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7"/>
  </p:notesMasterIdLst>
  <p:handoutMasterIdLst>
    <p:handoutMasterId r:id="rId28"/>
  </p:handoutMasterIdLst>
  <p:sldIdLst>
    <p:sldId id="269" r:id="rId2"/>
    <p:sldId id="394" r:id="rId3"/>
    <p:sldId id="436" r:id="rId4"/>
    <p:sldId id="400" r:id="rId5"/>
    <p:sldId id="423" r:id="rId6"/>
    <p:sldId id="437" r:id="rId7"/>
    <p:sldId id="438" r:id="rId8"/>
    <p:sldId id="439" r:id="rId9"/>
    <p:sldId id="440" r:id="rId10"/>
    <p:sldId id="441" r:id="rId11"/>
    <p:sldId id="354" r:id="rId12"/>
    <p:sldId id="390" r:id="rId13"/>
    <p:sldId id="442" r:id="rId14"/>
    <p:sldId id="434" r:id="rId15"/>
    <p:sldId id="355" r:id="rId16"/>
    <p:sldId id="443" r:id="rId17"/>
    <p:sldId id="360" r:id="rId18"/>
    <p:sldId id="444" r:id="rId19"/>
    <p:sldId id="448" r:id="rId20"/>
    <p:sldId id="449" r:id="rId21"/>
    <p:sldId id="435" r:id="rId22"/>
    <p:sldId id="445" r:id="rId23"/>
    <p:sldId id="446" r:id="rId24"/>
    <p:sldId id="447" r:id="rId25"/>
    <p:sldId id="40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6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3176-BDCC-49EA-B30D-5437BB8C7604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27CDD-B970-4E95-B4CD-CAD47DE6DC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84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6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/>
              <a:t>CAP202-Lec#0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4556070" y="556260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Kumar Vishal</a:t>
            </a:r>
          </a:p>
          <a:p>
            <a:pPr algn="r"/>
            <a:r>
              <a:rPr lang="en-US" sz="2000" b="0" dirty="0">
                <a:solidFill>
                  <a:srgbClr val="002060"/>
                </a:solidFill>
                <a:latin typeface="Arial Rounded MT Bold" pitchFamily="34" charset="0"/>
              </a:rPr>
              <a:t>		(SCA),</a:t>
            </a:r>
            <a:r>
              <a:rPr lang="en-US" sz="2000" b="0" baseline="0" dirty="0">
                <a:solidFill>
                  <a:srgbClr val="002060"/>
                </a:solidFill>
                <a:latin typeface="Arial Rounded MT Bold" pitchFamily="34" charset="0"/>
              </a:rPr>
              <a:t>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45720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OBJECT ORIENTED PROGRAMMING USING C++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function-overloading-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6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  <a:br>
              <a:rPr lang="en-US" dirty="0"/>
            </a:br>
            <a:endParaRPr lang="en-US" dirty="0"/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B929-C166-ABFB-94AC-C8E5CFF8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AE2DF2-B145-1597-46B2-9116047A2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7981" y="1760802"/>
            <a:ext cx="4243619" cy="31242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7707C0-4FD4-C979-8AF1-2A56ED2DF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74638"/>
            <a:ext cx="4160663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5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5419-1855-4B09-9299-AD9DF356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3600" b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Operator overloading</a:t>
            </a:r>
            <a:b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1BFC-CC47-4255-98EE-D761503A0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Operator overloading is a compile-time polymorphism in which the operator is overloaded to provide the special meaning to the user-defined data type.</a:t>
            </a:r>
          </a:p>
          <a:p>
            <a:r>
              <a:rPr lang="en-US" dirty="0"/>
              <a:t>You can redefine built in operators except few: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Scope resolution 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 (::)</a:t>
            </a:r>
          </a:p>
          <a:p>
            <a:pPr lvl="2"/>
            <a:r>
              <a:rPr lang="en-US" b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sizeof</a:t>
            </a:r>
            <a:endParaRPr lang="en-US" b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 selector(.)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 pointer selector(.*)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ternary operator(?:)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45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4E78-2645-4E6A-8144-17142C2E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sz="4000" i="1" dirty="0"/>
              <a:t>Operators which can overload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9259C-5C5B-483F-8FF1-AB0610335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7927719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7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762E-15DE-3C30-A913-543F4ED5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BE12-013E-5C79-9C0D-71B8FD21A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Operator that cannot be overloaded are as follows: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Scope operator (::)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Sizeof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member selector(.)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member pointer selector(*)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ternary operator(?:)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18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A24D-D35E-4C51-8366-BD105C68B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Consider this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2DC79-891C-40A7-9D2C-0980CACE8D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A</a:t>
            </a:r>
            <a:br>
              <a:rPr lang="en-US" dirty="0"/>
            </a:b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      A   a1,a2,a3;</a:t>
            </a:r>
          </a:p>
          <a:p>
            <a:pPr marL="0" indent="0">
              <a:buNone/>
            </a:pPr>
            <a:r>
              <a:rPr lang="en-US" dirty="0"/>
              <a:t>      a3= a1 + a2;</a:t>
            </a:r>
          </a:p>
          <a:p>
            <a:pPr marL="0" indent="0">
              <a:buNone/>
            </a:pPr>
            <a:r>
              <a:rPr lang="en-US" dirty="0"/>
              <a:t>      return 0;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670CA-7C79-418C-85D5-D8A8A0D43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6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rgbClr val="A16635"/>
                </a:solidFill>
              </a:rPr>
              <a:t>This is not allowed, because the addition operator “+” is predefined to operate only on built-in data types. But here, “class A” is a user-defined type, so the compiler generates an error. This is where the concept of “Operator overloading” comes in.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1DC78-94E8-43AB-BC4B-C9D856991BA9}"/>
              </a:ext>
            </a:extLst>
          </p:cNvPr>
          <p:cNvSpPr txBox="1"/>
          <p:nvPr/>
        </p:nvSpPr>
        <p:spPr>
          <a:xfrm>
            <a:off x="4724400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0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2303-E7F4-41DE-B874-E539ADC1F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85800"/>
            <a:ext cx="8229600" cy="5440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Operator Overloading Syntax:</a:t>
            </a:r>
          </a:p>
          <a:p>
            <a:pPr marL="0" indent="0">
              <a:buNone/>
            </a:pPr>
            <a:r>
              <a:rPr lang="en-US" sz="2400" dirty="0" err="1"/>
              <a:t>return_type</a:t>
            </a:r>
            <a:r>
              <a:rPr lang="en-US" sz="2400" dirty="0"/>
              <a:t> operator </a:t>
            </a:r>
            <a:r>
              <a:rPr lang="en-US" sz="2400" dirty="0" err="1"/>
              <a:t>operator_Symbol</a:t>
            </a:r>
            <a:r>
              <a:rPr lang="en-US" sz="2400" dirty="0"/>
              <a:t>(parameters)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class A</a:t>
            </a:r>
            <a:br>
              <a:rPr lang="en-US" sz="2400" dirty="0"/>
            </a:b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public:</a:t>
            </a:r>
          </a:p>
          <a:p>
            <a:pPr marL="0" indent="0">
              <a:buNone/>
            </a:pPr>
            <a:r>
              <a:rPr lang="en-US" sz="2400" dirty="0"/>
              <a:t>	A operator +(A const &amp;obj)</a:t>
            </a:r>
          </a:p>
          <a:p>
            <a:pPr marL="0" indent="0">
              <a:buNone/>
            </a:pPr>
            <a:r>
              <a:rPr lang="en-US" sz="2400" dirty="0"/>
              <a:t>	{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r>
              <a:rPr lang="en-US" sz="2400" dirty="0"/>
              <a:t>};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AA42F-EF5F-FC0C-E54E-FC2F2082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7872142" cy="2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9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1055-8023-CCDD-9759-819D3CDEF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Rules for Operator Overloading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Existing operators can only be overloaded, but the new operators cannot be overloaded.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The overloaded operator contains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atleast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one operand of the user-defined data type.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We cannot use friend function to overload certain operators. However, the member function can be used to overload those operators.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When unary operators are overloaded through a member function take no explicit arguments, but, if they are overloaded by a friend function, takes one argument.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When binary operators are overloaded through a member function takes one explicit argument, and if they are overloaded through a friend function takes two explicit arguments.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16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99B3-97CF-46E5-9F0F-4BE215C1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6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 overloading for Unary operators: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8949-4158-45E4-A900-012A299F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unary operators operate on a single operand :</a:t>
            </a:r>
          </a:p>
          <a:p>
            <a:pPr algn="just"/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The increment (++) and decrement (--) operators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unary minus (-) operator.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The logical not (!) operator.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75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F961-55B7-9C44-914A-FC29DE29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F9189-2904-E901-E89F-6291A0E53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#include &lt;iostream&gt;  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using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namespace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std;    </a:t>
            </a:r>
          </a:p>
          <a:p>
            <a:pPr marL="0" indent="0" algn="just">
              <a:buNone/>
            </a:pP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Test  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private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:  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IN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num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:  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Test()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inter-regular"/>
              </a:rPr>
              <a:t>              {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num</a:t>
            </a:r>
            <a:r>
              <a:rPr lang="en-IN" dirty="0">
                <a:solidFill>
                  <a:srgbClr val="000000"/>
                </a:solidFill>
                <a:latin typeface="inter-regular"/>
              </a:rPr>
              <a:t>=8;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              }  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operator ++()      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00"/>
                </a:solidFill>
                <a:latin typeface="inter-regular"/>
              </a:rPr>
              <a:t>  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{   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num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= num+2;   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}  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Print() {   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cout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&lt;&lt;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"The Count is: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&lt;&lt;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num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   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   }    </a:t>
            </a:r>
          </a:p>
          <a:p>
            <a:pPr marL="0" indent="0" algn="just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};    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16390-5F3D-AA0B-FBB8-9E164983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590800"/>
            <a:ext cx="3779848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93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BC80-92B4-CD3B-A176-9525C077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90AB5-EADB-B536-B42A-EA630A9EC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7CBC5-B6E7-F083-F015-4BEF535F0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8610600" cy="686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0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218D-DEC0-4342-8AF3-5BF06BCB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1157-ABFF-413E-B31E-1C3DFE88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i="1" dirty="0"/>
              <a:t>Polymorphism :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functions overloading,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overloading unary operators,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overloading binary operators,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virtual base classes,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abstract classes,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pointer to object,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this pointer,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pointer to derived class,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virtual function,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1" dirty="0"/>
              <a:t>pure virtual function</a:t>
            </a:r>
          </a:p>
        </p:txBody>
      </p:sp>
    </p:spTree>
    <p:extLst>
      <p:ext uri="{BB962C8B-B14F-4D97-AF65-F5344CB8AC3E}">
        <p14:creationId xmlns:p14="http://schemas.microsoft.com/office/powerpoint/2010/main" val="257907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0EAE-1743-37EE-EF22-754FBF501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1C3FE-4DC0-09A9-5948-E32937D6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0E894-3031-677B-4584-881424A84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8" y="0"/>
            <a:ext cx="8449131" cy="2731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63594-4D1F-296C-1AA9-7EA1C7FB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419600"/>
            <a:ext cx="5624047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91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99B3-97CF-46E5-9F0F-4BE215C1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b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2800" b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Operator overloading for binary operators: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8949-4158-45E4-A900-012A299F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The binary operators operate on two operands :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+,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-,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*,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/,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</a:rPr>
              <a:t>%</a:t>
            </a:r>
            <a:endParaRPr lang="en-US" b="0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8AFD9-9F3D-45C1-B0E4-63A1D91167DD}"/>
              </a:ext>
            </a:extLst>
          </p:cNvPr>
          <p:cNvSpPr txBox="1"/>
          <p:nvPr/>
        </p:nvSpPr>
        <p:spPr>
          <a:xfrm>
            <a:off x="1371600" y="2667000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</a:rPr>
              <a:t>a+b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97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4756-E57E-F109-9992-5F4C0793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B5DD6D-7796-499B-5E2C-B33E14397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685800"/>
            <a:ext cx="5301292" cy="44116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859FE4-72A8-4DA3-CFE2-412EC33E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00100"/>
            <a:ext cx="311936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12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ADEF-BFF1-1FD4-23F5-C669E16A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608F86-4702-2790-38C1-F22AB9295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4780" y="457200"/>
            <a:ext cx="4549409" cy="220204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2A2637-1D18-5A86-D579-7B62ED43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0"/>
            <a:ext cx="4102453" cy="7186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9A795E-182D-0983-6154-ECC65B39E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4343400"/>
            <a:ext cx="1257409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97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7283-88D9-1EFE-F2BD-5D4BC128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CCE1F-8D53-C192-70E3-B8DC0FA31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0"/>
            <a:ext cx="5257800" cy="3962743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F8D428A-7FFF-81A2-7556-A3CEB5DF7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62600" y="299219"/>
            <a:ext cx="3368332" cy="204233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F67E10-0233-CB05-478E-D33EEDC07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29" y="3962743"/>
            <a:ext cx="4252328" cy="15012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3E69B6-464C-7BA7-344F-5D8BCAD06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606" y="5468929"/>
            <a:ext cx="4915326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07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0B29-FE75-497F-A2CD-941A2844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Rules for Operator Overloading</a:t>
            </a:r>
            <a:br>
              <a:rPr lang="en-US" sz="3600" b="1" dirty="0">
                <a:solidFill>
                  <a:srgbClr val="C00000"/>
                </a:solidFill>
              </a:rPr>
            </a:b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584BA-C59E-4755-9290-9506F383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Existing operators can only be overloaded.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The overloaded operator contains at least one operand of the user-defined data type.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A16635"/>
                </a:solidFill>
              </a:rPr>
              <a:t>When unary operators are overloaded through a member function take no explicit arguments, but, if they are overloaded by a friend function, takes one argument.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i="1" dirty="0">
                <a:solidFill>
                  <a:srgbClr val="A16635"/>
                </a:solidFill>
              </a:rPr>
              <a:t>When binary operators are overloaded through a member function takes one explicit argument, and if they are overloaded through a friend function takes two explicit arguments.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7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E9C9-F3D6-F7A3-FE79-E5F0B2D8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999A-A876-FE1E-4306-4E536E82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word “polymorphism” means having many forms.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 simple words, we can define polymorphism as the ability of a message to be displayed in more than one form. 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real-life example of polymorphism is a person who at the same time can have different characteristics. A man at the same time is a father, a husband, and an employee. So the same person exhibits different behavior in different situations. This is called polymorphism.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Polymorphism is considered one of the important features of Object-Oriented Programming.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13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E80791-0FD2-4A65-A071-F1C07001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Polymorphism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7C4BE-4CC6-4806-9D58-5726AAB14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81" y="2057400"/>
            <a:ext cx="4414837" cy="29723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52F282-AA90-D2C3-7D8F-C99AE4C13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83954"/>
            <a:ext cx="7887957" cy="349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3FC4-F521-4F7F-9105-15E1E409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u="none" strike="noStrike" baseline="0" dirty="0">
                <a:solidFill>
                  <a:srgbClr val="FF0000"/>
                </a:solidFill>
                <a:latin typeface="Verdana" panose="020B0604030504040204" pitchFamily="34" charset="0"/>
              </a:rPr>
              <a:t>Functions overloading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D58C-2CD8-469F-A353-22B496799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Roboto"/>
              </a:rPr>
              <a:t>When there are multiple functions with the same name but different parameters, then the functions are said to be overloaded, hence this is known as Function Overloading.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Roboto"/>
              </a:rPr>
              <a:t>Functions can be overloaded by changing the number of arguments or/and changing the type of arguments.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Roboto"/>
              </a:rPr>
              <a:t>In simple terms, it is a feature of object-oriented programming providing many functions to have the same name but distinct parameters when numerous tasks are listed under one function name.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Roboto"/>
              </a:rPr>
              <a:t>There are certain Rules of Function Overloading that should be followed while overloading a function..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2921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BBF10-CFF1-1338-E3F1-706459A7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8E1E-4C07-A1E9-BD00-2A723B75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61A33-3F83-B7F2-6A32-6BE968EBC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16030"/>
            <a:ext cx="3352919" cy="602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6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390C-6D03-DA7D-C754-268B90E4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4CD2-B7BA-BB1D-CA57-30437143B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A0A6E-7C11-556F-360D-64D60FF4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724" y="0"/>
            <a:ext cx="3360552" cy="66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AD6A-FDD8-2DC2-5FA0-76EB9768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9FAA-2AF4-E305-F9D0-47339A2F9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D4E13-46B5-29DD-3AE1-38499EEC1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5770"/>
            <a:ext cx="3890162" cy="5780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EECB72-6B2A-3C4D-52F9-FDF06045F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885" y="364266"/>
            <a:ext cx="4370231" cy="350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46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D57C-90B3-EB00-2F28-6FF6C4D5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99EE-93ED-73E1-0994-44A647C24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more than one constructor in a class with same name, as long as each has a different list of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arguments.This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concept is known as Constructor Overloading and is quite similar to </a:t>
            </a:r>
            <a:r>
              <a:rPr lang="en-US" b="0" i="0" u="sng" dirty="0">
                <a:effectLst/>
                <a:latin typeface="urw-din"/>
                <a:hlinkClick r:id="rId2"/>
              </a:rPr>
              <a:t>function overloading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942823"/>
      </p:ext>
    </p:extLst>
  </p:cSld>
  <p:clrMapOvr>
    <a:masterClrMapping/>
  </p:clrMapOvr>
</p:sld>
</file>

<file path=ppt/theme/theme1.xml><?xml version="1.0" encoding="utf-8"?>
<a:theme xmlns:a="http://schemas.openxmlformats.org/drawingml/2006/main" name="Lpu theme final with copyright(S)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copyright(S)</Template>
  <TotalTime>8292</TotalTime>
  <Words>812</Words>
  <Application>Microsoft Office PowerPoint</Application>
  <PresentationFormat>On-screen Show (4:3)</PresentationFormat>
  <Paragraphs>104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Arial Black</vt:lpstr>
      <vt:lpstr>Arial Rounded MT Bold</vt:lpstr>
      <vt:lpstr>Calibri</vt:lpstr>
      <vt:lpstr>Courier New</vt:lpstr>
      <vt:lpstr>erdana</vt:lpstr>
      <vt:lpstr>inter-bold</vt:lpstr>
      <vt:lpstr>inter-regular</vt:lpstr>
      <vt:lpstr>Roboto</vt:lpstr>
      <vt:lpstr>urw-din</vt:lpstr>
      <vt:lpstr>Verdana</vt:lpstr>
      <vt:lpstr>Verdana</vt:lpstr>
      <vt:lpstr>Wingdings</vt:lpstr>
      <vt:lpstr>Lpu theme final with copyright(S)</vt:lpstr>
      <vt:lpstr>CAP444 OBJECT ORIENTED PROGRAMMING USING C++ </vt:lpstr>
      <vt:lpstr>Topics Covered</vt:lpstr>
      <vt:lpstr>Polymorphism</vt:lpstr>
      <vt:lpstr>Polymorphism </vt:lpstr>
      <vt:lpstr>Functions overloading</vt:lpstr>
      <vt:lpstr>PowerPoint Presentation</vt:lpstr>
      <vt:lpstr>PowerPoint Presentation</vt:lpstr>
      <vt:lpstr>PowerPoint Presentation</vt:lpstr>
      <vt:lpstr>Constructor Overloading</vt:lpstr>
      <vt:lpstr>PowerPoint Presentation</vt:lpstr>
      <vt:lpstr> Operator overloading </vt:lpstr>
      <vt:lpstr> Operators which can overload</vt:lpstr>
      <vt:lpstr>PowerPoint Presentation</vt:lpstr>
      <vt:lpstr>Consider this example</vt:lpstr>
      <vt:lpstr>PowerPoint Presentation</vt:lpstr>
      <vt:lpstr>PowerPoint Presentation</vt:lpstr>
      <vt:lpstr>Operator overloading for Unary operators:</vt:lpstr>
      <vt:lpstr>PowerPoint Presentation</vt:lpstr>
      <vt:lpstr>PowerPoint Presentation</vt:lpstr>
      <vt:lpstr>PowerPoint Presentation</vt:lpstr>
      <vt:lpstr> Operator overloading for binary operators:</vt:lpstr>
      <vt:lpstr>PowerPoint Presentation</vt:lpstr>
      <vt:lpstr>PowerPoint Presentation</vt:lpstr>
      <vt:lpstr>PowerPoint Presentation</vt:lpstr>
      <vt:lpstr> Rules for Operator Overloading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Kala Sarin</cp:lastModifiedBy>
  <cp:revision>393</cp:revision>
  <dcterms:created xsi:type="dcterms:W3CDTF">2014-05-25T11:13:57Z</dcterms:created>
  <dcterms:modified xsi:type="dcterms:W3CDTF">2022-11-02T16:53:26Z</dcterms:modified>
</cp:coreProperties>
</file>