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283A-0577-A8B5-E4F9-104B21810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9326D-3561-DC03-1A33-A537CBC5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516C-A994-BE0A-2F1D-1E4EB62D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8BF3-FEFA-0B08-B34B-B411C62E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3C15-9A73-364F-7DB1-04FEC8A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F964-EFFD-2FA9-6E55-F0A1C7F8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C3960-AC09-53D6-01AA-FB9666335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AD20-7185-A00D-C58B-CEC24D6C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F537-9EAC-08D8-48E8-3E30EA7B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1943-3A64-50AC-ACBA-F76579BC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6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5513B-38CA-2F33-D41B-79E65ECC0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ADB8-5E51-AC3D-F96D-95955942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0F73-4A31-7357-4AAC-09E19394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5447-0BDD-880E-217D-D316BCCC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4CE8-DF66-9A11-1468-B052D718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4BF9-F3C3-9866-52C7-E329C8FA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C7DA-C947-1748-FE28-90A4D25B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8C4F-D273-EBB3-FA93-8F9418D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64F4-F782-5DB8-9E3B-9C192DFA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6B0E-8C2B-3650-032D-B59FA52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0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7BF6-EEF3-99BF-098E-800DE704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6F6E-8C27-4BF6-F8BB-F09AAB3E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26C3-E591-2734-8E2A-296F18B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2F2E-837F-5D86-B441-D288311C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E360-7357-F55C-A853-E5A4C367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2233-2AE0-678B-6957-42792E77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E076-DD16-A076-7EBB-DF3BE32D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6F56-6265-E57F-4CE4-F6955CFE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0186-A386-2077-B15A-3ACBFE2D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303D-08AF-DFFE-3016-C189AC7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DEB9-281F-A5F3-4CD4-F323DC8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5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34B3-51B2-1F1E-59A2-28F3C22B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2B6B5-2B5C-F970-C936-2D3204B9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5009-713A-66B9-9ED6-801FF1A8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8C257-E97D-1C54-52BE-ED24A38FB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22582-32B8-929F-E36F-B47440E7F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8C521-FCD2-5AAB-14FE-7956E20F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D2B66-E579-D8A3-0BF8-5C272A8D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7EF15-6501-1974-97E9-AA7E065B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A4E4-F100-8313-B8DA-F3B77E68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C1542-3608-4F80-E518-292DEFA0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9EC68-E787-FEBF-76EC-8B96206E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47493-AF38-5420-120A-BA972FD2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FC828-C6B9-C9F0-1BE0-B79838A8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FEC9E-FA34-1B85-C150-B37DDA54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C1AC-E2AF-3F68-AEFC-220EB67B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7A32-476C-1597-AE4A-6869A4B1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9971-F9C0-C3B3-AFF4-BFAF1DB8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15A4F-9C46-6EBA-9CE1-CBEB23EFD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76FF-424C-D5A1-45C7-B2ED853A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6FAC3-4701-E4FF-6389-57DEE730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56B9-7A3B-EED1-E30E-855F57D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688A-4895-5431-637F-285A4CEE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41824-E479-0A94-16A6-E7E48C96D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FB3C-48A5-3B2E-F0F1-722C77F5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0DEF2-9F29-86A0-1460-31ACF01B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903E-BE4D-BB89-C9B6-1BBFE0B8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78ADB-D05A-21D4-4515-3CD92CB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D04C-06BF-DC16-473D-F79D76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25E5-11B8-1BB3-8A8C-2AF42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3A1F-1069-1D7B-D049-409383B50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AF82-2668-4510-B646-C2BE8F00DEAD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42D1-C81F-22CE-3662-4B114DCB5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8A7D-659C-273D-E91F-EECFD87C2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B029-D8B9-4AC2-A536-74E5419F6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2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4FB2-C5D0-9074-753B-A548DD8F2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25094-3E42-9A72-13EA-0F6E0ED7D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ExceptionHandling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0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4E3C-CAF4-A6B0-FB56-E0F725BF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3975-9DC9-5B3C-BCDF-1B36504F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advantages of C++ over C is Exception Handling.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runtime anomalies or abnormal conditions that a program encounters during its execution. 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exceptions: </a:t>
            </a:r>
          </a:p>
          <a:p>
            <a:pPr lvl="1"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a)Synchronous, (found in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programlogic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b)Asynchronous (i.e., exceptions which are beyond the program’s control, such as disc failure, keyboard interrupts etc.). 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provides the following specialized keywords for this purpose:</a:t>
            </a:r>
          </a:p>
          <a:p>
            <a:pPr lvl="1" algn="just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block of code that can throw an exception.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catch: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block of code that is executed when a particular exception is thrown.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throw an exception. Also used to list the exceptions that a function throws but doesn’t handle itself.</a:t>
            </a:r>
          </a:p>
          <a:p>
            <a:pPr marL="0" indent="0" algn="just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44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1DE1-CD8D-7418-7889-A4BBEF80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3E0B-F090-C25D-FBEF-DC81725E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292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try {</a:t>
            </a:r>
          </a:p>
          <a:p>
            <a:pPr marL="0" indent="0">
              <a:buNone/>
            </a:pPr>
            <a:r>
              <a:rPr lang="en-IN" dirty="0"/>
              <a:t>// protected code</a:t>
            </a:r>
          </a:p>
          <a:p>
            <a:pPr marL="0" indent="0">
              <a:buNone/>
            </a:pPr>
            <a:r>
              <a:rPr lang="en-IN" dirty="0"/>
              <a:t>    throw     </a:t>
            </a:r>
          </a:p>
          <a:p>
            <a:pPr marL="0" indent="0">
              <a:buNone/>
            </a:pPr>
            <a:r>
              <a:rPr lang="en-IN" dirty="0"/>
              <a:t>} catch( </a:t>
            </a:r>
            <a:r>
              <a:rPr lang="en-IN" dirty="0" err="1"/>
              <a:t>ExceptionName</a:t>
            </a:r>
            <a:r>
              <a:rPr lang="en-IN" dirty="0"/>
              <a:t> e1 ) {</a:t>
            </a:r>
          </a:p>
          <a:p>
            <a:pPr marL="0" indent="0">
              <a:buNone/>
            </a:pPr>
            <a:r>
              <a:rPr lang="en-IN" dirty="0"/>
              <a:t>   // catch block</a:t>
            </a:r>
          </a:p>
          <a:p>
            <a:pPr marL="0" indent="0">
              <a:buNone/>
            </a:pPr>
            <a:r>
              <a:rPr lang="en-IN" dirty="0"/>
              <a:t>} catch( </a:t>
            </a:r>
            <a:r>
              <a:rPr lang="en-IN" dirty="0" err="1"/>
              <a:t>ExceptionName</a:t>
            </a:r>
            <a:r>
              <a:rPr lang="en-IN" dirty="0"/>
              <a:t> e2 ) {</a:t>
            </a:r>
          </a:p>
          <a:p>
            <a:pPr marL="0" indent="0">
              <a:buNone/>
            </a:pPr>
            <a:r>
              <a:rPr lang="en-IN" dirty="0"/>
              <a:t>   // catch block</a:t>
            </a:r>
          </a:p>
          <a:p>
            <a:pPr marL="0" indent="0">
              <a:buNone/>
            </a:pPr>
            <a:r>
              <a:rPr lang="en-IN" dirty="0"/>
              <a:t>} catch( </a:t>
            </a:r>
            <a:r>
              <a:rPr lang="en-IN" dirty="0" err="1"/>
              <a:t>ExceptionName</a:t>
            </a:r>
            <a:r>
              <a:rPr lang="en-IN" dirty="0"/>
              <a:t> </a:t>
            </a:r>
            <a:r>
              <a:rPr lang="en-IN" dirty="0" err="1"/>
              <a:t>eN</a:t>
            </a:r>
            <a:r>
              <a:rPr lang="en-IN" dirty="0"/>
              <a:t> ) {</a:t>
            </a:r>
          </a:p>
          <a:p>
            <a:pPr marL="0" indent="0">
              <a:buNone/>
            </a:pPr>
            <a:r>
              <a:rPr lang="en-IN" dirty="0"/>
              <a:t>   // catch block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839F9-2957-B532-528B-53F9ABD81774}"/>
              </a:ext>
            </a:extLst>
          </p:cNvPr>
          <p:cNvSpPr txBox="1"/>
          <p:nvPr/>
        </p:nvSpPr>
        <p:spPr>
          <a:xfrm>
            <a:off x="5495732" y="3041780"/>
            <a:ext cx="5858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try statement allows you to define a block of code to be tested for errors while it is being executed.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throw keyword throws an exception when a problem is detected, which lets us create a custom error.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catch statement allows you to define a block of code to be executed if an error occurs in the try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DC75-7611-4FB4-B8C3-3908BCD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7485CB-F9A2-A553-9A1E-F336178E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221" y="3261066"/>
            <a:ext cx="3086367" cy="17603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919BA-D08C-882D-3D57-99520A5D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129831"/>
            <a:ext cx="7040552" cy="69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0A39-612F-1063-5533-92E54ACA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03C13-28B6-20C9-DA2F-0053EE9A7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942" y="2948898"/>
            <a:ext cx="2484335" cy="9602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8EA68-1DB9-606D-E163-64AE526C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6" y="681037"/>
            <a:ext cx="5298414" cy="48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877A-640F-5FA2-CA1B-E49B3FF8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EFC2-C35E-803E-E421-9C921795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85EF5-914C-A1CA-99AC-667F9579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432513" cy="51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90D2-CC75-56EA-1481-AF50D20E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4E26-060D-5BCF-033A-E0CAC872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04F89-2C1E-A4B9-8D4D-6A4CB44F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6573567" cy="47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5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015A-7C19-4ECA-82E6-FAA06229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7055-E2F1-D26B-FB33-69BEA7C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91648-00A7-1F0E-AFF7-1A48249A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67" y="556331"/>
            <a:ext cx="6078761" cy="5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B51-0829-B6D6-47B7-160578B4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F862-8F14-5C83-CFAC-7AB6D8AE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5DB23-AD9D-4EA4-A158-996EA1D4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022" y="195325"/>
            <a:ext cx="4604350" cy="63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Unit 6</vt:lpstr>
      <vt:lpstr>Exceptions</vt:lpstr>
      <vt:lpstr>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Kala Sarin</dc:creator>
  <cp:lastModifiedBy>Kala Sarin</cp:lastModifiedBy>
  <cp:revision>1</cp:revision>
  <dcterms:created xsi:type="dcterms:W3CDTF">2022-12-09T06:27:03Z</dcterms:created>
  <dcterms:modified xsi:type="dcterms:W3CDTF">2022-12-09T06:35:46Z</dcterms:modified>
</cp:coreProperties>
</file>