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05A6-A5F1-4697-AAEA-42797C92F391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BEE6-3141-4579-8913-E22EE69B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9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05A6-A5F1-4697-AAEA-42797C92F391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BEE6-3141-4579-8913-E22EE69B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9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05A6-A5F1-4697-AAEA-42797C92F391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BEE6-3141-4579-8913-E22EE69B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05A6-A5F1-4697-AAEA-42797C92F391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BEE6-3141-4579-8913-E22EE69B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4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05A6-A5F1-4697-AAEA-42797C92F391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BEE6-3141-4579-8913-E22EE69B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05A6-A5F1-4697-AAEA-42797C92F391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BEE6-3141-4579-8913-E22EE69B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7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05A6-A5F1-4697-AAEA-42797C92F391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BEE6-3141-4579-8913-E22EE69B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6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05A6-A5F1-4697-AAEA-42797C92F391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BEE6-3141-4579-8913-E22EE69B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05A6-A5F1-4697-AAEA-42797C92F391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BEE6-3141-4579-8913-E22EE69B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7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05A6-A5F1-4697-AAEA-42797C92F391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BEE6-3141-4579-8913-E22EE69B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9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05A6-A5F1-4697-AAEA-42797C92F391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BEE6-3141-4579-8913-E22EE69B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05A6-A5F1-4697-AAEA-42797C92F391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6BEE6-3141-4579-8913-E22EE69B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8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3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8600"/>
            <a:ext cx="851629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657600"/>
            <a:ext cx="8534400" cy="291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750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 b="43226"/>
          <a:stretch>
            <a:fillRect/>
          </a:stretch>
        </p:blipFill>
        <p:spPr bwMode="auto">
          <a:xfrm>
            <a:off x="1828800" y="304800"/>
            <a:ext cx="8534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 b="69181"/>
          <a:stretch>
            <a:fillRect/>
          </a:stretch>
        </p:blipFill>
        <p:spPr bwMode="auto">
          <a:xfrm>
            <a:off x="1981201" y="2819400"/>
            <a:ext cx="748925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 b="41899"/>
          <a:stretch>
            <a:fillRect/>
          </a:stretch>
        </p:blipFill>
        <p:spPr bwMode="auto">
          <a:xfrm>
            <a:off x="1752601" y="4724400"/>
            <a:ext cx="862818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337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81000"/>
            <a:ext cx="6934200" cy="307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 b="43662"/>
          <a:stretch>
            <a:fillRect/>
          </a:stretch>
        </p:blipFill>
        <p:spPr bwMode="auto">
          <a:xfrm>
            <a:off x="2133600" y="3429000"/>
            <a:ext cx="85725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735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Kavin</dc:creator>
  <cp:lastModifiedBy>Kavin</cp:lastModifiedBy>
  <cp:revision>1</cp:revision>
  <dcterms:created xsi:type="dcterms:W3CDTF">2022-11-28T10:11:09Z</dcterms:created>
  <dcterms:modified xsi:type="dcterms:W3CDTF">2022-11-28T10:11:27Z</dcterms:modified>
</cp:coreProperties>
</file>