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1A96-BA81-4335-9BE3-0A2447821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7ED5B-D110-47B9-9915-DDA97BAF7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ADD3F-F6B1-46B0-B954-7286E5E7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9637-F156-4A45-8CD0-B528B96271D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1B84-261E-4773-AA0D-DED9CFE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FAE9-1253-4D7B-BB60-0509D3E2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386-A155-42D2-B4F6-CBE091B7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18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B607-AFF0-4E1B-850D-42B3C6F8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EE9D7-85A0-4BDF-B944-F7F61F585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D7AC7-3986-41F2-9309-9D7A82EA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9637-F156-4A45-8CD0-B528B96271D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2AAB4-1EAC-47B1-A85E-B0523B2A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28151-898A-469F-AA95-1EF26556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386-A155-42D2-B4F6-CBE091B7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1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4E118-24D0-493C-923C-4A0875C22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64D58-D5CB-499C-ADAC-030502264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1E213-0146-4ED8-A651-EAE886B1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9637-F156-4A45-8CD0-B528B96271D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8D951-5708-4452-BB6A-9BBE8328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E3A73-11B1-4758-9F31-56DF2668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386-A155-42D2-B4F6-CBE091B7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2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43B4-E176-40EA-BA5C-1E50A037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102FF-A185-4706-A709-36626E8EC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9882-CB2C-4DDE-B1DA-979AFE4F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9637-F156-4A45-8CD0-B528B96271D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ABD8-908D-456C-80CD-AB4ED93F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89A6A-0CD7-474A-94F3-47277C55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386-A155-42D2-B4F6-CBE091B7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6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7988-0D9E-4896-AF33-E9D62E2C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5147-5B50-4ECD-B4BC-F36408A9E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BE026-DC1B-4086-94F5-F9C1AA3A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9637-F156-4A45-8CD0-B528B96271D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E7BAC-1C0B-4E60-B517-14A31B7E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B6678-908B-4508-A0E5-D274E412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386-A155-42D2-B4F6-CBE091B7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3131-3DC9-4072-A5DC-A584C967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718A7-4BF0-4020-A878-73A313839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B9F6A-0179-4AC5-9AB0-95D8C5CC9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16C19-9482-4A23-95E0-390B18BE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9637-F156-4A45-8CD0-B528B96271D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82AF2-0849-45BC-A4B2-AE6A3DAA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EF5BF-FC9E-43F7-A274-9E455376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386-A155-42D2-B4F6-CBE091B7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9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DEFE1-4DB0-401A-959B-B1064CC8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0DD05-9F2F-495E-9F93-8213578F6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C879D-3C18-4BB6-9CDE-2D42665B6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9DF26-6C7E-4E53-9B0C-695EB8B1A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FB32B-BEC3-4066-A18F-F7B42B2FE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1CF16-5E3B-4090-9C25-6183DE09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9637-F156-4A45-8CD0-B528B96271D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7101A-58E6-4268-BA79-C8DAE6075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8E145-5627-49C6-9290-9BE6455C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386-A155-42D2-B4F6-CBE091B7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9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C108-6DF9-48B0-A198-F7E915C6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50C6C-ED57-47F1-B4C7-EE2FBDC3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9637-F156-4A45-8CD0-B528B96271D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6AECE-52DB-4C74-9792-C328E423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15AAD-1C28-405D-8A9A-6180CC92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386-A155-42D2-B4F6-CBE091B7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1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96646-1BDD-4D73-845E-27AE321F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9637-F156-4A45-8CD0-B528B96271D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DD8EC-B120-40C3-9467-C9D4D0E6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79004-98AD-4994-B16E-A5B72FB5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386-A155-42D2-B4F6-CBE091B7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3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B4D8-E0C1-4CE8-BFD5-220642C07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7FC1-27C2-4D5B-A96A-3F6DB292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77933-533F-4F51-B8E9-A73B745E1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010B7-53C4-4503-AE9E-186CEF2D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9637-F156-4A45-8CD0-B528B96271D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E9E7C-2BC2-4A9E-B636-1E956BBB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E1A87-3436-40DE-98F5-D16576EC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386-A155-42D2-B4F6-CBE091B7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8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E609-2A8E-4BF5-93C0-4ECA6798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8FB59-8A83-47C0-9FA1-6F1698E43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AB4D7-5814-4415-8335-E48825B33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25B40-7D9C-4BDD-9DD4-03839BE7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9637-F156-4A45-8CD0-B528B96271D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DF20A-8BAB-4C9C-9970-A3E87008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F2B99-E8AE-43A5-82D0-FEDB2A553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386-A155-42D2-B4F6-CBE091B7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3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6AF1A-3364-40B3-A84E-AD95741A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0BB8F-A52A-4D67-AD07-15D6F8893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A02E5-ECCB-4E9C-83DC-C6E641F18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B9637-F156-4A45-8CD0-B528B96271D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FCAC5-4661-4B36-A909-8B27DEA24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A28A3-FB79-4BC6-B830-6FE1221DC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40386-A155-42D2-B4F6-CBE091B76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4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FC89-9F39-43BC-9825-D6C38D672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9975A-15D7-401B-8F24-6D775B6B6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Selenium</a:t>
            </a:r>
          </a:p>
        </p:txBody>
      </p:sp>
    </p:spTree>
    <p:extLst>
      <p:ext uri="{BB962C8B-B14F-4D97-AF65-F5344CB8AC3E}">
        <p14:creationId xmlns:p14="http://schemas.microsoft.com/office/powerpoint/2010/main" val="197855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9204-19BB-498C-8A46-DE97F7D2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23" y="192650"/>
            <a:ext cx="10515600" cy="6489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Storing Result of </a:t>
            </a:r>
            <a:r>
              <a:rPr lang="en-US" b="1" dirty="0" err="1"/>
              <a:t>Javascript</a:t>
            </a:r>
            <a:r>
              <a:rPr lang="en-US" b="1" dirty="0"/>
              <a:t> In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118A1-E520-474B-86A9-D205B7AE9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766916"/>
            <a:ext cx="12123174" cy="609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0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50C8-F403-42BB-936E-A5AC21C9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2" y="148815"/>
            <a:ext cx="10515600" cy="62793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Using Selenium Variables With </a:t>
            </a:r>
            <a:r>
              <a:rPr lang="en-US" b="1" dirty="0" err="1"/>
              <a:t>Javascript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D5EED-EE05-44FE-8314-F95741D78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568"/>
            <a:ext cx="12191999" cy="595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6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6B1C-F647-4360-A711-4997F22C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990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Javascript</a:t>
            </a:r>
            <a:r>
              <a:rPr lang="en-US" b="1" dirty="0"/>
              <a:t> Within Verify or Assert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BD1B8-6329-48DC-B880-960E5F1CC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259"/>
            <a:ext cx="12192000" cy="61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8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B2D3-8443-4736-92C5-450CCC6B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778158"/>
          </a:xfrm>
        </p:spPr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000000"/>
                </a:solidFill>
              </a:rPr>
              <a:t>Accessing the browser with JavaScript 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F344E-4CF7-497A-BC4F-01F68D5A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45" y="796414"/>
            <a:ext cx="11749549" cy="5850192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Selenium is built from JavaScript so that it can interact with the page in the synthesized way that a user does. When doing this, Selenium wraps the DOM in a new object. </a:t>
            </a:r>
          </a:p>
          <a:p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sz="24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BrowserBot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is the JavaScript object that allows Selenium to control the browser. It overrides access to the window, document, and other key browser JavaScript objects that we can normally access. 	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ourier Std"/>
              </a:rPr>
              <a:t>var window =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Std"/>
              </a:rPr>
              <a:t>this.browserbot.getUserWindow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Std"/>
              </a:rPr>
              <a:t>();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40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745144-44CA-410D-B547-FAEA4A289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226"/>
            <a:ext cx="12192000" cy="58747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22430E-29FC-4DA6-86AF-4008160092DC}"/>
              </a:ext>
            </a:extLst>
          </p:cNvPr>
          <p:cNvSpPr txBox="1"/>
          <p:nvPr/>
        </p:nvSpPr>
        <p:spPr>
          <a:xfrm>
            <a:off x="196645" y="159463"/>
            <a:ext cx="94586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Impact" panose="020B0806030902050204" pitchFamily="34" charset="0"/>
              </a:rPr>
              <a:t>A</a:t>
            </a:r>
            <a:r>
              <a:rPr lang="en-US" sz="4000" b="0" i="0" u="none" strike="noStrike" baseline="0" dirty="0">
                <a:solidFill>
                  <a:srgbClr val="000000"/>
                </a:solidFill>
                <a:latin typeface="Impact" panose="020B0806030902050204" pitchFamily="34" charset="0"/>
              </a:rPr>
              <a:t>ccessing </a:t>
            </a:r>
            <a:r>
              <a:rPr lang="en-US" sz="4000" dirty="0">
                <a:solidFill>
                  <a:srgbClr val="000000"/>
                </a:solidFill>
                <a:latin typeface="Impact" panose="020B0806030902050204" pitchFamily="34" charset="0"/>
              </a:rPr>
              <a:t>T</a:t>
            </a:r>
            <a:r>
              <a:rPr lang="en-US" sz="4000" b="0" i="0" u="none" strike="noStrike" baseline="0" dirty="0">
                <a:solidFill>
                  <a:srgbClr val="000000"/>
                </a:solidFill>
                <a:latin typeface="Impact" panose="020B0806030902050204" pitchFamily="34" charset="0"/>
              </a:rPr>
              <a:t>he </a:t>
            </a:r>
            <a:r>
              <a:rPr lang="en-US" sz="4000" dirty="0">
                <a:solidFill>
                  <a:srgbClr val="000000"/>
                </a:solidFill>
                <a:latin typeface="Impact" panose="020B0806030902050204" pitchFamily="34" charset="0"/>
              </a:rPr>
              <a:t>P</a:t>
            </a:r>
            <a:r>
              <a:rPr lang="en-US" sz="4000" b="0" i="0" u="none" strike="noStrike" baseline="0" dirty="0">
                <a:solidFill>
                  <a:srgbClr val="000000"/>
                </a:solidFill>
                <a:latin typeface="Impact" panose="020B0806030902050204" pitchFamily="34" charset="0"/>
              </a:rPr>
              <a:t>age </a:t>
            </a:r>
            <a:r>
              <a:rPr lang="en-US" sz="4000" dirty="0">
                <a:solidFill>
                  <a:srgbClr val="000000"/>
                </a:solidFill>
                <a:latin typeface="Impact" panose="020B0806030902050204" pitchFamily="34" charset="0"/>
              </a:rPr>
              <a:t>W</a:t>
            </a:r>
            <a:r>
              <a:rPr lang="en-US" sz="4000" b="0" i="0" u="none" strike="noStrike" baseline="0" dirty="0">
                <a:solidFill>
                  <a:srgbClr val="000000"/>
                </a:solidFill>
                <a:latin typeface="Impact" panose="020B0806030902050204" pitchFamily="34" charset="0"/>
              </a:rPr>
              <a:t>ith </a:t>
            </a:r>
            <a:r>
              <a:rPr lang="en-US" sz="4000" dirty="0" err="1">
                <a:solidFill>
                  <a:srgbClr val="000000"/>
                </a:solidFill>
                <a:latin typeface="Impact" panose="020B0806030902050204" pitchFamily="34" charset="0"/>
              </a:rPr>
              <a:t>B</a:t>
            </a:r>
            <a:r>
              <a:rPr lang="en-US" sz="4000" b="0" i="0" u="none" strike="noStrike" baseline="0" dirty="0" err="1">
                <a:solidFill>
                  <a:srgbClr val="000000"/>
                </a:solidFill>
                <a:latin typeface="Impact" panose="020B0806030902050204" pitchFamily="34" charset="0"/>
              </a:rPr>
              <a:t>rowserbot</a:t>
            </a:r>
            <a:r>
              <a:rPr lang="en-US" sz="4000" b="0" i="0" u="none" strike="noStrike" baseline="0" dirty="0">
                <a:solidFill>
                  <a:srgbClr val="000000"/>
                </a:solidFill>
                <a:latin typeface="Impact" panose="020B0806030902050204" pitchFamily="34" charset="0"/>
              </a:rPr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5960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EF0D-549D-4881-8828-A011FE53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8" y="119319"/>
            <a:ext cx="10515600" cy="893404"/>
          </a:xfrm>
        </p:spPr>
        <p:txBody>
          <a:bodyPr/>
          <a:lstStyle/>
          <a:p>
            <a:r>
              <a:rPr lang="en-US" b="1" dirty="0"/>
              <a:t>Firing </a:t>
            </a:r>
            <a:r>
              <a:rPr lang="en-US" b="1" dirty="0" err="1"/>
              <a:t>Javascript</a:t>
            </a:r>
            <a:r>
              <a:rPr lang="en-US" b="1" dirty="0"/>
              <a:t>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09814-3C71-4736-BE5F-28ED78F86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2722"/>
            <a:ext cx="12192000" cy="5845277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Sometimes there are situations where you may not be able to click on an element in the page. However, you need to make your test fire the click event.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Selenium has an API call that allows us to fire the event that is attached to elements on a page.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ourier Std"/>
              </a:rPr>
              <a:t>&lt;div id='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Std"/>
              </a:rPr>
              <a:t>fireEventDiv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Std"/>
              </a:rPr>
              <a:t>'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Std"/>
              </a:rPr>
              <a:t>onClick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Std"/>
              </a:rPr>
              <a:t>='alert("Alert Thrown")’&gt;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Std"/>
              </a:rPr>
              <a:t>fireEvent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Std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call specifying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Std"/>
              </a:rPr>
              <a:t>onClick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Std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 the above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Std"/>
              </a:rPr>
              <a:t>div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would cause the alert to be thrown. The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Std"/>
              </a:rPr>
              <a:t>fireEvent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Std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works against the following JavaScript events: </a:t>
            </a:r>
          </a:p>
          <a:p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Std"/>
              </a:rPr>
              <a:t>onFocus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Std"/>
              </a:rPr>
              <a:t> </a:t>
            </a:r>
          </a:p>
          <a:p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Std"/>
              </a:rPr>
              <a:t>onBlur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Std"/>
              </a:rPr>
              <a:t> </a:t>
            </a:r>
          </a:p>
          <a:p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Std"/>
              </a:rPr>
              <a:t>onChange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Std"/>
              </a:rPr>
              <a:t> </a:t>
            </a:r>
          </a:p>
          <a:p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Std"/>
              </a:rPr>
              <a:t>onSubmit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Std"/>
              </a:rPr>
              <a:t> </a:t>
            </a:r>
          </a:p>
          <a:p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Std"/>
              </a:rPr>
              <a:t>onMouseOut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Std"/>
              </a:rPr>
              <a:t> </a:t>
            </a:r>
          </a:p>
          <a:p>
            <a:r>
              <a:rPr lang="en-US" sz="2400" b="0" i="0" u="none" strike="noStrike" baseline="0" dirty="0" err="1">
                <a:solidFill>
                  <a:srgbClr val="000000"/>
                </a:solidFill>
                <a:latin typeface="Courier Std"/>
              </a:rPr>
              <a:t>onMouseOver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ourier Std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823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2BA9D9-3C69-413F-9BF3-97B4BE197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819"/>
            <a:ext cx="12191999" cy="69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8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A60525-7834-428D-A405-37D5ABBE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4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208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Std</vt:lpstr>
      <vt:lpstr>Impact</vt:lpstr>
      <vt:lpstr>Office Theme</vt:lpstr>
      <vt:lpstr>JavaScript</vt:lpstr>
      <vt:lpstr>Storing Result of Javascript In Variable</vt:lpstr>
      <vt:lpstr>Using Selenium Variables With Javascript</vt:lpstr>
      <vt:lpstr>Javascript Within Verify or Assert</vt:lpstr>
      <vt:lpstr>Accessing the browser with JavaScript </vt:lpstr>
      <vt:lpstr>PowerPoint Presentation</vt:lpstr>
      <vt:lpstr>Firing Javascript Events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the browser with JavaScript</dc:title>
  <dc:creator>SARABJIT</dc:creator>
  <cp:lastModifiedBy>SARABJIT</cp:lastModifiedBy>
  <cp:revision>7</cp:revision>
  <dcterms:created xsi:type="dcterms:W3CDTF">2020-09-26T09:54:48Z</dcterms:created>
  <dcterms:modified xsi:type="dcterms:W3CDTF">2020-09-30T06:26:26Z</dcterms:modified>
</cp:coreProperties>
</file>