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70" r:id="rId12"/>
    <p:sldId id="272" r:id="rId13"/>
    <p:sldId id="273" r:id="rId14"/>
    <p:sldId id="264" r:id="rId15"/>
    <p:sldId id="266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4587748"/>
          </a:xfrm>
        </p:spPr>
        <p:txBody>
          <a:bodyPr/>
          <a:lstStyle/>
          <a:p>
            <a:r>
              <a:rPr lang="en-US" dirty="0" smtClean="0"/>
              <a:t>Paco Basic overview –L1</a:t>
            </a:r>
            <a:br>
              <a:rPr lang="en-US" dirty="0" smtClean="0"/>
            </a:br>
            <a:r>
              <a:rPr lang="en-US" dirty="0" smtClean="0"/>
              <a:t>          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1199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Gn</a:t>
            </a:r>
            <a:r>
              <a:rPr lang="en-US" sz="3600" dirty="0" smtClean="0"/>
              <a:t> DNS (</a:t>
            </a:r>
            <a:r>
              <a:rPr lang="en-US" sz="3600" dirty="0" err="1" smtClean="0"/>
              <a:t>Bishm</a:t>
            </a:r>
            <a:r>
              <a:rPr lang="en-US" sz="3600" dirty="0" smtClean="0"/>
              <a:t> </a:t>
            </a:r>
            <a:r>
              <a:rPr lang="en-US" sz="3600" dirty="0" err="1" smtClean="0"/>
              <a:t>Pitamaha</a:t>
            </a:r>
            <a:r>
              <a:rPr lang="en-US" sz="3600" dirty="0" smtClean="0"/>
              <a:t> of PACO) </a:t>
            </a:r>
            <a:r>
              <a:rPr lang="en-US" sz="3600" dirty="0" smtClean="0">
                <a:sym typeface="Wingdings" panose="05000000000000000000" pitchFamily="2" charset="2"/>
              </a:rPr>
              <a:t> A and S records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10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845734"/>
            <a:ext cx="7721600" cy="41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1197"/>
          </a:xfrm>
        </p:spPr>
        <p:txBody>
          <a:bodyPr/>
          <a:lstStyle/>
          <a:p>
            <a:r>
              <a:rPr lang="en-US" dirty="0" smtClean="0"/>
              <a:t>               Types of DNS and its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651001"/>
            <a:ext cx="996188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097"/>
          </a:xfrm>
        </p:spPr>
        <p:txBody>
          <a:bodyPr/>
          <a:lstStyle/>
          <a:p>
            <a:r>
              <a:rPr lang="en-US" dirty="0" smtClean="0"/>
              <a:t>                      Volte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09700"/>
            <a:ext cx="10058399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GTPU, GTPv2, GTP </a:t>
            </a:r>
            <a:r>
              <a:rPr lang="en-US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VIMP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TCP, UDP, SCTP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Diameter </a:t>
            </a:r>
            <a:r>
              <a:rPr lang="en-US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VIMP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SS7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92369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375444"/>
            <a:ext cx="5200650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4600" y="4505761"/>
            <a:ext cx="10299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4000" dirty="0" smtClean="0"/>
              <a:t>Why </a:t>
            </a:r>
            <a:r>
              <a:rPr lang="en-US" sz="4000" dirty="0"/>
              <a:t>we monitor Alarm , </a:t>
            </a:r>
            <a:r>
              <a:rPr lang="en-US" sz="4000" dirty="0" err="1"/>
              <a:t>Gi</a:t>
            </a:r>
            <a:r>
              <a:rPr lang="en-US" sz="4000" dirty="0"/>
              <a:t> , </a:t>
            </a:r>
            <a:r>
              <a:rPr lang="en-US" sz="4000" dirty="0" smtClean="0"/>
              <a:t>KPI</a:t>
            </a:r>
          </a:p>
          <a:p>
            <a:r>
              <a:rPr lang="en-US" sz="2400" dirty="0" smtClean="0"/>
              <a:t>                                Tip : Check previous shift alarms too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Alarms and their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Gb link down ,RNC </a:t>
            </a:r>
            <a:r>
              <a:rPr lang="en-US" dirty="0"/>
              <a:t>unreachable </a:t>
            </a:r>
            <a:r>
              <a:rPr lang="en-US" dirty="0" smtClean="0"/>
              <a:t>&amp; </a:t>
            </a:r>
            <a:r>
              <a:rPr lang="en-US" dirty="0"/>
              <a:t>S1AP </a:t>
            </a:r>
            <a:r>
              <a:rPr lang="en-US" dirty="0" err="1"/>
              <a:t>enodb</a:t>
            </a:r>
            <a:r>
              <a:rPr lang="en-US" dirty="0"/>
              <a:t> down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Gtpu</a:t>
            </a:r>
            <a:r>
              <a:rPr lang="en-US" dirty="0" smtClean="0"/>
              <a:t> alarms </a:t>
            </a:r>
          </a:p>
          <a:p>
            <a:r>
              <a:rPr lang="en-US" dirty="0" smtClean="0"/>
              <a:t>3. Diameter link down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Gtpc</a:t>
            </a:r>
            <a:r>
              <a:rPr lang="en-US" dirty="0" smtClean="0"/>
              <a:t> path failure</a:t>
            </a:r>
          </a:p>
          <a:p>
            <a:r>
              <a:rPr lang="en-US" dirty="0" smtClean="0"/>
              <a:t>5. Attach failure </a:t>
            </a:r>
          </a:p>
          <a:p>
            <a:r>
              <a:rPr lang="en-US" dirty="0" smtClean="0"/>
              <a:t>6. PDP failure</a:t>
            </a:r>
          </a:p>
          <a:p>
            <a:r>
              <a:rPr lang="en-US" dirty="0"/>
              <a:t>7</a:t>
            </a:r>
            <a:r>
              <a:rPr lang="en-US" dirty="0" smtClean="0"/>
              <a:t>. High Temp and HW alarms</a:t>
            </a:r>
          </a:p>
          <a:p>
            <a:r>
              <a:rPr lang="en-US" dirty="0"/>
              <a:t>8</a:t>
            </a:r>
            <a:r>
              <a:rPr lang="en-US" dirty="0" smtClean="0"/>
              <a:t>. SS7 alarms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Gx</a:t>
            </a:r>
            <a:r>
              <a:rPr lang="en-US" dirty="0" smtClean="0"/>
              <a:t> and </a:t>
            </a:r>
            <a:r>
              <a:rPr lang="en-US" dirty="0" err="1" smtClean="0"/>
              <a:t>Gy</a:t>
            </a:r>
            <a:r>
              <a:rPr lang="en-US" dirty="0" smtClean="0"/>
              <a:t> issue </a:t>
            </a:r>
          </a:p>
          <a:p>
            <a:r>
              <a:rPr lang="en-US" dirty="0" smtClean="0"/>
              <a:t>2. SGSN to GGSN, MME to SGW reachability issue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Gi</a:t>
            </a:r>
            <a:r>
              <a:rPr lang="en-US" dirty="0" smtClean="0"/>
              <a:t> DIP issue (Need to consider SRV logic hence the overall traffic stats).</a:t>
            </a:r>
          </a:p>
          <a:p>
            <a:r>
              <a:rPr lang="en-US" dirty="0" smtClean="0"/>
              <a:t>4. 4G Attach issue. 2g-3g attach and PDP issue. </a:t>
            </a:r>
          </a:p>
          <a:p>
            <a:r>
              <a:rPr lang="en-US" dirty="0" smtClean="0"/>
              <a:t>5. Node Login issue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?!?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1811496"/>
            <a:ext cx="4152900" cy="30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2G 3G 4G and upcoming 5G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149600"/>
            <a:ext cx="8527732" cy="11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2G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550" y="2028825"/>
            <a:ext cx="675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3097"/>
          </a:xfrm>
        </p:spPr>
        <p:txBody>
          <a:bodyPr/>
          <a:lstStyle/>
          <a:p>
            <a:r>
              <a:rPr lang="en-US" dirty="0" smtClean="0"/>
              <a:t>                            2G &amp; 3G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778001"/>
            <a:ext cx="80772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/>
          <a:lstStyle/>
          <a:p>
            <a:r>
              <a:rPr lang="en-US" dirty="0" smtClean="0"/>
              <a:t>2G , 3G and 4G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1485900"/>
            <a:ext cx="1030478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Home 4G 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399" cy="4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4G Call flow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07818"/>
              </p:ext>
            </p:extLst>
          </p:nvPr>
        </p:nvGraphicFramePr>
        <p:xfrm>
          <a:off x="1096963" y="2711450"/>
          <a:ext cx="100584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1929960" imgH="440280" progId="Package">
                  <p:embed/>
                </p:oleObj>
              </mc:Choice>
              <mc:Fallback>
                <p:oleObj name="Packager Shell Object" showAsIcon="1" r:id="rId3" imgW="192996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63" y="2711450"/>
                        <a:ext cx="10058400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4G Roaming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3897"/>
          </a:xfrm>
        </p:spPr>
        <p:txBody>
          <a:bodyPr/>
          <a:lstStyle/>
          <a:p>
            <a:r>
              <a:rPr lang="en-US" dirty="0" smtClean="0"/>
              <a:t>                                 LBO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60501"/>
            <a:ext cx="10058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1337</TotalTime>
  <Words>203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Packager Shell Object</vt:lpstr>
      <vt:lpstr>Paco Basic overview –L1              </vt:lpstr>
      <vt:lpstr>What is 2G 3G 4G and upcoming 5G</vt:lpstr>
      <vt:lpstr>2G Architecture</vt:lpstr>
      <vt:lpstr>                            2G &amp; 3G</vt:lpstr>
      <vt:lpstr>2G , 3G and 4G</vt:lpstr>
      <vt:lpstr>                  Home 4G Architecture </vt:lpstr>
      <vt:lpstr>                            4G Call flow </vt:lpstr>
      <vt:lpstr>                            4G Roaming </vt:lpstr>
      <vt:lpstr>                                 LBO</vt:lpstr>
      <vt:lpstr>Gn DNS (Bishm Pitamaha of PACO)  A and S records </vt:lpstr>
      <vt:lpstr>               Types of DNS and its Flow</vt:lpstr>
      <vt:lpstr>                      Volte Architecture</vt:lpstr>
      <vt:lpstr>Protocols to learn</vt:lpstr>
      <vt:lpstr>    </vt:lpstr>
      <vt:lpstr>Common Alarms and their importance</vt:lpstr>
      <vt:lpstr>Basic Troubleshooting</vt:lpstr>
      <vt:lpstr>Any Questions ?!?</vt:lpstr>
    </vt:vector>
  </TitlesOfParts>
  <Company>Vodafone India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Paco overview –L1</dc:title>
  <dc:creator>Nayak, Prashanth (COR), Vodafone Idea</dc:creator>
  <cp:lastModifiedBy>Nayak, Prashanth (COR), Vodafone Idea</cp:lastModifiedBy>
  <cp:revision>25</cp:revision>
  <dcterms:created xsi:type="dcterms:W3CDTF">2020-08-15T04:25:27Z</dcterms:created>
  <dcterms:modified xsi:type="dcterms:W3CDTF">2020-08-16T02:49:03Z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982febed-1cb9-4cb2-9333-07668c1e8a59</vt:lpwstr>
  </property>
  <property fmtid="{D5CDD505-2E9C-101B-9397-08002B2CF9AE}" pid="3" name="Classification">
    <vt:lpwstr>null</vt:lpwstr>
  </property>
</Properties>
</file>