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26DB7"/>
    <a:srgbClr val="01B5EE"/>
    <a:srgbClr val="FFFFFF"/>
    <a:srgbClr val="086DB8"/>
    <a:srgbClr val="0297D8"/>
    <a:srgbClr val="0183C8"/>
    <a:srgbClr val="51C7F3"/>
    <a:srgbClr val="084B9D"/>
    <a:srgbClr val="164A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31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1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1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9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8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9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9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9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06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0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7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941C-CFB0-4F11-B733-C4BE955A350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5965-4D93-4CF5-B6EA-EEBE68E5FAA1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jpeg"/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/>
        </p:spPr>
      </p:pic>
      <p:pic>
        <p:nvPicPr>
          <p:cNvPr id="209715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1048586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42470" y="2359658"/>
            <a:ext cx="7298375" cy="10693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D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V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6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TISEMENT</a:t>
            </a:r>
            <a:endParaRPr altLang="zh-CN" b="1" dirty="0" sz="6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87" name="文本框 5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8672042" y="5344160"/>
            <a:ext cx="5636666" cy="1513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P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s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t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d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B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y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:</a:t>
            </a:r>
            <a:endParaRPr altLang="en-US" b="1" dirty="0" sz="2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  <a:p>
            <a:pPr algn="l"/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S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v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njani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G</a:t>
            </a:r>
            <a:endParaRPr altLang="en-US" b="1" dirty="0" sz="2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  <a:p>
            <a:pPr algn="l"/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S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u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k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t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h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R</a:t>
            </a:r>
            <a:endParaRPr altLang="en-US" b="1" dirty="0" sz="2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  <a:p>
            <a:pPr algn="l"/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S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j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y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c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h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d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h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24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S</a:t>
            </a:r>
            <a:endParaRPr altLang="en-US" b="1" dirty="0" sz="2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697746" y="-283977"/>
            <a:ext cx="5781198" cy="217402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7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90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1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2" name="矩形 7"/>
          <p:cNvSpPr/>
          <p:nvPr/>
        </p:nvSpPr>
        <p:spPr>
          <a:xfrm>
            <a:off x="1479663" y="2386090"/>
            <a:ext cx="2912641" cy="1805592"/>
          </a:xfrm>
          <a:prstGeom prst="rect"/>
          <a:blipFill>
            <a:blip xmlns:r="http://schemas.openxmlformats.org/officeDocument/2006/relationships" r:embed="rId2"/>
            <a:srcRect/>
            <a:stretch>
              <a:fillRect l="-12429" r="-123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3" name="矩形 8"/>
          <p:cNvSpPr/>
          <p:nvPr/>
        </p:nvSpPr>
        <p:spPr>
          <a:xfrm>
            <a:off x="4639679" y="2386090"/>
            <a:ext cx="2912641" cy="1805592"/>
          </a:xfrm>
          <a:prstGeom prst="rect"/>
          <a:blipFill>
            <a:blip xmlns:r="http://schemas.openxmlformats.org/officeDocument/2006/relationships" r:embed="rId3"/>
            <a:srcRect/>
            <a:stretch>
              <a:fillRect t="-3773" b="-372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4" name="矩形 9"/>
          <p:cNvSpPr/>
          <p:nvPr/>
        </p:nvSpPr>
        <p:spPr>
          <a:xfrm>
            <a:off x="7799695" y="2386090"/>
            <a:ext cx="2912641" cy="3833748"/>
          </a:xfrm>
          <a:prstGeom prst="rect"/>
          <a:blipFill>
            <a:blip xmlns:r="http://schemas.openxmlformats.org/officeDocument/2006/relationships" r:embed="rId4"/>
            <a:srcRect/>
            <a:stretch>
              <a:fillRect l="-52185" r="-51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5" name="矩形 10"/>
          <p:cNvSpPr/>
          <p:nvPr/>
        </p:nvSpPr>
        <p:spPr>
          <a:xfrm>
            <a:off x="1479663" y="4414246"/>
            <a:ext cx="2912641" cy="1805592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6" name="矩形 12"/>
          <p:cNvSpPr/>
          <p:nvPr/>
        </p:nvSpPr>
        <p:spPr>
          <a:xfrm>
            <a:off x="4639679" y="4414246"/>
            <a:ext cx="2912641" cy="1805592"/>
          </a:xfrm>
          <a:prstGeom prst="rect"/>
          <a:blipFill>
            <a:blip xmlns:r="http://schemas.openxmlformats.org/officeDocument/2006/relationships" r:embed="rId5"/>
            <a:srcRect/>
            <a:stretch>
              <a:fillRect l="-5124" r="-50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66" name="组合 13"/>
          <p:cNvGrpSpPr/>
          <p:nvPr/>
        </p:nvGrpSpPr>
        <p:grpSpPr>
          <a:xfrm>
            <a:off x="1562335" y="4747237"/>
            <a:ext cx="2747295" cy="1139609"/>
            <a:chOff x="1872722" y="2523128"/>
            <a:chExt cx="2443698" cy="1013673"/>
          </a:xfrm>
        </p:grpSpPr>
        <p:sp>
          <p:nvSpPr>
            <p:cNvPr id="1048697" name="文本框 16"/>
            <p:cNvSpPr txBox="1"/>
            <p:nvPr/>
          </p:nvSpPr>
          <p:spPr>
            <a:xfrm>
              <a:off x="2027679" y="2523128"/>
              <a:ext cx="2133781" cy="32851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lang="en-US">
                  <a:solidFill>
                    <a:srgbClr val="FFFFFF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98" name="文本框 17"/>
            <p:cNvSpPr txBox="1"/>
            <p:nvPr/>
          </p:nvSpPr>
          <p:spPr>
            <a:xfrm>
              <a:off x="1872722" y="2892939"/>
              <a:ext cx="2443698" cy="64386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200" lang="en-US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200" lang="en-US" smtClean="0">
                  <a:solidFill>
                    <a:srgbClr val="FFFFFF"/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200" lang="en-US">
                <a:solidFill>
                  <a:srgbClr val="FFFFFF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699" name="文本框 18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decel="100000" fill="hold" grpId="0" id="9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1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3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75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700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01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02" name="Freeform 5"/>
          <p:cNvSpPr/>
          <p:nvPr/>
        </p:nvSpPr>
        <p:spPr bwMode="auto">
          <a:xfrm>
            <a:off x="4793539" y="3099895"/>
            <a:ext cx="1887533" cy="1236265"/>
          </a:xfrm>
          <a:custGeom>
            <a:avLst/>
            <a:gdLst>
              <a:gd name="T0" fmla="*/ 66 w 116"/>
              <a:gd name="T1" fmla="*/ 12 h 76"/>
              <a:gd name="T2" fmla="*/ 39 w 116"/>
              <a:gd name="T3" fmla="*/ 0 h 76"/>
              <a:gd name="T4" fmla="*/ 11 w 116"/>
              <a:gd name="T5" fmla="*/ 12 h 76"/>
              <a:gd name="T6" fmla="*/ 0 w 116"/>
              <a:gd name="T7" fmla="*/ 39 h 76"/>
              <a:gd name="T8" fmla="*/ 11 w 116"/>
              <a:gd name="T9" fmla="*/ 67 h 76"/>
              <a:gd name="T10" fmla="*/ 20 w 116"/>
              <a:gd name="T11" fmla="*/ 76 h 76"/>
              <a:gd name="T12" fmla="*/ 34 w 116"/>
              <a:gd name="T13" fmla="*/ 62 h 76"/>
              <a:gd name="T14" fmla="*/ 34 w 116"/>
              <a:gd name="T15" fmla="*/ 62 h 76"/>
              <a:gd name="T16" fmla="*/ 25 w 116"/>
              <a:gd name="T17" fmla="*/ 53 h 76"/>
              <a:gd name="T18" fmla="*/ 25 w 116"/>
              <a:gd name="T19" fmla="*/ 26 h 76"/>
              <a:gd name="T20" fmla="*/ 39 w 116"/>
              <a:gd name="T21" fmla="*/ 20 h 76"/>
              <a:gd name="T22" fmla="*/ 52 w 116"/>
              <a:gd name="T23" fmla="*/ 26 h 76"/>
              <a:gd name="T24" fmla="*/ 81 w 116"/>
              <a:gd name="T25" fmla="*/ 54 h 76"/>
              <a:gd name="T26" fmla="*/ 102 w 116"/>
              <a:gd name="T27" fmla="*/ 76 h 76"/>
              <a:gd name="T28" fmla="*/ 116 w 116"/>
              <a:gd name="T29" fmla="*/ 62 h 76"/>
              <a:gd name="T30" fmla="*/ 66 w 116"/>
              <a:gd name="T31" fmla="*/ 1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76">
                <a:moveTo>
                  <a:pt x="66" y="12"/>
                </a:moveTo>
                <a:cubicBezTo>
                  <a:pt x="59" y="4"/>
                  <a:pt x="49" y="0"/>
                  <a:pt x="39" y="0"/>
                </a:cubicBezTo>
                <a:cubicBezTo>
                  <a:pt x="29" y="0"/>
                  <a:pt x="19" y="4"/>
                  <a:pt x="11" y="12"/>
                </a:cubicBezTo>
                <a:cubicBezTo>
                  <a:pt x="4" y="19"/>
                  <a:pt x="0" y="29"/>
                  <a:pt x="0" y="39"/>
                </a:cubicBezTo>
                <a:cubicBezTo>
                  <a:pt x="0" y="49"/>
                  <a:pt x="4" y="59"/>
                  <a:pt x="11" y="67"/>
                </a:cubicBezTo>
                <a:cubicBezTo>
                  <a:pt x="20" y="76"/>
                  <a:pt x="20" y="76"/>
                  <a:pt x="20" y="76"/>
                </a:cubicBezTo>
                <a:cubicBezTo>
                  <a:pt x="34" y="62"/>
                  <a:pt x="34" y="62"/>
                  <a:pt x="34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25" y="53"/>
                  <a:pt x="25" y="53"/>
                  <a:pt x="25" y="53"/>
                </a:cubicBezTo>
                <a:cubicBezTo>
                  <a:pt x="18" y="45"/>
                  <a:pt x="18" y="33"/>
                  <a:pt x="25" y="26"/>
                </a:cubicBezTo>
                <a:cubicBezTo>
                  <a:pt x="29" y="22"/>
                  <a:pt x="34" y="20"/>
                  <a:pt x="39" y="20"/>
                </a:cubicBezTo>
                <a:cubicBezTo>
                  <a:pt x="44" y="20"/>
                  <a:pt x="49" y="22"/>
                  <a:pt x="52" y="26"/>
                </a:cubicBezTo>
                <a:cubicBezTo>
                  <a:pt x="81" y="54"/>
                  <a:pt x="81" y="54"/>
                  <a:pt x="81" y="54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116" y="62"/>
                  <a:pt x="116" y="62"/>
                  <a:pt x="116" y="62"/>
                </a:cubicBezTo>
                <a:lnTo>
                  <a:pt x="66" y="12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3" name="Freeform 6"/>
          <p:cNvSpPr/>
          <p:nvPr/>
        </p:nvSpPr>
        <p:spPr bwMode="auto">
          <a:xfrm>
            <a:off x="4729554" y="3831142"/>
            <a:ext cx="1284253" cy="1903528"/>
          </a:xfrm>
          <a:custGeom>
            <a:avLst/>
            <a:gdLst>
              <a:gd name="T0" fmla="*/ 56 w 79"/>
              <a:gd name="T1" fmla="*/ 92 h 117"/>
              <a:gd name="T2" fmla="*/ 43 w 79"/>
              <a:gd name="T3" fmla="*/ 97 h 117"/>
              <a:gd name="T4" fmla="*/ 29 w 79"/>
              <a:gd name="T5" fmla="*/ 92 h 117"/>
              <a:gd name="T6" fmla="*/ 29 w 79"/>
              <a:gd name="T7" fmla="*/ 65 h 117"/>
              <a:gd name="T8" fmla="*/ 44 w 79"/>
              <a:gd name="T9" fmla="*/ 50 h 117"/>
              <a:gd name="T10" fmla="*/ 58 w 79"/>
              <a:gd name="T11" fmla="*/ 36 h 117"/>
              <a:gd name="T12" fmla="*/ 79 w 79"/>
              <a:gd name="T13" fmla="*/ 14 h 117"/>
              <a:gd name="T14" fmla="*/ 79 w 79"/>
              <a:gd name="T15" fmla="*/ 14 h 117"/>
              <a:gd name="T16" fmla="*/ 65 w 79"/>
              <a:gd name="T17" fmla="*/ 0 h 117"/>
              <a:gd name="T18" fmla="*/ 44 w 79"/>
              <a:gd name="T19" fmla="*/ 22 h 117"/>
              <a:gd name="T20" fmla="*/ 30 w 79"/>
              <a:gd name="T21" fmla="*/ 36 h 117"/>
              <a:gd name="T22" fmla="*/ 15 w 79"/>
              <a:gd name="T23" fmla="*/ 51 h 117"/>
              <a:gd name="T24" fmla="*/ 15 w 79"/>
              <a:gd name="T25" fmla="*/ 106 h 117"/>
              <a:gd name="T26" fmla="*/ 28 w 79"/>
              <a:gd name="T27" fmla="*/ 114 h 117"/>
              <a:gd name="T28" fmla="*/ 43 w 79"/>
              <a:gd name="T29" fmla="*/ 117 h 117"/>
              <a:gd name="T30" fmla="*/ 70 w 79"/>
              <a:gd name="T31" fmla="*/ 106 h 117"/>
              <a:gd name="T32" fmla="*/ 79 w 79"/>
              <a:gd name="T33" fmla="*/ 96 h 117"/>
              <a:gd name="T34" fmla="*/ 65 w 79"/>
              <a:gd name="T35" fmla="*/ 82 h 117"/>
              <a:gd name="T36" fmla="*/ 56 w 79"/>
              <a:gd name="T37" fmla="*/ 9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" h="117">
                <a:moveTo>
                  <a:pt x="56" y="92"/>
                </a:moveTo>
                <a:cubicBezTo>
                  <a:pt x="53" y="95"/>
                  <a:pt x="48" y="97"/>
                  <a:pt x="43" y="97"/>
                </a:cubicBezTo>
                <a:cubicBezTo>
                  <a:pt x="38" y="97"/>
                  <a:pt x="33" y="95"/>
                  <a:pt x="29" y="92"/>
                </a:cubicBezTo>
                <a:cubicBezTo>
                  <a:pt x="22" y="84"/>
                  <a:pt x="22" y="72"/>
                  <a:pt x="29" y="65"/>
                </a:cubicBezTo>
                <a:cubicBezTo>
                  <a:pt x="44" y="50"/>
                  <a:pt x="44" y="50"/>
                  <a:pt x="44" y="50"/>
                </a:cubicBezTo>
                <a:cubicBezTo>
                  <a:pt x="58" y="36"/>
                  <a:pt x="58" y="36"/>
                  <a:pt x="58" y="36"/>
                </a:cubicBezTo>
                <a:cubicBezTo>
                  <a:pt x="79" y="14"/>
                  <a:pt x="79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65" y="0"/>
                  <a:pt x="65" y="0"/>
                  <a:pt x="65" y="0"/>
                </a:cubicBezTo>
                <a:cubicBezTo>
                  <a:pt x="44" y="22"/>
                  <a:pt x="44" y="22"/>
                  <a:pt x="44" y="22"/>
                </a:cubicBezTo>
                <a:cubicBezTo>
                  <a:pt x="30" y="36"/>
                  <a:pt x="30" y="36"/>
                  <a:pt x="30" y="36"/>
                </a:cubicBezTo>
                <a:cubicBezTo>
                  <a:pt x="15" y="51"/>
                  <a:pt x="15" y="51"/>
                  <a:pt x="15" y="51"/>
                </a:cubicBezTo>
                <a:cubicBezTo>
                  <a:pt x="0" y="66"/>
                  <a:pt x="0" y="90"/>
                  <a:pt x="15" y="106"/>
                </a:cubicBezTo>
                <a:cubicBezTo>
                  <a:pt x="19" y="109"/>
                  <a:pt x="23" y="112"/>
                  <a:pt x="28" y="114"/>
                </a:cubicBezTo>
                <a:cubicBezTo>
                  <a:pt x="33" y="116"/>
                  <a:pt x="38" y="117"/>
                  <a:pt x="43" y="117"/>
                </a:cubicBezTo>
                <a:cubicBezTo>
                  <a:pt x="53" y="117"/>
                  <a:pt x="63" y="113"/>
                  <a:pt x="70" y="106"/>
                </a:cubicBezTo>
                <a:cubicBezTo>
                  <a:pt x="79" y="96"/>
                  <a:pt x="79" y="96"/>
                  <a:pt x="79" y="96"/>
                </a:cubicBezTo>
                <a:cubicBezTo>
                  <a:pt x="65" y="82"/>
                  <a:pt x="65" y="82"/>
                  <a:pt x="65" y="82"/>
                </a:cubicBezTo>
                <a:lnTo>
                  <a:pt x="56" y="92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4" name="Freeform 7"/>
          <p:cNvSpPr/>
          <p:nvPr/>
        </p:nvSpPr>
        <p:spPr bwMode="auto">
          <a:xfrm>
            <a:off x="6192049" y="3099895"/>
            <a:ext cx="1284253" cy="1903528"/>
          </a:xfrm>
          <a:custGeom>
            <a:avLst/>
            <a:gdLst>
              <a:gd name="T0" fmla="*/ 64 w 79"/>
              <a:gd name="T1" fmla="*/ 12 h 117"/>
              <a:gd name="T2" fmla="*/ 51 w 79"/>
              <a:gd name="T3" fmla="*/ 3 h 117"/>
              <a:gd name="T4" fmla="*/ 37 w 79"/>
              <a:gd name="T5" fmla="*/ 0 h 117"/>
              <a:gd name="T6" fmla="*/ 9 w 79"/>
              <a:gd name="T7" fmla="*/ 12 h 117"/>
              <a:gd name="T8" fmla="*/ 0 w 79"/>
              <a:gd name="T9" fmla="*/ 21 h 117"/>
              <a:gd name="T10" fmla="*/ 14 w 79"/>
              <a:gd name="T11" fmla="*/ 35 h 117"/>
              <a:gd name="T12" fmla="*/ 23 w 79"/>
              <a:gd name="T13" fmla="*/ 26 h 117"/>
              <a:gd name="T14" fmla="*/ 37 w 79"/>
              <a:gd name="T15" fmla="*/ 20 h 117"/>
              <a:gd name="T16" fmla="*/ 50 w 79"/>
              <a:gd name="T17" fmla="*/ 26 h 117"/>
              <a:gd name="T18" fmla="*/ 50 w 79"/>
              <a:gd name="T19" fmla="*/ 53 h 117"/>
              <a:gd name="T20" fmla="*/ 0 w 79"/>
              <a:gd name="T21" fmla="*/ 103 h 117"/>
              <a:gd name="T22" fmla="*/ 14 w 79"/>
              <a:gd name="T23" fmla="*/ 117 h 117"/>
              <a:gd name="T24" fmla="*/ 36 w 79"/>
              <a:gd name="T25" fmla="*/ 95 h 117"/>
              <a:gd name="T26" fmla="*/ 64 w 79"/>
              <a:gd name="T27" fmla="*/ 67 h 117"/>
              <a:gd name="T28" fmla="*/ 64 w 79"/>
              <a:gd name="T29" fmla="*/ 1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117">
                <a:moveTo>
                  <a:pt x="64" y="12"/>
                </a:moveTo>
                <a:cubicBezTo>
                  <a:pt x="60" y="8"/>
                  <a:pt x="56" y="5"/>
                  <a:pt x="51" y="3"/>
                </a:cubicBezTo>
                <a:cubicBezTo>
                  <a:pt x="47" y="1"/>
                  <a:pt x="42" y="0"/>
                  <a:pt x="37" y="0"/>
                </a:cubicBezTo>
                <a:cubicBezTo>
                  <a:pt x="27" y="0"/>
                  <a:pt x="17" y="4"/>
                  <a:pt x="9" y="12"/>
                </a:cubicBezTo>
                <a:cubicBezTo>
                  <a:pt x="0" y="21"/>
                  <a:pt x="0" y="21"/>
                  <a:pt x="0" y="21"/>
                </a:cubicBezTo>
                <a:cubicBezTo>
                  <a:pt x="14" y="35"/>
                  <a:pt x="14" y="35"/>
                  <a:pt x="14" y="35"/>
                </a:cubicBezTo>
                <a:cubicBezTo>
                  <a:pt x="23" y="26"/>
                  <a:pt x="23" y="26"/>
                  <a:pt x="23" y="26"/>
                </a:cubicBezTo>
                <a:cubicBezTo>
                  <a:pt x="27" y="22"/>
                  <a:pt x="32" y="20"/>
                  <a:pt x="37" y="20"/>
                </a:cubicBezTo>
                <a:cubicBezTo>
                  <a:pt x="42" y="20"/>
                  <a:pt x="46" y="22"/>
                  <a:pt x="50" y="26"/>
                </a:cubicBezTo>
                <a:cubicBezTo>
                  <a:pt x="58" y="33"/>
                  <a:pt x="58" y="45"/>
                  <a:pt x="50" y="53"/>
                </a:cubicBezTo>
                <a:cubicBezTo>
                  <a:pt x="0" y="103"/>
                  <a:pt x="0" y="103"/>
                  <a:pt x="0" y="103"/>
                </a:cubicBezTo>
                <a:cubicBezTo>
                  <a:pt x="14" y="117"/>
                  <a:pt x="14" y="117"/>
                  <a:pt x="14" y="117"/>
                </a:cubicBezTo>
                <a:cubicBezTo>
                  <a:pt x="36" y="95"/>
                  <a:pt x="36" y="95"/>
                  <a:pt x="36" y="95"/>
                </a:cubicBezTo>
                <a:cubicBezTo>
                  <a:pt x="64" y="67"/>
                  <a:pt x="64" y="67"/>
                  <a:pt x="64" y="67"/>
                </a:cubicBezTo>
                <a:cubicBezTo>
                  <a:pt x="79" y="52"/>
                  <a:pt x="79" y="27"/>
                  <a:pt x="64" y="12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5" name="Freeform 8"/>
          <p:cNvSpPr/>
          <p:nvPr/>
        </p:nvSpPr>
        <p:spPr bwMode="auto">
          <a:xfrm>
            <a:off x="5524786" y="4498405"/>
            <a:ext cx="1887533" cy="1236265"/>
          </a:xfrm>
          <a:custGeom>
            <a:avLst/>
            <a:gdLst>
              <a:gd name="T0" fmla="*/ 105 w 116"/>
              <a:gd name="T1" fmla="*/ 10 h 76"/>
              <a:gd name="T2" fmla="*/ 96 w 116"/>
              <a:gd name="T3" fmla="*/ 0 h 76"/>
              <a:gd name="T4" fmla="*/ 82 w 116"/>
              <a:gd name="T5" fmla="*/ 14 h 76"/>
              <a:gd name="T6" fmla="*/ 91 w 116"/>
              <a:gd name="T7" fmla="*/ 24 h 76"/>
              <a:gd name="T8" fmla="*/ 91 w 116"/>
              <a:gd name="T9" fmla="*/ 51 h 76"/>
              <a:gd name="T10" fmla="*/ 78 w 116"/>
              <a:gd name="T11" fmla="*/ 56 h 76"/>
              <a:gd name="T12" fmla="*/ 64 w 116"/>
              <a:gd name="T13" fmla="*/ 51 h 76"/>
              <a:gd name="T14" fmla="*/ 14 w 116"/>
              <a:gd name="T15" fmla="*/ 0 h 76"/>
              <a:gd name="T16" fmla="*/ 0 w 116"/>
              <a:gd name="T17" fmla="*/ 14 h 76"/>
              <a:gd name="T18" fmla="*/ 22 w 116"/>
              <a:gd name="T19" fmla="*/ 36 h 76"/>
              <a:gd name="T20" fmla="*/ 36 w 116"/>
              <a:gd name="T21" fmla="*/ 50 h 76"/>
              <a:gd name="T22" fmla="*/ 50 w 116"/>
              <a:gd name="T23" fmla="*/ 65 h 76"/>
              <a:gd name="T24" fmla="*/ 78 w 116"/>
              <a:gd name="T25" fmla="*/ 76 h 76"/>
              <a:gd name="T26" fmla="*/ 105 w 116"/>
              <a:gd name="T27" fmla="*/ 65 h 76"/>
              <a:gd name="T28" fmla="*/ 116 w 116"/>
              <a:gd name="T29" fmla="*/ 37 h 76"/>
              <a:gd name="T30" fmla="*/ 105 w 116"/>
              <a:gd name="T31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76">
                <a:moveTo>
                  <a:pt x="105" y="10"/>
                </a:moveTo>
                <a:cubicBezTo>
                  <a:pt x="96" y="0"/>
                  <a:pt x="96" y="0"/>
                  <a:pt x="96" y="0"/>
                </a:cubicBezTo>
                <a:cubicBezTo>
                  <a:pt x="82" y="14"/>
                  <a:pt x="82" y="14"/>
                  <a:pt x="82" y="14"/>
                </a:cubicBezTo>
                <a:cubicBezTo>
                  <a:pt x="91" y="24"/>
                  <a:pt x="91" y="24"/>
                  <a:pt x="91" y="24"/>
                </a:cubicBezTo>
                <a:cubicBezTo>
                  <a:pt x="99" y="31"/>
                  <a:pt x="99" y="43"/>
                  <a:pt x="91" y="51"/>
                </a:cubicBezTo>
                <a:cubicBezTo>
                  <a:pt x="87" y="54"/>
                  <a:pt x="83" y="56"/>
                  <a:pt x="78" y="56"/>
                </a:cubicBezTo>
                <a:cubicBezTo>
                  <a:pt x="73" y="56"/>
                  <a:pt x="68" y="54"/>
                  <a:pt x="64" y="51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22" y="36"/>
                  <a:pt x="22" y="36"/>
                  <a:pt x="22" y="36"/>
                </a:cubicBezTo>
                <a:cubicBezTo>
                  <a:pt x="36" y="50"/>
                  <a:pt x="36" y="50"/>
                  <a:pt x="36" y="50"/>
                </a:cubicBezTo>
                <a:cubicBezTo>
                  <a:pt x="50" y="65"/>
                  <a:pt x="50" y="65"/>
                  <a:pt x="50" y="65"/>
                </a:cubicBezTo>
                <a:cubicBezTo>
                  <a:pt x="58" y="72"/>
                  <a:pt x="68" y="76"/>
                  <a:pt x="78" y="76"/>
                </a:cubicBezTo>
                <a:cubicBezTo>
                  <a:pt x="88" y="76"/>
                  <a:pt x="97" y="72"/>
                  <a:pt x="105" y="65"/>
                </a:cubicBezTo>
                <a:cubicBezTo>
                  <a:pt x="113" y="57"/>
                  <a:pt x="116" y="47"/>
                  <a:pt x="116" y="37"/>
                </a:cubicBezTo>
                <a:cubicBezTo>
                  <a:pt x="116" y="27"/>
                  <a:pt x="113" y="17"/>
                  <a:pt x="105" y="10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6" name="Oval 9"/>
          <p:cNvSpPr>
            <a:spLocks noChangeArrowheads="1"/>
          </p:cNvSpPr>
          <p:nvPr/>
        </p:nvSpPr>
        <p:spPr bwMode="auto">
          <a:xfrm>
            <a:off x="4240533" y="2578881"/>
            <a:ext cx="797516" cy="781520"/>
          </a:xfrm>
          <a:prstGeom prst="ellipse"/>
          <a:solidFill>
            <a:srgbClr val="01B5E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7" name="Oval 10"/>
          <p:cNvSpPr>
            <a:spLocks noChangeArrowheads="1"/>
          </p:cNvSpPr>
          <p:nvPr/>
        </p:nvSpPr>
        <p:spPr bwMode="auto">
          <a:xfrm>
            <a:off x="7167809" y="5474164"/>
            <a:ext cx="797516" cy="797516"/>
          </a:xfrm>
          <a:prstGeom prst="ellipse"/>
          <a:solidFill>
            <a:srgbClr val="01B5E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8" name="Oval 11"/>
          <p:cNvSpPr>
            <a:spLocks noChangeArrowheads="1"/>
          </p:cNvSpPr>
          <p:nvPr/>
        </p:nvSpPr>
        <p:spPr bwMode="auto">
          <a:xfrm>
            <a:off x="7167809" y="2578881"/>
            <a:ext cx="797516" cy="781520"/>
          </a:xfrm>
          <a:prstGeom prst="ellipse"/>
          <a:solidFill>
            <a:srgbClr val="086DB8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09" name="Oval 12"/>
          <p:cNvSpPr>
            <a:spLocks noChangeArrowheads="1"/>
          </p:cNvSpPr>
          <p:nvPr/>
        </p:nvSpPr>
        <p:spPr bwMode="auto">
          <a:xfrm>
            <a:off x="4240533" y="5474164"/>
            <a:ext cx="797516" cy="797516"/>
          </a:xfrm>
          <a:prstGeom prst="ellipse"/>
          <a:solidFill>
            <a:srgbClr val="086DB8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10" name="Freeform 62"/>
          <p:cNvSpPr>
            <a:spLocks noEditPoints="1"/>
          </p:cNvSpPr>
          <p:nvPr/>
        </p:nvSpPr>
        <p:spPr bwMode="auto">
          <a:xfrm>
            <a:off x="4518835" y="5740961"/>
            <a:ext cx="240913" cy="263921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11" name="Freeform 64"/>
          <p:cNvSpPr>
            <a:spLocks noEditPoints="1"/>
          </p:cNvSpPr>
          <p:nvPr/>
        </p:nvSpPr>
        <p:spPr bwMode="auto">
          <a:xfrm>
            <a:off x="4504623" y="2837680"/>
            <a:ext cx="269337" cy="263921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12" name="Freeform 75"/>
          <p:cNvSpPr>
            <a:spLocks noEditPoints="1"/>
          </p:cNvSpPr>
          <p:nvPr/>
        </p:nvSpPr>
        <p:spPr bwMode="auto">
          <a:xfrm>
            <a:off x="7431898" y="2837680"/>
            <a:ext cx="269337" cy="263921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48713" name="Freeform 76"/>
          <p:cNvSpPr>
            <a:spLocks noEditPoints="1"/>
          </p:cNvSpPr>
          <p:nvPr/>
        </p:nvSpPr>
        <p:spPr bwMode="auto">
          <a:xfrm>
            <a:off x="7431898" y="5740961"/>
            <a:ext cx="269337" cy="263921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1800" i="0" kern="1200" kumimoji="0" lang="th-TH" noProof="0" normalizeH="0" spc="0" strike="noStrike" u="none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grpSp>
        <p:nvGrpSpPr>
          <p:cNvPr id="68" name="组合 22"/>
          <p:cNvGrpSpPr/>
          <p:nvPr/>
        </p:nvGrpSpPr>
        <p:grpSpPr>
          <a:xfrm>
            <a:off x="8324095" y="2397524"/>
            <a:ext cx="2801722" cy="1135358"/>
            <a:chOff x="1626835" y="2349127"/>
            <a:chExt cx="2492110" cy="1009892"/>
          </a:xfrm>
        </p:grpSpPr>
        <p:sp>
          <p:nvSpPr>
            <p:cNvPr id="1048714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15" name="文本框 2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9" name="组合 25"/>
          <p:cNvGrpSpPr/>
          <p:nvPr/>
        </p:nvGrpSpPr>
        <p:grpSpPr>
          <a:xfrm>
            <a:off x="8426658" y="5135162"/>
            <a:ext cx="2801722" cy="1135358"/>
            <a:chOff x="1626835" y="2349127"/>
            <a:chExt cx="2492110" cy="1009892"/>
          </a:xfrm>
        </p:grpSpPr>
        <p:sp>
          <p:nvSpPr>
            <p:cNvPr id="1048716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17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0" name="组合 28"/>
          <p:cNvGrpSpPr/>
          <p:nvPr/>
        </p:nvGrpSpPr>
        <p:grpSpPr>
          <a:xfrm>
            <a:off x="1091537" y="2397524"/>
            <a:ext cx="2801722" cy="1135358"/>
            <a:chOff x="1626835" y="2349127"/>
            <a:chExt cx="2492110" cy="1009892"/>
          </a:xfrm>
        </p:grpSpPr>
        <p:sp>
          <p:nvSpPr>
            <p:cNvPr id="1048718" name="文本框 2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19" name="文本框 30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1" name="组合 31"/>
          <p:cNvGrpSpPr/>
          <p:nvPr/>
        </p:nvGrpSpPr>
        <p:grpSpPr>
          <a:xfrm>
            <a:off x="1194100" y="5135162"/>
            <a:ext cx="2801722" cy="1135358"/>
            <a:chOff x="1626835" y="2349127"/>
            <a:chExt cx="2492110" cy="1009892"/>
          </a:xfrm>
        </p:grpSpPr>
        <p:sp>
          <p:nvSpPr>
            <p:cNvPr id="1048720" name="文本框 3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21" name="文本框 33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722" name="文本框 34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77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723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4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5" name="Oval 65"/>
          <p:cNvSpPr>
            <a:spLocks noChangeArrowheads="1"/>
          </p:cNvSpPr>
          <p:nvPr/>
        </p:nvSpPr>
        <p:spPr bwMode="auto">
          <a:xfrm rot="10800000" flipV="1">
            <a:off x="1635767" y="3353364"/>
            <a:ext cx="1816044" cy="172687"/>
          </a:xfrm>
          <a:prstGeom prst="ellipse"/>
          <a:gradFill rotWithShape="1">
            <a:gsLst>
              <a:gs pos="0">
                <a:sysClr lastClr="000000" val="windowText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anchor="ctr" bIns="50382" lIns="100765" rIns="100765" tIns="50382" wrap="none"/>
          <a:p>
            <a:pPr defTabSz="685165"/>
            <a:endParaRPr altLang="en-US" dirty="0" kern="0" lang="zh-CN">
              <a:solidFill>
                <a:sysClr lastClr="000000" val="windowText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26" name="Oval 65"/>
          <p:cNvSpPr>
            <a:spLocks noChangeArrowheads="1"/>
          </p:cNvSpPr>
          <p:nvPr/>
        </p:nvSpPr>
        <p:spPr bwMode="auto">
          <a:xfrm rot="10800000" flipV="1">
            <a:off x="1674619" y="6357276"/>
            <a:ext cx="1816042" cy="172687"/>
          </a:xfrm>
          <a:prstGeom prst="ellipse"/>
          <a:gradFill rotWithShape="1">
            <a:gsLst>
              <a:gs pos="0">
                <a:sysClr lastClr="000000" val="windowText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anchor="ctr" bIns="50382" lIns="100765" rIns="100765" tIns="50382" wrap="none"/>
          <a:p>
            <a:pPr defTabSz="685165"/>
            <a:endParaRPr altLang="en-US" dirty="0" kern="0" lang="zh-CN">
              <a:solidFill>
                <a:sysClr lastClr="000000" val="windowText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27" name="Oval 65"/>
          <p:cNvSpPr>
            <a:spLocks noChangeArrowheads="1"/>
          </p:cNvSpPr>
          <p:nvPr/>
        </p:nvSpPr>
        <p:spPr bwMode="auto">
          <a:xfrm rot="10800000" flipV="1">
            <a:off x="8803830" y="4831093"/>
            <a:ext cx="1816044" cy="172687"/>
          </a:xfrm>
          <a:prstGeom prst="ellipse"/>
          <a:gradFill rotWithShape="1">
            <a:gsLst>
              <a:gs pos="0">
                <a:sysClr lastClr="000000" val="windowText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anchor="ctr" bIns="50382" lIns="100765" rIns="100765" tIns="50382" wrap="none"/>
          <a:p>
            <a:pPr defTabSz="685165"/>
            <a:endParaRPr altLang="en-US" dirty="0" kern="0" lang="zh-CN">
              <a:solidFill>
                <a:sysClr lastClr="000000" val="windowText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28" name="菱形 10"/>
          <p:cNvSpPr/>
          <p:nvPr/>
        </p:nvSpPr>
        <p:spPr>
          <a:xfrm>
            <a:off x="1967766" y="2096804"/>
            <a:ext cx="1173892" cy="1172629"/>
          </a:xfrm>
          <a:prstGeom prst="diamond"/>
          <a:solidFill>
            <a:srgbClr val="01B5EE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tIns="0"/>
          <a:p>
            <a:pPr algn="ctr" defTabSz="685165"/>
            <a:r>
              <a:rPr altLang="zh-CN" dirty="0" sz="3200" lang="en-US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endParaRPr altLang="en-US" dirty="0" sz="3200" lang="zh-CN">
              <a:solidFill>
                <a:srgbClr val="FFFFFF"/>
              </a:solidFill>
              <a:latin typeface="Elephant" panose="02020904090505020303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8729" name="菱形 12"/>
          <p:cNvSpPr/>
          <p:nvPr/>
        </p:nvSpPr>
        <p:spPr>
          <a:xfrm>
            <a:off x="1995696" y="5086505"/>
            <a:ext cx="1173892" cy="1174176"/>
          </a:xfrm>
          <a:prstGeom prst="diamond"/>
          <a:solidFill>
            <a:srgbClr val="01B5EE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tIns="0"/>
          <a:p>
            <a:pPr algn="ctr" defTabSz="685165"/>
            <a:r>
              <a:rPr altLang="zh-CN" dirty="0" sz="3200" lang="en-US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endParaRPr altLang="en-US" dirty="0" sz="3200" lang="zh-CN">
              <a:solidFill>
                <a:srgbClr val="FFFFFF"/>
              </a:solidFill>
              <a:latin typeface="Elephant" panose="02020904090505020303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8730" name="菱形 13"/>
          <p:cNvSpPr/>
          <p:nvPr/>
        </p:nvSpPr>
        <p:spPr>
          <a:xfrm>
            <a:off x="9124905" y="3591653"/>
            <a:ext cx="1173895" cy="1172629"/>
          </a:xfrm>
          <a:prstGeom prst="diamond"/>
          <a:solidFill>
            <a:srgbClr val="086DB8"/>
          </a:solidFill>
          <a:ln w="1270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tIns="0"/>
          <a:p>
            <a:pPr algn="ctr" defTabSz="685165"/>
            <a:r>
              <a:rPr altLang="zh-CN" dirty="0" sz="3200" lang="en-US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endParaRPr altLang="en-US" dirty="0" sz="3200" lang="zh-CN">
              <a:solidFill>
                <a:srgbClr val="FFFFFF"/>
              </a:solidFill>
              <a:latin typeface="Elephant" panose="02020904090505020303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73" name="组合 16"/>
          <p:cNvGrpSpPr/>
          <p:nvPr/>
        </p:nvGrpSpPr>
        <p:grpSpPr>
          <a:xfrm>
            <a:off x="3490661" y="2251570"/>
            <a:ext cx="4196373" cy="863096"/>
            <a:chOff x="1806000" y="2463937"/>
            <a:chExt cx="3732641" cy="767717"/>
          </a:xfrm>
        </p:grpSpPr>
        <p:sp>
          <p:nvSpPr>
            <p:cNvPr id="1048731" name="文本框 17"/>
            <p:cNvSpPr txBox="1"/>
            <p:nvPr/>
          </p:nvSpPr>
          <p:spPr>
            <a:xfrm>
              <a:off x="2605429" y="2463937"/>
              <a:ext cx="2133781" cy="32851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32" name="文本框 18"/>
            <p:cNvSpPr txBox="1"/>
            <p:nvPr/>
          </p:nvSpPr>
          <p:spPr>
            <a:xfrm>
              <a:off x="1806000" y="2806178"/>
              <a:ext cx="3732641" cy="42547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4" name="组合 19"/>
          <p:cNvGrpSpPr/>
          <p:nvPr/>
        </p:nvGrpSpPr>
        <p:grpSpPr>
          <a:xfrm>
            <a:off x="4717932" y="3683025"/>
            <a:ext cx="4196373" cy="863096"/>
            <a:chOff x="1806000" y="2463937"/>
            <a:chExt cx="3732641" cy="767717"/>
          </a:xfrm>
        </p:grpSpPr>
        <p:sp>
          <p:nvSpPr>
            <p:cNvPr id="1048733" name="文本框 20"/>
            <p:cNvSpPr txBox="1"/>
            <p:nvPr/>
          </p:nvSpPr>
          <p:spPr>
            <a:xfrm>
              <a:off x="2605429" y="2463937"/>
              <a:ext cx="2133781" cy="32851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34" name="文本框 21"/>
            <p:cNvSpPr txBox="1"/>
            <p:nvPr/>
          </p:nvSpPr>
          <p:spPr>
            <a:xfrm>
              <a:off x="1806000" y="2806178"/>
              <a:ext cx="3732641" cy="42547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5" name="组合 22"/>
          <p:cNvGrpSpPr/>
          <p:nvPr/>
        </p:nvGrpSpPr>
        <p:grpSpPr>
          <a:xfrm>
            <a:off x="3343427" y="5194766"/>
            <a:ext cx="4196373" cy="863096"/>
            <a:chOff x="1806000" y="2463937"/>
            <a:chExt cx="3732641" cy="767717"/>
          </a:xfrm>
        </p:grpSpPr>
        <p:sp>
          <p:nvSpPr>
            <p:cNvPr id="1048735" name="文本框 23"/>
            <p:cNvSpPr txBox="1"/>
            <p:nvPr/>
          </p:nvSpPr>
          <p:spPr>
            <a:xfrm>
              <a:off x="2605429" y="2463937"/>
              <a:ext cx="2133781" cy="32851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36" name="文本框 24"/>
            <p:cNvSpPr txBox="1"/>
            <p:nvPr/>
          </p:nvSpPr>
          <p:spPr>
            <a:xfrm>
              <a:off x="1806000" y="2806178"/>
              <a:ext cx="3732641" cy="42547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737" name="文本框 25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decel="100000" fill="hold" grpId="0" id="1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2619191" y="-3978002"/>
            <a:ext cx="7353113" cy="9265630"/>
          </a:xfrm>
          <a:custGeom>
            <a:avLst/>
            <a:gdLst>
              <a:gd name="connsiteX0" fmla="*/ 0 w 6486398"/>
              <a:gd name="connsiteY0" fmla="*/ 0 h 8173486"/>
              <a:gd name="connsiteX1" fmla="*/ 0 w 6486398"/>
              <a:gd name="connsiteY1" fmla="*/ 8173486 h 8173486"/>
              <a:gd name="connsiteX2" fmla="*/ 6486398 w 6486398"/>
              <a:gd name="connsiteY2" fmla="*/ 8173486 h 8173486"/>
              <a:gd name="connsiteX3" fmla="*/ 6486398 w 6486398"/>
              <a:gd name="connsiteY3" fmla="*/ 0 h 8173486"/>
              <a:gd name="connsiteX4" fmla="*/ 3806043 w 6486398"/>
              <a:gd name="connsiteY4" fmla="*/ 0 h 8173486"/>
              <a:gd name="connsiteX5" fmla="*/ 3830610 w 6486398"/>
              <a:gd name="connsiteY5" fmla="*/ 106676 h 8173486"/>
              <a:gd name="connsiteX6" fmla="*/ 3711072 w 6486398"/>
              <a:gd name="connsiteY6" fmla="*/ 559704 h 8173486"/>
              <a:gd name="connsiteX7" fmla="*/ 3106360 w 6486398"/>
              <a:gd name="connsiteY7" fmla="*/ 425461 h 8173486"/>
              <a:gd name="connsiteX8" fmla="*/ 3018719 w 6486398"/>
              <a:gd name="connsiteY8" fmla="*/ 351299 h 8173486"/>
              <a:gd name="connsiteX9" fmla="*/ 2993112 w 6486398"/>
              <a:gd name="connsiteY9" fmla="*/ 377260 h 8173486"/>
              <a:gd name="connsiteX10" fmla="*/ 2083281 w 6486398"/>
              <a:gd name="connsiteY10" fmla="*/ 641718 h 8173486"/>
              <a:gd name="connsiteX11" fmla="*/ 1048565 w 6486398"/>
              <a:gd name="connsiteY11" fmla="*/ 136391 h 8173486"/>
              <a:gd name="connsiteX12" fmla="*/ 1069586 w 6486398"/>
              <a:gd name="connsiteY12" fmla="*/ 34550 h 8173486"/>
              <a:gd name="connsiteX13" fmla="*/ 1087777 w 6486398"/>
              <a:gd name="connsiteY13" fmla="*/ 0 h 81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86398" h="8173486">
                <a:moveTo>
                  <a:pt x="0" y="0"/>
                </a:moveTo>
                <a:lnTo>
                  <a:pt x="0" y="8173486"/>
                </a:lnTo>
                <a:lnTo>
                  <a:pt x="6486398" y="8173486"/>
                </a:lnTo>
                <a:lnTo>
                  <a:pt x="6486398" y="0"/>
                </a:lnTo>
                <a:lnTo>
                  <a:pt x="3806043" y="0"/>
                </a:lnTo>
                <a:lnTo>
                  <a:pt x="3830610" y="106676"/>
                </a:lnTo>
                <a:cubicBezTo>
                  <a:pt x="3862799" y="312559"/>
                  <a:pt x="3825496" y="479835"/>
                  <a:pt x="3711072" y="559704"/>
                </a:cubicBezTo>
                <a:cubicBezTo>
                  <a:pt x="3568042" y="659541"/>
                  <a:pt x="3338361" y="599176"/>
                  <a:pt x="3106360" y="425461"/>
                </a:cubicBezTo>
                <a:lnTo>
                  <a:pt x="3018719" y="351299"/>
                </a:lnTo>
                <a:lnTo>
                  <a:pt x="2993112" y="377260"/>
                </a:lnTo>
                <a:cubicBezTo>
                  <a:pt x="2817894" y="534783"/>
                  <a:pt x="2476158" y="641718"/>
                  <a:pt x="2083281" y="641718"/>
                </a:cubicBezTo>
                <a:cubicBezTo>
                  <a:pt x="1511823" y="641718"/>
                  <a:pt x="1048565" y="415475"/>
                  <a:pt x="1048565" y="136391"/>
                </a:cubicBezTo>
                <a:cubicBezTo>
                  <a:pt x="1048565" y="101505"/>
                  <a:pt x="1055803" y="67445"/>
                  <a:pt x="1069586" y="34550"/>
                </a:cubicBezTo>
                <a:lnTo>
                  <a:pt x="1087777" y="0"/>
                </a:lnTo>
                <a:close/>
              </a:path>
            </a:pathLst>
          </a:custGeom>
        </p:spPr>
      </p:pic>
      <p:sp>
        <p:nvSpPr>
          <p:cNvPr id="1048738" name="文本框 8"/>
          <p:cNvSpPr txBox="1"/>
          <p:nvPr/>
        </p:nvSpPr>
        <p:spPr>
          <a:xfrm>
            <a:off x="2420916" y="4486976"/>
            <a:ext cx="7361311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teaching process</a:t>
            </a:r>
            <a:endParaRPr altLang="en-US" b="1" dirty="0" sz="60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39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94842" y="5658245"/>
            <a:ext cx="717261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BUSINESS       ANNUAL      REPORT</a:t>
            </a:r>
            <a:endParaRPr altLang="en-US" b="1" dirty="0" sz="28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1048740" name="矩形 10"/>
          <p:cNvSpPr/>
          <p:nvPr/>
        </p:nvSpPr>
        <p:spPr>
          <a:xfrm>
            <a:off x="3539813" y="654813"/>
            <a:ext cx="5123518" cy="1446550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8800" lang="en-US" smtClean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 03</a:t>
            </a:r>
            <a:endParaRPr altLang="en-US" b="1" dirty="0" sz="8800" lang="zh-CN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8" grpId="0"/>
      <p:bldP spid="10487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80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74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4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43" name="Freeform 21"/>
          <p:cNvSpPr/>
          <p:nvPr/>
        </p:nvSpPr>
        <p:spPr bwMode="auto">
          <a:xfrm>
            <a:off x="6456439" y="4460582"/>
            <a:ext cx="1756072" cy="1738512"/>
          </a:xfrm>
          <a:custGeom>
            <a:avLst/>
            <a:gdLst>
              <a:gd name="T0" fmla="*/ 0 w 466"/>
              <a:gd name="T1" fmla="*/ 2147483646 h 461"/>
              <a:gd name="T2" fmla="*/ 2147483646 w 466"/>
              <a:gd name="T3" fmla="*/ 2147483646 h 461"/>
              <a:gd name="T4" fmla="*/ 2147483646 w 466"/>
              <a:gd name="T5" fmla="*/ 2147483646 h 461"/>
              <a:gd name="T6" fmla="*/ 2147483646 w 466"/>
              <a:gd name="T7" fmla="*/ 2147483646 h 461"/>
              <a:gd name="T8" fmla="*/ 2147483646 w 466"/>
              <a:gd name="T9" fmla="*/ 2147483646 h 461"/>
              <a:gd name="T10" fmla="*/ 2147483646 w 466"/>
              <a:gd name="T11" fmla="*/ 2147483646 h 461"/>
              <a:gd name="T12" fmla="*/ 2147483646 w 466"/>
              <a:gd name="T13" fmla="*/ 2147483646 h 461"/>
              <a:gd name="T14" fmla="*/ 2147483646 w 466"/>
              <a:gd name="T15" fmla="*/ 2147483646 h 461"/>
              <a:gd name="T16" fmla="*/ 2147483646 w 466"/>
              <a:gd name="T17" fmla="*/ 2147483646 h 461"/>
              <a:gd name="T18" fmla="*/ 2147483646 w 466"/>
              <a:gd name="T19" fmla="*/ 2147483646 h 461"/>
              <a:gd name="T20" fmla="*/ 2147483646 w 466"/>
              <a:gd name="T21" fmla="*/ 2147483646 h 461"/>
              <a:gd name="T22" fmla="*/ 0 w 466"/>
              <a:gd name="T23" fmla="*/ 2147483646 h 4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6" h="461">
                <a:moveTo>
                  <a:pt x="0" y="458"/>
                </a:moveTo>
                <a:cubicBezTo>
                  <a:pt x="4" y="459"/>
                  <a:pt x="8" y="460"/>
                  <a:pt x="12" y="460"/>
                </a:cubicBezTo>
                <a:cubicBezTo>
                  <a:pt x="181" y="460"/>
                  <a:pt x="181" y="460"/>
                  <a:pt x="181" y="460"/>
                </a:cubicBezTo>
                <a:cubicBezTo>
                  <a:pt x="395" y="461"/>
                  <a:pt x="395" y="461"/>
                  <a:pt x="395" y="461"/>
                </a:cubicBezTo>
                <a:cubicBezTo>
                  <a:pt x="439" y="461"/>
                  <a:pt x="466" y="414"/>
                  <a:pt x="444" y="376"/>
                </a:cubicBezTo>
                <a:cubicBezTo>
                  <a:pt x="337" y="191"/>
                  <a:pt x="337" y="191"/>
                  <a:pt x="337" y="191"/>
                </a:cubicBezTo>
                <a:cubicBezTo>
                  <a:pt x="252" y="44"/>
                  <a:pt x="252" y="44"/>
                  <a:pt x="252" y="44"/>
                </a:cubicBezTo>
                <a:cubicBezTo>
                  <a:pt x="226" y="0"/>
                  <a:pt x="159" y="9"/>
                  <a:pt x="147" y="59"/>
                </a:cubicBezTo>
                <a:cubicBezTo>
                  <a:pt x="109" y="220"/>
                  <a:pt x="109" y="220"/>
                  <a:pt x="109" y="220"/>
                </a:cubicBezTo>
                <a:cubicBezTo>
                  <a:pt x="109" y="222"/>
                  <a:pt x="108" y="223"/>
                  <a:pt x="108" y="225"/>
                </a:cubicBezTo>
                <a:cubicBezTo>
                  <a:pt x="60" y="416"/>
                  <a:pt x="60" y="416"/>
                  <a:pt x="60" y="416"/>
                </a:cubicBezTo>
                <a:cubicBezTo>
                  <a:pt x="53" y="445"/>
                  <a:pt x="26" y="461"/>
                  <a:pt x="0" y="458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4" name="Freeform 22"/>
          <p:cNvSpPr/>
          <p:nvPr/>
        </p:nvSpPr>
        <p:spPr bwMode="auto">
          <a:xfrm>
            <a:off x="6223132" y="5308514"/>
            <a:ext cx="640967" cy="890580"/>
          </a:xfrm>
          <a:custGeom>
            <a:avLst/>
            <a:gdLst>
              <a:gd name="T0" fmla="*/ 2147483646 w 170"/>
              <a:gd name="T1" fmla="*/ 2147483646 h 236"/>
              <a:gd name="T2" fmla="*/ 2147483646 w 170"/>
              <a:gd name="T3" fmla="*/ 0 h 236"/>
              <a:gd name="T4" fmla="*/ 2147483646 w 170"/>
              <a:gd name="T5" fmla="*/ 2147483646 h 236"/>
              <a:gd name="T6" fmla="*/ 2147483646 w 170"/>
              <a:gd name="T7" fmla="*/ 2147483646 h 236"/>
              <a:gd name="T8" fmla="*/ 2147483646 w 170"/>
              <a:gd name="T9" fmla="*/ 2147483646 h 236"/>
              <a:gd name="T10" fmla="*/ 2147483646 w 170"/>
              <a:gd name="T11" fmla="*/ 2147483646 h 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236">
                <a:moveTo>
                  <a:pt x="122" y="191"/>
                </a:moveTo>
                <a:cubicBezTo>
                  <a:pt x="170" y="0"/>
                  <a:pt x="170" y="0"/>
                  <a:pt x="170" y="0"/>
                </a:cubicBezTo>
                <a:cubicBezTo>
                  <a:pt x="167" y="9"/>
                  <a:pt x="162" y="17"/>
                  <a:pt x="155" y="23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0" y="169"/>
                  <a:pt x="19" y="225"/>
                  <a:pt x="62" y="233"/>
                </a:cubicBezTo>
                <a:cubicBezTo>
                  <a:pt x="88" y="236"/>
                  <a:pt x="115" y="220"/>
                  <a:pt x="122" y="191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5" name="Freeform 23"/>
          <p:cNvSpPr/>
          <p:nvPr/>
        </p:nvSpPr>
        <p:spPr bwMode="auto">
          <a:xfrm>
            <a:off x="3928949" y="4580999"/>
            <a:ext cx="2000668" cy="1606807"/>
          </a:xfrm>
          <a:custGeom>
            <a:avLst/>
            <a:gdLst>
              <a:gd name="T0" fmla="*/ 2147483646 w 531"/>
              <a:gd name="T1" fmla="*/ 0 h 426"/>
              <a:gd name="T2" fmla="*/ 2147483646 w 531"/>
              <a:gd name="T3" fmla="*/ 2147483646 h 426"/>
              <a:gd name="T4" fmla="*/ 2147483646 w 531"/>
              <a:gd name="T5" fmla="*/ 2147483646 h 426"/>
              <a:gd name="T6" fmla="*/ 2147483646 w 531"/>
              <a:gd name="T7" fmla="*/ 2147483646 h 426"/>
              <a:gd name="T8" fmla="*/ 2147483646 w 531"/>
              <a:gd name="T9" fmla="*/ 2147483646 h 426"/>
              <a:gd name="T10" fmla="*/ 2147483646 w 531"/>
              <a:gd name="T11" fmla="*/ 2147483646 h 426"/>
              <a:gd name="T12" fmla="*/ 2147483646 w 531"/>
              <a:gd name="T13" fmla="*/ 2147483646 h 426"/>
              <a:gd name="T14" fmla="*/ 2147483646 w 531"/>
              <a:gd name="T15" fmla="*/ 2147483646 h 426"/>
              <a:gd name="T16" fmla="*/ 2147483646 w 531"/>
              <a:gd name="T17" fmla="*/ 2147483646 h 426"/>
              <a:gd name="T18" fmla="*/ 2147483646 w 531"/>
              <a:gd name="T19" fmla="*/ 2147483646 h 426"/>
              <a:gd name="T20" fmla="*/ 2147483646 w 531"/>
              <a:gd name="T21" fmla="*/ 2147483646 h 426"/>
              <a:gd name="T22" fmla="*/ 2147483646 w 531"/>
              <a:gd name="T23" fmla="*/ 0 h 4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31" h="426">
                <a:moveTo>
                  <a:pt x="222" y="0"/>
                </a:moveTo>
                <a:cubicBezTo>
                  <a:pt x="219" y="3"/>
                  <a:pt x="217" y="6"/>
                  <a:pt x="215" y="10"/>
                </a:cubicBezTo>
                <a:cubicBezTo>
                  <a:pt x="130" y="156"/>
                  <a:pt x="130" y="156"/>
                  <a:pt x="130" y="156"/>
                </a:cubicBezTo>
                <a:cubicBezTo>
                  <a:pt x="22" y="341"/>
                  <a:pt x="22" y="341"/>
                  <a:pt x="22" y="341"/>
                </a:cubicBezTo>
                <a:cubicBezTo>
                  <a:pt x="0" y="379"/>
                  <a:pt x="27" y="426"/>
                  <a:pt x="71" y="426"/>
                </a:cubicBezTo>
                <a:cubicBezTo>
                  <a:pt x="285" y="425"/>
                  <a:pt x="285" y="425"/>
                  <a:pt x="285" y="425"/>
                </a:cubicBezTo>
                <a:cubicBezTo>
                  <a:pt x="455" y="425"/>
                  <a:pt x="455" y="425"/>
                  <a:pt x="455" y="425"/>
                </a:cubicBezTo>
                <a:cubicBezTo>
                  <a:pt x="506" y="425"/>
                  <a:pt x="531" y="362"/>
                  <a:pt x="494" y="327"/>
                </a:cubicBezTo>
                <a:cubicBezTo>
                  <a:pt x="373" y="214"/>
                  <a:pt x="373" y="214"/>
                  <a:pt x="373" y="214"/>
                </a:cubicBezTo>
                <a:cubicBezTo>
                  <a:pt x="372" y="212"/>
                  <a:pt x="371" y="211"/>
                  <a:pt x="370" y="210"/>
                </a:cubicBezTo>
                <a:cubicBezTo>
                  <a:pt x="229" y="73"/>
                  <a:pt x="229" y="73"/>
                  <a:pt x="229" y="73"/>
                </a:cubicBezTo>
                <a:cubicBezTo>
                  <a:pt x="207" y="53"/>
                  <a:pt x="207" y="21"/>
                  <a:pt x="222" y="0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6" name="Freeform 24"/>
          <p:cNvSpPr/>
          <p:nvPr/>
        </p:nvSpPr>
        <p:spPr bwMode="auto">
          <a:xfrm>
            <a:off x="4709147" y="4456820"/>
            <a:ext cx="613371" cy="916920"/>
          </a:xfrm>
          <a:custGeom>
            <a:avLst/>
            <a:gdLst>
              <a:gd name="T0" fmla="*/ 2147483646 w 163"/>
              <a:gd name="T1" fmla="*/ 2147483646 h 243"/>
              <a:gd name="T2" fmla="*/ 2147483646 w 163"/>
              <a:gd name="T3" fmla="*/ 2147483646 h 243"/>
              <a:gd name="T4" fmla="*/ 2147483646 w 163"/>
              <a:gd name="T5" fmla="*/ 2147483646 h 243"/>
              <a:gd name="T6" fmla="*/ 2147483646 w 163"/>
              <a:gd name="T7" fmla="*/ 2147483646 h 243"/>
              <a:gd name="T8" fmla="*/ 2147483646 w 163"/>
              <a:gd name="T9" fmla="*/ 2147483646 h 243"/>
              <a:gd name="T10" fmla="*/ 2147483646 w 163"/>
              <a:gd name="T11" fmla="*/ 2147483646 h 2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243">
                <a:moveTo>
                  <a:pt x="22" y="106"/>
                </a:moveTo>
                <a:cubicBezTo>
                  <a:pt x="163" y="243"/>
                  <a:pt x="163" y="243"/>
                  <a:pt x="163" y="243"/>
                </a:cubicBezTo>
                <a:cubicBezTo>
                  <a:pt x="157" y="236"/>
                  <a:pt x="152" y="228"/>
                  <a:pt x="150" y="219"/>
                </a:cubicBezTo>
                <a:cubicBezTo>
                  <a:pt x="112" y="57"/>
                  <a:pt x="112" y="57"/>
                  <a:pt x="112" y="57"/>
                </a:cubicBezTo>
                <a:cubicBezTo>
                  <a:pt x="101" y="12"/>
                  <a:pt x="44" y="0"/>
                  <a:pt x="15" y="33"/>
                </a:cubicBezTo>
                <a:cubicBezTo>
                  <a:pt x="0" y="54"/>
                  <a:pt x="0" y="86"/>
                  <a:pt x="22" y="106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7" name="Freeform 25"/>
          <p:cNvSpPr/>
          <p:nvPr/>
        </p:nvSpPr>
        <p:spPr bwMode="auto">
          <a:xfrm>
            <a:off x="5077922" y="2481238"/>
            <a:ext cx="1925408" cy="1764853"/>
          </a:xfrm>
          <a:custGeom>
            <a:avLst/>
            <a:gdLst>
              <a:gd name="T0" fmla="*/ 2147483646 w 511"/>
              <a:gd name="T1" fmla="*/ 2147483646 h 468"/>
              <a:gd name="T2" fmla="*/ 2147483646 w 511"/>
              <a:gd name="T3" fmla="*/ 2147483646 h 468"/>
              <a:gd name="T4" fmla="*/ 2147483646 w 511"/>
              <a:gd name="T5" fmla="*/ 2147483646 h 468"/>
              <a:gd name="T6" fmla="*/ 2147483646 w 511"/>
              <a:gd name="T7" fmla="*/ 2147483646 h 468"/>
              <a:gd name="T8" fmla="*/ 2147483646 w 511"/>
              <a:gd name="T9" fmla="*/ 2147483646 h 468"/>
              <a:gd name="T10" fmla="*/ 2147483646 w 511"/>
              <a:gd name="T11" fmla="*/ 2147483646 h 468"/>
              <a:gd name="T12" fmla="*/ 2147483646 w 511"/>
              <a:gd name="T13" fmla="*/ 2147483646 h 468"/>
              <a:gd name="T14" fmla="*/ 2147483646 w 511"/>
              <a:gd name="T15" fmla="*/ 2147483646 h 468"/>
              <a:gd name="T16" fmla="*/ 2147483646 w 511"/>
              <a:gd name="T17" fmla="*/ 2147483646 h 468"/>
              <a:gd name="T18" fmla="*/ 2147483646 w 511"/>
              <a:gd name="T19" fmla="*/ 2147483646 h 468"/>
              <a:gd name="T20" fmla="*/ 2147483646 w 511"/>
              <a:gd name="T21" fmla="*/ 2147483646 h 468"/>
              <a:gd name="T22" fmla="*/ 2147483646 w 511"/>
              <a:gd name="T23" fmla="*/ 2147483646 h 4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1" h="468">
                <a:moveTo>
                  <a:pt x="511" y="381"/>
                </a:moveTo>
                <a:cubicBezTo>
                  <a:pt x="509" y="378"/>
                  <a:pt x="508" y="374"/>
                  <a:pt x="506" y="370"/>
                </a:cubicBezTo>
                <a:cubicBezTo>
                  <a:pt x="421" y="223"/>
                  <a:pt x="421" y="223"/>
                  <a:pt x="421" y="223"/>
                </a:cubicBezTo>
                <a:cubicBezTo>
                  <a:pt x="315" y="38"/>
                  <a:pt x="315" y="38"/>
                  <a:pt x="315" y="38"/>
                </a:cubicBezTo>
                <a:cubicBezTo>
                  <a:pt x="293" y="0"/>
                  <a:pt x="239" y="0"/>
                  <a:pt x="217" y="38"/>
                </a:cubicBezTo>
                <a:cubicBezTo>
                  <a:pt x="110" y="223"/>
                  <a:pt x="110" y="223"/>
                  <a:pt x="110" y="223"/>
                </a:cubicBezTo>
                <a:cubicBezTo>
                  <a:pt x="26" y="370"/>
                  <a:pt x="26" y="370"/>
                  <a:pt x="26" y="370"/>
                </a:cubicBezTo>
                <a:cubicBezTo>
                  <a:pt x="0" y="415"/>
                  <a:pt x="42" y="468"/>
                  <a:pt x="91" y="453"/>
                </a:cubicBezTo>
                <a:cubicBezTo>
                  <a:pt x="250" y="406"/>
                  <a:pt x="250" y="406"/>
                  <a:pt x="250" y="406"/>
                </a:cubicBezTo>
                <a:cubicBezTo>
                  <a:pt x="251" y="405"/>
                  <a:pt x="253" y="405"/>
                  <a:pt x="255" y="404"/>
                </a:cubicBezTo>
                <a:cubicBezTo>
                  <a:pt x="444" y="350"/>
                  <a:pt x="444" y="350"/>
                  <a:pt x="444" y="350"/>
                </a:cubicBezTo>
                <a:cubicBezTo>
                  <a:pt x="472" y="342"/>
                  <a:pt x="499" y="357"/>
                  <a:pt x="511" y="381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8" name="Freeform 26"/>
          <p:cNvSpPr/>
          <p:nvPr/>
        </p:nvSpPr>
        <p:spPr bwMode="auto">
          <a:xfrm>
            <a:off x="6038745" y="3770697"/>
            <a:ext cx="1017267" cy="471631"/>
          </a:xfrm>
          <a:custGeom>
            <a:avLst/>
            <a:gdLst>
              <a:gd name="T0" fmla="*/ 2147483646 w 270"/>
              <a:gd name="T1" fmla="*/ 2147483646 h 125"/>
              <a:gd name="T2" fmla="*/ 0 w 270"/>
              <a:gd name="T3" fmla="*/ 2147483646 h 125"/>
              <a:gd name="T4" fmla="*/ 2147483646 w 270"/>
              <a:gd name="T5" fmla="*/ 2147483646 h 125"/>
              <a:gd name="T6" fmla="*/ 2147483646 w 270"/>
              <a:gd name="T7" fmla="*/ 2147483646 h 125"/>
              <a:gd name="T8" fmla="*/ 2147483646 w 270"/>
              <a:gd name="T9" fmla="*/ 2147483646 h 125"/>
              <a:gd name="T10" fmla="*/ 2147483646 w 270"/>
              <a:gd name="T11" fmla="*/ 2147483646 h 1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" h="125">
                <a:moveTo>
                  <a:pt x="189" y="8"/>
                </a:moveTo>
                <a:cubicBezTo>
                  <a:pt x="0" y="62"/>
                  <a:pt x="0" y="62"/>
                  <a:pt x="0" y="62"/>
                </a:cubicBezTo>
                <a:cubicBezTo>
                  <a:pt x="9" y="61"/>
                  <a:pt x="18" y="61"/>
                  <a:pt x="27" y="64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231" y="125"/>
                  <a:pt x="270" y="81"/>
                  <a:pt x="256" y="39"/>
                </a:cubicBezTo>
                <a:cubicBezTo>
                  <a:pt x="244" y="15"/>
                  <a:pt x="217" y="0"/>
                  <a:pt x="189" y="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49" name="Freeform 27"/>
          <p:cNvSpPr>
            <a:spLocks noEditPoints="1"/>
          </p:cNvSpPr>
          <p:nvPr/>
        </p:nvSpPr>
        <p:spPr bwMode="auto">
          <a:xfrm>
            <a:off x="4350406" y="5437712"/>
            <a:ext cx="1043609" cy="526822"/>
          </a:xfrm>
          <a:custGeom>
            <a:avLst/>
            <a:gdLst>
              <a:gd name="T0" fmla="*/ 2147483646 w 277"/>
              <a:gd name="T1" fmla="*/ 2147483646 h 140"/>
              <a:gd name="T2" fmla="*/ 2147483646 w 277"/>
              <a:gd name="T3" fmla="*/ 2147483646 h 140"/>
              <a:gd name="T4" fmla="*/ 2147483646 w 277"/>
              <a:gd name="T5" fmla="*/ 2147483646 h 140"/>
              <a:gd name="T6" fmla="*/ 2147483646 w 277"/>
              <a:gd name="T7" fmla="*/ 2147483646 h 140"/>
              <a:gd name="T8" fmla="*/ 2147483646 w 277"/>
              <a:gd name="T9" fmla="*/ 2147483646 h 140"/>
              <a:gd name="T10" fmla="*/ 2147483646 w 277"/>
              <a:gd name="T11" fmla="*/ 2147483646 h 140"/>
              <a:gd name="T12" fmla="*/ 2147483646 w 277"/>
              <a:gd name="T13" fmla="*/ 2147483646 h 140"/>
              <a:gd name="T14" fmla="*/ 2147483646 w 277"/>
              <a:gd name="T15" fmla="*/ 2147483646 h 140"/>
              <a:gd name="T16" fmla="*/ 2147483646 w 277"/>
              <a:gd name="T17" fmla="*/ 2147483646 h 140"/>
              <a:gd name="T18" fmla="*/ 2147483646 w 277"/>
              <a:gd name="T19" fmla="*/ 2147483646 h 140"/>
              <a:gd name="T20" fmla="*/ 2147483646 w 277"/>
              <a:gd name="T21" fmla="*/ 2147483646 h 140"/>
              <a:gd name="T22" fmla="*/ 2147483646 w 277"/>
              <a:gd name="T23" fmla="*/ 2147483646 h 140"/>
              <a:gd name="T24" fmla="*/ 2147483646 w 277"/>
              <a:gd name="T25" fmla="*/ 2147483646 h 140"/>
              <a:gd name="T26" fmla="*/ 2147483646 w 277"/>
              <a:gd name="T27" fmla="*/ 2147483646 h 140"/>
              <a:gd name="T28" fmla="*/ 2147483646 w 277"/>
              <a:gd name="T29" fmla="*/ 2147483646 h 140"/>
              <a:gd name="T30" fmla="*/ 2147483646 w 277"/>
              <a:gd name="T31" fmla="*/ 2147483646 h 140"/>
              <a:gd name="T32" fmla="*/ 2147483646 w 277"/>
              <a:gd name="T33" fmla="*/ 2147483646 h 140"/>
              <a:gd name="T34" fmla="*/ 2147483646 w 277"/>
              <a:gd name="T35" fmla="*/ 2147483646 h 140"/>
              <a:gd name="T36" fmla="*/ 2147483646 w 277"/>
              <a:gd name="T37" fmla="*/ 2147483646 h 140"/>
              <a:gd name="T38" fmla="*/ 2147483646 w 277"/>
              <a:gd name="T39" fmla="*/ 2147483646 h 140"/>
              <a:gd name="T40" fmla="*/ 2147483646 w 277"/>
              <a:gd name="T41" fmla="*/ 2147483646 h 140"/>
              <a:gd name="T42" fmla="*/ 2147483646 w 277"/>
              <a:gd name="T43" fmla="*/ 2147483646 h 140"/>
              <a:gd name="T44" fmla="*/ 2147483646 w 277"/>
              <a:gd name="T45" fmla="*/ 2147483646 h 140"/>
              <a:gd name="T46" fmla="*/ 2147483646 w 277"/>
              <a:gd name="T47" fmla="*/ 2147483646 h 140"/>
              <a:gd name="T48" fmla="*/ 2147483646 w 277"/>
              <a:gd name="T49" fmla="*/ 2147483646 h 140"/>
              <a:gd name="T50" fmla="*/ 2147483646 w 277"/>
              <a:gd name="T51" fmla="*/ 2147483646 h 140"/>
              <a:gd name="T52" fmla="*/ 2147483646 w 277"/>
              <a:gd name="T53" fmla="*/ 2147483646 h 140"/>
              <a:gd name="T54" fmla="*/ 2147483646 w 277"/>
              <a:gd name="T55" fmla="*/ 2147483646 h 140"/>
              <a:gd name="T56" fmla="*/ 2147483646 w 277"/>
              <a:gd name="T57" fmla="*/ 2147483646 h 140"/>
              <a:gd name="T58" fmla="*/ 2147483646 w 277"/>
              <a:gd name="T59" fmla="*/ 2147483646 h 140"/>
              <a:gd name="T60" fmla="*/ 2147483646 w 277"/>
              <a:gd name="T61" fmla="*/ 2147483646 h 140"/>
              <a:gd name="T62" fmla="*/ 2147483646 w 277"/>
              <a:gd name="T63" fmla="*/ 2147483646 h 140"/>
              <a:gd name="T64" fmla="*/ 2147483646 w 277"/>
              <a:gd name="T65" fmla="*/ 2147483646 h 140"/>
              <a:gd name="T66" fmla="*/ 2147483646 w 277"/>
              <a:gd name="T67" fmla="*/ 2147483646 h 140"/>
              <a:gd name="T68" fmla="*/ 2147483646 w 277"/>
              <a:gd name="T69" fmla="*/ 2147483646 h 140"/>
              <a:gd name="T70" fmla="*/ 2147483646 w 277"/>
              <a:gd name="T71" fmla="*/ 2147483646 h 140"/>
              <a:gd name="T72" fmla="*/ 2147483646 w 277"/>
              <a:gd name="T73" fmla="*/ 2147483646 h 140"/>
              <a:gd name="T74" fmla="*/ 2147483646 w 277"/>
              <a:gd name="T75" fmla="*/ 2147483646 h 140"/>
              <a:gd name="T76" fmla="*/ 2147483646 w 277"/>
              <a:gd name="T77" fmla="*/ 2147483646 h 140"/>
              <a:gd name="T78" fmla="*/ 2147483646 w 277"/>
              <a:gd name="T79" fmla="*/ 2147483646 h 140"/>
              <a:gd name="T80" fmla="*/ 2147483646 w 277"/>
              <a:gd name="T81" fmla="*/ 2147483646 h 140"/>
              <a:gd name="T82" fmla="*/ 2147483646 w 277"/>
              <a:gd name="T83" fmla="*/ 2147483646 h 140"/>
              <a:gd name="T84" fmla="*/ 2147483646 w 277"/>
              <a:gd name="T85" fmla="*/ 2147483646 h 140"/>
              <a:gd name="T86" fmla="*/ 2147483646 w 277"/>
              <a:gd name="T87" fmla="*/ 2147483646 h 140"/>
              <a:gd name="T88" fmla="*/ 2147483646 w 277"/>
              <a:gd name="T89" fmla="*/ 2147483646 h 140"/>
              <a:gd name="T90" fmla="*/ 2147483646 w 277"/>
              <a:gd name="T91" fmla="*/ 2147483646 h 140"/>
              <a:gd name="T92" fmla="*/ 2147483646 w 277"/>
              <a:gd name="T93" fmla="*/ 2147483646 h 14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77" h="140">
                <a:moveTo>
                  <a:pt x="141" y="140"/>
                </a:moveTo>
                <a:cubicBezTo>
                  <a:pt x="125" y="139"/>
                  <a:pt x="112" y="139"/>
                  <a:pt x="99" y="136"/>
                </a:cubicBezTo>
                <a:cubicBezTo>
                  <a:pt x="94" y="135"/>
                  <a:pt x="90" y="133"/>
                  <a:pt x="86" y="132"/>
                </a:cubicBezTo>
                <a:cubicBezTo>
                  <a:pt x="79" y="128"/>
                  <a:pt x="76" y="123"/>
                  <a:pt x="76" y="119"/>
                </a:cubicBezTo>
                <a:cubicBezTo>
                  <a:pt x="75" y="114"/>
                  <a:pt x="77" y="109"/>
                  <a:pt x="81" y="105"/>
                </a:cubicBezTo>
                <a:cubicBezTo>
                  <a:pt x="87" y="99"/>
                  <a:pt x="94" y="94"/>
                  <a:pt x="105" y="89"/>
                </a:cubicBezTo>
                <a:cubicBezTo>
                  <a:pt x="108" y="88"/>
                  <a:pt x="112" y="86"/>
                  <a:pt x="115" y="85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20" y="83"/>
                  <a:pt x="121" y="82"/>
                  <a:pt x="122" y="80"/>
                </a:cubicBezTo>
                <a:cubicBezTo>
                  <a:pt x="122" y="78"/>
                  <a:pt x="121" y="76"/>
                  <a:pt x="120" y="75"/>
                </a:cubicBezTo>
                <a:cubicBezTo>
                  <a:pt x="109" y="63"/>
                  <a:pt x="103" y="49"/>
                  <a:pt x="104" y="32"/>
                </a:cubicBezTo>
                <a:cubicBezTo>
                  <a:pt x="105" y="16"/>
                  <a:pt x="114" y="5"/>
                  <a:pt x="131" y="1"/>
                </a:cubicBezTo>
                <a:cubicBezTo>
                  <a:pt x="135" y="0"/>
                  <a:pt x="138" y="0"/>
                  <a:pt x="141" y="0"/>
                </a:cubicBezTo>
                <a:cubicBezTo>
                  <a:pt x="145" y="0"/>
                  <a:pt x="148" y="0"/>
                  <a:pt x="151" y="1"/>
                </a:cubicBezTo>
                <a:cubicBezTo>
                  <a:pt x="169" y="5"/>
                  <a:pt x="178" y="16"/>
                  <a:pt x="179" y="32"/>
                </a:cubicBezTo>
                <a:cubicBezTo>
                  <a:pt x="179" y="49"/>
                  <a:pt x="174" y="64"/>
                  <a:pt x="163" y="75"/>
                </a:cubicBezTo>
                <a:cubicBezTo>
                  <a:pt x="161" y="76"/>
                  <a:pt x="161" y="78"/>
                  <a:pt x="161" y="80"/>
                </a:cubicBezTo>
                <a:cubicBezTo>
                  <a:pt x="161" y="81"/>
                  <a:pt x="163" y="83"/>
                  <a:pt x="165" y="84"/>
                </a:cubicBezTo>
                <a:cubicBezTo>
                  <a:pt x="168" y="85"/>
                  <a:pt x="168" y="85"/>
                  <a:pt x="168" y="85"/>
                </a:cubicBezTo>
                <a:cubicBezTo>
                  <a:pt x="171" y="86"/>
                  <a:pt x="174" y="88"/>
                  <a:pt x="177" y="89"/>
                </a:cubicBezTo>
                <a:cubicBezTo>
                  <a:pt x="188" y="94"/>
                  <a:pt x="196" y="99"/>
                  <a:pt x="202" y="105"/>
                </a:cubicBezTo>
                <a:cubicBezTo>
                  <a:pt x="205" y="109"/>
                  <a:pt x="207" y="114"/>
                  <a:pt x="206" y="119"/>
                </a:cubicBezTo>
                <a:cubicBezTo>
                  <a:pt x="205" y="125"/>
                  <a:pt x="202" y="129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2" y="133"/>
                  <a:pt x="188" y="135"/>
                  <a:pt x="184" y="136"/>
                </a:cubicBezTo>
                <a:cubicBezTo>
                  <a:pt x="171" y="139"/>
                  <a:pt x="157" y="139"/>
                  <a:pt x="141" y="140"/>
                </a:cubicBezTo>
                <a:close/>
                <a:moveTo>
                  <a:pt x="141" y="7"/>
                </a:moveTo>
                <a:cubicBezTo>
                  <a:pt x="139" y="7"/>
                  <a:pt x="136" y="8"/>
                  <a:pt x="133" y="9"/>
                </a:cubicBezTo>
                <a:cubicBezTo>
                  <a:pt x="119" y="12"/>
                  <a:pt x="112" y="20"/>
                  <a:pt x="112" y="33"/>
                </a:cubicBezTo>
                <a:cubicBezTo>
                  <a:pt x="111" y="48"/>
                  <a:pt x="116" y="59"/>
                  <a:pt x="125" y="69"/>
                </a:cubicBezTo>
                <a:cubicBezTo>
                  <a:pt x="129" y="73"/>
                  <a:pt x="130" y="77"/>
                  <a:pt x="129" y="81"/>
                </a:cubicBezTo>
                <a:cubicBezTo>
                  <a:pt x="128" y="86"/>
                  <a:pt x="125" y="89"/>
                  <a:pt x="120" y="91"/>
                </a:cubicBezTo>
                <a:cubicBezTo>
                  <a:pt x="117" y="92"/>
                  <a:pt x="117" y="92"/>
                  <a:pt x="117" y="92"/>
                </a:cubicBezTo>
                <a:cubicBezTo>
                  <a:pt x="114" y="93"/>
                  <a:pt x="111" y="95"/>
                  <a:pt x="108" y="96"/>
                </a:cubicBezTo>
                <a:cubicBezTo>
                  <a:pt x="98" y="101"/>
                  <a:pt x="91" y="105"/>
                  <a:pt x="86" y="111"/>
                </a:cubicBezTo>
                <a:cubicBezTo>
                  <a:pt x="84" y="113"/>
                  <a:pt x="83" y="115"/>
                  <a:pt x="83" y="118"/>
                </a:cubicBezTo>
                <a:cubicBezTo>
                  <a:pt x="84" y="120"/>
                  <a:pt x="86" y="123"/>
                  <a:pt x="90" y="125"/>
                </a:cubicBezTo>
                <a:cubicBezTo>
                  <a:pt x="93" y="126"/>
                  <a:pt x="96" y="127"/>
                  <a:pt x="100" y="128"/>
                </a:cubicBezTo>
                <a:cubicBezTo>
                  <a:pt x="113" y="131"/>
                  <a:pt x="126" y="132"/>
                  <a:pt x="141" y="132"/>
                </a:cubicBezTo>
                <a:cubicBezTo>
                  <a:pt x="157" y="132"/>
                  <a:pt x="170" y="131"/>
                  <a:pt x="182" y="128"/>
                </a:cubicBezTo>
                <a:cubicBezTo>
                  <a:pt x="186" y="127"/>
                  <a:pt x="190" y="126"/>
                  <a:pt x="193" y="125"/>
                </a:cubicBezTo>
                <a:cubicBezTo>
                  <a:pt x="196" y="123"/>
                  <a:pt x="198" y="121"/>
                  <a:pt x="199" y="118"/>
                </a:cubicBezTo>
                <a:cubicBezTo>
                  <a:pt x="199" y="115"/>
                  <a:pt x="198" y="112"/>
                  <a:pt x="197" y="111"/>
                </a:cubicBezTo>
                <a:cubicBezTo>
                  <a:pt x="191" y="105"/>
                  <a:pt x="184" y="101"/>
                  <a:pt x="174" y="96"/>
                </a:cubicBezTo>
                <a:cubicBezTo>
                  <a:pt x="171" y="95"/>
                  <a:pt x="168" y="93"/>
                  <a:pt x="165" y="92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58" y="89"/>
                  <a:pt x="154" y="86"/>
                  <a:pt x="153" y="81"/>
                </a:cubicBezTo>
                <a:cubicBezTo>
                  <a:pt x="153" y="77"/>
                  <a:pt x="154" y="73"/>
                  <a:pt x="157" y="69"/>
                </a:cubicBezTo>
                <a:cubicBezTo>
                  <a:pt x="167" y="60"/>
                  <a:pt x="171" y="48"/>
                  <a:pt x="171" y="33"/>
                </a:cubicBezTo>
                <a:cubicBezTo>
                  <a:pt x="170" y="20"/>
                  <a:pt x="164" y="12"/>
                  <a:pt x="150" y="9"/>
                </a:cubicBezTo>
                <a:cubicBezTo>
                  <a:pt x="147" y="8"/>
                  <a:pt x="144" y="7"/>
                  <a:pt x="141" y="7"/>
                </a:cubicBezTo>
                <a:close/>
                <a:moveTo>
                  <a:pt x="194" y="128"/>
                </a:moveTo>
                <a:cubicBezTo>
                  <a:pt x="195" y="128"/>
                  <a:pt x="195" y="128"/>
                  <a:pt x="195" y="128"/>
                </a:cubicBezTo>
                <a:lnTo>
                  <a:pt x="194" y="128"/>
                </a:lnTo>
                <a:close/>
                <a:moveTo>
                  <a:pt x="230" y="140"/>
                </a:moveTo>
                <a:cubicBezTo>
                  <a:pt x="227" y="140"/>
                  <a:pt x="227" y="140"/>
                  <a:pt x="227" y="140"/>
                </a:cubicBezTo>
                <a:cubicBezTo>
                  <a:pt x="220" y="139"/>
                  <a:pt x="217" y="139"/>
                  <a:pt x="209" y="139"/>
                </a:cubicBezTo>
                <a:cubicBezTo>
                  <a:pt x="207" y="138"/>
                  <a:pt x="206" y="136"/>
                  <a:pt x="206" y="134"/>
                </a:cubicBezTo>
                <a:cubicBezTo>
                  <a:pt x="206" y="132"/>
                  <a:pt x="208" y="131"/>
                  <a:pt x="210" y="131"/>
                </a:cubicBezTo>
                <a:cubicBezTo>
                  <a:pt x="218" y="132"/>
                  <a:pt x="220" y="132"/>
                  <a:pt x="227" y="132"/>
                </a:cubicBezTo>
                <a:cubicBezTo>
                  <a:pt x="230" y="132"/>
                  <a:pt x="230" y="132"/>
                  <a:pt x="230" y="132"/>
                </a:cubicBezTo>
                <a:cubicBezTo>
                  <a:pt x="240" y="132"/>
                  <a:pt x="249" y="131"/>
                  <a:pt x="258" y="129"/>
                </a:cubicBezTo>
                <a:cubicBezTo>
                  <a:pt x="261" y="129"/>
                  <a:pt x="263" y="128"/>
                  <a:pt x="265" y="127"/>
                </a:cubicBezTo>
                <a:cubicBezTo>
                  <a:pt x="267" y="126"/>
                  <a:pt x="268" y="125"/>
                  <a:pt x="269" y="123"/>
                </a:cubicBezTo>
                <a:cubicBezTo>
                  <a:pt x="269" y="122"/>
                  <a:pt x="268" y="120"/>
                  <a:pt x="267" y="119"/>
                </a:cubicBezTo>
                <a:cubicBezTo>
                  <a:pt x="264" y="115"/>
                  <a:pt x="259" y="112"/>
                  <a:pt x="252" y="109"/>
                </a:cubicBezTo>
                <a:cubicBezTo>
                  <a:pt x="250" y="108"/>
                  <a:pt x="248" y="107"/>
                  <a:pt x="246" y="107"/>
                </a:cubicBezTo>
                <a:cubicBezTo>
                  <a:pt x="244" y="106"/>
                  <a:pt x="244" y="106"/>
                  <a:pt x="244" y="106"/>
                </a:cubicBezTo>
                <a:cubicBezTo>
                  <a:pt x="240" y="104"/>
                  <a:pt x="238" y="101"/>
                  <a:pt x="237" y="98"/>
                </a:cubicBezTo>
                <a:cubicBezTo>
                  <a:pt x="236" y="95"/>
                  <a:pt x="238" y="91"/>
                  <a:pt x="240" y="89"/>
                </a:cubicBezTo>
                <a:cubicBezTo>
                  <a:pt x="247" y="82"/>
                  <a:pt x="250" y="74"/>
                  <a:pt x="249" y="64"/>
                </a:cubicBezTo>
                <a:cubicBezTo>
                  <a:pt x="249" y="56"/>
                  <a:pt x="244" y="51"/>
                  <a:pt x="235" y="48"/>
                </a:cubicBezTo>
                <a:cubicBezTo>
                  <a:pt x="233" y="48"/>
                  <a:pt x="232" y="48"/>
                  <a:pt x="230" y="48"/>
                </a:cubicBezTo>
                <a:cubicBezTo>
                  <a:pt x="228" y="48"/>
                  <a:pt x="226" y="48"/>
                  <a:pt x="224" y="48"/>
                </a:cubicBezTo>
                <a:cubicBezTo>
                  <a:pt x="215" y="51"/>
                  <a:pt x="211" y="56"/>
                  <a:pt x="210" y="64"/>
                </a:cubicBezTo>
                <a:cubicBezTo>
                  <a:pt x="210" y="74"/>
                  <a:pt x="213" y="82"/>
                  <a:pt x="219" y="89"/>
                </a:cubicBezTo>
                <a:cubicBezTo>
                  <a:pt x="222" y="92"/>
                  <a:pt x="224" y="95"/>
                  <a:pt x="223" y="98"/>
                </a:cubicBezTo>
                <a:cubicBezTo>
                  <a:pt x="222" y="101"/>
                  <a:pt x="220" y="104"/>
                  <a:pt x="217" y="105"/>
                </a:cubicBezTo>
                <a:cubicBezTo>
                  <a:pt x="216" y="105"/>
                  <a:pt x="216" y="105"/>
                  <a:pt x="216" y="105"/>
                </a:cubicBezTo>
                <a:cubicBezTo>
                  <a:pt x="214" y="106"/>
                  <a:pt x="212" y="105"/>
                  <a:pt x="211" y="103"/>
                </a:cubicBezTo>
                <a:cubicBezTo>
                  <a:pt x="210" y="101"/>
                  <a:pt x="211" y="99"/>
                  <a:pt x="213" y="98"/>
                </a:cubicBezTo>
                <a:cubicBezTo>
                  <a:pt x="214" y="98"/>
                  <a:pt x="214" y="98"/>
                  <a:pt x="214" y="98"/>
                </a:cubicBezTo>
                <a:cubicBezTo>
                  <a:pt x="215" y="98"/>
                  <a:pt x="215" y="97"/>
                  <a:pt x="216" y="97"/>
                </a:cubicBezTo>
                <a:cubicBezTo>
                  <a:pt x="216" y="96"/>
                  <a:pt x="215" y="95"/>
                  <a:pt x="214" y="94"/>
                </a:cubicBezTo>
                <a:cubicBezTo>
                  <a:pt x="206" y="86"/>
                  <a:pt x="202" y="76"/>
                  <a:pt x="203" y="64"/>
                </a:cubicBezTo>
                <a:cubicBezTo>
                  <a:pt x="203" y="56"/>
                  <a:pt x="207" y="45"/>
                  <a:pt x="222" y="41"/>
                </a:cubicBezTo>
                <a:cubicBezTo>
                  <a:pt x="225" y="40"/>
                  <a:pt x="227" y="40"/>
                  <a:pt x="230" y="40"/>
                </a:cubicBezTo>
                <a:cubicBezTo>
                  <a:pt x="232" y="40"/>
                  <a:pt x="235" y="40"/>
                  <a:pt x="237" y="41"/>
                </a:cubicBezTo>
                <a:cubicBezTo>
                  <a:pt x="253" y="45"/>
                  <a:pt x="257" y="56"/>
                  <a:pt x="257" y="64"/>
                </a:cubicBezTo>
                <a:cubicBezTo>
                  <a:pt x="257" y="76"/>
                  <a:pt x="253" y="86"/>
                  <a:pt x="245" y="94"/>
                </a:cubicBezTo>
                <a:cubicBezTo>
                  <a:pt x="245" y="95"/>
                  <a:pt x="244" y="95"/>
                  <a:pt x="245" y="96"/>
                </a:cubicBezTo>
                <a:cubicBezTo>
                  <a:pt x="245" y="97"/>
                  <a:pt x="246" y="98"/>
                  <a:pt x="247" y="99"/>
                </a:cubicBezTo>
                <a:cubicBezTo>
                  <a:pt x="249" y="99"/>
                  <a:pt x="249" y="99"/>
                  <a:pt x="249" y="99"/>
                </a:cubicBezTo>
                <a:cubicBezTo>
                  <a:pt x="251" y="100"/>
                  <a:pt x="253" y="101"/>
                  <a:pt x="255" y="102"/>
                </a:cubicBezTo>
                <a:cubicBezTo>
                  <a:pt x="263" y="106"/>
                  <a:pt x="268" y="109"/>
                  <a:pt x="273" y="114"/>
                </a:cubicBezTo>
                <a:cubicBezTo>
                  <a:pt x="275" y="116"/>
                  <a:pt x="277" y="121"/>
                  <a:pt x="276" y="124"/>
                </a:cubicBezTo>
                <a:cubicBezTo>
                  <a:pt x="275" y="129"/>
                  <a:pt x="273" y="132"/>
                  <a:pt x="268" y="134"/>
                </a:cubicBezTo>
                <a:cubicBezTo>
                  <a:pt x="266" y="135"/>
                  <a:pt x="263" y="136"/>
                  <a:pt x="260" y="137"/>
                </a:cubicBezTo>
                <a:cubicBezTo>
                  <a:pt x="250" y="139"/>
                  <a:pt x="241" y="139"/>
                  <a:pt x="230" y="140"/>
                </a:cubicBezTo>
                <a:close/>
                <a:moveTo>
                  <a:pt x="52" y="140"/>
                </a:moveTo>
                <a:cubicBezTo>
                  <a:pt x="40" y="139"/>
                  <a:pt x="30" y="139"/>
                  <a:pt x="19" y="137"/>
                </a:cubicBezTo>
                <a:cubicBezTo>
                  <a:pt x="16" y="136"/>
                  <a:pt x="13" y="135"/>
                  <a:pt x="10" y="133"/>
                </a:cubicBezTo>
                <a:cubicBezTo>
                  <a:pt x="5" y="131"/>
                  <a:pt x="2" y="127"/>
                  <a:pt x="1" y="123"/>
                </a:cubicBezTo>
                <a:cubicBezTo>
                  <a:pt x="0" y="119"/>
                  <a:pt x="2" y="115"/>
                  <a:pt x="5" y="112"/>
                </a:cubicBezTo>
                <a:cubicBezTo>
                  <a:pt x="10" y="107"/>
                  <a:pt x="16" y="103"/>
                  <a:pt x="24" y="99"/>
                </a:cubicBezTo>
                <a:cubicBezTo>
                  <a:pt x="27" y="98"/>
                  <a:pt x="29" y="97"/>
                  <a:pt x="32" y="96"/>
                </a:cubicBezTo>
                <a:cubicBezTo>
                  <a:pt x="33" y="95"/>
                  <a:pt x="33" y="95"/>
                  <a:pt x="33" y="95"/>
                </a:cubicBezTo>
                <a:cubicBezTo>
                  <a:pt x="35" y="95"/>
                  <a:pt x="36" y="94"/>
                  <a:pt x="36" y="92"/>
                </a:cubicBezTo>
                <a:cubicBezTo>
                  <a:pt x="37" y="91"/>
                  <a:pt x="36" y="90"/>
                  <a:pt x="35" y="89"/>
                </a:cubicBezTo>
                <a:cubicBezTo>
                  <a:pt x="26" y="81"/>
                  <a:pt x="22" y="69"/>
                  <a:pt x="23" y="56"/>
                </a:cubicBezTo>
                <a:cubicBezTo>
                  <a:pt x="23" y="47"/>
                  <a:pt x="27" y="35"/>
                  <a:pt x="44" y="31"/>
                </a:cubicBezTo>
                <a:cubicBezTo>
                  <a:pt x="47" y="31"/>
                  <a:pt x="50" y="30"/>
                  <a:pt x="52" y="30"/>
                </a:cubicBezTo>
                <a:cubicBezTo>
                  <a:pt x="55" y="30"/>
                  <a:pt x="58" y="31"/>
                  <a:pt x="60" y="31"/>
                </a:cubicBezTo>
                <a:cubicBezTo>
                  <a:pt x="77" y="35"/>
                  <a:pt x="82" y="47"/>
                  <a:pt x="82" y="56"/>
                </a:cubicBezTo>
                <a:cubicBezTo>
                  <a:pt x="82" y="70"/>
                  <a:pt x="78" y="81"/>
                  <a:pt x="69" y="89"/>
                </a:cubicBezTo>
                <a:cubicBezTo>
                  <a:pt x="69" y="90"/>
                  <a:pt x="68" y="91"/>
                  <a:pt x="68" y="92"/>
                </a:cubicBezTo>
                <a:cubicBezTo>
                  <a:pt x="68" y="94"/>
                  <a:pt x="70" y="95"/>
                  <a:pt x="71" y="95"/>
                </a:cubicBezTo>
                <a:cubicBezTo>
                  <a:pt x="73" y="96"/>
                  <a:pt x="73" y="96"/>
                  <a:pt x="73" y="96"/>
                </a:cubicBezTo>
                <a:cubicBezTo>
                  <a:pt x="75" y="97"/>
                  <a:pt x="76" y="99"/>
                  <a:pt x="75" y="101"/>
                </a:cubicBezTo>
                <a:cubicBezTo>
                  <a:pt x="74" y="103"/>
                  <a:pt x="72" y="104"/>
                  <a:pt x="70" y="103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4" y="101"/>
                  <a:pt x="62" y="98"/>
                  <a:pt x="61" y="94"/>
                </a:cubicBezTo>
                <a:cubicBezTo>
                  <a:pt x="60" y="90"/>
                  <a:pt x="61" y="87"/>
                  <a:pt x="64" y="84"/>
                </a:cubicBezTo>
                <a:cubicBezTo>
                  <a:pt x="71" y="77"/>
                  <a:pt x="75" y="68"/>
                  <a:pt x="74" y="56"/>
                </a:cubicBezTo>
                <a:cubicBezTo>
                  <a:pt x="74" y="47"/>
                  <a:pt x="69" y="41"/>
                  <a:pt x="58" y="39"/>
                </a:cubicBezTo>
                <a:cubicBezTo>
                  <a:pt x="56" y="38"/>
                  <a:pt x="54" y="38"/>
                  <a:pt x="52" y="38"/>
                </a:cubicBezTo>
                <a:cubicBezTo>
                  <a:pt x="50" y="38"/>
                  <a:pt x="48" y="38"/>
                  <a:pt x="46" y="39"/>
                </a:cubicBezTo>
                <a:cubicBezTo>
                  <a:pt x="36" y="41"/>
                  <a:pt x="31" y="47"/>
                  <a:pt x="30" y="56"/>
                </a:cubicBezTo>
                <a:cubicBezTo>
                  <a:pt x="30" y="68"/>
                  <a:pt x="33" y="77"/>
                  <a:pt x="41" y="84"/>
                </a:cubicBezTo>
                <a:cubicBezTo>
                  <a:pt x="43" y="87"/>
                  <a:pt x="45" y="90"/>
                  <a:pt x="44" y="94"/>
                </a:cubicBezTo>
                <a:cubicBezTo>
                  <a:pt x="43" y="98"/>
                  <a:pt x="40" y="101"/>
                  <a:pt x="36" y="102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2" y="104"/>
                  <a:pt x="30" y="105"/>
                  <a:pt x="27" y="106"/>
                </a:cubicBezTo>
                <a:cubicBezTo>
                  <a:pt x="20" y="109"/>
                  <a:pt x="14" y="113"/>
                  <a:pt x="10" y="117"/>
                </a:cubicBezTo>
                <a:cubicBezTo>
                  <a:pt x="9" y="119"/>
                  <a:pt x="8" y="120"/>
                  <a:pt x="8" y="122"/>
                </a:cubicBezTo>
                <a:cubicBezTo>
                  <a:pt x="9" y="123"/>
                  <a:pt x="10" y="125"/>
                  <a:pt x="13" y="126"/>
                </a:cubicBezTo>
                <a:cubicBezTo>
                  <a:pt x="15" y="128"/>
                  <a:pt x="18" y="128"/>
                  <a:pt x="21" y="129"/>
                </a:cubicBezTo>
                <a:cubicBezTo>
                  <a:pt x="31" y="131"/>
                  <a:pt x="40" y="132"/>
                  <a:pt x="52" y="132"/>
                </a:cubicBezTo>
                <a:cubicBezTo>
                  <a:pt x="59" y="132"/>
                  <a:pt x="65" y="132"/>
                  <a:pt x="71" y="131"/>
                </a:cubicBezTo>
                <a:cubicBezTo>
                  <a:pt x="73" y="131"/>
                  <a:pt x="75" y="133"/>
                  <a:pt x="75" y="135"/>
                </a:cubicBezTo>
                <a:cubicBezTo>
                  <a:pt x="75" y="137"/>
                  <a:pt x="74" y="139"/>
                  <a:pt x="72" y="139"/>
                </a:cubicBezTo>
                <a:cubicBezTo>
                  <a:pt x="66" y="139"/>
                  <a:pt x="60" y="140"/>
                  <a:pt x="52" y="1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50" name="Freeform 28"/>
          <p:cNvSpPr>
            <a:spLocks noEditPoints="1"/>
          </p:cNvSpPr>
          <p:nvPr/>
        </p:nvSpPr>
        <p:spPr bwMode="auto">
          <a:xfrm>
            <a:off x="7071064" y="5377503"/>
            <a:ext cx="663545" cy="598319"/>
          </a:xfrm>
          <a:custGeom>
            <a:avLst/>
            <a:gdLst>
              <a:gd name="T0" fmla="*/ 2147483646 w 176"/>
              <a:gd name="T1" fmla="*/ 2147483646 h 159"/>
              <a:gd name="T2" fmla="*/ 2147483646 w 176"/>
              <a:gd name="T3" fmla="*/ 2147483646 h 159"/>
              <a:gd name="T4" fmla="*/ 2147483646 w 176"/>
              <a:gd name="T5" fmla="*/ 2147483646 h 159"/>
              <a:gd name="T6" fmla="*/ 2147483646 w 176"/>
              <a:gd name="T7" fmla="*/ 2147483646 h 159"/>
              <a:gd name="T8" fmla="*/ 2147483646 w 176"/>
              <a:gd name="T9" fmla="*/ 2147483646 h 159"/>
              <a:gd name="T10" fmla="*/ 2147483646 w 176"/>
              <a:gd name="T11" fmla="*/ 2147483646 h 159"/>
              <a:gd name="T12" fmla="*/ 2147483646 w 176"/>
              <a:gd name="T13" fmla="*/ 2147483646 h 159"/>
              <a:gd name="T14" fmla="*/ 2147483646 w 176"/>
              <a:gd name="T15" fmla="*/ 2147483646 h 159"/>
              <a:gd name="T16" fmla="*/ 2147483646 w 176"/>
              <a:gd name="T17" fmla="*/ 2147483646 h 159"/>
              <a:gd name="T18" fmla="*/ 2147483646 w 176"/>
              <a:gd name="T19" fmla="*/ 2147483646 h 159"/>
              <a:gd name="T20" fmla="*/ 2147483646 w 176"/>
              <a:gd name="T21" fmla="*/ 2147483646 h 159"/>
              <a:gd name="T22" fmla="*/ 2147483646 w 176"/>
              <a:gd name="T23" fmla="*/ 2147483646 h 159"/>
              <a:gd name="T24" fmla="*/ 2147483646 w 176"/>
              <a:gd name="T25" fmla="*/ 2147483646 h 159"/>
              <a:gd name="T26" fmla="*/ 2147483646 w 176"/>
              <a:gd name="T27" fmla="*/ 2147483646 h 159"/>
              <a:gd name="T28" fmla="*/ 2147483646 w 176"/>
              <a:gd name="T29" fmla="*/ 2147483646 h 159"/>
              <a:gd name="T30" fmla="*/ 2147483646 w 176"/>
              <a:gd name="T31" fmla="*/ 2147483646 h 159"/>
              <a:gd name="T32" fmla="*/ 2147483646 w 176"/>
              <a:gd name="T33" fmla="*/ 2147483646 h 159"/>
              <a:gd name="T34" fmla="*/ 2147483646 w 176"/>
              <a:gd name="T35" fmla="*/ 2147483646 h 159"/>
              <a:gd name="T36" fmla="*/ 2147483646 w 176"/>
              <a:gd name="T37" fmla="*/ 2147483646 h 159"/>
              <a:gd name="T38" fmla="*/ 2147483646 w 176"/>
              <a:gd name="T39" fmla="*/ 2147483646 h 159"/>
              <a:gd name="T40" fmla="*/ 2147483646 w 176"/>
              <a:gd name="T41" fmla="*/ 2147483646 h 159"/>
              <a:gd name="T42" fmla="*/ 2147483646 w 176"/>
              <a:gd name="T43" fmla="*/ 2147483646 h 159"/>
              <a:gd name="T44" fmla="*/ 2147483646 w 176"/>
              <a:gd name="T45" fmla="*/ 2147483646 h 159"/>
              <a:gd name="T46" fmla="*/ 2147483646 w 176"/>
              <a:gd name="T47" fmla="*/ 2147483646 h 159"/>
              <a:gd name="T48" fmla="*/ 2147483646 w 176"/>
              <a:gd name="T49" fmla="*/ 2147483646 h 159"/>
              <a:gd name="T50" fmla="*/ 2147483646 w 176"/>
              <a:gd name="T51" fmla="*/ 2147483646 h 159"/>
              <a:gd name="T52" fmla="*/ 2147483646 w 176"/>
              <a:gd name="T53" fmla="*/ 2147483646 h 159"/>
              <a:gd name="T54" fmla="*/ 2147483646 w 176"/>
              <a:gd name="T55" fmla="*/ 2147483646 h 159"/>
              <a:gd name="T56" fmla="*/ 2147483646 w 176"/>
              <a:gd name="T57" fmla="*/ 2147483646 h 159"/>
              <a:gd name="T58" fmla="*/ 2147483646 w 176"/>
              <a:gd name="T59" fmla="*/ 2147483646 h 159"/>
              <a:gd name="T60" fmla="*/ 2147483646 w 176"/>
              <a:gd name="T61" fmla="*/ 2147483646 h 159"/>
              <a:gd name="T62" fmla="*/ 2147483646 w 176"/>
              <a:gd name="T63" fmla="*/ 2147483646 h 159"/>
              <a:gd name="T64" fmla="*/ 2147483646 w 176"/>
              <a:gd name="T65" fmla="*/ 2147483646 h 159"/>
              <a:gd name="T66" fmla="*/ 2147483646 w 176"/>
              <a:gd name="T67" fmla="*/ 2147483646 h 159"/>
              <a:gd name="T68" fmla="*/ 2147483646 w 176"/>
              <a:gd name="T69" fmla="*/ 2147483646 h 159"/>
              <a:gd name="T70" fmla="*/ 2147483646 w 176"/>
              <a:gd name="T71" fmla="*/ 2147483646 h 159"/>
              <a:gd name="T72" fmla="*/ 2147483646 w 176"/>
              <a:gd name="T73" fmla="*/ 2147483646 h 159"/>
              <a:gd name="T74" fmla="*/ 2147483646 w 176"/>
              <a:gd name="T75" fmla="*/ 2147483646 h 159"/>
              <a:gd name="T76" fmla="*/ 2147483646 w 176"/>
              <a:gd name="T77" fmla="*/ 2147483646 h 159"/>
              <a:gd name="T78" fmla="*/ 2147483646 w 176"/>
              <a:gd name="T79" fmla="*/ 2147483646 h 159"/>
              <a:gd name="T80" fmla="*/ 2147483646 w 176"/>
              <a:gd name="T81" fmla="*/ 2147483646 h 159"/>
              <a:gd name="T82" fmla="*/ 2147483646 w 176"/>
              <a:gd name="T83" fmla="*/ 2147483646 h 159"/>
              <a:gd name="T84" fmla="*/ 2147483646 w 176"/>
              <a:gd name="T85" fmla="*/ 2147483646 h 159"/>
              <a:gd name="T86" fmla="*/ 2147483646 w 176"/>
              <a:gd name="T87" fmla="*/ 2147483646 h 159"/>
              <a:gd name="T88" fmla="*/ 2147483646 w 176"/>
              <a:gd name="T89" fmla="*/ 2147483646 h 159"/>
              <a:gd name="T90" fmla="*/ 2147483646 w 176"/>
              <a:gd name="T91" fmla="*/ 2147483646 h 159"/>
              <a:gd name="T92" fmla="*/ 0 w 176"/>
              <a:gd name="T93" fmla="*/ 2147483646 h 159"/>
              <a:gd name="T94" fmla="*/ 2147483646 w 176"/>
              <a:gd name="T95" fmla="*/ 2147483646 h 159"/>
              <a:gd name="T96" fmla="*/ 2147483646 w 176"/>
              <a:gd name="T97" fmla="*/ 2147483646 h 159"/>
              <a:gd name="T98" fmla="*/ 2147483646 w 176"/>
              <a:gd name="T99" fmla="*/ 2147483646 h 159"/>
              <a:gd name="T100" fmla="*/ 2147483646 w 176"/>
              <a:gd name="T101" fmla="*/ 2147483646 h 159"/>
              <a:gd name="T102" fmla="*/ 2147483646 w 176"/>
              <a:gd name="T103" fmla="*/ 2147483646 h 1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76" h="159">
                <a:moveTo>
                  <a:pt x="38" y="72"/>
                </a:moveTo>
                <a:cubicBezTo>
                  <a:pt x="32" y="72"/>
                  <a:pt x="28" y="76"/>
                  <a:pt x="28" y="8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28" y="128"/>
                  <a:pt x="32" y="132"/>
                  <a:pt x="38" y="132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53" y="132"/>
                  <a:pt x="57" y="128"/>
                  <a:pt x="57" y="12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6"/>
                  <a:pt x="53" y="72"/>
                  <a:pt x="48" y="72"/>
                </a:cubicBezTo>
                <a:lnTo>
                  <a:pt x="38" y="72"/>
                </a:lnTo>
                <a:close/>
                <a:moveTo>
                  <a:pt x="50" y="82"/>
                </a:moveTo>
                <a:cubicBezTo>
                  <a:pt x="50" y="122"/>
                  <a:pt x="50" y="122"/>
                  <a:pt x="50" y="122"/>
                </a:cubicBezTo>
                <a:cubicBezTo>
                  <a:pt x="50" y="123"/>
                  <a:pt x="49" y="124"/>
                  <a:pt x="48" y="124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37" y="124"/>
                  <a:pt x="36" y="123"/>
                  <a:pt x="36" y="12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1"/>
                  <a:pt x="37" y="80"/>
                  <a:pt x="38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0"/>
                  <a:pt x="50" y="81"/>
                  <a:pt x="50" y="82"/>
                </a:cubicBezTo>
                <a:close/>
                <a:moveTo>
                  <a:pt x="74" y="58"/>
                </a:moveTo>
                <a:cubicBezTo>
                  <a:pt x="68" y="58"/>
                  <a:pt x="64" y="62"/>
                  <a:pt x="64" y="6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8"/>
                  <a:pt x="68" y="132"/>
                  <a:pt x="74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9" y="132"/>
                  <a:pt x="93" y="128"/>
                  <a:pt x="93" y="122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2"/>
                  <a:pt x="89" y="58"/>
                  <a:pt x="84" y="58"/>
                </a:cubicBezTo>
                <a:lnTo>
                  <a:pt x="74" y="58"/>
                </a:lnTo>
                <a:close/>
                <a:moveTo>
                  <a:pt x="86" y="67"/>
                </a:moveTo>
                <a:cubicBezTo>
                  <a:pt x="86" y="122"/>
                  <a:pt x="86" y="122"/>
                  <a:pt x="86" y="122"/>
                </a:cubicBezTo>
                <a:cubicBezTo>
                  <a:pt x="86" y="123"/>
                  <a:pt x="85" y="124"/>
                  <a:pt x="84" y="124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3"/>
                  <a:pt x="72" y="122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6"/>
                  <a:pt x="73" y="65"/>
                  <a:pt x="74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5" y="65"/>
                  <a:pt x="86" y="66"/>
                  <a:pt x="86" y="67"/>
                </a:cubicBezTo>
                <a:close/>
                <a:moveTo>
                  <a:pt x="110" y="45"/>
                </a:moveTo>
                <a:cubicBezTo>
                  <a:pt x="104" y="45"/>
                  <a:pt x="100" y="50"/>
                  <a:pt x="100" y="55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100" y="128"/>
                  <a:pt x="104" y="132"/>
                  <a:pt x="11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5" y="132"/>
                  <a:pt x="129" y="128"/>
                  <a:pt x="129" y="122"/>
                </a:cubicBezTo>
                <a:cubicBezTo>
                  <a:pt x="129" y="55"/>
                  <a:pt x="129" y="55"/>
                  <a:pt x="129" y="55"/>
                </a:cubicBezTo>
                <a:cubicBezTo>
                  <a:pt x="129" y="50"/>
                  <a:pt x="125" y="45"/>
                  <a:pt x="120" y="45"/>
                </a:cubicBezTo>
                <a:lnTo>
                  <a:pt x="110" y="45"/>
                </a:lnTo>
                <a:close/>
                <a:moveTo>
                  <a:pt x="122" y="55"/>
                </a:moveTo>
                <a:cubicBezTo>
                  <a:pt x="122" y="122"/>
                  <a:pt x="122" y="122"/>
                  <a:pt x="122" y="122"/>
                </a:cubicBezTo>
                <a:cubicBezTo>
                  <a:pt x="122" y="123"/>
                  <a:pt x="121" y="124"/>
                  <a:pt x="120" y="124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08" y="124"/>
                  <a:pt x="108" y="123"/>
                  <a:pt x="108" y="122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8" y="54"/>
                  <a:pt x="108" y="53"/>
                  <a:pt x="110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1" y="53"/>
                  <a:pt x="122" y="54"/>
                  <a:pt x="122" y="55"/>
                </a:cubicBezTo>
                <a:close/>
                <a:moveTo>
                  <a:pt x="136" y="4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28"/>
                  <a:pt x="140" y="132"/>
                  <a:pt x="146" y="132"/>
                </a:cubicBezTo>
                <a:cubicBezTo>
                  <a:pt x="156" y="132"/>
                  <a:pt x="156" y="132"/>
                  <a:pt x="156" y="132"/>
                </a:cubicBezTo>
                <a:cubicBezTo>
                  <a:pt x="161" y="132"/>
                  <a:pt x="165" y="128"/>
                  <a:pt x="165" y="122"/>
                </a:cubicBezTo>
                <a:cubicBezTo>
                  <a:pt x="165" y="42"/>
                  <a:pt x="165" y="42"/>
                  <a:pt x="165" y="42"/>
                </a:cubicBezTo>
                <a:cubicBezTo>
                  <a:pt x="165" y="37"/>
                  <a:pt x="161" y="33"/>
                  <a:pt x="156" y="33"/>
                </a:cubicBezTo>
                <a:cubicBezTo>
                  <a:pt x="146" y="33"/>
                  <a:pt x="146" y="33"/>
                  <a:pt x="146" y="33"/>
                </a:cubicBezTo>
                <a:cubicBezTo>
                  <a:pt x="140" y="33"/>
                  <a:pt x="136" y="37"/>
                  <a:pt x="136" y="42"/>
                </a:cubicBezTo>
                <a:close/>
                <a:moveTo>
                  <a:pt x="158" y="42"/>
                </a:moveTo>
                <a:cubicBezTo>
                  <a:pt x="158" y="122"/>
                  <a:pt x="158" y="122"/>
                  <a:pt x="158" y="122"/>
                </a:cubicBezTo>
                <a:cubicBezTo>
                  <a:pt x="158" y="123"/>
                  <a:pt x="157" y="124"/>
                  <a:pt x="156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44" y="124"/>
                  <a:pt x="144" y="123"/>
                  <a:pt x="144" y="122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4" y="41"/>
                  <a:pt x="144" y="40"/>
                  <a:pt x="146" y="40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7" y="40"/>
                  <a:pt x="158" y="41"/>
                  <a:pt x="158" y="42"/>
                </a:cubicBezTo>
                <a:close/>
                <a:moveTo>
                  <a:pt x="91" y="32"/>
                </a:moveTo>
                <a:cubicBezTo>
                  <a:pt x="114" y="23"/>
                  <a:pt x="137" y="9"/>
                  <a:pt x="138" y="9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3"/>
                  <a:pt x="142" y="3"/>
                  <a:pt x="142" y="3"/>
                </a:cubicBezTo>
                <a:cubicBezTo>
                  <a:pt x="150" y="7"/>
                  <a:pt x="150" y="7"/>
                  <a:pt x="150" y="7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5" y="24"/>
                  <a:pt x="145" y="24"/>
                  <a:pt x="145" y="24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138" y="17"/>
                  <a:pt x="116" y="30"/>
                  <a:pt x="94" y="39"/>
                </a:cubicBezTo>
                <a:cubicBezTo>
                  <a:pt x="67" y="49"/>
                  <a:pt x="34" y="55"/>
                  <a:pt x="34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1" y="56"/>
                  <a:pt x="30" y="54"/>
                  <a:pt x="29" y="53"/>
                </a:cubicBezTo>
                <a:cubicBezTo>
                  <a:pt x="29" y="51"/>
                  <a:pt x="30" y="49"/>
                  <a:pt x="32" y="48"/>
                </a:cubicBezTo>
                <a:cubicBezTo>
                  <a:pt x="32" y="48"/>
                  <a:pt x="65" y="41"/>
                  <a:pt x="91" y="32"/>
                </a:cubicBezTo>
                <a:close/>
                <a:moveTo>
                  <a:pt x="176" y="146"/>
                </a:moveTo>
                <a:cubicBezTo>
                  <a:pt x="170" y="152"/>
                  <a:pt x="170" y="152"/>
                  <a:pt x="170" y="152"/>
                </a:cubicBezTo>
                <a:cubicBezTo>
                  <a:pt x="165" y="159"/>
                  <a:pt x="165" y="159"/>
                  <a:pt x="165" y="159"/>
                </a:cubicBezTo>
                <a:cubicBezTo>
                  <a:pt x="165" y="149"/>
                  <a:pt x="165" y="149"/>
                  <a:pt x="165" y="149"/>
                </a:cubicBezTo>
                <a:cubicBezTo>
                  <a:pt x="14" y="149"/>
                  <a:pt x="14" y="149"/>
                  <a:pt x="14" y="149"/>
                </a:cubicBezTo>
                <a:cubicBezTo>
                  <a:pt x="12" y="149"/>
                  <a:pt x="11" y="148"/>
                  <a:pt x="11" y="146"/>
                </a:cubicBezTo>
                <a:cubicBezTo>
                  <a:pt x="11" y="25"/>
                  <a:pt x="11" y="25"/>
                  <a:pt x="11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7" y="19"/>
                  <a:pt x="7" y="19"/>
                  <a:pt x="7" y="19"/>
                </a:cubicBezTo>
                <a:cubicBezTo>
                  <a:pt x="14" y="12"/>
                  <a:pt x="14" y="12"/>
                  <a:pt x="14" y="12"/>
                </a:cubicBezTo>
                <a:cubicBezTo>
                  <a:pt x="22" y="19"/>
                  <a:pt x="22" y="19"/>
                  <a:pt x="22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165" y="142"/>
                  <a:pt x="165" y="142"/>
                  <a:pt x="165" y="142"/>
                </a:cubicBezTo>
                <a:cubicBezTo>
                  <a:pt x="165" y="133"/>
                  <a:pt x="165" y="133"/>
                  <a:pt x="165" y="133"/>
                </a:cubicBezTo>
                <a:cubicBezTo>
                  <a:pt x="170" y="139"/>
                  <a:pt x="170" y="139"/>
                  <a:pt x="170" y="139"/>
                </a:cubicBezTo>
                <a:lnTo>
                  <a:pt x="176" y="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751" name="Freeform 29"/>
          <p:cNvSpPr>
            <a:spLocks noEditPoints="1"/>
          </p:cNvSpPr>
          <p:nvPr/>
        </p:nvSpPr>
        <p:spPr bwMode="auto">
          <a:xfrm>
            <a:off x="5771570" y="3005551"/>
            <a:ext cx="617134" cy="719990"/>
          </a:xfrm>
          <a:custGeom>
            <a:avLst/>
            <a:gdLst>
              <a:gd name="T0" fmla="*/ 2147483646 w 164"/>
              <a:gd name="T1" fmla="*/ 2147483646 h 191"/>
              <a:gd name="T2" fmla="*/ 2147483646 w 164"/>
              <a:gd name="T3" fmla="*/ 2147483646 h 191"/>
              <a:gd name="T4" fmla="*/ 2147483646 w 164"/>
              <a:gd name="T5" fmla="*/ 2147483646 h 191"/>
              <a:gd name="T6" fmla="*/ 2147483646 w 164"/>
              <a:gd name="T7" fmla="*/ 2147483646 h 191"/>
              <a:gd name="T8" fmla="*/ 2147483646 w 164"/>
              <a:gd name="T9" fmla="*/ 2147483646 h 191"/>
              <a:gd name="T10" fmla="*/ 2147483646 w 164"/>
              <a:gd name="T11" fmla="*/ 2147483646 h 191"/>
              <a:gd name="T12" fmla="*/ 2147483646 w 164"/>
              <a:gd name="T13" fmla="*/ 2147483646 h 191"/>
              <a:gd name="T14" fmla="*/ 2147483646 w 164"/>
              <a:gd name="T15" fmla="*/ 2147483646 h 191"/>
              <a:gd name="T16" fmla="*/ 2147483646 w 164"/>
              <a:gd name="T17" fmla="*/ 2147483646 h 191"/>
              <a:gd name="T18" fmla="*/ 2147483646 w 164"/>
              <a:gd name="T19" fmla="*/ 2147483646 h 191"/>
              <a:gd name="T20" fmla="*/ 2147483646 w 164"/>
              <a:gd name="T21" fmla="*/ 2147483646 h 191"/>
              <a:gd name="T22" fmla="*/ 2147483646 w 164"/>
              <a:gd name="T23" fmla="*/ 2147483646 h 191"/>
              <a:gd name="T24" fmla="*/ 2147483646 w 164"/>
              <a:gd name="T25" fmla="*/ 2147483646 h 191"/>
              <a:gd name="T26" fmla="*/ 2147483646 w 164"/>
              <a:gd name="T27" fmla="*/ 2147483646 h 191"/>
              <a:gd name="T28" fmla="*/ 2147483646 w 164"/>
              <a:gd name="T29" fmla="*/ 2147483646 h 191"/>
              <a:gd name="T30" fmla="*/ 2147483646 w 164"/>
              <a:gd name="T31" fmla="*/ 2147483646 h 191"/>
              <a:gd name="T32" fmla="*/ 2147483646 w 164"/>
              <a:gd name="T33" fmla="*/ 2147483646 h 191"/>
              <a:gd name="T34" fmla="*/ 2147483646 w 164"/>
              <a:gd name="T35" fmla="*/ 2147483646 h 191"/>
              <a:gd name="T36" fmla="*/ 2147483646 w 164"/>
              <a:gd name="T37" fmla="*/ 2147483646 h 191"/>
              <a:gd name="T38" fmla="*/ 2147483646 w 164"/>
              <a:gd name="T39" fmla="*/ 2147483646 h 191"/>
              <a:gd name="T40" fmla="*/ 2147483646 w 164"/>
              <a:gd name="T41" fmla="*/ 2147483646 h 191"/>
              <a:gd name="T42" fmla="*/ 2147483646 w 164"/>
              <a:gd name="T43" fmla="*/ 2147483646 h 191"/>
              <a:gd name="T44" fmla="*/ 2147483646 w 164"/>
              <a:gd name="T45" fmla="*/ 2147483646 h 191"/>
              <a:gd name="T46" fmla="*/ 0 w 164"/>
              <a:gd name="T47" fmla="*/ 2147483646 h 191"/>
              <a:gd name="T48" fmla="*/ 2147483646 w 164"/>
              <a:gd name="T49" fmla="*/ 2147483646 h 191"/>
              <a:gd name="T50" fmla="*/ 2147483646 w 164"/>
              <a:gd name="T51" fmla="*/ 2147483646 h 191"/>
              <a:gd name="T52" fmla="*/ 2147483646 w 164"/>
              <a:gd name="T53" fmla="*/ 2147483646 h 191"/>
              <a:gd name="T54" fmla="*/ 2147483646 w 164"/>
              <a:gd name="T55" fmla="*/ 2147483646 h 191"/>
              <a:gd name="T56" fmla="*/ 2147483646 w 164"/>
              <a:gd name="T57" fmla="*/ 2147483646 h 191"/>
              <a:gd name="T58" fmla="*/ 2147483646 w 164"/>
              <a:gd name="T59" fmla="*/ 2147483646 h 191"/>
              <a:gd name="T60" fmla="*/ 2147483646 w 164"/>
              <a:gd name="T61" fmla="*/ 2147483646 h 191"/>
              <a:gd name="T62" fmla="*/ 2147483646 w 164"/>
              <a:gd name="T63" fmla="*/ 2147483646 h 191"/>
              <a:gd name="T64" fmla="*/ 2147483646 w 164"/>
              <a:gd name="T65" fmla="*/ 2147483646 h 191"/>
              <a:gd name="T66" fmla="*/ 2147483646 w 164"/>
              <a:gd name="T67" fmla="*/ 2147483646 h 191"/>
              <a:gd name="T68" fmla="*/ 2147483646 w 164"/>
              <a:gd name="T69" fmla="*/ 2147483646 h 191"/>
              <a:gd name="T70" fmla="*/ 2147483646 w 164"/>
              <a:gd name="T71" fmla="*/ 2147483646 h 191"/>
              <a:gd name="T72" fmla="*/ 2147483646 w 164"/>
              <a:gd name="T73" fmla="*/ 2147483646 h 191"/>
              <a:gd name="T74" fmla="*/ 2147483646 w 164"/>
              <a:gd name="T75" fmla="*/ 2147483646 h 191"/>
              <a:gd name="T76" fmla="*/ 2147483646 w 164"/>
              <a:gd name="T77" fmla="*/ 2147483646 h 191"/>
              <a:gd name="T78" fmla="*/ 2147483646 w 164"/>
              <a:gd name="T79" fmla="*/ 2147483646 h 191"/>
              <a:gd name="T80" fmla="*/ 2147483646 w 164"/>
              <a:gd name="T81" fmla="*/ 2147483646 h 191"/>
              <a:gd name="T82" fmla="*/ 2147483646 w 164"/>
              <a:gd name="T83" fmla="*/ 2147483646 h 191"/>
              <a:gd name="T84" fmla="*/ 2147483646 w 164"/>
              <a:gd name="T85" fmla="*/ 2147483646 h 191"/>
              <a:gd name="T86" fmla="*/ 2147483646 w 164"/>
              <a:gd name="T87" fmla="*/ 0 h 191"/>
              <a:gd name="T88" fmla="*/ 2147483646 w 164"/>
              <a:gd name="T89" fmla="*/ 2147483646 h 1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1">
                <a:moveTo>
                  <a:pt x="95" y="191"/>
                </a:moveTo>
                <a:cubicBezTo>
                  <a:pt x="68" y="191"/>
                  <a:pt x="68" y="191"/>
                  <a:pt x="68" y="191"/>
                </a:cubicBezTo>
                <a:cubicBezTo>
                  <a:pt x="66" y="191"/>
                  <a:pt x="64" y="190"/>
                  <a:pt x="64" y="188"/>
                </a:cubicBezTo>
                <a:cubicBezTo>
                  <a:pt x="64" y="186"/>
                  <a:pt x="66" y="184"/>
                  <a:pt x="68" y="184"/>
                </a:cubicBezTo>
                <a:cubicBezTo>
                  <a:pt x="95" y="184"/>
                  <a:pt x="95" y="184"/>
                  <a:pt x="95" y="184"/>
                </a:cubicBezTo>
                <a:cubicBezTo>
                  <a:pt x="96" y="184"/>
                  <a:pt x="98" y="186"/>
                  <a:pt x="98" y="188"/>
                </a:cubicBezTo>
                <a:cubicBezTo>
                  <a:pt x="98" y="190"/>
                  <a:pt x="96" y="191"/>
                  <a:pt x="95" y="191"/>
                </a:cubicBezTo>
                <a:close/>
                <a:moveTo>
                  <a:pt x="102" y="179"/>
                </a:moveTo>
                <a:cubicBezTo>
                  <a:pt x="60" y="179"/>
                  <a:pt x="60" y="179"/>
                  <a:pt x="60" y="179"/>
                </a:cubicBezTo>
                <a:cubicBezTo>
                  <a:pt x="59" y="179"/>
                  <a:pt x="57" y="177"/>
                  <a:pt x="57" y="175"/>
                </a:cubicBezTo>
                <a:cubicBezTo>
                  <a:pt x="57" y="173"/>
                  <a:pt x="59" y="172"/>
                  <a:pt x="60" y="172"/>
                </a:cubicBezTo>
                <a:cubicBezTo>
                  <a:pt x="102" y="172"/>
                  <a:pt x="102" y="172"/>
                  <a:pt x="102" y="172"/>
                </a:cubicBezTo>
                <a:cubicBezTo>
                  <a:pt x="104" y="172"/>
                  <a:pt x="106" y="173"/>
                  <a:pt x="106" y="175"/>
                </a:cubicBezTo>
                <a:cubicBezTo>
                  <a:pt x="106" y="177"/>
                  <a:pt x="104" y="179"/>
                  <a:pt x="102" y="179"/>
                </a:cubicBezTo>
                <a:close/>
                <a:moveTo>
                  <a:pt x="81" y="166"/>
                </a:moveTo>
                <a:cubicBezTo>
                  <a:pt x="73" y="166"/>
                  <a:pt x="66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8" y="166"/>
                  <a:pt x="54" y="163"/>
                  <a:pt x="53" y="156"/>
                </a:cubicBezTo>
                <a:cubicBezTo>
                  <a:pt x="52" y="154"/>
                  <a:pt x="52" y="151"/>
                  <a:pt x="52" y="148"/>
                </a:cubicBezTo>
                <a:cubicBezTo>
                  <a:pt x="52" y="144"/>
                  <a:pt x="52" y="141"/>
                  <a:pt x="50" y="138"/>
                </a:cubicBezTo>
                <a:cubicBezTo>
                  <a:pt x="45" y="128"/>
                  <a:pt x="41" y="121"/>
                  <a:pt x="35" y="111"/>
                </a:cubicBezTo>
                <a:cubicBezTo>
                  <a:pt x="30" y="100"/>
                  <a:pt x="25" y="85"/>
                  <a:pt x="28" y="71"/>
                </a:cubicBezTo>
                <a:cubicBezTo>
                  <a:pt x="33" y="52"/>
                  <a:pt x="52" y="34"/>
                  <a:pt x="81" y="34"/>
                </a:cubicBezTo>
                <a:cubicBezTo>
                  <a:pt x="109" y="34"/>
                  <a:pt x="129" y="52"/>
                  <a:pt x="133" y="71"/>
                </a:cubicBezTo>
                <a:cubicBezTo>
                  <a:pt x="137" y="85"/>
                  <a:pt x="131" y="100"/>
                  <a:pt x="126" y="111"/>
                </a:cubicBezTo>
                <a:cubicBezTo>
                  <a:pt x="121" y="121"/>
                  <a:pt x="117" y="128"/>
                  <a:pt x="111" y="138"/>
                </a:cubicBezTo>
                <a:cubicBezTo>
                  <a:pt x="110" y="141"/>
                  <a:pt x="110" y="144"/>
                  <a:pt x="109" y="148"/>
                </a:cubicBezTo>
                <a:cubicBezTo>
                  <a:pt x="109" y="151"/>
                  <a:pt x="109" y="154"/>
                  <a:pt x="109" y="156"/>
                </a:cubicBezTo>
                <a:cubicBezTo>
                  <a:pt x="107" y="163"/>
                  <a:pt x="104" y="166"/>
                  <a:pt x="96" y="166"/>
                </a:cubicBezTo>
                <a:cubicBezTo>
                  <a:pt x="96" y="166"/>
                  <a:pt x="89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8"/>
                  <a:pt x="101" y="158"/>
                  <a:pt x="102" y="155"/>
                </a:cubicBezTo>
                <a:cubicBezTo>
                  <a:pt x="102" y="153"/>
                  <a:pt x="102" y="150"/>
                  <a:pt x="102" y="148"/>
                </a:cubicBezTo>
                <a:cubicBezTo>
                  <a:pt x="102" y="144"/>
                  <a:pt x="103" y="139"/>
                  <a:pt x="105" y="135"/>
                </a:cubicBezTo>
                <a:cubicBezTo>
                  <a:pt x="111" y="125"/>
                  <a:pt x="114" y="118"/>
                  <a:pt x="120" y="107"/>
                </a:cubicBezTo>
                <a:cubicBezTo>
                  <a:pt x="123" y="100"/>
                  <a:pt x="129" y="85"/>
                  <a:pt x="126" y="72"/>
                </a:cubicBezTo>
                <a:cubicBezTo>
                  <a:pt x="122" y="57"/>
                  <a:pt x="105" y="41"/>
                  <a:pt x="81" y="41"/>
                </a:cubicBezTo>
                <a:cubicBezTo>
                  <a:pt x="56" y="41"/>
                  <a:pt x="39" y="57"/>
                  <a:pt x="35" y="72"/>
                </a:cubicBezTo>
                <a:cubicBezTo>
                  <a:pt x="32" y="85"/>
                  <a:pt x="38" y="100"/>
                  <a:pt x="42" y="107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39"/>
                  <a:pt x="59" y="144"/>
                  <a:pt x="59" y="148"/>
                </a:cubicBezTo>
                <a:cubicBezTo>
                  <a:pt x="59" y="150"/>
                  <a:pt x="59" y="153"/>
                  <a:pt x="60" y="155"/>
                </a:cubicBezTo>
                <a:cubicBezTo>
                  <a:pt x="60" y="158"/>
                  <a:pt x="61" y="158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6"/>
                  <a:pt x="0" y="84"/>
                </a:cubicBezTo>
                <a:cubicBezTo>
                  <a:pt x="0" y="82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2"/>
                  <a:pt x="21" y="84"/>
                </a:cubicBezTo>
                <a:cubicBezTo>
                  <a:pt x="21" y="86"/>
                  <a:pt x="20" y="88"/>
                  <a:pt x="18" y="88"/>
                </a:cubicBezTo>
                <a:close/>
                <a:moveTo>
                  <a:pt x="161" y="85"/>
                </a:moveTo>
                <a:cubicBezTo>
                  <a:pt x="144" y="85"/>
                  <a:pt x="144" y="85"/>
                  <a:pt x="144" y="85"/>
                </a:cubicBezTo>
                <a:cubicBezTo>
                  <a:pt x="142" y="85"/>
                  <a:pt x="140" y="84"/>
                  <a:pt x="140" y="82"/>
                </a:cubicBezTo>
                <a:cubicBezTo>
                  <a:pt x="140" y="80"/>
                  <a:pt x="142" y="78"/>
                  <a:pt x="144" y="78"/>
                </a:cubicBezTo>
                <a:cubicBezTo>
                  <a:pt x="161" y="78"/>
                  <a:pt x="161" y="78"/>
                  <a:pt x="161" y="78"/>
                </a:cubicBezTo>
                <a:cubicBezTo>
                  <a:pt x="163" y="78"/>
                  <a:pt x="164" y="80"/>
                  <a:pt x="164" y="82"/>
                </a:cubicBezTo>
                <a:cubicBezTo>
                  <a:pt x="164" y="84"/>
                  <a:pt x="163" y="85"/>
                  <a:pt x="161" y="85"/>
                </a:cubicBezTo>
                <a:close/>
                <a:moveTo>
                  <a:pt x="49" y="82"/>
                </a:moveTo>
                <a:cubicBezTo>
                  <a:pt x="48" y="82"/>
                  <a:pt x="48" y="82"/>
                  <a:pt x="48" y="82"/>
                </a:cubicBezTo>
                <a:cubicBezTo>
                  <a:pt x="46" y="82"/>
                  <a:pt x="45" y="80"/>
                  <a:pt x="45" y="78"/>
                </a:cubicBezTo>
                <a:cubicBezTo>
                  <a:pt x="48" y="65"/>
                  <a:pt x="62" y="51"/>
                  <a:pt x="83" y="51"/>
                </a:cubicBezTo>
                <a:cubicBezTo>
                  <a:pt x="83" y="51"/>
                  <a:pt x="83" y="51"/>
                  <a:pt x="83" y="51"/>
                </a:cubicBezTo>
                <a:cubicBezTo>
                  <a:pt x="85" y="51"/>
                  <a:pt x="86" y="53"/>
                  <a:pt x="86" y="55"/>
                </a:cubicBezTo>
                <a:cubicBezTo>
                  <a:pt x="86" y="57"/>
                  <a:pt x="85" y="58"/>
                  <a:pt x="83" y="58"/>
                </a:cubicBezTo>
                <a:cubicBezTo>
                  <a:pt x="66" y="58"/>
                  <a:pt x="55" y="69"/>
                  <a:pt x="52" y="79"/>
                </a:cubicBezTo>
                <a:cubicBezTo>
                  <a:pt x="52" y="81"/>
                  <a:pt x="50" y="82"/>
                  <a:pt x="49" y="82"/>
                </a:cubicBezTo>
                <a:close/>
                <a:moveTo>
                  <a:pt x="126" y="43"/>
                </a:moveTo>
                <a:cubicBezTo>
                  <a:pt x="126" y="43"/>
                  <a:pt x="125" y="43"/>
                  <a:pt x="124" y="42"/>
                </a:cubicBezTo>
                <a:cubicBezTo>
                  <a:pt x="123" y="41"/>
                  <a:pt x="123" y="38"/>
                  <a:pt x="124" y="37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7" y="23"/>
                  <a:pt x="140" y="23"/>
                  <a:pt x="141" y="25"/>
                </a:cubicBezTo>
                <a:cubicBezTo>
                  <a:pt x="143" y="26"/>
                  <a:pt x="143" y="29"/>
                  <a:pt x="141" y="30"/>
                </a:cubicBezTo>
                <a:cubicBezTo>
                  <a:pt x="129" y="42"/>
                  <a:pt x="129" y="42"/>
                  <a:pt x="129" y="42"/>
                </a:cubicBezTo>
                <a:cubicBezTo>
                  <a:pt x="128" y="43"/>
                  <a:pt x="127" y="43"/>
                  <a:pt x="126" y="43"/>
                </a:cubicBezTo>
                <a:close/>
                <a:moveTo>
                  <a:pt x="36" y="43"/>
                </a:moveTo>
                <a:cubicBezTo>
                  <a:pt x="35" y="43"/>
                  <a:pt x="34" y="43"/>
                  <a:pt x="33" y="42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29"/>
                  <a:pt x="20" y="26"/>
                  <a:pt x="21" y="25"/>
                </a:cubicBezTo>
                <a:cubicBezTo>
                  <a:pt x="23" y="23"/>
                  <a:pt x="25" y="23"/>
                  <a:pt x="26" y="25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0" y="41"/>
                  <a:pt x="38" y="42"/>
                </a:cubicBezTo>
                <a:cubicBezTo>
                  <a:pt x="38" y="43"/>
                  <a:pt x="37" y="43"/>
                  <a:pt x="36" y="43"/>
                </a:cubicBezTo>
                <a:close/>
                <a:moveTo>
                  <a:pt x="81" y="27"/>
                </a:moveTo>
                <a:cubicBezTo>
                  <a:pt x="79" y="27"/>
                  <a:pt x="77" y="25"/>
                  <a:pt x="77" y="2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1"/>
                  <a:pt x="79" y="0"/>
                  <a:pt x="81" y="0"/>
                </a:cubicBezTo>
                <a:cubicBezTo>
                  <a:pt x="83" y="0"/>
                  <a:pt x="84" y="1"/>
                  <a:pt x="84" y="3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5"/>
                  <a:pt x="83" y="27"/>
                  <a:pt x="81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grpSp>
        <p:nvGrpSpPr>
          <p:cNvPr id="78" name="组合 19"/>
          <p:cNvGrpSpPr/>
          <p:nvPr/>
        </p:nvGrpSpPr>
        <p:grpSpPr>
          <a:xfrm>
            <a:off x="1146276" y="3951231"/>
            <a:ext cx="2801722" cy="1135358"/>
            <a:chOff x="1626835" y="2349127"/>
            <a:chExt cx="2492110" cy="1009892"/>
          </a:xfrm>
        </p:grpSpPr>
        <p:sp>
          <p:nvSpPr>
            <p:cNvPr id="1048752" name="文本框 2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3" name="文本框 21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9" name="组合 22"/>
          <p:cNvGrpSpPr/>
          <p:nvPr/>
        </p:nvGrpSpPr>
        <p:grpSpPr>
          <a:xfrm>
            <a:off x="8419476" y="4762159"/>
            <a:ext cx="2801722" cy="1135358"/>
            <a:chOff x="1626835" y="2349127"/>
            <a:chExt cx="2492110" cy="1009892"/>
          </a:xfrm>
        </p:grpSpPr>
        <p:sp>
          <p:nvSpPr>
            <p:cNvPr id="1048754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5" name="文本框 2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0" name="组合 25"/>
          <p:cNvGrpSpPr/>
          <p:nvPr/>
        </p:nvGrpSpPr>
        <p:grpSpPr>
          <a:xfrm>
            <a:off x="7254761" y="2722400"/>
            <a:ext cx="2801722" cy="1135358"/>
            <a:chOff x="1626835" y="2349127"/>
            <a:chExt cx="2492110" cy="1009892"/>
          </a:xfrm>
        </p:grpSpPr>
        <p:sp>
          <p:nvSpPr>
            <p:cNvPr id="1048756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7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758" name="文本框 28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decel="100000" fill="hold" grpId="0" id="1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82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759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60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82" name="组合 7"/>
          <p:cNvGrpSpPr/>
          <p:nvPr/>
        </p:nvGrpSpPr>
        <p:grpSpPr>
          <a:xfrm>
            <a:off x="5257942" y="2583192"/>
            <a:ext cx="1668642" cy="2335836"/>
            <a:chOff x="5257942" y="2418302"/>
            <a:chExt cx="1668642" cy="2335836"/>
          </a:xfrm>
          <a:solidFill>
            <a:srgbClr val="01B5EE"/>
          </a:solidFill>
        </p:grpSpPr>
        <p:sp>
          <p:nvSpPr>
            <p:cNvPr id="1048761" name="Freeform 12"/>
            <p:cNvSpPr>
              <a:spLocks noEditPoints="1"/>
            </p:cNvSpPr>
            <p:nvPr/>
          </p:nvSpPr>
          <p:spPr bwMode="auto">
            <a:xfrm>
              <a:off x="5257942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62" name="Freeform 13"/>
            <p:cNvSpPr/>
            <p:nvPr/>
          </p:nvSpPr>
          <p:spPr bwMode="auto">
            <a:xfrm>
              <a:off x="5643316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5802146" y="3496378"/>
              <a:ext cx="580234" cy="483850"/>
              <a:chOff x="10987088" y="1993900"/>
              <a:chExt cx="477837" cy="398463"/>
            </a:xfrm>
            <a:grpFill/>
          </p:grpSpPr>
          <p:sp>
            <p:nvSpPr>
              <p:cNvPr id="1048763" name="Freeform 107"/>
              <p:cNvSpPr/>
              <p:nvPr/>
            </p:nvSpPr>
            <p:spPr bwMode="auto">
              <a:xfrm>
                <a:off x="10987088" y="1993900"/>
                <a:ext cx="396875" cy="398463"/>
              </a:xfrm>
              <a:custGeom>
                <a:avLst/>
                <a:gdLst>
                  <a:gd name="T0" fmla="*/ 0 w 2745"/>
                  <a:gd name="T1" fmla="*/ 0 h 2770"/>
                  <a:gd name="T2" fmla="*/ 371 w 2745"/>
                  <a:gd name="T3" fmla="*/ 0 h 2770"/>
                  <a:gd name="T4" fmla="*/ 371 w 2745"/>
                  <a:gd name="T5" fmla="*/ 2398 h 2770"/>
                  <a:gd name="T6" fmla="*/ 2745 w 2745"/>
                  <a:gd name="T7" fmla="*/ 2398 h 2770"/>
                  <a:gd name="T8" fmla="*/ 2745 w 2745"/>
                  <a:gd name="T9" fmla="*/ 2770 h 2770"/>
                  <a:gd name="T10" fmla="*/ 0 w 2745"/>
                  <a:gd name="T11" fmla="*/ 2770 h 2770"/>
                  <a:gd name="T12" fmla="*/ 0 w 2745"/>
                  <a:gd name="T13" fmla="*/ 0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5" h="2770">
                    <a:moveTo>
                      <a:pt x="0" y="0"/>
                    </a:moveTo>
                    <a:lnTo>
                      <a:pt x="371" y="0"/>
                    </a:lnTo>
                    <a:lnTo>
                      <a:pt x="371" y="2398"/>
                    </a:lnTo>
                    <a:lnTo>
                      <a:pt x="2745" y="2398"/>
                    </a:lnTo>
                    <a:lnTo>
                      <a:pt x="2745" y="2770"/>
                    </a:lnTo>
                    <a:lnTo>
                      <a:pt x="0" y="27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64" name="Freeform 108"/>
              <p:cNvSpPr/>
              <p:nvPr/>
            </p:nvSpPr>
            <p:spPr bwMode="auto">
              <a:xfrm>
                <a:off x="11066463" y="2047875"/>
                <a:ext cx="398462" cy="249238"/>
              </a:xfrm>
              <a:custGeom>
                <a:avLst/>
                <a:gdLst>
                  <a:gd name="T0" fmla="*/ 2761 w 2761"/>
                  <a:gd name="T1" fmla="*/ 0 h 1725"/>
                  <a:gd name="T2" fmla="*/ 2559 w 2761"/>
                  <a:gd name="T3" fmla="*/ 1146 h 1725"/>
                  <a:gd name="T4" fmla="*/ 2274 w 2761"/>
                  <a:gd name="T5" fmla="*/ 861 h 1725"/>
                  <a:gd name="T6" fmla="*/ 1411 w 2761"/>
                  <a:gd name="T7" fmla="*/ 1725 h 1725"/>
                  <a:gd name="T8" fmla="*/ 864 w 2761"/>
                  <a:gd name="T9" fmla="*/ 1177 h 1725"/>
                  <a:gd name="T10" fmla="*/ 349 w 2761"/>
                  <a:gd name="T11" fmla="*/ 1693 h 1725"/>
                  <a:gd name="T12" fmla="*/ 0 w 2761"/>
                  <a:gd name="T13" fmla="*/ 1341 h 1725"/>
                  <a:gd name="T14" fmla="*/ 864 w 2761"/>
                  <a:gd name="T15" fmla="*/ 476 h 1725"/>
                  <a:gd name="T16" fmla="*/ 1411 w 2761"/>
                  <a:gd name="T17" fmla="*/ 1025 h 1725"/>
                  <a:gd name="T18" fmla="*/ 1924 w 2761"/>
                  <a:gd name="T19" fmla="*/ 509 h 1725"/>
                  <a:gd name="T20" fmla="*/ 1618 w 2761"/>
                  <a:gd name="T21" fmla="*/ 202 h 1725"/>
                  <a:gd name="T22" fmla="*/ 2761 w 2761"/>
                  <a:gd name="T23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1" h="1725">
                    <a:moveTo>
                      <a:pt x="2761" y="0"/>
                    </a:moveTo>
                    <a:lnTo>
                      <a:pt x="2559" y="1146"/>
                    </a:lnTo>
                    <a:lnTo>
                      <a:pt x="2274" y="861"/>
                    </a:lnTo>
                    <a:lnTo>
                      <a:pt x="1411" y="1725"/>
                    </a:lnTo>
                    <a:lnTo>
                      <a:pt x="864" y="1177"/>
                    </a:lnTo>
                    <a:lnTo>
                      <a:pt x="349" y="1693"/>
                    </a:lnTo>
                    <a:lnTo>
                      <a:pt x="0" y="1341"/>
                    </a:lnTo>
                    <a:lnTo>
                      <a:pt x="864" y="476"/>
                    </a:lnTo>
                    <a:lnTo>
                      <a:pt x="1411" y="1025"/>
                    </a:lnTo>
                    <a:lnTo>
                      <a:pt x="1924" y="509"/>
                    </a:lnTo>
                    <a:lnTo>
                      <a:pt x="1618" y="202"/>
                    </a:lnTo>
                    <a:lnTo>
                      <a:pt x="27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84" name="组合 16"/>
          <p:cNvGrpSpPr/>
          <p:nvPr/>
        </p:nvGrpSpPr>
        <p:grpSpPr>
          <a:xfrm>
            <a:off x="3137557" y="2583192"/>
            <a:ext cx="1668642" cy="2335836"/>
            <a:chOff x="3137557" y="2418302"/>
            <a:chExt cx="1668642" cy="2335836"/>
          </a:xfrm>
          <a:solidFill>
            <a:srgbClr val="086DB8"/>
          </a:solidFill>
        </p:grpSpPr>
        <p:sp>
          <p:nvSpPr>
            <p:cNvPr id="1048765" name="Freeform 9"/>
            <p:cNvSpPr>
              <a:spLocks noEditPoints="1"/>
            </p:cNvSpPr>
            <p:nvPr/>
          </p:nvSpPr>
          <p:spPr bwMode="auto">
            <a:xfrm>
              <a:off x="313755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66" name="Freeform 10"/>
            <p:cNvSpPr/>
            <p:nvPr/>
          </p:nvSpPr>
          <p:spPr bwMode="auto">
            <a:xfrm>
              <a:off x="352293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85" name="Group 23"/>
            <p:cNvGrpSpPr/>
            <p:nvPr/>
          </p:nvGrpSpPr>
          <p:grpSpPr>
            <a:xfrm>
              <a:off x="3690435" y="3490594"/>
              <a:ext cx="562885" cy="495417"/>
              <a:chOff x="10059988" y="2759075"/>
              <a:chExt cx="463550" cy="407988"/>
            </a:xfrm>
            <a:grpFill/>
          </p:grpSpPr>
          <p:sp>
            <p:nvSpPr>
              <p:cNvPr id="1048767" name="Freeform 182"/>
              <p:cNvSpPr/>
              <p:nvPr/>
            </p:nvSpPr>
            <p:spPr bwMode="auto">
              <a:xfrm>
                <a:off x="10059988" y="2759075"/>
                <a:ext cx="463550" cy="168275"/>
              </a:xfrm>
              <a:custGeom>
                <a:avLst/>
                <a:gdLst>
                  <a:gd name="T0" fmla="*/ 1606 w 3212"/>
                  <a:gd name="T1" fmla="*/ 0 h 1164"/>
                  <a:gd name="T2" fmla="*/ 1815 w 3212"/>
                  <a:gd name="T3" fmla="*/ 5 h 1164"/>
                  <a:gd name="T4" fmla="*/ 2016 w 3212"/>
                  <a:gd name="T5" fmla="*/ 19 h 1164"/>
                  <a:gd name="T6" fmla="*/ 2208 w 3212"/>
                  <a:gd name="T7" fmla="*/ 43 h 1164"/>
                  <a:gd name="T8" fmla="*/ 2388 w 3212"/>
                  <a:gd name="T9" fmla="*/ 74 h 1164"/>
                  <a:gd name="T10" fmla="*/ 2554 w 3212"/>
                  <a:gd name="T11" fmla="*/ 112 h 1164"/>
                  <a:gd name="T12" fmla="*/ 2706 w 3212"/>
                  <a:gd name="T13" fmla="*/ 158 h 1164"/>
                  <a:gd name="T14" fmla="*/ 2841 w 3212"/>
                  <a:gd name="T15" fmla="*/ 210 h 1164"/>
                  <a:gd name="T16" fmla="*/ 2958 w 3212"/>
                  <a:gd name="T17" fmla="*/ 268 h 1164"/>
                  <a:gd name="T18" fmla="*/ 3055 w 3212"/>
                  <a:gd name="T19" fmla="*/ 331 h 1164"/>
                  <a:gd name="T20" fmla="*/ 3130 w 3212"/>
                  <a:gd name="T21" fmla="*/ 398 h 1164"/>
                  <a:gd name="T22" fmla="*/ 3182 w 3212"/>
                  <a:gd name="T23" fmla="*/ 469 h 1164"/>
                  <a:gd name="T24" fmla="*/ 3209 w 3212"/>
                  <a:gd name="T25" fmla="*/ 544 h 1164"/>
                  <a:gd name="T26" fmla="*/ 3209 w 3212"/>
                  <a:gd name="T27" fmla="*/ 620 h 1164"/>
                  <a:gd name="T28" fmla="*/ 3182 w 3212"/>
                  <a:gd name="T29" fmla="*/ 695 h 1164"/>
                  <a:gd name="T30" fmla="*/ 3130 w 3212"/>
                  <a:gd name="T31" fmla="*/ 766 h 1164"/>
                  <a:gd name="T32" fmla="*/ 3055 w 3212"/>
                  <a:gd name="T33" fmla="*/ 833 h 1164"/>
                  <a:gd name="T34" fmla="*/ 2958 w 3212"/>
                  <a:gd name="T35" fmla="*/ 896 h 1164"/>
                  <a:gd name="T36" fmla="*/ 2841 w 3212"/>
                  <a:gd name="T37" fmla="*/ 954 h 1164"/>
                  <a:gd name="T38" fmla="*/ 2706 w 3212"/>
                  <a:gd name="T39" fmla="*/ 1006 h 1164"/>
                  <a:gd name="T40" fmla="*/ 2554 w 3212"/>
                  <a:gd name="T41" fmla="*/ 1052 h 1164"/>
                  <a:gd name="T42" fmla="*/ 2388 w 3212"/>
                  <a:gd name="T43" fmla="*/ 1090 h 1164"/>
                  <a:gd name="T44" fmla="*/ 2208 w 3212"/>
                  <a:gd name="T45" fmla="*/ 1122 h 1164"/>
                  <a:gd name="T46" fmla="*/ 2016 w 3212"/>
                  <a:gd name="T47" fmla="*/ 1145 h 1164"/>
                  <a:gd name="T48" fmla="*/ 1815 w 3212"/>
                  <a:gd name="T49" fmla="*/ 1159 h 1164"/>
                  <a:gd name="T50" fmla="*/ 1606 w 3212"/>
                  <a:gd name="T51" fmla="*/ 1164 h 1164"/>
                  <a:gd name="T52" fmla="*/ 1397 w 3212"/>
                  <a:gd name="T53" fmla="*/ 1159 h 1164"/>
                  <a:gd name="T54" fmla="*/ 1195 w 3212"/>
                  <a:gd name="T55" fmla="*/ 1145 h 1164"/>
                  <a:gd name="T56" fmla="*/ 1004 w 3212"/>
                  <a:gd name="T57" fmla="*/ 1122 h 1164"/>
                  <a:gd name="T58" fmla="*/ 824 w 3212"/>
                  <a:gd name="T59" fmla="*/ 1090 h 1164"/>
                  <a:gd name="T60" fmla="*/ 658 w 3212"/>
                  <a:gd name="T61" fmla="*/ 1052 h 1164"/>
                  <a:gd name="T62" fmla="*/ 506 w 3212"/>
                  <a:gd name="T63" fmla="*/ 1006 h 1164"/>
                  <a:gd name="T64" fmla="*/ 371 w 3212"/>
                  <a:gd name="T65" fmla="*/ 954 h 1164"/>
                  <a:gd name="T66" fmla="*/ 254 w 3212"/>
                  <a:gd name="T67" fmla="*/ 896 h 1164"/>
                  <a:gd name="T68" fmla="*/ 157 w 3212"/>
                  <a:gd name="T69" fmla="*/ 833 h 1164"/>
                  <a:gd name="T70" fmla="*/ 82 w 3212"/>
                  <a:gd name="T71" fmla="*/ 766 h 1164"/>
                  <a:gd name="T72" fmla="*/ 30 w 3212"/>
                  <a:gd name="T73" fmla="*/ 695 h 1164"/>
                  <a:gd name="T74" fmla="*/ 3 w 3212"/>
                  <a:gd name="T75" fmla="*/ 620 h 1164"/>
                  <a:gd name="T76" fmla="*/ 3 w 3212"/>
                  <a:gd name="T77" fmla="*/ 544 h 1164"/>
                  <a:gd name="T78" fmla="*/ 30 w 3212"/>
                  <a:gd name="T79" fmla="*/ 469 h 1164"/>
                  <a:gd name="T80" fmla="*/ 82 w 3212"/>
                  <a:gd name="T81" fmla="*/ 398 h 1164"/>
                  <a:gd name="T82" fmla="*/ 157 w 3212"/>
                  <a:gd name="T83" fmla="*/ 331 h 1164"/>
                  <a:gd name="T84" fmla="*/ 254 w 3212"/>
                  <a:gd name="T85" fmla="*/ 268 h 1164"/>
                  <a:gd name="T86" fmla="*/ 371 w 3212"/>
                  <a:gd name="T87" fmla="*/ 210 h 1164"/>
                  <a:gd name="T88" fmla="*/ 506 w 3212"/>
                  <a:gd name="T89" fmla="*/ 158 h 1164"/>
                  <a:gd name="T90" fmla="*/ 658 w 3212"/>
                  <a:gd name="T91" fmla="*/ 112 h 1164"/>
                  <a:gd name="T92" fmla="*/ 824 w 3212"/>
                  <a:gd name="T93" fmla="*/ 74 h 1164"/>
                  <a:gd name="T94" fmla="*/ 1004 w 3212"/>
                  <a:gd name="T95" fmla="*/ 43 h 1164"/>
                  <a:gd name="T96" fmla="*/ 1195 w 3212"/>
                  <a:gd name="T97" fmla="*/ 19 h 1164"/>
                  <a:gd name="T98" fmla="*/ 1397 w 3212"/>
                  <a:gd name="T99" fmla="*/ 5 h 1164"/>
                  <a:gd name="T100" fmla="*/ 1606 w 3212"/>
                  <a:gd name="T101" fmla="*/ 0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12" h="1164">
                    <a:moveTo>
                      <a:pt x="1606" y="0"/>
                    </a:moveTo>
                    <a:lnTo>
                      <a:pt x="1606" y="0"/>
                    </a:lnTo>
                    <a:lnTo>
                      <a:pt x="1712" y="2"/>
                    </a:lnTo>
                    <a:lnTo>
                      <a:pt x="1815" y="5"/>
                    </a:lnTo>
                    <a:lnTo>
                      <a:pt x="1917" y="11"/>
                    </a:lnTo>
                    <a:lnTo>
                      <a:pt x="2016" y="19"/>
                    </a:lnTo>
                    <a:lnTo>
                      <a:pt x="2114" y="30"/>
                    </a:lnTo>
                    <a:lnTo>
                      <a:pt x="2208" y="43"/>
                    </a:lnTo>
                    <a:lnTo>
                      <a:pt x="2299" y="57"/>
                    </a:lnTo>
                    <a:lnTo>
                      <a:pt x="2388" y="74"/>
                    </a:lnTo>
                    <a:lnTo>
                      <a:pt x="2472" y="92"/>
                    </a:lnTo>
                    <a:lnTo>
                      <a:pt x="2554" y="112"/>
                    </a:lnTo>
                    <a:lnTo>
                      <a:pt x="2632" y="135"/>
                    </a:lnTo>
                    <a:lnTo>
                      <a:pt x="2706" y="158"/>
                    </a:lnTo>
                    <a:lnTo>
                      <a:pt x="2775" y="183"/>
                    </a:lnTo>
                    <a:lnTo>
                      <a:pt x="2841" y="210"/>
                    </a:lnTo>
                    <a:lnTo>
                      <a:pt x="2902" y="238"/>
                    </a:lnTo>
                    <a:lnTo>
                      <a:pt x="2958" y="268"/>
                    </a:lnTo>
                    <a:lnTo>
                      <a:pt x="3009" y="299"/>
                    </a:lnTo>
                    <a:lnTo>
                      <a:pt x="3055" y="331"/>
                    </a:lnTo>
                    <a:lnTo>
                      <a:pt x="3096" y="364"/>
                    </a:lnTo>
                    <a:lnTo>
                      <a:pt x="3130" y="398"/>
                    </a:lnTo>
                    <a:lnTo>
                      <a:pt x="3159" y="433"/>
                    </a:lnTo>
                    <a:lnTo>
                      <a:pt x="3182" y="469"/>
                    </a:lnTo>
                    <a:lnTo>
                      <a:pt x="3199" y="506"/>
                    </a:lnTo>
                    <a:lnTo>
                      <a:pt x="3209" y="544"/>
                    </a:lnTo>
                    <a:lnTo>
                      <a:pt x="3212" y="582"/>
                    </a:lnTo>
                    <a:lnTo>
                      <a:pt x="3209" y="620"/>
                    </a:lnTo>
                    <a:lnTo>
                      <a:pt x="3199" y="658"/>
                    </a:lnTo>
                    <a:lnTo>
                      <a:pt x="3182" y="695"/>
                    </a:lnTo>
                    <a:lnTo>
                      <a:pt x="3159" y="731"/>
                    </a:lnTo>
                    <a:lnTo>
                      <a:pt x="3130" y="766"/>
                    </a:lnTo>
                    <a:lnTo>
                      <a:pt x="3096" y="800"/>
                    </a:lnTo>
                    <a:lnTo>
                      <a:pt x="3055" y="833"/>
                    </a:lnTo>
                    <a:lnTo>
                      <a:pt x="3009" y="865"/>
                    </a:lnTo>
                    <a:lnTo>
                      <a:pt x="2958" y="896"/>
                    </a:lnTo>
                    <a:lnTo>
                      <a:pt x="2902" y="926"/>
                    </a:lnTo>
                    <a:lnTo>
                      <a:pt x="2841" y="954"/>
                    </a:lnTo>
                    <a:lnTo>
                      <a:pt x="2775" y="981"/>
                    </a:lnTo>
                    <a:lnTo>
                      <a:pt x="2706" y="1006"/>
                    </a:lnTo>
                    <a:lnTo>
                      <a:pt x="2632" y="1030"/>
                    </a:lnTo>
                    <a:lnTo>
                      <a:pt x="2554" y="1052"/>
                    </a:lnTo>
                    <a:lnTo>
                      <a:pt x="2472" y="1072"/>
                    </a:lnTo>
                    <a:lnTo>
                      <a:pt x="2388" y="1090"/>
                    </a:lnTo>
                    <a:lnTo>
                      <a:pt x="2299" y="1107"/>
                    </a:lnTo>
                    <a:lnTo>
                      <a:pt x="2208" y="1122"/>
                    </a:lnTo>
                    <a:lnTo>
                      <a:pt x="2114" y="1134"/>
                    </a:lnTo>
                    <a:lnTo>
                      <a:pt x="2016" y="1145"/>
                    </a:lnTo>
                    <a:lnTo>
                      <a:pt x="1917" y="1153"/>
                    </a:lnTo>
                    <a:lnTo>
                      <a:pt x="1815" y="1159"/>
                    </a:lnTo>
                    <a:lnTo>
                      <a:pt x="1712" y="1163"/>
                    </a:lnTo>
                    <a:lnTo>
                      <a:pt x="1606" y="1164"/>
                    </a:lnTo>
                    <a:lnTo>
                      <a:pt x="1500" y="1163"/>
                    </a:lnTo>
                    <a:lnTo>
                      <a:pt x="1397" y="1159"/>
                    </a:lnTo>
                    <a:lnTo>
                      <a:pt x="1295" y="1153"/>
                    </a:lnTo>
                    <a:lnTo>
                      <a:pt x="1195" y="1145"/>
                    </a:lnTo>
                    <a:lnTo>
                      <a:pt x="1098" y="1134"/>
                    </a:lnTo>
                    <a:lnTo>
                      <a:pt x="1004" y="1122"/>
                    </a:lnTo>
                    <a:lnTo>
                      <a:pt x="912" y="1107"/>
                    </a:lnTo>
                    <a:lnTo>
                      <a:pt x="824" y="1090"/>
                    </a:lnTo>
                    <a:lnTo>
                      <a:pt x="739" y="1072"/>
                    </a:lnTo>
                    <a:lnTo>
                      <a:pt x="658" y="1052"/>
                    </a:lnTo>
                    <a:lnTo>
                      <a:pt x="580" y="1030"/>
                    </a:lnTo>
                    <a:lnTo>
                      <a:pt x="506" y="1006"/>
                    </a:lnTo>
                    <a:lnTo>
                      <a:pt x="436" y="981"/>
                    </a:lnTo>
                    <a:lnTo>
                      <a:pt x="371" y="954"/>
                    </a:lnTo>
                    <a:lnTo>
                      <a:pt x="310" y="926"/>
                    </a:lnTo>
                    <a:lnTo>
                      <a:pt x="254" y="896"/>
                    </a:lnTo>
                    <a:lnTo>
                      <a:pt x="203" y="865"/>
                    </a:lnTo>
                    <a:lnTo>
                      <a:pt x="157" y="833"/>
                    </a:lnTo>
                    <a:lnTo>
                      <a:pt x="116" y="800"/>
                    </a:lnTo>
                    <a:lnTo>
                      <a:pt x="82" y="766"/>
                    </a:lnTo>
                    <a:lnTo>
                      <a:pt x="53" y="731"/>
                    </a:lnTo>
                    <a:lnTo>
                      <a:pt x="30" y="695"/>
                    </a:lnTo>
                    <a:lnTo>
                      <a:pt x="13" y="658"/>
                    </a:lnTo>
                    <a:lnTo>
                      <a:pt x="3" y="620"/>
                    </a:lnTo>
                    <a:lnTo>
                      <a:pt x="0" y="582"/>
                    </a:lnTo>
                    <a:lnTo>
                      <a:pt x="3" y="544"/>
                    </a:lnTo>
                    <a:lnTo>
                      <a:pt x="13" y="506"/>
                    </a:lnTo>
                    <a:lnTo>
                      <a:pt x="30" y="469"/>
                    </a:lnTo>
                    <a:lnTo>
                      <a:pt x="53" y="433"/>
                    </a:lnTo>
                    <a:lnTo>
                      <a:pt x="82" y="398"/>
                    </a:lnTo>
                    <a:lnTo>
                      <a:pt x="116" y="364"/>
                    </a:lnTo>
                    <a:lnTo>
                      <a:pt x="157" y="331"/>
                    </a:lnTo>
                    <a:lnTo>
                      <a:pt x="203" y="299"/>
                    </a:lnTo>
                    <a:lnTo>
                      <a:pt x="254" y="268"/>
                    </a:lnTo>
                    <a:lnTo>
                      <a:pt x="310" y="238"/>
                    </a:lnTo>
                    <a:lnTo>
                      <a:pt x="371" y="210"/>
                    </a:lnTo>
                    <a:lnTo>
                      <a:pt x="436" y="183"/>
                    </a:lnTo>
                    <a:lnTo>
                      <a:pt x="506" y="158"/>
                    </a:lnTo>
                    <a:lnTo>
                      <a:pt x="580" y="135"/>
                    </a:lnTo>
                    <a:lnTo>
                      <a:pt x="658" y="112"/>
                    </a:lnTo>
                    <a:lnTo>
                      <a:pt x="739" y="92"/>
                    </a:lnTo>
                    <a:lnTo>
                      <a:pt x="824" y="74"/>
                    </a:lnTo>
                    <a:lnTo>
                      <a:pt x="912" y="57"/>
                    </a:lnTo>
                    <a:lnTo>
                      <a:pt x="1004" y="43"/>
                    </a:lnTo>
                    <a:lnTo>
                      <a:pt x="1098" y="30"/>
                    </a:lnTo>
                    <a:lnTo>
                      <a:pt x="1195" y="19"/>
                    </a:lnTo>
                    <a:lnTo>
                      <a:pt x="1295" y="11"/>
                    </a:lnTo>
                    <a:lnTo>
                      <a:pt x="1397" y="5"/>
                    </a:lnTo>
                    <a:lnTo>
                      <a:pt x="1500" y="2"/>
                    </a:lnTo>
                    <a:lnTo>
                      <a:pt x="16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68" name="Freeform 183"/>
              <p:cNvSpPr/>
              <p:nvPr/>
            </p:nvSpPr>
            <p:spPr bwMode="auto">
              <a:xfrm>
                <a:off x="10059988" y="2917825"/>
                <a:ext cx="463550" cy="93663"/>
              </a:xfrm>
              <a:custGeom>
                <a:avLst/>
                <a:gdLst>
                  <a:gd name="T0" fmla="*/ 87 w 3212"/>
                  <a:gd name="T1" fmla="*/ 40 h 648"/>
                  <a:gd name="T2" fmla="*/ 256 w 3212"/>
                  <a:gd name="T3" fmla="*/ 114 h 648"/>
                  <a:gd name="T4" fmla="*/ 442 w 3212"/>
                  <a:gd name="T5" fmla="*/ 179 h 648"/>
                  <a:gd name="T6" fmla="*/ 647 w 3212"/>
                  <a:gd name="T7" fmla="*/ 233 h 648"/>
                  <a:gd name="T8" fmla="*/ 869 w 3212"/>
                  <a:gd name="T9" fmla="*/ 277 h 648"/>
                  <a:gd name="T10" fmla="*/ 1103 w 3212"/>
                  <a:gd name="T11" fmla="*/ 310 h 648"/>
                  <a:gd name="T12" fmla="*/ 1349 w 3212"/>
                  <a:gd name="T13" fmla="*/ 330 h 648"/>
                  <a:gd name="T14" fmla="*/ 1606 w 3212"/>
                  <a:gd name="T15" fmla="*/ 338 h 648"/>
                  <a:gd name="T16" fmla="*/ 1862 w 3212"/>
                  <a:gd name="T17" fmla="*/ 330 h 648"/>
                  <a:gd name="T18" fmla="*/ 2109 w 3212"/>
                  <a:gd name="T19" fmla="*/ 310 h 648"/>
                  <a:gd name="T20" fmla="*/ 2343 w 3212"/>
                  <a:gd name="T21" fmla="*/ 277 h 648"/>
                  <a:gd name="T22" fmla="*/ 2564 w 3212"/>
                  <a:gd name="T23" fmla="*/ 233 h 648"/>
                  <a:gd name="T24" fmla="*/ 2769 w 3212"/>
                  <a:gd name="T25" fmla="*/ 179 h 648"/>
                  <a:gd name="T26" fmla="*/ 2957 w 3212"/>
                  <a:gd name="T27" fmla="*/ 114 h 648"/>
                  <a:gd name="T28" fmla="*/ 3125 w 3212"/>
                  <a:gd name="T29" fmla="*/ 40 h 648"/>
                  <a:gd name="T30" fmla="*/ 3209 w 3212"/>
                  <a:gd name="T31" fmla="*/ 33 h 648"/>
                  <a:gd name="T32" fmla="*/ 3209 w 3212"/>
                  <a:gd name="T33" fmla="*/ 104 h 648"/>
                  <a:gd name="T34" fmla="*/ 3182 w 3212"/>
                  <a:gd name="T35" fmla="*/ 179 h 648"/>
                  <a:gd name="T36" fmla="*/ 3130 w 3212"/>
                  <a:gd name="T37" fmla="*/ 250 h 648"/>
                  <a:gd name="T38" fmla="*/ 3055 w 3212"/>
                  <a:gd name="T39" fmla="*/ 317 h 648"/>
                  <a:gd name="T40" fmla="*/ 2958 w 3212"/>
                  <a:gd name="T41" fmla="*/ 381 h 648"/>
                  <a:gd name="T42" fmla="*/ 2841 w 3212"/>
                  <a:gd name="T43" fmla="*/ 439 h 648"/>
                  <a:gd name="T44" fmla="*/ 2706 w 3212"/>
                  <a:gd name="T45" fmla="*/ 491 h 648"/>
                  <a:gd name="T46" fmla="*/ 2554 w 3212"/>
                  <a:gd name="T47" fmla="*/ 536 h 648"/>
                  <a:gd name="T48" fmla="*/ 2388 w 3212"/>
                  <a:gd name="T49" fmla="*/ 575 h 648"/>
                  <a:gd name="T50" fmla="*/ 2208 w 3212"/>
                  <a:gd name="T51" fmla="*/ 606 h 648"/>
                  <a:gd name="T52" fmla="*/ 2016 w 3212"/>
                  <a:gd name="T53" fmla="*/ 629 h 648"/>
                  <a:gd name="T54" fmla="*/ 1815 w 3212"/>
                  <a:gd name="T55" fmla="*/ 644 h 648"/>
                  <a:gd name="T56" fmla="*/ 1606 w 3212"/>
                  <a:gd name="T57" fmla="*/ 648 h 648"/>
                  <a:gd name="T58" fmla="*/ 1397 w 3212"/>
                  <a:gd name="T59" fmla="*/ 644 h 648"/>
                  <a:gd name="T60" fmla="*/ 1195 w 3212"/>
                  <a:gd name="T61" fmla="*/ 629 h 648"/>
                  <a:gd name="T62" fmla="*/ 1004 w 3212"/>
                  <a:gd name="T63" fmla="*/ 606 h 648"/>
                  <a:gd name="T64" fmla="*/ 824 w 3212"/>
                  <a:gd name="T65" fmla="*/ 575 h 648"/>
                  <a:gd name="T66" fmla="*/ 658 w 3212"/>
                  <a:gd name="T67" fmla="*/ 536 h 648"/>
                  <a:gd name="T68" fmla="*/ 506 w 3212"/>
                  <a:gd name="T69" fmla="*/ 491 h 648"/>
                  <a:gd name="T70" fmla="*/ 371 w 3212"/>
                  <a:gd name="T71" fmla="*/ 439 h 648"/>
                  <a:gd name="T72" fmla="*/ 254 w 3212"/>
                  <a:gd name="T73" fmla="*/ 381 h 648"/>
                  <a:gd name="T74" fmla="*/ 157 w 3212"/>
                  <a:gd name="T75" fmla="*/ 317 h 648"/>
                  <a:gd name="T76" fmla="*/ 82 w 3212"/>
                  <a:gd name="T77" fmla="*/ 250 h 648"/>
                  <a:gd name="T78" fmla="*/ 30 w 3212"/>
                  <a:gd name="T79" fmla="*/ 179 h 648"/>
                  <a:gd name="T80" fmla="*/ 3 w 3212"/>
                  <a:gd name="T81" fmla="*/ 104 h 648"/>
                  <a:gd name="T82" fmla="*/ 3 w 3212"/>
                  <a:gd name="T83" fmla="*/ 33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8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9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6"/>
                    </a:lnTo>
                    <a:lnTo>
                      <a:pt x="1606" y="338"/>
                    </a:lnTo>
                    <a:lnTo>
                      <a:pt x="1735" y="336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9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9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50"/>
                    </a:lnTo>
                    <a:lnTo>
                      <a:pt x="2958" y="381"/>
                    </a:lnTo>
                    <a:lnTo>
                      <a:pt x="2902" y="410"/>
                    </a:lnTo>
                    <a:lnTo>
                      <a:pt x="2841" y="439"/>
                    </a:lnTo>
                    <a:lnTo>
                      <a:pt x="2775" y="465"/>
                    </a:lnTo>
                    <a:lnTo>
                      <a:pt x="2706" y="491"/>
                    </a:lnTo>
                    <a:lnTo>
                      <a:pt x="2632" y="514"/>
                    </a:lnTo>
                    <a:lnTo>
                      <a:pt x="2554" y="536"/>
                    </a:lnTo>
                    <a:lnTo>
                      <a:pt x="2472" y="557"/>
                    </a:lnTo>
                    <a:lnTo>
                      <a:pt x="2388" y="575"/>
                    </a:lnTo>
                    <a:lnTo>
                      <a:pt x="2299" y="592"/>
                    </a:lnTo>
                    <a:lnTo>
                      <a:pt x="2208" y="606"/>
                    </a:lnTo>
                    <a:lnTo>
                      <a:pt x="2114" y="619"/>
                    </a:lnTo>
                    <a:lnTo>
                      <a:pt x="2016" y="629"/>
                    </a:lnTo>
                    <a:lnTo>
                      <a:pt x="1917" y="638"/>
                    </a:lnTo>
                    <a:lnTo>
                      <a:pt x="1815" y="644"/>
                    </a:lnTo>
                    <a:lnTo>
                      <a:pt x="1712" y="647"/>
                    </a:lnTo>
                    <a:lnTo>
                      <a:pt x="1606" y="648"/>
                    </a:lnTo>
                    <a:lnTo>
                      <a:pt x="1500" y="647"/>
                    </a:lnTo>
                    <a:lnTo>
                      <a:pt x="1397" y="644"/>
                    </a:lnTo>
                    <a:lnTo>
                      <a:pt x="1295" y="638"/>
                    </a:lnTo>
                    <a:lnTo>
                      <a:pt x="1195" y="629"/>
                    </a:lnTo>
                    <a:lnTo>
                      <a:pt x="1098" y="619"/>
                    </a:lnTo>
                    <a:lnTo>
                      <a:pt x="1004" y="606"/>
                    </a:lnTo>
                    <a:lnTo>
                      <a:pt x="912" y="592"/>
                    </a:lnTo>
                    <a:lnTo>
                      <a:pt x="824" y="575"/>
                    </a:lnTo>
                    <a:lnTo>
                      <a:pt x="739" y="557"/>
                    </a:lnTo>
                    <a:lnTo>
                      <a:pt x="658" y="536"/>
                    </a:lnTo>
                    <a:lnTo>
                      <a:pt x="580" y="514"/>
                    </a:lnTo>
                    <a:lnTo>
                      <a:pt x="506" y="491"/>
                    </a:lnTo>
                    <a:lnTo>
                      <a:pt x="436" y="465"/>
                    </a:lnTo>
                    <a:lnTo>
                      <a:pt x="371" y="439"/>
                    </a:lnTo>
                    <a:lnTo>
                      <a:pt x="310" y="410"/>
                    </a:lnTo>
                    <a:lnTo>
                      <a:pt x="254" y="381"/>
                    </a:lnTo>
                    <a:lnTo>
                      <a:pt x="203" y="350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9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69" name="Freeform 184"/>
              <p:cNvSpPr/>
              <p:nvPr/>
            </p:nvSpPr>
            <p:spPr bwMode="auto">
              <a:xfrm>
                <a:off x="10059988" y="2995613"/>
                <a:ext cx="463550" cy="93663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4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4 h 647"/>
                  <a:gd name="T28" fmla="*/ 3125 w 3212"/>
                  <a:gd name="T29" fmla="*/ 40 h 647"/>
                  <a:gd name="T30" fmla="*/ 3209 w 3212"/>
                  <a:gd name="T31" fmla="*/ 33 h 647"/>
                  <a:gd name="T32" fmla="*/ 3209 w 3212"/>
                  <a:gd name="T33" fmla="*/ 104 h 647"/>
                  <a:gd name="T34" fmla="*/ 3182 w 3212"/>
                  <a:gd name="T35" fmla="*/ 178 h 647"/>
                  <a:gd name="T36" fmla="*/ 3130 w 3212"/>
                  <a:gd name="T37" fmla="*/ 250 h 647"/>
                  <a:gd name="T38" fmla="*/ 3055 w 3212"/>
                  <a:gd name="T39" fmla="*/ 317 h 647"/>
                  <a:gd name="T40" fmla="*/ 2958 w 3212"/>
                  <a:gd name="T41" fmla="*/ 380 h 647"/>
                  <a:gd name="T42" fmla="*/ 2841 w 3212"/>
                  <a:gd name="T43" fmla="*/ 438 h 647"/>
                  <a:gd name="T44" fmla="*/ 2706 w 3212"/>
                  <a:gd name="T45" fmla="*/ 490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3 h 647"/>
                  <a:gd name="T56" fmla="*/ 1606 w 3212"/>
                  <a:gd name="T57" fmla="*/ 647 h 647"/>
                  <a:gd name="T58" fmla="*/ 1397 w 3212"/>
                  <a:gd name="T59" fmla="*/ 643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90 h 647"/>
                  <a:gd name="T70" fmla="*/ 371 w 3212"/>
                  <a:gd name="T71" fmla="*/ 438 h 647"/>
                  <a:gd name="T72" fmla="*/ 254 w 3212"/>
                  <a:gd name="T73" fmla="*/ 380 h 647"/>
                  <a:gd name="T74" fmla="*/ 157 w 3212"/>
                  <a:gd name="T75" fmla="*/ 317 h 647"/>
                  <a:gd name="T76" fmla="*/ 82 w 3212"/>
                  <a:gd name="T77" fmla="*/ 250 h 647"/>
                  <a:gd name="T78" fmla="*/ 30 w 3212"/>
                  <a:gd name="T79" fmla="*/ 178 h 647"/>
                  <a:gd name="T80" fmla="*/ 3 w 3212"/>
                  <a:gd name="T81" fmla="*/ 104 h 647"/>
                  <a:gd name="T82" fmla="*/ 3 w 3212"/>
                  <a:gd name="T83" fmla="*/ 3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8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49"/>
                    </a:lnTo>
                    <a:lnTo>
                      <a:pt x="2958" y="380"/>
                    </a:lnTo>
                    <a:lnTo>
                      <a:pt x="2902" y="409"/>
                    </a:lnTo>
                    <a:lnTo>
                      <a:pt x="2841" y="438"/>
                    </a:lnTo>
                    <a:lnTo>
                      <a:pt x="2775" y="464"/>
                    </a:lnTo>
                    <a:lnTo>
                      <a:pt x="2706" y="490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6"/>
                    </a:lnTo>
                    <a:lnTo>
                      <a:pt x="2388" y="574"/>
                    </a:lnTo>
                    <a:lnTo>
                      <a:pt x="2299" y="591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7"/>
                    </a:lnTo>
                    <a:lnTo>
                      <a:pt x="1815" y="643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3"/>
                    </a:lnTo>
                    <a:lnTo>
                      <a:pt x="1295" y="637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1"/>
                    </a:lnTo>
                    <a:lnTo>
                      <a:pt x="824" y="574"/>
                    </a:lnTo>
                    <a:lnTo>
                      <a:pt x="739" y="556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90"/>
                    </a:lnTo>
                    <a:lnTo>
                      <a:pt x="436" y="464"/>
                    </a:lnTo>
                    <a:lnTo>
                      <a:pt x="371" y="438"/>
                    </a:lnTo>
                    <a:lnTo>
                      <a:pt x="310" y="409"/>
                    </a:lnTo>
                    <a:lnTo>
                      <a:pt x="254" y="380"/>
                    </a:lnTo>
                    <a:lnTo>
                      <a:pt x="203" y="349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8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0" name="Freeform 185"/>
              <p:cNvSpPr/>
              <p:nvPr/>
            </p:nvSpPr>
            <p:spPr bwMode="auto">
              <a:xfrm>
                <a:off x="10059988" y="3074988"/>
                <a:ext cx="463550" cy="92075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3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3 h 647"/>
                  <a:gd name="T28" fmla="*/ 3125 w 3212"/>
                  <a:gd name="T29" fmla="*/ 40 h 647"/>
                  <a:gd name="T30" fmla="*/ 3209 w 3212"/>
                  <a:gd name="T31" fmla="*/ 32 h 647"/>
                  <a:gd name="T32" fmla="*/ 3209 w 3212"/>
                  <a:gd name="T33" fmla="*/ 103 h 647"/>
                  <a:gd name="T34" fmla="*/ 3182 w 3212"/>
                  <a:gd name="T35" fmla="*/ 178 h 647"/>
                  <a:gd name="T36" fmla="*/ 3130 w 3212"/>
                  <a:gd name="T37" fmla="*/ 249 h 647"/>
                  <a:gd name="T38" fmla="*/ 3055 w 3212"/>
                  <a:gd name="T39" fmla="*/ 316 h 647"/>
                  <a:gd name="T40" fmla="*/ 2958 w 3212"/>
                  <a:gd name="T41" fmla="*/ 379 h 647"/>
                  <a:gd name="T42" fmla="*/ 2841 w 3212"/>
                  <a:gd name="T43" fmla="*/ 437 h 647"/>
                  <a:gd name="T44" fmla="*/ 2706 w 3212"/>
                  <a:gd name="T45" fmla="*/ 489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2 h 647"/>
                  <a:gd name="T56" fmla="*/ 1606 w 3212"/>
                  <a:gd name="T57" fmla="*/ 647 h 647"/>
                  <a:gd name="T58" fmla="*/ 1397 w 3212"/>
                  <a:gd name="T59" fmla="*/ 642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89 h 647"/>
                  <a:gd name="T70" fmla="*/ 371 w 3212"/>
                  <a:gd name="T71" fmla="*/ 437 h 647"/>
                  <a:gd name="T72" fmla="*/ 254 w 3212"/>
                  <a:gd name="T73" fmla="*/ 379 h 647"/>
                  <a:gd name="T74" fmla="*/ 157 w 3212"/>
                  <a:gd name="T75" fmla="*/ 316 h 647"/>
                  <a:gd name="T76" fmla="*/ 82 w 3212"/>
                  <a:gd name="T77" fmla="*/ 249 h 647"/>
                  <a:gd name="T78" fmla="*/ 30 w 3212"/>
                  <a:gd name="T79" fmla="*/ 178 h 647"/>
                  <a:gd name="T80" fmla="*/ 3 w 3212"/>
                  <a:gd name="T81" fmla="*/ 103 h 647"/>
                  <a:gd name="T82" fmla="*/ 3 w 3212"/>
                  <a:gd name="T83" fmla="*/ 3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3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3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2"/>
                    </a:lnTo>
                    <a:lnTo>
                      <a:pt x="3212" y="65"/>
                    </a:lnTo>
                    <a:lnTo>
                      <a:pt x="3209" y="103"/>
                    </a:lnTo>
                    <a:lnTo>
                      <a:pt x="3199" y="141"/>
                    </a:lnTo>
                    <a:lnTo>
                      <a:pt x="3182" y="178"/>
                    </a:lnTo>
                    <a:lnTo>
                      <a:pt x="3159" y="214"/>
                    </a:lnTo>
                    <a:lnTo>
                      <a:pt x="3130" y="249"/>
                    </a:lnTo>
                    <a:lnTo>
                      <a:pt x="3096" y="283"/>
                    </a:lnTo>
                    <a:lnTo>
                      <a:pt x="3055" y="316"/>
                    </a:lnTo>
                    <a:lnTo>
                      <a:pt x="3009" y="348"/>
                    </a:lnTo>
                    <a:lnTo>
                      <a:pt x="2958" y="379"/>
                    </a:lnTo>
                    <a:lnTo>
                      <a:pt x="2902" y="409"/>
                    </a:lnTo>
                    <a:lnTo>
                      <a:pt x="2841" y="437"/>
                    </a:lnTo>
                    <a:lnTo>
                      <a:pt x="2775" y="464"/>
                    </a:lnTo>
                    <a:lnTo>
                      <a:pt x="2706" y="489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5"/>
                    </a:lnTo>
                    <a:lnTo>
                      <a:pt x="2388" y="574"/>
                    </a:lnTo>
                    <a:lnTo>
                      <a:pt x="2299" y="590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6"/>
                    </a:lnTo>
                    <a:lnTo>
                      <a:pt x="1815" y="642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2"/>
                    </a:lnTo>
                    <a:lnTo>
                      <a:pt x="1295" y="636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0"/>
                    </a:lnTo>
                    <a:lnTo>
                      <a:pt x="824" y="574"/>
                    </a:lnTo>
                    <a:lnTo>
                      <a:pt x="739" y="555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89"/>
                    </a:lnTo>
                    <a:lnTo>
                      <a:pt x="436" y="464"/>
                    </a:lnTo>
                    <a:lnTo>
                      <a:pt x="371" y="437"/>
                    </a:lnTo>
                    <a:lnTo>
                      <a:pt x="310" y="409"/>
                    </a:lnTo>
                    <a:lnTo>
                      <a:pt x="254" y="379"/>
                    </a:lnTo>
                    <a:lnTo>
                      <a:pt x="203" y="348"/>
                    </a:lnTo>
                    <a:lnTo>
                      <a:pt x="157" y="316"/>
                    </a:lnTo>
                    <a:lnTo>
                      <a:pt x="116" y="283"/>
                    </a:lnTo>
                    <a:lnTo>
                      <a:pt x="82" y="249"/>
                    </a:lnTo>
                    <a:lnTo>
                      <a:pt x="53" y="214"/>
                    </a:lnTo>
                    <a:lnTo>
                      <a:pt x="30" y="178"/>
                    </a:lnTo>
                    <a:lnTo>
                      <a:pt x="13" y="141"/>
                    </a:lnTo>
                    <a:lnTo>
                      <a:pt x="3" y="103"/>
                    </a:lnTo>
                    <a:lnTo>
                      <a:pt x="0" y="65"/>
                    </a:lnTo>
                    <a:lnTo>
                      <a:pt x="3" y="3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86" name="组合 24"/>
          <p:cNvGrpSpPr/>
          <p:nvPr/>
        </p:nvGrpSpPr>
        <p:grpSpPr>
          <a:xfrm>
            <a:off x="7378327" y="2583192"/>
            <a:ext cx="1668642" cy="2335836"/>
            <a:chOff x="7378327" y="2418302"/>
            <a:chExt cx="1668642" cy="2335836"/>
          </a:xfrm>
          <a:solidFill>
            <a:srgbClr val="086DB8"/>
          </a:solidFill>
        </p:grpSpPr>
        <p:sp>
          <p:nvSpPr>
            <p:cNvPr id="1048771" name="Freeform 15"/>
            <p:cNvSpPr>
              <a:spLocks noEditPoints="1"/>
            </p:cNvSpPr>
            <p:nvPr/>
          </p:nvSpPr>
          <p:spPr bwMode="auto">
            <a:xfrm>
              <a:off x="737832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72" name="Freeform 16"/>
            <p:cNvSpPr/>
            <p:nvPr/>
          </p:nvSpPr>
          <p:spPr bwMode="auto">
            <a:xfrm>
              <a:off x="776370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87" name="Group 28"/>
            <p:cNvGrpSpPr/>
            <p:nvPr/>
          </p:nvGrpSpPr>
          <p:grpSpPr>
            <a:xfrm>
              <a:off x="7942772" y="3471319"/>
              <a:ext cx="539752" cy="533969"/>
              <a:chOff x="2587625" y="4291013"/>
              <a:chExt cx="444500" cy="439738"/>
            </a:xfrm>
            <a:grpFill/>
          </p:grpSpPr>
          <p:sp>
            <p:nvSpPr>
              <p:cNvPr id="1048773" name="Freeform 290"/>
              <p:cNvSpPr>
                <a:spLocks noEditPoints="1"/>
              </p:cNvSpPr>
              <p:nvPr/>
            </p:nvSpPr>
            <p:spPr bwMode="auto">
              <a:xfrm>
                <a:off x="2790825" y="4491038"/>
                <a:ext cx="241300" cy="239713"/>
              </a:xfrm>
              <a:custGeom>
                <a:avLst/>
                <a:gdLst>
                  <a:gd name="T0" fmla="*/ 582 w 1676"/>
                  <a:gd name="T1" fmla="*/ 282 h 1813"/>
                  <a:gd name="T2" fmla="*/ 453 w 1676"/>
                  <a:gd name="T3" fmla="*/ 343 h 1813"/>
                  <a:gd name="T4" fmla="*/ 344 w 1676"/>
                  <a:gd name="T5" fmla="*/ 449 h 1813"/>
                  <a:gd name="T6" fmla="*/ 274 w 1676"/>
                  <a:gd name="T7" fmla="*/ 582 h 1813"/>
                  <a:gd name="T8" fmla="*/ 246 w 1676"/>
                  <a:gd name="T9" fmla="*/ 729 h 1813"/>
                  <a:gd name="T10" fmla="*/ 260 w 1676"/>
                  <a:gd name="T11" fmla="*/ 878 h 1813"/>
                  <a:gd name="T12" fmla="*/ 316 w 1676"/>
                  <a:gd name="T13" fmla="*/ 1018 h 1813"/>
                  <a:gd name="T14" fmla="*/ 414 w 1676"/>
                  <a:gd name="T15" fmla="*/ 1136 h 1813"/>
                  <a:gd name="T16" fmla="*/ 538 w 1676"/>
                  <a:gd name="T17" fmla="*/ 1212 h 1813"/>
                  <a:gd name="T18" fmla="*/ 673 w 1676"/>
                  <a:gd name="T19" fmla="*/ 1242 h 1813"/>
                  <a:gd name="T20" fmla="*/ 811 w 1676"/>
                  <a:gd name="T21" fmla="*/ 1227 h 1813"/>
                  <a:gd name="T22" fmla="*/ 941 w 1676"/>
                  <a:gd name="T23" fmla="*/ 1166 h 1813"/>
                  <a:gd name="T24" fmla="*/ 1049 w 1676"/>
                  <a:gd name="T25" fmla="*/ 1061 h 1813"/>
                  <a:gd name="T26" fmla="*/ 1119 w 1676"/>
                  <a:gd name="T27" fmla="*/ 927 h 1813"/>
                  <a:gd name="T28" fmla="*/ 1147 w 1676"/>
                  <a:gd name="T29" fmla="*/ 779 h 1813"/>
                  <a:gd name="T30" fmla="*/ 1133 w 1676"/>
                  <a:gd name="T31" fmla="*/ 630 h 1813"/>
                  <a:gd name="T32" fmla="*/ 1077 w 1676"/>
                  <a:gd name="T33" fmla="*/ 491 h 1813"/>
                  <a:gd name="T34" fmla="*/ 980 w 1676"/>
                  <a:gd name="T35" fmla="*/ 374 h 1813"/>
                  <a:gd name="T36" fmla="*/ 855 w 1676"/>
                  <a:gd name="T37" fmla="*/ 298 h 1813"/>
                  <a:gd name="T38" fmla="*/ 720 w 1676"/>
                  <a:gd name="T39" fmla="*/ 267 h 1813"/>
                  <a:gd name="T40" fmla="*/ 781 w 1676"/>
                  <a:gd name="T41" fmla="*/ 5 h 1813"/>
                  <a:gd name="T42" fmla="*/ 946 w 1676"/>
                  <a:gd name="T43" fmla="*/ 49 h 1813"/>
                  <a:gd name="T44" fmla="*/ 1099 w 1676"/>
                  <a:gd name="T45" fmla="*/ 137 h 1813"/>
                  <a:gd name="T46" fmla="*/ 1230 w 1676"/>
                  <a:gd name="T47" fmla="*/ 267 h 1813"/>
                  <a:gd name="T48" fmla="*/ 1324 w 1676"/>
                  <a:gd name="T49" fmla="*/ 424 h 1813"/>
                  <a:gd name="T50" fmla="*/ 1378 w 1676"/>
                  <a:gd name="T51" fmla="*/ 596 h 1813"/>
                  <a:gd name="T52" fmla="*/ 1393 w 1676"/>
                  <a:gd name="T53" fmla="*/ 775 h 1813"/>
                  <a:gd name="T54" fmla="*/ 1368 w 1676"/>
                  <a:gd name="T55" fmla="*/ 953 h 1813"/>
                  <a:gd name="T56" fmla="*/ 1603 w 1676"/>
                  <a:gd name="T57" fmla="*/ 1363 h 1813"/>
                  <a:gd name="T58" fmla="*/ 1656 w 1676"/>
                  <a:gd name="T59" fmla="*/ 1449 h 1813"/>
                  <a:gd name="T60" fmla="*/ 1676 w 1676"/>
                  <a:gd name="T61" fmla="*/ 1550 h 1813"/>
                  <a:gd name="T62" fmla="*/ 1656 w 1676"/>
                  <a:gd name="T63" fmla="*/ 1651 h 1813"/>
                  <a:gd name="T64" fmla="*/ 1603 w 1676"/>
                  <a:gd name="T65" fmla="*/ 1737 h 1813"/>
                  <a:gd name="T66" fmla="*/ 1515 w 1676"/>
                  <a:gd name="T67" fmla="*/ 1798 h 1813"/>
                  <a:gd name="T68" fmla="*/ 1414 w 1676"/>
                  <a:gd name="T69" fmla="*/ 1813 h 1813"/>
                  <a:gd name="T70" fmla="*/ 1316 w 1676"/>
                  <a:gd name="T71" fmla="*/ 1783 h 1813"/>
                  <a:gd name="T72" fmla="*/ 986 w 1676"/>
                  <a:gd name="T73" fmla="*/ 1441 h 1813"/>
                  <a:gd name="T74" fmla="*/ 826 w 1676"/>
                  <a:gd name="T75" fmla="*/ 1496 h 1813"/>
                  <a:gd name="T76" fmla="*/ 660 w 1676"/>
                  <a:gd name="T77" fmla="*/ 1508 h 1813"/>
                  <a:gd name="T78" fmla="*/ 496 w 1676"/>
                  <a:gd name="T79" fmla="*/ 1477 h 1813"/>
                  <a:gd name="T80" fmla="*/ 341 w 1676"/>
                  <a:gd name="T81" fmla="*/ 1404 h 1813"/>
                  <a:gd name="T82" fmla="*/ 204 w 1676"/>
                  <a:gd name="T83" fmla="*/ 1289 h 1813"/>
                  <a:gd name="T84" fmla="*/ 95 w 1676"/>
                  <a:gd name="T85" fmla="*/ 1137 h 1813"/>
                  <a:gd name="T86" fmla="*/ 27 w 1676"/>
                  <a:gd name="T87" fmla="*/ 966 h 1813"/>
                  <a:gd name="T88" fmla="*/ 0 w 1676"/>
                  <a:gd name="T89" fmla="*/ 785 h 1813"/>
                  <a:gd name="T90" fmla="*/ 13 w 1676"/>
                  <a:gd name="T91" fmla="*/ 602 h 1813"/>
                  <a:gd name="T92" fmla="*/ 67 w 1676"/>
                  <a:gd name="T93" fmla="*/ 427 h 1813"/>
                  <a:gd name="T94" fmla="*/ 162 w 1676"/>
                  <a:gd name="T95" fmla="*/ 268 h 1813"/>
                  <a:gd name="T96" fmla="*/ 294 w 1676"/>
                  <a:gd name="T97" fmla="*/ 137 h 1813"/>
                  <a:gd name="T98" fmla="*/ 447 w 1676"/>
                  <a:gd name="T99" fmla="*/ 49 h 1813"/>
                  <a:gd name="T100" fmla="*/ 612 w 1676"/>
                  <a:gd name="T101" fmla="*/ 5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6" h="1813">
                    <a:moveTo>
                      <a:pt x="673" y="267"/>
                    </a:moveTo>
                    <a:lnTo>
                      <a:pt x="627" y="272"/>
                    </a:lnTo>
                    <a:lnTo>
                      <a:pt x="582" y="282"/>
                    </a:lnTo>
                    <a:lnTo>
                      <a:pt x="538" y="298"/>
                    </a:lnTo>
                    <a:lnTo>
                      <a:pt x="495" y="317"/>
                    </a:lnTo>
                    <a:lnTo>
                      <a:pt x="453" y="343"/>
                    </a:lnTo>
                    <a:lnTo>
                      <a:pt x="414" y="374"/>
                    </a:lnTo>
                    <a:lnTo>
                      <a:pt x="377" y="409"/>
                    </a:lnTo>
                    <a:lnTo>
                      <a:pt x="344" y="449"/>
                    </a:lnTo>
                    <a:lnTo>
                      <a:pt x="316" y="491"/>
                    </a:lnTo>
                    <a:lnTo>
                      <a:pt x="293" y="536"/>
                    </a:lnTo>
                    <a:lnTo>
                      <a:pt x="274" y="582"/>
                    </a:lnTo>
                    <a:lnTo>
                      <a:pt x="260" y="630"/>
                    </a:lnTo>
                    <a:lnTo>
                      <a:pt x="251" y="679"/>
                    </a:lnTo>
                    <a:lnTo>
                      <a:pt x="246" y="729"/>
                    </a:lnTo>
                    <a:lnTo>
                      <a:pt x="246" y="779"/>
                    </a:lnTo>
                    <a:lnTo>
                      <a:pt x="251" y="829"/>
                    </a:lnTo>
                    <a:lnTo>
                      <a:pt x="260" y="878"/>
                    </a:lnTo>
                    <a:lnTo>
                      <a:pt x="274" y="927"/>
                    </a:lnTo>
                    <a:lnTo>
                      <a:pt x="293" y="974"/>
                    </a:lnTo>
                    <a:lnTo>
                      <a:pt x="316" y="1018"/>
                    </a:lnTo>
                    <a:lnTo>
                      <a:pt x="344" y="1061"/>
                    </a:lnTo>
                    <a:lnTo>
                      <a:pt x="377" y="1100"/>
                    </a:lnTo>
                    <a:lnTo>
                      <a:pt x="414" y="1136"/>
                    </a:lnTo>
                    <a:lnTo>
                      <a:pt x="453" y="1166"/>
                    </a:lnTo>
                    <a:lnTo>
                      <a:pt x="495" y="1191"/>
                    </a:lnTo>
                    <a:lnTo>
                      <a:pt x="538" y="1212"/>
                    </a:lnTo>
                    <a:lnTo>
                      <a:pt x="582" y="1227"/>
                    </a:lnTo>
                    <a:lnTo>
                      <a:pt x="627" y="1237"/>
                    </a:lnTo>
                    <a:lnTo>
                      <a:pt x="673" y="1242"/>
                    </a:lnTo>
                    <a:lnTo>
                      <a:pt x="720" y="1242"/>
                    </a:lnTo>
                    <a:lnTo>
                      <a:pt x="766" y="1237"/>
                    </a:lnTo>
                    <a:lnTo>
                      <a:pt x="811" y="1227"/>
                    </a:lnTo>
                    <a:lnTo>
                      <a:pt x="855" y="1212"/>
                    </a:lnTo>
                    <a:lnTo>
                      <a:pt x="898" y="1191"/>
                    </a:lnTo>
                    <a:lnTo>
                      <a:pt x="941" y="1166"/>
                    </a:lnTo>
                    <a:lnTo>
                      <a:pt x="980" y="1136"/>
                    </a:lnTo>
                    <a:lnTo>
                      <a:pt x="1016" y="1100"/>
                    </a:lnTo>
                    <a:lnTo>
                      <a:pt x="1049" y="1061"/>
                    </a:lnTo>
                    <a:lnTo>
                      <a:pt x="1077" y="1018"/>
                    </a:lnTo>
                    <a:lnTo>
                      <a:pt x="1100" y="974"/>
                    </a:lnTo>
                    <a:lnTo>
                      <a:pt x="1119" y="927"/>
                    </a:lnTo>
                    <a:lnTo>
                      <a:pt x="1133" y="878"/>
                    </a:lnTo>
                    <a:lnTo>
                      <a:pt x="1142" y="829"/>
                    </a:lnTo>
                    <a:lnTo>
                      <a:pt x="1147" y="779"/>
                    </a:lnTo>
                    <a:lnTo>
                      <a:pt x="1147" y="729"/>
                    </a:lnTo>
                    <a:lnTo>
                      <a:pt x="1142" y="679"/>
                    </a:lnTo>
                    <a:lnTo>
                      <a:pt x="1133" y="630"/>
                    </a:lnTo>
                    <a:lnTo>
                      <a:pt x="1119" y="582"/>
                    </a:lnTo>
                    <a:lnTo>
                      <a:pt x="1100" y="536"/>
                    </a:lnTo>
                    <a:lnTo>
                      <a:pt x="1077" y="491"/>
                    </a:lnTo>
                    <a:lnTo>
                      <a:pt x="1049" y="449"/>
                    </a:lnTo>
                    <a:lnTo>
                      <a:pt x="1016" y="409"/>
                    </a:lnTo>
                    <a:lnTo>
                      <a:pt x="980" y="374"/>
                    </a:lnTo>
                    <a:lnTo>
                      <a:pt x="941" y="343"/>
                    </a:lnTo>
                    <a:lnTo>
                      <a:pt x="898" y="317"/>
                    </a:lnTo>
                    <a:lnTo>
                      <a:pt x="855" y="298"/>
                    </a:lnTo>
                    <a:lnTo>
                      <a:pt x="811" y="282"/>
                    </a:lnTo>
                    <a:lnTo>
                      <a:pt x="766" y="272"/>
                    </a:lnTo>
                    <a:lnTo>
                      <a:pt x="720" y="267"/>
                    </a:lnTo>
                    <a:lnTo>
                      <a:pt x="673" y="267"/>
                    </a:lnTo>
                    <a:close/>
                    <a:moveTo>
                      <a:pt x="725" y="0"/>
                    </a:moveTo>
                    <a:lnTo>
                      <a:pt x="781" y="5"/>
                    </a:lnTo>
                    <a:lnTo>
                      <a:pt x="837" y="15"/>
                    </a:lnTo>
                    <a:lnTo>
                      <a:pt x="892" y="29"/>
                    </a:lnTo>
                    <a:lnTo>
                      <a:pt x="946" y="49"/>
                    </a:lnTo>
                    <a:lnTo>
                      <a:pt x="999" y="74"/>
                    </a:lnTo>
                    <a:lnTo>
                      <a:pt x="1050" y="103"/>
                    </a:lnTo>
                    <a:lnTo>
                      <a:pt x="1099" y="137"/>
                    </a:lnTo>
                    <a:lnTo>
                      <a:pt x="1145" y="176"/>
                    </a:lnTo>
                    <a:lnTo>
                      <a:pt x="1190" y="219"/>
                    </a:lnTo>
                    <a:lnTo>
                      <a:pt x="1230" y="267"/>
                    </a:lnTo>
                    <a:lnTo>
                      <a:pt x="1266" y="317"/>
                    </a:lnTo>
                    <a:lnTo>
                      <a:pt x="1297" y="369"/>
                    </a:lnTo>
                    <a:lnTo>
                      <a:pt x="1324" y="424"/>
                    </a:lnTo>
                    <a:lnTo>
                      <a:pt x="1346" y="479"/>
                    </a:lnTo>
                    <a:lnTo>
                      <a:pt x="1364" y="537"/>
                    </a:lnTo>
                    <a:lnTo>
                      <a:pt x="1378" y="596"/>
                    </a:lnTo>
                    <a:lnTo>
                      <a:pt x="1387" y="655"/>
                    </a:lnTo>
                    <a:lnTo>
                      <a:pt x="1392" y="715"/>
                    </a:lnTo>
                    <a:lnTo>
                      <a:pt x="1393" y="775"/>
                    </a:lnTo>
                    <a:lnTo>
                      <a:pt x="1389" y="835"/>
                    </a:lnTo>
                    <a:lnTo>
                      <a:pt x="1381" y="895"/>
                    </a:lnTo>
                    <a:lnTo>
                      <a:pt x="1368" y="953"/>
                    </a:lnTo>
                    <a:lnTo>
                      <a:pt x="1351" y="1011"/>
                    </a:lnTo>
                    <a:lnTo>
                      <a:pt x="1330" y="1067"/>
                    </a:lnTo>
                    <a:lnTo>
                      <a:pt x="1603" y="1363"/>
                    </a:lnTo>
                    <a:lnTo>
                      <a:pt x="1625" y="1389"/>
                    </a:lnTo>
                    <a:lnTo>
                      <a:pt x="1642" y="1419"/>
                    </a:lnTo>
                    <a:lnTo>
                      <a:pt x="1656" y="1449"/>
                    </a:lnTo>
                    <a:lnTo>
                      <a:pt x="1668" y="1482"/>
                    </a:lnTo>
                    <a:lnTo>
                      <a:pt x="1674" y="1515"/>
                    </a:lnTo>
                    <a:lnTo>
                      <a:pt x="1676" y="1550"/>
                    </a:lnTo>
                    <a:lnTo>
                      <a:pt x="1674" y="1585"/>
                    </a:lnTo>
                    <a:lnTo>
                      <a:pt x="1668" y="1619"/>
                    </a:lnTo>
                    <a:lnTo>
                      <a:pt x="1656" y="1651"/>
                    </a:lnTo>
                    <a:lnTo>
                      <a:pt x="1642" y="1682"/>
                    </a:lnTo>
                    <a:lnTo>
                      <a:pt x="1625" y="1711"/>
                    </a:lnTo>
                    <a:lnTo>
                      <a:pt x="1603" y="1737"/>
                    </a:lnTo>
                    <a:lnTo>
                      <a:pt x="1576" y="1762"/>
                    </a:lnTo>
                    <a:lnTo>
                      <a:pt x="1547" y="1783"/>
                    </a:lnTo>
                    <a:lnTo>
                      <a:pt x="1515" y="1798"/>
                    </a:lnTo>
                    <a:lnTo>
                      <a:pt x="1482" y="1809"/>
                    </a:lnTo>
                    <a:lnTo>
                      <a:pt x="1449" y="1813"/>
                    </a:lnTo>
                    <a:lnTo>
                      <a:pt x="1414" y="1813"/>
                    </a:lnTo>
                    <a:lnTo>
                      <a:pt x="1380" y="1809"/>
                    </a:lnTo>
                    <a:lnTo>
                      <a:pt x="1347" y="1798"/>
                    </a:lnTo>
                    <a:lnTo>
                      <a:pt x="1316" y="1783"/>
                    </a:lnTo>
                    <a:lnTo>
                      <a:pt x="1286" y="1762"/>
                    </a:lnTo>
                    <a:lnTo>
                      <a:pt x="1259" y="1737"/>
                    </a:lnTo>
                    <a:lnTo>
                      <a:pt x="986" y="1441"/>
                    </a:lnTo>
                    <a:lnTo>
                      <a:pt x="934" y="1464"/>
                    </a:lnTo>
                    <a:lnTo>
                      <a:pt x="880" y="1483"/>
                    </a:lnTo>
                    <a:lnTo>
                      <a:pt x="826" y="1496"/>
                    </a:lnTo>
                    <a:lnTo>
                      <a:pt x="771" y="1504"/>
                    </a:lnTo>
                    <a:lnTo>
                      <a:pt x="716" y="1509"/>
                    </a:lnTo>
                    <a:lnTo>
                      <a:pt x="660" y="1508"/>
                    </a:lnTo>
                    <a:lnTo>
                      <a:pt x="605" y="1503"/>
                    </a:lnTo>
                    <a:lnTo>
                      <a:pt x="550" y="1493"/>
                    </a:lnTo>
                    <a:lnTo>
                      <a:pt x="496" y="1477"/>
                    </a:lnTo>
                    <a:lnTo>
                      <a:pt x="443" y="1458"/>
                    </a:lnTo>
                    <a:lnTo>
                      <a:pt x="391" y="1434"/>
                    </a:lnTo>
                    <a:lnTo>
                      <a:pt x="341" y="1404"/>
                    </a:lnTo>
                    <a:lnTo>
                      <a:pt x="293" y="1371"/>
                    </a:lnTo>
                    <a:lnTo>
                      <a:pt x="247" y="1332"/>
                    </a:lnTo>
                    <a:lnTo>
                      <a:pt x="204" y="1289"/>
                    </a:lnTo>
                    <a:lnTo>
                      <a:pt x="162" y="1240"/>
                    </a:lnTo>
                    <a:lnTo>
                      <a:pt x="126" y="1190"/>
                    </a:lnTo>
                    <a:lnTo>
                      <a:pt x="95" y="1137"/>
                    </a:lnTo>
                    <a:lnTo>
                      <a:pt x="68" y="1082"/>
                    </a:lnTo>
                    <a:lnTo>
                      <a:pt x="45" y="1024"/>
                    </a:lnTo>
                    <a:lnTo>
                      <a:pt x="27" y="966"/>
                    </a:lnTo>
                    <a:lnTo>
                      <a:pt x="13" y="906"/>
                    </a:lnTo>
                    <a:lnTo>
                      <a:pt x="4" y="846"/>
                    </a:lnTo>
                    <a:lnTo>
                      <a:pt x="0" y="785"/>
                    </a:lnTo>
                    <a:lnTo>
                      <a:pt x="0" y="724"/>
                    </a:lnTo>
                    <a:lnTo>
                      <a:pt x="4" y="663"/>
                    </a:lnTo>
                    <a:lnTo>
                      <a:pt x="13" y="602"/>
                    </a:lnTo>
                    <a:lnTo>
                      <a:pt x="27" y="543"/>
                    </a:lnTo>
                    <a:lnTo>
                      <a:pt x="45" y="485"/>
                    </a:lnTo>
                    <a:lnTo>
                      <a:pt x="67" y="427"/>
                    </a:lnTo>
                    <a:lnTo>
                      <a:pt x="94" y="373"/>
                    </a:lnTo>
                    <a:lnTo>
                      <a:pt x="126" y="319"/>
                    </a:lnTo>
                    <a:lnTo>
                      <a:pt x="162" y="268"/>
                    </a:lnTo>
                    <a:lnTo>
                      <a:pt x="203" y="220"/>
                    </a:lnTo>
                    <a:lnTo>
                      <a:pt x="247" y="176"/>
                    </a:lnTo>
                    <a:lnTo>
                      <a:pt x="294" y="137"/>
                    </a:lnTo>
                    <a:lnTo>
                      <a:pt x="343" y="103"/>
                    </a:lnTo>
                    <a:lnTo>
                      <a:pt x="394" y="74"/>
                    </a:lnTo>
                    <a:lnTo>
                      <a:pt x="447" y="49"/>
                    </a:lnTo>
                    <a:lnTo>
                      <a:pt x="501" y="29"/>
                    </a:lnTo>
                    <a:lnTo>
                      <a:pt x="556" y="15"/>
                    </a:lnTo>
                    <a:lnTo>
                      <a:pt x="612" y="5"/>
                    </a:lnTo>
                    <a:lnTo>
                      <a:pt x="668" y="0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4" name="Freeform 291"/>
              <p:cNvSpPr/>
              <p:nvPr/>
            </p:nvSpPr>
            <p:spPr bwMode="auto">
              <a:xfrm>
                <a:off x="2811463" y="4335463"/>
                <a:ext cx="217488" cy="274638"/>
              </a:xfrm>
              <a:custGeom>
                <a:avLst/>
                <a:gdLst>
                  <a:gd name="T0" fmla="*/ 459 w 1508"/>
                  <a:gd name="T1" fmla="*/ 30 h 2083"/>
                  <a:gd name="T2" fmla="*/ 619 w 1508"/>
                  <a:gd name="T3" fmla="*/ 254 h 2083"/>
                  <a:gd name="T4" fmla="*/ 841 w 1508"/>
                  <a:gd name="T5" fmla="*/ 542 h 2083"/>
                  <a:gd name="T6" fmla="*/ 960 w 1508"/>
                  <a:gd name="T7" fmla="*/ 441 h 2083"/>
                  <a:gd name="T8" fmla="*/ 1249 w 1508"/>
                  <a:gd name="T9" fmla="*/ 400 h 2083"/>
                  <a:gd name="T10" fmla="*/ 1340 w 1508"/>
                  <a:gd name="T11" fmla="*/ 564 h 2083"/>
                  <a:gd name="T12" fmla="*/ 1411 w 1508"/>
                  <a:gd name="T13" fmla="*/ 741 h 2083"/>
                  <a:gd name="T14" fmla="*/ 1464 w 1508"/>
                  <a:gd name="T15" fmla="*/ 927 h 2083"/>
                  <a:gd name="T16" fmla="*/ 1497 w 1508"/>
                  <a:gd name="T17" fmla="*/ 1121 h 2083"/>
                  <a:gd name="T18" fmla="*/ 1508 w 1508"/>
                  <a:gd name="T19" fmla="*/ 1322 h 2083"/>
                  <a:gd name="T20" fmla="*/ 1497 w 1508"/>
                  <a:gd name="T21" fmla="*/ 1526 h 2083"/>
                  <a:gd name="T22" fmla="*/ 1463 w 1508"/>
                  <a:gd name="T23" fmla="*/ 1720 h 2083"/>
                  <a:gd name="T24" fmla="*/ 1409 w 1508"/>
                  <a:gd name="T25" fmla="*/ 1907 h 2083"/>
                  <a:gd name="T26" fmla="*/ 1337 w 1508"/>
                  <a:gd name="T27" fmla="*/ 2083 h 2083"/>
                  <a:gd name="T28" fmla="*/ 1349 w 1508"/>
                  <a:gd name="T29" fmla="*/ 1945 h 2083"/>
                  <a:gd name="T30" fmla="*/ 1341 w 1508"/>
                  <a:gd name="T31" fmla="*/ 1808 h 2083"/>
                  <a:gd name="T32" fmla="*/ 1313 w 1508"/>
                  <a:gd name="T33" fmla="*/ 1675 h 2083"/>
                  <a:gd name="T34" fmla="*/ 1266 w 1508"/>
                  <a:gd name="T35" fmla="*/ 1547 h 2083"/>
                  <a:gd name="T36" fmla="*/ 1201 w 1508"/>
                  <a:gd name="T37" fmla="*/ 1429 h 2083"/>
                  <a:gd name="T38" fmla="*/ 1117 w 1508"/>
                  <a:gd name="T39" fmla="*/ 1321 h 2083"/>
                  <a:gd name="T40" fmla="*/ 1021 w 1508"/>
                  <a:gd name="T41" fmla="*/ 1233 h 2083"/>
                  <a:gd name="T42" fmla="*/ 915 w 1508"/>
                  <a:gd name="T43" fmla="*/ 1162 h 2083"/>
                  <a:gd name="T44" fmla="*/ 801 w 1508"/>
                  <a:gd name="T45" fmla="*/ 1111 h 2083"/>
                  <a:gd name="T46" fmla="*/ 680 w 1508"/>
                  <a:gd name="T47" fmla="*/ 1080 h 2083"/>
                  <a:gd name="T48" fmla="*/ 554 w 1508"/>
                  <a:gd name="T49" fmla="*/ 1069 h 2083"/>
                  <a:gd name="T50" fmla="*/ 416 w 1508"/>
                  <a:gd name="T51" fmla="*/ 1082 h 2083"/>
                  <a:gd name="T52" fmla="*/ 283 w 1508"/>
                  <a:gd name="T53" fmla="*/ 1120 h 2083"/>
                  <a:gd name="T54" fmla="*/ 160 w 1508"/>
                  <a:gd name="T55" fmla="*/ 1182 h 2083"/>
                  <a:gd name="T56" fmla="*/ 591 w 1508"/>
                  <a:gd name="T57" fmla="*/ 812 h 2083"/>
                  <a:gd name="T58" fmla="*/ 751 w 1508"/>
                  <a:gd name="T59" fmla="*/ 755 h 2083"/>
                  <a:gd name="T60" fmla="*/ 500 w 1508"/>
                  <a:gd name="T61" fmla="*/ 407 h 2083"/>
                  <a:gd name="T62" fmla="*/ 338 w 1508"/>
                  <a:gd name="T63" fmla="*/ 367 h 2083"/>
                  <a:gd name="T64" fmla="*/ 175 w 1508"/>
                  <a:gd name="T65" fmla="*/ 519 h 2083"/>
                  <a:gd name="T66" fmla="*/ 0 w 1508"/>
                  <a:gd name="T67" fmla="*/ 375 h 2083"/>
                  <a:gd name="T68" fmla="*/ 166 w 1508"/>
                  <a:gd name="T69" fmla="*/ 151 h 2083"/>
                  <a:gd name="T70" fmla="*/ 287 w 1508"/>
                  <a:gd name="T71" fmla="*/ 289 h 2083"/>
                  <a:gd name="T72" fmla="*/ 445 w 1508"/>
                  <a:gd name="T73" fmla="*/ 351 h 2083"/>
                  <a:gd name="T74" fmla="*/ 453 w 1508"/>
                  <a:gd name="T75" fmla="*/ 220 h 2083"/>
                  <a:gd name="T76" fmla="*/ 316 w 1508"/>
                  <a:gd name="T77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08" h="2083">
                    <a:moveTo>
                      <a:pt x="316" y="0"/>
                    </a:moveTo>
                    <a:lnTo>
                      <a:pt x="459" y="30"/>
                    </a:lnTo>
                    <a:lnTo>
                      <a:pt x="582" y="149"/>
                    </a:lnTo>
                    <a:lnTo>
                      <a:pt x="619" y="254"/>
                    </a:lnTo>
                    <a:lnTo>
                      <a:pt x="647" y="352"/>
                    </a:lnTo>
                    <a:lnTo>
                      <a:pt x="841" y="542"/>
                    </a:lnTo>
                    <a:lnTo>
                      <a:pt x="891" y="559"/>
                    </a:lnTo>
                    <a:lnTo>
                      <a:pt x="960" y="441"/>
                    </a:lnTo>
                    <a:lnTo>
                      <a:pt x="1204" y="417"/>
                    </a:lnTo>
                    <a:lnTo>
                      <a:pt x="1249" y="400"/>
                    </a:lnTo>
                    <a:lnTo>
                      <a:pt x="1297" y="481"/>
                    </a:lnTo>
                    <a:lnTo>
                      <a:pt x="1340" y="564"/>
                    </a:lnTo>
                    <a:lnTo>
                      <a:pt x="1378" y="651"/>
                    </a:lnTo>
                    <a:lnTo>
                      <a:pt x="1411" y="741"/>
                    </a:lnTo>
                    <a:lnTo>
                      <a:pt x="1440" y="832"/>
                    </a:lnTo>
                    <a:lnTo>
                      <a:pt x="1464" y="927"/>
                    </a:lnTo>
                    <a:lnTo>
                      <a:pt x="1483" y="1022"/>
                    </a:lnTo>
                    <a:lnTo>
                      <a:pt x="1497" y="1121"/>
                    </a:lnTo>
                    <a:lnTo>
                      <a:pt x="1505" y="1221"/>
                    </a:lnTo>
                    <a:lnTo>
                      <a:pt x="1508" y="1322"/>
                    </a:lnTo>
                    <a:lnTo>
                      <a:pt x="1505" y="1425"/>
                    </a:lnTo>
                    <a:lnTo>
                      <a:pt x="1497" y="1526"/>
                    </a:lnTo>
                    <a:lnTo>
                      <a:pt x="1483" y="1623"/>
                    </a:lnTo>
                    <a:lnTo>
                      <a:pt x="1463" y="1720"/>
                    </a:lnTo>
                    <a:lnTo>
                      <a:pt x="1439" y="1815"/>
                    </a:lnTo>
                    <a:lnTo>
                      <a:pt x="1409" y="1907"/>
                    </a:lnTo>
                    <a:lnTo>
                      <a:pt x="1375" y="1996"/>
                    </a:lnTo>
                    <a:lnTo>
                      <a:pt x="1337" y="2083"/>
                    </a:lnTo>
                    <a:lnTo>
                      <a:pt x="1345" y="2015"/>
                    </a:lnTo>
                    <a:lnTo>
                      <a:pt x="1349" y="1945"/>
                    </a:lnTo>
                    <a:lnTo>
                      <a:pt x="1347" y="1877"/>
                    </a:lnTo>
                    <a:lnTo>
                      <a:pt x="1341" y="1808"/>
                    </a:lnTo>
                    <a:lnTo>
                      <a:pt x="1329" y="1741"/>
                    </a:lnTo>
                    <a:lnTo>
                      <a:pt x="1313" y="1675"/>
                    </a:lnTo>
                    <a:lnTo>
                      <a:pt x="1293" y="1610"/>
                    </a:lnTo>
                    <a:lnTo>
                      <a:pt x="1266" y="1547"/>
                    </a:lnTo>
                    <a:lnTo>
                      <a:pt x="1236" y="1486"/>
                    </a:lnTo>
                    <a:lnTo>
                      <a:pt x="1201" y="1429"/>
                    </a:lnTo>
                    <a:lnTo>
                      <a:pt x="1161" y="1373"/>
                    </a:lnTo>
                    <a:lnTo>
                      <a:pt x="1117" y="1321"/>
                    </a:lnTo>
                    <a:lnTo>
                      <a:pt x="1071" y="1276"/>
                    </a:lnTo>
                    <a:lnTo>
                      <a:pt x="1021" y="1233"/>
                    </a:lnTo>
                    <a:lnTo>
                      <a:pt x="969" y="1195"/>
                    </a:lnTo>
                    <a:lnTo>
                      <a:pt x="915" y="1162"/>
                    </a:lnTo>
                    <a:lnTo>
                      <a:pt x="859" y="1134"/>
                    </a:lnTo>
                    <a:lnTo>
                      <a:pt x="801" y="1111"/>
                    </a:lnTo>
                    <a:lnTo>
                      <a:pt x="741" y="1093"/>
                    </a:lnTo>
                    <a:lnTo>
                      <a:pt x="680" y="1080"/>
                    </a:lnTo>
                    <a:lnTo>
                      <a:pt x="617" y="1072"/>
                    </a:lnTo>
                    <a:lnTo>
                      <a:pt x="554" y="1069"/>
                    </a:lnTo>
                    <a:lnTo>
                      <a:pt x="484" y="1072"/>
                    </a:lnTo>
                    <a:lnTo>
                      <a:pt x="416" y="1082"/>
                    </a:lnTo>
                    <a:lnTo>
                      <a:pt x="349" y="1098"/>
                    </a:lnTo>
                    <a:lnTo>
                      <a:pt x="283" y="1120"/>
                    </a:lnTo>
                    <a:lnTo>
                      <a:pt x="220" y="1148"/>
                    </a:lnTo>
                    <a:lnTo>
                      <a:pt x="160" y="1182"/>
                    </a:lnTo>
                    <a:lnTo>
                      <a:pt x="338" y="952"/>
                    </a:lnTo>
                    <a:lnTo>
                      <a:pt x="591" y="812"/>
                    </a:lnTo>
                    <a:lnTo>
                      <a:pt x="738" y="833"/>
                    </a:lnTo>
                    <a:lnTo>
                      <a:pt x="751" y="755"/>
                    </a:lnTo>
                    <a:lnTo>
                      <a:pt x="570" y="556"/>
                    </a:lnTo>
                    <a:lnTo>
                      <a:pt x="500" y="407"/>
                    </a:lnTo>
                    <a:lnTo>
                      <a:pt x="400" y="407"/>
                    </a:lnTo>
                    <a:lnTo>
                      <a:pt x="338" y="367"/>
                    </a:lnTo>
                    <a:lnTo>
                      <a:pt x="203" y="345"/>
                    </a:lnTo>
                    <a:lnTo>
                      <a:pt x="175" y="519"/>
                    </a:lnTo>
                    <a:lnTo>
                      <a:pt x="12" y="484"/>
                    </a:lnTo>
                    <a:lnTo>
                      <a:pt x="0" y="375"/>
                    </a:lnTo>
                    <a:lnTo>
                      <a:pt x="125" y="345"/>
                    </a:lnTo>
                    <a:lnTo>
                      <a:pt x="166" y="151"/>
                    </a:lnTo>
                    <a:lnTo>
                      <a:pt x="291" y="207"/>
                    </a:lnTo>
                    <a:lnTo>
                      <a:pt x="287" y="289"/>
                    </a:lnTo>
                    <a:lnTo>
                      <a:pt x="382" y="332"/>
                    </a:lnTo>
                    <a:lnTo>
                      <a:pt x="445" y="351"/>
                    </a:lnTo>
                    <a:lnTo>
                      <a:pt x="522" y="308"/>
                    </a:lnTo>
                    <a:lnTo>
                      <a:pt x="453" y="220"/>
                    </a:lnTo>
                    <a:lnTo>
                      <a:pt x="313" y="71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5" name="Freeform 292"/>
              <p:cNvSpPr/>
              <p:nvPr/>
            </p:nvSpPr>
            <p:spPr bwMode="auto">
              <a:xfrm>
                <a:off x="2786063" y="4497388"/>
                <a:ext cx="30163" cy="26988"/>
              </a:xfrm>
              <a:custGeom>
                <a:avLst/>
                <a:gdLst>
                  <a:gd name="T0" fmla="*/ 118 w 208"/>
                  <a:gd name="T1" fmla="*/ 0 h 197"/>
                  <a:gd name="T2" fmla="*/ 208 w 208"/>
                  <a:gd name="T3" fmla="*/ 45 h 197"/>
                  <a:gd name="T4" fmla="*/ 186 w 208"/>
                  <a:gd name="T5" fmla="*/ 66 h 197"/>
                  <a:gd name="T6" fmla="*/ 165 w 208"/>
                  <a:gd name="T7" fmla="*/ 89 h 197"/>
                  <a:gd name="T8" fmla="*/ 147 w 208"/>
                  <a:gd name="T9" fmla="*/ 109 h 197"/>
                  <a:gd name="T10" fmla="*/ 130 w 208"/>
                  <a:gd name="T11" fmla="*/ 131 h 197"/>
                  <a:gd name="T12" fmla="*/ 81 w 208"/>
                  <a:gd name="T13" fmla="*/ 132 h 197"/>
                  <a:gd name="T14" fmla="*/ 29 w 208"/>
                  <a:gd name="T15" fmla="*/ 197 h 197"/>
                  <a:gd name="T16" fmla="*/ 0 w 208"/>
                  <a:gd name="T17" fmla="*/ 61 h 197"/>
                  <a:gd name="T18" fmla="*/ 118 w 208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7">
                    <a:moveTo>
                      <a:pt x="118" y="0"/>
                    </a:moveTo>
                    <a:lnTo>
                      <a:pt x="208" y="45"/>
                    </a:lnTo>
                    <a:lnTo>
                      <a:pt x="186" y="66"/>
                    </a:lnTo>
                    <a:lnTo>
                      <a:pt x="165" y="89"/>
                    </a:lnTo>
                    <a:lnTo>
                      <a:pt x="147" y="109"/>
                    </a:lnTo>
                    <a:lnTo>
                      <a:pt x="130" y="131"/>
                    </a:lnTo>
                    <a:lnTo>
                      <a:pt x="81" y="132"/>
                    </a:lnTo>
                    <a:lnTo>
                      <a:pt x="29" y="197"/>
                    </a:lnTo>
                    <a:lnTo>
                      <a:pt x="0" y="61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6" name="Freeform 293"/>
              <p:cNvSpPr/>
              <p:nvPr/>
            </p:nvSpPr>
            <p:spPr bwMode="auto">
              <a:xfrm>
                <a:off x="2860675" y="4702175"/>
                <a:ext cx="52388" cy="20638"/>
              </a:xfrm>
              <a:custGeom>
                <a:avLst/>
                <a:gdLst>
                  <a:gd name="T0" fmla="*/ 368 w 368"/>
                  <a:gd name="T1" fmla="*/ 0 h 153"/>
                  <a:gd name="T2" fmla="*/ 298 w 368"/>
                  <a:gd name="T3" fmla="*/ 38 h 153"/>
                  <a:gd name="T4" fmla="*/ 227 w 368"/>
                  <a:gd name="T5" fmla="*/ 73 h 153"/>
                  <a:gd name="T6" fmla="*/ 152 w 368"/>
                  <a:gd name="T7" fmla="*/ 105 h 153"/>
                  <a:gd name="T8" fmla="*/ 77 w 368"/>
                  <a:gd name="T9" fmla="*/ 131 h 153"/>
                  <a:gd name="T10" fmla="*/ 0 w 368"/>
                  <a:gd name="T11" fmla="*/ 153 h 153"/>
                  <a:gd name="T12" fmla="*/ 28 w 368"/>
                  <a:gd name="T13" fmla="*/ 44 h 153"/>
                  <a:gd name="T14" fmla="*/ 83 w 368"/>
                  <a:gd name="T15" fmla="*/ 5 h 153"/>
                  <a:gd name="T16" fmla="*/ 148 w 368"/>
                  <a:gd name="T17" fmla="*/ 13 h 153"/>
                  <a:gd name="T18" fmla="*/ 215 w 368"/>
                  <a:gd name="T19" fmla="*/ 16 h 153"/>
                  <a:gd name="T20" fmla="*/ 266 w 368"/>
                  <a:gd name="T21" fmla="*/ 14 h 153"/>
                  <a:gd name="T22" fmla="*/ 317 w 368"/>
                  <a:gd name="T23" fmla="*/ 9 h 153"/>
                  <a:gd name="T24" fmla="*/ 368 w 368"/>
                  <a:gd name="T2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8" h="153">
                    <a:moveTo>
                      <a:pt x="368" y="0"/>
                    </a:moveTo>
                    <a:lnTo>
                      <a:pt x="298" y="38"/>
                    </a:lnTo>
                    <a:lnTo>
                      <a:pt x="227" y="73"/>
                    </a:lnTo>
                    <a:lnTo>
                      <a:pt x="152" y="105"/>
                    </a:lnTo>
                    <a:lnTo>
                      <a:pt x="77" y="131"/>
                    </a:lnTo>
                    <a:lnTo>
                      <a:pt x="0" y="153"/>
                    </a:lnTo>
                    <a:lnTo>
                      <a:pt x="28" y="44"/>
                    </a:lnTo>
                    <a:lnTo>
                      <a:pt x="83" y="5"/>
                    </a:lnTo>
                    <a:lnTo>
                      <a:pt x="148" y="13"/>
                    </a:lnTo>
                    <a:lnTo>
                      <a:pt x="215" y="16"/>
                    </a:lnTo>
                    <a:lnTo>
                      <a:pt x="266" y="14"/>
                    </a:lnTo>
                    <a:lnTo>
                      <a:pt x="317" y="9"/>
                    </a:lnTo>
                    <a:lnTo>
                      <a:pt x="3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7" name="Freeform 294"/>
              <p:cNvSpPr/>
              <p:nvPr/>
            </p:nvSpPr>
            <p:spPr bwMode="auto">
              <a:xfrm>
                <a:off x="2587625" y="4395788"/>
                <a:ext cx="249238" cy="333375"/>
              </a:xfrm>
              <a:custGeom>
                <a:avLst/>
                <a:gdLst>
                  <a:gd name="T0" fmla="*/ 210 w 1723"/>
                  <a:gd name="T1" fmla="*/ 95 h 2519"/>
                  <a:gd name="T2" fmla="*/ 468 w 1723"/>
                  <a:gd name="T3" fmla="*/ 157 h 2519"/>
                  <a:gd name="T4" fmla="*/ 884 w 1723"/>
                  <a:gd name="T5" fmla="*/ 389 h 2519"/>
                  <a:gd name="T6" fmla="*/ 1103 w 1723"/>
                  <a:gd name="T7" fmla="*/ 976 h 2519"/>
                  <a:gd name="T8" fmla="*/ 1141 w 1723"/>
                  <a:gd name="T9" fmla="*/ 862 h 2519"/>
                  <a:gd name="T10" fmla="*/ 1389 w 1723"/>
                  <a:gd name="T11" fmla="*/ 1094 h 2519"/>
                  <a:gd name="T12" fmla="*/ 1344 w 1723"/>
                  <a:gd name="T13" fmla="*/ 1213 h 2519"/>
                  <a:gd name="T14" fmla="*/ 1316 w 1723"/>
                  <a:gd name="T15" fmla="*/ 1341 h 2519"/>
                  <a:gd name="T16" fmla="*/ 1307 w 1723"/>
                  <a:gd name="T17" fmla="*/ 1472 h 2519"/>
                  <a:gd name="T18" fmla="*/ 1317 w 1723"/>
                  <a:gd name="T19" fmla="*/ 1609 h 2519"/>
                  <a:gd name="T20" fmla="*/ 1346 w 1723"/>
                  <a:gd name="T21" fmla="*/ 1741 h 2519"/>
                  <a:gd name="T22" fmla="*/ 1394 w 1723"/>
                  <a:gd name="T23" fmla="*/ 1865 h 2519"/>
                  <a:gd name="T24" fmla="*/ 1459 w 1723"/>
                  <a:gd name="T25" fmla="*/ 1979 h 2519"/>
                  <a:gd name="T26" fmla="*/ 1541 w 1723"/>
                  <a:gd name="T27" fmla="*/ 2083 h 2519"/>
                  <a:gd name="T28" fmla="*/ 1628 w 1723"/>
                  <a:gd name="T29" fmla="*/ 2165 h 2519"/>
                  <a:gd name="T30" fmla="*/ 1723 w 1723"/>
                  <a:gd name="T31" fmla="*/ 2230 h 2519"/>
                  <a:gd name="T32" fmla="*/ 1714 w 1723"/>
                  <a:gd name="T33" fmla="*/ 2268 h 2519"/>
                  <a:gd name="T34" fmla="*/ 1708 w 1723"/>
                  <a:gd name="T35" fmla="*/ 2294 h 2519"/>
                  <a:gd name="T36" fmla="*/ 1706 w 1723"/>
                  <a:gd name="T37" fmla="*/ 2304 h 2519"/>
                  <a:gd name="T38" fmla="*/ 1659 w 1723"/>
                  <a:gd name="T39" fmla="*/ 2513 h 2519"/>
                  <a:gd name="T40" fmla="*/ 1530 w 1723"/>
                  <a:gd name="T41" fmla="*/ 2519 h 2519"/>
                  <a:gd name="T42" fmla="*/ 1338 w 1723"/>
                  <a:gd name="T43" fmla="*/ 2506 h 2519"/>
                  <a:gd name="T44" fmla="*/ 1154 w 1723"/>
                  <a:gd name="T45" fmla="*/ 2468 h 2519"/>
                  <a:gd name="T46" fmla="*/ 977 w 1723"/>
                  <a:gd name="T47" fmla="*/ 2407 h 2519"/>
                  <a:gd name="T48" fmla="*/ 810 w 1723"/>
                  <a:gd name="T49" fmla="*/ 2325 h 2519"/>
                  <a:gd name="T50" fmla="*/ 656 w 1723"/>
                  <a:gd name="T51" fmla="*/ 2222 h 2519"/>
                  <a:gd name="T52" fmla="*/ 514 w 1723"/>
                  <a:gd name="T53" fmla="*/ 2101 h 2519"/>
                  <a:gd name="T54" fmla="*/ 387 w 1723"/>
                  <a:gd name="T55" fmla="*/ 1963 h 2519"/>
                  <a:gd name="T56" fmla="*/ 274 w 1723"/>
                  <a:gd name="T57" fmla="*/ 1809 h 2519"/>
                  <a:gd name="T58" fmla="*/ 180 w 1723"/>
                  <a:gd name="T59" fmla="*/ 1641 h 2519"/>
                  <a:gd name="T60" fmla="*/ 103 w 1723"/>
                  <a:gd name="T61" fmla="*/ 1461 h 2519"/>
                  <a:gd name="T62" fmla="*/ 47 w 1723"/>
                  <a:gd name="T63" fmla="*/ 1270 h 2519"/>
                  <a:gd name="T64" fmla="*/ 12 w 1723"/>
                  <a:gd name="T65" fmla="*/ 1070 h 2519"/>
                  <a:gd name="T66" fmla="*/ 0 w 1723"/>
                  <a:gd name="T67" fmla="*/ 862 h 2519"/>
                  <a:gd name="T68" fmla="*/ 11 w 1723"/>
                  <a:gd name="T69" fmla="*/ 662 h 2519"/>
                  <a:gd name="T70" fmla="*/ 44 w 1723"/>
                  <a:gd name="T71" fmla="*/ 470 h 2519"/>
                  <a:gd name="T72" fmla="*/ 96 w 1723"/>
                  <a:gd name="T73" fmla="*/ 285 h 2519"/>
                  <a:gd name="T74" fmla="*/ 168 w 1723"/>
                  <a:gd name="T75" fmla="*/ 111 h 2519"/>
                  <a:gd name="T76" fmla="*/ 320 w 1723"/>
                  <a:gd name="T77" fmla="*/ 0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3" h="2519">
                    <a:moveTo>
                      <a:pt x="320" y="0"/>
                    </a:moveTo>
                    <a:lnTo>
                      <a:pt x="210" y="95"/>
                    </a:lnTo>
                    <a:lnTo>
                      <a:pt x="296" y="157"/>
                    </a:lnTo>
                    <a:lnTo>
                      <a:pt x="468" y="157"/>
                    </a:lnTo>
                    <a:lnTo>
                      <a:pt x="724" y="107"/>
                    </a:lnTo>
                    <a:lnTo>
                      <a:pt x="884" y="389"/>
                    </a:lnTo>
                    <a:lnTo>
                      <a:pt x="884" y="655"/>
                    </a:lnTo>
                    <a:lnTo>
                      <a:pt x="1103" y="976"/>
                    </a:lnTo>
                    <a:lnTo>
                      <a:pt x="1141" y="976"/>
                    </a:lnTo>
                    <a:lnTo>
                      <a:pt x="1141" y="862"/>
                    </a:lnTo>
                    <a:lnTo>
                      <a:pt x="1225" y="1054"/>
                    </a:lnTo>
                    <a:lnTo>
                      <a:pt x="1389" y="1094"/>
                    </a:lnTo>
                    <a:lnTo>
                      <a:pt x="1365" y="1153"/>
                    </a:lnTo>
                    <a:lnTo>
                      <a:pt x="1344" y="1213"/>
                    </a:lnTo>
                    <a:lnTo>
                      <a:pt x="1328" y="1277"/>
                    </a:lnTo>
                    <a:lnTo>
                      <a:pt x="1316" y="1341"/>
                    </a:lnTo>
                    <a:lnTo>
                      <a:pt x="1309" y="1406"/>
                    </a:lnTo>
                    <a:lnTo>
                      <a:pt x="1307" y="1472"/>
                    </a:lnTo>
                    <a:lnTo>
                      <a:pt x="1309" y="1542"/>
                    </a:lnTo>
                    <a:lnTo>
                      <a:pt x="1317" y="1609"/>
                    </a:lnTo>
                    <a:lnTo>
                      <a:pt x="1329" y="1676"/>
                    </a:lnTo>
                    <a:lnTo>
                      <a:pt x="1346" y="1741"/>
                    </a:lnTo>
                    <a:lnTo>
                      <a:pt x="1368" y="1803"/>
                    </a:lnTo>
                    <a:lnTo>
                      <a:pt x="1394" y="1865"/>
                    </a:lnTo>
                    <a:lnTo>
                      <a:pt x="1424" y="1923"/>
                    </a:lnTo>
                    <a:lnTo>
                      <a:pt x="1459" y="1979"/>
                    </a:lnTo>
                    <a:lnTo>
                      <a:pt x="1498" y="2032"/>
                    </a:lnTo>
                    <a:lnTo>
                      <a:pt x="1541" y="2083"/>
                    </a:lnTo>
                    <a:lnTo>
                      <a:pt x="1583" y="2126"/>
                    </a:lnTo>
                    <a:lnTo>
                      <a:pt x="1628" y="2165"/>
                    </a:lnTo>
                    <a:lnTo>
                      <a:pt x="1675" y="2200"/>
                    </a:lnTo>
                    <a:lnTo>
                      <a:pt x="1723" y="2230"/>
                    </a:lnTo>
                    <a:lnTo>
                      <a:pt x="1718" y="2251"/>
                    </a:lnTo>
                    <a:lnTo>
                      <a:pt x="1714" y="2268"/>
                    </a:lnTo>
                    <a:lnTo>
                      <a:pt x="1711" y="2283"/>
                    </a:lnTo>
                    <a:lnTo>
                      <a:pt x="1708" y="2294"/>
                    </a:lnTo>
                    <a:lnTo>
                      <a:pt x="1706" y="2302"/>
                    </a:lnTo>
                    <a:lnTo>
                      <a:pt x="1706" y="2304"/>
                    </a:lnTo>
                    <a:lnTo>
                      <a:pt x="1722" y="2505"/>
                    </a:lnTo>
                    <a:lnTo>
                      <a:pt x="1659" y="2513"/>
                    </a:lnTo>
                    <a:lnTo>
                      <a:pt x="1594" y="2517"/>
                    </a:lnTo>
                    <a:lnTo>
                      <a:pt x="1530" y="2519"/>
                    </a:lnTo>
                    <a:lnTo>
                      <a:pt x="1433" y="2516"/>
                    </a:lnTo>
                    <a:lnTo>
                      <a:pt x="1338" y="2506"/>
                    </a:lnTo>
                    <a:lnTo>
                      <a:pt x="1245" y="2490"/>
                    </a:lnTo>
                    <a:lnTo>
                      <a:pt x="1154" y="2468"/>
                    </a:lnTo>
                    <a:lnTo>
                      <a:pt x="1064" y="2441"/>
                    </a:lnTo>
                    <a:lnTo>
                      <a:pt x="977" y="2407"/>
                    </a:lnTo>
                    <a:lnTo>
                      <a:pt x="893" y="2369"/>
                    </a:lnTo>
                    <a:lnTo>
                      <a:pt x="810" y="2325"/>
                    </a:lnTo>
                    <a:lnTo>
                      <a:pt x="732" y="2276"/>
                    </a:lnTo>
                    <a:lnTo>
                      <a:pt x="656" y="2222"/>
                    </a:lnTo>
                    <a:lnTo>
                      <a:pt x="583" y="2164"/>
                    </a:lnTo>
                    <a:lnTo>
                      <a:pt x="514" y="2101"/>
                    </a:lnTo>
                    <a:lnTo>
                      <a:pt x="448" y="2034"/>
                    </a:lnTo>
                    <a:lnTo>
                      <a:pt x="387" y="1963"/>
                    </a:lnTo>
                    <a:lnTo>
                      <a:pt x="328" y="1888"/>
                    </a:lnTo>
                    <a:lnTo>
                      <a:pt x="274" y="1809"/>
                    </a:lnTo>
                    <a:lnTo>
                      <a:pt x="225" y="1727"/>
                    </a:lnTo>
                    <a:lnTo>
                      <a:pt x="180" y="1641"/>
                    </a:lnTo>
                    <a:lnTo>
                      <a:pt x="139" y="1553"/>
                    </a:lnTo>
                    <a:lnTo>
                      <a:pt x="103" y="1461"/>
                    </a:lnTo>
                    <a:lnTo>
                      <a:pt x="72" y="1367"/>
                    </a:lnTo>
                    <a:lnTo>
                      <a:pt x="47" y="1270"/>
                    </a:lnTo>
                    <a:lnTo>
                      <a:pt x="27" y="1171"/>
                    </a:lnTo>
                    <a:lnTo>
                      <a:pt x="12" y="1070"/>
                    </a:lnTo>
                    <a:lnTo>
                      <a:pt x="3" y="968"/>
                    </a:lnTo>
                    <a:lnTo>
                      <a:pt x="0" y="862"/>
                    </a:lnTo>
                    <a:lnTo>
                      <a:pt x="3" y="761"/>
                    </a:lnTo>
                    <a:lnTo>
                      <a:pt x="11" y="662"/>
                    </a:lnTo>
                    <a:lnTo>
                      <a:pt x="25" y="565"/>
                    </a:lnTo>
                    <a:lnTo>
                      <a:pt x="44" y="470"/>
                    </a:lnTo>
                    <a:lnTo>
                      <a:pt x="68" y="376"/>
                    </a:lnTo>
                    <a:lnTo>
                      <a:pt x="96" y="285"/>
                    </a:lnTo>
                    <a:lnTo>
                      <a:pt x="131" y="197"/>
                    </a:lnTo>
                    <a:lnTo>
                      <a:pt x="168" y="111"/>
                    </a:lnTo>
                    <a:lnTo>
                      <a:pt x="210" y="27"/>
                    </a:lnTo>
                    <a:lnTo>
                      <a:pt x="3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78" name="Freeform 295"/>
              <p:cNvSpPr>
                <a:spLocks noEditPoints="1"/>
              </p:cNvSpPr>
              <p:nvPr/>
            </p:nvSpPr>
            <p:spPr bwMode="auto">
              <a:xfrm>
                <a:off x="2638425" y="4291013"/>
                <a:ext cx="263525" cy="79375"/>
              </a:xfrm>
              <a:custGeom>
                <a:avLst/>
                <a:gdLst>
                  <a:gd name="T0" fmla="*/ 782 w 1831"/>
                  <a:gd name="T1" fmla="*/ 179 h 603"/>
                  <a:gd name="T2" fmla="*/ 779 w 1831"/>
                  <a:gd name="T3" fmla="*/ 185 h 603"/>
                  <a:gd name="T4" fmla="*/ 773 w 1831"/>
                  <a:gd name="T5" fmla="*/ 194 h 603"/>
                  <a:gd name="T6" fmla="*/ 763 w 1831"/>
                  <a:gd name="T7" fmla="*/ 204 h 603"/>
                  <a:gd name="T8" fmla="*/ 750 w 1831"/>
                  <a:gd name="T9" fmla="*/ 214 h 603"/>
                  <a:gd name="T10" fmla="*/ 737 w 1831"/>
                  <a:gd name="T11" fmla="*/ 225 h 603"/>
                  <a:gd name="T12" fmla="*/ 724 w 1831"/>
                  <a:gd name="T13" fmla="*/ 235 h 603"/>
                  <a:gd name="T14" fmla="*/ 711 w 1831"/>
                  <a:gd name="T15" fmla="*/ 246 h 603"/>
                  <a:gd name="T16" fmla="*/ 699 w 1831"/>
                  <a:gd name="T17" fmla="*/ 254 h 603"/>
                  <a:gd name="T18" fmla="*/ 690 w 1831"/>
                  <a:gd name="T19" fmla="*/ 261 h 603"/>
                  <a:gd name="T20" fmla="*/ 683 w 1831"/>
                  <a:gd name="T21" fmla="*/ 266 h 603"/>
                  <a:gd name="T22" fmla="*/ 681 w 1831"/>
                  <a:gd name="T23" fmla="*/ 267 h 603"/>
                  <a:gd name="T24" fmla="*/ 782 w 1831"/>
                  <a:gd name="T25" fmla="*/ 331 h 603"/>
                  <a:gd name="T26" fmla="*/ 990 w 1831"/>
                  <a:gd name="T27" fmla="*/ 271 h 603"/>
                  <a:gd name="T28" fmla="*/ 941 w 1831"/>
                  <a:gd name="T29" fmla="*/ 179 h 603"/>
                  <a:gd name="T30" fmla="*/ 851 w 1831"/>
                  <a:gd name="T31" fmla="*/ 210 h 603"/>
                  <a:gd name="T32" fmla="*/ 782 w 1831"/>
                  <a:gd name="T33" fmla="*/ 179 h 603"/>
                  <a:gd name="T34" fmla="*/ 1401 w 1831"/>
                  <a:gd name="T35" fmla="*/ 72 h 603"/>
                  <a:gd name="T36" fmla="*/ 1244 w 1831"/>
                  <a:gd name="T37" fmla="*/ 166 h 603"/>
                  <a:gd name="T38" fmla="*/ 1155 w 1831"/>
                  <a:gd name="T39" fmla="*/ 226 h 603"/>
                  <a:gd name="T40" fmla="*/ 1217 w 1831"/>
                  <a:gd name="T41" fmla="*/ 270 h 603"/>
                  <a:gd name="T42" fmla="*/ 1356 w 1831"/>
                  <a:gd name="T43" fmla="*/ 255 h 603"/>
                  <a:gd name="T44" fmla="*/ 1502 w 1831"/>
                  <a:gd name="T45" fmla="*/ 135 h 603"/>
                  <a:gd name="T46" fmla="*/ 1401 w 1831"/>
                  <a:gd name="T47" fmla="*/ 72 h 603"/>
                  <a:gd name="T48" fmla="*/ 1180 w 1831"/>
                  <a:gd name="T49" fmla="*/ 0 h 603"/>
                  <a:gd name="T50" fmla="*/ 1180 w 1831"/>
                  <a:gd name="T51" fmla="*/ 0 h 603"/>
                  <a:gd name="T52" fmla="*/ 1267 w 1831"/>
                  <a:gd name="T53" fmla="*/ 4 h 603"/>
                  <a:gd name="T54" fmla="*/ 1352 w 1831"/>
                  <a:gd name="T55" fmla="*/ 11 h 603"/>
                  <a:gd name="T56" fmla="*/ 1436 w 1831"/>
                  <a:gd name="T57" fmla="*/ 24 h 603"/>
                  <a:gd name="T58" fmla="*/ 1519 w 1831"/>
                  <a:gd name="T59" fmla="*/ 43 h 603"/>
                  <a:gd name="T60" fmla="*/ 1600 w 1831"/>
                  <a:gd name="T61" fmla="*/ 66 h 603"/>
                  <a:gd name="T62" fmla="*/ 1679 w 1831"/>
                  <a:gd name="T63" fmla="*/ 93 h 603"/>
                  <a:gd name="T64" fmla="*/ 1756 w 1831"/>
                  <a:gd name="T65" fmla="*/ 124 h 603"/>
                  <a:gd name="T66" fmla="*/ 1831 w 1831"/>
                  <a:gd name="T67" fmla="*/ 160 h 603"/>
                  <a:gd name="T68" fmla="*/ 1776 w 1831"/>
                  <a:gd name="T69" fmla="*/ 169 h 603"/>
                  <a:gd name="T70" fmla="*/ 1626 w 1831"/>
                  <a:gd name="T71" fmla="*/ 145 h 603"/>
                  <a:gd name="T72" fmla="*/ 1521 w 1831"/>
                  <a:gd name="T73" fmla="*/ 221 h 603"/>
                  <a:gd name="T74" fmla="*/ 1445 w 1831"/>
                  <a:gd name="T75" fmla="*/ 311 h 603"/>
                  <a:gd name="T76" fmla="*/ 1171 w 1831"/>
                  <a:gd name="T77" fmla="*/ 338 h 603"/>
                  <a:gd name="T78" fmla="*/ 1059 w 1831"/>
                  <a:gd name="T79" fmla="*/ 319 h 603"/>
                  <a:gd name="T80" fmla="*/ 981 w 1831"/>
                  <a:gd name="T81" fmla="*/ 449 h 603"/>
                  <a:gd name="T82" fmla="*/ 757 w 1831"/>
                  <a:gd name="T83" fmla="*/ 463 h 603"/>
                  <a:gd name="T84" fmla="*/ 616 w 1831"/>
                  <a:gd name="T85" fmla="*/ 420 h 603"/>
                  <a:gd name="T86" fmla="*/ 490 w 1831"/>
                  <a:gd name="T87" fmla="*/ 494 h 603"/>
                  <a:gd name="T88" fmla="*/ 218 w 1831"/>
                  <a:gd name="T89" fmla="*/ 535 h 603"/>
                  <a:gd name="T90" fmla="*/ 0 w 1831"/>
                  <a:gd name="T91" fmla="*/ 603 h 603"/>
                  <a:gd name="T92" fmla="*/ 0 w 1831"/>
                  <a:gd name="T93" fmla="*/ 603 h 603"/>
                  <a:gd name="T94" fmla="*/ 58 w 1831"/>
                  <a:gd name="T95" fmla="*/ 531 h 603"/>
                  <a:gd name="T96" fmla="*/ 120 w 1831"/>
                  <a:gd name="T97" fmla="*/ 463 h 603"/>
                  <a:gd name="T98" fmla="*/ 185 w 1831"/>
                  <a:gd name="T99" fmla="*/ 399 h 603"/>
                  <a:gd name="T100" fmla="*/ 253 w 1831"/>
                  <a:gd name="T101" fmla="*/ 338 h 603"/>
                  <a:gd name="T102" fmla="*/ 325 w 1831"/>
                  <a:gd name="T103" fmla="*/ 283 h 603"/>
                  <a:gd name="T104" fmla="*/ 400 w 1831"/>
                  <a:gd name="T105" fmla="*/ 232 h 603"/>
                  <a:gd name="T106" fmla="*/ 477 w 1831"/>
                  <a:gd name="T107" fmla="*/ 185 h 603"/>
                  <a:gd name="T108" fmla="*/ 558 w 1831"/>
                  <a:gd name="T109" fmla="*/ 144 h 603"/>
                  <a:gd name="T110" fmla="*/ 640 w 1831"/>
                  <a:gd name="T111" fmla="*/ 107 h 603"/>
                  <a:gd name="T112" fmla="*/ 725 w 1831"/>
                  <a:gd name="T113" fmla="*/ 75 h 603"/>
                  <a:gd name="T114" fmla="*/ 813 w 1831"/>
                  <a:gd name="T115" fmla="*/ 49 h 603"/>
                  <a:gd name="T116" fmla="*/ 902 w 1831"/>
                  <a:gd name="T117" fmla="*/ 27 h 603"/>
                  <a:gd name="T118" fmla="*/ 992 w 1831"/>
                  <a:gd name="T119" fmla="*/ 13 h 603"/>
                  <a:gd name="T120" fmla="*/ 1086 w 1831"/>
                  <a:gd name="T121" fmla="*/ 4 h 603"/>
                  <a:gd name="T122" fmla="*/ 1180 w 1831"/>
                  <a:gd name="T12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31" h="603">
                    <a:moveTo>
                      <a:pt x="782" y="179"/>
                    </a:moveTo>
                    <a:lnTo>
                      <a:pt x="779" y="185"/>
                    </a:lnTo>
                    <a:lnTo>
                      <a:pt x="773" y="194"/>
                    </a:lnTo>
                    <a:lnTo>
                      <a:pt x="763" y="204"/>
                    </a:lnTo>
                    <a:lnTo>
                      <a:pt x="750" y="214"/>
                    </a:lnTo>
                    <a:lnTo>
                      <a:pt x="737" y="225"/>
                    </a:lnTo>
                    <a:lnTo>
                      <a:pt x="724" y="235"/>
                    </a:lnTo>
                    <a:lnTo>
                      <a:pt x="711" y="246"/>
                    </a:lnTo>
                    <a:lnTo>
                      <a:pt x="699" y="254"/>
                    </a:lnTo>
                    <a:lnTo>
                      <a:pt x="690" y="261"/>
                    </a:lnTo>
                    <a:lnTo>
                      <a:pt x="683" y="266"/>
                    </a:lnTo>
                    <a:lnTo>
                      <a:pt x="681" y="267"/>
                    </a:lnTo>
                    <a:lnTo>
                      <a:pt x="782" y="331"/>
                    </a:lnTo>
                    <a:lnTo>
                      <a:pt x="990" y="271"/>
                    </a:lnTo>
                    <a:lnTo>
                      <a:pt x="941" y="179"/>
                    </a:lnTo>
                    <a:lnTo>
                      <a:pt x="851" y="210"/>
                    </a:lnTo>
                    <a:lnTo>
                      <a:pt x="782" y="179"/>
                    </a:lnTo>
                    <a:close/>
                    <a:moveTo>
                      <a:pt x="1401" y="72"/>
                    </a:moveTo>
                    <a:lnTo>
                      <a:pt x="1244" y="166"/>
                    </a:lnTo>
                    <a:lnTo>
                      <a:pt x="1155" y="226"/>
                    </a:lnTo>
                    <a:lnTo>
                      <a:pt x="1217" y="270"/>
                    </a:lnTo>
                    <a:lnTo>
                      <a:pt x="1356" y="255"/>
                    </a:lnTo>
                    <a:lnTo>
                      <a:pt x="1502" y="135"/>
                    </a:lnTo>
                    <a:lnTo>
                      <a:pt x="1401" y="72"/>
                    </a:lnTo>
                    <a:close/>
                    <a:moveTo>
                      <a:pt x="1180" y="0"/>
                    </a:moveTo>
                    <a:lnTo>
                      <a:pt x="1180" y="0"/>
                    </a:lnTo>
                    <a:lnTo>
                      <a:pt x="1267" y="4"/>
                    </a:lnTo>
                    <a:lnTo>
                      <a:pt x="1352" y="11"/>
                    </a:lnTo>
                    <a:lnTo>
                      <a:pt x="1436" y="24"/>
                    </a:lnTo>
                    <a:lnTo>
                      <a:pt x="1519" y="43"/>
                    </a:lnTo>
                    <a:lnTo>
                      <a:pt x="1600" y="66"/>
                    </a:lnTo>
                    <a:lnTo>
                      <a:pt x="1679" y="93"/>
                    </a:lnTo>
                    <a:lnTo>
                      <a:pt x="1756" y="124"/>
                    </a:lnTo>
                    <a:lnTo>
                      <a:pt x="1831" y="160"/>
                    </a:lnTo>
                    <a:lnTo>
                      <a:pt x="1776" y="169"/>
                    </a:lnTo>
                    <a:lnTo>
                      <a:pt x="1626" y="145"/>
                    </a:lnTo>
                    <a:lnTo>
                      <a:pt x="1521" y="221"/>
                    </a:lnTo>
                    <a:lnTo>
                      <a:pt x="1445" y="311"/>
                    </a:lnTo>
                    <a:lnTo>
                      <a:pt x="1171" y="338"/>
                    </a:lnTo>
                    <a:lnTo>
                      <a:pt x="1059" y="319"/>
                    </a:lnTo>
                    <a:lnTo>
                      <a:pt x="981" y="449"/>
                    </a:lnTo>
                    <a:lnTo>
                      <a:pt x="757" y="463"/>
                    </a:lnTo>
                    <a:lnTo>
                      <a:pt x="616" y="420"/>
                    </a:lnTo>
                    <a:lnTo>
                      <a:pt x="490" y="494"/>
                    </a:lnTo>
                    <a:lnTo>
                      <a:pt x="218" y="535"/>
                    </a:lnTo>
                    <a:lnTo>
                      <a:pt x="0" y="603"/>
                    </a:lnTo>
                    <a:lnTo>
                      <a:pt x="0" y="603"/>
                    </a:lnTo>
                    <a:lnTo>
                      <a:pt x="58" y="531"/>
                    </a:lnTo>
                    <a:lnTo>
                      <a:pt x="120" y="463"/>
                    </a:lnTo>
                    <a:lnTo>
                      <a:pt x="185" y="399"/>
                    </a:lnTo>
                    <a:lnTo>
                      <a:pt x="253" y="338"/>
                    </a:lnTo>
                    <a:lnTo>
                      <a:pt x="325" y="283"/>
                    </a:lnTo>
                    <a:lnTo>
                      <a:pt x="400" y="232"/>
                    </a:lnTo>
                    <a:lnTo>
                      <a:pt x="477" y="185"/>
                    </a:lnTo>
                    <a:lnTo>
                      <a:pt x="558" y="144"/>
                    </a:lnTo>
                    <a:lnTo>
                      <a:pt x="640" y="107"/>
                    </a:lnTo>
                    <a:lnTo>
                      <a:pt x="725" y="75"/>
                    </a:lnTo>
                    <a:lnTo>
                      <a:pt x="813" y="49"/>
                    </a:lnTo>
                    <a:lnTo>
                      <a:pt x="902" y="27"/>
                    </a:lnTo>
                    <a:lnTo>
                      <a:pt x="992" y="13"/>
                    </a:lnTo>
                    <a:lnTo>
                      <a:pt x="1086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88" name="组合 34"/>
          <p:cNvGrpSpPr/>
          <p:nvPr/>
        </p:nvGrpSpPr>
        <p:grpSpPr>
          <a:xfrm>
            <a:off x="1017173" y="2583192"/>
            <a:ext cx="1668642" cy="2335836"/>
            <a:chOff x="1017173" y="2418302"/>
            <a:chExt cx="1668642" cy="2335836"/>
          </a:xfrm>
          <a:solidFill>
            <a:srgbClr val="01B5EE"/>
          </a:solidFill>
        </p:grpSpPr>
        <p:sp>
          <p:nvSpPr>
            <p:cNvPr id="1048779" name="Freeform 5"/>
            <p:cNvSpPr>
              <a:spLocks noEditPoints="1"/>
            </p:cNvSpPr>
            <p:nvPr/>
          </p:nvSpPr>
          <p:spPr bwMode="auto">
            <a:xfrm>
              <a:off x="1017173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80" name="Freeform 6"/>
            <p:cNvSpPr/>
            <p:nvPr/>
          </p:nvSpPr>
          <p:spPr bwMode="auto">
            <a:xfrm>
              <a:off x="1402547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89" name="Group 35"/>
            <p:cNvGrpSpPr/>
            <p:nvPr/>
          </p:nvGrpSpPr>
          <p:grpSpPr>
            <a:xfrm>
              <a:off x="1633193" y="3417205"/>
              <a:ext cx="436601" cy="642195"/>
              <a:chOff x="9209088" y="5059363"/>
              <a:chExt cx="300038" cy="441324"/>
            </a:xfrm>
            <a:grpFill/>
          </p:grpSpPr>
          <p:sp>
            <p:nvSpPr>
              <p:cNvPr id="1048781" name="Freeform 412"/>
              <p:cNvSpPr/>
              <p:nvPr/>
            </p:nvSpPr>
            <p:spPr bwMode="auto">
              <a:xfrm>
                <a:off x="9313863" y="5059363"/>
                <a:ext cx="90488" cy="90487"/>
              </a:xfrm>
              <a:custGeom>
                <a:avLst/>
                <a:gdLst>
                  <a:gd name="T0" fmla="*/ 343 w 686"/>
                  <a:gd name="T1" fmla="*/ 0 h 686"/>
                  <a:gd name="T2" fmla="*/ 390 w 686"/>
                  <a:gd name="T3" fmla="*/ 3 h 686"/>
                  <a:gd name="T4" fmla="*/ 435 w 686"/>
                  <a:gd name="T5" fmla="*/ 12 h 686"/>
                  <a:gd name="T6" fmla="*/ 477 w 686"/>
                  <a:gd name="T7" fmla="*/ 27 h 686"/>
                  <a:gd name="T8" fmla="*/ 517 w 686"/>
                  <a:gd name="T9" fmla="*/ 46 h 686"/>
                  <a:gd name="T10" fmla="*/ 553 w 686"/>
                  <a:gd name="T11" fmla="*/ 71 h 686"/>
                  <a:gd name="T12" fmla="*/ 586 w 686"/>
                  <a:gd name="T13" fmla="*/ 100 h 686"/>
                  <a:gd name="T14" fmla="*/ 615 w 686"/>
                  <a:gd name="T15" fmla="*/ 133 h 686"/>
                  <a:gd name="T16" fmla="*/ 640 w 686"/>
                  <a:gd name="T17" fmla="*/ 169 h 686"/>
                  <a:gd name="T18" fmla="*/ 659 w 686"/>
                  <a:gd name="T19" fmla="*/ 209 h 686"/>
                  <a:gd name="T20" fmla="*/ 674 w 686"/>
                  <a:gd name="T21" fmla="*/ 251 h 686"/>
                  <a:gd name="T22" fmla="*/ 683 w 686"/>
                  <a:gd name="T23" fmla="*/ 296 h 686"/>
                  <a:gd name="T24" fmla="*/ 686 w 686"/>
                  <a:gd name="T25" fmla="*/ 342 h 686"/>
                  <a:gd name="T26" fmla="*/ 683 w 686"/>
                  <a:gd name="T27" fmla="*/ 389 h 686"/>
                  <a:gd name="T28" fmla="*/ 674 w 686"/>
                  <a:gd name="T29" fmla="*/ 434 h 686"/>
                  <a:gd name="T30" fmla="*/ 659 w 686"/>
                  <a:gd name="T31" fmla="*/ 476 h 686"/>
                  <a:gd name="T32" fmla="*/ 640 w 686"/>
                  <a:gd name="T33" fmla="*/ 516 h 686"/>
                  <a:gd name="T34" fmla="*/ 615 w 686"/>
                  <a:gd name="T35" fmla="*/ 552 h 686"/>
                  <a:gd name="T36" fmla="*/ 586 w 686"/>
                  <a:gd name="T37" fmla="*/ 585 h 686"/>
                  <a:gd name="T38" fmla="*/ 553 w 686"/>
                  <a:gd name="T39" fmla="*/ 614 h 686"/>
                  <a:gd name="T40" fmla="*/ 517 w 686"/>
                  <a:gd name="T41" fmla="*/ 639 h 686"/>
                  <a:gd name="T42" fmla="*/ 477 w 686"/>
                  <a:gd name="T43" fmla="*/ 659 h 686"/>
                  <a:gd name="T44" fmla="*/ 435 w 686"/>
                  <a:gd name="T45" fmla="*/ 674 h 686"/>
                  <a:gd name="T46" fmla="*/ 390 w 686"/>
                  <a:gd name="T47" fmla="*/ 682 h 686"/>
                  <a:gd name="T48" fmla="*/ 343 w 686"/>
                  <a:gd name="T49" fmla="*/ 686 h 686"/>
                  <a:gd name="T50" fmla="*/ 296 w 686"/>
                  <a:gd name="T51" fmla="*/ 682 h 686"/>
                  <a:gd name="T52" fmla="*/ 252 w 686"/>
                  <a:gd name="T53" fmla="*/ 674 h 686"/>
                  <a:gd name="T54" fmla="*/ 210 w 686"/>
                  <a:gd name="T55" fmla="*/ 659 h 686"/>
                  <a:gd name="T56" fmla="*/ 170 w 686"/>
                  <a:gd name="T57" fmla="*/ 639 h 686"/>
                  <a:gd name="T58" fmla="*/ 134 w 686"/>
                  <a:gd name="T59" fmla="*/ 614 h 686"/>
                  <a:gd name="T60" fmla="*/ 101 w 686"/>
                  <a:gd name="T61" fmla="*/ 585 h 686"/>
                  <a:gd name="T62" fmla="*/ 72 w 686"/>
                  <a:gd name="T63" fmla="*/ 552 h 686"/>
                  <a:gd name="T64" fmla="*/ 48 w 686"/>
                  <a:gd name="T65" fmla="*/ 516 h 686"/>
                  <a:gd name="T66" fmla="*/ 27 w 686"/>
                  <a:gd name="T67" fmla="*/ 476 h 686"/>
                  <a:gd name="T68" fmla="*/ 13 w 686"/>
                  <a:gd name="T69" fmla="*/ 434 h 686"/>
                  <a:gd name="T70" fmla="*/ 4 w 686"/>
                  <a:gd name="T71" fmla="*/ 389 h 686"/>
                  <a:gd name="T72" fmla="*/ 0 w 686"/>
                  <a:gd name="T73" fmla="*/ 342 h 686"/>
                  <a:gd name="T74" fmla="*/ 4 w 686"/>
                  <a:gd name="T75" fmla="*/ 296 h 686"/>
                  <a:gd name="T76" fmla="*/ 13 w 686"/>
                  <a:gd name="T77" fmla="*/ 251 h 686"/>
                  <a:gd name="T78" fmla="*/ 27 w 686"/>
                  <a:gd name="T79" fmla="*/ 209 h 686"/>
                  <a:gd name="T80" fmla="*/ 48 w 686"/>
                  <a:gd name="T81" fmla="*/ 169 h 686"/>
                  <a:gd name="T82" fmla="*/ 72 w 686"/>
                  <a:gd name="T83" fmla="*/ 133 h 686"/>
                  <a:gd name="T84" fmla="*/ 101 w 686"/>
                  <a:gd name="T85" fmla="*/ 100 h 686"/>
                  <a:gd name="T86" fmla="*/ 134 w 686"/>
                  <a:gd name="T87" fmla="*/ 71 h 686"/>
                  <a:gd name="T88" fmla="*/ 170 w 686"/>
                  <a:gd name="T89" fmla="*/ 46 h 686"/>
                  <a:gd name="T90" fmla="*/ 210 w 686"/>
                  <a:gd name="T91" fmla="*/ 27 h 686"/>
                  <a:gd name="T92" fmla="*/ 252 w 686"/>
                  <a:gd name="T93" fmla="*/ 12 h 686"/>
                  <a:gd name="T94" fmla="*/ 296 w 686"/>
                  <a:gd name="T95" fmla="*/ 3 h 686"/>
                  <a:gd name="T96" fmla="*/ 343 w 686"/>
                  <a:gd name="T9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6" h="686">
                    <a:moveTo>
                      <a:pt x="343" y="0"/>
                    </a:moveTo>
                    <a:lnTo>
                      <a:pt x="390" y="3"/>
                    </a:lnTo>
                    <a:lnTo>
                      <a:pt x="435" y="12"/>
                    </a:lnTo>
                    <a:lnTo>
                      <a:pt x="477" y="27"/>
                    </a:lnTo>
                    <a:lnTo>
                      <a:pt x="517" y="46"/>
                    </a:lnTo>
                    <a:lnTo>
                      <a:pt x="553" y="71"/>
                    </a:lnTo>
                    <a:lnTo>
                      <a:pt x="586" y="100"/>
                    </a:lnTo>
                    <a:lnTo>
                      <a:pt x="615" y="133"/>
                    </a:lnTo>
                    <a:lnTo>
                      <a:pt x="640" y="169"/>
                    </a:lnTo>
                    <a:lnTo>
                      <a:pt x="659" y="209"/>
                    </a:lnTo>
                    <a:lnTo>
                      <a:pt x="674" y="251"/>
                    </a:lnTo>
                    <a:lnTo>
                      <a:pt x="683" y="296"/>
                    </a:lnTo>
                    <a:lnTo>
                      <a:pt x="686" y="342"/>
                    </a:lnTo>
                    <a:lnTo>
                      <a:pt x="683" y="389"/>
                    </a:lnTo>
                    <a:lnTo>
                      <a:pt x="674" y="434"/>
                    </a:lnTo>
                    <a:lnTo>
                      <a:pt x="659" y="476"/>
                    </a:lnTo>
                    <a:lnTo>
                      <a:pt x="640" y="516"/>
                    </a:lnTo>
                    <a:lnTo>
                      <a:pt x="615" y="552"/>
                    </a:lnTo>
                    <a:lnTo>
                      <a:pt x="586" y="585"/>
                    </a:lnTo>
                    <a:lnTo>
                      <a:pt x="553" y="614"/>
                    </a:lnTo>
                    <a:lnTo>
                      <a:pt x="517" y="639"/>
                    </a:lnTo>
                    <a:lnTo>
                      <a:pt x="477" y="659"/>
                    </a:lnTo>
                    <a:lnTo>
                      <a:pt x="435" y="674"/>
                    </a:lnTo>
                    <a:lnTo>
                      <a:pt x="390" y="682"/>
                    </a:lnTo>
                    <a:lnTo>
                      <a:pt x="343" y="686"/>
                    </a:lnTo>
                    <a:lnTo>
                      <a:pt x="296" y="682"/>
                    </a:lnTo>
                    <a:lnTo>
                      <a:pt x="252" y="674"/>
                    </a:lnTo>
                    <a:lnTo>
                      <a:pt x="210" y="659"/>
                    </a:lnTo>
                    <a:lnTo>
                      <a:pt x="170" y="639"/>
                    </a:lnTo>
                    <a:lnTo>
                      <a:pt x="134" y="614"/>
                    </a:lnTo>
                    <a:lnTo>
                      <a:pt x="101" y="585"/>
                    </a:lnTo>
                    <a:lnTo>
                      <a:pt x="72" y="552"/>
                    </a:lnTo>
                    <a:lnTo>
                      <a:pt x="48" y="516"/>
                    </a:lnTo>
                    <a:lnTo>
                      <a:pt x="27" y="476"/>
                    </a:lnTo>
                    <a:lnTo>
                      <a:pt x="13" y="434"/>
                    </a:lnTo>
                    <a:lnTo>
                      <a:pt x="4" y="389"/>
                    </a:lnTo>
                    <a:lnTo>
                      <a:pt x="0" y="342"/>
                    </a:lnTo>
                    <a:lnTo>
                      <a:pt x="4" y="296"/>
                    </a:lnTo>
                    <a:lnTo>
                      <a:pt x="13" y="251"/>
                    </a:lnTo>
                    <a:lnTo>
                      <a:pt x="27" y="209"/>
                    </a:lnTo>
                    <a:lnTo>
                      <a:pt x="48" y="169"/>
                    </a:lnTo>
                    <a:lnTo>
                      <a:pt x="72" y="133"/>
                    </a:lnTo>
                    <a:lnTo>
                      <a:pt x="101" y="100"/>
                    </a:lnTo>
                    <a:lnTo>
                      <a:pt x="134" y="71"/>
                    </a:lnTo>
                    <a:lnTo>
                      <a:pt x="170" y="46"/>
                    </a:lnTo>
                    <a:lnTo>
                      <a:pt x="210" y="27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82" name="Freeform 413"/>
              <p:cNvSpPr/>
              <p:nvPr/>
            </p:nvSpPr>
            <p:spPr bwMode="auto">
              <a:xfrm>
                <a:off x="9288463" y="5156200"/>
                <a:ext cx="141288" cy="344487"/>
              </a:xfrm>
              <a:custGeom>
                <a:avLst/>
                <a:gdLst>
                  <a:gd name="T0" fmla="*/ 925 w 1073"/>
                  <a:gd name="T1" fmla="*/ 1 h 2605"/>
                  <a:gd name="T2" fmla="*/ 982 w 1073"/>
                  <a:gd name="T3" fmla="*/ 12 h 2605"/>
                  <a:gd name="T4" fmla="*/ 1029 w 1073"/>
                  <a:gd name="T5" fmla="*/ 45 h 2605"/>
                  <a:gd name="T6" fmla="*/ 1061 w 1073"/>
                  <a:gd name="T7" fmla="*/ 91 h 2605"/>
                  <a:gd name="T8" fmla="*/ 1073 w 1073"/>
                  <a:gd name="T9" fmla="*/ 149 h 2605"/>
                  <a:gd name="T10" fmla="*/ 1069 w 1073"/>
                  <a:gd name="T11" fmla="*/ 1419 h 2605"/>
                  <a:gd name="T12" fmla="*/ 1048 w 1073"/>
                  <a:gd name="T13" fmla="*/ 1472 h 2605"/>
                  <a:gd name="T14" fmla="*/ 1007 w 1073"/>
                  <a:gd name="T15" fmla="*/ 1512 h 2605"/>
                  <a:gd name="T16" fmla="*/ 954 w 1073"/>
                  <a:gd name="T17" fmla="*/ 1535 h 2605"/>
                  <a:gd name="T18" fmla="*/ 900 w 1073"/>
                  <a:gd name="T19" fmla="*/ 1536 h 2605"/>
                  <a:gd name="T20" fmla="*/ 854 w 1073"/>
                  <a:gd name="T21" fmla="*/ 1520 h 2605"/>
                  <a:gd name="T22" fmla="*/ 835 w 1073"/>
                  <a:gd name="T23" fmla="*/ 2456 h 2605"/>
                  <a:gd name="T24" fmla="*/ 824 w 1073"/>
                  <a:gd name="T25" fmla="*/ 2515 h 2605"/>
                  <a:gd name="T26" fmla="*/ 792 w 1073"/>
                  <a:gd name="T27" fmla="*/ 2561 h 2605"/>
                  <a:gd name="T28" fmla="*/ 744 w 1073"/>
                  <a:gd name="T29" fmla="*/ 2593 h 2605"/>
                  <a:gd name="T30" fmla="*/ 687 w 1073"/>
                  <a:gd name="T31" fmla="*/ 2605 h 2605"/>
                  <a:gd name="T32" fmla="*/ 629 w 1073"/>
                  <a:gd name="T33" fmla="*/ 2593 h 2605"/>
                  <a:gd name="T34" fmla="*/ 582 w 1073"/>
                  <a:gd name="T35" fmla="*/ 2561 h 2605"/>
                  <a:gd name="T36" fmla="*/ 551 w 1073"/>
                  <a:gd name="T37" fmla="*/ 2515 h 2605"/>
                  <a:gd name="T38" fmla="*/ 539 w 1073"/>
                  <a:gd name="T39" fmla="*/ 2456 h 2605"/>
                  <a:gd name="T40" fmla="*/ 532 w 1073"/>
                  <a:gd name="T41" fmla="*/ 2486 h 2605"/>
                  <a:gd name="T42" fmla="*/ 509 w 1073"/>
                  <a:gd name="T43" fmla="*/ 2539 h 2605"/>
                  <a:gd name="T44" fmla="*/ 469 w 1073"/>
                  <a:gd name="T45" fmla="*/ 2579 h 2605"/>
                  <a:gd name="T46" fmla="*/ 416 w 1073"/>
                  <a:gd name="T47" fmla="*/ 2602 h 2605"/>
                  <a:gd name="T48" fmla="*/ 357 w 1073"/>
                  <a:gd name="T49" fmla="*/ 2602 h 2605"/>
                  <a:gd name="T50" fmla="*/ 304 w 1073"/>
                  <a:gd name="T51" fmla="*/ 2579 h 2605"/>
                  <a:gd name="T52" fmla="*/ 263 w 1073"/>
                  <a:gd name="T53" fmla="*/ 2539 h 2605"/>
                  <a:gd name="T54" fmla="*/ 241 w 1073"/>
                  <a:gd name="T55" fmla="*/ 2486 h 2605"/>
                  <a:gd name="T56" fmla="*/ 238 w 1073"/>
                  <a:gd name="T57" fmla="*/ 1507 h 2605"/>
                  <a:gd name="T58" fmla="*/ 197 w 1073"/>
                  <a:gd name="T59" fmla="*/ 1530 h 2605"/>
                  <a:gd name="T60" fmla="*/ 148 w 1073"/>
                  <a:gd name="T61" fmla="*/ 1538 h 2605"/>
                  <a:gd name="T62" fmla="*/ 91 w 1073"/>
                  <a:gd name="T63" fmla="*/ 1526 h 2605"/>
                  <a:gd name="T64" fmla="*/ 43 w 1073"/>
                  <a:gd name="T65" fmla="*/ 1495 h 2605"/>
                  <a:gd name="T66" fmla="*/ 12 w 1073"/>
                  <a:gd name="T67" fmla="*/ 1447 h 2605"/>
                  <a:gd name="T68" fmla="*/ 0 w 1073"/>
                  <a:gd name="T69" fmla="*/ 1389 h 2605"/>
                  <a:gd name="T70" fmla="*/ 3 w 1073"/>
                  <a:gd name="T71" fmla="*/ 119 h 2605"/>
                  <a:gd name="T72" fmla="*/ 25 w 1073"/>
                  <a:gd name="T73" fmla="*/ 67 h 2605"/>
                  <a:gd name="T74" fmla="*/ 64 w 1073"/>
                  <a:gd name="T75" fmla="*/ 27 h 2605"/>
                  <a:gd name="T76" fmla="*/ 116 w 1073"/>
                  <a:gd name="T77" fmla="*/ 5 h 2605"/>
                  <a:gd name="T78" fmla="*/ 145 w 1073"/>
                  <a:gd name="T79" fmla="*/ 0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3" h="2605">
                    <a:moveTo>
                      <a:pt x="145" y="0"/>
                    </a:moveTo>
                    <a:lnTo>
                      <a:pt x="925" y="1"/>
                    </a:lnTo>
                    <a:lnTo>
                      <a:pt x="954" y="4"/>
                    </a:lnTo>
                    <a:lnTo>
                      <a:pt x="982" y="12"/>
                    </a:lnTo>
                    <a:lnTo>
                      <a:pt x="1007" y="26"/>
                    </a:lnTo>
                    <a:lnTo>
                      <a:pt x="1029" y="45"/>
                    </a:lnTo>
                    <a:lnTo>
                      <a:pt x="1048" y="66"/>
                    </a:lnTo>
                    <a:lnTo>
                      <a:pt x="1061" y="91"/>
                    </a:lnTo>
                    <a:lnTo>
                      <a:pt x="1069" y="119"/>
                    </a:lnTo>
                    <a:lnTo>
                      <a:pt x="1073" y="149"/>
                    </a:lnTo>
                    <a:lnTo>
                      <a:pt x="1073" y="1389"/>
                    </a:lnTo>
                    <a:lnTo>
                      <a:pt x="1069" y="1419"/>
                    </a:lnTo>
                    <a:lnTo>
                      <a:pt x="1061" y="1447"/>
                    </a:lnTo>
                    <a:lnTo>
                      <a:pt x="1048" y="1472"/>
                    </a:lnTo>
                    <a:lnTo>
                      <a:pt x="1029" y="1495"/>
                    </a:lnTo>
                    <a:lnTo>
                      <a:pt x="1007" y="1512"/>
                    </a:lnTo>
                    <a:lnTo>
                      <a:pt x="982" y="1526"/>
                    </a:lnTo>
                    <a:lnTo>
                      <a:pt x="954" y="1535"/>
                    </a:lnTo>
                    <a:lnTo>
                      <a:pt x="925" y="1538"/>
                    </a:lnTo>
                    <a:lnTo>
                      <a:pt x="900" y="1536"/>
                    </a:lnTo>
                    <a:lnTo>
                      <a:pt x="876" y="1530"/>
                    </a:lnTo>
                    <a:lnTo>
                      <a:pt x="854" y="1520"/>
                    </a:lnTo>
                    <a:lnTo>
                      <a:pt x="835" y="1508"/>
                    </a:lnTo>
                    <a:lnTo>
                      <a:pt x="835" y="2456"/>
                    </a:lnTo>
                    <a:lnTo>
                      <a:pt x="833" y="2486"/>
                    </a:lnTo>
                    <a:lnTo>
                      <a:pt x="824" y="2515"/>
                    </a:lnTo>
                    <a:lnTo>
                      <a:pt x="810" y="2539"/>
                    </a:lnTo>
                    <a:lnTo>
                      <a:pt x="792" y="2561"/>
                    </a:lnTo>
                    <a:lnTo>
                      <a:pt x="770" y="2579"/>
                    </a:lnTo>
                    <a:lnTo>
                      <a:pt x="744" y="2593"/>
                    </a:lnTo>
                    <a:lnTo>
                      <a:pt x="717" y="2602"/>
                    </a:lnTo>
                    <a:lnTo>
                      <a:pt x="687" y="2605"/>
                    </a:lnTo>
                    <a:lnTo>
                      <a:pt x="657" y="2602"/>
                    </a:lnTo>
                    <a:lnTo>
                      <a:pt x="629" y="2593"/>
                    </a:lnTo>
                    <a:lnTo>
                      <a:pt x="604" y="2579"/>
                    </a:lnTo>
                    <a:lnTo>
                      <a:pt x="582" y="2561"/>
                    </a:lnTo>
                    <a:lnTo>
                      <a:pt x="564" y="2539"/>
                    </a:lnTo>
                    <a:lnTo>
                      <a:pt x="551" y="2515"/>
                    </a:lnTo>
                    <a:lnTo>
                      <a:pt x="542" y="2486"/>
                    </a:lnTo>
                    <a:lnTo>
                      <a:pt x="539" y="2456"/>
                    </a:lnTo>
                    <a:lnTo>
                      <a:pt x="535" y="2456"/>
                    </a:lnTo>
                    <a:lnTo>
                      <a:pt x="532" y="2486"/>
                    </a:lnTo>
                    <a:lnTo>
                      <a:pt x="523" y="2515"/>
                    </a:lnTo>
                    <a:lnTo>
                      <a:pt x="509" y="2539"/>
                    </a:lnTo>
                    <a:lnTo>
                      <a:pt x="492" y="2561"/>
                    </a:lnTo>
                    <a:lnTo>
                      <a:pt x="469" y="2579"/>
                    </a:lnTo>
                    <a:lnTo>
                      <a:pt x="444" y="2593"/>
                    </a:lnTo>
                    <a:lnTo>
                      <a:pt x="416" y="2602"/>
                    </a:lnTo>
                    <a:lnTo>
                      <a:pt x="386" y="2605"/>
                    </a:lnTo>
                    <a:lnTo>
                      <a:pt x="357" y="2602"/>
                    </a:lnTo>
                    <a:lnTo>
                      <a:pt x="328" y="2593"/>
                    </a:lnTo>
                    <a:lnTo>
                      <a:pt x="304" y="2579"/>
                    </a:lnTo>
                    <a:lnTo>
                      <a:pt x="281" y="2561"/>
                    </a:lnTo>
                    <a:lnTo>
                      <a:pt x="263" y="2539"/>
                    </a:lnTo>
                    <a:lnTo>
                      <a:pt x="250" y="2515"/>
                    </a:lnTo>
                    <a:lnTo>
                      <a:pt x="241" y="2486"/>
                    </a:lnTo>
                    <a:lnTo>
                      <a:pt x="238" y="2456"/>
                    </a:lnTo>
                    <a:lnTo>
                      <a:pt x="238" y="1507"/>
                    </a:lnTo>
                    <a:lnTo>
                      <a:pt x="218" y="1520"/>
                    </a:lnTo>
                    <a:lnTo>
                      <a:pt x="197" y="1530"/>
                    </a:lnTo>
                    <a:lnTo>
                      <a:pt x="173" y="1536"/>
                    </a:lnTo>
                    <a:lnTo>
                      <a:pt x="148" y="1538"/>
                    </a:lnTo>
                    <a:lnTo>
                      <a:pt x="119" y="1535"/>
                    </a:lnTo>
                    <a:lnTo>
                      <a:pt x="91" y="1526"/>
                    </a:lnTo>
                    <a:lnTo>
                      <a:pt x="66" y="1512"/>
                    </a:lnTo>
                    <a:lnTo>
                      <a:pt x="43" y="1495"/>
                    </a:lnTo>
                    <a:lnTo>
                      <a:pt x="25" y="1472"/>
                    </a:lnTo>
                    <a:lnTo>
                      <a:pt x="12" y="1447"/>
                    </a:lnTo>
                    <a:lnTo>
                      <a:pt x="3" y="1419"/>
                    </a:lnTo>
                    <a:lnTo>
                      <a:pt x="0" y="138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2" y="46"/>
                    </a:lnTo>
                    <a:lnTo>
                      <a:pt x="64" y="27"/>
                    </a:lnTo>
                    <a:lnTo>
                      <a:pt x="89" y="13"/>
                    </a:lnTo>
                    <a:lnTo>
                      <a:pt x="116" y="5"/>
                    </a:lnTo>
                    <a:lnTo>
                      <a:pt x="145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83" name="Freeform 414"/>
              <p:cNvSpPr/>
              <p:nvPr/>
            </p:nvSpPr>
            <p:spPr bwMode="auto">
              <a:xfrm>
                <a:off x="9232901" y="5059363"/>
                <a:ext cx="74613" cy="82550"/>
              </a:xfrm>
              <a:custGeom>
                <a:avLst/>
                <a:gdLst>
                  <a:gd name="T0" fmla="*/ 314 w 565"/>
                  <a:gd name="T1" fmla="*/ 0 h 629"/>
                  <a:gd name="T2" fmla="*/ 358 w 565"/>
                  <a:gd name="T3" fmla="*/ 3 h 629"/>
                  <a:gd name="T4" fmla="*/ 400 w 565"/>
                  <a:gd name="T5" fmla="*/ 12 h 629"/>
                  <a:gd name="T6" fmla="*/ 439 w 565"/>
                  <a:gd name="T7" fmla="*/ 25 h 629"/>
                  <a:gd name="T8" fmla="*/ 474 w 565"/>
                  <a:gd name="T9" fmla="*/ 44 h 629"/>
                  <a:gd name="T10" fmla="*/ 508 w 565"/>
                  <a:gd name="T11" fmla="*/ 67 h 629"/>
                  <a:gd name="T12" fmla="*/ 538 w 565"/>
                  <a:gd name="T13" fmla="*/ 94 h 629"/>
                  <a:gd name="T14" fmla="*/ 565 w 565"/>
                  <a:gd name="T15" fmla="*/ 125 h 629"/>
                  <a:gd name="T16" fmla="*/ 545 w 565"/>
                  <a:gd name="T17" fmla="*/ 165 h 629"/>
                  <a:gd name="T18" fmla="*/ 528 w 565"/>
                  <a:gd name="T19" fmla="*/ 206 h 629"/>
                  <a:gd name="T20" fmla="*/ 516 w 565"/>
                  <a:gd name="T21" fmla="*/ 250 h 629"/>
                  <a:gd name="T22" fmla="*/ 509 w 565"/>
                  <a:gd name="T23" fmla="*/ 296 h 629"/>
                  <a:gd name="T24" fmla="*/ 507 w 565"/>
                  <a:gd name="T25" fmla="*/ 342 h 629"/>
                  <a:gd name="T26" fmla="*/ 509 w 565"/>
                  <a:gd name="T27" fmla="*/ 391 h 629"/>
                  <a:gd name="T28" fmla="*/ 518 w 565"/>
                  <a:gd name="T29" fmla="*/ 437 h 629"/>
                  <a:gd name="T30" fmla="*/ 530 w 565"/>
                  <a:gd name="T31" fmla="*/ 483 h 629"/>
                  <a:gd name="T32" fmla="*/ 548 w 565"/>
                  <a:gd name="T33" fmla="*/ 525 h 629"/>
                  <a:gd name="T34" fmla="*/ 518 w 565"/>
                  <a:gd name="T35" fmla="*/ 555 h 629"/>
                  <a:gd name="T36" fmla="*/ 483 w 565"/>
                  <a:gd name="T37" fmla="*/ 581 h 629"/>
                  <a:gd name="T38" fmla="*/ 445 w 565"/>
                  <a:gd name="T39" fmla="*/ 601 h 629"/>
                  <a:gd name="T40" fmla="*/ 404 w 565"/>
                  <a:gd name="T41" fmla="*/ 616 h 629"/>
                  <a:gd name="T42" fmla="*/ 361 w 565"/>
                  <a:gd name="T43" fmla="*/ 626 h 629"/>
                  <a:gd name="T44" fmla="*/ 314 w 565"/>
                  <a:gd name="T45" fmla="*/ 629 h 629"/>
                  <a:gd name="T46" fmla="*/ 272 w 565"/>
                  <a:gd name="T47" fmla="*/ 627 h 629"/>
                  <a:gd name="T48" fmla="*/ 231 w 565"/>
                  <a:gd name="T49" fmla="*/ 619 h 629"/>
                  <a:gd name="T50" fmla="*/ 192 w 565"/>
                  <a:gd name="T51" fmla="*/ 605 h 629"/>
                  <a:gd name="T52" fmla="*/ 156 w 565"/>
                  <a:gd name="T53" fmla="*/ 587 h 629"/>
                  <a:gd name="T54" fmla="*/ 122 w 565"/>
                  <a:gd name="T55" fmla="*/ 565 h 629"/>
                  <a:gd name="T56" fmla="*/ 92 w 565"/>
                  <a:gd name="T57" fmla="*/ 538 h 629"/>
                  <a:gd name="T58" fmla="*/ 66 w 565"/>
                  <a:gd name="T59" fmla="*/ 507 h 629"/>
                  <a:gd name="T60" fmla="*/ 43 w 565"/>
                  <a:gd name="T61" fmla="*/ 474 h 629"/>
                  <a:gd name="T62" fmla="*/ 25 w 565"/>
                  <a:gd name="T63" fmla="*/ 437 h 629"/>
                  <a:gd name="T64" fmla="*/ 11 w 565"/>
                  <a:gd name="T65" fmla="*/ 398 h 629"/>
                  <a:gd name="T66" fmla="*/ 2 w 565"/>
                  <a:gd name="T67" fmla="*/ 357 h 629"/>
                  <a:gd name="T68" fmla="*/ 0 w 565"/>
                  <a:gd name="T69" fmla="*/ 315 h 629"/>
                  <a:gd name="T70" fmla="*/ 3 w 565"/>
                  <a:gd name="T71" fmla="*/ 269 h 629"/>
                  <a:gd name="T72" fmla="*/ 13 w 565"/>
                  <a:gd name="T73" fmla="*/ 223 h 629"/>
                  <a:gd name="T74" fmla="*/ 29 w 565"/>
                  <a:gd name="T75" fmla="*/ 182 h 629"/>
                  <a:gd name="T76" fmla="*/ 51 w 565"/>
                  <a:gd name="T77" fmla="*/ 143 h 629"/>
                  <a:gd name="T78" fmla="*/ 77 w 565"/>
                  <a:gd name="T79" fmla="*/ 108 h 629"/>
                  <a:gd name="T80" fmla="*/ 108 w 565"/>
                  <a:gd name="T81" fmla="*/ 76 h 629"/>
                  <a:gd name="T82" fmla="*/ 144 w 565"/>
                  <a:gd name="T83" fmla="*/ 51 h 629"/>
                  <a:gd name="T84" fmla="*/ 183 w 565"/>
                  <a:gd name="T85" fmla="*/ 29 h 629"/>
                  <a:gd name="T86" fmla="*/ 224 w 565"/>
                  <a:gd name="T87" fmla="*/ 13 h 629"/>
                  <a:gd name="T88" fmla="*/ 268 w 565"/>
                  <a:gd name="T89" fmla="*/ 3 h 629"/>
                  <a:gd name="T90" fmla="*/ 314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314" y="0"/>
                    </a:moveTo>
                    <a:lnTo>
                      <a:pt x="358" y="3"/>
                    </a:lnTo>
                    <a:lnTo>
                      <a:pt x="400" y="12"/>
                    </a:lnTo>
                    <a:lnTo>
                      <a:pt x="439" y="25"/>
                    </a:lnTo>
                    <a:lnTo>
                      <a:pt x="474" y="44"/>
                    </a:lnTo>
                    <a:lnTo>
                      <a:pt x="508" y="67"/>
                    </a:lnTo>
                    <a:lnTo>
                      <a:pt x="538" y="94"/>
                    </a:lnTo>
                    <a:lnTo>
                      <a:pt x="565" y="125"/>
                    </a:lnTo>
                    <a:lnTo>
                      <a:pt x="545" y="165"/>
                    </a:lnTo>
                    <a:lnTo>
                      <a:pt x="528" y="206"/>
                    </a:lnTo>
                    <a:lnTo>
                      <a:pt x="516" y="250"/>
                    </a:lnTo>
                    <a:lnTo>
                      <a:pt x="509" y="296"/>
                    </a:lnTo>
                    <a:lnTo>
                      <a:pt x="507" y="342"/>
                    </a:lnTo>
                    <a:lnTo>
                      <a:pt x="509" y="391"/>
                    </a:lnTo>
                    <a:lnTo>
                      <a:pt x="518" y="437"/>
                    </a:lnTo>
                    <a:lnTo>
                      <a:pt x="530" y="483"/>
                    </a:lnTo>
                    <a:lnTo>
                      <a:pt x="548" y="525"/>
                    </a:lnTo>
                    <a:lnTo>
                      <a:pt x="518" y="555"/>
                    </a:lnTo>
                    <a:lnTo>
                      <a:pt x="483" y="581"/>
                    </a:lnTo>
                    <a:lnTo>
                      <a:pt x="445" y="601"/>
                    </a:lnTo>
                    <a:lnTo>
                      <a:pt x="404" y="616"/>
                    </a:lnTo>
                    <a:lnTo>
                      <a:pt x="361" y="626"/>
                    </a:lnTo>
                    <a:lnTo>
                      <a:pt x="314" y="629"/>
                    </a:lnTo>
                    <a:lnTo>
                      <a:pt x="272" y="627"/>
                    </a:lnTo>
                    <a:lnTo>
                      <a:pt x="231" y="619"/>
                    </a:lnTo>
                    <a:lnTo>
                      <a:pt x="192" y="605"/>
                    </a:lnTo>
                    <a:lnTo>
                      <a:pt x="156" y="587"/>
                    </a:lnTo>
                    <a:lnTo>
                      <a:pt x="122" y="565"/>
                    </a:lnTo>
                    <a:lnTo>
                      <a:pt x="92" y="538"/>
                    </a:lnTo>
                    <a:lnTo>
                      <a:pt x="66" y="507"/>
                    </a:lnTo>
                    <a:lnTo>
                      <a:pt x="43" y="474"/>
                    </a:lnTo>
                    <a:lnTo>
                      <a:pt x="25" y="437"/>
                    </a:lnTo>
                    <a:lnTo>
                      <a:pt x="11" y="398"/>
                    </a:lnTo>
                    <a:lnTo>
                      <a:pt x="2" y="357"/>
                    </a:lnTo>
                    <a:lnTo>
                      <a:pt x="0" y="315"/>
                    </a:lnTo>
                    <a:lnTo>
                      <a:pt x="3" y="269"/>
                    </a:lnTo>
                    <a:lnTo>
                      <a:pt x="13" y="223"/>
                    </a:lnTo>
                    <a:lnTo>
                      <a:pt x="29" y="182"/>
                    </a:lnTo>
                    <a:lnTo>
                      <a:pt x="51" y="143"/>
                    </a:lnTo>
                    <a:lnTo>
                      <a:pt x="77" y="108"/>
                    </a:lnTo>
                    <a:lnTo>
                      <a:pt x="108" y="76"/>
                    </a:lnTo>
                    <a:lnTo>
                      <a:pt x="144" y="51"/>
                    </a:lnTo>
                    <a:lnTo>
                      <a:pt x="183" y="29"/>
                    </a:lnTo>
                    <a:lnTo>
                      <a:pt x="224" y="13"/>
                    </a:lnTo>
                    <a:lnTo>
                      <a:pt x="268" y="3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84" name="Freeform 415"/>
              <p:cNvSpPr/>
              <p:nvPr/>
            </p:nvSpPr>
            <p:spPr bwMode="auto">
              <a:xfrm>
                <a:off x="9209088" y="5148263"/>
                <a:ext cx="96838" cy="317500"/>
              </a:xfrm>
              <a:custGeom>
                <a:avLst/>
                <a:gdLst>
                  <a:gd name="T0" fmla="*/ 373 w 729"/>
                  <a:gd name="T1" fmla="*/ 0 h 2394"/>
                  <a:gd name="T2" fmla="*/ 510 w 729"/>
                  <a:gd name="T3" fmla="*/ 0 h 2394"/>
                  <a:gd name="T4" fmla="*/ 600 w 729"/>
                  <a:gd name="T5" fmla="*/ 0 h 2394"/>
                  <a:gd name="T6" fmla="*/ 550 w 729"/>
                  <a:gd name="T7" fmla="*/ 46 h 2394"/>
                  <a:gd name="T8" fmla="*/ 513 w 729"/>
                  <a:gd name="T9" fmla="*/ 105 h 2394"/>
                  <a:gd name="T10" fmla="*/ 494 w 729"/>
                  <a:gd name="T11" fmla="*/ 172 h 2394"/>
                  <a:gd name="T12" fmla="*/ 490 w 729"/>
                  <a:gd name="T13" fmla="*/ 1448 h 2394"/>
                  <a:gd name="T14" fmla="*/ 502 w 729"/>
                  <a:gd name="T15" fmla="*/ 1526 h 2394"/>
                  <a:gd name="T16" fmla="*/ 536 w 729"/>
                  <a:gd name="T17" fmla="*/ 1594 h 2394"/>
                  <a:gd name="T18" fmla="*/ 588 w 729"/>
                  <a:gd name="T19" fmla="*/ 1648 h 2394"/>
                  <a:gd name="T20" fmla="*/ 652 w 729"/>
                  <a:gd name="T21" fmla="*/ 1685 h 2394"/>
                  <a:gd name="T22" fmla="*/ 729 w 729"/>
                  <a:gd name="T23" fmla="*/ 1702 h 2394"/>
                  <a:gd name="T24" fmla="*/ 708 w 729"/>
                  <a:gd name="T25" fmla="*/ 2370 h 2394"/>
                  <a:gd name="T26" fmla="*/ 659 w 729"/>
                  <a:gd name="T27" fmla="*/ 2392 h 2394"/>
                  <a:gd name="T28" fmla="*/ 604 w 729"/>
                  <a:gd name="T29" fmla="*/ 2392 h 2394"/>
                  <a:gd name="T30" fmla="*/ 555 w 729"/>
                  <a:gd name="T31" fmla="*/ 2372 h 2394"/>
                  <a:gd name="T32" fmla="*/ 518 w 729"/>
                  <a:gd name="T33" fmla="*/ 2335 h 2394"/>
                  <a:gd name="T34" fmla="*/ 498 w 729"/>
                  <a:gd name="T35" fmla="*/ 2285 h 2394"/>
                  <a:gd name="T36" fmla="*/ 491 w 729"/>
                  <a:gd name="T37" fmla="*/ 2258 h 2394"/>
                  <a:gd name="T38" fmla="*/ 481 w 729"/>
                  <a:gd name="T39" fmla="*/ 2311 h 2394"/>
                  <a:gd name="T40" fmla="*/ 451 w 729"/>
                  <a:gd name="T41" fmla="*/ 2354 h 2394"/>
                  <a:gd name="T42" fmla="*/ 408 w 729"/>
                  <a:gd name="T43" fmla="*/ 2383 h 2394"/>
                  <a:gd name="T44" fmla="*/ 355 w 729"/>
                  <a:gd name="T45" fmla="*/ 2394 h 2394"/>
                  <a:gd name="T46" fmla="*/ 301 w 729"/>
                  <a:gd name="T47" fmla="*/ 2383 h 2394"/>
                  <a:gd name="T48" fmla="*/ 258 w 729"/>
                  <a:gd name="T49" fmla="*/ 2354 h 2394"/>
                  <a:gd name="T50" fmla="*/ 229 w 729"/>
                  <a:gd name="T51" fmla="*/ 2311 h 2394"/>
                  <a:gd name="T52" fmla="*/ 218 w 729"/>
                  <a:gd name="T53" fmla="*/ 2258 h 2394"/>
                  <a:gd name="T54" fmla="*/ 201 w 729"/>
                  <a:gd name="T55" fmla="*/ 1397 h 2394"/>
                  <a:gd name="T56" fmla="*/ 159 w 729"/>
                  <a:gd name="T57" fmla="*/ 1411 h 2394"/>
                  <a:gd name="T58" fmla="*/ 109 w 729"/>
                  <a:gd name="T59" fmla="*/ 1410 h 2394"/>
                  <a:gd name="T60" fmla="*/ 60 w 729"/>
                  <a:gd name="T61" fmla="*/ 1390 h 2394"/>
                  <a:gd name="T62" fmla="*/ 24 w 729"/>
                  <a:gd name="T63" fmla="*/ 1353 h 2394"/>
                  <a:gd name="T64" fmla="*/ 3 w 729"/>
                  <a:gd name="T65" fmla="*/ 1305 h 2394"/>
                  <a:gd name="T66" fmla="*/ 0 w 729"/>
                  <a:gd name="T67" fmla="*/ 137 h 2394"/>
                  <a:gd name="T68" fmla="*/ 11 w 729"/>
                  <a:gd name="T69" fmla="*/ 84 h 2394"/>
                  <a:gd name="T70" fmla="*/ 39 w 729"/>
                  <a:gd name="T71" fmla="*/ 42 h 2394"/>
                  <a:gd name="T72" fmla="*/ 81 w 729"/>
                  <a:gd name="T73" fmla="*/ 12 h 2394"/>
                  <a:gd name="T74" fmla="*/ 133 w 729"/>
                  <a:gd name="T75" fmla="*/ 1 h 2394"/>
                  <a:gd name="T76" fmla="*/ 289 w 729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9" h="2394">
                    <a:moveTo>
                      <a:pt x="329" y="0"/>
                    </a:moveTo>
                    <a:lnTo>
                      <a:pt x="373" y="0"/>
                    </a:lnTo>
                    <a:lnTo>
                      <a:pt x="463" y="0"/>
                    </a:lnTo>
                    <a:lnTo>
                      <a:pt x="510" y="0"/>
                    </a:lnTo>
                    <a:lnTo>
                      <a:pt x="556" y="0"/>
                    </a:lnTo>
                    <a:lnTo>
                      <a:pt x="600" y="0"/>
                    </a:lnTo>
                    <a:lnTo>
                      <a:pt x="573" y="21"/>
                    </a:lnTo>
                    <a:lnTo>
                      <a:pt x="550" y="46"/>
                    </a:lnTo>
                    <a:lnTo>
                      <a:pt x="529" y="74"/>
                    </a:lnTo>
                    <a:lnTo>
                      <a:pt x="513" y="105"/>
                    </a:lnTo>
                    <a:lnTo>
                      <a:pt x="501" y="137"/>
                    </a:lnTo>
                    <a:lnTo>
                      <a:pt x="494" y="172"/>
                    </a:lnTo>
                    <a:lnTo>
                      <a:pt x="490" y="208"/>
                    </a:lnTo>
                    <a:lnTo>
                      <a:pt x="490" y="1448"/>
                    </a:lnTo>
                    <a:lnTo>
                      <a:pt x="494" y="1488"/>
                    </a:lnTo>
                    <a:lnTo>
                      <a:pt x="502" y="1526"/>
                    </a:lnTo>
                    <a:lnTo>
                      <a:pt x="516" y="1562"/>
                    </a:lnTo>
                    <a:lnTo>
                      <a:pt x="536" y="1594"/>
                    </a:lnTo>
                    <a:lnTo>
                      <a:pt x="559" y="1622"/>
                    </a:lnTo>
                    <a:lnTo>
                      <a:pt x="588" y="1648"/>
                    </a:lnTo>
                    <a:lnTo>
                      <a:pt x="619" y="1668"/>
                    </a:lnTo>
                    <a:lnTo>
                      <a:pt x="652" y="1685"/>
                    </a:lnTo>
                    <a:lnTo>
                      <a:pt x="690" y="1697"/>
                    </a:lnTo>
                    <a:lnTo>
                      <a:pt x="729" y="1702"/>
                    </a:lnTo>
                    <a:lnTo>
                      <a:pt x="729" y="2354"/>
                    </a:lnTo>
                    <a:lnTo>
                      <a:pt x="708" y="2370"/>
                    </a:lnTo>
                    <a:lnTo>
                      <a:pt x="685" y="2383"/>
                    </a:lnTo>
                    <a:lnTo>
                      <a:pt x="659" y="2392"/>
                    </a:lnTo>
                    <a:lnTo>
                      <a:pt x="632" y="2394"/>
                    </a:lnTo>
                    <a:lnTo>
                      <a:pt x="604" y="2392"/>
                    </a:lnTo>
                    <a:lnTo>
                      <a:pt x="579" y="2383"/>
                    </a:lnTo>
                    <a:lnTo>
                      <a:pt x="555" y="2372"/>
                    </a:lnTo>
                    <a:lnTo>
                      <a:pt x="535" y="2354"/>
                    </a:lnTo>
                    <a:lnTo>
                      <a:pt x="518" y="2335"/>
                    </a:lnTo>
                    <a:lnTo>
                      <a:pt x="505" y="2311"/>
                    </a:lnTo>
                    <a:lnTo>
                      <a:pt x="498" y="2285"/>
                    </a:lnTo>
                    <a:lnTo>
                      <a:pt x="495" y="2258"/>
                    </a:lnTo>
                    <a:lnTo>
                      <a:pt x="491" y="2258"/>
                    </a:lnTo>
                    <a:lnTo>
                      <a:pt x="488" y="2285"/>
                    </a:lnTo>
                    <a:lnTo>
                      <a:pt x="481" y="2311"/>
                    </a:lnTo>
                    <a:lnTo>
                      <a:pt x="469" y="2335"/>
                    </a:lnTo>
                    <a:lnTo>
                      <a:pt x="451" y="2354"/>
                    </a:lnTo>
                    <a:lnTo>
                      <a:pt x="431" y="2372"/>
                    </a:lnTo>
                    <a:lnTo>
                      <a:pt x="408" y="2383"/>
                    </a:lnTo>
                    <a:lnTo>
                      <a:pt x="382" y="2392"/>
                    </a:lnTo>
                    <a:lnTo>
                      <a:pt x="355" y="2394"/>
                    </a:lnTo>
                    <a:lnTo>
                      <a:pt x="327" y="2392"/>
                    </a:lnTo>
                    <a:lnTo>
                      <a:pt x="301" y="2383"/>
                    </a:lnTo>
                    <a:lnTo>
                      <a:pt x="279" y="2372"/>
                    </a:lnTo>
                    <a:lnTo>
                      <a:pt x="258" y="2354"/>
                    </a:lnTo>
                    <a:lnTo>
                      <a:pt x="242" y="2335"/>
                    </a:lnTo>
                    <a:lnTo>
                      <a:pt x="229" y="2311"/>
                    </a:lnTo>
                    <a:lnTo>
                      <a:pt x="221" y="2285"/>
                    </a:lnTo>
                    <a:lnTo>
                      <a:pt x="218" y="2258"/>
                    </a:lnTo>
                    <a:lnTo>
                      <a:pt x="218" y="1386"/>
                    </a:lnTo>
                    <a:lnTo>
                      <a:pt x="201" y="1397"/>
                    </a:lnTo>
                    <a:lnTo>
                      <a:pt x="180" y="1406"/>
                    </a:lnTo>
                    <a:lnTo>
                      <a:pt x="159" y="1411"/>
                    </a:lnTo>
                    <a:lnTo>
                      <a:pt x="137" y="1414"/>
                    </a:lnTo>
                    <a:lnTo>
                      <a:pt x="109" y="1410"/>
                    </a:lnTo>
                    <a:lnTo>
                      <a:pt x="83" y="1403"/>
                    </a:lnTo>
                    <a:lnTo>
                      <a:pt x="60" y="1390"/>
                    </a:lnTo>
                    <a:lnTo>
                      <a:pt x="40" y="1374"/>
                    </a:lnTo>
                    <a:lnTo>
                      <a:pt x="24" y="1353"/>
                    </a:lnTo>
                    <a:lnTo>
                      <a:pt x="11" y="1330"/>
                    </a:lnTo>
                    <a:lnTo>
                      <a:pt x="3" y="1305"/>
                    </a:lnTo>
                    <a:lnTo>
                      <a:pt x="0" y="1276"/>
                    </a:lnTo>
                    <a:lnTo>
                      <a:pt x="0" y="137"/>
                    </a:lnTo>
                    <a:lnTo>
                      <a:pt x="2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39" y="42"/>
                    </a:lnTo>
                    <a:lnTo>
                      <a:pt x="58" y="25"/>
                    </a:lnTo>
                    <a:lnTo>
                      <a:pt x="81" y="12"/>
                    </a:lnTo>
                    <a:lnTo>
                      <a:pt x="106" y="4"/>
                    </a:lnTo>
                    <a:lnTo>
                      <a:pt x="133" y="1"/>
                    </a:lnTo>
                    <a:lnTo>
                      <a:pt x="133" y="0"/>
                    </a:lnTo>
                    <a:lnTo>
                      <a:pt x="289" y="0"/>
                    </a:lnTo>
                    <a:lnTo>
                      <a:pt x="3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85" name="Freeform 416"/>
              <p:cNvSpPr/>
              <p:nvPr/>
            </p:nvSpPr>
            <p:spPr bwMode="auto">
              <a:xfrm>
                <a:off x="9410701" y="5059363"/>
                <a:ext cx="74613" cy="82550"/>
              </a:xfrm>
              <a:custGeom>
                <a:avLst/>
                <a:gdLst>
                  <a:gd name="T0" fmla="*/ 249 w 565"/>
                  <a:gd name="T1" fmla="*/ 0 h 629"/>
                  <a:gd name="T2" fmla="*/ 297 w 565"/>
                  <a:gd name="T3" fmla="*/ 3 h 629"/>
                  <a:gd name="T4" fmla="*/ 341 w 565"/>
                  <a:gd name="T5" fmla="*/ 13 h 629"/>
                  <a:gd name="T6" fmla="*/ 382 w 565"/>
                  <a:gd name="T7" fmla="*/ 29 h 629"/>
                  <a:gd name="T8" fmla="*/ 421 w 565"/>
                  <a:gd name="T9" fmla="*/ 51 h 629"/>
                  <a:gd name="T10" fmla="*/ 457 w 565"/>
                  <a:gd name="T11" fmla="*/ 76 h 629"/>
                  <a:gd name="T12" fmla="*/ 488 w 565"/>
                  <a:gd name="T13" fmla="*/ 108 h 629"/>
                  <a:gd name="T14" fmla="*/ 514 w 565"/>
                  <a:gd name="T15" fmla="*/ 143 h 629"/>
                  <a:gd name="T16" fmla="*/ 535 w 565"/>
                  <a:gd name="T17" fmla="*/ 182 h 629"/>
                  <a:gd name="T18" fmla="*/ 552 w 565"/>
                  <a:gd name="T19" fmla="*/ 223 h 629"/>
                  <a:gd name="T20" fmla="*/ 561 w 565"/>
                  <a:gd name="T21" fmla="*/ 269 h 629"/>
                  <a:gd name="T22" fmla="*/ 565 w 565"/>
                  <a:gd name="T23" fmla="*/ 315 h 629"/>
                  <a:gd name="T24" fmla="*/ 562 w 565"/>
                  <a:gd name="T25" fmla="*/ 357 h 629"/>
                  <a:gd name="T26" fmla="*/ 554 w 565"/>
                  <a:gd name="T27" fmla="*/ 398 h 629"/>
                  <a:gd name="T28" fmla="*/ 540 w 565"/>
                  <a:gd name="T29" fmla="*/ 437 h 629"/>
                  <a:gd name="T30" fmla="*/ 521 w 565"/>
                  <a:gd name="T31" fmla="*/ 474 h 629"/>
                  <a:gd name="T32" fmla="*/ 499 w 565"/>
                  <a:gd name="T33" fmla="*/ 507 h 629"/>
                  <a:gd name="T34" fmla="*/ 473 w 565"/>
                  <a:gd name="T35" fmla="*/ 538 h 629"/>
                  <a:gd name="T36" fmla="*/ 443 w 565"/>
                  <a:gd name="T37" fmla="*/ 565 h 629"/>
                  <a:gd name="T38" fmla="*/ 409 w 565"/>
                  <a:gd name="T39" fmla="*/ 587 h 629"/>
                  <a:gd name="T40" fmla="*/ 372 w 565"/>
                  <a:gd name="T41" fmla="*/ 605 h 629"/>
                  <a:gd name="T42" fmla="*/ 333 w 565"/>
                  <a:gd name="T43" fmla="*/ 619 h 629"/>
                  <a:gd name="T44" fmla="*/ 292 w 565"/>
                  <a:gd name="T45" fmla="*/ 627 h 629"/>
                  <a:gd name="T46" fmla="*/ 249 w 565"/>
                  <a:gd name="T47" fmla="*/ 629 h 629"/>
                  <a:gd name="T48" fmla="*/ 204 w 565"/>
                  <a:gd name="T49" fmla="*/ 626 h 629"/>
                  <a:gd name="T50" fmla="*/ 161 w 565"/>
                  <a:gd name="T51" fmla="*/ 616 h 629"/>
                  <a:gd name="T52" fmla="*/ 120 w 565"/>
                  <a:gd name="T53" fmla="*/ 601 h 629"/>
                  <a:gd name="T54" fmla="*/ 82 w 565"/>
                  <a:gd name="T55" fmla="*/ 581 h 629"/>
                  <a:gd name="T56" fmla="*/ 47 w 565"/>
                  <a:gd name="T57" fmla="*/ 555 h 629"/>
                  <a:gd name="T58" fmla="*/ 17 w 565"/>
                  <a:gd name="T59" fmla="*/ 526 h 629"/>
                  <a:gd name="T60" fmla="*/ 34 w 565"/>
                  <a:gd name="T61" fmla="*/ 483 h 629"/>
                  <a:gd name="T62" fmla="*/ 47 w 565"/>
                  <a:gd name="T63" fmla="*/ 438 h 629"/>
                  <a:gd name="T64" fmla="*/ 56 w 565"/>
                  <a:gd name="T65" fmla="*/ 391 h 629"/>
                  <a:gd name="T66" fmla="*/ 59 w 565"/>
                  <a:gd name="T67" fmla="*/ 342 h 629"/>
                  <a:gd name="T68" fmla="*/ 56 w 565"/>
                  <a:gd name="T69" fmla="*/ 296 h 629"/>
                  <a:gd name="T70" fmla="*/ 48 w 565"/>
                  <a:gd name="T71" fmla="*/ 250 h 629"/>
                  <a:gd name="T72" fmla="*/ 36 w 565"/>
                  <a:gd name="T73" fmla="*/ 206 h 629"/>
                  <a:gd name="T74" fmla="*/ 20 w 565"/>
                  <a:gd name="T75" fmla="*/ 164 h 629"/>
                  <a:gd name="T76" fmla="*/ 0 w 565"/>
                  <a:gd name="T77" fmla="*/ 124 h 629"/>
                  <a:gd name="T78" fmla="*/ 27 w 565"/>
                  <a:gd name="T79" fmla="*/ 94 h 629"/>
                  <a:gd name="T80" fmla="*/ 57 w 565"/>
                  <a:gd name="T81" fmla="*/ 67 h 629"/>
                  <a:gd name="T82" fmla="*/ 90 w 565"/>
                  <a:gd name="T83" fmla="*/ 44 h 629"/>
                  <a:gd name="T84" fmla="*/ 126 w 565"/>
                  <a:gd name="T85" fmla="*/ 25 h 629"/>
                  <a:gd name="T86" fmla="*/ 165 w 565"/>
                  <a:gd name="T87" fmla="*/ 12 h 629"/>
                  <a:gd name="T88" fmla="*/ 207 w 565"/>
                  <a:gd name="T89" fmla="*/ 3 h 629"/>
                  <a:gd name="T90" fmla="*/ 249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249" y="0"/>
                    </a:moveTo>
                    <a:lnTo>
                      <a:pt x="297" y="3"/>
                    </a:lnTo>
                    <a:lnTo>
                      <a:pt x="341" y="13"/>
                    </a:lnTo>
                    <a:lnTo>
                      <a:pt x="382" y="29"/>
                    </a:lnTo>
                    <a:lnTo>
                      <a:pt x="421" y="51"/>
                    </a:lnTo>
                    <a:lnTo>
                      <a:pt x="457" y="76"/>
                    </a:lnTo>
                    <a:lnTo>
                      <a:pt x="488" y="108"/>
                    </a:lnTo>
                    <a:lnTo>
                      <a:pt x="514" y="143"/>
                    </a:lnTo>
                    <a:lnTo>
                      <a:pt x="535" y="182"/>
                    </a:lnTo>
                    <a:lnTo>
                      <a:pt x="552" y="223"/>
                    </a:lnTo>
                    <a:lnTo>
                      <a:pt x="561" y="269"/>
                    </a:lnTo>
                    <a:lnTo>
                      <a:pt x="565" y="315"/>
                    </a:lnTo>
                    <a:lnTo>
                      <a:pt x="562" y="357"/>
                    </a:lnTo>
                    <a:lnTo>
                      <a:pt x="554" y="398"/>
                    </a:lnTo>
                    <a:lnTo>
                      <a:pt x="540" y="437"/>
                    </a:lnTo>
                    <a:lnTo>
                      <a:pt x="521" y="474"/>
                    </a:lnTo>
                    <a:lnTo>
                      <a:pt x="499" y="507"/>
                    </a:lnTo>
                    <a:lnTo>
                      <a:pt x="473" y="538"/>
                    </a:lnTo>
                    <a:lnTo>
                      <a:pt x="443" y="565"/>
                    </a:lnTo>
                    <a:lnTo>
                      <a:pt x="409" y="587"/>
                    </a:lnTo>
                    <a:lnTo>
                      <a:pt x="372" y="605"/>
                    </a:lnTo>
                    <a:lnTo>
                      <a:pt x="333" y="619"/>
                    </a:lnTo>
                    <a:lnTo>
                      <a:pt x="292" y="627"/>
                    </a:lnTo>
                    <a:lnTo>
                      <a:pt x="249" y="629"/>
                    </a:lnTo>
                    <a:lnTo>
                      <a:pt x="204" y="626"/>
                    </a:lnTo>
                    <a:lnTo>
                      <a:pt x="161" y="616"/>
                    </a:lnTo>
                    <a:lnTo>
                      <a:pt x="120" y="601"/>
                    </a:lnTo>
                    <a:lnTo>
                      <a:pt x="82" y="581"/>
                    </a:lnTo>
                    <a:lnTo>
                      <a:pt x="47" y="555"/>
                    </a:lnTo>
                    <a:lnTo>
                      <a:pt x="17" y="526"/>
                    </a:lnTo>
                    <a:lnTo>
                      <a:pt x="34" y="483"/>
                    </a:lnTo>
                    <a:lnTo>
                      <a:pt x="47" y="438"/>
                    </a:lnTo>
                    <a:lnTo>
                      <a:pt x="56" y="391"/>
                    </a:lnTo>
                    <a:lnTo>
                      <a:pt x="59" y="342"/>
                    </a:lnTo>
                    <a:lnTo>
                      <a:pt x="56" y="296"/>
                    </a:lnTo>
                    <a:lnTo>
                      <a:pt x="48" y="250"/>
                    </a:lnTo>
                    <a:lnTo>
                      <a:pt x="36" y="206"/>
                    </a:lnTo>
                    <a:lnTo>
                      <a:pt x="20" y="164"/>
                    </a:lnTo>
                    <a:lnTo>
                      <a:pt x="0" y="124"/>
                    </a:lnTo>
                    <a:lnTo>
                      <a:pt x="27" y="94"/>
                    </a:lnTo>
                    <a:lnTo>
                      <a:pt x="57" y="67"/>
                    </a:lnTo>
                    <a:lnTo>
                      <a:pt x="90" y="44"/>
                    </a:lnTo>
                    <a:lnTo>
                      <a:pt x="126" y="25"/>
                    </a:lnTo>
                    <a:lnTo>
                      <a:pt x="165" y="12"/>
                    </a:lnTo>
                    <a:lnTo>
                      <a:pt x="207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786" name="Freeform 417"/>
              <p:cNvSpPr/>
              <p:nvPr/>
            </p:nvSpPr>
            <p:spPr bwMode="auto">
              <a:xfrm>
                <a:off x="9412288" y="5148263"/>
                <a:ext cx="96838" cy="317500"/>
              </a:xfrm>
              <a:custGeom>
                <a:avLst/>
                <a:gdLst>
                  <a:gd name="T0" fmla="*/ 510 w 728"/>
                  <a:gd name="T1" fmla="*/ 0 h 2394"/>
                  <a:gd name="T2" fmla="*/ 579 w 728"/>
                  <a:gd name="T3" fmla="*/ 0 h 2394"/>
                  <a:gd name="T4" fmla="*/ 594 w 728"/>
                  <a:gd name="T5" fmla="*/ 0 h 2394"/>
                  <a:gd name="T6" fmla="*/ 621 w 728"/>
                  <a:gd name="T7" fmla="*/ 4 h 2394"/>
                  <a:gd name="T8" fmla="*/ 669 w 728"/>
                  <a:gd name="T9" fmla="*/ 25 h 2394"/>
                  <a:gd name="T10" fmla="*/ 705 w 728"/>
                  <a:gd name="T11" fmla="*/ 61 h 2394"/>
                  <a:gd name="T12" fmla="*/ 725 w 728"/>
                  <a:gd name="T13" fmla="*/ 110 h 2394"/>
                  <a:gd name="T14" fmla="*/ 728 w 728"/>
                  <a:gd name="T15" fmla="*/ 1276 h 2394"/>
                  <a:gd name="T16" fmla="*/ 717 w 728"/>
                  <a:gd name="T17" fmla="*/ 1330 h 2394"/>
                  <a:gd name="T18" fmla="*/ 688 w 728"/>
                  <a:gd name="T19" fmla="*/ 1374 h 2394"/>
                  <a:gd name="T20" fmla="*/ 645 w 728"/>
                  <a:gd name="T21" fmla="*/ 1403 h 2394"/>
                  <a:gd name="T22" fmla="*/ 592 w 728"/>
                  <a:gd name="T23" fmla="*/ 1414 h 2394"/>
                  <a:gd name="T24" fmla="*/ 547 w 728"/>
                  <a:gd name="T25" fmla="*/ 1406 h 2394"/>
                  <a:gd name="T26" fmla="*/ 509 w 728"/>
                  <a:gd name="T27" fmla="*/ 1386 h 2394"/>
                  <a:gd name="T28" fmla="*/ 506 w 728"/>
                  <a:gd name="T29" fmla="*/ 2285 h 2394"/>
                  <a:gd name="T30" fmla="*/ 486 w 728"/>
                  <a:gd name="T31" fmla="*/ 2335 h 2394"/>
                  <a:gd name="T32" fmla="*/ 449 w 728"/>
                  <a:gd name="T33" fmla="*/ 2372 h 2394"/>
                  <a:gd name="T34" fmla="*/ 401 w 728"/>
                  <a:gd name="T35" fmla="*/ 2392 h 2394"/>
                  <a:gd name="T36" fmla="*/ 345 w 728"/>
                  <a:gd name="T37" fmla="*/ 2392 h 2394"/>
                  <a:gd name="T38" fmla="*/ 297 w 728"/>
                  <a:gd name="T39" fmla="*/ 2372 h 2394"/>
                  <a:gd name="T40" fmla="*/ 260 w 728"/>
                  <a:gd name="T41" fmla="*/ 2335 h 2394"/>
                  <a:gd name="T42" fmla="*/ 240 w 728"/>
                  <a:gd name="T43" fmla="*/ 2285 h 2394"/>
                  <a:gd name="T44" fmla="*/ 233 w 728"/>
                  <a:gd name="T45" fmla="*/ 2258 h 2394"/>
                  <a:gd name="T46" fmla="*/ 222 w 728"/>
                  <a:gd name="T47" fmla="*/ 2311 h 2394"/>
                  <a:gd name="T48" fmla="*/ 192 w 728"/>
                  <a:gd name="T49" fmla="*/ 2354 h 2394"/>
                  <a:gd name="T50" fmla="*/ 149 w 728"/>
                  <a:gd name="T51" fmla="*/ 2383 h 2394"/>
                  <a:gd name="T52" fmla="*/ 96 w 728"/>
                  <a:gd name="T53" fmla="*/ 2394 h 2394"/>
                  <a:gd name="T54" fmla="*/ 43 w 728"/>
                  <a:gd name="T55" fmla="*/ 2383 h 2394"/>
                  <a:gd name="T56" fmla="*/ 0 w 728"/>
                  <a:gd name="T57" fmla="*/ 2354 h 2394"/>
                  <a:gd name="T58" fmla="*/ 39 w 728"/>
                  <a:gd name="T59" fmla="*/ 1697 h 2394"/>
                  <a:gd name="T60" fmla="*/ 109 w 728"/>
                  <a:gd name="T61" fmla="*/ 1668 h 2394"/>
                  <a:gd name="T62" fmla="*/ 168 w 728"/>
                  <a:gd name="T63" fmla="*/ 1622 h 2394"/>
                  <a:gd name="T64" fmla="*/ 210 w 728"/>
                  <a:gd name="T65" fmla="*/ 1560 h 2394"/>
                  <a:gd name="T66" fmla="*/ 234 w 728"/>
                  <a:gd name="T67" fmla="*/ 1488 h 2394"/>
                  <a:gd name="T68" fmla="*/ 236 w 728"/>
                  <a:gd name="T69" fmla="*/ 208 h 2394"/>
                  <a:gd name="T70" fmla="*/ 227 w 728"/>
                  <a:gd name="T71" fmla="*/ 137 h 2394"/>
                  <a:gd name="T72" fmla="*/ 199 w 728"/>
                  <a:gd name="T73" fmla="*/ 74 h 2394"/>
                  <a:gd name="T74" fmla="*/ 155 w 728"/>
                  <a:gd name="T75" fmla="*/ 21 h 2394"/>
                  <a:gd name="T76" fmla="*/ 438 w 728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2394">
                    <a:moveTo>
                      <a:pt x="476" y="0"/>
                    </a:moveTo>
                    <a:lnTo>
                      <a:pt x="510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1" y="0"/>
                    </a:lnTo>
                    <a:lnTo>
                      <a:pt x="594" y="0"/>
                    </a:lnTo>
                    <a:lnTo>
                      <a:pt x="594" y="1"/>
                    </a:lnTo>
                    <a:lnTo>
                      <a:pt x="621" y="4"/>
                    </a:lnTo>
                    <a:lnTo>
                      <a:pt x="647" y="12"/>
                    </a:lnTo>
                    <a:lnTo>
                      <a:pt x="669" y="25"/>
                    </a:lnTo>
                    <a:lnTo>
                      <a:pt x="689" y="42"/>
                    </a:lnTo>
                    <a:lnTo>
                      <a:pt x="705" y="61"/>
                    </a:lnTo>
                    <a:lnTo>
                      <a:pt x="717" y="84"/>
                    </a:lnTo>
                    <a:lnTo>
                      <a:pt x="725" y="110"/>
                    </a:lnTo>
                    <a:lnTo>
                      <a:pt x="728" y="137"/>
                    </a:lnTo>
                    <a:lnTo>
                      <a:pt x="728" y="1276"/>
                    </a:lnTo>
                    <a:lnTo>
                      <a:pt x="725" y="1305"/>
                    </a:lnTo>
                    <a:lnTo>
                      <a:pt x="717" y="1330"/>
                    </a:lnTo>
                    <a:lnTo>
                      <a:pt x="704" y="1353"/>
                    </a:lnTo>
                    <a:lnTo>
                      <a:pt x="688" y="1374"/>
                    </a:lnTo>
                    <a:lnTo>
                      <a:pt x="667" y="1390"/>
                    </a:lnTo>
                    <a:lnTo>
                      <a:pt x="645" y="1403"/>
                    </a:lnTo>
                    <a:lnTo>
                      <a:pt x="619" y="1410"/>
                    </a:lnTo>
                    <a:lnTo>
                      <a:pt x="592" y="1414"/>
                    </a:lnTo>
                    <a:lnTo>
                      <a:pt x="569" y="1411"/>
                    </a:lnTo>
                    <a:lnTo>
                      <a:pt x="547" y="1406"/>
                    </a:lnTo>
                    <a:lnTo>
                      <a:pt x="527" y="1397"/>
                    </a:lnTo>
                    <a:lnTo>
                      <a:pt x="509" y="1386"/>
                    </a:lnTo>
                    <a:lnTo>
                      <a:pt x="509" y="2258"/>
                    </a:lnTo>
                    <a:lnTo>
                      <a:pt x="506" y="2285"/>
                    </a:lnTo>
                    <a:lnTo>
                      <a:pt x="499" y="2311"/>
                    </a:lnTo>
                    <a:lnTo>
                      <a:pt x="486" y="2335"/>
                    </a:lnTo>
                    <a:lnTo>
                      <a:pt x="470" y="2354"/>
                    </a:lnTo>
                    <a:lnTo>
                      <a:pt x="449" y="2372"/>
                    </a:lnTo>
                    <a:lnTo>
                      <a:pt x="426" y="2383"/>
                    </a:lnTo>
                    <a:lnTo>
                      <a:pt x="401" y="2392"/>
                    </a:lnTo>
                    <a:lnTo>
                      <a:pt x="372" y="2394"/>
                    </a:lnTo>
                    <a:lnTo>
                      <a:pt x="345" y="2392"/>
                    </a:lnTo>
                    <a:lnTo>
                      <a:pt x="320" y="2383"/>
                    </a:lnTo>
                    <a:lnTo>
                      <a:pt x="297" y="2372"/>
                    </a:lnTo>
                    <a:lnTo>
                      <a:pt x="276" y="2354"/>
                    </a:lnTo>
                    <a:lnTo>
                      <a:pt x="260" y="2335"/>
                    </a:lnTo>
                    <a:lnTo>
                      <a:pt x="247" y="2311"/>
                    </a:lnTo>
                    <a:lnTo>
                      <a:pt x="240" y="2285"/>
                    </a:lnTo>
                    <a:lnTo>
                      <a:pt x="236" y="2258"/>
                    </a:lnTo>
                    <a:lnTo>
                      <a:pt x="233" y="2258"/>
                    </a:lnTo>
                    <a:lnTo>
                      <a:pt x="230" y="2285"/>
                    </a:lnTo>
                    <a:lnTo>
                      <a:pt x="222" y="2311"/>
                    </a:lnTo>
                    <a:lnTo>
                      <a:pt x="209" y="2335"/>
                    </a:lnTo>
                    <a:lnTo>
                      <a:pt x="192" y="2354"/>
                    </a:lnTo>
                    <a:lnTo>
                      <a:pt x="173" y="2372"/>
                    </a:lnTo>
                    <a:lnTo>
                      <a:pt x="149" y="2383"/>
                    </a:lnTo>
                    <a:lnTo>
                      <a:pt x="123" y="2392"/>
                    </a:lnTo>
                    <a:lnTo>
                      <a:pt x="96" y="2394"/>
                    </a:lnTo>
                    <a:lnTo>
                      <a:pt x="69" y="2392"/>
                    </a:lnTo>
                    <a:lnTo>
                      <a:pt x="43" y="2383"/>
                    </a:lnTo>
                    <a:lnTo>
                      <a:pt x="19" y="2372"/>
                    </a:lnTo>
                    <a:lnTo>
                      <a:pt x="0" y="2354"/>
                    </a:lnTo>
                    <a:lnTo>
                      <a:pt x="0" y="1702"/>
                    </a:lnTo>
                    <a:lnTo>
                      <a:pt x="39" y="1697"/>
                    </a:lnTo>
                    <a:lnTo>
                      <a:pt x="75" y="1685"/>
                    </a:lnTo>
                    <a:lnTo>
                      <a:pt x="109" y="1668"/>
                    </a:lnTo>
                    <a:lnTo>
                      <a:pt x="140" y="1648"/>
                    </a:lnTo>
                    <a:lnTo>
                      <a:pt x="168" y="1622"/>
                    </a:lnTo>
                    <a:lnTo>
                      <a:pt x="191" y="1593"/>
                    </a:lnTo>
                    <a:lnTo>
                      <a:pt x="210" y="1560"/>
                    </a:lnTo>
                    <a:lnTo>
                      <a:pt x="224" y="1526"/>
                    </a:lnTo>
                    <a:lnTo>
                      <a:pt x="234" y="1488"/>
                    </a:lnTo>
                    <a:lnTo>
                      <a:pt x="236" y="1448"/>
                    </a:lnTo>
                    <a:lnTo>
                      <a:pt x="236" y="208"/>
                    </a:lnTo>
                    <a:lnTo>
                      <a:pt x="234" y="172"/>
                    </a:lnTo>
                    <a:lnTo>
                      <a:pt x="227" y="137"/>
                    </a:lnTo>
                    <a:lnTo>
                      <a:pt x="215" y="105"/>
                    </a:lnTo>
                    <a:lnTo>
                      <a:pt x="199" y="74"/>
                    </a:lnTo>
                    <a:lnTo>
                      <a:pt x="178" y="46"/>
                    </a:lnTo>
                    <a:lnTo>
                      <a:pt x="155" y="21"/>
                    </a:lnTo>
                    <a:lnTo>
                      <a:pt x="128" y="0"/>
                    </a:lnTo>
                    <a:lnTo>
                      <a:pt x="438" y="0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90" name="组合 44"/>
          <p:cNvGrpSpPr/>
          <p:nvPr/>
        </p:nvGrpSpPr>
        <p:grpSpPr>
          <a:xfrm>
            <a:off x="9498711" y="2583192"/>
            <a:ext cx="1668642" cy="2335836"/>
            <a:chOff x="9498711" y="2418302"/>
            <a:chExt cx="1668642" cy="2335836"/>
          </a:xfrm>
          <a:solidFill>
            <a:srgbClr val="01B5EE"/>
          </a:solidFill>
        </p:grpSpPr>
        <p:sp>
          <p:nvSpPr>
            <p:cNvPr id="1048787" name="Freeform 18"/>
            <p:cNvSpPr>
              <a:spLocks noEditPoints="1"/>
            </p:cNvSpPr>
            <p:nvPr/>
          </p:nvSpPr>
          <p:spPr bwMode="auto">
            <a:xfrm>
              <a:off x="9498711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88" name="Freeform 19"/>
            <p:cNvSpPr/>
            <p:nvPr/>
          </p:nvSpPr>
          <p:spPr bwMode="auto">
            <a:xfrm>
              <a:off x="9884085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789" name="Freeform 66"/>
            <p:cNvSpPr>
              <a:spLocks noEditPoints="1"/>
            </p:cNvSpPr>
            <p:nvPr/>
          </p:nvSpPr>
          <p:spPr bwMode="auto">
            <a:xfrm>
              <a:off x="10037680" y="3444014"/>
              <a:ext cx="590704" cy="588579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</p:grpSp>
      <p:grpSp>
        <p:nvGrpSpPr>
          <p:cNvPr id="91" name="组合 48"/>
          <p:cNvGrpSpPr/>
          <p:nvPr/>
        </p:nvGrpSpPr>
        <p:grpSpPr>
          <a:xfrm>
            <a:off x="652056" y="5175468"/>
            <a:ext cx="2398875" cy="1321511"/>
            <a:chOff x="1806000" y="2349127"/>
            <a:chExt cx="2133781" cy="1175474"/>
          </a:xfrm>
        </p:grpSpPr>
        <p:sp>
          <p:nvSpPr>
            <p:cNvPr id="1048790" name="文本框 4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1" name="文本框 50"/>
            <p:cNvSpPr txBox="1"/>
            <p:nvPr/>
          </p:nvSpPr>
          <p:spPr>
            <a:xfrm>
              <a:off x="1953074" y="2755778"/>
              <a:ext cx="1872509" cy="76882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2" name="组合 51"/>
          <p:cNvGrpSpPr/>
          <p:nvPr/>
        </p:nvGrpSpPr>
        <p:grpSpPr>
          <a:xfrm>
            <a:off x="2772439" y="5175468"/>
            <a:ext cx="2398875" cy="1321511"/>
            <a:chOff x="1806000" y="2349127"/>
            <a:chExt cx="2133781" cy="1175474"/>
          </a:xfrm>
        </p:grpSpPr>
        <p:sp>
          <p:nvSpPr>
            <p:cNvPr id="1048792" name="文本框 5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3" name="文本框 53"/>
            <p:cNvSpPr txBox="1"/>
            <p:nvPr/>
          </p:nvSpPr>
          <p:spPr>
            <a:xfrm>
              <a:off x="1953074" y="2755778"/>
              <a:ext cx="1872509" cy="76882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3" name="组合 54"/>
          <p:cNvGrpSpPr/>
          <p:nvPr/>
        </p:nvGrpSpPr>
        <p:grpSpPr>
          <a:xfrm>
            <a:off x="4892822" y="5175468"/>
            <a:ext cx="2398875" cy="1321511"/>
            <a:chOff x="1806000" y="2349127"/>
            <a:chExt cx="2133781" cy="1175474"/>
          </a:xfrm>
        </p:grpSpPr>
        <p:sp>
          <p:nvSpPr>
            <p:cNvPr id="1048794" name="文本框 55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5" name="文本框 56"/>
            <p:cNvSpPr txBox="1"/>
            <p:nvPr/>
          </p:nvSpPr>
          <p:spPr>
            <a:xfrm>
              <a:off x="1953074" y="2755778"/>
              <a:ext cx="1872509" cy="76882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4" name="组合 57"/>
          <p:cNvGrpSpPr/>
          <p:nvPr/>
        </p:nvGrpSpPr>
        <p:grpSpPr>
          <a:xfrm>
            <a:off x="7013205" y="5175468"/>
            <a:ext cx="2398875" cy="1321511"/>
            <a:chOff x="1806000" y="2349127"/>
            <a:chExt cx="2133781" cy="1175474"/>
          </a:xfrm>
        </p:grpSpPr>
        <p:sp>
          <p:nvSpPr>
            <p:cNvPr id="1048796" name="文本框 58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7" name="文本框 59"/>
            <p:cNvSpPr txBox="1"/>
            <p:nvPr/>
          </p:nvSpPr>
          <p:spPr>
            <a:xfrm>
              <a:off x="1953074" y="2755778"/>
              <a:ext cx="1872509" cy="76882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5" name="组合 60"/>
          <p:cNvGrpSpPr/>
          <p:nvPr/>
        </p:nvGrpSpPr>
        <p:grpSpPr>
          <a:xfrm>
            <a:off x="9133594" y="5175468"/>
            <a:ext cx="2398875" cy="1321511"/>
            <a:chOff x="1806000" y="2349127"/>
            <a:chExt cx="2133781" cy="1175474"/>
          </a:xfrm>
        </p:grpSpPr>
        <p:sp>
          <p:nvSpPr>
            <p:cNvPr id="1048798" name="文本框 6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9" name="文本框 62"/>
            <p:cNvSpPr txBox="1"/>
            <p:nvPr/>
          </p:nvSpPr>
          <p:spPr>
            <a:xfrm>
              <a:off x="1953074" y="2755778"/>
              <a:ext cx="1872509" cy="76882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00" name="文本框 63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decel="100000" fill="hold" grpId="0" id="2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84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80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3" name="Freeform 78"/>
          <p:cNvSpPr/>
          <p:nvPr/>
        </p:nvSpPr>
        <p:spPr bwMode="auto">
          <a:xfrm rot="19278684">
            <a:off x="4772459" y="4606425"/>
            <a:ext cx="1563599" cy="1630655"/>
          </a:xfrm>
          <a:custGeom>
            <a:avLst/>
            <a:ahLst/>
            <a:cxnLst>
              <a:cxn ang="0">
                <a:pos x="399" y="216"/>
              </a:cxn>
              <a:cxn ang="0">
                <a:pos x="472" y="181"/>
              </a:cxn>
              <a:cxn ang="0">
                <a:pos x="433" y="88"/>
              </a:cxn>
              <a:cxn ang="0">
                <a:pos x="601" y="88"/>
              </a:cxn>
              <a:cxn ang="0">
                <a:pos x="563" y="181"/>
              </a:cxn>
              <a:cxn ang="0">
                <a:pos x="636" y="216"/>
              </a:cxn>
              <a:cxn ang="0">
                <a:pos x="819" y="216"/>
              </a:cxn>
              <a:cxn ang="0">
                <a:pos x="819" y="399"/>
              </a:cxn>
              <a:cxn ang="0">
                <a:pos x="784" y="472"/>
              </a:cxn>
              <a:cxn ang="0">
                <a:pos x="691" y="434"/>
              </a:cxn>
              <a:cxn ang="0">
                <a:pos x="691" y="602"/>
              </a:cxn>
              <a:cxn ang="0">
                <a:pos x="784" y="563"/>
              </a:cxn>
              <a:cxn ang="0">
                <a:pos x="819" y="636"/>
              </a:cxn>
              <a:cxn ang="0">
                <a:pos x="819" y="819"/>
              </a:cxn>
              <a:cxn ang="0">
                <a:pos x="636" y="819"/>
              </a:cxn>
              <a:cxn ang="0">
                <a:pos x="563" y="784"/>
              </a:cxn>
              <a:cxn ang="0">
                <a:pos x="601" y="691"/>
              </a:cxn>
              <a:cxn ang="0">
                <a:pos x="433" y="691"/>
              </a:cxn>
              <a:cxn ang="0">
                <a:pos x="472" y="784"/>
              </a:cxn>
              <a:cxn ang="0">
                <a:pos x="399" y="819"/>
              </a:cxn>
              <a:cxn ang="0">
                <a:pos x="216" y="819"/>
              </a:cxn>
              <a:cxn ang="0">
                <a:pos x="216" y="636"/>
              </a:cxn>
              <a:cxn ang="0">
                <a:pos x="180" y="563"/>
              </a:cxn>
              <a:cxn ang="0">
                <a:pos x="88" y="602"/>
              </a:cxn>
              <a:cxn ang="0">
                <a:pos x="88" y="434"/>
              </a:cxn>
              <a:cxn ang="0">
                <a:pos x="180" y="472"/>
              </a:cxn>
              <a:cxn ang="0">
                <a:pos x="216" y="399"/>
              </a:cxn>
              <a:cxn ang="0">
                <a:pos x="216" y="216"/>
              </a:cxn>
              <a:cxn ang="0">
                <a:pos x="399" y="216"/>
              </a:cxn>
            </a:cxnLst>
            <a:rect l="0" t="0" r="r" b="b"/>
            <a:pathLst>
              <a:path w="819" h="819">
                <a:moveTo>
                  <a:pt x="399" y="216"/>
                </a:moveTo>
                <a:cubicBezTo>
                  <a:pt x="465" y="216"/>
                  <a:pt x="480" y="200"/>
                  <a:pt x="472" y="181"/>
                </a:cubicBezTo>
                <a:cubicBezTo>
                  <a:pt x="455" y="144"/>
                  <a:pt x="425" y="139"/>
                  <a:pt x="433" y="88"/>
                </a:cubicBezTo>
                <a:cubicBezTo>
                  <a:pt x="447" y="0"/>
                  <a:pt x="588" y="0"/>
                  <a:pt x="601" y="88"/>
                </a:cubicBezTo>
                <a:cubicBezTo>
                  <a:pt x="609" y="139"/>
                  <a:pt x="580" y="144"/>
                  <a:pt x="563" y="181"/>
                </a:cubicBezTo>
                <a:cubicBezTo>
                  <a:pt x="554" y="200"/>
                  <a:pt x="570" y="216"/>
                  <a:pt x="636" y="216"/>
                </a:cubicBezTo>
                <a:cubicBezTo>
                  <a:pt x="819" y="216"/>
                  <a:pt x="819" y="216"/>
                  <a:pt x="819" y="216"/>
                </a:cubicBezTo>
                <a:cubicBezTo>
                  <a:pt x="819" y="399"/>
                  <a:pt x="819" y="399"/>
                  <a:pt x="819" y="399"/>
                </a:cubicBezTo>
                <a:cubicBezTo>
                  <a:pt x="819" y="465"/>
                  <a:pt x="803" y="481"/>
                  <a:pt x="784" y="472"/>
                </a:cubicBezTo>
                <a:cubicBezTo>
                  <a:pt x="747" y="455"/>
                  <a:pt x="742" y="426"/>
                  <a:pt x="691" y="434"/>
                </a:cubicBezTo>
                <a:cubicBezTo>
                  <a:pt x="603" y="447"/>
                  <a:pt x="603" y="588"/>
                  <a:pt x="691" y="602"/>
                </a:cubicBezTo>
                <a:cubicBezTo>
                  <a:pt x="742" y="610"/>
                  <a:pt x="747" y="580"/>
                  <a:pt x="784" y="563"/>
                </a:cubicBezTo>
                <a:cubicBezTo>
                  <a:pt x="803" y="555"/>
                  <a:pt x="819" y="570"/>
                  <a:pt x="819" y="636"/>
                </a:cubicBezTo>
                <a:cubicBezTo>
                  <a:pt x="819" y="819"/>
                  <a:pt x="819" y="819"/>
                  <a:pt x="819" y="819"/>
                </a:cubicBezTo>
                <a:cubicBezTo>
                  <a:pt x="636" y="819"/>
                  <a:pt x="636" y="819"/>
                  <a:pt x="636" y="819"/>
                </a:cubicBezTo>
                <a:cubicBezTo>
                  <a:pt x="570" y="819"/>
                  <a:pt x="554" y="803"/>
                  <a:pt x="563" y="784"/>
                </a:cubicBezTo>
                <a:cubicBezTo>
                  <a:pt x="580" y="747"/>
                  <a:pt x="609" y="743"/>
                  <a:pt x="601" y="691"/>
                </a:cubicBezTo>
                <a:cubicBezTo>
                  <a:pt x="588" y="603"/>
                  <a:pt x="447" y="603"/>
                  <a:pt x="433" y="691"/>
                </a:cubicBezTo>
                <a:cubicBezTo>
                  <a:pt x="425" y="743"/>
                  <a:pt x="455" y="747"/>
                  <a:pt x="472" y="784"/>
                </a:cubicBezTo>
                <a:cubicBezTo>
                  <a:pt x="480" y="803"/>
                  <a:pt x="465" y="819"/>
                  <a:pt x="399" y="819"/>
                </a:cubicBezTo>
                <a:cubicBezTo>
                  <a:pt x="216" y="819"/>
                  <a:pt x="216" y="819"/>
                  <a:pt x="216" y="819"/>
                </a:cubicBezTo>
                <a:cubicBezTo>
                  <a:pt x="216" y="636"/>
                  <a:pt x="216" y="636"/>
                  <a:pt x="216" y="636"/>
                </a:cubicBezTo>
                <a:cubicBezTo>
                  <a:pt x="216" y="570"/>
                  <a:pt x="200" y="555"/>
                  <a:pt x="180" y="563"/>
                </a:cubicBezTo>
                <a:cubicBezTo>
                  <a:pt x="144" y="580"/>
                  <a:pt x="139" y="610"/>
                  <a:pt x="88" y="602"/>
                </a:cubicBezTo>
                <a:cubicBezTo>
                  <a:pt x="0" y="588"/>
                  <a:pt x="0" y="447"/>
                  <a:pt x="88" y="434"/>
                </a:cubicBezTo>
                <a:cubicBezTo>
                  <a:pt x="139" y="426"/>
                  <a:pt x="144" y="455"/>
                  <a:pt x="180" y="472"/>
                </a:cubicBezTo>
                <a:cubicBezTo>
                  <a:pt x="200" y="481"/>
                  <a:pt x="216" y="465"/>
                  <a:pt x="216" y="399"/>
                </a:cubicBezTo>
                <a:cubicBezTo>
                  <a:pt x="216" y="216"/>
                  <a:pt x="216" y="216"/>
                  <a:pt x="216" y="216"/>
                </a:cubicBezTo>
                <a:lnTo>
                  <a:pt x="399" y="216"/>
                </a:lnTo>
                <a:close/>
              </a:path>
            </a:pathLst>
          </a:custGeom>
          <a:solidFill>
            <a:srgbClr val="01B5EE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04" name="Freeform 76"/>
          <p:cNvSpPr/>
          <p:nvPr/>
        </p:nvSpPr>
        <p:spPr bwMode="auto">
          <a:xfrm rot="19278684">
            <a:off x="5842710" y="2457941"/>
            <a:ext cx="1563599" cy="1630655"/>
          </a:xfrm>
          <a:custGeom>
            <a:avLst/>
            <a:ahLst/>
            <a:cxnLst>
              <a:cxn ang="0">
                <a:pos x="183" y="603"/>
              </a:cxn>
              <a:cxn ang="0">
                <a:pos x="256" y="638"/>
              </a:cxn>
              <a:cxn ang="0">
                <a:pos x="218" y="731"/>
              </a:cxn>
              <a:cxn ang="0">
                <a:pos x="386" y="731"/>
              </a:cxn>
              <a:cxn ang="0">
                <a:pos x="347" y="638"/>
              </a:cxn>
              <a:cxn ang="0">
                <a:pos x="420" y="603"/>
              </a:cxn>
              <a:cxn ang="0">
                <a:pos x="603" y="603"/>
              </a:cxn>
              <a:cxn ang="0">
                <a:pos x="603" y="420"/>
              </a:cxn>
              <a:cxn ang="0">
                <a:pos x="639" y="347"/>
              </a:cxn>
              <a:cxn ang="0">
                <a:pos x="731" y="385"/>
              </a:cxn>
              <a:cxn ang="0">
                <a:pos x="731" y="217"/>
              </a:cxn>
              <a:cxn ang="0">
                <a:pos x="639" y="256"/>
              </a:cxn>
              <a:cxn ang="0">
                <a:pos x="603" y="183"/>
              </a:cxn>
              <a:cxn ang="0">
                <a:pos x="603" y="0"/>
              </a:cxn>
              <a:cxn ang="0">
                <a:pos x="420" y="0"/>
              </a:cxn>
              <a:cxn ang="0">
                <a:pos x="347" y="35"/>
              </a:cxn>
              <a:cxn ang="0">
                <a:pos x="386" y="128"/>
              </a:cxn>
              <a:cxn ang="0">
                <a:pos x="218" y="128"/>
              </a:cxn>
              <a:cxn ang="0">
                <a:pos x="256" y="35"/>
              </a:cxn>
              <a:cxn ang="0">
                <a:pos x="183" y="0"/>
              </a:cxn>
              <a:cxn ang="0">
                <a:pos x="0" y="0"/>
              </a:cxn>
              <a:cxn ang="0">
                <a:pos x="0" y="183"/>
              </a:cxn>
              <a:cxn ang="0">
                <a:pos x="35" y="256"/>
              </a:cxn>
              <a:cxn ang="0">
                <a:pos x="128" y="217"/>
              </a:cxn>
              <a:cxn ang="0">
                <a:pos x="128" y="385"/>
              </a:cxn>
              <a:cxn ang="0">
                <a:pos x="35" y="347"/>
              </a:cxn>
              <a:cxn ang="0">
                <a:pos x="0" y="420"/>
              </a:cxn>
              <a:cxn ang="0">
                <a:pos x="0" y="603"/>
              </a:cxn>
              <a:cxn ang="0">
                <a:pos x="183" y="603"/>
              </a:cxn>
            </a:cxnLst>
            <a:rect l="0" t="0" r="r" b="b"/>
            <a:pathLst>
              <a:path w="819" h="819">
                <a:moveTo>
                  <a:pt x="183" y="603"/>
                </a:moveTo>
                <a:cubicBezTo>
                  <a:pt x="249" y="603"/>
                  <a:pt x="265" y="619"/>
                  <a:pt x="256" y="638"/>
                </a:cubicBezTo>
                <a:cubicBezTo>
                  <a:pt x="239" y="675"/>
                  <a:pt x="210" y="680"/>
                  <a:pt x="218" y="731"/>
                </a:cubicBezTo>
                <a:cubicBezTo>
                  <a:pt x="231" y="819"/>
                  <a:pt x="372" y="819"/>
                  <a:pt x="386" y="731"/>
                </a:cubicBezTo>
                <a:cubicBezTo>
                  <a:pt x="394" y="680"/>
                  <a:pt x="364" y="675"/>
                  <a:pt x="347" y="638"/>
                </a:cubicBezTo>
                <a:cubicBezTo>
                  <a:pt x="339" y="619"/>
                  <a:pt x="354" y="603"/>
                  <a:pt x="420" y="603"/>
                </a:cubicBezTo>
                <a:cubicBezTo>
                  <a:pt x="603" y="603"/>
                  <a:pt x="603" y="603"/>
                  <a:pt x="603" y="603"/>
                </a:cubicBezTo>
                <a:cubicBezTo>
                  <a:pt x="603" y="420"/>
                  <a:pt x="603" y="420"/>
                  <a:pt x="603" y="420"/>
                </a:cubicBezTo>
                <a:cubicBezTo>
                  <a:pt x="603" y="354"/>
                  <a:pt x="619" y="338"/>
                  <a:pt x="639" y="347"/>
                </a:cubicBezTo>
                <a:cubicBezTo>
                  <a:pt x="675" y="364"/>
                  <a:pt x="680" y="393"/>
                  <a:pt x="731" y="385"/>
                </a:cubicBezTo>
                <a:cubicBezTo>
                  <a:pt x="819" y="372"/>
                  <a:pt x="819" y="231"/>
                  <a:pt x="731" y="217"/>
                </a:cubicBezTo>
                <a:cubicBezTo>
                  <a:pt x="680" y="209"/>
                  <a:pt x="675" y="239"/>
                  <a:pt x="639" y="256"/>
                </a:cubicBezTo>
                <a:cubicBezTo>
                  <a:pt x="619" y="264"/>
                  <a:pt x="603" y="249"/>
                  <a:pt x="603" y="183"/>
                </a:cubicBezTo>
                <a:cubicBezTo>
                  <a:pt x="603" y="0"/>
                  <a:pt x="603" y="0"/>
                  <a:pt x="603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354" y="0"/>
                  <a:pt x="339" y="16"/>
                  <a:pt x="347" y="35"/>
                </a:cubicBezTo>
                <a:cubicBezTo>
                  <a:pt x="364" y="72"/>
                  <a:pt x="394" y="76"/>
                  <a:pt x="386" y="128"/>
                </a:cubicBezTo>
                <a:cubicBezTo>
                  <a:pt x="372" y="216"/>
                  <a:pt x="231" y="216"/>
                  <a:pt x="218" y="128"/>
                </a:cubicBezTo>
                <a:cubicBezTo>
                  <a:pt x="210" y="76"/>
                  <a:pt x="239" y="72"/>
                  <a:pt x="256" y="35"/>
                </a:cubicBezTo>
                <a:cubicBezTo>
                  <a:pt x="265" y="16"/>
                  <a:pt x="249" y="0"/>
                  <a:pt x="1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49"/>
                  <a:pt x="16" y="264"/>
                  <a:pt x="35" y="256"/>
                </a:cubicBezTo>
                <a:cubicBezTo>
                  <a:pt x="72" y="239"/>
                  <a:pt x="77" y="209"/>
                  <a:pt x="128" y="217"/>
                </a:cubicBezTo>
                <a:cubicBezTo>
                  <a:pt x="216" y="231"/>
                  <a:pt x="216" y="372"/>
                  <a:pt x="128" y="385"/>
                </a:cubicBezTo>
                <a:cubicBezTo>
                  <a:pt x="77" y="393"/>
                  <a:pt x="72" y="364"/>
                  <a:pt x="35" y="347"/>
                </a:cubicBezTo>
                <a:cubicBezTo>
                  <a:pt x="16" y="338"/>
                  <a:pt x="0" y="354"/>
                  <a:pt x="0" y="420"/>
                </a:cubicBezTo>
                <a:cubicBezTo>
                  <a:pt x="0" y="603"/>
                  <a:pt x="0" y="603"/>
                  <a:pt x="0" y="603"/>
                </a:cubicBezTo>
                <a:lnTo>
                  <a:pt x="183" y="603"/>
                </a:lnTo>
                <a:close/>
              </a:path>
            </a:pathLst>
          </a:custGeom>
          <a:solidFill>
            <a:srgbClr val="01B5EE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05" name="Freeform 77"/>
          <p:cNvSpPr/>
          <p:nvPr/>
        </p:nvSpPr>
        <p:spPr bwMode="auto">
          <a:xfrm rot="19278684">
            <a:off x="4085924" y="3064647"/>
            <a:ext cx="1563599" cy="1630655"/>
          </a:xfrm>
          <a:custGeom>
            <a:avLst/>
            <a:ahLst/>
            <a:cxnLst>
              <a:cxn ang="0">
                <a:pos x="183" y="216"/>
              </a:cxn>
              <a:cxn ang="0">
                <a:pos x="256" y="180"/>
              </a:cxn>
              <a:cxn ang="0">
                <a:pos x="217" y="88"/>
              </a:cxn>
              <a:cxn ang="0">
                <a:pos x="385" y="88"/>
              </a:cxn>
              <a:cxn ang="0">
                <a:pos x="347" y="180"/>
              </a:cxn>
              <a:cxn ang="0">
                <a:pos x="420" y="216"/>
              </a:cxn>
              <a:cxn ang="0">
                <a:pos x="603" y="216"/>
              </a:cxn>
              <a:cxn ang="0">
                <a:pos x="603" y="399"/>
              </a:cxn>
              <a:cxn ang="0">
                <a:pos x="638" y="472"/>
              </a:cxn>
              <a:cxn ang="0">
                <a:pos x="731" y="433"/>
              </a:cxn>
              <a:cxn ang="0">
                <a:pos x="731" y="601"/>
              </a:cxn>
              <a:cxn ang="0">
                <a:pos x="638" y="563"/>
              </a:cxn>
              <a:cxn ang="0">
                <a:pos x="603" y="636"/>
              </a:cxn>
              <a:cxn ang="0">
                <a:pos x="603" y="819"/>
              </a:cxn>
              <a:cxn ang="0">
                <a:pos x="420" y="819"/>
              </a:cxn>
              <a:cxn ang="0">
                <a:pos x="347" y="784"/>
              </a:cxn>
              <a:cxn ang="0">
                <a:pos x="385" y="691"/>
              </a:cxn>
              <a:cxn ang="0">
                <a:pos x="217" y="691"/>
              </a:cxn>
              <a:cxn ang="0">
                <a:pos x="256" y="784"/>
              </a:cxn>
              <a:cxn ang="0">
                <a:pos x="183" y="819"/>
              </a:cxn>
              <a:cxn ang="0">
                <a:pos x="0" y="819"/>
              </a:cxn>
              <a:cxn ang="0">
                <a:pos x="0" y="636"/>
              </a:cxn>
              <a:cxn ang="0">
                <a:pos x="35" y="563"/>
              </a:cxn>
              <a:cxn ang="0">
                <a:pos x="128" y="601"/>
              </a:cxn>
              <a:cxn ang="0">
                <a:pos x="128" y="433"/>
              </a:cxn>
              <a:cxn ang="0">
                <a:pos x="35" y="472"/>
              </a:cxn>
              <a:cxn ang="0">
                <a:pos x="0" y="399"/>
              </a:cxn>
              <a:cxn ang="0">
                <a:pos x="0" y="216"/>
              </a:cxn>
              <a:cxn ang="0">
                <a:pos x="183" y="216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09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09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086DB8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dirty="0" sz="975" lang="en-US"/>
          </a:p>
        </p:txBody>
      </p:sp>
      <p:sp>
        <p:nvSpPr>
          <p:cNvPr id="1048806" name="Freeform 79"/>
          <p:cNvSpPr/>
          <p:nvPr/>
        </p:nvSpPr>
        <p:spPr bwMode="auto">
          <a:xfrm rot="19278684">
            <a:off x="6578883" y="4091617"/>
            <a:ext cx="1563599" cy="1632251"/>
          </a:xfrm>
          <a:custGeom>
            <a:avLst/>
            <a:ahLst/>
            <a:cxnLst>
              <a:cxn ang="0">
                <a:pos x="216" y="420"/>
              </a:cxn>
              <a:cxn ang="0">
                <a:pos x="181" y="347"/>
              </a:cxn>
              <a:cxn ang="0">
                <a:pos x="88" y="386"/>
              </a:cxn>
              <a:cxn ang="0">
                <a:pos x="88" y="218"/>
              </a:cxn>
              <a:cxn ang="0">
                <a:pos x="181" y="256"/>
              </a:cxn>
              <a:cxn ang="0">
                <a:pos x="216" y="183"/>
              </a:cxn>
              <a:cxn ang="0">
                <a:pos x="216" y="0"/>
              </a:cxn>
              <a:cxn ang="0">
                <a:pos x="399" y="0"/>
              </a:cxn>
              <a:cxn ang="0">
                <a:pos x="472" y="35"/>
              </a:cxn>
              <a:cxn ang="0">
                <a:pos x="434" y="128"/>
              </a:cxn>
              <a:cxn ang="0">
                <a:pos x="602" y="128"/>
              </a:cxn>
              <a:cxn ang="0">
                <a:pos x="563" y="35"/>
              </a:cxn>
              <a:cxn ang="0">
                <a:pos x="636" y="0"/>
              </a:cxn>
              <a:cxn ang="0">
                <a:pos x="819" y="0"/>
              </a:cxn>
              <a:cxn ang="0">
                <a:pos x="819" y="183"/>
              </a:cxn>
              <a:cxn ang="0">
                <a:pos x="784" y="256"/>
              </a:cxn>
              <a:cxn ang="0">
                <a:pos x="691" y="218"/>
              </a:cxn>
              <a:cxn ang="0">
                <a:pos x="691" y="386"/>
              </a:cxn>
              <a:cxn ang="0">
                <a:pos x="784" y="347"/>
              </a:cxn>
              <a:cxn ang="0">
                <a:pos x="819" y="420"/>
              </a:cxn>
              <a:cxn ang="0">
                <a:pos x="819" y="603"/>
              </a:cxn>
              <a:cxn ang="0">
                <a:pos x="636" y="603"/>
              </a:cxn>
              <a:cxn ang="0">
                <a:pos x="563" y="639"/>
              </a:cxn>
              <a:cxn ang="0">
                <a:pos x="602" y="731"/>
              </a:cxn>
              <a:cxn ang="0">
                <a:pos x="434" y="731"/>
              </a:cxn>
              <a:cxn ang="0">
                <a:pos x="472" y="639"/>
              </a:cxn>
              <a:cxn ang="0">
                <a:pos x="399" y="603"/>
              </a:cxn>
              <a:cxn ang="0">
                <a:pos x="216" y="603"/>
              </a:cxn>
              <a:cxn ang="0">
                <a:pos x="216" y="420"/>
              </a:cxn>
            </a:cxnLst>
            <a:rect l="0" t="0" r="r" b="b"/>
            <a:pathLst>
              <a:path w="819" h="819">
                <a:moveTo>
                  <a:pt x="216" y="420"/>
                </a:moveTo>
                <a:cubicBezTo>
                  <a:pt x="216" y="354"/>
                  <a:pt x="200" y="339"/>
                  <a:pt x="181" y="347"/>
                </a:cubicBezTo>
                <a:cubicBezTo>
                  <a:pt x="144" y="364"/>
                  <a:pt x="139" y="394"/>
                  <a:pt x="88" y="386"/>
                </a:cubicBezTo>
                <a:cubicBezTo>
                  <a:pt x="0" y="372"/>
                  <a:pt x="0" y="231"/>
                  <a:pt x="88" y="218"/>
                </a:cubicBezTo>
                <a:cubicBezTo>
                  <a:pt x="139" y="210"/>
                  <a:pt x="144" y="239"/>
                  <a:pt x="181" y="256"/>
                </a:cubicBezTo>
                <a:cubicBezTo>
                  <a:pt x="200" y="265"/>
                  <a:pt x="216" y="249"/>
                  <a:pt x="216" y="183"/>
                </a:cubicBezTo>
                <a:cubicBezTo>
                  <a:pt x="216" y="0"/>
                  <a:pt x="216" y="0"/>
                  <a:pt x="216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65" y="0"/>
                  <a:pt x="481" y="16"/>
                  <a:pt x="472" y="35"/>
                </a:cubicBezTo>
                <a:cubicBezTo>
                  <a:pt x="455" y="72"/>
                  <a:pt x="426" y="77"/>
                  <a:pt x="434" y="128"/>
                </a:cubicBezTo>
                <a:cubicBezTo>
                  <a:pt x="447" y="216"/>
                  <a:pt x="588" y="216"/>
                  <a:pt x="602" y="128"/>
                </a:cubicBezTo>
                <a:cubicBezTo>
                  <a:pt x="610" y="77"/>
                  <a:pt x="580" y="72"/>
                  <a:pt x="563" y="35"/>
                </a:cubicBezTo>
                <a:cubicBezTo>
                  <a:pt x="555" y="16"/>
                  <a:pt x="570" y="0"/>
                  <a:pt x="63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819" y="183"/>
                  <a:pt x="819" y="183"/>
                  <a:pt x="819" y="183"/>
                </a:cubicBezTo>
                <a:cubicBezTo>
                  <a:pt x="819" y="249"/>
                  <a:pt x="803" y="265"/>
                  <a:pt x="784" y="256"/>
                </a:cubicBezTo>
                <a:cubicBezTo>
                  <a:pt x="747" y="239"/>
                  <a:pt x="743" y="210"/>
                  <a:pt x="691" y="218"/>
                </a:cubicBezTo>
                <a:cubicBezTo>
                  <a:pt x="603" y="231"/>
                  <a:pt x="603" y="372"/>
                  <a:pt x="691" y="386"/>
                </a:cubicBezTo>
                <a:cubicBezTo>
                  <a:pt x="743" y="394"/>
                  <a:pt x="747" y="364"/>
                  <a:pt x="784" y="347"/>
                </a:cubicBezTo>
                <a:cubicBezTo>
                  <a:pt x="803" y="339"/>
                  <a:pt x="819" y="354"/>
                  <a:pt x="819" y="420"/>
                </a:cubicBezTo>
                <a:cubicBezTo>
                  <a:pt x="819" y="603"/>
                  <a:pt x="819" y="603"/>
                  <a:pt x="819" y="603"/>
                </a:cubicBezTo>
                <a:cubicBezTo>
                  <a:pt x="636" y="603"/>
                  <a:pt x="636" y="603"/>
                  <a:pt x="636" y="603"/>
                </a:cubicBezTo>
                <a:cubicBezTo>
                  <a:pt x="570" y="603"/>
                  <a:pt x="555" y="619"/>
                  <a:pt x="563" y="639"/>
                </a:cubicBezTo>
                <a:cubicBezTo>
                  <a:pt x="580" y="675"/>
                  <a:pt x="610" y="680"/>
                  <a:pt x="602" y="731"/>
                </a:cubicBezTo>
                <a:cubicBezTo>
                  <a:pt x="588" y="819"/>
                  <a:pt x="447" y="819"/>
                  <a:pt x="434" y="731"/>
                </a:cubicBezTo>
                <a:cubicBezTo>
                  <a:pt x="426" y="680"/>
                  <a:pt x="455" y="675"/>
                  <a:pt x="472" y="639"/>
                </a:cubicBezTo>
                <a:cubicBezTo>
                  <a:pt x="481" y="619"/>
                  <a:pt x="465" y="603"/>
                  <a:pt x="399" y="603"/>
                </a:cubicBezTo>
                <a:cubicBezTo>
                  <a:pt x="216" y="603"/>
                  <a:pt x="216" y="603"/>
                  <a:pt x="216" y="603"/>
                </a:cubicBezTo>
                <a:lnTo>
                  <a:pt x="216" y="420"/>
                </a:lnTo>
                <a:close/>
              </a:path>
            </a:pathLst>
          </a:custGeom>
          <a:solidFill>
            <a:srgbClr val="086DB8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07" name="Freeform 154"/>
          <p:cNvSpPr/>
          <p:nvPr/>
        </p:nvSpPr>
        <p:spPr bwMode="auto">
          <a:xfrm>
            <a:off x="5451840" y="5281818"/>
            <a:ext cx="458755" cy="381586"/>
          </a:xfrm>
          <a:custGeom>
            <a:av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08" name="Freeform 78"/>
          <p:cNvSpPr/>
          <p:nvPr/>
        </p:nvSpPr>
        <p:spPr bwMode="auto">
          <a:xfrm>
            <a:off x="4788316" y="3790797"/>
            <a:ext cx="203300" cy="405002"/>
          </a:xfrm>
          <a:custGeom>
            <a:av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09" name="Freeform 65"/>
          <p:cNvSpPr>
            <a:spLocks noEditPoints="1"/>
          </p:cNvSpPr>
          <p:nvPr/>
        </p:nvSpPr>
        <p:spPr bwMode="auto">
          <a:xfrm>
            <a:off x="7216431" y="4553990"/>
            <a:ext cx="361362" cy="397553"/>
          </a:xfrm>
          <a:custGeom>
            <a:avLst/>
            <a:ahLst/>
            <a:cxnLst>
              <a:cxn ang="0">
                <a:pos x="38" y="47"/>
              </a:cxn>
              <a:cxn ang="0">
                <a:pos x="36" y="54"/>
              </a:cxn>
              <a:cxn ang="0">
                <a:pos x="17" y="63"/>
              </a:cxn>
              <a:cxn ang="0">
                <a:pos x="1" y="56"/>
              </a:cxn>
              <a:cxn ang="0">
                <a:pos x="0" y="51"/>
              </a:cxn>
              <a:cxn ang="0">
                <a:pos x="6" y="41"/>
              </a:cxn>
              <a:cxn ang="0">
                <a:pos x="21" y="37"/>
              </a:cxn>
              <a:cxn ang="0">
                <a:pos x="19" y="32"/>
              </a:cxn>
              <a:cxn ang="0">
                <a:pos x="20" y="28"/>
              </a:cxn>
              <a:cxn ang="0">
                <a:pos x="17" y="29"/>
              </a:cxn>
              <a:cxn ang="0">
                <a:pos x="4" y="16"/>
              </a:cxn>
              <a:cxn ang="0">
                <a:pos x="9" y="5"/>
              </a:cxn>
              <a:cxn ang="0">
                <a:pos x="24" y="0"/>
              </a:cxn>
              <a:cxn ang="0">
                <a:pos x="40" y="0"/>
              </a:cxn>
              <a:cxn ang="0">
                <a:pos x="35" y="3"/>
              </a:cxn>
              <a:cxn ang="0">
                <a:pos x="30" y="3"/>
              </a:cxn>
              <a:cxn ang="0">
                <a:pos x="35" y="14"/>
              </a:cxn>
              <a:cxn ang="0">
                <a:pos x="26" y="30"/>
              </a:cxn>
              <a:cxn ang="0">
                <a:pos x="38" y="47"/>
              </a:cxn>
              <a:cxn ang="0">
                <a:pos x="33" y="51"/>
              </a:cxn>
              <a:cxn ang="0">
                <a:pos x="24" y="40"/>
              </a:cxn>
              <a:cxn ang="0">
                <a:pos x="22" y="40"/>
              </a:cxn>
              <a:cxn ang="0">
                <a:pos x="7" y="49"/>
              </a:cxn>
              <a:cxn ang="0">
                <a:pos x="21" y="59"/>
              </a:cxn>
              <a:cxn ang="0">
                <a:pos x="33" y="51"/>
              </a:cxn>
              <a:cxn ang="0">
                <a:pos x="26" y="24"/>
              </a:cxn>
              <a:cxn ang="0">
                <a:pos x="28" y="18"/>
              </a:cxn>
              <a:cxn ang="0">
                <a:pos x="18" y="3"/>
              </a:cxn>
              <a:cxn ang="0">
                <a:pos x="13" y="6"/>
              </a:cxn>
              <a:cxn ang="0">
                <a:pos x="11" y="12"/>
              </a:cxn>
              <a:cxn ang="0">
                <a:pos x="21" y="26"/>
              </a:cxn>
              <a:cxn ang="0">
                <a:pos x="26" y="24"/>
              </a:cxn>
              <a:cxn ang="0">
                <a:pos x="60" y="26"/>
              </a:cxn>
              <a:cxn ang="0">
                <a:pos x="60" y="30"/>
              </a:cxn>
              <a:cxn ang="0">
                <a:pos x="52" y="30"/>
              </a:cxn>
              <a:cxn ang="0">
                <a:pos x="52" y="39"/>
              </a:cxn>
              <a:cxn ang="0">
                <a:pos x="48" y="39"/>
              </a:cxn>
              <a:cxn ang="0">
                <a:pos x="48" y="30"/>
              </a:cxn>
              <a:cxn ang="0">
                <a:pos x="40" y="30"/>
              </a:cxn>
              <a:cxn ang="0">
                <a:pos x="40" y="26"/>
              </a:cxn>
              <a:cxn ang="0">
                <a:pos x="48" y="26"/>
              </a:cxn>
              <a:cxn ang="0">
                <a:pos x="48" y="18"/>
              </a:cxn>
              <a:cxn ang="0">
                <a:pos x="52" y="18"/>
              </a:cxn>
              <a:cxn ang="0">
                <a:pos x="52" y="26"/>
              </a:cxn>
              <a:cxn ang="0">
                <a:pos x="60" y="26"/>
              </a:cxn>
            </a:cxnLst>
            <a:rect l="0" t="0" r="r" b="b"/>
            <a:pathLst>
              <a:path w="60" h="63">
                <a:moveTo>
                  <a:pt x="38" y="47"/>
                </a:moveTo>
                <a:cubicBezTo>
                  <a:pt x="38" y="50"/>
                  <a:pt x="37" y="52"/>
                  <a:pt x="36" y="54"/>
                </a:cubicBezTo>
                <a:cubicBezTo>
                  <a:pt x="32" y="61"/>
                  <a:pt x="24" y="63"/>
                  <a:pt x="17" y="63"/>
                </a:cubicBezTo>
                <a:cubicBezTo>
                  <a:pt x="11" y="63"/>
                  <a:pt x="4" y="61"/>
                  <a:pt x="1" y="56"/>
                </a:cubicBezTo>
                <a:cubicBezTo>
                  <a:pt x="0" y="55"/>
                  <a:pt x="0" y="53"/>
                  <a:pt x="0" y="51"/>
                </a:cubicBezTo>
                <a:cubicBezTo>
                  <a:pt x="0" y="47"/>
                  <a:pt x="2" y="43"/>
                  <a:pt x="6" y="41"/>
                </a:cubicBezTo>
                <a:cubicBezTo>
                  <a:pt x="10" y="38"/>
                  <a:pt x="16" y="38"/>
                  <a:pt x="21" y="37"/>
                </a:cubicBezTo>
                <a:cubicBezTo>
                  <a:pt x="20" y="35"/>
                  <a:pt x="19" y="34"/>
                  <a:pt x="19" y="32"/>
                </a:cubicBezTo>
                <a:cubicBezTo>
                  <a:pt x="19" y="30"/>
                  <a:pt x="19" y="29"/>
                  <a:pt x="20" y="28"/>
                </a:cubicBezTo>
                <a:cubicBezTo>
                  <a:pt x="19" y="29"/>
                  <a:pt x="18" y="29"/>
                  <a:pt x="17" y="29"/>
                </a:cubicBezTo>
                <a:cubicBezTo>
                  <a:pt x="10" y="29"/>
                  <a:pt x="4" y="23"/>
                  <a:pt x="4" y="16"/>
                </a:cubicBezTo>
                <a:cubicBezTo>
                  <a:pt x="4" y="11"/>
                  <a:pt x="6" y="7"/>
                  <a:pt x="9" y="5"/>
                </a:cubicBezTo>
                <a:cubicBezTo>
                  <a:pt x="13" y="1"/>
                  <a:pt x="19" y="0"/>
                  <a:pt x="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3" y="6"/>
                  <a:pt x="35" y="9"/>
                  <a:pt x="35" y="14"/>
                </a:cubicBezTo>
                <a:cubicBezTo>
                  <a:pt x="35" y="24"/>
                  <a:pt x="26" y="25"/>
                  <a:pt x="26" y="30"/>
                </a:cubicBezTo>
                <a:cubicBezTo>
                  <a:pt x="26" y="35"/>
                  <a:pt x="38" y="37"/>
                  <a:pt x="38" y="47"/>
                </a:cubicBezTo>
                <a:close/>
                <a:moveTo>
                  <a:pt x="33" y="51"/>
                </a:moveTo>
                <a:cubicBezTo>
                  <a:pt x="33" y="45"/>
                  <a:pt x="28" y="42"/>
                  <a:pt x="24" y="40"/>
                </a:cubicBezTo>
                <a:cubicBezTo>
                  <a:pt x="23" y="40"/>
                  <a:pt x="23" y="40"/>
                  <a:pt x="22" y="40"/>
                </a:cubicBezTo>
                <a:cubicBezTo>
                  <a:pt x="16" y="40"/>
                  <a:pt x="7" y="42"/>
                  <a:pt x="7" y="49"/>
                </a:cubicBezTo>
                <a:cubicBezTo>
                  <a:pt x="7" y="57"/>
                  <a:pt x="15" y="59"/>
                  <a:pt x="21" y="59"/>
                </a:cubicBezTo>
                <a:cubicBezTo>
                  <a:pt x="26" y="59"/>
                  <a:pt x="33" y="57"/>
                  <a:pt x="33" y="51"/>
                </a:cubicBezTo>
                <a:close/>
                <a:moveTo>
                  <a:pt x="26" y="24"/>
                </a:moveTo>
                <a:cubicBezTo>
                  <a:pt x="28" y="22"/>
                  <a:pt x="28" y="20"/>
                  <a:pt x="28" y="18"/>
                </a:cubicBezTo>
                <a:cubicBezTo>
                  <a:pt x="28" y="12"/>
                  <a:pt x="25" y="3"/>
                  <a:pt x="18" y="3"/>
                </a:cubicBezTo>
                <a:cubicBezTo>
                  <a:pt x="16" y="3"/>
                  <a:pt x="14" y="4"/>
                  <a:pt x="13" y="6"/>
                </a:cubicBezTo>
                <a:cubicBezTo>
                  <a:pt x="11" y="7"/>
                  <a:pt x="11" y="9"/>
                  <a:pt x="11" y="12"/>
                </a:cubicBezTo>
                <a:cubicBezTo>
                  <a:pt x="11" y="17"/>
                  <a:pt x="14" y="26"/>
                  <a:pt x="21" y="26"/>
                </a:cubicBezTo>
                <a:cubicBezTo>
                  <a:pt x="23" y="26"/>
                  <a:pt x="25" y="25"/>
                  <a:pt x="26" y="24"/>
                </a:cubicBezTo>
                <a:close/>
                <a:moveTo>
                  <a:pt x="60" y="26"/>
                </a:moveTo>
                <a:cubicBezTo>
                  <a:pt x="60" y="30"/>
                  <a:pt x="60" y="30"/>
                  <a:pt x="60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9"/>
                  <a:pt x="52" y="39"/>
                  <a:pt x="52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0"/>
                  <a:pt x="48" y="30"/>
                  <a:pt x="48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6"/>
                  <a:pt x="40" y="26"/>
                  <a:pt x="40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18"/>
                  <a:pt x="48" y="18"/>
                  <a:pt x="48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26"/>
                  <a:pt x="52" y="26"/>
                  <a:pt x="52" y="26"/>
                </a:cubicBezTo>
                <a:lnTo>
                  <a:pt x="60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sp>
        <p:nvSpPr>
          <p:cNvPr id="1048810" name="Freeform 117"/>
          <p:cNvSpPr>
            <a:spLocks noEditPoints="1"/>
          </p:cNvSpPr>
          <p:nvPr/>
        </p:nvSpPr>
        <p:spPr bwMode="auto">
          <a:xfrm>
            <a:off x="6347571" y="2997684"/>
            <a:ext cx="365088" cy="368281"/>
          </a:xfrm>
          <a:custGeom>
            <a:av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33602" compatLnSpc="1" lIns="67204" numCol="1" rIns="67204" tIns="33602" vert="horz" wrap="square"/>
          <a:p>
            <a:endParaRPr sz="975" lang="en-US"/>
          </a:p>
        </p:txBody>
      </p:sp>
      <p:grpSp>
        <p:nvGrpSpPr>
          <p:cNvPr id="97" name="组合 18"/>
          <p:cNvGrpSpPr/>
          <p:nvPr/>
        </p:nvGrpSpPr>
        <p:grpSpPr>
          <a:xfrm>
            <a:off x="781263" y="2848662"/>
            <a:ext cx="2801722" cy="1135358"/>
            <a:chOff x="1626835" y="2349127"/>
            <a:chExt cx="2492110" cy="1009892"/>
          </a:xfrm>
        </p:grpSpPr>
        <p:sp>
          <p:nvSpPr>
            <p:cNvPr id="1048811" name="文本框 1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2" name="文本框 20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8" name="组合 21"/>
          <p:cNvGrpSpPr/>
          <p:nvPr/>
        </p:nvGrpSpPr>
        <p:grpSpPr>
          <a:xfrm>
            <a:off x="738888" y="5046942"/>
            <a:ext cx="2801722" cy="1135358"/>
            <a:chOff x="1626835" y="2349127"/>
            <a:chExt cx="2492110" cy="1009892"/>
          </a:xfrm>
        </p:grpSpPr>
        <p:sp>
          <p:nvSpPr>
            <p:cNvPr id="1048813" name="文本框 2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4" name="文本框 23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9" name="组合 24"/>
          <p:cNvGrpSpPr/>
          <p:nvPr/>
        </p:nvGrpSpPr>
        <p:grpSpPr>
          <a:xfrm>
            <a:off x="8714427" y="2848662"/>
            <a:ext cx="2801722" cy="1135358"/>
            <a:chOff x="1626835" y="2349127"/>
            <a:chExt cx="2492110" cy="1009892"/>
          </a:xfrm>
        </p:grpSpPr>
        <p:sp>
          <p:nvSpPr>
            <p:cNvPr id="1048815" name="文本框 25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6" name="文本框 26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0" name="组合 27"/>
          <p:cNvGrpSpPr/>
          <p:nvPr/>
        </p:nvGrpSpPr>
        <p:grpSpPr>
          <a:xfrm>
            <a:off x="8784512" y="5038805"/>
            <a:ext cx="2801722" cy="1135358"/>
            <a:chOff x="1626835" y="2349127"/>
            <a:chExt cx="2492110" cy="1009892"/>
          </a:xfrm>
        </p:grpSpPr>
        <p:sp>
          <p:nvSpPr>
            <p:cNvPr id="1048817" name="文本框 28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8" name="文本框 29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19" name="文本框 30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86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820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21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29" name="Straight Connector 34"/>
          <p:cNvCxnSpPr>
            <a:cxnSpLocks/>
            <a:stCxn id="1048822" idx="0"/>
          </p:cNvCxnSpPr>
          <p:nvPr/>
        </p:nvCxnSpPr>
        <p:spPr>
          <a:xfrm flipH="1" flipV="1">
            <a:off x="3136881" y="3809890"/>
            <a:ext cx="1428758" cy="5454"/>
          </a:xfrm>
          <a:prstGeom prst="line"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2" name="Isosceles Triangle 7"/>
          <p:cNvSpPr/>
          <p:nvPr/>
        </p:nvSpPr>
        <p:spPr>
          <a:xfrm>
            <a:off x="3135587" y="3815344"/>
            <a:ext cx="2860104" cy="2465608"/>
          </a:xfrm>
          <a:prstGeom prst="triangle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3200"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48823" name="Rectangle 39"/>
          <p:cNvSpPr/>
          <p:nvPr/>
        </p:nvSpPr>
        <p:spPr>
          <a:xfrm>
            <a:off x="4245680" y="5782601"/>
            <a:ext cx="639919" cy="584775"/>
          </a:xfrm>
          <a:prstGeom prst="rect"/>
        </p:spPr>
        <p:txBody>
          <a:bodyPr wrap="none">
            <a:spAutoFit/>
          </a:bodyPr>
          <a:p>
            <a:pPr algn="ctr"/>
            <a:r>
              <a:rPr dirty="0" sz="3200" lang="en-US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" pitchFamily="34" charset="0"/>
                <a:sym typeface="Arial" panose="020B0604020202020204"/>
              </a:rPr>
              <a:t>02</a:t>
            </a:r>
            <a:endParaRPr dirty="0" sz="3200" lang="en-US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" pitchFamily="34" charset="0"/>
              <a:sym typeface="Arial" panose="020B0604020202020204"/>
            </a:endParaRPr>
          </a:p>
        </p:txBody>
      </p:sp>
      <p:cxnSp>
        <p:nvCxnSpPr>
          <p:cNvPr id="3145730" name="Straight Connector 38"/>
          <p:cNvCxnSpPr>
            <a:cxnSpLocks/>
            <a:stCxn id="1048824" idx="0"/>
          </p:cNvCxnSpPr>
          <p:nvPr/>
        </p:nvCxnSpPr>
        <p:spPr>
          <a:xfrm flipV="1">
            <a:off x="7614952" y="3809891"/>
            <a:ext cx="1332217" cy="5452"/>
          </a:xfrm>
          <a:prstGeom prst="line"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4" name="Isosceles Triangle 9"/>
          <p:cNvSpPr/>
          <p:nvPr/>
        </p:nvSpPr>
        <p:spPr>
          <a:xfrm>
            <a:off x="6184900" y="3815343"/>
            <a:ext cx="2860104" cy="2465608"/>
          </a:xfrm>
          <a:prstGeom prst="triangle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3200"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48825" name="Rectangle 40"/>
          <p:cNvSpPr/>
          <p:nvPr/>
        </p:nvSpPr>
        <p:spPr>
          <a:xfrm>
            <a:off x="7294993" y="5782600"/>
            <a:ext cx="639919" cy="584775"/>
          </a:xfrm>
          <a:prstGeom prst="rect"/>
        </p:spPr>
        <p:txBody>
          <a:bodyPr wrap="none">
            <a:spAutoFit/>
          </a:bodyPr>
          <a:p>
            <a:pPr algn="ctr"/>
            <a:r>
              <a:rPr dirty="0" sz="3200" lang="en-US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" pitchFamily="34" charset="0"/>
                <a:sym typeface="Arial" panose="020B0604020202020204"/>
              </a:rPr>
              <a:t>03</a:t>
            </a:r>
            <a:endParaRPr dirty="0" sz="3200" lang="en-US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" pitchFamily="34" charset="0"/>
              <a:sym typeface="Arial" panose="020B0604020202020204"/>
            </a:endParaRPr>
          </a:p>
        </p:txBody>
      </p:sp>
      <p:sp>
        <p:nvSpPr>
          <p:cNvPr id="1048826" name="Isosceles Triangle 8"/>
          <p:cNvSpPr/>
          <p:nvPr/>
        </p:nvSpPr>
        <p:spPr>
          <a:xfrm>
            <a:off x="5327644" y="4988870"/>
            <a:ext cx="1501467" cy="1294368"/>
          </a:xfrm>
          <a:prstGeom prst="triangle"/>
          <a:solidFill>
            <a:srgbClr val="01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3200" 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3145731" name="Straight Connector 28"/>
          <p:cNvCxnSpPr>
            <a:cxnSpLocks/>
            <a:stCxn id="1048826" idx="0"/>
          </p:cNvCxnSpPr>
          <p:nvPr/>
        </p:nvCxnSpPr>
        <p:spPr>
          <a:xfrm flipV="1">
            <a:off x="6078378" y="3809890"/>
            <a:ext cx="11272" cy="1178980"/>
          </a:xfrm>
          <a:prstGeom prst="line"/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7" name="Rectangle 39"/>
          <p:cNvSpPr/>
          <p:nvPr/>
        </p:nvSpPr>
        <p:spPr>
          <a:xfrm>
            <a:off x="5758418" y="5782601"/>
            <a:ext cx="639919" cy="584775"/>
          </a:xfrm>
          <a:prstGeom prst="rect"/>
        </p:spPr>
        <p:txBody>
          <a:bodyPr wrap="none">
            <a:spAutoFit/>
          </a:bodyPr>
          <a:p>
            <a:pPr algn="ctr"/>
            <a:r>
              <a:rPr dirty="0" sz="3200" lang="en-US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cs typeface="Open Sans" pitchFamily="34" charset="0"/>
                <a:sym typeface="Arial" panose="020B0604020202020204"/>
              </a:rPr>
              <a:t>01</a:t>
            </a:r>
            <a:endParaRPr dirty="0" sz="3200" lang="en-US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cs typeface="Open Sans" pitchFamily="34" charset="0"/>
              <a:sym typeface="Arial" panose="020B0604020202020204"/>
            </a:endParaRPr>
          </a:p>
        </p:txBody>
      </p:sp>
      <p:sp>
        <p:nvSpPr>
          <p:cNvPr id="1048828" name="Freeform 160"/>
          <p:cNvSpPr>
            <a:spLocks noEditPoints="1"/>
          </p:cNvSpPr>
          <p:nvPr/>
        </p:nvSpPr>
        <p:spPr bwMode="auto">
          <a:xfrm>
            <a:off x="4354502" y="4913910"/>
            <a:ext cx="422275" cy="404813"/>
          </a:xfrm>
          <a:custGeom>
            <a:avLst/>
            <a:gdLst>
              <a:gd name="T0" fmla="*/ 125 w 134"/>
              <a:gd name="T1" fmla="*/ 90 h 128"/>
              <a:gd name="T2" fmla="*/ 81 w 134"/>
              <a:gd name="T3" fmla="*/ 30 h 128"/>
              <a:gd name="T4" fmla="*/ 74 w 134"/>
              <a:gd name="T5" fmla="*/ 28 h 128"/>
              <a:gd name="T6" fmla="*/ 69 w 134"/>
              <a:gd name="T7" fmla="*/ 28 h 128"/>
              <a:gd name="T8" fmla="*/ 69 w 134"/>
              <a:gd name="T9" fmla="*/ 28 h 128"/>
              <a:gd name="T10" fmla="*/ 9 w 134"/>
              <a:gd name="T11" fmla="*/ 90 h 128"/>
              <a:gd name="T12" fmla="*/ 13 w 134"/>
              <a:gd name="T13" fmla="*/ 127 h 128"/>
              <a:gd name="T14" fmla="*/ 32 w 134"/>
              <a:gd name="T15" fmla="*/ 128 h 128"/>
              <a:gd name="T16" fmla="*/ 115 w 134"/>
              <a:gd name="T17" fmla="*/ 128 h 128"/>
              <a:gd name="T18" fmla="*/ 117 w 134"/>
              <a:gd name="T19" fmla="*/ 127 h 128"/>
              <a:gd name="T20" fmla="*/ 121 w 134"/>
              <a:gd name="T21" fmla="*/ 127 h 128"/>
              <a:gd name="T22" fmla="*/ 125 w 134"/>
              <a:gd name="T23" fmla="*/ 90 h 128"/>
              <a:gd name="T24" fmla="*/ 70 w 134"/>
              <a:gd name="T25" fmla="*/ 100 h 128"/>
              <a:gd name="T26" fmla="*/ 70 w 134"/>
              <a:gd name="T27" fmla="*/ 107 h 128"/>
              <a:gd name="T28" fmla="*/ 64 w 134"/>
              <a:gd name="T29" fmla="*/ 107 h 128"/>
              <a:gd name="T30" fmla="*/ 64 w 134"/>
              <a:gd name="T31" fmla="*/ 101 h 128"/>
              <a:gd name="T32" fmla="*/ 52 w 134"/>
              <a:gd name="T33" fmla="*/ 98 h 128"/>
              <a:gd name="T34" fmla="*/ 54 w 134"/>
              <a:gd name="T35" fmla="*/ 90 h 128"/>
              <a:gd name="T36" fmla="*/ 65 w 134"/>
              <a:gd name="T37" fmla="*/ 93 h 128"/>
              <a:gd name="T38" fmla="*/ 72 w 134"/>
              <a:gd name="T39" fmla="*/ 88 h 128"/>
              <a:gd name="T40" fmla="*/ 65 w 134"/>
              <a:gd name="T41" fmla="*/ 83 h 128"/>
              <a:gd name="T42" fmla="*/ 52 w 134"/>
              <a:gd name="T43" fmla="*/ 70 h 128"/>
              <a:gd name="T44" fmla="*/ 64 w 134"/>
              <a:gd name="T45" fmla="*/ 58 h 128"/>
              <a:gd name="T46" fmla="*/ 64 w 134"/>
              <a:gd name="T47" fmla="*/ 51 h 128"/>
              <a:gd name="T48" fmla="*/ 71 w 134"/>
              <a:gd name="T49" fmla="*/ 51 h 128"/>
              <a:gd name="T50" fmla="*/ 71 w 134"/>
              <a:gd name="T51" fmla="*/ 57 h 128"/>
              <a:gd name="T52" fmla="*/ 81 w 134"/>
              <a:gd name="T53" fmla="*/ 60 h 128"/>
              <a:gd name="T54" fmla="*/ 79 w 134"/>
              <a:gd name="T55" fmla="*/ 67 h 128"/>
              <a:gd name="T56" fmla="*/ 69 w 134"/>
              <a:gd name="T57" fmla="*/ 65 h 128"/>
              <a:gd name="T58" fmla="*/ 63 w 134"/>
              <a:gd name="T59" fmla="*/ 69 h 128"/>
              <a:gd name="T60" fmla="*/ 71 w 134"/>
              <a:gd name="T61" fmla="*/ 75 h 128"/>
              <a:gd name="T62" fmla="*/ 83 w 134"/>
              <a:gd name="T63" fmla="*/ 88 h 128"/>
              <a:gd name="T64" fmla="*/ 70 w 134"/>
              <a:gd name="T65" fmla="*/ 100 h 128"/>
              <a:gd name="T66" fmla="*/ 32 w 134"/>
              <a:gd name="T67" fmla="*/ 3 h 128"/>
              <a:gd name="T68" fmla="*/ 34 w 134"/>
              <a:gd name="T69" fmla="*/ 0 h 128"/>
              <a:gd name="T70" fmla="*/ 98 w 134"/>
              <a:gd name="T71" fmla="*/ 0 h 128"/>
              <a:gd name="T72" fmla="*/ 100 w 134"/>
              <a:gd name="T73" fmla="*/ 3 h 128"/>
              <a:gd name="T74" fmla="*/ 71 w 134"/>
              <a:gd name="T75" fmla="*/ 24 h 128"/>
              <a:gd name="T76" fmla="*/ 61 w 134"/>
              <a:gd name="T77" fmla="*/ 24 h 128"/>
              <a:gd name="T78" fmla="*/ 32 w 134"/>
              <a:gd name="T79" fmla="*/ 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4" h="128">
                <a:moveTo>
                  <a:pt x="125" y="90"/>
                </a:moveTo>
                <a:cubicBezTo>
                  <a:pt x="112" y="49"/>
                  <a:pt x="93" y="35"/>
                  <a:pt x="81" y="30"/>
                </a:cubicBezTo>
                <a:cubicBezTo>
                  <a:pt x="78" y="29"/>
                  <a:pt x="76" y="28"/>
                  <a:pt x="74" y="28"/>
                </a:cubicBezTo>
                <a:cubicBezTo>
                  <a:pt x="71" y="28"/>
                  <a:pt x="70" y="28"/>
                  <a:pt x="69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28" y="21"/>
                  <a:pt x="9" y="90"/>
                </a:cubicBezTo>
                <a:cubicBezTo>
                  <a:pt x="9" y="90"/>
                  <a:pt x="0" y="125"/>
                  <a:pt x="13" y="127"/>
                </a:cubicBezTo>
                <a:cubicBezTo>
                  <a:pt x="13" y="127"/>
                  <a:pt x="16" y="128"/>
                  <a:pt x="32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6" y="128"/>
                  <a:pt x="116" y="128"/>
                  <a:pt x="117" y="127"/>
                </a:cubicBezTo>
                <a:cubicBezTo>
                  <a:pt x="120" y="127"/>
                  <a:pt x="121" y="127"/>
                  <a:pt x="121" y="127"/>
                </a:cubicBezTo>
                <a:cubicBezTo>
                  <a:pt x="134" y="124"/>
                  <a:pt x="125" y="90"/>
                  <a:pt x="125" y="90"/>
                </a:cubicBezTo>
                <a:close/>
                <a:moveTo>
                  <a:pt x="70" y="100"/>
                </a:moveTo>
                <a:cubicBezTo>
                  <a:pt x="70" y="107"/>
                  <a:pt x="70" y="107"/>
                  <a:pt x="70" y="107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59" y="100"/>
                  <a:pt x="55" y="99"/>
                  <a:pt x="52" y="98"/>
                </a:cubicBezTo>
                <a:cubicBezTo>
                  <a:pt x="54" y="90"/>
                  <a:pt x="54" y="90"/>
                  <a:pt x="54" y="90"/>
                </a:cubicBezTo>
                <a:cubicBezTo>
                  <a:pt x="57" y="91"/>
                  <a:pt x="61" y="93"/>
                  <a:pt x="65" y="93"/>
                </a:cubicBezTo>
                <a:cubicBezTo>
                  <a:pt x="69" y="93"/>
                  <a:pt x="72" y="91"/>
                  <a:pt x="72" y="88"/>
                </a:cubicBezTo>
                <a:cubicBezTo>
                  <a:pt x="72" y="86"/>
                  <a:pt x="70" y="84"/>
                  <a:pt x="65" y="83"/>
                </a:cubicBezTo>
                <a:cubicBezTo>
                  <a:pt x="57" y="80"/>
                  <a:pt x="52" y="77"/>
                  <a:pt x="52" y="70"/>
                </a:cubicBezTo>
                <a:cubicBezTo>
                  <a:pt x="52" y="64"/>
                  <a:pt x="57" y="59"/>
                  <a:pt x="64" y="58"/>
                </a:cubicBezTo>
                <a:cubicBezTo>
                  <a:pt x="64" y="51"/>
                  <a:pt x="64" y="51"/>
                  <a:pt x="64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7"/>
                  <a:pt x="71" y="57"/>
                  <a:pt x="71" y="57"/>
                </a:cubicBezTo>
                <a:cubicBezTo>
                  <a:pt x="75" y="57"/>
                  <a:pt x="78" y="58"/>
                  <a:pt x="81" y="60"/>
                </a:cubicBezTo>
                <a:cubicBezTo>
                  <a:pt x="79" y="67"/>
                  <a:pt x="79" y="67"/>
                  <a:pt x="79" y="67"/>
                </a:cubicBezTo>
                <a:cubicBezTo>
                  <a:pt x="77" y="66"/>
                  <a:pt x="74" y="65"/>
                  <a:pt x="69" y="65"/>
                </a:cubicBezTo>
                <a:cubicBezTo>
                  <a:pt x="64" y="65"/>
                  <a:pt x="63" y="67"/>
                  <a:pt x="63" y="69"/>
                </a:cubicBezTo>
                <a:cubicBezTo>
                  <a:pt x="63" y="71"/>
                  <a:pt x="65" y="72"/>
                  <a:pt x="71" y="75"/>
                </a:cubicBezTo>
                <a:cubicBezTo>
                  <a:pt x="79" y="78"/>
                  <a:pt x="83" y="81"/>
                  <a:pt x="83" y="88"/>
                </a:cubicBezTo>
                <a:cubicBezTo>
                  <a:pt x="83" y="94"/>
                  <a:pt x="78" y="99"/>
                  <a:pt x="70" y="100"/>
                </a:cubicBezTo>
                <a:close/>
                <a:moveTo>
                  <a:pt x="32" y="3"/>
                </a:moveTo>
                <a:cubicBezTo>
                  <a:pt x="31" y="0"/>
                  <a:pt x="34" y="0"/>
                  <a:pt x="3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101" y="0"/>
                  <a:pt x="100" y="3"/>
                </a:cubicBezTo>
                <a:cubicBezTo>
                  <a:pt x="100" y="3"/>
                  <a:pt x="88" y="23"/>
                  <a:pt x="71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44" y="23"/>
                  <a:pt x="32" y="3"/>
                  <a:pt x="32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48829" name="Freeform 168"/>
          <p:cNvSpPr>
            <a:spLocks noEditPoints="1"/>
          </p:cNvSpPr>
          <p:nvPr/>
        </p:nvSpPr>
        <p:spPr bwMode="auto">
          <a:xfrm>
            <a:off x="5905180" y="5421900"/>
            <a:ext cx="346396" cy="257928"/>
          </a:xfrm>
          <a:custGeom>
            <a:avLst/>
            <a:gdLst>
              <a:gd name="T0" fmla="*/ 131 w 140"/>
              <a:gd name="T1" fmla="*/ 19 h 104"/>
              <a:gd name="T2" fmla="*/ 71 w 140"/>
              <a:gd name="T3" fmla="*/ 1 h 104"/>
              <a:gd name="T4" fmla="*/ 61 w 140"/>
              <a:gd name="T5" fmla="*/ 2 h 104"/>
              <a:gd name="T6" fmla="*/ 55 w 140"/>
              <a:gd name="T7" fmla="*/ 9 h 104"/>
              <a:gd name="T8" fmla="*/ 15 w 140"/>
              <a:gd name="T9" fmla="*/ 26 h 104"/>
              <a:gd name="T10" fmla="*/ 0 w 140"/>
              <a:gd name="T11" fmla="*/ 41 h 104"/>
              <a:gd name="T12" fmla="*/ 0 w 140"/>
              <a:gd name="T13" fmla="*/ 89 h 104"/>
              <a:gd name="T14" fmla="*/ 4 w 140"/>
              <a:gd name="T15" fmla="*/ 100 h 104"/>
              <a:gd name="T16" fmla="*/ 15 w 140"/>
              <a:gd name="T17" fmla="*/ 104 h 104"/>
              <a:gd name="T18" fmla="*/ 86 w 140"/>
              <a:gd name="T19" fmla="*/ 104 h 104"/>
              <a:gd name="T20" fmla="*/ 101 w 140"/>
              <a:gd name="T21" fmla="*/ 89 h 104"/>
              <a:gd name="T22" fmla="*/ 101 w 140"/>
              <a:gd name="T23" fmla="*/ 89 h 104"/>
              <a:gd name="T24" fmla="*/ 111 w 140"/>
              <a:gd name="T25" fmla="*/ 84 h 104"/>
              <a:gd name="T26" fmla="*/ 127 w 140"/>
              <a:gd name="T27" fmla="*/ 75 h 104"/>
              <a:gd name="T28" fmla="*/ 127 w 140"/>
              <a:gd name="T29" fmla="*/ 75 h 104"/>
              <a:gd name="T30" fmla="*/ 139 w 140"/>
              <a:gd name="T31" fmla="*/ 35 h 104"/>
              <a:gd name="T32" fmla="*/ 59 w 140"/>
              <a:gd name="T33" fmla="*/ 26 h 104"/>
              <a:gd name="T34" fmla="*/ 97 w 140"/>
              <a:gd name="T35" fmla="*/ 89 h 104"/>
              <a:gd name="T36" fmla="*/ 4 w 140"/>
              <a:gd name="T37" fmla="*/ 89 h 104"/>
              <a:gd name="T38" fmla="*/ 97 w 140"/>
              <a:gd name="T39" fmla="*/ 89 h 104"/>
              <a:gd name="T40" fmla="*/ 4 w 140"/>
              <a:gd name="T41" fmla="*/ 41 h 104"/>
              <a:gd name="T42" fmla="*/ 97 w 140"/>
              <a:gd name="T43" fmla="*/ 41 h 104"/>
              <a:gd name="T44" fmla="*/ 112 w 140"/>
              <a:gd name="T45" fmla="*/ 80 h 104"/>
              <a:gd name="T46" fmla="*/ 115 w 140"/>
              <a:gd name="T47" fmla="*/ 75 h 104"/>
              <a:gd name="T48" fmla="*/ 101 w 140"/>
              <a:gd name="T49" fmla="*/ 41 h 104"/>
              <a:gd name="T50" fmla="*/ 101 w 140"/>
              <a:gd name="T51" fmla="*/ 39 h 104"/>
              <a:gd name="T52" fmla="*/ 136 w 140"/>
              <a:gd name="T53" fmla="*/ 34 h 104"/>
              <a:gd name="T54" fmla="*/ 58 w 140"/>
              <a:gd name="T55" fmla="*/ 10 h 104"/>
              <a:gd name="T56" fmla="*/ 136 w 140"/>
              <a:gd name="T57" fmla="*/ 34 h 104"/>
              <a:gd name="T58" fmla="*/ 90 w 140"/>
              <a:gd name="T59" fmla="*/ 78 h 104"/>
              <a:gd name="T60" fmla="*/ 59 w 140"/>
              <a:gd name="T61" fmla="*/ 78 h 104"/>
              <a:gd name="T62" fmla="*/ 74 w 140"/>
              <a:gd name="T63" fmla="*/ 94 h 104"/>
              <a:gd name="T64" fmla="*/ 70 w 140"/>
              <a:gd name="T65" fmla="*/ 91 h 104"/>
              <a:gd name="T66" fmla="*/ 71 w 140"/>
              <a:gd name="T67" fmla="*/ 87 h 104"/>
              <a:gd name="T68" fmla="*/ 86 w 140"/>
              <a:gd name="T69" fmla="*/ 84 h 104"/>
              <a:gd name="T70" fmla="*/ 87 w 140"/>
              <a:gd name="T71" fmla="*/ 80 h 104"/>
              <a:gd name="T72" fmla="*/ 87 w 140"/>
              <a:gd name="T73" fmla="*/ 77 h 104"/>
              <a:gd name="T74" fmla="*/ 86 w 140"/>
              <a:gd name="T75" fmla="*/ 73 h 104"/>
              <a:gd name="T76" fmla="*/ 79 w 140"/>
              <a:gd name="T77" fmla="*/ 66 h 104"/>
              <a:gd name="T78" fmla="*/ 85 w 140"/>
              <a:gd name="T79" fmla="*/ 87 h 104"/>
              <a:gd name="T80" fmla="*/ 74 w 140"/>
              <a:gd name="T81" fmla="*/ 66 h 104"/>
              <a:gd name="T82" fmla="*/ 74 w 140"/>
              <a:gd name="T83" fmla="*/ 66 h 104"/>
              <a:gd name="T84" fmla="*/ 79 w 140"/>
              <a:gd name="T85" fmla="*/ 77 h 104"/>
              <a:gd name="T86" fmla="*/ 79 w 140"/>
              <a:gd name="T87" fmla="*/ 80 h 104"/>
              <a:gd name="T88" fmla="*/ 70 w 140"/>
              <a:gd name="T89" fmla="*/ 80 h 104"/>
              <a:gd name="T90" fmla="*/ 68 w 140"/>
              <a:gd name="T91" fmla="*/ 70 h 104"/>
              <a:gd name="T92" fmla="*/ 63 w 140"/>
              <a:gd name="T93" fmla="*/ 73 h 104"/>
              <a:gd name="T94" fmla="*/ 62 w 140"/>
              <a:gd name="T95" fmla="*/ 77 h 104"/>
              <a:gd name="T96" fmla="*/ 67 w 140"/>
              <a:gd name="T97" fmla="*/ 84 h 104"/>
              <a:gd name="T98" fmla="*/ 67 w 140"/>
              <a:gd name="T99" fmla="*/ 80 h 104"/>
              <a:gd name="T100" fmla="*/ 7 w 140"/>
              <a:gd name="T101" fmla="*/ 72 h 104"/>
              <a:gd name="T102" fmla="*/ 55 w 140"/>
              <a:gd name="T103" fmla="*/ 7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04">
                <a:moveTo>
                  <a:pt x="138" y="25"/>
                </a:moveTo>
                <a:cubicBezTo>
                  <a:pt x="138" y="25"/>
                  <a:pt x="138" y="25"/>
                  <a:pt x="138" y="25"/>
                </a:cubicBezTo>
                <a:cubicBezTo>
                  <a:pt x="137" y="22"/>
                  <a:pt x="134" y="20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68" y="0"/>
                  <a:pt x="64" y="0"/>
                  <a:pt x="61" y="2"/>
                </a:cubicBezTo>
                <a:cubicBezTo>
                  <a:pt x="58" y="3"/>
                  <a:pt x="56" y="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0" y="26"/>
                  <a:pt x="50" y="26"/>
                  <a:pt x="50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6"/>
                  <a:pt x="7" y="28"/>
                  <a:pt x="4" y="31"/>
                </a:cubicBezTo>
                <a:cubicBezTo>
                  <a:pt x="2" y="33"/>
                  <a:pt x="0" y="37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3"/>
                  <a:pt x="2" y="97"/>
                  <a:pt x="4" y="100"/>
                </a:cubicBezTo>
                <a:cubicBezTo>
                  <a:pt x="7" y="102"/>
                  <a:pt x="11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90" y="104"/>
                  <a:pt x="94" y="102"/>
                  <a:pt x="97" y="100"/>
                </a:cubicBezTo>
                <a:cubicBezTo>
                  <a:pt x="100" y="97"/>
                  <a:pt x="101" y="93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5" y="85"/>
                  <a:pt x="118" y="84"/>
                  <a:pt x="121" y="83"/>
                </a:cubicBezTo>
                <a:cubicBezTo>
                  <a:pt x="124" y="81"/>
                  <a:pt x="126" y="78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0" y="32"/>
                  <a:pt x="140" y="28"/>
                  <a:pt x="138" y="25"/>
                </a:cubicBezTo>
                <a:close/>
                <a:moveTo>
                  <a:pt x="54" y="25"/>
                </a:moveTo>
                <a:cubicBezTo>
                  <a:pt x="59" y="26"/>
                  <a:pt x="59" y="26"/>
                  <a:pt x="59" y="26"/>
                </a:cubicBezTo>
                <a:cubicBezTo>
                  <a:pt x="54" y="26"/>
                  <a:pt x="54" y="26"/>
                  <a:pt x="54" y="26"/>
                </a:cubicBezTo>
                <a:lnTo>
                  <a:pt x="54" y="25"/>
                </a:lnTo>
                <a:close/>
                <a:moveTo>
                  <a:pt x="97" y="89"/>
                </a:moveTo>
                <a:cubicBezTo>
                  <a:pt x="97" y="95"/>
                  <a:pt x="92" y="100"/>
                  <a:pt x="86" y="100"/>
                </a:cubicBezTo>
                <a:cubicBezTo>
                  <a:pt x="15" y="100"/>
                  <a:pt x="15" y="100"/>
                  <a:pt x="15" y="100"/>
                </a:cubicBezTo>
                <a:cubicBezTo>
                  <a:pt x="9" y="100"/>
                  <a:pt x="4" y="95"/>
                  <a:pt x="4" y="89"/>
                </a:cubicBezTo>
                <a:cubicBezTo>
                  <a:pt x="4" y="59"/>
                  <a:pt x="4" y="59"/>
                  <a:pt x="4" y="59"/>
                </a:cubicBezTo>
                <a:cubicBezTo>
                  <a:pt x="97" y="59"/>
                  <a:pt x="97" y="59"/>
                  <a:pt x="97" y="59"/>
                </a:cubicBezTo>
                <a:lnTo>
                  <a:pt x="97" y="89"/>
                </a:lnTo>
                <a:close/>
                <a:moveTo>
                  <a:pt x="97" y="47"/>
                </a:moveTo>
                <a:cubicBezTo>
                  <a:pt x="4" y="47"/>
                  <a:pt x="4" y="47"/>
                  <a:pt x="4" y="47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35"/>
                  <a:pt x="9" y="31"/>
                  <a:pt x="1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92" y="31"/>
                  <a:pt x="97" y="35"/>
                  <a:pt x="97" y="41"/>
                </a:cubicBezTo>
                <a:lnTo>
                  <a:pt x="97" y="47"/>
                </a:lnTo>
                <a:close/>
                <a:moveTo>
                  <a:pt x="124" y="74"/>
                </a:moveTo>
                <a:cubicBezTo>
                  <a:pt x="122" y="79"/>
                  <a:pt x="117" y="82"/>
                  <a:pt x="112" y="80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1" y="40"/>
                  <a:pt x="101" y="39"/>
                </a:cubicBezTo>
                <a:cubicBezTo>
                  <a:pt x="131" y="48"/>
                  <a:pt x="131" y="48"/>
                  <a:pt x="131" y="48"/>
                </a:cubicBezTo>
                <a:lnTo>
                  <a:pt x="124" y="74"/>
                </a:lnTo>
                <a:close/>
                <a:moveTo>
                  <a:pt x="136" y="34"/>
                </a:moveTo>
                <a:cubicBezTo>
                  <a:pt x="135" y="38"/>
                  <a:pt x="135" y="38"/>
                  <a:pt x="135" y="38"/>
                </a:cubicBezTo>
                <a:cubicBezTo>
                  <a:pt x="57" y="15"/>
                  <a:pt x="57" y="15"/>
                  <a:pt x="57" y="15"/>
                </a:cubicBezTo>
                <a:cubicBezTo>
                  <a:pt x="58" y="10"/>
                  <a:pt x="58" y="10"/>
                  <a:pt x="58" y="10"/>
                </a:cubicBezTo>
                <a:cubicBezTo>
                  <a:pt x="60" y="5"/>
                  <a:pt x="65" y="3"/>
                  <a:pt x="70" y="4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5" y="24"/>
                  <a:pt x="137" y="29"/>
                  <a:pt x="136" y="34"/>
                </a:cubicBezTo>
                <a:close/>
                <a:moveTo>
                  <a:pt x="74" y="94"/>
                </a:moveTo>
                <a:cubicBezTo>
                  <a:pt x="83" y="94"/>
                  <a:pt x="90" y="87"/>
                  <a:pt x="90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70"/>
                  <a:pt x="83" y="62"/>
                  <a:pt x="74" y="62"/>
                </a:cubicBezTo>
                <a:cubicBezTo>
                  <a:pt x="68" y="62"/>
                  <a:pt x="62" y="66"/>
                  <a:pt x="60" y="72"/>
                </a:cubicBezTo>
                <a:cubicBezTo>
                  <a:pt x="59" y="74"/>
                  <a:pt x="59" y="76"/>
                  <a:pt x="59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80"/>
                  <a:pt x="59" y="82"/>
                  <a:pt x="60" y="84"/>
                </a:cubicBezTo>
                <a:cubicBezTo>
                  <a:pt x="62" y="90"/>
                  <a:pt x="68" y="94"/>
                  <a:pt x="74" y="94"/>
                </a:cubicBezTo>
                <a:close/>
                <a:moveTo>
                  <a:pt x="64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9" y="88"/>
                  <a:pt x="69" y="90"/>
                  <a:pt x="70" y="91"/>
                </a:cubicBezTo>
                <a:cubicBezTo>
                  <a:pt x="68" y="90"/>
                  <a:pt x="66" y="88"/>
                  <a:pt x="64" y="87"/>
                </a:cubicBezTo>
                <a:close/>
                <a:moveTo>
                  <a:pt x="74" y="91"/>
                </a:moveTo>
                <a:cubicBezTo>
                  <a:pt x="73" y="91"/>
                  <a:pt x="72" y="89"/>
                  <a:pt x="71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7" y="89"/>
                  <a:pt x="76" y="91"/>
                  <a:pt x="74" y="91"/>
                </a:cubicBezTo>
                <a:close/>
                <a:moveTo>
                  <a:pt x="86" y="84"/>
                </a:moveTo>
                <a:cubicBezTo>
                  <a:pt x="82" y="84"/>
                  <a:pt x="82" y="84"/>
                  <a:pt x="82" y="84"/>
                </a:cubicBezTo>
                <a:cubicBezTo>
                  <a:pt x="82" y="83"/>
                  <a:pt x="82" y="81"/>
                  <a:pt x="82" y="80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1"/>
                  <a:pt x="87" y="83"/>
                  <a:pt x="86" y="84"/>
                </a:cubicBezTo>
                <a:close/>
                <a:moveTo>
                  <a:pt x="86" y="73"/>
                </a:moveTo>
                <a:cubicBezTo>
                  <a:pt x="87" y="74"/>
                  <a:pt x="87" y="76"/>
                  <a:pt x="87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6"/>
                  <a:pt x="82" y="74"/>
                  <a:pt x="82" y="73"/>
                </a:cubicBezTo>
                <a:lnTo>
                  <a:pt x="86" y="73"/>
                </a:lnTo>
                <a:close/>
                <a:moveTo>
                  <a:pt x="85" y="70"/>
                </a:moveTo>
                <a:cubicBezTo>
                  <a:pt x="81" y="70"/>
                  <a:pt x="81" y="70"/>
                  <a:pt x="81" y="70"/>
                </a:cubicBezTo>
                <a:cubicBezTo>
                  <a:pt x="80" y="69"/>
                  <a:pt x="80" y="67"/>
                  <a:pt x="79" y="66"/>
                </a:cubicBezTo>
                <a:cubicBezTo>
                  <a:pt x="81" y="67"/>
                  <a:pt x="83" y="68"/>
                  <a:pt x="85" y="70"/>
                </a:cubicBezTo>
                <a:close/>
                <a:moveTo>
                  <a:pt x="81" y="87"/>
                </a:moveTo>
                <a:cubicBezTo>
                  <a:pt x="85" y="87"/>
                  <a:pt x="85" y="87"/>
                  <a:pt x="85" y="87"/>
                </a:cubicBezTo>
                <a:cubicBezTo>
                  <a:pt x="83" y="88"/>
                  <a:pt x="81" y="90"/>
                  <a:pt x="79" y="91"/>
                </a:cubicBezTo>
                <a:cubicBezTo>
                  <a:pt x="80" y="90"/>
                  <a:pt x="80" y="88"/>
                  <a:pt x="81" y="87"/>
                </a:cubicBezTo>
                <a:close/>
                <a:moveTo>
                  <a:pt x="74" y="66"/>
                </a:moveTo>
                <a:cubicBezTo>
                  <a:pt x="76" y="66"/>
                  <a:pt x="77" y="67"/>
                  <a:pt x="78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7"/>
                  <a:pt x="73" y="66"/>
                  <a:pt x="74" y="66"/>
                </a:cubicBezTo>
                <a:close/>
                <a:moveTo>
                  <a:pt x="70" y="73"/>
                </a:moveTo>
                <a:cubicBezTo>
                  <a:pt x="79" y="73"/>
                  <a:pt x="79" y="73"/>
                  <a:pt x="79" y="73"/>
                </a:cubicBezTo>
                <a:cubicBezTo>
                  <a:pt x="79" y="74"/>
                  <a:pt x="79" y="76"/>
                  <a:pt x="7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4"/>
                  <a:pt x="70" y="73"/>
                </a:cubicBezTo>
                <a:close/>
                <a:moveTo>
                  <a:pt x="79" y="80"/>
                </a:moveTo>
                <a:cubicBezTo>
                  <a:pt x="79" y="81"/>
                  <a:pt x="79" y="83"/>
                  <a:pt x="79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0" y="83"/>
                  <a:pt x="70" y="81"/>
                  <a:pt x="70" y="80"/>
                </a:cubicBezTo>
                <a:lnTo>
                  <a:pt x="79" y="80"/>
                </a:lnTo>
                <a:close/>
                <a:moveTo>
                  <a:pt x="70" y="66"/>
                </a:moveTo>
                <a:cubicBezTo>
                  <a:pt x="69" y="67"/>
                  <a:pt x="69" y="69"/>
                  <a:pt x="6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6" y="68"/>
                  <a:pt x="68" y="67"/>
                  <a:pt x="70" y="66"/>
                </a:cubicBezTo>
                <a:close/>
                <a:moveTo>
                  <a:pt x="63" y="73"/>
                </a:move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6"/>
                  <a:pt x="67" y="77"/>
                </a:cubicBezTo>
                <a:cubicBezTo>
                  <a:pt x="62" y="77"/>
                  <a:pt x="62" y="77"/>
                  <a:pt x="62" y="77"/>
                </a:cubicBezTo>
                <a:cubicBezTo>
                  <a:pt x="62" y="76"/>
                  <a:pt x="62" y="74"/>
                  <a:pt x="63" y="73"/>
                </a:cubicBezTo>
                <a:close/>
                <a:moveTo>
                  <a:pt x="67" y="80"/>
                </a:moveTo>
                <a:cubicBezTo>
                  <a:pt x="67" y="81"/>
                  <a:pt x="67" y="83"/>
                  <a:pt x="67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2" y="83"/>
                  <a:pt x="62" y="81"/>
                  <a:pt x="62" y="80"/>
                </a:cubicBezTo>
                <a:lnTo>
                  <a:pt x="67" y="80"/>
                </a:lnTo>
                <a:close/>
                <a:moveTo>
                  <a:pt x="56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72"/>
                  <a:pt x="7" y="72"/>
                  <a:pt x="7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5" y="74"/>
                  <a:pt x="55" y="76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80"/>
                  <a:pt x="55" y="82"/>
                  <a:pt x="56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48830" name="Freeform 214"/>
          <p:cNvSpPr>
            <a:spLocks noEditPoints="1"/>
          </p:cNvSpPr>
          <p:nvPr/>
        </p:nvSpPr>
        <p:spPr bwMode="auto">
          <a:xfrm>
            <a:off x="7393496" y="4827484"/>
            <a:ext cx="442912" cy="441325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02" name="组合 22"/>
          <p:cNvGrpSpPr/>
          <p:nvPr/>
        </p:nvGrpSpPr>
        <p:grpSpPr>
          <a:xfrm>
            <a:off x="4688789" y="2531424"/>
            <a:ext cx="2801722" cy="1135358"/>
            <a:chOff x="1626835" y="2349127"/>
            <a:chExt cx="2492110" cy="1009892"/>
          </a:xfrm>
        </p:grpSpPr>
        <p:sp>
          <p:nvSpPr>
            <p:cNvPr id="1048831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32" name="文本框 2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3" name="组合 25"/>
          <p:cNvGrpSpPr/>
          <p:nvPr/>
        </p:nvGrpSpPr>
        <p:grpSpPr>
          <a:xfrm>
            <a:off x="9140254" y="3396329"/>
            <a:ext cx="2801722" cy="1135358"/>
            <a:chOff x="1626835" y="2349127"/>
            <a:chExt cx="2492110" cy="1009892"/>
          </a:xfrm>
        </p:grpSpPr>
        <p:sp>
          <p:nvSpPr>
            <p:cNvPr id="1048833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34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4" name="组合 28"/>
          <p:cNvGrpSpPr/>
          <p:nvPr/>
        </p:nvGrpSpPr>
        <p:grpSpPr>
          <a:xfrm>
            <a:off x="188537" y="3242211"/>
            <a:ext cx="2801722" cy="1135358"/>
            <a:chOff x="1626835" y="2349127"/>
            <a:chExt cx="2492110" cy="1009892"/>
          </a:xfrm>
        </p:grpSpPr>
        <p:sp>
          <p:nvSpPr>
            <p:cNvPr id="1048835" name="文本框 2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36" name="文本框 30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37" name="文本框 31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9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0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500"/>
                            </p:stCondLst>
                            <p:childTnLst>
                              <p:par>
                                <p:cTn fill="hold" id="42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44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1000"/>
                            </p:stCondLst>
                            <p:childTnLst>
                              <p:par>
                                <p:cTn fill="hold" id="52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4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1500"/>
                            </p:stCondLst>
                            <p:childTnLst>
                              <p:par>
                                <p:cTn fill="hold" id="5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8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2000"/>
                            </p:stCondLst>
                            <p:childTnLst>
                              <p:par>
                                <p:cTn fill="hold" id="6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62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2500"/>
                            </p:stCondLst>
                            <p:childTnLst>
                              <p:par>
                                <p:cTn decel="100000" fill="hold" grpId="0" id="64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66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67"/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68"/>
                                        <p:tgtEl>
                                          <p:spTgt spid="10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2" grpId="0" animBg="1"/>
      <p:bldP spid="1048823" grpId="0"/>
      <p:bldP spid="1048824" grpId="0" animBg="1"/>
      <p:bldP spid="1048825" grpId="0"/>
      <p:bldP spid="1048826" grpId="0" animBg="1"/>
      <p:bldP spid="1048827" grpId="0"/>
      <p:bldP spid="1048828" grpId="0" animBg="1"/>
      <p:bldP spid="1048829" grpId="0" animBg="1"/>
      <p:bldP spid="1048830" grpId="0" animBg="1"/>
      <p:bldP spid="10488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2619191" y="-3978002"/>
            <a:ext cx="7353113" cy="9265630"/>
          </a:xfrm>
          <a:custGeom>
            <a:avLst/>
            <a:gdLst>
              <a:gd name="connsiteX0" fmla="*/ 0 w 6486398"/>
              <a:gd name="connsiteY0" fmla="*/ 0 h 8173486"/>
              <a:gd name="connsiteX1" fmla="*/ 0 w 6486398"/>
              <a:gd name="connsiteY1" fmla="*/ 8173486 h 8173486"/>
              <a:gd name="connsiteX2" fmla="*/ 6486398 w 6486398"/>
              <a:gd name="connsiteY2" fmla="*/ 8173486 h 8173486"/>
              <a:gd name="connsiteX3" fmla="*/ 6486398 w 6486398"/>
              <a:gd name="connsiteY3" fmla="*/ 0 h 8173486"/>
              <a:gd name="connsiteX4" fmla="*/ 3806043 w 6486398"/>
              <a:gd name="connsiteY4" fmla="*/ 0 h 8173486"/>
              <a:gd name="connsiteX5" fmla="*/ 3830610 w 6486398"/>
              <a:gd name="connsiteY5" fmla="*/ 106676 h 8173486"/>
              <a:gd name="connsiteX6" fmla="*/ 3711072 w 6486398"/>
              <a:gd name="connsiteY6" fmla="*/ 559704 h 8173486"/>
              <a:gd name="connsiteX7" fmla="*/ 3106360 w 6486398"/>
              <a:gd name="connsiteY7" fmla="*/ 425461 h 8173486"/>
              <a:gd name="connsiteX8" fmla="*/ 3018719 w 6486398"/>
              <a:gd name="connsiteY8" fmla="*/ 351299 h 8173486"/>
              <a:gd name="connsiteX9" fmla="*/ 2993112 w 6486398"/>
              <a:gd name="connsiteY9" fmla="*/ 377260 h 8173486"/>
              <a:gd name="connsiteX10" fmla="*/ 2083281 w 6486398"/>
              <a:gd name="connsiteY10" fmla="*/ 641718 h 8173486"/>
              <a:gd name="connsiteX11" fmla="*/ 1048565 w 6486398"/>
              <a:gd name="connsiteY11" fmla="*/ 136391 h 8173486"/>
              <a:gd name="connsiteX12" fmla="*/ 1069586 w 6486398"/>
              <a:gd name="connsiteY12" fmla="*/ 34550 h 8173486"/>
              <a:gd name="connsiteX13" fmla="*/ 1087777 w 6486398"/>
              <a:gd name="connsiteY13" fmla="*/ 0 h 81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86398" h="8173486">
                <a:moveTo>
                  <a:pt x="0" y="0"/>
                </a:moveTo>
                <a:lnTo>
                  <a:pt x="0" y="8173486"/>
                </a:lnTo>
                <a:lnTo>
                  <a:pt x="6486398" y="8173486"/>
                </a:lnTo>
                <a:lnTo>
                  <a:pt x="6486398" y="0"/>
                </a:lnTo>
                <a:lnTo>
                  <a:pt x="3806043" y="0"/>
                </a:lnTo>
                <a:lnTo>
                  <a:pt x="3830610" y="106676"/>
                </a:lnTo>
                <a:cubicBezTo>
                  <a:pt x="3862799" y="312559"/>
                  <a:pt x="3825496" y="479835"/>
                  <a:pt x="3711072" y="559704"/>
                </a:cubicBezTo>
                <a:cubicBezTo>
                  <a:pt x="3568042" y="659541"/>
                  <a:pt x="3338361" y="599176"/>
                  <a:pt x="3106360" y="425461"/>
                </a:cubicBezTo>
                <a:lnTo>
                  <a:pt x="3018719" y="351299"/>
                </a:lnTo>
                <a:lnTo>
                  <a:pt x="2993112" y="377260"/>
                </a:lnTo>
                <a:cubicBezTo>
                  <a:pt x="2817894" y="534783"/>
                  <a:pt x="2476158" y="641718"/>
                  <a:pt x="2083281" y="641718"/>
                </a:cubicBezTo>
                <a:cubicBezTo>
                  <a:pt x="1511823" y="641718"/>
                  <a:pt x="1048565" y="415475"/>
                  <a:pt x="1048565" y="136391"/>
                </a:cubicBezTo>
                <a:cubicBezTo>
                  <a:pt x="1048565" y="101505"/>
                  <a:pt x="1055803" y="67445"/>
                  <a:pt x="1069586" y="34550"/>
                </a:cubicBezTo>
                <a:lnTo>
                  <a:pt x="1087777" y="0"/>
                </a:lnTo>
                <a:close/>
              </a:path>
            </a:pathLst>
          </a:custGeom>
        </p:spPr>
      </p:pic>
      <p:sp>
        <p:nvSpPr>
          <p:cNvPr id="1048838" name="文本框 8"/>
          <p:cNvSpPr txBox="1"/>
          <p:nvPr/>
        </p:nvSpPr>
        <p:spPr>
          <a:xfrm>
            <a:off x="2783997" y="4486976"/>
            <a:ext cx="6635150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Teaching reflection</a:t>
            </a:r>
            <a:endParaRPr altLang="en-US" b="1" dirty="0" sz="60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39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94842" y="5658245"/>
            <a:ext cx="717261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Aharoni" panose="02010803020104030203" pitchFamily="2" charset="-79"/>
              </a:rPr>
              <a:t>BUSINESS       ANNUAL      REPORT</a:t>
            </a:r>
            <a:endParaRPr altLang="en-US" b="1" dirty="0" sz="28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1048840" name="矩形 10"/>
          <p:cNvSpPr/>
          <p:nvPr/>
        </p:nvSpPr>
        <p:spPr>
          <a:xfrm>
            <a:off x="3539813" y="654813"/>
            <a:ext cx="5123518" cy="1446550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8800" lang="en-US" smtClean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 04</a:t>
            </a:r>
            <a:endParaRPr altLang="en-US" b="1" dirty="0" sz="8800" lang="zh-CN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8" grpId="0"/>
      <p:bldP spid="10488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89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84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4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43" name="Freeform 54"/>
          <p:cNvSpPr/>
          <p:nvPr/>
        </p:nvSpPr>
        <p:spPr bwMode="auto">
          <a:xfrm>
            <a:off x="6167213" y="3270800"/>
            <a:ext cx="1395384" cy="434214"/>
          </a:xfrm>
          <a:custGeom>
            <a:avLst/>
            <a:gdLst>
              <a:gd name="T0" fmla="*/ 2147483646 w 395"/>
              <a:gd name="T1" fmla="*/ 2147483646 h 123"/>
              <a:gd name="T2" fmla="*/ 2147483646 w 395"/>
              <a:gd name="T3" fmla="*/ 2147483646 h 123"/>
              <a:gd name="T4" fmla="*/ 2147483646 w 395"/>
              <a:gd name="T5" fmla="*/ 2147483646 h 123"/>
              <a:gd name="T6" fmla="*/ 2147483646 w 395"/>
              <a:gd name="T7" fmla="*/ 2147483646 h 123"/>
              <a:gd name="T8" fmla="*/ 2147483646 w 395"/>
              <a:gd name="T9" fmla="*/ 0 h 123"/>
              <a:gd name="T10" fmla="*/ 0 w 395"/>
              <a:gd name="T11" fmla="*/ 0 h 123"/>
              <a:gd name="T12" fmla="*/ 2147483646 w 395"/>
              <a:gd name="T13" fmla="*/ 214748364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3">
                <a:moveTo>
                  <a:pt x="11" y="18"/>
                </a:moveTo>
                <a:cubicBezTo>
                  <a:pt x="186" y="119"/>
                  <a:pt x="186" y="119"/>
                  <a:pt x="186" y="119"/>
                </a:cubicBezTo>
                <a:cubicBezTo>
                  <a:pt x="193" y="123"/>
                  <a:pt x="202" y="123"/>
                  <a:pt x="208" y="119"/>
                </a:cubicBezTo>
                <a:cubicBezTo>
                  <a:pt x="384" y="18"/>
                  <a:pt x="384" y="18"/>
                  <a:pt x="384" y="18"/>
                </a:cubicBezTo>
                <a:cubicBezTo>
                  <a:pt x="391" y="14"/>
                  <a:pt x="395" y="7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4" y="14"/>
                  <a:pt x="11" y="1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4" name="Freeform 55"/>
          <p:cNvSpPr/>
          <p:nvPr/>
        </p:nvSpPr>
        <p:spPr bwMode="auto">
          <a:xfrm>
            <a:off x="6167213" y="2548516"/>
            <a:ext cx="1395384" cy="722284"/>
          </a:xfrm>
          <a:custGeom>
            <a:avLst/>
            <a:gdLst>
              <a:gd name="T0" fmla="*/ 2147483646 w 395"/>
              <a:gd name="T1" fmla="*/ 0 h 204"/>
              <a:gd name="T2" fmla="*/ 2147483646 w 395"/>
              <a:gd name="T3" fmla="*/ 0 h 204"/>
              <a:gd name="T4" fmla="*/ 0 w 395"/>
              <a:gd name="T5" fmla="*/ 0 h 204"/>
              <a:gd name="T6" fmla="*/ 0 w 395"/>
              <a:gd name="T7" fmla="*/ 2147483646 h 204"/>
              <a:gd name="T8" fmla="*/ 0 w 395"/>
              <a:gd name="T9" fmla="*/ 2147483646 h 204"/>
              <a:gd name="T10" fmla="*/ 2147483646 w 395"/>
              <a:gd name="T11" fmla="*/ 2147483646 h 204"/>
              <a:gd name="T12" fmla="*/ 2147483646 w 395"/>
              <a:gd name="T13" fmla="*/ 2147483646 h 204"/>
              <a:gd name="T14" fmla="*/ 2147483646 w 395"/>
              <a:gd name="T15" fmla="*/ 0 h 2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204">
                <a:moveTo>
                  <a:pt x="395" y="0"/>
                </a:moveTo>
                <a:cubicBezTo>
                  <a:pt x="395" y="0"/>
                  <a:pt x="395" y="0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4"/>
                </a:cubicBezTo>
                <a:cubicBezTo>
                  <a:pt x="395" y="204"/>
                  <a:pt x="395" y="204"/>
                  <a:pt x="395" y="204"/>
                </a:cubicBezTo>
                <a:cubicBezTo>
                  <a:pt x="395" y="204"/>
                  <a:pt x="395" y="203"/>
                  <a:pt x="395" y="203"/>
                </a:cubicBezTo>
                <a:lnTo>
                  <a:pt x="395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5" name="Freeform 56"/>
          <p:cNvSpPr/>
          <p:nvPr/>
        </p:nvSpPr>
        <p:spPr bwMode="auto">
          <a:xfrm>
            <a:off x="6167213" y="2110087"/>
            <a:ext cx="1395384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2147483646 w 395"/>
              <a:gd name="T11" fmla="*/ 2147483646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9" y="4"/>
                  <a:pt x="209" y="4"/>
                  <a:pt x="209" y="4"/>
                </a:cubicBezTo>
                <a:cubicBezTo>
                  <a:pt x="202" y="0"/>
                  <a:pt x="193" y="0"/>
                  <a:pt x="187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6"/>
                  <a:pt x="391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6" name="Freeform 57"/>
          <p:cNvSpPr/>
          <p:nvPr/>
        </p:nvSpPr>
        <p:spPr bwMode="auto">
          <a:xfrm>
            <a:off x="4607417" y="2110087"/>
            <a:ext cx="1396790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2147483646 w 395"/>
              <a:gd name="T11" fmla="*/ 2147483646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8" y="4"/>
                  <a:pt x="208" y="4"/>
                  <a:pt x="208" y="4"/>
                </a:cubicBezTo>
                <a:cubicBezTo>
                  <a:pt x="202" y="0"/>
                  <a:pt x="193" y="0"/>
                  <a:pt x="186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6"/>
                  <a:pt x="391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7" name="Freeform 58"/>
          <p:cNvSpPr/>
          <p:nvPr/>
        </p:nvSpPr>
        <p:spPr bwMode="auto">
          <a:xfrm>
            <a:off x="4607417" y="2548516"/>
            <a:ext cx="1396790" cy="722284"/>
          </a:xfrm>
          <a:custGeom>
            <a:avLst/>
            <a:gdLst>
              <a:gd name="T0" fmla="*/ 2147483646 w 395"/>
              <a:gd name="T1" fmla="*/ 0 h 204"/>
              <a:gd name="T2" fmla="*/ 2147483646 w 395"/>
              <a:gd name="T3" fmla="*/ 0 h 204"/>
              <a:gd name="T4" fmla="*/ 0 w 395"/>
              <a:gd name="T5" fmla="*/ 0 h 204"/>
              <a:gd name="T6" fmla="*/ 0 w 395"/>
              <a:gd name="T7" fmla="*/ 2147483646 h 204"/>
              <a:gd name="T8" fmla="*/ 0 w 395"/>
              <a:gd name="T9" fmla="*/ 2147483646 h 204"/>
              <a:gd name="T10" fmla="*/ 2147483646 w 395"/>
              <a:gd name="T11" fmla="*/ 2147483646 h 204"/>
              <a:gd name="T12" fmla="*/ 2147483646 w 395"/>
              <a:gd name="T13" fmla="*/ 2147483646 h 204"/>
              <a:gd name="T14" fmla="*/ 2147483646 w 395"/>
              <a:gd name="T15" fmla="*/ 0 h 2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204">
                <a:moveTo>
                  <a:pt x="395" y="0"/>
                </a:moveTo>
                <a:cubicBezTo>
                  <a:pt x="395" y="0"/>
                  <a:pt x="395" y="0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4"/>
                </a:cubicBezTo>
                <a:cubicBezTo>
                  <a:pt x="395" y="204"/>
                  <a:pt x="395" y="204"/>
                  <a:pt x="395" y="204"/>
                </a:cubicBezTo>
                <a:cubicBezTo>
                  <a:pt x="395" y="204"/>
                  <a:pt x="395" y="203"/>
                  <a:pt x="395" y="203"/>
                </a:cubicBezTo>
                <a:lnTo>
                  <a:pt x="395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8" name="Freeform 59"/>
          <p:cNvSpPr/>
          <p:nvPr/>
        </p:nvSpPr>
        <p:spPr bwMode="auto">
          <a:xfrm>
            <a:off x="4607417" y="3270800"/>
            <a:ext cx="1396790" cy="434214"/>
          </a:xfrm>
          <a:custGeom>
            <a:avLst/>
            <a:gdLst>
              <a:gd name="T0" fmla="*/ 2147483646 w 395"/>
              <a:gd name="T1" fmla="*/ 2147483646 h 123"/>
              <a:gd name="T2" fmla="*/ 2147483646 w 395"/>
              <a:gd name="T3" fmla="*/ 2147483646 h 123"/>
              <a:gd name="T4" fmla="*/ 2147483646 w 395"/>
              <a:gd name="T5" fmla="*/ 2147483646 h 123"/>
              <a:gd name="T6" fmla="*/ 2147483646 w 395"/>
              <a:gd name="T7" fmla="*/ 2147483646 h 123"/>
              <a:gd name="T8" fmla="*/ 2147483646 w 395"/>
              <a:gd name="T9" fmla="*/ 0 h 123"/>
              <a:gd name="T10" fmla="*/ 0 w 395"/>
              <a:gd name="T11" fmla="*/ 0 h 123"/>
              <a:gd name="T12" fmla="*/ 2147483646 w 395"/>
              <a:gd name="T13" fmla="*/ 214748364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3">
                <a:moveTo>
                  <a:pt x="11" y="18"/>
                </a:moveTo>
                <a:cubicBezTo>
                  <a:pt x="186" y="119"/>
                  <a:pt x="186" y="119"/>
                  <a:pt x="186" y="119"/>
                </a:cubicBezTo>
                <a:cubicBezTo>
                  <a:pt x="193" y="123"/>
                  <a:pt x="201" y="123"/>
                  <a:pt x="208" y="119"/>
                </a:cubicBezTo>
                <a:cubicBezTo>
                  <a:pt x="384" y="18"/>
                  <a:pt x="384" y="18"/>
                  <a:pt x="384" y="18"/>
                </a:cubicBezTo>
                <a:cubicBezTo>
                  <a:pt x="390" y="14"/>
                  <a:pt x="394" y="7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4" y="14"/>
                  <a:pt x="11" y="1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49" name="Freeform 60"/>
          <p:cNvSpPr/>
          <p:nvPr/>
        </p:nvSpPr>
        <p:spPr bwMode="auto">
          <a:xfrm>
            <a:off x="3826114" y="4622622"/>
            <a:ext cx="1396790" cy="434214"/>
          </a:xfrm>
          <a:custGeom>
            <a:avLst/>
            <a:gdLst>
              <a:gd name="T0" fmla="*/ 2147483646 w 395"/>
              <a:gd name="T1" fmla="*/ 2147483646 h 123"/>
              <a:gd name="T2" fmla="*/ 2147483646 w 395"/>
              <a:gd name="T3" fmla="*/ 2147483646 h 123"/>
              <a:gd name="T4" fmla="*/ 2147483646 w 395"/>
              <a:gd name="T5" fmla="*/ 2147483646 h 123"/>
              <a:gd name="T6" fmla="*/ 2147483646 w 395"/>
              <a:gd name="T7" fmla="*/ 2147483646 h 123"/>
              <a:gd name="T8" fmla="*/ 2147483646 w 395"/>
              <a:gd name="T9" fmla="*/ 0 h 123"/>
              <a:gd name="T10" fmla="*/ 0 w 395"/>
              <a:gd name="T11" fmla="*/ 0 h 123"/>
              <a:gd name="T12" fmla="*/ 2147483646 w 395"/>
              <a:gd name="T13" fmla="*/ 214748364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3">
                <a:moveTo>
                  <a:pt x="11" y="18"/>
                </a:moveTo>
                <a:cubicBezTo>
                  <a:pt x="187" y="119"/>
                  <a:pt x="187" y="119"/>
                  <a:pt x="187" y="119"/>
                </a:cubicBezTo>
                <a:cubicBezTo>
                  <a:pt x="193" y="123"/>
                  <a:pt x="202" y="123"/>
                  <a:pt x="209" y="119"/>
                </a:cubicBezTo>
                <a:cubicBezTo>
                  <a:pt x="384" y="18"/>
                  <a:pt x="384" y="18"/>
                  <a:pt x="384" y="18"/>
                </a:cubicBezTo>
                <a:cubicBezTo>
                  <a:pt x="391" y="14"/>
                  <a:pt x="395" y="8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5" y="14"/>
                  <a:pt x="11" y="1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0" name="Freeform 61"/>
          <p:cNvSpPr/>
          <p:nvPr/>
        </p:nvSpPr>
        <p:spPr bwMode="auto">
          <a:xfrm>
            <a:off x="3826114" y="3461910"/>
            <a:ext cx="1396790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0 w 395"/>
              <a:gd name="T11" fmla="*/ 2147483646 h 124"/>
              <a:gd name="T12" fmla="*/ 2147483646 w 395"/>
              <a:gd name="T13" fmla="*/ 2147483646 h 124"/>
              <a:gd name="T14" fmla="*/ 2147483646 w 395"/>
              <a:gd name="T15" fmla="*/ 2147483646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9" y="4"/>
                  <a:pt x="209" y="4"/>
                  <a:pt x="209" y="4"/>
                </a:cubicBezTo>
                <a:cubicBezTo>
                  <a:pt x="202" y="0"/>
                  <a:pt x="194" y="0"/>
                  <a:pt x="187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7"/>
                  <a:pt x="391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1" name="Freeform 62"/>
          <p:cNvSpPr/>
          <p:nvPr/>
        </p:nvSpPr>
        <p:spPr bwMode="auto">
          <a:xfrm>
            <a:off x="3826114" y="3900339"/>
            <a:ext cx="1396790" cy="722284"/>
          </a:xfrm>
          <a:custGeom>
            <a:avLst/>
            <a:gdLst>
              <a:gd name="T0" fmla="*/ 2147483646 w 395"/>
              <a:gd name="T1" fmla="*/ 0 h 204"/>
              <a:gd name="T2" fmla="*/ 2147483646 w 395"/>
              <a:gd name="T3" fmla="*/ 0 h 204"/>
              <a:gd name="T4" fmla="*/ 0 w 395"/>
              <a:gd name="T5" fmla="*/ 0 h 204"/>
              <a:gd name="T6" fmla="*/ 0 w 395"/>
              <a:gd name="T7" fmla="*/ 2147483646 h 204"/>
              <a:gd name="T8" fmla="*/ 0 w 395"/>
              <a:gd name="T9" fmla="*/ 2147483646 h 204"/>
              <a:gd name="T10" fmla="*/ 2147483646 w 395"/>
              <a:gd name="T11" fmla="*/ 2147483646 h 204"/>
              <a:gd name="T12" fmla="*/ 2147483646 w 395"/>
              <a:gd name="T13" fmla="*/ 2147483646 h 204"/>
              <a:gd name="T14" fmla="*/ 2147483646 w 395"/>
              <a:gd name="T15" fmla="*/ 0 h 2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204">
                <a:moveTo>
                  <a:pt x="395" y="0"/>
                </a:moveTo>
                <a:cubicBezTo>
                  <a:pt x="395" y="0"/>
                  <a:pt x="395" y="0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4"/>
                  <a:pt x="0" y="204"/>
                </a:cubicBezTo>
                <a:cubicBezTo>
                  <a:pt x="395" y="204"/>
                  <a:pt x="395" y="204"/>
                  <a:pt x="395" y="204"/>
                </a:cubicBezTo>
                <a:cubicBezTo>
                  <a:pt x="395" y="204"/>
                  <a:pt x="395" y="203"/>
                  <a:pt x="395" y="203"/>
                </a:cubicBezTo>
                <a:lnTo>
                  <a:pt x="395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2" name="Freeform 63"/>
          <p:cNvSpPr/>
          <p:nvPr/>
        </p:nvSpPr>
        <p:spPr bwMode="auto">
          <a:xfrm>
            <a:off x="6948516" y="4622622"/>
            <a:ext cx="1392574" cy="434214"/>
          </a:xfrm>
          <a:custGeom>
            <a:avLst/>
            <a:gdLst>
              <a:gd name="T0" fmla="*/ 2147483646 w 394"/>
              <a:gd name="T1" fmla="*/ 2147483646 h 123"/>
              <a:gd name="T2" fmla="*/ 2147483646 w 394"/>
              <a:gd name="T3" fmla="*/ 2147483646 h 123"/>
              <a:gd name="T4" fmla="*/ 2147483646 w 394"/>
              <a:gd name="T5" fmla="*/ 2147483646 h 123"/>
              <a:gd name="T6" fmla="*/ 2147483646 w 394"/>
              <a:gd name="T7" fmla="*/ 2147483646 h 123"/>
              <a:gd name="T8" fmla="*/ 2147483646 w 394"/>
              <a:gd name="T9" fmla="*/ 0 h 123"/>
              <a:gd name="T10" fmla="*/ 0 w 394"/>
              <a:gd name="T11" fmla="*/ 0 h 123"/>
              <a:gd name="T12" fmla="*/ 2147483646 w 394"/>
              <a:gd name="T13" fmla="*/ 2147483646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4" h="123">
                <a:moveTo>
                  <a:pt x="10" y="18"/>
                </a:moveTo>
                <a:cubicBezTo>
                  <a:pt x="186" y="119"/>
                  <a:pt x="186" y="119"/>
                  <a:pt x="186" y="119"/>
                </a:cubicBezTo>
                <a:cubicBezTo>
                  <a:pt x="193" y="123"/>
                  <a:pt x="201" y="123"/>
                  <a:pt x="208" y="119"/>
                </a:cubicBezTo>
                <a:cubicBezTo>
                  <a:pt x="384" y="18"/>
                  <a:pt x="384" y="18"/>
                  <a:pt x="384" y="18"/>
                </a:cubicBezTo>
                <a:cubicBezTo>
                  <a:pt x="390" y="14"/>
                  <a:pt x="394" y="8"/>
                  <a:pt x="3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"/>
                  <a:pt x="4" y="14"/>
                  <a:pt x="10" y="1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3" name="Freeform 64"/>
          <p:cNvSpPr/>
          <p:nvPr/>
        </p:nvSpPr>
        <p:spPr bwMode="auto">
          <a:xfrm>
            <a:off x="6944300" y="3900339"/>
            <a:ext cx="1399600" cy="722284"/>
          </a:xfrm>
          <a:custGeom>
            <a:avLst/>
            <a:gdLst>
              <a:gd name="T0" fmla="*/ 2147483646 w 396"/>
              <a:gd name="T1" fmla="*/ 0 h 204"/>
              <a:gd name="T2" fmla="*/ 2147483646 w 396"/>
              <a:gd name="T3" fmla="*/ 0 h 204"/>
              <a:gd name="T4" fmla="*/ 2147483646 w 396"/>
              <a:gd name="T5" fmla="*/ 0 h 204"/>
              <a:gd name="T6" fmla="*/ 0 w 396"/>
              <a:gd name="T7" fmla="*/ 2147483646 h 204"/>
              <a:gd name="T8" fmla="*/ 2147483646 w 396"/>
              <a:gd name="T9" fmla="*/ 2147483646 h 204"/>
              <a:gd name="T10" fmla="*/ 2147483646 w 396"/>
              <a:gd name="T11" fmla="*/ 2147483646 h 204"/>
              <a:gd name="T12" fmla="*/ 2147483646 w 396"/>
              <a:gd name="T13" fmla="*/ 2147483646 h 204"/>
              <a:gd name="T14" fmla="*/ 2147483646 w 396"/>
              <a:gd name="T15" fmla="*/ 0 h 2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6" h="204">
                <a:moveTo>
                  <a:pt x="396" y="0"/>
                </a:moveTo>
                <a:cubicBezTo>
                  <a:pt x="396" y="0"/>
                  <a:pt x="396" y="0"/>
                  <a:pt x="396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1" y="204"/>
                  <a:pt x="1" y="204"/>
                </a:cubicBezTo>
                <a:cubicBezTo>
                  <a:pt x="395" y="204"/>
                  <a:pt x="395" y="204"/>
                  <a:pt x="395" y="204"/>
                </a:cubicBezTo>
                <a:cubicBezTo>
                  <a:pt x="396" y="204"/>
                  <a:pt x="396" y="203"/>
                  <a:pt x="396" y="203"/>
                </a:cubicBezTo>
                <a:lnTo>
                  <a:pt x="396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4" name="Freeform 65"/>
          <p:cNvSpPr/>
          <p:nvPr/>
        </p:nvSpPr>
        <p:spPr bwMode="auto">
          <a:xfrm>
            <a:off x="6948516" y="3461910"/>
            <a:ext cx="1395384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0 w 395"/>
              <a:gd name="T11" fmla="*/ 2147483646 h 124"/>
              <a:gd name="T12" fmla="*/ 2147483646 w 395"/>
              <a:gd name="T13" fmla="*/ 2147483646 h 124"/>
              <a:gd name="T14" fmla="*/ 2147483646 w 395"/>
              <a:gd name="T15" fmla="*/ 2147483646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8" y="4"/>
                  <a:pt x="208" y="4"/>
                  <a:pt x="208" y="4"/>
                </a:cubicBezTo>
                <a:cubicBezTo>
                  <a:pt x="201" y="0"/>
                  <a:pt x="193" y="0"/>
                  <a:pt x="186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7"/>
                  <a:pt x="390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5" name="Freeform 66"/>
          <p:cNvSpPr/>
          <p:nvPr/>
        </p:nvSpPr>
        <p:spPr bwMode="auto">
          <a:xfrm>
            <a:off x="6167213" y="4813733"/>
            <a:ext cx="1395384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2147483646 w 395"/>
              <a:gd name="T11" fmla="*/ 2147483646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9" y="4"/>
                  <a:pt x="209" y="4"/>
                  <a:pt x="209" y="4"/>
                </a:cubicBezTo>
                <a:cubicBezTo>
                  <a:pt x="202" y="0"/>
                  <a:pt x="194" y="0"/>
                  <a:pt x="187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6"/>
                  <a:pt x="391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6" name="Freeform 67"/>
          <p:cNvSpPr/>
          <p:nvPr/>
        </p:nvSpPr>
        <p:spPr bwMode="auto">
          <a:xfrm>
            <a:off x="6167213" y="5970230"/>
            <a:ext cx="1395384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2147483646 w 395"/>
              <a:gd name="T9" fmla="*/ 0 h 124"/>
              <a:gd name="T10" fmla="*/ 0 w 395"/>
              <a:gd name="T11" fmla="*/ 0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11" y="19"/>
                </a:moveTo>
                <a:cubicBezTo>
                  <a:pt x="186" y="120"/>
                  <a:pt x="186" y="120"/>
                  <a:pt x="186" y="120"/>
                </a:cubicBezTo>
                <a:cubicBezTo>
                  <a:pt x="193" y="124"/>
                  <a:pt x="202" y="124"/>
                  <a:pt x="208" y="120"/>
                </a:cubicBezTo>
                <a:cubicBezTo>
                  <a:pt x="384" y="19"/>
                  <a:pt x="384" y="19"/>
                  <a:pt x="384" y="19"/>
                </a:cubicBezTo>
                <a:cubicBezTo>
                  <a:pt x="391" y="15"/>
                  <a:pt x="395" y="8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4" y="15"/>
                  <a:pt x="11" y="19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7" name="Freeform 68"/>
          <p:cNvSpPr/>
          <p:nvPr/>
        </p:nvSpPr>
        <p:spPr bwMode="auto">
          <a:xfrm>
            <a:off x="6167213" y="5252162"/>
            <a:ext cx="1395384" cy="718068"/>
          </a:xfrm>
          <a:custGeom>
            <a:avLst/>
            <a:gdLst>
              <a:gd name="T0" fmla="*/ 2147483646 w 395"/>
              <a:gd name="T1" fmla="*/ 0 h 203"/>
              <a:gd name="T2" fmla="*/ 2147483646 w 395"/>
              <a:gd name="T3" fmla="*/ 0 h 203"/>
              <a:gd name="T4" fmla="*/ 0 w 395"/>
              <a:gd name="T5" fmla="*/ 0 h 203"/>
              <a:gd name="T6" fmla="*/ 0 w 395"/>
              <a:gd name="T7" fmla="*/ 0 h 203"/>
              <a:gd name="T8" fmla="*/ 0 w 395"/>
              <a:gd name="T9" fmla="*/ 2147483646 h 203"/>
              <a:gd name="T10" fmla="*/ 0 w 395"/>
              <a:gd name="T11" fmla="*/ 2147483646 h 203"/>
              <a:gd name="T12" fmla="*/ 2147483646 w 395"/>
              <a:gd name="T13" fmla="*/ 2147483646 h 203"/>
              <a:gd name="T14" fmla="*/ 2147483646 w 395"/>
              <a:gd name="T15" fmla="*/ 2147483646 h 203"/>
              <a:gd name="T16" fmla="*/ 2147483646 w 395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5" h="203">
                <a:moveTo>
                  <a:pt x="395" y="0"/>
                </a:moveTo>
                <a:cubicBezTo>
                  <a:pt x="395" y="0"/>
                  <a:pt x="395" y="0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395" y="203"/>
                  <a:pt x="395" y="203"/>
                  <a:pt x="395" y="203"/>
                </a:cubicBezTo>
                <a:cubicBezTo>
                  <a:pt x="395" y="203"/>
                  <a:pt x="395" y="203"/>
                  <a:pt x="395" y="203"/>
                </a:cubicBezTo>
                <a:lnTo>
                  <a:pt x="395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8" name="Freeform 69"/>
          <p:cNvSpPr/>
          <p:nvPr/>
        </p:nvSpPr>
        <p:spPr bwMode="auto">
          <a:xfrm>
            <a:off x="4607417" y="5252162"/>
            <a:ext cx="1396790" cy="718068"/>
          </a:xfrm>
          <a:custGeom>
            <a:avLst/>
            <a:gdLst>
              <a:gd name="T0" fmla="*/ 2147483646 w 395"/>
              <a:gd name="T1" fmla="*/ 0 h 203"/>
              <a:gd name="T2" fmla="*/ 2147483646 w 395"/>
              <a:gd name="T3" fmla="*/ 0 h 203"/>
              <a:gd name="T4" fmla="*/ 0 w 395"/>
              <a:gd name="T5" fmla="*/ 0 h 203"/>
              <a:gd name="T6" fmla="*/ 0 w 395"/>
              <a:gd name="T7" fmla="*/ 0 h 203"/>
              <a:gd name="T8" fmla="*/ 0 w 395"/>
              <a:gd name="T9" fmla="*/ 2147483646 h 203"/>
              <a:gd name="T10" fmla="*/ 0 w 395"/>
              <a:gd name="T11" fmla="*/ 2147483646 h 203"/>
              <a:gd name="T12" fmla="*/ 2147483646 w 395"/>
              <a:gd name="T13" fmla="*/ 2147483646 h 203"/>
              <a:gd name="T14" fmla="*/ 2147483646 w 395"/>
              <a:gd name="T15" fmla="*/ 2147483646 h 203"/>
              <a:gd name="T16" fmla="*/ 2147483646 w 395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5" h="203">
                <a:moveTo>
                  <a:pt x="395" y="0"/>
                </a:moveTo>
                <a:cubicBezTo>
                  <a:pt x="395" y="0"/>
                  <a:pt x="395" y="0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395" y="203"/>
                  <a:pt x="395" y="203"/>
                  <a:pt x="395" y="203"/>
                </a:cubicBezTo>
                <a:cubicBezTo>
                  <a:pt x="395" y="203"/>
                  <a:pt x="395" y="203"/>
                  <a:pt x="395" y="203"/>
                </a:cubicBezTo>
                <a:lnTo>
                  <a:pt x="395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59" name="Freeform 70"/>
          <p:cNvSpPr/>
          <p:nvPr/>
        </p:nvSpPr>
        <p:spPr bwMode="auto">
          <a:xfrm>
            <a:off x="4607417" y="4813733"/>
            <a:ext cx="1396790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0 w 395"/>
              <a:gd name="T9" fmla="*/ 2147483646 h 124"/>
              <a:gd name="T10" fmla="*/ 2147483646 w 395"/>
              <a:gd name="T11" fmla="*/ 2147483646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384" y="105"/>
                </a:moveTo>
                <a:cubicBezTo>
                  <a:pt x="208" y="4"/>
                  <a:pt x="208" y="4"/>
                  <a:pt x="208" y="4"/>
                </a:cubicBezTo>
                <a:cubicBezTo>
                  <a:pt x="202" y="0"/>
                  <a:pt x="193" y="0"/>
                  <a:pt x="186" y="4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4" y="109"/>
                  <a:pt x="0" y="116"/>
                  <a:pt x="0" y="124"/>
                </a:cubicBezTo>
                <a:cubicBezTo>
                  <a:pt x="395" y="124"/>
                  <a:pt x="395" y="124"/>
                  <a:pt x="395" y="124"/>
                </a:cubicBezTo>
                <a:cubicBezTo>
                  <a:pt x="395" y="116"/>
                  <a:pt x="390" y="109"/>
                  <a:pt x="384" y="10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0" name="Freeform 71"/>
          <p:cNvSpPr/>
          <p:nvPr/>
        </p:nvSpPr>
        <p:spPr bwMode="auto">
          <a:xfrm>
            <a:off x="4607417" y="5970230"/>
            <a:ext cx="1396790" cy="438429"/>
          </a:xfrm>
          <a:custGeom>
            <a:avLst/>
            <a:gdLst>
              <a:gd name="T0" fmla="*/ 2147483646 w 395"/>
              <a:gd name="T1" fmla="*/ 2147483646 h 124"/>
              <a:gd name="T2" fmla="*/ 2147483646 w 395"/>
              <a:gd name="T3" fmla="*/ 2147483646 h 124"/>
              <a:gd name="T4" fmla="*/ 2147483646 w 395"/>
              <a:gd name="T5" fmla="*/ 2147483646 h 124"/>
              <a:gd name="T6" fmla="*/ 2147483646 w 395"/>
              <a:gd name="T7" fmla="*/ 2147483646 h 124"/>
              <a:gd name="T8" fmla="*/ 2147483646 w 395"/>
              <a:gd name="T9" fmla="*/ 0 h 124"/>
              <a:gd name="T10" fmla="*/ 0 w 395"/>
              <a:gd name="T11" fmla="*/ 0 h 124"/>
              <a:gd name="T12" fmla="*/ 2147483646 w 395"/>
              <a:gd name="T13" fmla="*/ 2147483646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5" h="124">
                <a:moveTo>
                  <a:pt x="11" y="19"/>
                </a:moveTo>
                <a:cubicBezTo>
                  <a:pt x="186" y="120"/>
                  <a:pt x="186" y="120"/>
                  <a:pt x="186" y="120"/>
                </a:cubicBezTo>
                <a:cubicBezTo>
                  <a:pt x="193" y="124"/>
                  <a:pt x="201" y="124"/>
                  <a:pt x="208" y="120"/>
                </a:cubicBezTo>
                <a:cubicBezTo>
                  <a:pt x="384" y="19"/>
                  <a:pt x="384" y="19"/>
                  <a:pt x="384" y="19"/>
                </a:cubicBezTo>
                <a:cubicBezTo>
                  <a:pt x="390" y="15"/>
                  <a:pt x="395" y="8"/>
                  <a:pt x="3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4" y="15"/>
                  <a:pt x="11" y="19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1" name="Freeform 72"/>
          <p:cNvSpPr>
            <a:spLocks noEditPoints="1"/>
          </p:cNvSpPr>
          <p:nvPr/>
        </p:nvSpPr>
        <p:spPr bwMode="auto">
          <a:xfrm>
            <a:off x="5085192" y="2648287"/>
            <a:ext cx="441239" cy="522742"/>
          </a:xfrm>
          <a:custGeom>
            <a:avLst/>
            <a:gdLst>
              <a:gd name="T0" fmla="*/ 2147483646 w 125"/>
              <a:gd name="T1" fmla="*/ 2147483646 h 148"/>
              <a:gd name="T2" fmla="*/ 2147483646 w 125"/>
              <a:gd name="T3" fmla="*/ 2147483646 h 148"/>
              <a:gd name="T4" fmla="*/ 2147483646 w 125"/>
              <a:gd name="T5" fmla="*/ 2147483646 h 148"/>
              <a:gd name="T6" fmla="*/ 2147483646 w 125"/>
              <a:gd name="T7" fmla="*/ 2147483646 h 148"/>
              <a:gd name="T8" fmla="*/ 2147483646 w 125"/>
              <a:gd name="T9" fmla="*/ 2147483646 h 148"/>
              <a:gd name="T10" fmla="*/ 2147483646 w 125"/>
              <a:gd name="T11" fmla="*/ 2147483646 h 148"/>
              <a:gd name="T12" fmla="*/ 2147483646 w 125"/>
              <a:gd name="T13" fmla="*/ 2147483646 h 148"/>
              <a:gd name="T14" fmla="*/ 2147483646 w 125"/>
              <a:gd name="T15" fmla="*/ 2147483646 h 148"/>
              <a:gd name="T16" fmla="*/ 2147483646 w 125"/>
              <a:gd name="T17" fmla="*/ 2147483646 h 148"/>
              <a:gd name="T18" fmla="*/ 2147483646 w 125"/>
              <a:gd name="T19" fmla="*/ 2147483646 h 148"/>
              <a:gd name="T20" fmla="*/ 2147483646 w 125"/>
              <a:gd name="T21" fmla="*/ 2147483646 h 148"/>
              <a:gd name="T22" fmla="*/ 2147483646 w 125"/>
              <a:gd name="T23" fmla="*/ 2147483646 h 148"/>
              <a:gd name="T24" fmla="*/ 2147483646 w 125"/>
              <a:gd name="T25" fmla="*/ 2147483646 h 148"/>
              <a:gd name="T26" fmla="*/ 2147483646 w 125"/>
              <a:gd name="T27" fmla="*/ 2147483646 h 148"/>
              <a:gd name="T28" fmla="*/ 2147483646 w 125"/>
              <a:gd name="T29" fmla="*/ 2147483646 h 148"/>
              <a:gd name="T30" fmla="*/ 2147483646 w 125"/>
              <a:gd name="T31" fmla="*/ 2147483646 h 148"/>
              <a:gd name="T32" fmla="*/ 2147483646 w 125"/>
              <a:gd name="T33" fmla="*/ 2147483646 h 148"/>
              <a:gd name="T34" fmla="*/ 2147483646 w 125"/>
              <a:gd name="T35" fmla="*/ 2147483646 h 148"/>
              <a:gd name="T36" fmla="*/ 2147483646 w 125"/>
              <a:gd name="T37" fmla="*/ 2147483646 h 148"/>
              <a:gd name="T38" fmla="*/ 2147483646 w 125"/>
              <a:gd name="T39" fmla="*/ 2147483646 h 148"/>
              <a:gd name="T40" fmla="*/ 2147483646 w 125"/>
              <a:gd name="T41" fmla="*/ 2147483646 h 148"/>
              <a:gd name="T42" fmla="*/ 2147483646 w 125"/>
              <a:gd name="T43" fmla="*/ 2147483646 h 148"/>
              <a:gd name="T44" fmla="*/ 2147483646 w 125"/>
              <a:gd name="T45" fmla="*/ 2147483646 h 148"/>
              <a:gd name="T46" fmla="*/ 2147483646 w 125"/>
              <a:gd name="T47" fmla="*/ 2147483646 h 148"/>
              <a:gd name="T48" fmla="*/ 2147483646 w 125"/>
              <a:gd name="T49" fmla="*/ 0 h 148"/>
              <a:gd name="T50" fmla="*/ 2147483646 w 125"/>
              <a:gd name="T51" fmla="*/ 2147483646 h 148"/>
              <a:gd name="T52" fmla="*/ 2147483646 w 125"/>
              <a:gd name="T53" fmla="*/ 2147483646 h 148"/>
              <a:gd name="T54" fmla="*/ 2147483646 w 125"/>
              <a:gd name="T55" fmla="*/ 2147483646 h 148"/>
              <a:gd name="T56" fmla="*/ 2147483646 w 125"/>
              <a:gd name="T57" fmla="*/ 2147483646 h 148"/>
              <a:gd name="T58" fmla="*/ 2147483646 w 125"/>
              <a:gd name="T59" fmla="*/ 2147483646 h 148"/>
              <a:gd name="T60" fmla="*/ 2147483646 w 125"/>
              <a:gd name="T61" fmla="*/ 2147483646 h 148"/>
              <a:gd name="T62" fmla="*/ 2147483646 w 125"/>
              <a:gd name="T63" fmla="*/ 2147483646 h 148"/>
              <a:gd name="T64" fmla="*/ 2147483646 w 125"/>
              <a:gd name="T65" fmla="*/ 2147483646 h 148"/>
              <a:gd name="T66" fmla="*/ 2147483646 w 125"/>
              <a:gd name="T67" fmla="*/ 2147483646 h 148"/>
              <a:gd name="T68" fmla="*/ 2147483646 w 125"/>
              <a:gd name="T69" fmla="*/ 2147483646 h 148"/>
              <a:gd name="T70" fmla="*/ 2147483646 w 125"/>
              <a:gd name="T71" fmla="*/ 2147483646 h 148"/>
              <a:gd name="T72" fmla="*/ 2147483646 w 125"/>
              <a:gd name="T73" fmla="*/ 2147483646 h 148"/>
              <a:gd name="T74" fmla="*/ 2147483646 w 125"/>
              <a:gd name="T75" fmla="*/ 2147483646 h 148"/>
              <a:gd name="T76" fmla="*/ 2147483646 w 125"/>
              <a:gd name="T77" fmla="*/ 2147483646 h 148"/>
              <a:gd name="T78" fmla="*/ 2147483646 w 125"/>
              <a:gd name="T79" fmla="*/ 2147483646 h 148"/>
              <a:gd name="T80" fmla="*/ 2147483646 w 125"/>
              <a:gd name="T81" fmla="*/ 2147483646 h 148"/>
              <a:gd name="T82" fmla="*/ 2147483646 w 125"/>
              <a:gd name="T83" fmla="*/ 2147483646 h 148"/>
              <a:gd name="T84" fmla="*/ 2147483646 w 125"/>
              <a:gd name="T85" fmla="*/ 2147483646 h 148"/>
              <a:gd name="T86" fmla="*/ 2147483646 w 125"/>
              <a:gd name="T87" fmla="*/ 2147483646 h 148"/>
              <a:gd name="T88" fmla="*/ 2147483646 w 125"/>
              <a:gd name="T89" fmla="*/ 2147483646 h 148"/>
              <a:gd name="T90" fmla="*/ 2147483646 w 125"/>
              <a:gd name="T91" fmla="*/ 2147483646 h 148"/>
              <a:gd name="T92" fmla="*/ 2147483646 w 125"/>
              <a:gd name="T93" fmla="*/ 2147483646 h 148"/>
              <a:gd name="T94" fmla="*/ 2147483646 w 125"/>
              <a:gd name="T95" fmla="*/ 2147483646 h 148"/>
              <a:gd name="T96" fmla="*/ 2147483646 w 125"/>
              <a:gd name="T97" fmla="*/ 2147483646 h 148"/>
              <a:gd name="T98" fmla="*/ 2147483646 w 125"/>
              <a:gd name="T99" fmla="*/ 2147483646 h 148"/>
              <a:gd name="T100" fmla="*/ 2147483646 w 125"/>
              <a:gd name="T101" fmla="*/ 2147483646 h 1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5" h="148">
                <a:moveTo>
                  <a:pt x="83" y="143"/>
                </a:moveTo>
                <a:cubicBezTo>
                  <a:pt x="83" y="146"/>
                  <a:pt x="81" y="148"/>
                  <a:pt x="78" y="148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44" y="148"/>
                  <a:pt x="42" y="146"/>
                  <a:pt x="42" y="143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42" y="140"/>
                  <a:pt x="44" y="138"/>
                  <a:pt x="47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81" y="138"/>
                  <a:pt x="83" y="140"/>
                  <a:pt x="83" y="143"/>
                </a:cubicBezTo>
                <a:close/>
                <a:moveTo>
                  <a:pt x="83" y="130"/>
                </a:moveTo>
                <a:cubicBezTo>
                  <a:pt x="83" y="127"/>
                  <a:pt x="81" y="124"/>
                  <a:pt x="78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4" y="124"/>
                  <a:pt x="42" y="127"/>
                  <a:pt x="42" y="130"/>
                </a:cubicBezTo>
                <a:cubicBezTo>
                  <a:pt x="42" y="130"/>
                  <a:pt x="42" y="130"/>
                  <a:pt x="42" y="130"/>
                </a:cubicBezTo>
                <a:cubicBezTo>
                  <a:pt x="42" y="132"/>
                  <a:pt x="44" y="135"/>
                  <a:pt x="47" y="135"/>
                </a:cubicBezTo>
                <a:cubicBezTo>
                  <a:pt x="78" y="135"/>
                  <a:pt x="78" y="135"/>
                  <a:pt x="78" y="135"/>
                </a:cubicBezTo>
                <a:cubicBezTo>
                  <a:pt x="81" y="135"/>
                  <a:pt x="83" y="132"/>
                  <a:pt x="83" y="130"/>
                </a:cubicBezTo>
                <a:close/>
                <a:moveTo>
                  <a:pt x="68" y="73"/>
                </a:moveTo>
                <a:cubicBezTo>
                  <a:pt x="61" y="73"/>
                  <a:pt x="61" y="73"/>
                  <a:pt x="61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1"/>
                  <a:pt x="61" y="121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62" y="121"/>
                  <a:pt x="63" y="121"/>
                  <a:pt x="63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4" y="121"/>
                  <a:pt x="66" y="121"/>
                  <a:pt x="68" y="121"/>
                </a:cubicBezTo>
                <a:lnTo>
                  <a:pt x="68" y="73"/>
                </a:lnTo>
                <a:close/>
                <a:moveTo>
                  <a:pt x="45" y="53"/>
                </a:moveTo>
                <a:cubicBezTo>
                  <a:pt x="41" y="53"/>
                  <a:pt x="38" y="56"/>
                  <a:pt x="38" y="60"/>
                </a:cubicBezTo>
                <a:cubicBezTo>
                  <a:pt x="38" y="65"/>
                  <a:pt x="41" y="68"/>
                  <a:pt x="45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49" y="53"/>
                  <a:pt x="45" y="53"/>
                </a:cubicBezTo>
                <a:close/>
                <a:moveTo>
                  <a:pt x="87" y="60"/>
                </a:moveTo>
                <a:cubicBezTo>
                  <a:pt x="87" y="56"/>
                  <a:pt x="84" y="53"/>
                  <a:pt x="80" y="53"/>
                </a:cubicBezTo>
                <a:cubicBezTo>
                  <a:pt x="76" y="53"/>
                  <a:pt x="72" y="56"/>
                  <a:pt x="72" y="60"/>
                </a:cubicBezTo>
                <a:cubicBezTo>
                  <a:pt x="72" y="68"/>
                  <a:pt x="72" y="68"/>
                  <a:pt x="72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4" y="68"/>
                  <a:pt x="87" y="65"/>
                  <a:pt x="87" y="60"/>
                </a:cubicBezTo>
                <a:close/>
                <a:moveTo>
                  <a:pt x="104" y="47"/>
                </a:moveTo>
                <a:cubicBezTo>
                  <a:pt x="100" y="34"/>
                  <a:pt x="85" y="19"/>
                  <a:pt x="63" y="19"/>
                </a:cubicBezTo>
                <a:cubicBezTo>
                  <a:pt x="41" y="19"/>
                  <a:pt x="25" y="34"/>
                  <a:pt x="21" y="47"/>
                </a:cubicBezTo>
                <a:cubicBezTo>
                  <a:pt x="19" y="57"/>
                  <a:pt x="21" y="67"/>
                  <a:pt x="26" y="76"/>
                </a:cubicBezTo>
                <a:cubicBezTo>
                  <a:pt x="30" y="84"/>
                  <a:pt x="35" y="91"/>
                  <a:pt x="39" y="100"/>
                </a:cubicBezTo>
                <a:cubicBezTo>
                  <a:pt x="41" y="104"/>
                  <a:pt x="42" y="111"/>
                  <a:pt x="43" y="116"/>
                </a:cubicBezTo>
                <a:cubicBezTo>
                  <a:pt x="43" y="120"/>
                  <a:pt x="45" y="121"/>
                  <a:pt x="50" y="121"/>
                </a:cubicBezTo>
                <a:cubicBezTo>
                  <a:pt x="51" y="121"/>
                  <a:pt x="52" y="121"/>
                  <a:pt x="53" y="121"/>
                </a:cubicBezTo>
                <a:cubicBezTo>
                  <a:pt x="53" y="73"/>
                  <a:pt x="53" y="73"/>
                  <a:pt x="53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2" y="73"/>
                  <a:pt x="39" y="72"/>
                  <a:pt x="37" y="69"/>
                </a:cubicBezTo>
                <a:cubicBezTo>
                  <a:pt x="34" y="67"/>
                  <a:pt x="33" y="64"/>
                  <a:pt x="33" y="60"/>
                </a:cubicBezTo>
                <a:cubicBezTo>
                  <a:pt x="33" y="57"/>
                  <a:pt x="34" y="54"/>
                  <a:pt x="37" y="52"/>
                </a:cubicBezTo>
                <a:cubicBezTo>
                  <a:pt x="39" y="49"/>
                  <a:pt x="42" y="48"/>
                  <a:pt x="45" y="48"/>
                </a:cubicBezTo>
                <a:cubicBezTo>
                  <a:pt x="52" y="48"/>
                  <a:pt x="58" y="54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8"/>
                  <a:pt x="58" y="68"/>
                  <a:pt x="5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57"/>
                  <a:pt x="69" y="54"/>
                  <a:pt x="71" y="52"/>
                </a:cubicBezTo>
                <a:cubicBezTo>
                  <a:pt x="73" y="49"/>
                  <a:pt x="77" y="48"/>
                  <a:pt x="80" y="48"/>
                </a:cubicBezTo>
                <a:cubicBezTo>
                  <a:pt x="83" y="48"/>
                  <a:pt x="86" y="49"/>
                  <a:pt x="89" y="52"/>
                </a:cubicBezTo>
                <a:cubicBezTo>
                  <a:pt x="91" y="54"/>
                  <a:pt x="92" y="57"/>
                  <a:pt x="92" y="60"/>
                </a:cubicBezTo>
                <a:cubicBezTo>
                  <a:pt x="92" y="64"/>
                  <a:pt x="91" y="67"/>
                  <a:pt x="89" y="69"/>
                </a:cubicBezTo>
                <a:cubicBezTo>
                  <a:pt x="86" y="72"/>
                  <a:pt x="83" y="73"/>
                  <a:pt x="80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3" y="121"/>
                  <a:pt x="74" y="121"/>
                  <a:pt x="75" y="121"/>
                </a:cubicBezTo>
                <a:cubicBezTo>
                  <a:pt x="80" y="121"/>
                  <a:pt x="82" y="120"/>
                  <a:pt x="83" y="116"/>
                </a:cubicBezTo>
                <a:cubicBezTo>
                  <a:pt x="84" y="111"/>
                  <a:pt x="84" y="104"/>
                  <a:pt x="87" y="100"/>
                </a:cubicBezTo>
                <a:cubicBezTo>
                  <a:pt x="90" y="91"/>
                  <a:pt x="95" y="84"/>
                  <a:pt x="99" y="76"/>
                </a:cubicBezTo>
                <a:cubicBezTo>
                  <a:pt x="104" y="67"/>
                  <a:pt x="106" y="57"/>
                  <a:pt x="104" y="47"/>
                </a:cubicBezTo>
                <a:close/>
                <a:moveTo>
                  <a:pt x="67" y="4"/>
                </a:moveTo>
                <a:cubicBezTo>
                  <a:pt x="67" y="2"/>
                  <a:pt x="65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0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5"/>
                  <a:pt x="60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5" y="17"/>
                  <a:pt x="67" y="15"/>
                  <a:pt x="67" y="12"/>
                </a:cubicBezTo>
                <a:lnTo>
                  <a:pt x="67" y="4"/>
                </a:lnTo>
                <a:close/>
                <a:moveTo>
                  <a:pt x="92" y="11"/>
                </a:moveTo>
                <a:cubicBezTo>
                  <a:pt x="93" y="9"/>
                  <a:pt x="93" y="7"/>
                  <a:pt x="90" y="5"/>
                </a:cubicBezTo>
                <a:cubicBezTo>
                  <a:pt x="90" y="5"/>
                  <a:pt x="90" y="5"/>
                  <a:pt x="90" y="5"/>
                </a:cubicBezTo>
                <a:cubicBezTo>
                  <a:pt x="88" y="4"/>
                  <a:pt x="85" y="5"/>
                  <a:pt x="84" y="7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7"/>
                  <a:pt x="80" y="19"/>
                  <a:pt x="82" y="21"/>
                </a:cubicBezTo>
                <a:cubicBezTo>
                  <a:pt x="82" y="21"/>
                  <a:pt x="82" y="21"/>
                  <a:pt x="82" y="21"/>
                </a:cubicBezTo>
                <a:cubicBezTo>
                  <a:pt x="84" y="22"/>
                  <a:pt x="87" y="21"/>
                  <a:pt x="88" y="19"/>
                </a:cubicBezTo>
                <a:lnTo>
                  <a:pt x="92" y="11"/>
                </a:lnTo>
                <a:close/>
                <a:moveTo>
                  <a:pt x="111" y="26"/>
                </a:moveTo>
                <a:cubicBezTo>
                  <a:pt x="113" y="24"/>
                  <a:pt x="113" y="22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09" y="18"/>
                  <a:pt x="107" y="18"/>
                  <a:pt x="105" y="19"/>
                </a:cubicBezTo>
                <a:cubicBezTo>
                  <a:pt x="98" y="25"/>
                  <a:pt x="98" y="25"/>
                  <a:pt x="98" y="25"/>
                </a:cubicBezTo>
                <a:cubicBezTo>
                  <a:pt x="97" y="27"/>
                  <a:pt x="96" y="29"/>
                  <a:pt x="98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0" y="33"/>
                  <a:pt x="103" y="33"/>
                  <a:pt x="104" y="32"/>
                </a:cubicBezTo>
                <a:lnTo>
                  <a:pt x="111" y="26"/>
                </a:lnTo>
                <a:close/>
                <a:moveTo>
                  <a:pt x="120" y="48"/>
                </a:moveTo>
                <a:cubicBezTo>
                  <a:pt x="123" y="48"/>
                  <a:pt x="125" y="45"/>
                  <a:pt x="124" y="43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4" y="41"/>
                  <a:pt x="121" y="39"/>
                  <a:pt x="119" y="39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08" y="41"/>
                  <a:pt x="107" y="44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9"/>
                  <a:pt x="110" y="50"/>
                  <a:pt x="112" y="50"/>
                </a:cubicBezTo>
                <a:lnTo>
                  <a:pt x="120" y="48"/>
                </a:lnTo>
                <a:close/>
                <a:moveTo>
                  <a:pt x="118" y="73"/>
                </a:moveTo>
                <a:cubicBezTo>
                  <a:pt x="121" y="73"/>
                  <a:pt x="123" y="71"/>
                  <a:pt x="124" y="6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24" y="67"/>
                  <a:pt x="123" y="64"/>
                  <a:pt x="120" y="64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110" y="61"/>
                  <a:pt x="107" y="63"/>
                  <a:pt x="107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6" y="68"/>
                  <a:pt x="108" y="70"/>
                  <a:pt x="110" y="71"/>
                </a:cubicBezTo>
                <a:lnTo>
                  <a:pt x="118" y="73"/>
                </a:lnTo>
                <a:close/>
                <a:moveTo>
                  <a:pt x="36" y="19"/>
                </a:moveTo>
                <a:cubicBezTo>
                  <a:pt x="38" y="21"/>
                  <a:pt x="40" y="22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5" y="19"/>
                  <a:pt x="45" y="17"/>
                  <a:pt x="44" y="14"/>
                </a:cubicBezTo>
                <a:cubicBezTo>
                  <a:pt x="40" y="7"/>
                  <a:pt x="40" y="7"/>
                  <a:pt x="40" y="7"/>
                </a:cubicBezTo>
                <a:cubicBezTo>
                  <a:pt x="39" y="5"/>
                  <a:pt x="36" y="4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1" y="9"/>
                  <a:pt x="32" y="11"/>
                </a:cubicBezTo>
                <a:lnTo>
                  <a:pt x="36" y="19"/>
                </a:lnTo>
                <a:close/>
                <a:moveTo>
                  <a:pt x="20" y="32"/>
                </a:moveTo>
                <a:cubicBezTo>
                  <a:pt x="22" y="33"/>
                  <a:pt x="25" y="33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8" y="29"/>
                  <a:pt x="28" y="27"/>
                  <a:pt x="26" y="2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8"/>
                  <a:pt x="15" y="18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2"/>
                  <a:pt x="12" y="24"/>
                  <a:pt x="14" y="26"/>
                </a:cubicBezTo>
                <a:lnTo>
                  <a:pt x="20" y="32"/>
                </a:lnTo>
                <a:close/>
                <a:moveTo>
                  <a:pt x="12" y="50"/>
                </a:moveTo>
                <a:cubicBezTo>
                  <a:pt x="15" y="50"/>
                  <a:pt x="17" y="49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4"/>
                  <a:pt x="16" y="41"/>
                  <a:pt x="14" y="41"/>
                </a:cubicBezTo>
                <a:cubicBezTo>
                  <a:pt x="6" y="39"/>
                  <a:pt x="6" y="39"/>
                  <a:pt x="6" y="39"/>
                </a:cubicBezTo>
                <a:cubicBezTo>
                  <a:pt x="3" y="39"/>
                  <a:pt x="1" y="41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8"/>
                  <a:pt x="4" y="48"/>
                </a:cubicBezTo>
                <a:lnTo>
                  <a:pt x="12" y="50"/>
                </a:lnTo>
                <a:close/>
                <a:moveTo>
                  <a:pt x="14" y="71"/>
                </a:moveTo>
                <a:cubicBezTo>
                  <a:pt x="17" y="70"/>
                  <a:pt x="18" y="68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7" y="63"/>
                  <a:pt x="15" y="61"/>
                  <a:pt x="12" y="62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7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1"/>
                  <a:pt x="4" y="73"/>
                  <a:pt x="6" y="73"/>
                </a:cubicBezTo>
                <a:lnTo>
                  <a:pt x="14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2" name="Freeform 73"/>
          <p:cNvSpPr>
            <a:spLocks noEditPoints="1"/>
          </p:cNvSpPr>
          <p:nvPr/>
        </p:nvSpPr>
        <p:spPr bwMode="auto">
          <a:xfrm>
            <a:off x="7361651" y="4080207"/>
            <a:ext cx="618297" cy="411730"/>
          </a:xfrm>
          <a:custGeom>
            <a:avLst/>
            <a:gdLst>
              <a:gd name="T0" fmla="*/ 2147483646 w 175"/>
              <a:gd name="T1" fmla="*/ 2147483646 h 116"/>
              <a:gd name="T2" fmla="*/ 2147483646 w 175"/>
              <a:gd name="T3" fmla="*/ 2147483646 h 116"/>
              <a:gd name="T4" fmla="*/ 2147483646 w 175"/>
              <a:gd name="T5" fmla="*/ 2147483646 h 116"/>
              <a:gd name="T6" fmla="*/ 2147483646 w 175"/>
              <a:gd name="T7" fmla="*/ 2147483646 h 116"/>
              <a:gd name="T8" fmla="*/ 2147483646 w 175"/>
              <a:gd name="T9" fmla="*/ 2147483646 h 116"/>
              <a:gd name="T10" fmla="*/ 2147483646 w 175"/>
              <a:gd name="T11" fmla="*/ 2147483646 h 116"/>
              <a:gd name="T12" fmla="*/ 2147483646 w 175"/>
              <a:gd name="T13" fmla="*/ 2147483646 h 116"/>
              <a:gd name="T14" fmla="*/ 2147483646 w 175"/>
              <a:gd name="T15" fmla="*/ 0 h 116"/>
              <a:gd name="T16" fmla="*/ 2147483646 w 175"/>
              <a:gd name="T17" fmla="*/ 2147483646 h 116"/>
              <a:gd name="T18" fmla="*/ 2147483646 w 175"/>
              <a:gd name="T19" fmla="*/ 2147483646 h 116"/>
              <a:gd name="T20" fmla="*/ 2147483646 w 175"/>
              <a:gd name="T21" fmla="*/ 2147483646 h 116"/>
              <a:gd name="T22" fmla="*/ 2147483646 w 175"/>
              <a:gd name="T23" fmla="*/ 2147483646 h 116"/>
              <a:gd name="T24" fmla="*/ 2147483646 w 175"/>
              <a:gd name="T25" fmla="*/ 2147483646 h 116"/>
              <a:gd name="T26" fmla="*/ 2147483646 w 175"/>
              <a:gd name="T27" fmla="*/ 2147483646 h 116"/>
              <a:gd name="T28" fmla="*/ 2147483646 w 175"/>
              <a:gd name="T29" fmla="*/ 2147483646 h 116"/>
              <a:gd name="T30" fmla="*/ 2147483646 w 175"/>
              <a:gd name="T31" fmla="*/ 2147483646 h 116"/>
              <a:gd name="T32" fmla="*/ 2147483646 w 175"/>
              <a:gd name="T33" fmla="*/ 2147483646 h 116"/>
              <a:gd name="T34" fmla="*/ 2147483646 w 175"/>
              <a:gd name="T35" fmla="*/ 2147483646 h 116"/>
              <a:gd name="T36" fmla="*/ 2147483646 w 175"/>
              <a:gd name="T37" fmla="*/ 2147483646 h 116"/>
              <a:gd name="T38" fmla="*/ 2147483646 w 175"/>
              <a:gd name="T39" fmla="*/ 2147483646 h 116"/>
              <a:gd name="T40" fmla="*/ 2147483646 w 175"/>
              <a:gd name="T41" fmla="*/ 2147483646 h 116"/>
              <a:gd name="T42" fmla="*/ 2147483646 w 175"/>
              <a:gd name="T43" fmla="*/ 2147483646 h 116"/>
              <a:gd name="T44" fmla="*/ 2147483646 w 175"/>
              <a:gd name="T45" fmla="*/ 2147483646 h 116"/>
              <a:gd name="T46" fmla="*/ 2147483646 w 175"/>
              <a:gd name="T47" fmla="*/ 2147483646 h 116"/>
              <a:gd name="T48" fmla="*/ 2147483646 w 175"/>
              <a:gd name="T49" fmla="*/ 2147483646 h 116"/>
              <a:gd name="T50" fmla="*/ 2147483646 w 175"/>
              <a:gd name="T51" fmla="*/ 2147483646 h 116"/>
              <a:gd name="T52" fmla="*/ 2147483646 w 175"/>
              <a:gd name="T53" fmla="*/ 2147483646 h 116"/>
              <a:gd name="T54" fmla="*/ 2147483646 w 175"/>
              <a:gd name="T55" fmla="*/ 2147483646 h 116"/>
              <a:gd name="T56" fmla="*/ 2147483646 w 175"/>
              <a:gd name="T57" fmla="*/ 2147483646 h 116"/>
              <a:gd name="T58" fmla="*/ 2147483646 w 175"/>
              <a:gd name="T59" fmla="*/ 2147483646 h 116"/>
              <a:gd name="T60" fmla="*/ 2147483646 w 175"/>
              <a:gd name="T61" fmla="*/ 2147483646 h 116"/>
              <a:gd name="T62" fmla="*/ 2147483646 w 175"/>
              <a:gd name="T63" fmla="*/ 2147483646 h 116"/>
              <a:gd name="T64" fmla="*/ 2147483646 w 175"/>
              <a:gd name="T65" fmla="*/ 2147483646 h 116"/>
              <a:gd name="T66" fmla="*/ 2147483646 w 175"/>
              <a:gd name="T67" fmla="*/ 2147483646 h 116"/>
              <a:gd name="T68" fmla="*/ 2147483646 w 175"/>
              <a:gd name="T69" fmla="*/ 2147483646 h 116"/>
              <a:gd name="T70" fmla="*/ 2147483646 w 175"/>
              <a:gd name="T71" fmla="*/ 2147483646 h 116"/>
              <a:gd name="T72" fmla="*/ 2147483646 w 175"/>
              <a:gd name="T73" fmla="*/ 2147483646 h 116"/>
              <a:gd name="T74" fmla="*/ 2147483646 w 175"/>
              <a:gd name="T75" fmla="*/ 2147483646 h 116"/>
              <a:gd name="T76" fmla="*/ 2147483646 w 175"/>
              <a:gd name="T77" fmla="*/ 2147483646 h 116"/>
              <a:gd name="T78" fmla="*/ 2147483646 w 175"/>
              <a:gd name="T79" fmla="*/ 2147483646 h 116"/>
              <a:gd name="T80" fmla="*/ 2147483646 w 175"/>
              <a:gd name="T81" fmla="*/ 2147483646 h 116"/>
              <a:gd name="T82" fmla="*/ 2147483646 w 175"/>
              <a:gd name="T83" fmla="*/ 2147483646 h 116"/>
              <a:gd name="T84" fmla="*/ 2147483646 w 175"/>
              <a:gd name="T85" fmla="*/ 2147483646 h 116"/>
              <a:gd name="T86" fmla="*/ 2147483646 w 175"/>
              <a:gd name="T87" fmla="*/ 2147483646 h 116"/>
              <a:gd name="T88" fmla="*/ 2147483646 w 175"/>
              <a:gd name="T89" fmla="*/ 2147483646 h 116"/>
              <a:gd name="T90" fmla="*/ 2147483646 w 175"/>
              <a:gd name="T91" fmla="*/ 2147483646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75" h="116">
                <a:moveTo>
                  <a:pt x="139" y="11"/>
                </a:moveTo>
                <a:cubicBezTo>
                  <a:pt x="155" y="52"/>
                  <a:pt x="155" y="52"/>
                  <a:pt x="155" y="52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124" y="51"/>
                  <a:pt x="92" y="23"/>
                  <a:pt x="89" y="23"/>
                </a:cubicBezTo>
                <a:cubicBezTo>
                  <a:pt x="86" y="23"/>
                  <a:pt x="76" y="26"/>
                  <a:pt x="75" y="27"/>
                </a:cubicBezTo>
                <a:cubicBezTo>
                  <a:pt x="75" y="27"/>
                  <a:pt x="69" y="28"/>
                  <a:pt x="64" y="28"/>
                </a:cubicBezTo>
                <a:cubicBezTo>
                  <a:pt x="61" y="28"/>
                  <a:pt x="59" y="28"/>
                  <a:pt x="58" y="27"/>
                </a:cubicBezTo>
                <a:cubicBezTo>
                  <a:pt x="57" y="26"/>
                  <a:pt x="56" y="25"/>
                  <a:pt x="56" y="24"/>
                </a:cubicBezTo>
                <a:cubicBezTo>
                  <a:pt x="56" y="22"/>
                  <a:pt x="58" y="20"/>
                  <a:pt x="60" y="19"/>
                </a:cubicBezTo>
                <a:cubicBezTo>
                  <a:pt x="68" y="15"/>
                  <a:pt x="91" y="6"/>
                  <a:pt x="94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100" y="6"/>
                  <a:pt x="135" y="11"/>
                  <a:pt x="139" y="11"/>
                </a:cubicBezTo>
                <a:close/>
                <a:moveTo>
                  <a:pt x="153" y="0"/>
                </a:moveTo>
                <a:cubicBezTo>
                  <a:pt x="153" y="0"/>
                  <a:pt x="152" y="0"/>
                  <a:pt x="151" y="0"/>
                </a:cubicBezTo>
                <a:cubicBezTo>
                  <a:pt x="145" y="3"/>
                  <a:pt x="145" y="3"/>
                  <a:pt x="145" y="3"/>
                </a:cubicBezTo>
                <a:cubicBezTo>
                  <a:pt x="144" y="3"/>
                  <a:pt x="143" y="4"/>
                  <a:pt x="142" y="5"/>
                </a:cubicBezTo>
                <a:cubicBezTo>
                  <a:pt x="142" y="6"/>
                  <a:pt x="142" y="8"/>
                  <a:pt x="142" y="9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60" y="53"/>
                  <a:pt x="163" y="55"/>
                  <a:pt x="165" y="54"/>
                </a:cubicBezTo>
                <a:cubicBezTo>
                  <a:pt x="172" y="51"/>
                  <a:pt x="172" y="51"/>
                  <a:pt x="172" y="51"/>
                </a:cubicBezTo>
                <a:cubicBezTo>
                  <a:pt x="173" y="51"/>
                  <a:pt x="174" y="50"/>
                  <a:pt x="174" y="49"/>
                </a:cubicBezTo>
                <a:cubicBezTo>
                  <a:pt x="174" y="47"/>
                  <a:pt x="175" y="46"/>
                  <a:pt x="174" y="45"/>
                </a:cubicBezTo>
                <a:cubicBezTo>
                  <a:pt x="157" y="3"/>
                  <a:pt x="157" y="3"/>
                  <a:pt x="157" y="3"/>
                </a:cubicBezTo>
                <a:cubicBezTo>
                  <a:pt x="157" y="1"/>
                  <a:pt x="155" y="0"/>
                  <a:pt x="153" y="0"/>
                </a:cubicBezTo>
                <a:close/>
                <a:moveTo>
                  <a:pt x="1" y="58"/>
                </a:moveTo>
                <a:cubicBezTo>
                  <a:pt x="0" y="59"/>
                  <a:pt x="1" y="60"/>
                  <a:pt x="2" y="61"/>
                </a:cubicBezTo>
                <a:cubicBezTo>
                  <a:pt x="2" y="62"/>
                  <a:pt x="3" y="63"/>
                  <a:pt x="5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4" y="64"/>
                  <a:pt x="16" y="62"/>
                  <a:pt x="17" y="59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0"/>
                  <a:pt x="20" y="9"/>
                  <a:pt x="19" y="8"/>
                </a:cubicBezTo>
                <a:cubicBezTo>
                  <a:pt x="18" y="7"/>
                  <a:pt x="17" y="7"/>
                  <a:pt x="16" y="7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6" y="6"/>
                  <a:pt x="4" y="8"/>
                  <a:pt x="4" y="10"/>
                </a:cubicBezTo>
                <a:lnTo>
                  <a:pt x="1" y="58"/>
                </a:lnTo>
                <a:close/>
                <a:moveTo>
                  <a:pt x="72" y="100"/>
                </a:moveTo>
                <a:cubicBezTo>
                  <a:pt x="72" y="99"/>
                  <a:pt x="71" y="97"/>
                  <a:pt x="69" y="96"/>
                </a:cubicBezTo>
                <a:cubicBezTo>
                  <a:pt x="66" y="94"/>
                  <a:pt x="63" y="94"/>
                  <a:pt x="60" y="97"/>
                </a:cubicBezTo>
                <a:cubicBezTo>
                  <a:pt x="57" y="101"/>
                  <a:pt x="57" y="101"/>
                  <a:pt x="57" y="101"/>
                </a:cubicBezTo>
                <a:cubicBezTo>
                  <a:pt x="57" y="102"/>
                  <a:pt x="57" y="102"/>
                  <a:pt x="57" y="102"/>
                </a:cubicBezTo>
                <a:cubicBezTo>
                  <a:pt x="54" y="105"/>
                  <a:pt x="54" y="105"/>
                  <a:pt x="54" y="105"/>
                </a:cubicBezTo>
                <a:cubicBezTo>
                  <a:pt x="50" y="110"/>
                  <a:pt x="54" y="114"/>
                  <a:pt x="55" y="115"/>
                </a:cubicBezTo>
                <a:cubicBezTo>
                  <a:pt x="56" y="116"/>
                  <a:pt x="58" y="116"/>
                  <a:pt x="59" y="116"/>
                </a:cubicBezTo>
                <a:cubicBezTo>
                  <a:pt x="61" y="116"/>
                  <a:pt x="62" y="115"/>
                  <a:pt x="64" y="113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72" y="104"/>
                  <a:pt x="72" y="102"/>
                  <a:pt x="72" y="100"/>
                </a:cubicBezTo>
                <a:close/>
                <a:moveTo>
                  <a:pt x="38" y="98"/>
                </a:moveTo>
                <a:cubicBezTo>
                  <a:pt x="36" y="100"/>
                  <a:pt x="36" y="103"/>
                  <a:pt x="40" y="106"/>
                </a:cubicBezTo>
                <a:cubicBezTo>
                  <a:pt x="43" y="109"/>
                  <a:pt x="46" y="108"/>
                  <a:pt x="49" y="105"/>
                </a:cubicBezTo>
                <a:cubicBezTo>
                  <a:pt x="57" y="95"/>
                  <a:pt x="57" y="95"/>
                  <a:pt x="57" y="95"/>
                </a:cubicBezTo>
                <a:cubicBezTo>
                  <a:pt x="61" y="90"/>
                  <a:pt x="57" y="87"/>
                  <a:pt x="56" y="86"/>
                </a:cubicBezTo>
                <a:cubicBezTo>
                  <a:pt x="53" y="83"/>
                  <a:pt x="50" y="84"/>
                  <a:pt x="47" y="87"/>
                </a:cubicBezTo>
                <a:cubicBezTo>
                  <a:pt x="43" y="92"/>
                  <a:pt x="43" y="92"/>
                  <a:pt x="43" y="92"/>
                </a:cubicBezTo>
                <a:cubicBezTo>
                  <a:pt x="43" y="92"/>
                  <a:pt x="43" y="92"/>
                  <a:pt x="43" y="92"/>
                </a:cubicBezTo>
                <a:cubicBezTo>
                  <a:pt x="42" y="93"/>
                  <a:pt x="42" y="93"/>
                  <a:pt x="42" y="93"/>
                </a:cubicBezTo>
                <a:lnTo>
                  <a:pt x="38" y="98"/>
                </a:lnTo>
                <a:close/>
                <a:moveTo>
                  <a:pt x="26" y="86"/>
                </a:moveTo>
                <a:cubicBezTo>
                  <a:pt x="25" y="87"/>
                  <a:pt x="24" y="89"/>
                  <a:pt x="25" y="91"/>
                </a:cubicBezTo>
                <a:cubicBezTo>
                  <a:pt x="25" y="92"/>
                  <a:pt x="26" y="94"/>
                  <a:pt x="27" y="95"/>
                </a:cubicBezTo>
                <a:cubicBezTo>
                  <a:pt x="30" y="97"/>
                  <a:pt x="33" y="97"/>
                  <a:pt x="36" y="94"/>
                </a:cubicBezTo>
                <a:cubicBezTo>
                  <a:pt x="45" y="83"/>
                  <a:pt x="45" y="83"/>
                  <a:pt x="45" y="83"/>
                </a:cubicBezTo>
                <a:cubicBezTo>
                  <a:pt x="47" y="81"/>
                  <a:pt x="47" y="80"/>
                  <a:pt x="47" y="78"/>
                </a:cubicBezTo>
                <a:cubicBezTo>
                  <a:pt x="46" y="76"/>
                  <a:pt x="46" y="75"/>
                  <a:pt x="44" y="74"/>
                </a:cubicBezTo>
                <a:cubicBezTo>
                  <a:pt x="41" y="71"/>
                  <a:pt x="38" y="72"/>
                  <a:pt x="35" y="7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30" y="81"/>
                  <a:pt x="30" y="81"/>
                  <a:pt x="30" y="81"/>
                </a:cubicBezTo>
                <a:lnTo>
                  <a:pt x="26" y="86"/>
                </a:lnTo>
                <a:close/>
                <a:moveTo>
                  <a:pt x="24" y="82"/>
                </a:moveTo>
                <a:cubicBezTo>
                  <a:pt x="33" y="71"/>
                  <a:pt x="33" y="71"/>
                  <a:pt x="33" y="71"/>
                </a:cubicBezTo>
                <a:cubicBezTo>
                  <a:pt x="37" y="66"/>
                  <a:pt x="33" y="63"/>
                  <a:pt x="32" y="62"/>
                </a:cubicBezTo>
                <a:cubicBezTo>
                  <a:pt x="29" y="59"/>
                  <a:pt x="26" y="60"/>
                  <a:pt x="23" y="63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4"/>
                  <a:pt x="14" y="76"/>
                  <a:pt x="14" y="77"/>
                </a:cubicBezTo>
                <a:cubicBezTo>
                  <a:pt x="14" y="79"/>
                  <a:pt x="15" y="80"/>
                  <a:pt x="16" y="81"/>
                </a:cubicBezTo>
                <a:cubicBezTo>
                  <a:pt x="17" y="82"/>
                  <a:pt x="19" y="83"/>
                  <a:pt x="21" y="83"/>
                </a:cubicBezTo>
                <a:cubicBezTo>
                  <a:pt x="22" y="83"/>
                  <a:pt x="23" y="83"/>
                  <a:pt x="24" y="82"/>
                </a:cubicBezTo>
                <a:close/>
                <a:moveTo>
                  <a:pt x="132" y="72"/>
                </a:moveTo>
                <a:cubicBezTo>
                  <a:pt x="134" y="70"/>
                  <a:pt x="136" y="66"/>
                  <a:pt x="131" y="63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12" y="46"/>
                  <a:pt x="93" y="30"/>
                  <a:pt x="88" y="27"/>
                </a:cubicBezTo>
                <a:cubicBezTo>
                  <a:pt x="86" y="27"/>
                  <a:pt x="81" y="29"/>
                  <a:pt x="77" y="31"/>
                </a:cubicBezTo>
                <a:cubicBezTo>
                  <a:pt x="76" y="31"/>
                  <a:pt x="76" y="31"/>
                  <a:pt x="76" y="31"/>
                </a:cubicBezTo>
                <a:cubicBezTo>
                  <a:pt x="76" y="31"/>
                  <a:pt x="70" y="33"/>
                  <a:pt x="64" y="33"/>
                </a:cubicBezTo>
                <a:cubicBezTo>
                  <a:pt x="60" y="33"/>
                  <a:pt x="58" y="32"/>
                  <a:pt x="56" y="31"/>
                </a:cubicBezTo>
                <a:cubicBezTo>
                  <a:pt x="52" y="28"/>
                  <a:pt x="52" y="26"/>
                  <a:pt x="52" y="24"/>
                </a:cubicBezTo>
                <a:cubicBezTo>
                  <a:pt x="52" y="20"/>
                  <a:pt x="55" y="17"/>
                  <a:pt x="57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1" y="59"/>
                  <a:pt x="21" y="59"/>
                  <a:pt x="21" y="59"/>
                </a:cubicBezTo>
                <a:cubicBezTo>
                  <a:pt x="24" y="57"/>
                  <a:pt x="26" y="56"/>
                  <a:pt x="28" y="56"/>
                </a:cubicBezTo>
                <a:cubicBezTo>
                  <a:pt x="30" y="56"/>
                  <a:pt x="33" y="57"/>
                  <a:pt x="35" y="59"/>
                </a:cubicBezTo>
                <a:cubicBezTo>
                  <a:pt x="38" y="61"/>
                  <a:pt x="39" y="65"/>
                  <a:pt x="39" y="68"/>
                </a:cubicBezTo>
                <a:cubicBezTo>
                  <a:pt x="42" y="68"/>
                  <a:pt x="44" y="69"/>
                  <a:pt x="47" y="71"/>
                </a:cubicBezTo>
                <a:cubicBezTo>
                  <a:pt x="50" y="73"/>
                  <a:pt x="51" y="77"/>
                  <a:pt x="51" y="80"/>
                </a:cubicBezTo>
                <a:cubicBezTo>
                  <a:pt x="54" y="80"/>
                  <a:pt x="56" y="81"/>
                  <a:pt x="59" y="82"/>
                </a:cubicBezTo>
                <a:cubicBezTo>
                  <a:pt x="61" y="85"/>
                  <a:pt x="63" y="88"/>
                  <a:pt x="63" y="91"/>
                </a:cubicBezTo>
                <a:cubicBezTo>
                  <a:pt x="66" y="90"/>
                  <a:pt x="69" y="91"/>
                  <a:pt x="72" y="93"/>
                </a:cubicBezTo>
                <a:cubicBezTo>
                  <a:pt x="76" y="96"/>
                  <a:pt x="77" y="100"/>
                  <a:pt x="76" y="105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80" y="108"/>
                  <a:pt x="81" y="109"/>
                  <a:pt x="83" y="109"/>
                </a:cubicBezTo>
                <a:cubicBezTo>
                  <a:pt x="85" y="109"/>
                  <a:pt x="86" y="107"/>
                  <a:pt x="87" y="106"/>
                </a:cubicBezTo>
                <a:cubicBezTo>
                  <a:pt x="89" y="104"/>
                  <a:pt x="90" y="102"/>
                  <a:pt x="88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73" y="87"/>
                  <a:pt x="73" y="87"/>
                  <a:pt x="73" y="87"/>
                </a:cubicBezTo>
                <a:cubicBezTo>
                  <a:pt x="72" y="86"/>
                  <a:pt x="72" y="86"/>
                  <a:pt x="72" y="85"/>
                </a:cubicBezTo>
                <a:cubicBezTo>
                  <a:pt x="72" y="84"/>
                  <a:pt x="72" y="84"/>
                  <a:pt x="73" y="83"/>
                </a:cubicBezTo>
                <a:cubicBezTo>
                  <a:pt x="73" y="82"/>
                  <a:pt x="75" y="82"/>
                  <a:pt x="76" y="83"/>
                </a:cubicBezTo>
                <a:cubicBezTo>
                  <a:pt x="95" y="99"/>
                  <a:pt x="95" y="99"/>
                  <a:pt x="95" y="99"/>
                </a:cubicBezTo>
                <a:cubicBezTo>
                  <a:pt x="96" y="100"/>
                  <a:pt x="97" y="100"/>
                  <a:pt x="98" y="100"/>
                </a:cubicBezTo>
                <a:cubicBezTo>
                  <a:pt x="100" y="100"/>
                  <a:pt x="102" y="99"/>
                  <a:pt x="104" y="97"/>
                </a:cubicBezTo>
                <a:cubicBezTo>
                  <a:pt x="105" y="96"/>
                  <a:pt x="105" y="94"/>
                  <a:pt x="105" y="93"/>
                </a:cubicBezTo>
                <a:cubicBezTo>
                  <a:pt x="105" y="91"/>
                  <a:pt x="104" y="89"/>
                  <a:pt x="102" y="88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7"/>
                  <a:pt x="89" y="77"/>
                  <a:pt x="89" y="76"/>
                </a:cubicBezTo>
                <a:cubicBezTo>
                  <a:pt x="89" y="75"/>
                  <a:pt x="89" y="75"/>
                  <a:pt x="89" y="74"/>
                </a:cubicBezTo>
                <a:cubicBezTo>
                  <a:pt x="90" y="73"/>
                  <a:pt x="91" y="73"/>
                  <a:pt x="92" y="74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1" y="89"/>
                  <a:pt x="113" y="90"/>
                  <a:pt x="114" y="90"/>
                </a:cubicBezTo>
                <a:cubicBezTo>
                  <a:pt x="116" y="90"/>
                  <a:pt x="118" y="89"/>
                  <a:pt x="120" y="87"/>
                </a:cubicBezTo>
                <a:cubicBezTo>
                  <a:pt x="121" y="85"/>
                  <a:pt x="122" y="83"/>
                  <a:pt x="122" y="82"/>
                </a:cubicBezTo>
                <a:cubicBezTo>
                  <a:pt x="122" y="80"/>
                  <a:pt x="121" y="79"/>
                  <a:pt x="119" y="77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04" y="65"/>
                  <a:pt x="103" y="63"/>
                  <a:pt x="104" y="62"/>
                </a:cubicBezTo>
                <a:cubicBezTo>
                  <a:pt x="105" y="61"/>
                  <a:pt x="107" y="61"/>
                  <a:pt x="108" y="62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6" y="77"/>
                  <a:pt x="129" y="76"/>
                  <a:pt x="132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3" name="Freeform 74"/>
          <p:cNvSpPr>
            <a:spLocks noEditPoints="1"/>
          </p:cNvSpPr>
          <p:nvPr/>
        </p:nvSpPr>
        <p:spPr bwMode="auto">
          <a:xfrm>
            <a:off x="4246275" y="4038050"/>
            <a:ext cx="531174" cy="445456"/>
          </a:xfrm>
          <a:custGeom>
            <a:avLst/>
            <a:gdLst>
              <a:gd name="T0" fmla="*/ 2147483646 w 150"/>
              <a:gd name="T1" fmla="*/ 2147483646 h 126"/>
              <a:gd name="T2" fmla="*/ 2147483646 w 150"/>
              <a:gd name="T3" fmla="*/ 2147483646 h 126"/>
              <a:gd name="T4" fmla="*/ 2147483646 w 150"/>
              <a:gd name="T5" fmla="*/ 2147483646 h 126"/>
              <a:gd name="T6" fmla="*/ 2147483646 w 150"/>
              <a:gd name="T7" fmla="*/ 2147483646 h 126"/>
              <a:gd name="T8" fmla="*/ 2147483646 w 150"/>
              <a:gd name="T9" fmla="*/ 2147483646 h 126"/>
              <a:gd name="T10" fmla="*/ 2147483646 w 150"/>
              <a:gd name="T11" fmla="*/ 2147483646 h 126"/>
              <a:gd name="T12" fmla="*/ 2147483646 w 150"/>
              <a:gd name="T13" fmla="*/ 2147483646 h 126"/>
              <a:gd name="T14" fmla="*/ 2147483646 w 150"/>
              <a:gd name="T15" fmla="*/ 2147483646 h 126"/>
              <a:gd name="T16" fmla="*/ 2147483646 w 150"/>
              <a:gd name="T17" fmla="*/ 2147483646 h 126"/>
              <a:gd name="T18" fmla="*/ 2147483646 w 150"/>
              <a:gd name="T19" fmla="*/ 2147483646 h 126"/>
              <a:gd name="T20" fmla="*/ 2147483646 w 150"/>
              <a:gd name="T21" fmla="*/ 2147483646 h 126"/>
              <a:gd name="T22" fmla="*/ 2147483646 w 150"/>
              <a:gd name="T23" fmla="*/ 2147483646 h 126"/>
              <a:gd name="T24" fmla="*/ 2147483646 w 150"/>
              <a:gd name="T25" fmla="*/ 2147483646 h 126"/>
              <a:gd name="T26" fmla="*/ 2147483646 w 150"/>
              <a:gd name="T27" fmla="*/ 2147483646 h 126"/>
              <a:gd name="T28" fmla="*/ 2147483646 w 150"/>
              <a:gd name="T29" fmla="*/ 2147483646 h 126"/>
              <a:gd name="T30" fmla="*/ 2147483646 w 150"/>
              <a:gd name="T31" fmla="*/ 2147483646 h 126"/>
              <a:gd name="T32" fmla="*/ 2147483646 w 150"/>
              <a:gd name="T33" fmla="*/ 2147483646 h 126"/>
              <a:gd name="T34" fmla="*/ 2147483646 w 150"/>
              <a:gd name="T35" fmla="*/ 2147483646 h 126"/>
              <a:gd name="T36" fmla="*/ 2147483646 w 150"/>
              <a:gd name="T37" fmla="*/ 2147483646 h 126"/>
              <a:gd name="T38" fmla="*/ 2147483646 w 150"/>
              <a:gd name="T39" fmla="*/ 2147483646 h 126"/>
              <a:gd name="T40" fmla="*/ 2147483646 w 150"/>
              <a:gd name="T41" fmla="*/ 2147483646 h 126"/>
              <a:gd name="T42" fmla="*/ 2147483646 w 150"/>
              <a:gd name="T43" fmla="*/ 2147483646 h 126"/>
              <a:gd name="T44" fmla="*/ 2147483646 w 150"/>
              <a:gd name="T45" fmla="*/ 2147483646 h 126"/>
              <a:gd name="T46" fmla="*/ 2147483646 w 150"/>
              <a:gd name="T47" fmla="*/ 2147483646 h 126"/>
              <a:gd name="T48" fmla="*/ 2147483646 w 150"/>
              <a:gd name="T49" fmla="*/ 2147483646 h 126"/>
              <a:gd name="T50" fmla="*/ 2147483646 w 150"/>
              <a:gd name="T51" fmla="*/ 2147483646 h 126"/>
              <a:gd name="T52" fmla="*/ 2147483646 w 150"/>
              <a:gd name="T53" fmla="*/ 2147483646 h 126"/>
              <a:gd name="T54" fmla="*/ 2147483646 w 150"/>
              <a:gd name="T55" fmla="*/ 2147483646 h 126"/>
              <a:gd name="T56" fmla="*/ 2147483646 w 150"/>
              <a:gd name="T57" fmla="*/ 2147483646 h 126"/>
              <a:gd name="T58" fmla="*/ 2147483646 w 150"/>
              <a:gd name="T59" fmla="*/ 2147483646 h 126"/>
              <a:gd name="T60" fmla="*/ 2147483646 w 150"/>
              <a:gd name="T61" fmla="*/ 2147483646 h 126"/>
              <a:gd name="T62" fmla="*/ 2147483646 w 150"/>
              <a:gd name="T63" fmla="*/ 2147483646 h 126"/>
              <a:gd name="T64" fmla="*/ 2147483646 w 150"/>
              <a:gd name="T65" fmla="*/ 2147483646 h 126"/>
              <a:gd name="T66" fmla="*/ 2147483646 w 150"/>
              <a:gd name="T67" fmla="*/ 2147483646 h 126"/>
              <a:gd name="T68" fmla="*/ 2147483646 w 150"/>
              <a:gd name="T69" fmla="*/ 2147483646 h 126"/>
              <a:gd name="T70" fmla="*/ 2147483646 w 150"/>
              <a:gd name="T71" fmla="*/ 2147483646 h 126"/>
              <a:gd name="T72" fmla="*/ 2147483646 w 150"/>
              <a:gd name="T73" fmla="*/ 2147483646 h 126"/>
              <a:gd name="T74" fmla="*/ 2147483646 w 150"/>
              <a:gd name="T75" fmla="*/ 2147483646 h 126"/>
              <a:gd name="T76" fmla="*/ 2147483646 w 150"/>
              <a:gd name="T77" fmla="*/ 2147483646 h 126"/>
              <a:gd name="T78" fmla="*/ 2147483646 w 150"/>
              <a:gd name="T79" fmla="*/ 2147483646 h 126"/>
              <a:gd name="T80" fmla="*/ 2147483646 w 150"/>
              <a:gd name="T81" fmla="*/ 2147483646 h 126"/>
              <a:gd name="T82" fmla="*/ 2147483646 w 150"/>
              <a:gd name="T83" fmla="*/ 2147483646 h 126"/>
              <a:gd name="T84" fmla="*/ 2147483646 w 150"/>
              <a:gd name="T85" fmla="*/ 2147483646 h 126"/>
              <a:gd name="T86" fmla="*/ 2147483646 w 150"/>
              <a:gd name="T87" fmla="*/ 2147483646 h 126"/>
              <a:gd name="T88" fmla="*/ 2147483646 w 150"/>
              <a:gd name="T89" fmla="*/ 2147483646 h 126"/>
              <a:gd name="T90" fmla="*/ 2147483646 w 150"/>
              <a:gd name="T91" fmla="*/ 2147483646 h 126"/>
              <a:gd name="T92" fmla="*/ 2147483646 w 150"/>
              <a:gd name="T93" fmla="*/ 2147483646 h 126"/>
              <a:gd name="T94" fmla="*/ 2147483646 w 150"/>
              <a:gd name="T95" fmla="*/ 2147483646 h 126"/>
              <a:gd name="T96" fmla="*/ 2147483646 w 150"/>
              <a:gd name="T97" fmla="*/ 2147483646 h 126"/>
              <a:gd name="T98" fmla="*/ 2147483646 w 150"/>
              <a:gd name="T99" fmla="*/ 2147483646 h 126"/>
              <a:gd name="T100" fmla="*/ 2147483646 w 150"/>
              <a:gd name="T101" fmla="*/ 0 h 126"/>
              <a:gd name="T102" fmla="*/ 0 w 150"/>
              <a:gd name="T103" fmla="*/ 2147483646 h 126"/>
              <a:gd name="T104" fmla="*/ 2147483646 w 150"/>
              <a:gd name="T105" fmla="*/ 2147483646 h 126"/>
              <a:gd name="T106" fmla="*/ 2147483646 w 150"/>
              <a:gd name="T107" fmla="*/ 2147483646 h 126"/>
              <a:gd name="T108" fmla="*/ 2147483646 w 150"/>
              <a:gd name="T109" fmla="*/ 2147483646 h 126"/>
              <a:gd name="T110" fmla="*/ 2147483646 w 150"/>
              <a:gd name="T111" fmla="*/ 2147483646 h 126"/>
              <a:gd name="T112" fmla="*/ 2147483646 w 150"/>
              <a:gd name="T113" fmla="*/ 2147483646 h 126"/>
              <a:gd name="T114" fmla="*/ 2147483646 w 150"/>
              <a:gd name="T115" fmla="*/ 2147483646 h 126"/>
              <a:gd name="T116" fmla="*/ 2147483646 w 150"/>
              <a:gd name="T117" fmla="*/ 2147483646 h 12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126">
                <a:moveTo>
                  <a:pt x="20" y="103"/>
                </a:moveTo>
                <a:cubicBezTo>
                  <a:pt x="20" y="69"/>
                  <a:pt x="20" y="69"/>
                  <a:pt x="20" y="69"/>
                </a:cubicBezTo>
                <a:cubicBezTo>
                  <a:pt x="20" y="66"/>
                  <a:pt x="22" y="64"/>
                  <a:pt x="25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36" y="64"/>
                  <a:pt x="38" y="66"/>
                  <a:pt x="38" y="69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5"/>
                  <a:pt x="36" y="108"/>
                  <a:pt x="33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22" y="108"/>
                  <a:pt x="20" y="105"/>
                  <a:pt x="20" y="103"/>
                </a:cubicBezTo>
                <a:close/>
                <a:moveTo>
                  <a:pt x="55" y="52"/>
                </a:moveTo>
                <a:cubicBezTo>
                  <a:pt x="52" y="52"/>
                  <a:pt x="50" y="54"/>
                  <a:pt x="50" y="57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50" y="105"/>
                  <a:pt x="52" y="108"/>
                  <a:pt x="55" y="108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6" y="108"/>
                  <a:pt x="68" y="105"/>
                  <a:pt x="68" y="103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4"/>
                  <a:pt x="66" y="52"/>
                  <a:pt x="63" y="52"/>
                </a:cubicBezTo>
                <a:lnTo>
                  <a:pt x="55" y="52"/>
                </a:lnTo>
                <a:close/>
                <a:moveTo>
                  <a:pt x="85" y="41"/>
                </a:moveTo>
                <a:cubicBezTo>
                  <a:pt x="82" y="41"/>
                  <a:pt x="80" y="44"/>
                  <a:pt x="80" y="46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80" y="105"/>
                  <a:pt x="82" y="108"/>
                  <a:pt x="85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6" y="108"/>
                  <a:pt x="98" y="105"/>
                  <a:pt x="98" y="103"/>
                </a:cubicBezTo>
                <a:cubicBezTo>
                  <a:pt x="98" y="46"/>
                  <a:pt x="98" y="46"/>
                  <a:pt x="98" y="46"/>
                </a:cubicBezTo>
                <a:cubicBezTo>
                  <a:pt x="98" y="44"/>
                  <a:pt x="96" y="41"/>
                  <a:pt x="93" y="41"/>
                </a:cubicBezTo>
                <a:lnTo>
                  <a:pt x="85" y="41"/>
                </a:lnTo>
                <a:close/>
                <a:moveTo>
                  <a:pt x="115" y="31"/>
                </a:moveTo>
                <a:cubicBezTo>
                  <a:pt x="112" y="31"/>
                  <a:pt x="110" y="33"/>
                  <a:pt x="110" y="36"/>
                </a:cubicBezTo>
                <a:cubicBezTo>
                  <a:pt x="110" y="103"/>
                  <a:pt x="110" y="103"/>
                  <a:pt x="110" y="103"/>
                </a:cubicBezTo>
                <a:cubicBezTo>
                  <a:pt x="110" y="105"/>
                  <a:pt x="112" y="108"/>
                  <a:pt x="115" y="108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6" y="108"/>
                  <a:pt x="128" y="105"/>
                  <a:pt x="128" y="10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33"/>
                  <a:pt x="126" y="31"/>
                  <a:pt x="123" y="31"/>
                </a:cubicBezTo>
                <a:lnTo>
                  <a:pt x="115" y="31"/>
                </a:lnTo>
                <a:close/>
                <a:moveTo>
                  <a:pt x="22" y="51"/>
                </a:moveTo>
                <a:cubicBezTo>
                  <a:pt x="54" y="45"/>
                  <a:pt x="84" y="33"/>
                  <a:pt x="111" y="17"/>
                </a:cubicBezTo>
                <a:cubicBezTo>
                  <a:pt x="114" y="22"/>
                  <a:pt x="114" y="22"/>
                  <a:pt x="114" y="22"/>
                </a:cubicBezTo>
                <a:cubicBezTo>
                  <a:pt x="123" y="7"/>
                  <a:pt x="123" y="7"/>
                  <a:pt x="123" y="7"/>
                </a:cubicBezTo>
                <a:cubicBezTo>
                  <a:pt x="106" y="6"/>
                  <a:pt x="106" y="6"/>
                  <a:pt x="106" y="6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82" y="27"/>
                  <a:pt x="53" y="38"/>
                  <a:pt x="21" y="44"/>
                </a:cubicBezTo>
                <a:lnTo>
                  <a:pt x="22" y="51"/>
                </a:lnTo>
                <a:close/>
                <a:moveTo>
                  <a:pt x="150" y="117"/>
                </a:moveTo>
                <a:cubicBezTo>
                  <a:pt x="135" y="108"/>
                  <a:pt x="135" y="108"/>
                  <a:pt x="135" y="108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9" y="0"/>
                  <a:pt x="9" y="0"/>
                  <a:pt x="9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7"/>
                  <a:pt x="5" y="117"/>
                  <a:pt x="5" y="117"/>
                </a:cubicBezTo>
                <a:cubicBezTo>
                  <a:pt x="5" y="121"/>
                  <a:pt x="5" y="121"/>
                  <a:pt x="5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5" y="126"/>
                  <a:pt x="135" y="126"/>
                  <a:pt x="135" y="126"/>
                </a:cubicBezTo>
                <a:lnTo>
                  <a:pt x="150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4" name="Freeform 75"/>
          <p:cNvSpPr>
            <a:spLocks noEditPoints="1"/>
          </p:cNvSpPr>
          <p:nvPr/>
        </p:nvSpPr>
        <p:spPr bwMode="auto">
          <a:xfrm>
            <a:off x="4915160" y="5389873"/>
            <a:ext cx="781303" cy="407514"/>
          </a:xfrm>
          <a:custGeom>
            <a:avLst/>
            <a:gdLst>
              <a:gd name="T0" fmla="*/ 2147483646 w 221"/>
              <a:gd name="T1" fmla="*/ 2147483646 h 115"/>
              <a:gd name="T2" fmla="*/ 2147483646 w 221"/>
              <a:gd name="T3" fmla="*/ 2147483646 h 115"/>
              <a:gd name="T4" fmla="*/ 2147483646 w 221"/>
              <a:gd name="T5" fmla="*/ 2147483646 h 115"/>
              <a:gd name="T6" fmla="*/ 2147483646 w 221"/>
              <a:gd name="T7" fmla="*/ 2147483646 h 115"/>
              <a:gd name="T8" fmla="*/ 2147483646 w 221"/>
              <a:gd name="T9" fmla="*/ 2147483646 h 115"/>
              <a:gd name="T10" fmla="*/ 2147483646 w 221"/>
              <a:gd name="T11" fmla="*/ 2147483646 h 115"/>
              <a:gd name="T12" fmla="*/ 2147483646 w 221"/>
              <a:gd name="T13" fmla="*/ 2147483646 h 115"/>
              <a:gd name="T14" fmla="*/ 2147483646 w 221"/>
              <a:gd name="T15" fmla="*/ 2147483646 h 115"/>
              <a:gd name="T16" fmla="*/ 2147483646 w 221"/>
              <a:gd name="T17" fmla="*/ 2147483646 h 115"/>
              <a:gd name="T18" fmla="*/ 2147483646 w 221"/>
              <a:gd name="T19" fmla="*/ 2147483646 h 115"/>
              <a:gd name="T20" fmla="*/ 2147483646 w 221"/>
              <a:gd name="T21" fmla="*/ 2147483646 h 115"/>
              <a:gd name="T22" fmla="*/ 2147483646 w 221"/>
              <a:gd name="T23" fmla="*/ 0 h 115"/>
              <a:gd name="T24" fmla="*/ 2147483646 w 221"/>
              <a:gd name="T25" fmla="*/ 2147483646 h 115"/>
              <a:gd name="T26" fmla="*/ 2147483646 w 221"/>
              <a:gd name="T27" fmla="*/ 2147483646 h 115"/>
              <a:gd name="T28" fmla="*/ 2147483646 w 221"/>
              <a:gd name="T29" fmla="*/ 2147483646 h 115"/>
              <a:gd name="T30" fmla="*/ 2147483646 w 221"/>
              <a:gd name="T31" fmla="*/ 2147483646 h 115"/>
              <a:gd name="T32" fmla="*/ 2147483646 w 221"/>
              <a:gd name="T33" fmla="*/ 2147483646 h 115"/>
              <a:gd name="T34" fmla="*/ 2147483646 w 221"/>
              <a:gd name="T35" fmla="*/ 2147483646 h 115"/>
              <a:gd name="T36" fmla="*/ 2147483646 w 221"/>
              <a:gd name="T37" fmla="*/ 2147483646 h 115"/>
              <a:gd name="T38" fmla="*/ 2147483646 w 221"/>
              <a:gd name="T39" fmla="*/ 2147483646 h 115"/>
              <a:gd name="T40" fmla="*/ 2147483646 w 221"/>
              <a:gd name="T41" fmla="*/ 2147483646 h 115"/>
              <a:gd name="T42" fmla="*/ 2147483646 w 221"/>
              <a:gd name="T43" fmla="*/ 2147483646 h 115"/>
              <a:gd name="T44" fmla="*/ 2147483646 w 221"/>
              <a:gd name="T45" fmla="*/ 2147483646 h 115"/>
              <a:gd name="T46" fmla="*/ 2147483646 w 221"/>
              <a:gd name="T47" fmla="*/ 2147483646 h 115"/>
              <a:gd name="T48" fmla="*/ 2147483646 w 221"/>
              <a:gd name="T49" fmla="*/ 2147483646 h 115"/>
              <a:gd name="T50" fmla="*/ 2147483646 w 221"/>
              <a:gd name="T51" fmla="*/ 2147483646 h 115"/>
              <a:gd name="T52" fmla="*/ 2147483646 w 221"/>
              <a:gd name="T53" fmla="*/ 2147483646 h 115"/>
              <a:gd name="T54" fmla="*/ 2147483646 w 221"/>
              <a:gd name="T55" fmla="*/ 2147483646 h 115"/>
              <a:gd name="T56" fmla="*/ 2147483646 w 221"/>
              <a:gd name="T57" fmla="*/ 2147483646 h 115"/>
              <a:gd name="T58" fmla="*/ 2147483646 w 221"/>
              <a:gd name="T59" fmla="*/ 2147483646 h 115"/>
              <a:gd name="T60" fmla="*/ 2147483646 w 221"/>
              <a:gd name="T61" fmla="*/ 2147483646 h 115"/>
              <a:gd name="T62" fmla="*/ 2147483646 w 221"/>
              <a:gd name="T63" fmla="*/ 2147483646 h 115"/>
              <a:gd name="T64" fmla="*/ 2147483646 w 221"/>
              <a:gd name="T65" fmla="*/ 2147483646 h 115"/>
              <a:gd name="T66" fmla="*/ 2147483646 w 221"/>
              <a:gd name="T67" fmla="*/ 2147483646 h 115"/>
              <a:gd name="T68" fmla="*/ 2147483646 w 221"/>
              <a:gd name="T69" fmla="*/ 2147483646 h 115"/>
              <a:gd name="T70" fmla="*/ 2147483646 w 221"/>
              <a:gd name="T71" fmla="*/ 2147483646 h 115"/>
              <a:gd name="T72" fmla="*/ 2147483646 w 221"/>
              <a:gd name="T73" fmla="*/ 2147483646 h 115"/>
              <a:gd name="T74" fmla="*/ 2147483646 w 221"/>
              <a:gd name="T75" fmla="*/ 2147483646 h 115"/>
              <a:gd name="T76" fmla="*/ 2147483646 w 221"/>
              <a:gd name="T77" fmla="*/ 2147483646 h 115"/>
              <a:gd name="T78" fmla="*/ 2147483646 w 221"/>
              <a:gd name="T79" fmla="*/ 2147483646 h 115"/>
              <a:gd name="T80" fmla="*/ 2147483646 w 221"/>
              <a:gd name="T81" fmla="*/ 2147483646 h 115"/>
              <a:gd name="T82" fmla="*/ 2147483646 w 221"/>
              <a:gd name="T83" fmla="*/ 2147483646 h 115"/>
              <a:gd name="T84" fmla="*/ 2147483646 w 221"/>
              <a:gd name="T85" fmla="*/ 2147483646 h 115"/>
              <a:gd name="T86" fmla="*/ 2147483646 w 221"/>
              <a:gd name="T87" fmla="*/ 2147483646 h 115"/>
              <a:gd name="T88" fmla="*/ 2147483646 w 221"/>
              <a:gd name="T89" fmla="*/ 2147483646 h 115"/>
              <a:gd name="T90" fmla="*/ 2147483646 w 221"/>
              <a:gd name="T91" fmla="*/ 2147483646 h 115"/>
              <a:gd name="T92" fmla="*/ 2147483646 w 221"/>
              <a:gd name="T93" fmla="*/ 2147483646 h 115"/>
              <a:gd name="T94" fmla="*/ 2147483646 w 221"/>
              <a:gd name="T95" fmla="*/ 2147483646 h 115"/>
              <a:gd name="T96" fmla="*/ 2147483646 w 221"/>
              <a:gd name="T97" fmla="*/ 2147483646 h 115"/>
              <a:gd name="T98" fmla="*/ 2147483646 w 221"/>
              <a:gd name="T99" fmla="*/ 2147483646 h 115"/>
              <a:gd name="T100" fmla="*/ 2147483646 w 221"/>
              <a:gd name="T101" fmla="*/ 2147483646 h 115"/>
              <a:gd name="T102" fmla="*/ 2147483646 w 221"/>
              <a:gd name="T103" fmla="*/ 2147483646 h 115"/>
              <a:gd name="T104" fmla="*/ 2147483646 w 221"/>
              <a:gd name="T105" fmla="*/ 2147483646 h 115"/>
              <a:gd name="T106" fmla="*/ 2147483646 w 221"/>
              <a:gd name="T107" fmla="*/ 2147483646 h 115"/>
              <a:gd name="T108" fmla="*/ 2147483646 w 221"/>
              <a:gd name="T109" fmla="*/ 2147483646 h 115"/>
              <a:gd name="T110" fmla="*/ 2147483646 w 221"/>
              <a:gd name="T111" fmla="*/ 2147483646 h 115"/>
              <a:gd name="T112" fmla="*/ 2147483646 w 221"/>
              <a:gd name="T113" fmla="*/ 2147483646 h 115"/>
              <a:gd name="T114" fmla="*/ 2147483646 w 221"/>
              <a:gd name="T115" fmla="*/ 2147483646 h 115"/>
              <a:gd name="T116" fmla="*/ 2147483646 w 221"/>
              <a:gd name="T117" fmla="*/ 2147483646 h 1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1" h="115">
                <a:moveTo>
                  <a:pt x="159" y="109"/>
                </a:moveTo>
                <a:cubicBezTo>
                  <a:pt x="156" y="110"/>
                  <a:pt x="153" y="111"/>
                  <a:pt x="149" y="112"/>
                </a:cubicBezTo>
                <a:cubicBezTo>
                  <a:pt x="138" y="115"/>
                  <a:pt x="127" y="115"/>
                  <a:pt x="113" y="115"/>
                </a:cubicBezTo>
                <a:cubicBezTo>
                  <a:pt x="99" y="115"/>
                  <a:pt x="88" y="115"/>
                  <a:pt x="77" y="112"/>
                </a:cubicBezTo>
                <a:cubicBezTo>
                  <a:pt x="73" y="111"/>
                  <a:pt x="70" y="110"/>
                  <a:pt x="67" y="109"/>
                </a:cubicBezTo>
                <a:cubicBezTo>
                  <a:pt x="57" y="104"/>
                  <a:pt x="57" y="96"/>
                  <a:pt x="63" y="91"/>
                </a:cubicBezTo>
                <a:cubicBezTo>
                  <a:pt x="68" y="85"/>
                  <a:pt x="75" y="81"/>
                  <a:pt x="83" y="78"/>
                </a:cubicBezTo>
                <a:cubicBezTo>
                  <a:pt x="86" y="76"/>
                  <a:pt x="90" y="75"/>
                  <a:pt x="93" y="73"/>
                </a:cubicBezTo>
                <a:cubicBezTo>
                  <a:pt x="100" y="71"/>
                  <a:pt x="101" y="64"/>
                  <a:pt x="97" y="60"/>
                </a:cubicBezTo>
                <a:cubicBezTo>
                  <a:pt x="87" y="50"/>
                  <a:pt x="83" y="38"/>
                  <a:pt x="84" y="25"/>
                </a:cubicBezTo>
                <a:cubicBezTo>
                  <a:pt x="84" y="12"/>
                  <a:pt x="92" y="4"/>
                  <a:pt x="105" y="1"/>
                </a:cubicBezTo>
                <a:cubicBezTo>
                  <a:pt x="108" y="1"/>
                  <a:pt x="110" y="0"/>
                  <a:pt x="113" y="0"/>
                </a:cubicBezTo>
                <a:cubicBezTo>
                  <a:pt x="116" y="0"/>
                  <a:pt x="118" y="1"/>
                  <a:pt x="121" y="1"/>
                </a:cubicBezTo>
                <a:cubicBezTo>
                  <a:pt x="134" y="4"/>
                  <a:pt x="142" y="12"/>
                  <a:pt x="142" y="25"/>
                </a:cubicBezTo>
                <a:cubicBezTo>
                  <a:pt x="143" y="38"/>
                  <a:pt x="139" y="50"/>
                  <a:pt x="129" y="60"/>
                </a:cubicBezTo>
                <a:cubicBezTo>
                  <a:pt x="125" y="64"/>
                  <a:pt x="126" y="71"/>
                  <a:pt x="133" y="73"/>
                </a:cubicBezTo>
                <a:cubicBezTo>
                  <a:pt x="136" y="75"/>
                  <a:pt x="140" y="76"/>
                  <a:pt x="143" y="78"/>
                </a:cubicBezTo>
                <a:cubicBezTo>
                  <a:pt x="151" y="81"/>
                  <a:pt x="158" y="85"/>
                  <a:pt x="164" y="91"/>
                </a:cubicBezTo>
                <a:cubicBezTo>
                  <a:pt x="167" y="95"/>
                  <a:pt x="169" y="104"/>
                  <a:pt x="159" y="109"/>
                </a:cubicBezTo>
                <a:close/>
                <a:moveTo>
                  <a:pt x="217" y="98"/>
                </a:moveTo>
                <a:cubicBezTo>
                  <a:pt x="213" y="94"/>
                  <a:pt x="208" y="91"/>
                  <a:pt x="203" y="89"/>
                </a:cubicBezTo>
                <a:cubicBezTo>
                  <a:pt x="201" y="88"/>
                  <a:pt x="198" y="87"/>
                  <a:pt x="196" y="86"/>
                </a:cubicBezTo>
                <a:cubicBezTo>
                  <a:pt x="191" y="84"/>
                  <a:pt x="190" y="80"/>
                  <a:pt x="193" y="77"/>
                </a:cubicBezTo>
                <a:cubicBezTo>
                  <a:pt x="200" y="70"/>
                  <a:pt x="203" y="62"/>
                  <a:pt x="202" y="53"/>
                </a:cubicBezTo>
                <a:cubicBezTo>
                  <a:pt x="202" y="43"/>
                  <a:pt x="196" y="38"/>
                  <a:pt x="188" y="36"/>
                </a:cubicBezTo>
                <a:cubicBezTo>
                  <a:pt x="186" y="36"/>
                  <a:pt x="184" y="35"/>
                  <a:pt x="182" y="35"/>
                </a:cubicBezTo>
                <a:cubicBezTo>
                  <a:pt x="180" y="35"/>
                  <a:pt x="178" y="36"/>
                  <a:pt x="176" y="36"/>
                </a:cubicBezTo>
                <a:cubicBezTo>
                  <a:pt x="168" y="38"/>
                  <a:pt x="162" y="43"/>
                  <a:pt x="162" y="53"/>
                </a:cubicBezTo>
                <a:cubicBezTo>
                  <a:pt x="161" y="62"/>
                  <a:pt x="164" y="70"/>
                  <a:pt x="171" y="77"/>
                </a:cubicBezTo>
                <a:cubicBezTo>
                  <a:pt x="174" y="80"/>
                  <a:pt x="173" y="84"/>
                  <a:pt x="168" y="86"/>
                </a:cubicBezTo>
                <a:cubicBezTo>
                  <a:pt x="168" y="86"/>
                  <a:pt x="168" y="86"/>
                  <a:pt x="168" y="86"/>
                </a:cubicBezTo>
                <a:cubicBezTo>
                  <a:pt x="168" y="87"/>
                  <a:pt x="169" y="88"/>
                  <a:pt x="170" y="88"/>
                </a:cubicBezTo>
                <a:cubicBezTo>
                  <a:pt x="173" y="91"/>
                  <a:pt x="174" y="96"/>
                  <a:pt x="173" y="101"/>
                </a:cubicBezTo>
                <a:cubicBezTo>
                  <a:pt x="173" y="106"/>
                  <a:pt x="169" y="110"/>
                  <a:pt x="164" y="112"/>
                </a:cubicBezTo>
                <a:cubicBezTo>
                  <a:pt x="163" y="113"/>
                  <a:pt x="162" y="113"/>
                  <a:pt x="160" y="114"/>
                </a:cubicBezTo>
                <a:cubicBezTo>
                  <a:pt x="167" y="115"/>
                  <a:pt x="174" y="115"/>
                  <a:pt x="182" y="115"/>
                </a:cubicBezTo>
                <a:cubicBezTo>
                  <a:pt x="192" y="115"/>
                  <a:pt x="200" y="115"/>
                  <a:pt x="207" y="113"/>
                </a:cubicBezTo>
                <a:cubicBezTo>
                  <a:pt x="210" y="112"/>
                  <a:pt x="212" y="112"/>
                  <a:pt x="214" y="111"/>
                </a:cubicBezTo>
                <a:cubicBezTo>
                  <a:pt x="221" y="108"/>
                  <a:pt x="220" y="101"/>
                  <a:pt x="217" y="98"/>
                </a:cubicBezTo>
                <a:close/>
                <a:moveTo>
                  <a:pt x="52" y="101"/>
                </a:moveTo>
                <a:cubicBezTo>
                  <a:pt x="51" y="96"/>
                  <a:pt x="53" y="92"/>
                  <a:pt x="56" y="88"/>
                </a:cubicBezTo>
                <a:cubicBezTo>
                  <a:pt x="58" y="87"/>
                  <a:pt x="59" y="85"/>
                  <a:pt x="61" y="84"/>
                </a:cubicBezTo>
                <a:cubicBezTo>
                  <a:pt x="60" y="84"/>
                  <a:pt x="59" y="83"/>
                  <a:pt x="58" y="83"/>
                </a:cubicBezTo>
                <a:cubicBezTo>
                  <a:pt x="53" y="81"/>
                  <a:pt x="52" y="76"/>
                  <a:pt x="55" y="72"/>
                </a:cubicBezTo>
                <a:cubicBezTo>
                  <a:pt x="63" y="65"/>
                  <a:pt x="66" y="56"/>
                  <a:pt x="65" y="46"/>
                </a:cubicBezTo>
                <a:cubicBezTo>
                  <a:pt x="65" y="36"/>
                  <a:pt x="59" y="30"/>
                  <a:pt x="49" y="28"/>
                </a:cubicBezTo>
                <a:cubicBezTo>
                  <a:pt x="47" y="27"/>
                  <a:pt x="45" y="27"/>
                  <a:pt x="43" y="27"/>
                </a:cubicBezTo>
                <a:cubicBezTo>
                  <a:pt x="41" y="27"/>
                  <a:pt x="39" y="27"/>
                  <a:pt x="37" y="28"/>
                </a:cubicBezTo>
                <a:cubicBezTo>
                  <a:pt x="27" y="30"/>
                  <a:pt x="21" y="36"/>
                  <a:pt x="20" y="46"/>
                </a:cubicBezTo>
                <a:cubicBezTo>
                  <a:pt x="20" y="56"/>
                  <a:pt x="23" y="65"/>
                  <a:pt x="30" y="72"/>
                </a:cubicBezTo>
                <a:cubicBezTo>
                  <a:pt x="34" y="76"/>
                  <a:pt x="32" y="81"/>
                  <a:pt x="28" y="83"/>
                </a:cubicBezTo>
                <a:cubicBezTo>
                  <a:pt x="25" y="84"/>
                  <a:pt x="22" y="85"/>
                  <a:pt x="20" y="86"/>
                </a:cubicBezTo>
                <a:cubicBezTo>
                  <a:pt x="14" y="89"/>
                  <a:pt x="8" y="92"/>
                  <a:pt x="4" y="97"/>
                </a:cubicBezTo>
                <a:cubicBezTo>
                  <a:pt x="0" y="101"/>
                  <a:pt x="0" y="107"/>
                  <a:pt x="7" y="110"/>
                </a:cubicBezTo>
                <a:cubicBezTo>
                  <a:pt x="10" y="111"/>
                  <a:pt x="12" y="112"/>
                  <a:pt x="15" y="113"/>
                </a:cubicBezTo>
                <a:cubicBezTo>
                  <a:pt x="23" y="115"/>
                  <a:pt x="32" y="115"/>
                  <a:pt x="43" y="115"/>
                </a:cubicBezTo>
                <a:cubicBezTo>
                  <a:pt x="51" y="115"/>
                  <a:pt x="59" y="115"/>
                  <a:pt x="66" y="114"/>
                </a:cubicBezTo>
                <a:cubicBezTo>
                  <a:pt x="64" y="113"/>
                  <a:pt x="63" y="113"/>
                  <a:pt x="62" y="112"/>
                </a:cubicBezTo>
                <a:cubicBezTo>
                  <a:pt x="56" y="109"/>
                  <a:pt x="53" y="105"/>
                  <a:pt x="52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5" name="Freeform 76"/>
          <p:cNvSpPr>
            <a:spLocks noEditPoints="1"/>
          </p:cNvSpPr>
          <p:nvPr/>
        </p:nvSpPr>
        <p:spPr bwMode="auto">
          <a:xfrm>
            <a:off x="6629530" y="2676392"/>
            <a:ext cx="473560" cy="427187"/>
          </a:xfrm>
          <a:custGeom>
            <a:avLst/>
            <a:gdLst>
              <a:gd name="T0" fmla="*/ 2147483646 w 134"/>
              <a:gd name="T1" fmla="*/ 2147483646 h 121"/>
              <a:gd name="T2" fmla="*/ 2147483646 w 134"/>
              <a:gd name="T3" fmla="*/ 2147483646 h 121"/>
              <a:gd name="T4" fmla="*/ 2147483646 w 134"/>
              <a:gd name="T5" fmla="*/ 2147483646 h 121"/>
              <a:gd name="T6" fmla="*/ 2147483646 w 134"/>
              <a:gd name="T7" fmla="*/ 0 h 121"/>
              <a:gd name="T8" fmla="*/ 2147483646 w 134"/>
              <a:gd name="T9" fmla="*/ 2147483646 h 121"/>
              <a:gd name="T10" fmla="*/ 2147483646 w 134"/>
              <a:gd name="T11" fmla="*/ 2147483646 h 121"/>
              <a:gd name="T12" fmla="*/ 2147483646 w 134"/>
              <a:gd name="T13" fmla="*/ 2147483646 h 121"/>
              <a:gd name="T14" fmla="*/ 2147483646 w 134"/>
              <a:gd name="T15" fmla="*/ 2147483646 h 121"/>
              <a:gd name="T16" fmla="*/ 2147483646 w 134"/>
              <a:gd name="T17" fmla="*/ 2147483646 h 121"/>
              <a:gd name="T18" fmla="*/ 2147483646 w 134"/>
              <a:gd name="T19" fmla="*/ 2147483646 h 121"/>
              <a:gd name="T20" fmla="*/ 2147483646 w 134"/>
              <a:gd name="T21" fmla="*/ 2147483646 h 121"/>
              <a:gd name="T22" fmla="*/ 2147483646 w 134"/>
              <a:gd name="T23" fmla="*/ 2147483646 h 121"/>
              <a:gd name="T24" fmla="*/ 2147483646 w 134"/>
              <a:gd name="T25" fmla="*/ 2147483646 h 121"/>
              <a:gd name="T26" fmla="*/ 2147483646 w 134"/>
              <a:gd name="T27" fmla="*/ 2147483646 h 121"/>
              <a:gd name="T28" fmla="*/ 2147483646 w 134"/>
              <a:gd name="T29" fmla="*/ 2147483646 h 121"/>
              <a:gd name="T30" fmla="*/ 2147483646 w 134"/>
              <a:gd name="T31" fmla="*/ 2147483646 h 121"/>
              <a:gd name="T32" fmla="*/ 0 w 134"/>
              <a:gd name="T33" fmla="*/ 2147483646 h 121"/>
              <a:gd name="T34" fmla="*/ 2147483646 w 134"/>
              <a:gd name="T35" fmla="*/ 2147483646 h 121"/>
              <a:gd name="T36" fmla="*/ 2147483646 w 134"/>
              <a:gd name="T37" fmla="*/ 2147483646 h 121"/>
              <a:gd name="T38" fmla="*/ 2147483646 w 134"/>
              <a:gd name="T39" fmla="*/ 2147483646 h 121"/>
              <a:gd name="T40" fmla="*/ 2147483646 w 134"/>
              <a:gd name="T41" fmla="*/ 2147483646 h 121"/>
              <a:gd name="T42" fmla="*/ 0 w 134"/>
              <a:gd name="T43" fmla="*/ 2147483646 h 121"/>
              <a:gd name="T44" fmla="*/ 2147483646 w 134"/>
              <a:gd name="T45" fmla="*/ 2147483646 h 121"/>
              <a:gd name="T46" fmla="*/ 2147483646 w 134"/>
              <a:gd name="T47" fmla="*/ 2147483646 h 121"/>
              <a:gd name="T48" fmla="*/ 2147483646 w 134"/>
              <a:gd name="T49" fmla="*/ 2147483646 h 121"/>
              <a:gd name="T50" fmla="*/ 2147483646 w 134"/>
              <a:gd name="T51" fmla="*/ 2147483646 h 121"/>
              <a:gd name="T52" fmla="*/ 2147483646 w 134"/>
              <a:gd name="T53" fmla="*/ 2147483646 h 121"/>
              <a:gd name="T54" fmla="*/ 2147483646 w 134"/>
              <a:gd name="T55" fmla="*/ 2147483646 h 121"/>
              <a:gd name="T56" fmla="*/ 2147483646 w 134"/>
              <a:gd name="T57" fmla="*/ 2147483646 h 121"/>
              <a:gd name="T58" fmla="*/ 2147483646 w 134"/>
              <a:gd name="T59" fmla="*/ 2147483646 h 121"/>
              <a:gd name="T60" fmla="*/ 2147483646 w 134"/>
              <a:gd name="T61" fmla="*/ 2147483646 h 121"/>
              <a:gd name="T62" fmla="*/ 2147483646 w 134"/>
              <a:gd name="T63" fmla="*/ 2147483646 h 121"/>
              <a:gd name="T64" fmla="*/ 2147483646 w 134"/>
              <a:gd name="T65" fmla="*/ 2147483646 h 121"/>
              <a:gd name="T66" fmla="*/ 2147483646 w 134"/>
              <a:gd name="T67" fmla="*/ 2147483646 h 121"/>
              <a:gd name="T68" fmla="*/ 2147483646 w 134"/>
              <a:gd name="T69" fmla="*/ 2147483646 h 121"/>
              <a:gd name="T70" fmla="*/ 2147483646 w 134"/>
              <a:gd name="T71" fmla="*/ 2147483646 h 12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34" h="121">
                <a:moveTo>
                  <a:pt x="91" y="17"/>
                </a:moveTo>
                <a:cubicBezTo>
                  <a:pt x="83" y="17"/>
                  <a:pt x="83" y="17"/>
                  <a:pt x="83" y="17"/>
                </a:cubicBezTo>
                <a:cubicBezTo>
                  <a:pt x="82" y="12"/>
                  <a:pt x="79" y="8"/>
                  <a:pt x="7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55" y="8"/>
                  <a:pt x="51" y="12"/>
                  <a:pt x="50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3" y="8"/>
                  <a:pt x="49" y="0"/>
                  <a:pt x="5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0" y="8"/>
                  <a:pt x="91" y="17"/>
                </a:cubicBezTo>
                <a:close/>
                <a:moveTo>
                  <a:pt x="20" y="67"/>
                </a:moveTo>
                <a:cubicBezTo>
                  <a:pt x="54" y="67"/>
                  <a:pt x="54" y="67"/>
                  <a:pt x="54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9"/>
                  <a:pt x="57" y="56"/>
                  <a:pt x="60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80" y="59"/>
                  <a:pt x="80" y="63"/>
                </a:cubicBezTo>
                <a:cubicBezTo>
                  <a:pt x="80" y="67"/>
                  <a:pt x="80" y="67"/>
                  <a:pt x="80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24" y="67"/>
                  <a:pt x="132" y="59"/>
                  <a:pt x="134" y="48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28"/>
                  <a:pt x="127" y="20"/>
                  <a:pt x="118" y="20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82" y="20"/>
                  <a:pt x="82" y="20"/>
                  <a:pt x="82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7" y="20"/>
                  <a:pt x="0" y="28"/>
                  <a:pt x="0" y="3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59"/>
                  <a:pt x="10" y="67"/>
                  <a:pt x="20" y="67"/>
                </a:cubicBezTo>
                <a:close/>
                <a:moveTo>
                  <a:pt x="113" y="73"/>
                </a:move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82"/>
                  <a:pt x="77" y="84"/>
                  <a:pt x="73" y="84"/>
                </a:cubicBezTo>
                <a:cubicBezTo>
                  <a:pt x="60" y="84"/>
                  <a:pt x="60" y="84"/>
                  <a:pt x="60" y="84"/>
                </a:cubicBezTo>
                <a:cubicBezTo>
                  <a:pt x="57" y="84"/>
                  <a:pt x="54" y="82"/>
                  <a:pt x="54" y="78"/>
                </a:cubicBezTo>
                <a:cubicBezTo>
                  <a:pt x="54" y="73"/>
                  <a:pt x="54" y="73"/>
                  <a:pt x="54" y="73"/>
                </a:cubicBezTo>
                <a:cubicBezTo>
                  <a:pt x="20" y="73"/>
                  <a:pt x="20" y="73"/>
                  <a:pt x="20" y="73"/>
                </a:cubicBezTo>
                <a:cubicBezTo>
                  <a:pt x="11" y="73"/>
                  <a:pt x="4" y="68"/>
                  <a:pt x="0" y="61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3"/>
                  <a:pt x="7" y="121"/>
                  <a:pt x="15" y="121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5" y="121"/>
                  <a:pt x="25" y="121"/>
                  <a:pt x="25" y="121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118" y="121"/>
                  <a:pt x="118" y="121"/>
                  <a:pt x="118" y="121"/>
                </a:cubicBezTo>
                <a:cubicBezTo>
                  <a:pt x="127" y="121"/>
                  <a:pt x="134" y="113"/>
                  <a:pt x="134" y="103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29" y="68"/>
                  <a:pt x="122" y="73"/>
                  <a:pt x="113" y="73"/>
                </a:cubicBezTo>
                <a:close/>
                <a:moveTo>
                  <a:pt x="73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8" y="62"/>
                  <a:pt x="58" y="64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72"/>
                  <a:pt x="58" y="72"/>
                  <a:pt x="58" y="72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7"/>
                  <a:pt x="58" y="77"/>
                  <a:pt x="58" y="77"/>
                </a:cubicBezTo>
                <a:cubicBezTo>
                  <a:pt x="58" y="79"/>
                  <a:pt x="59" y="80"/>
                  <a:pt x="60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4" y="80"/>
                  <a:pt x="75" y="79"/>
                  <a:pt x="75" y="77"/>
                </a:cubicBezTo>
                <a:cubicBezTo>
                  <a:pt x="75" y="74"/>
                  <a:pt x="75" y="74"/>
                  <a:pt x="75" y="74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2"/>
                  <a:pt x="74" y="61"/>
                  <a:pt x="7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66" name="Freeform 77"/>
          <p:cNvSpPr/>
          <p:nvPr/>
        </p:nvSpPr>
        <p:spPr bwMode="auto">
          <a:xfrm>
            <a:off x="6671687" y="5357554"/>
            <a:ext cx="354116" cy="514311"/>
          </a:xfrm>
          <a:custGeom>
            <a:avLst/>
            <a:gdLst>
              <a:gd name="T0" fmla="*/ 2147483646 w 100"/>
              <a:gd name="T1" fmla="*/ 2147483646 h 145"/>
              <a:gd name="T2" fmla="*/ 2147483646 w 100"/>
              <a:gd name="T3" fmla="*/ 2147483646 h 145"/>
              <a:gd name="T4" fmla="*/ 2147483646 w 100"/>
              <a:gd name="T5" fmla="*/ 2147483646 h 145"/>
              <a:gd name="T6" fmla="*/ 2147483646 w 100"/>
              <a:gd name="T7" fmla="*/ 2147483646 h 145"/>
              <a:gd name="T8" fmla="*/ 2147483646 w 100"/>
              <a:gd name="T9" fmla="*/ 2147483646 h 145"/>
              <a:gd name="T10" fmla="*/ 2147483646 w 100"/>
              <a:gd name="T11" fmla="*/ 2147483646 h 145"/>
              <a:gd name="T12" fmla="*/ 2147483646 w 100"/>
              <a:gd name="T13" fmla="*/ 2147483646 h 145"/>
              <a:gd name="T14" fmla="*/ 2147483646 w 100"/>
              <a:gd name="T15" fmla="*/ 2147483646 h 145"/>
              <a:gd name="T16" fmla="*/ 2147483646 w 100"/>
              <a:gd name="T17" fmla="*/ 2147483646 h 145"/>
              <a:gd name="T18" fmla="*/ 2147483646 w 100"/>
              <a:gd name="T19" fmla="*/ 2147483646 h 145"/>
              <a:gd name="T20" fmla="*/ 2147483646 w 100"/>
              <a:gd name="T21" fmla="*/ 0 h 145"/>
              <a:gd name="T22" fmla="*/ 2147483646 w 100"/>
              <a:gd name="T23" fmla="*/ 0 h 145"/>
              <a:gd name="T24" fmla="*/ 2147483646 w 100"/>
              <a:gd name="T25" fmla="*/ 2147483646 h 145"/>
              <a:gd name="T26" fmla="*/ 2147483646 w 100"/>
              <a:gd name="T27" fmla="*/ 2147483646 h 145"/>
              <a:gd name="T28" fmla="*/ 0 w 100"/>
              <a:gd name="T29" fmla="*/ 2147483646 h 145"/>
              <a:gd name="T30" fmla="*/ 2147483646 w 100"/>
              <a:gd name="T31" fmla="*/ 2147483646 h 145"/>
              <a:gd name="T32" fmla="*/ 2147483646 w 100"/>
              <a:gd name="T33" fmla="*/ 2147483646 h 145"/>
              <a:gd name="T34" fmla="*/ 2147483646 w 100"/>
              <a:gd name="T35" fmla="*/ 2147483646 h 145"/>
              <a:gd name="T36" fmla="*/ 2147483646 w 100"/>
              <a:gd name="T37" fmla="*/ 2147483646 h 145"/>
              <a:gd name="T38" fmla="*/ 2147483646 w 100"/>
              <a:gd name="T39" fmla="*/ 2147483646 h 145"/>
              <a:gd name="T40" fmla="*/ 2147483646 w 100"/>
              <a:gd name="T41" fmla="*/ 2147483646 h 145"/>
              <a:gd name="T42" fmla="*/ 2147483646 w 100"/>
              <a:gd name="T43" fmla="*/ 2147483646 h 145"/>
              <a:gd name="T44" fmla="*/ 2147483646 w 100"/>
              <a:gd name="T45" fmla="*/ 2147483646 h 145"/>
              <a:gd name="T46" fmla="*/ 2147483646 w 100"/>
              <a:gd name="T47" fmla="*/ 2147483646 h 145"/>
              <a:gd name="T48" fmla="*/ 2147483646 w 100"/>
              <a:gd name="T49" fmla="*/ 2147483646 h 145"/>
              <a:gd name="T50" fmla="*/ 2147483646 w 100"/>
              <a:gd name="T51" fmla="*/ 2147483646 h 145"/>
              <a:gd name="T52" fmla="*/ 2147483646 w 100"/>
              <a:gd name="T53" fmla="*/ 2147483646 h 145"/>
              <a:gd name="T54" fmla="*/ 2147483646 w 100"/>
              <a:gd name="T55" fmla="*/ 2147483646 h 145"/>
              <a:gd name="T56" fmla="*/ 2147483646 w 100"/>
              <a:gd name="T57" fmla="*/ 2147483646 h 14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45">
                <a:moveTo>
                  <a:pt x="100" y="96"/>
                </a:moveTo>
                <a:cubicBezTo>
                  <a:pt x="100" y="81"/>
                  <a:pt x="88" y="69"/>
                  <a:pt x="65" y="63"/>
                </a:cubicBezTo>
                <a:cubicBezTo>
                  <a:pt x="62" y="63"/>
                  <a:pt x="50" y="60"/>
                  <a:pt x="47" y="59"/>
                </a:cubicBezTo>
                <a:cubicBezTo>
                  <a:pt x="29" y="54"/>
                  <a:pt x="24" y="52"/>
                  <a:pt x="24" y="47"/>
                </a:cubicBezTo>
                <a:cubicBezTo>
                  <a:pt x="24" y="42"/>
                  <a:pt x="31" y="36"/>
                  <a:pt x="49" y="36"/>
                </a:cubicBezTo>
                <a:cubicBezTo>
                  <a:pt x="62" y="36"/>
                  <a:pt x="74" y="46"/>
                  <a:pt x="74" y="46"/>
                </a:cubicBezTo>
                <a:cubicBezTo>
                  <a:pt x="80" y="49"/>
                  <a:pt x="83" y="49"/>
                  <a:pt x="87" y="45"/>
                </a:cubicBezTo>
                <a:cubicBezTo>
                  <a:pt x="87" y="45"/>
                  <a:pt x="92" y="40"/>
                  <a:pt x="92" y="36"/>
                </a:cubicBezTo>
                <a:cubicBezTo>
                  <a:pt x="92" y="29"/>
                  <a:pt x="77" y="20"/>
                  <a:pt x="60" y="16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3" y="0"/>
                  <a:pt x="40" y="2"/>
                  <a:pt x="40" y="5"/>
                </a:cubicBezTo>
                <a:cubicBezTo>
                  <a:pt x="40" y="16"/>
                  <a:pt x="40" y="16"/>
                  <a:pt x="40" y="16"/>
                </a:cubicBezTo>
                <a:cubicBezTo>
                  <a:pt x="14" y="18"/>
                  <a:pt x="0" y="32"/>
                  <a:pt x="0" y="47"/>
                </a:cubicBezTo>
                <a:cubicBezTo>
                  <a:pt x="0" y="66"/>
                  <a:pt x="18" y="74"/>
                  <a:pt x="38" y="79"/>
                </a:cubicBezTo>
                <a:cubicBezTo>
                  <a:pt x="40" y="79"/>
                  <a:pt x="56" y="83"/>
                  <a:pt x="58" y="84"/>
                </a:cubicBezTo>
                <a:cubicBezTo>
                  <a:pt x="73" y="87"/>
                  <a:pt x="76" y="93"/>
                  <a:pt x="76" y="96"/>
                </a:cubicBezTo>
                <a:cubicBezTo>
                  <a:pt x="76" y="102"/>
                  <a:pt x="69" y="108"/>
                  <a:pt x="51" y="108"/>
                </a:cubicBezTo>
                <a:cubicBezTo>
                  <a:pt x="38" y="108"/>
                  <a:pt x="21" y="97"/>
                  <a:pt x="21" y="97"/>
                </a:cubicBezTo>
                <a:cubicBezTo>
                  <a:pt x="16" y="94"/>
                  <a:pt x="11" y="95"/>
                  <a:pt x="7" y="100"/>
                </a:cubicBezTo>
                <a:cubicBezTo>
                  <a:pt x="7" y="100"/>
                  <a:pt x="4" y="104"/>
                  <a:pt x="4" y="108"/>
                </a:cubicBezTo>
                <a:cubicBezTo>
                  <a:pt x="4" y="115"/>
                  <a:pt x="22" y="124"/>
                  <a:pt x="40" y="128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0" y="142"/>
                  <a:pt x="43" y="145"/>
                  <a:pt x="46" y="145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7" y="145"/>
                  <a:pt x="60" y="142"/>
                  <a:pt x="60" y="139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88" y="126"/>
                  <a:pt x="100" y="111"/>
                  <a:pt x="100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/>
          </a:p>
        </p:txBody>
      </p:sp>
      <p:grpSp>
        <p:nvGrpSpPr>
          <p:cNvPr id="107" name="组合 40"/>
          <p:cNvGrpSpPr/>
          <p:nvPr/>
        </p:nvGrpSpPr>
        <p:grpSpPr>
          <a:xfrm>
            <a:off x="727378" y="2120008"/>
            <a:ext cx="2801722" cy="1135358"/>
            <a:chOff x="1626835" y="2349127"/>
            <a:chExt cx="2492110" cy="1009892"/>
          </a:xfrm>
        </p:grpSpPr>
        <p:sp>
          <p:nvSpPr>
            <p:cNvPr id="1048867" name="文本框 4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68" name="文本框 42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8" name="组合 43"/>
          <p:cNvGrpSpPr/>
          <p:nvPr/>
        </p:nvGrpSpPr>
        <p:grpSpPr>
          <a:xfrm>
            <a:off x="656369" y="3544088"/>
            <a:ext cx="2801722" cy="1135358"/>
            <a:chOff x="1626835" y="2349127"/>
            <a:chExt cx="2492110" cy="1009892"/>
          </a:xfrm>
        </p:grpSpPr>
        <p:sp>
          <p:nvSpPr>
            <p:cNvPr id="1048869" name="文本框 44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70" name="文本框 45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9" name="组合 46"/>
          <p:cNvGrpSpPr/>
          <p:nvPr/>
        </p:nvGrpSpPr>
        <p:grpSpPr>
          <a:xfrm>
            <a:off x="656369" y="5142226"/>
            <a:ext cx="2801722" cy="1135358"/>
            <a:chOff x="1626835" y="2349127"/>
            <a:chExt cx="2492110" cy="1009892"/>
          </a:xfrm>
        </p:grpSpPr>
        <p:sp>
          <p:nvSpPr>
            <p:cNvPr id="1048871" name="文本框 47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72" name="文本框 48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0" name="组合 49"/>
          <p:cNvGrpSpPr/>
          <p:nvPr/>
        </p:nvGrpSpPr>
        <p:grpSpPr>
          <a:xfrm>
            <a:off x="8735444" y="2120008"/>
            <a:ext cx="2801722" cy="1135358"/>
            <a:chOff x="1626835" y="2349127"/>
            <a:chExt cx="2492110" cy="1009892"/>
          </a:xfrm>
        </p:grpSpPr>
        <p:sp>
          <p:nvSpPr>
            <p:cNvPr id="1048873" name="文本框 5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74" name="文本框 51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1" name="组合 52"/>
          <p:cNvGrpSpPr/>
          <p:nvPr/>
        </p:nvGrpSpPr>
        <p:grpSpPr>
          <a:xfrm>
            <a:off x="8664435" y="3544088"/>
            <a:ext cx="2801722" cy="1135358"/>
            <a:chOff x="1626835" y="2349127"/>
            <a:chExt cx="2492110" cy="1009892"/>
          </a:xfrm>
        </p:grpSpPr>
        <p:sp>
          <p:nvSpPr>
            <p:cNvPr id="1048875" name="文本框 5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76" name="文本框 5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2" name="组合 55"/>
          <p:cNvGrpSpPr/>
          <p:nvPr/>
        </p:nvGrpSpPr>
        <p:grpSpPr>
          <a:xfrm>
            <a:off x="8664435" y="5142226"/>
            <a:ext cx="2801722" cy="1135358"/>
            <a:chOff x="1626835" y="2349127"/>
            <a:chExt cx="2492110" cy="1009892"/>
          </a:xfrm>
        </p:grpSpPr>
        <p:sp>
          <p:nvSpPr>
            <p:cNvPr id="1048877" name="文本框 5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78" name="文本框 57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79" name="文本框 58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fill="hold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3000"/>
                            </p:stCondLst>
                            <p:childTnLst>
                              <p:par>
                                <p:cTn decel="100000" fill="hold" grpId="0" id="29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0" y="0"/>
            <a:ext cx="5771976" cy="6448526"/>
          </a:xfrm>
          <a:prstGeom prst="rect"/>
        </p:spPr>
      </p:pic>
      <p:sp>
        <p:nvSpPr>
          <p:cNvPr id="1048594" name="文本框 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37490" y="4306570"/>
            <a:ext cx="5050155" cy="1014730"/>
          </a:xfrm>
          <a:prstGeom prst="rect"/>
          <a:noFill/>
          <a:effectLst/>
        </p:spPr>
        <p:txBody>
          <a:bodyPr rtlCol="0" wrap="square">
            <a:spAutoFit/>
          </a:bodyPr>
          <a:p>
            <a:pPr algn="ctr"/>
            <a:r>
              <a:rPr altLang="zh-CN" b="1" dirty="0" sz="60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CONTENTS</a:t>
            </a:r>
            <a:endParaRPr altLang="en-US" b="1" dirty="0" sz="2800" lang="zh-CN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2097155" name="图片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52148" t="38530" r="33534" b="50488"/>
          <a:stretch>
            <a:fillRect/>
          </a:stretch>
        </p:blipFill>
        <p:spPr>
          <a:xfrm>
            <a:off x="6389014" y="4952470"/>
            <a:ext cx="846752" cy="846752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2097156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7979" t="51301" r="37702" b="37718"/>
          <a:stretch>
            <a:fillRect/>
          </a:stretch>
        </p:blipFill>
        <p:spPr>
          <a:xfrm>
            <a:off x="6389014" y="3682342"/>
            <a:ext cx="846752" cy="846752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2097157" name="图片 1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0299" t="54744" r="55383" b="34274"/>
          <a:stretch>
            <a:fillRect/>
          </a:stretch>
        </p:blipFill>
        <p:spPr>
          <a:xfrm>
            <a:off x="6389014" y="2412213"/>
            <a:ext cx="846752" cy="846752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2097158" name="图片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0140" t="40370" r="55541" b="48648"/>
          <a:stretch>
            <a:fillRect/>
          </a:stretch>
        </p:blipFill>
        <p:spPr>
          <a:xfrm>
            <a:off x="6389014" y="1142085"/>
            <a:ext cx="846752" cy="846752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1048595" name="文本框 19"/>
          <p:cNvSpPr txBox="1"/>
          <p:nvPr/>
        </p:nvSpPr>
        <p:spPr>
          <a:xfrm>
            <a:off x="7549414" y="1209244"/>
            <a:ext cx="2773680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I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oduction</a:t>
            </a:r>
            <a:endParaRPr altLang="zh-CN" b="1" dirty="0" sz="3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96" name="文本框 20"/>
          <p:cNvSpPr txBox="1"/>
          <p:nvPr/>
        </p:nvSpPr>
        <p:spPr>
          <a:xfrm>
            <a:off x="6478003" y="1242295"/>
            <a:ext cx="668773" cy="646331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01</a:t>
            </a:r>
            <a:endParaRPr altLang="zh-CN" b="1" dirty="0" sz="36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97" name="文本框 21"/>
          <p:cNvSpPr txBox="1"/>
          <p:nvPr/>
        </p:nvSpPr>
        <p:spPr>
          <a:xfrm>
            <a:off x="6478003" y="2486350"/>
            <a:ext cx="728979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02</a:t>
            </a:r>
            <a:endParaRPr altLang="zh-CN" b="1" dirty="0" sz="36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98" name="文本框 22"/>
          <p:cNvSpPr txBox="1"/>
          <p:nvPr/>
        </p:nvSpPr>
        <p:spPr>
          <a:xfrm>
            <a:off x="6502918" y="3739044"/>
            <a:ext cx="728979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03</a:t>
            </a:r>
            <a:endParaRPr altLang="zh-CN" b="1" dirty="0" sz="36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599" name="文本框 23"/>
          <p:cNvSpPr txBox="1"/>
          <p:nvPr/>
        </p:nvSpPr>
        <p:spPr>
          <a:xfrm>
            <a:off x="6503770" y="5052680"/>
            <a:ext cx="741679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04</a:t>
            </a:r>
            <a:endParaRPr altLang="zh-CN" b="1" dirty="0" sz="36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0" name="文本框 24"/>
          <p:cNvSpPr txBox="1"/>
          <p:nvPr/>
        </p:nvSpPr>
        <p:spPr>
          <a:xfrm>
            <a:off x="7549414" y="2470484"/>
            <a:ext cx="5288280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B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n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h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es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o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f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 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d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v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e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r</a:t>
            </a:r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tising</a:t>
            </a:r>
            <a:endParaRPr altLang="zh-CN" b="1" dirty="0" sz="3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1" name="文本框 25"/>
          <p:cNvSpPr txBox="1"/>
          <p:nvPr/>
        </p:nvSpPr>
        <p:spPr>
          <a:xfrm>
            <a:off x="7549414" y="3739044"/>
            <a:ext cx="2976881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The teaching </a:t>
            </a:r>
            <a:endParaRPr altLang="zh-CN" b="1" dirty="0" sz="3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2" name="文本框 26"/>
          <p:cNvSpPr txBox="1"/>
          <p:nvPr/>
        </p:nvSpPr>
        <p:spPr>
          <a:xfrm>
            <a:off x="7549414" y="5000284"/>
            <a:ext cx="4323080" cy="6248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6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Teaching reflection</a:t>
            </a:r>
            <a:endParaRPr altLang="zh-CN" b="1" dirty="0" sz="3600" lang="en-US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decel="100000" fill="hold" grpId="0" id="1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5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1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000"/>
                            </p:stCondLst>
                            <p:childTnLst>
                              <p:par>
                                <p:cTn decel="100000" fill="hold" grpId="0" id="23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4000"/>
                            </p:stCondLst>
                            <p:childTnLst>
                              <p:par>
                                <p:cTn decel="100000" fill="hold" grpId="0" id="29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5000"/>
                            </p:stCondLst>
                            <p:childTnLst>
                              <p:par>
                                <p:cTn decel="100000" fill="hold" grpId="0" id="3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9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6000"/>
                            </p:stCondLst>
                            <p:childTnLst>
                              <p:par>
                                <p:cTn decel="100000" fill="hold" grpId="0" id="4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3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4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45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7000"/>
                            </p:stCondLst>
                            <p:childTnLst>
                              <p:par>
                                <p:cTn decel="100000" fill="hold" grpId="0" id="4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9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0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51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8000"/>
                            </p:stCondLst>
                            <p:childTnLst>
                              <p:par>
                                <p:cTn decel="100000" fill="hold" grpId="0" id="53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55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6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57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 bldLvl="0" animBg="1"/>
      <p:bldP spid="1048595" grpId="0"/>
      <p:bldP spid="1048596" grpId="0"/>
      <p:bldP spid="1048597" grpId="0"/>
      <p:bldP spid="1048598" grpId="0"/>
      <p:bldP spid="1048599" grpId="0"/>
      <p:bldP spid="1048600" grpId="0"/>
      <p:bldP spid="1048601" grpId="0"/>
      <p:bldP spid="10486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91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880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1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2" name="平行四边形 7"/>
          <p:cNvSpPr/>
          <p:nvPr/>
        </p:nvSpPr>
        <p:spPr>
          <a:xfrm>
            <a:off x="5988941" y="2698483"/>
            <a:ext cx="4369884" cy="1452902"/>
          </a:xfrm>
          <a:prstGeom prst="parallelogram">
            <a:avLst>
              <a:gd name="adj" fmla="val 56394"/>
            </a:avLst>
          </a:prstGeom>
          <a:blipFill>
            <a:blip xmlns:r="http://schemas.openxmlformats.org/officeDocument/2006/relationships" r:embed="rId2"/>
            <a:stretch>
              <a:fillRect t="-50656" b="-4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3" name="平行四边形 8"/>
          <p:cNvSpPr/>
          <p:nvPr/>
        </p:nvSpPr>
        <p:spPr>
          <a:xfrm>
            <a:off x="6082554" y="2829112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4" name="平行四边形 9"/>
          <p:cNvSpPr/>
          <p:nvPr/>
        </p:nvSpPr>
        <p:spPr>
          <a:xfrm>
            <a:off x="1806281" y="4718804"/>
            <a:ext cx="4369884" cy="1452902"/>
          </a:xfrm>
          <a:prstGeom prst="parallelogram">
            <a:avLst>
              <a:gd name="adj" fmla="val 56394"/>
            </a:avLst>
          </a:prstGeom>
          <a:blipFill>
            <a:blip xmlns:r="http://schemas.openxmlformats.org/officeDocument/2006/relationships" r:embed="rId3"/>
            <a:stretch>
              <a:fillRect t="-50656" b="-497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5" name="平行四边形 10"/>
          <p:cNvSpPr/>
          <p:nvPr/>
        </p:nvSpPr>
        <p:spPr>
          <a:xfrm>
            <a:off x="1899894" y="4849433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6" name="平行四边形 12"/>
          <p:cNvSpPr/>
          <p:nvPr/>
        </p:nvSpPr>
        <p:spPr>
          <a:xfrm>
            <a:off x="1806281" y="2698483"/>
            <a:ext cx="4369884" cy="1452902"/>
          </a:xfrm>
          <a:prstGeom prst="parallelogram">
            <a:avLst>
              <a:gd name="adj" fmla="val 56394"/>
            </a:avLst>
          </a:prstGeom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87" name="平行四边形 13"/>
          <p:cNvSpPr/>
          <p:nvPr/>
        </p:nvSpPr>
        <p:spPr>
          <a:xfrm>
            <a:off x="1899894" y="2829112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114" name="组合 16"/>
          <p:cNvGrpSpPr/>
          <p:nvPr/>
        </p:nvGrpSpPr>
        <p:grpSpPr>
          <a:xfrm>
            <a:off x="2513857" y="3050050"/>
            <a:ext cx="2864409" cy="987963"/>
            <a:chOff x="3300529" y="2448667"/>
            <a:chExt cx="2864409" cy="987963"/>
          </a:xfrm>
        </p:grpSpPr>
        <p:sp>
          <p:nvSpPr>
            <p:cNvPr id="1048888" name="文本框 17"/>
            <p:cNvSpPr txBox="1"/>
            <p:nvPr/>
          </p:nvSpPr>
          <p:spPr>
            <a:xfrm>
              <a:off x="3902585" y="2448667"/>
              <a:ext cx="2133781" cy="36933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lang="en-US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89" name="文本框 18"/>
            <p:cNvSpPr txBox="1"/>
            <p:nvPr/>
          </p:nvSpPr>
          <p:spPr>
            <a:xfrm>
              <a:off x="3300529" y="2817999"/>
              <a:ext cx="2864409" cy="61863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altLang="zh-CN" dirty="0" sz="1000" lang="en-US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90" name="平行四边形 19"/>
          <p:cNvSpPr/>
          <p:nvPr/>
        </p:nvSpPr>
        <p:spPr>
          <a:xfrm>
            <a:off x="5988941" y="4718804"/>
            <a:ext cx="4369884" cy="1452902"/>
          </a:xfrm>
          <a:prstGeom prst="parallelogram">
            <a:avLst>
              <a:gd name="adj" fmla="val 56394"/>
            </a:avLst>
          </a:prstGeom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91" name="平行四边形 20"/>
          <p:cNvSpPr/>
          <p:nvPr/>
        </p:nvSpPr>
        <p:spPr>
          <a:xfrm>
            <a:off x="6082554" y="4849433"/>
            <a:ext cx="4369884" cy="1452902"/>
          </a:xfrm>
          <a:prstGeom prst="parallelogram">
            <a:avLst>
              <a:gd name="adj" fmla="val 5639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115" name="组合 21"/>
          <p:cNvGrpSpPr/>
          <p:nvPr/>
        </p:nvGrpSpPr>
        <p:grpSpPr>
          <a:xfrm>
            <a:off x="6709624" y="5031535"/>
            <a:ext cx="2849678" cy="987963"/>
            <a:chOff x="3266831" y="2426325"/>
            <a:chExt cx="2849678" cy="987963"/>
          </a:xfrm>
        </p:grpSpPr>
        <p:sp>
          <p:nvSpPr>
            <p:cNvPr id="1048892" name="文本框 22"/>
            <p:cNvSpPr txBox="1"/>
            <p:nvPr/>
          </p:nvSpPr>
          <p:spPr>
            <a:xfrm>
              <a:off x="3851424" y="2426325"/>
              <a:ext cx="2133781" cy="36933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lang="en-US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lang="zh-CN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93" name="文本框 23"/>
            <p:cNvSpPr txBox="1"/>
            <p:nvPr/>
          </p:nvSpPr>
          <p:spPr>
            <a:xfrm>
              <a:off x="3266831" y="2795657"/>
              <a:ext cx="2849678" cy="61863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altLang="zh-CN" dirty="0" sz="1000" lang="en-US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894" name="文本框 24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93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895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96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97" name="Freeform 7"/>
          <p:cNvSpPr/>
          <p:nvPr/>
        </p:nvSpPr>
        <p:spPr bwMode="auto">
          <a:xfrm>
            <a:off x="6561771" y="3251228"/>
            <a:ext cx="1631561" cy="787563"/>
          </a:xfrm>
          <a:custGeom>
            <a:avLst/>
            <a:gdLst>
              <a:gd name="T0" fmla="*/ 2147483646 w 1301"/>
              <a:gd name="T1" fmla="*/ 2147483646 h 628"/>
              <a:gd name="T2" fmla="*/ 0 w 1301"/>
              <a:gd name="T3" fmla="*/ 2147483646 h 628"/>
              <a:gd name="T4" fmla="*/ 2147483646 w 1301"/>
              <a:gd name="T5" fmla="*/ 2147483646 h 628"/>
              <a:gd name="T6" fmla="*/ 2147483646 w 1301"/>
              <a:gd name="T7" fmla="*/ 2147483646 h 628"/>
              <a:gd name="T8" fmla="*/ 2147483646 w 1301"/>
              <a:gd name="T9" fmla="*/ 2147483646 h 628"/>
              <a:gd name="T10" fmla="*/ 2147483646 w 1301"/>
              <a:gd name="T11" fmla="*/ 0 h 628"/>
              <a:gd name="T12" fmla="*/ 2147483646 w 1301"/>
              <a:gd name="T13" fmla="*/ 2147483646 h 6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8">
                <a:moveTo>
                  <a:pt x="253" y="3"/>
                </a:moveTo>
                <a:lnTo>
                  <a:pt x="0" y="315"/>
                </a:lnTo>
                <a:lnTo>
                  <a:pt x="253" y="628"/>
                </a:lnTo>
                <a:lnTo>
                  <a:pt x="1301" y="628"/>
                </a:lnTo>
                <a:lnTo>
                  <a:pt x="1086" y="313"/>
                </a:lnTo>
                <a:lnTo>
                  <a:pt x="1296" y="0"/>
                </a:lnTo>
                <a:lnTo>
                  <a:pt x="253" y="3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98" name="Freeform 8"/>
          <p:cNvSpPr/>
          <p:nvPr/>
        </p:nvSpPr>
        <p:spPr bwMode="auto">
          <a:xfrm>
            <a:off x="6561771" y="4727282"/>
            <a:ext cx="1631561" cy="787563"/>
          </a:xfrm>
          <a:custGeom>
            <a:avLst/>
            <a:gdLst>
              <a:gd name="T0" fmla="*/ 2147483646 w 1301"/>
              <a:gd name="T1" fmla="*/ 2147483646 h 628"/>
              <a:gd name="T2" fmla="*/ 0 w 1301"/>
              <a:gd name="T3" fmla="*/ 2147483646 h 628"/>
              <a:gd name="T4" fmla="*/ 2147483646 w 1301"/>
              <a:gd name="T5" fmla="*/ 2147483646 h 628"/>
              <a:gd name="T6" fmla="*/ 2147483646 w 1301"/>
              <a:gd name="T7" fmla="*/ 2147483646 h 628"/>
              <a:gd name="T8" fmla="*/ 2147483646 w 1301"/>
              <a:gd name="T9" fmla="*/ 2147483646 h 628"/>
              <a:gd name="T10" fmla="*/ 2147483646 w 1301"/>
              <a:gd name="T11" fmla="*/ 0 h 628"/>
              <a:gd name="T12" fmla="*/ 2147483646 w 1301"/>
              <a:gd name="T13" fmla="*/ 2147483646 h 6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8">
                <a:moveTo>
                  <a:pt x="253" y="5"/>
                </a:moveTo>
                <a:lnTo>
                  <a:pt x="0" y="317"/>
                </a:lnTo>
                <a:lnTo>
                  <a:pt x="253" y="628"/>
                </a:lnTo>
                <a:lnTo>
                  <a:pt x="1301" y="628"/>
                </a:lnTo>
                <a:lnTo>
                  <a:pt x="1086" y="313"/>
                </a:lnTo>
                <a:lnTo>
                  <a:pt x="1296" y="0"/>
                </a:lnTo>
                <a:lnTo>
                  <a:pt x="253" y="5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899" name="Freeform 9"/>
          <p:cNvSpPr/>
          <p:nvPr/>
        </p:nvSpPr>
        <p:spPr bwMode="auto">
          <a:xfrm>
            <a:off x="4012223" y="5475969"/>
            <a:ext cx="1632815" cy="786309"/>
          </a:xfrm>
          <a:custGeom>
            <a:avLst/>
            <a:gdLst>
              <a:gd name="T0" fmla="*/ 2147483646 w 1302"/>
              <a:gd name="T1" fmla="*/ 2147483646 h 627"/>
              <a:gd name="T2" fmla="*/ 2147483646 w 1302"/>
              <a:gd name="T3" fmla="*/ 2147483646 h 627"/>
              <a:gd name="T4" fmla="*/ 2147483646 w 1302"/>
              <a:gd name="T5" fmla="*/ 0 h 627"/>
              <a:gd name="T6" fmla="*/ 0 w 1302"/>
              <a:gd name="T7" fmla="*/ 0 h 627"/>
              <a:gd name="T8" fmla="*/ 2147483646 w 1302"/>
              <a:gd name="T9" fmla="*/ 2147483646 h 627"/>
              <a:gd name="T10" fmla="*/ 2147483646 w 1302"/>
              <a:gd name="T11" fmla="*/ 2147483646 h 627"/>
              <a:gd name="T12" fmla="*/ 2147483646 w 1302"/>
              <a:gd name="T13" fmla="*/ 2147483646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2" h="627">
                <a:moveTo>
                  <a:pt x="1048" y="625"/>
                </a:moveTo>
                <a:lnTo>
                  <a:pt x="1302" y="312"/>
                </a:lnTo>
                <a:lnTo>
                  <a:pt x="1048" y="0"/>
                </a:lnTo>
                <a:lnTo>
                  <a:pt x="0" y="0"/>
                </a:lnTo>
                <a:lnTo>
                  <a:pt x="216" y="317"/>
                </a:lnTo>
                <a:lnTo>
                  <a:pt x="5" y="627"/>
                </a:lnTo>
                <a:lnTo>
                  <a:pt x="1048" y="625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0" name="Freeform 10"/>
          <p:cNvSpPr/>
          <p:nvPr/>
        </p:nvSpPr>
        <p:spPr bwMode="auto">
          <a:xfrm>
            <a:off x="4012223" y="3999915"/>
            <a:ext cx="1632815" cy="786310"/>
          </a:xfrm>
          <a:custGeom>
            <a:avLst/>
            <a:gdLst>
              <a:gd name="T0" fmla="*/ 2147483646 w 1302"/>
              <a:gd name="T1" fmla="*/ 2147483646 h 627"/>
              <a:gd name="T2" fmla="*/ 2147483646 w 1302"/>
              <a:gd name="T3" fmla="*/ 2147483646 h 627"/>
              <a:gd name="T4" fmla="*/ 2147483646 w 1302"/>
              <a:gd name="T5" fmla="*/ 0 h 627"/>
              <a:gd name="T6" fmla="*/ 0 w 1302"/>
              <a:gd name="T7" fmla="*/ 0 h 627"/>
              <a:gd name="T8" fmla="*/ 2147483646 w 1302"/>
              <a:gd name="T9" fmla="*/ 2147483646 h 627"/>
              <a:gd name="T10" fmla="*/ 2147483646 w 1302"/>
              <a:gd name="T11" fmla="*/ 2147483646 h 627"/>
              <a:gd name="T12" fmla="*/ 2147483646 w 1302"/>
              <a:gd name="T13" fmla="*/ 2147483646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2" h="627">
                <a:moveTo>
                  <a:pt x="1048" y="623"/>
                </a:moveTo>
                <a:lnTo>
                  <a:pt x="1302" y="310"/>
                </a:lnTo>
                <a:lnTo>
                  <a:pt x="1048" y="0"/>
                </a:lnTo>
                <a:lnTo>
                  <a:pt x="0" y="0"/>
                </a:lnTo>
                <a:lnTo>
                  <a:pt x="216" y="315"/>
                </a:lnTo>
                <a:lnTo>
                  <a:pt x="5" y="627"/>
                </a:lnTo>
                <a:lnTo>
                  <a:pt x="1048" y="623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1" name="Freeform 11"/>
          <p:cNvSpPr/>
          <p:nvPr/>
        </p:nvSpPr>
        <p:spPr bwMode="auto">
          <a:xfrm>
            <a:off x="4012223" y="2521353"/>
            <a:ext cx="1632815" cy="786309"/>
          </a:xfrm>
          <a:custGeom>
            <a:avLst/>
            <a:gdLst>
              <a:gd name="T0" fmla="*/ 2147483646 w 1302"/>
              <a:gd name="T1" fmla="*/ 2147483646 h 627"/>
              <a:gd name="T2" fmla="*/ 2147483646 w 1302"/>
              <a:gd name="T3" fmla="*/ 2147483646 h 627"/>
              <a:gd name="T4" fmla="*/ 2147483646 w 1302"/>
              <a:gd name="T5" fmla="*/ 0 h 627"/>
              <a:gd name="T6" fmla="*/ 0 w 1302"/>
              <a:gd name="T7" fmla="*/ 0 h 627"/>
              <a:gd name="T8" fmla="*/ 2147483646 w 1302"/>
              <a:gd name="T9" fmla="*/ 2147483646 h 627"/>
              <a:gd name="T10" fmla="*/ 2147483646 w 1302"/>
              <a:gd name="T11" fmla="*/ 2147483646 h 627"/>
              <a:gd name="T12" fmla="*/ 2147483646 w 1302"/>
              <a:gd name="T13" fmla="*/ 2147483646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2" h="627">
                <a:moveTo>
                  <a:pt x="1048" y="623"/>
                </a:moveTo>
                <a:lnTo>
                  <a:pt x="1302" y="312"/>
                </a:lnTo>
                <a:lnTo>
                  <a:pt x="1048" y="0"/>
                </a:lnTo>
                <a:lnTo>
                  <a:pt x="0" y="0"/>
                </a:lnTo>
                <a:lnTo>
                  <a:pt x="216" y="315"/>
                </a:lnTo>
                <a:lnTo>
                  <a:pt x="5" y="627"/>
                </a:lnTo>
                <a:lnTo>
                  <a:pt x="1048" y="623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2" name="Freeform 12"/>
          <p:cNvSpPr/>
          <p:nvPr/>
        </p:nvSpPr>
        <p:spPr bwMode="auto">
          <a:xfrm>
            <a:off x="5884567" y="3646264"/>
            <a:ext cx="1225238" cy="677204"/>
          </a:xfrm>
          <a:custGeom>
            <a:avLst/>
            <a:gdLst>
              <a:gd name="T0" fmla="*/ 2147483646 w 977"/>
              <a:gd name="T1" fmla="*/ 0 h 540"/>
              <a:gd name="T2" fmla="*/ 0 w 977"/>
              <a:gd name="T3" fmla="*/ 0 h 540"/>
              <a:gd name="T4" fmla="*/ 0 w 977"/>
              <a:gd name="T5" fmla="*/ 0 h 540"/>
              <a:gd name="T6" fmla="*/ 2147483646 w 977"/>
              <a:gd name="T7" fmla="*/ 2147483646 h 540"/>
              <a:gd name="T8" fmla="*/ 2147483646 w 977"/>
              <a:gd name="T9" fmla="*/ 2147483646 h 540"/>
              <a:gd name="T10" fmla="*/ 2147483646 w 977"/>
              <a:gd name="T11" fmla="*/ 0 h 540"/>
              <a:gd name="T12" fmla="*/ 2147483646 w 977"/>
              <a:gd name="T13" fmla="*/ 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7" h="540">
                <a:moveTo>
                  <a:pt x="540" y="0"/>
                </a:moveTo>
                <a:lnTo>
                  <a:pt x="0" y="0"/>
                </a:lnTo>
                <a:lnTo>
                  <a:pt x="438" y="540"/>
                </a:lnTo>
                <a:lnTo>
                  <a:pt x="977" y="540"/>
                </a:lnTo>
                <a:lnTo>
                  <a:pt x="540" y="0"/>
                </a:lnTo>
                <a:close/>
              </a:path>
            </a:pathLst>
          </a:custGeom>
          <a:solidFill>
            <a:srgbClr val="0297D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3" name="Freeform 13"/>
          <p:cNvSpPr/>
          <p:nvPr/>
        </p:nvSpPr>
        <p:spPr bwMode="auto">
          <a:xfrm>
            <a:off x="5884567" y="2969060"/>
            <a:ext cx="1225238" cy="677204"/>
          </a:xfrm>
          <a:custGeom>
            <a:avLst/>
            <a:gdLst>
              <a:gd name="T0" fmla="*/ 2147483646 w 977"/>
              <a:gd name="T1" fmla="*/ 0 h 540"/>
              <a:gd name="T2" fmla="*/ 2147483646 w 977"/>
              <a:gd name="T3" fmla="*/ 0 h 540"/>
              <a:gd name="T4" fmla="*/ 0 w 977"/>
              <a:gd name="T5" fmla="*/ 2147483646 h 540"/>
              <a:gd name="T6" fmla="*/ 2147483646 w 977"/>
              <a:gd name="T7" fmla="*/ 2147483646 h 540"/>
              <a:gd name="T8" fmla="*/ 2147483646 w 977"/>
              <a:gd name="T9" fmla="*/ 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40">
                <a:moveTo>
                  <a:pt x="977" y="0"/>
                </a:moveTo>
                <a:lnTo>
                  <a:pt x="438" y="0"/>
                </a:lnTo>
                <a:lnTo>
                  <a:pt x="0" y="540"/>
                </a:lnTo>
                <a:lnTo>
                  <a:pt x="540" y="540"/>
                </a:lnTo>
                <a:lnTo>
                  <a:pt x="977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4" name="Freeform 14"/>
          <p:cNvSpPr/>
          <p:nvPr/>
        </p:nvSpPr>
        <p:spPr bwMode="auto">
          <a:xfrm>
            <a:off x="5095750" y="4388680"/>
            <a:ext cx="1225238" cy="679712"/>
          </a:xfrm>
          <a:custGeom>
            <a:avLst/>
            <a:gdLst>
              <a:gd name="T0" fmla="*/ 0 w 977"/>
              <a:gd name="T1" fmla="*/ 2147483646 h 542"/>
              <a:gd name="T2" fmla="*/ 2147483646 w 977"/>
              <a:gd name="T3" fmla="*/ 2147483646 h 542"/>
              <a:gd name="T4" fmla="*/ 2147483646 w 977"/>
              <a:gd name="T5" fmla="*/ 0 h 542"/>
              <a:gd name="T6" fmla="*/ 2147483646 w 977"/>
              <a:gd name="T7" fmla="*/ 0 h 542"/>
              <a:gd name="T8" fmla="*/ 0 w 977"/>
              <a:gd name="T9" fmla="*/ 2147483646 h 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42">
                <a:moveTo>
                  <a:pt x="0" y="542"/>
                </a:moveTo>
                <a:lnTo>
                  <a:pt x="539" y="542"/>
                </a:lnTo>
                <a:lnTo>
                  <a:pt x="977" y="0"/>
                </a:lnTo>
                <a:lnTo>
                  <a:pt x="438" y="0"/>
                </a:lnTo>
                <a:lnTo>
                  <a:pt x="0" y="542"/>
                </a:lnTo>
                <a:close/>
              </a:path>
            </a:pathLst>
          </a:custGeom>
          <a:solidFill>
            <a:srgbClr val="0297D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5" name="Freeform 15"/>
          <p:cNvSpPr/>
          <p:nvPr/>
        </p:nvSpPr>
        <p:spPr bwMode="auto">
          <a:xfrm>
            <a:off x="5095750" y="3711476"/>
            <a:ext cx="1225238" cy="677204"/>
          </a:xfrm>
          <a:custGeom>
            <a:avLst/>
            <a:gdLst>
              <a:gd name="T0" fmla="*/ 2147483646 w 977"/>
              <a:gd name="T1" fmla="*/ 0 h 540"/>
              <a:gd name="T2" fmla="*/ 0 w 977"/>
              <a:gd name="T3" fmla="*/ 0 h 540"/>
              <a:gd name="T4" fmla="*/ 2147483646 w 977"/>
              <a:gd name="T5" fmla="*/ 2147483646 h 540"/>
              <a:gd name="T6" fmla="*/ 2147483646 w 977"/>
              <a:gd name="T7" fmla="*/ 2147483646 h 540"/>
              <a:gd name="T8" fmla="*/ 2147483646 w 977"/>
              <a:gd name="T9" fmla="*/ 2147483646 h 540"/>
              <a:gd name="T10" fmla="*/ 2147483646 w 977"/>
              <a:gd name="T11" fmla="*/ 2147483646 h 540"/>
              <a:gd name="T12" fmla="*/ 2147483646 w 977"/>
              <a:gd name="T13" fmla="*/ 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7" h="540">
                <a:moveTo>
                  <a:pt x="539" y="0"/>
                </a:moveTo>
                <a:lnTo>
                  <a:pt x="0" y="0"/>
                </a:lnTo>
                <a:lnTo>
                  <a:pt x="438" y="540"/>
                </a:lnTo>
                <a:lnTo>
                  <a:pt x="977" y="540"/>
                </a:lnTo>
                <a:lnTo>
                  <a:pt x="539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6" name="Freeform 16"/>
          <p:cNvSpPr/>
          <p:nvPr/>
        </p:nvSpPr>
        <p:spPr bwMode="auto">
          <a:xfrm>
            <a:off x="5095750" y="2232914"/>
            <a:ext cx="1225238" cy="679712"/>
          </a:xfrm>
          <a:custGeom>
            <a:avLst/>
            <a:gdLst>
              <a:gd name="T0" fmla="*/ 2147483646 w 977"/>
              <a:gd name="T1" fmla="*/ 2147483646 h 542"/>
              <a:gd name="T2" fmla="*/ 2147483646 w 977"/>
              <a:gd name="T3" fmla="*/ 0 h 542"/>
              <a:gd name="T4" fmla="*/ 0 w 977"/>
              <a:gd name="T5" fmla="*/ 0 h 542"/>
              <a:gd name="T6" fmla="*/ 2147483646 w 977"/>
              <a:gd name="T7" fmla="*/ 2147483646 h 542"/>
              <a:gd name="T8" fmla="*/ 2147483646 w 977"/>
              <a:gd name="T9" fmla="*/ 2147483646 h 542"/>
              <a:gd name="T10" fmla="*/ 2147483646 w 977"/>
              <a:gd name="T11" fmla="*/ 2147483646 h 542"/>
              <a:gd name="T12" fmla="*/ 2147483646 w 977"/>
              <a:gd name="T13" fmla="*/ 2147483646 h 5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7" h="542">
                <a:moveTo>
                  <a:pt x="977" y="542"/>
                </a:moveTo>
                <a:lnTo>
                  <a:pt x="539" y="0"/>
                </a:lnTo>
                <a:lnTo>
                  <a:pt x="0" y="0"/>
                </a:lnTo>
                <a:lnTo>
                  <a:pt x="438" y="542"/>
                </a:lnTo>
                <a:lnTo>
                  <a:pt x="977" y="542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7" name="Freeform 17"/>
          <p:cNvSpPr/>
          <p:nvPr/>
        </p:nvSpPr>
        <p:spPr bwMode="auto">
          <a:xfrm>
            <a:off x="5095750" y="2912626"/>
            <a:ext cx="1225238" cy="677204"/>
          </a:xfrm>
          <a:custGeom>
            <a:avLst/>
            <a:gdLst>
              <a:gd name="T0" fmla="*/ 2147483646 w 977"/>
              <a:gd name="T1" fmla="*/ 2147483646 h 540"/>
              <a:gd name="T2" fmla="*/ 2147483646 w 977"/>
              <a:gd name="T3" fmla="*/ 0 h 540"/>
              <a:gd name="T4" fmla="*/ 2147483646 w 977"/>
              <a:gd name="T5" fmla="*/ 0 h 540"/>
              <a:gd name="T6" fmla="*/ 0 w 977"/>
              <a:gd name="T7" fmla="*/ 2147483646 h 540"/>
              <a:gd name="T8" fmla="*/ 2147483646 w 977"/>
              <a:gd name="T9" fmla="*/ 2147483646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40">
                <a:moveTo>
                  <a:pt x="539" y="540"/>
                </a:moveTo>
                <a:lnTo>
                  <a:pt x="977" y="0"/>
                </a:lnTo>
                <a:lnTo>
                  <a:pt x="438" y="0"/>
                </a:lnTo>
                <a:lnTo>
                  <a:pt x="0" y="540"/>
                </a:lnTo>
                <a:lnTo>
                  <a:pt x="539" y="540"/>
                </a:lnTo>
                <a:close/>
              </a:path>
            </a:pathLst>
          </a:custGeom>
          <a:solidFill>
            <a:srgbClr val="0297D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8" name="Freeform 18"/>
          <p:cNvSpPr/>
          <p:nvPr/>
        </p:nvSpPr>
        <p:spPr bwMode="auto">
          <a:xfrm>
            <a:off x="5884567" y="4448876"/>
            <a:ext cx="1225238" cy="675950"/>
          </a:xfrm>
          <a:custGeom>
            <a:avLst/>
            <a:gdLst>
              <a:gd name="T0" fmla="*/ 2147483646 w 977"/>
              <a:gd name="T1" fmla="*/ 0 h 539"/>
              <a:gd name="T2" fmla="*/ 2147483646 w 977"/>
              <a:gd name="T3" fmla="*/ 0 h 539"/>
              <a:gd name="T4" fmla="*/ 0 w 977"/>
              <a:gd name="T5" fmla="*/ 2147483646 h 539"/>
              <a:gd name="T6" fmla="*/ 2147483646 w 977"/>
              <a:gd name="T7" fmla="*/ 2147483646 h 539"/>
              <a:gd name="T8" fmla="*/ 2147483646 w 977"/>
              <a:gd name="T9" fmla="*/ 0 h 5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39">
                <a:moveTo>
                  <a:pt x="977" y="0"/>
                </a:moveTo>
                <a:lnTo>
                  <a:pt x="438" y="0"/>
                </a:lnTo>
                <a:lnTo>
                  <a:pt x="0" y="539"/>
                </a:lnTo>
                <a:lnTo>
                  <a:pt x="540" y="539"/>
                </a:lnTo>
                <a:lnTo>
                  <a:pt x="977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09" name="Freeform 19"/>
          <p:cNvSpPr/>
          <p:nvPr/>
        </p:nvSpPr>
        <p:spPr bwMode="auto">
          <a:xfrm>
            <a:off x="5884567" y="5124826"/>
            <a:ext cx="1225238" cy="677204"/>
          </a:xfrm>
          <a:custGeom>
            <a:avLst/>
            <a:gdLst>
              <a:gd name="T0" fmla="*/ 0 w 977"/>
              <a:gd name="T1" fmla="*/ 0 h 540"/>
              <a:gd name="T2" fmla="*/ 2147483646 w 977"/>
              <a:gd name="T3" fmla="*/ 2147483646 h 540"/>
              <a:gd name="T4" fmla="*/ 2147483646 w 977"/>
              <a:gd name="T5" fmla="*/ 2147483646 h 540"/>
              <a:gd name="T6" fmla="*/ 2147483646 w 977"/>
              <a:gd name="T7" fmla="*/ 0 h 540"/>
              <a:gd name="T8" fmla="*/ 0 w 977"/>
              <a:gd name="T9" fmla="*/ 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40">
                <a:moveTo>
                  <a:pt x="0" y="0"/>
                </a:moveTo>
                <a:lnTo>
                  <a:pt x="438" y="540"/>
                </a:lnTo>
                <a:lnTo>
                  <a:pt x="977" y="540"/>
                </a:lnTo>
                <a:lnTo>
                  <a:pt x="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297D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10" name="Freeform 20"/>
          <p:cNvSpPr/>
          <p:nvPr/>
        </p:nvSpPr>
        <p:spPr bwMode="auto">
          <a:xfrm>
            <a:off x="5095750" y="5871005"/>
            <a:ext cx="1225238" cy="673442"/>
          </a:xfrm>
          <a:custGeom>
            <a:avLst/>
            <a:gdLst>
              <a:gd name="T0" fmla="*/ 0 w 977"/>
              <a:gd name="T1" fmla="*/ 2147483646 h 537"/>
              <a:gd name="T2" fmla="*/ 2147483646 w 977"/>
              <a:gd name="T3" fmla="*/ 2147483646 h 537"/>
              <a:gd name="T4" fmla="*/ 2147483646 w 977"/>
              <a:gd name="T5" fmla="*/ 0 h 537"/>
              <a:gd name="T6" fmla="*/ 2147483646 w 977"/>
              <a:gd name="T7" fmla="*/ 0 h 537"/>
              <a:gd name="T8" fmla="*/ 0 w 977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7" h="537">
                <a:moveTo>
                  <a:pt x="0" y="537"/>
                </a:moveTo>
                <a:lnTo>
                  <a:pt x="539" y="537"/>
                </a:lnTo>
                <a:lnTo>
                  <a:pt x="977" y="0"/>
                </a:lnTo>
                <a:lnTo>
                  <a:pt x="435" y="0"/>
                </a:lnTo>
                <a:lnTo>
                  <a:pt x="0" y="537"/>
                </a:lnTo>
                <a:close/>
              </a:path>
            </a:pathLst>
          </a:custGeom>
          <a:solidFill>
            <a:srgbClr val="0297D8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11" name="Freeform 21"/>
          <p:cNvSpPr/>
          <p:nvPr/>
        </p:nvSpPr>
        <p:spPr bwMode="auto">
          <a:xfrm>
            <a:off x="5095750" y="5190039"/>
            <a:ext cx="1225238" cy="680966"/>
          </a:xfrm>
          <a:custGeom>
            <a:avLst/>
            <a:gdLst>
              <a:gd name="T0" fmla="*/ 2147483646 w 977"/>
              <a:gd name="T1" fmla="*/ 0 h 543"/>
              <a:gd name="T2" fmla="*/ 0 w 977"/>
              <a:gd name="T3" fmla="*/ 0 h 543"/>
              <a:gd name="T4" fmla="*/ 2147483646 w 977"/>
              <a:gd name="T5" fmla="*/ 2147483646 h 543"/>
              <a:gd name="T6" fmla="*/ 2147483646 w 977"/>
              <a:gd name="T7" fmla="*/ 2147483646 h 543"/>
              <a:gd name="T8" fmla="*/ 2147483646 w 977"/>
              <a:gd name="T9" fmla="*/ 2147483646 h 543"/>
              <a:gd name="T10" fmla="*/ 2147483646 w 977"/>
              <a:gd name="T11" fmla="*/ 2147483646 h 543"/>
              <a:gd name="T12" fmla="*/ 2147483646 w 977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7" h="543">
                <a:moveTo>
                  <a:pt x="539" y="0"/>
                </a:moveTo>
                <a:lnTo>
                  <a:pt x="0" y="0"/>
                </a:lnTo>
                <a:lnTo>
                  <a:pt x="438" y="540"/>
                </a:lnTo>
                <a:lnTo>
                  <a:pt x="435" y="543"/>
                </a:lnTo>
                <a:lnTo>
                  <a:pt x="977" y="543"/>
                </a:lnTo>
                <a:lnTo>
                  <a:pt x="977" y="540"/>
                </a:lnTo>
                <a:lnTo>
                  <a:pt x="539" y="0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912" name="Rectangle 22"/>
          <p:cNvSpPr>
            <a:spLocks noChangeArrowheads="1"/>
          </p:cNvSpPr>
          <p:nvPr/>
        </p:nvSpPr>
        <p:spPr bwMode="auto">
          <a:xfrm>
            <a:off x="4498807" y="2705936"/>
            <a:ext cx="683474" cy="43088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lang="en-US">
                <a:solidFill>
                  <a:srgbClr val="F5F6FA"/>
                </a:solidFill>
                <a:latin typeface="Montserrat" panose="02000505000000020004" pitchFamily="2" charset="0"/>
              </a:rPr>
              <a:t>01</a:t>
            </a:r>
            <a:endParaRPr altLang="en-US" dirty="0" sz="900" lang="en-US">
              <a:solidFill>
                <a:srgbClr val="F5F6FA"/>
              </a:solidFill>
            </a:endParaRPr>
          </a:p>
        </p:txBody>
      </p:sp>
      <p:sp>
        <p:nvSpPr>
          <p:cNvPr id="1048913" name="Rectangle 23"/>
          <p:cNvSpPr>
            <a:spLocks noChangeArrowheads="1"/>
          </p:cNvSpPr>
          <p:nvPr/>
        </p:nvSpPr>
        <p:spPr bwMode="auto">
          <a:xfrm>
            <a:off x="4461184" y="4176974"/>
            <a:ext cx="758719" cy="43088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lang="en-US">
                <a:solidFill>
                  <a:srgbClr val="F5F6FA"/>
                </a:solidFill>
                <a:latin typeface="Montserrat" panose="02000505000000020004" pitchFamily="2" charset="0"/>
              </a:rPr>
              <a:t>03</a:t>
            </a:r>
            <a:endParaRPr altLang="en-US" dirty="0" sz="900" lang="en-US">
              <a:solidFill>
                <a:srgbClr val="F5F6FA"/>
              </a:solidFill>
            </a:endParaRPr>
          </a:p>
        </p:txBody>
      </p:sp>
      <p:sp>
        <p:nvSpPr>
          <p:cNvPr id="1048914" name="Rectangle 24"/>
          <p:cNvSpPr>
            <a:spLocks noChangeArrowheads="1"/>
          </p:cNvSpPr>
          <p:nvPr/>
        </p:nvSpPr>
        <p:spPr bwMode="auto">
          <a:xfrm>
            <a:off x="4461184" y="5673094"/>
            <a:ext cx="759974" cy="43088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lang="en-US">
                <a:solidFill>
                  <a:srgbClr val="F5F6FA"/>
                </a:solidFill>
                <a:latin typeface="Montserrat" panose="02000505000000020004" pitchFamily="2" charset="0"/>
              </a:rPr>
              <a:t>05</a:t>
            </a:r>
            <a:endParaRPr altLang="en-US" dirty="0" sz="900" lang="en-US">
              <a:solidFill>
                <a:srgbClr val="F5F6FA"/>
              </a:solidFill>
            </a:endParaRPr>
          </a:p>
        </p:txBody>
      </p:sp>
      <p:sp>
        <p:nvSpPr>
          <p:cNvPr id="1048915" name="Rectangle 25"/>
          <p:cNvSpPr>
            <a:spLocks noChangeArrowheads="1"/>
          </p:cNvSpPr>
          <p:nvPr/>
        </p:nvSpPr>
        <p:spPr bwMode="auto">
          <a:xfrm>
            <a:off x="7060948" y="4925608"/>
            <a:ext cx="758719" cy="43088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lang="en-US">
                <a:solidFill>
                  <a:srgbClr val="F5F6FA"/>
                </a:solidFill>
                <a:latin typeface="Montserrat" panose="02000505000000020004" pitchFamily="2" charset="0"/>
              </a:rPr>
              <a:t>04</a:t>
            </a:r>
            <a:endParaRPr altLang="en-US" dirty="0" sz="900" lang="en-US">
              <a:solidFill>
                <a:srgbClr val="F5F6FA"/>
              </a:solidFill>
            </a:endParaRPr>
          </a:p>
        </p:txBody>
      </p:sp>
      <p:sp>
        <p:nvSpPr>
          <p:cNvPr id="1048916" name="Rectangle 26"/>
          <p:cNvSpPr>
            <a:spLocks noChangeArrowheads="1"/>
          </p:cNvSpPr>
          <p:nvPr/>
        </p:nvSpPr>
        <p:spPr bwMode="auto">
          <a:xfrm>
            <a:off x="7060948" y="3438268"/>
            <a:ext cx="764990" cy="430887"/>
          </a:xfrm>
          <a:prstGeom prst="rect"/>
          <a:noFill/>
          <a:ln>
            <a:noFill/>
          </a:ln>
        </p:spPr>
        <p:txBody>
          <a:bodyPr bIns="0" lIns="0" r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lang="en-US">
                <a:solidFill>
                  <a:srgbClr val="F5F6FA"/>
                </a:solidFill>
                <a:latin typeface="Montserrat" panose="02000505000000020004" pitchFamily="2" charset="0"/>
              </a:rPr>
              <a:t>02</a:t>
            </a:r>
            <a:endParaRPr altLang="en-US" dirty="0" sz="900" lang="en-US">
              <a:solidFill>
                <a:srgbClr val="F5F6FA"/>
              </a:solidFill>
            </a:endParaRPr>
          </a:p>
        </p:txBody>
      </p:sp>
      <p:grpSp>
        <p:nvGrpSpPr>
          <p:cNvPr id="117" name="组合 30"/>
          <p:cNvGrpSpPr/>
          <p:nvPr/>
        </p:nvGrpSpPr>
        <p:grpSpPr>
          <a:xfrm>
            <a:off x="8434115" y="3061219"/>
            <a:ext cx="2801722" cy="1135358"/>
            <a:chOff x="1626835" y="2349127"/>
            <a:chExt cx="2492110" cy="1009892"/>
          </a:xfrm>
        </p:grpSpPr>
        <p:sp>
          <p:nvSpPr>
            <p:cNvPr id="1048917" name="文本框 3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18" name="文本框 32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8" name="组合 33"/>
          <p:cNvGrpSpPr/>
          <p:nvPr/>
        </p:nvGrpSpPr>
        <p:grpSpPr>
          <a:xfrm>
            <a:off x="8434115" y="4622360"/>
            <a:ext cx="2801722" cy="1135358"/>
            <a:chOff x="1626835" y="2349127"/>
            <a:chExt cx="2492110" cy="1009892"/>
          </a:xfrm>
        </p:grpSpPr>
        <p:sp>
          <p:nvSpPr>
            <p:cNvPr id="1048919" name="文本框 34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0" name="文本框 35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9" name="组合 36"/>
          <p:cNvGrpSpPr/>
          <p:nvPr/>
        </p:nvGrpSpPr>
        <p:grpSpPr>
          <a:xfrm>
            <a:off x="1034930" y="2302910"/>
            <a:ext cx="2801722" cy="1135358"/>
            <a:chOff x="1626835" y="2349127"/>
            <a:chExt cx="2492110" cy="1009892"/>
          </a:xfrm>
        </p:grpSpPr>
        <p:sp>
          <p:nvSpPr>
            <p:cNvPr id="1048921" name="文本框 37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2" name="文本框 38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0" name="组合 39"/>
          <p:cNvGrpSpPr/>
          <p:nvPr/>
        </p:nvGrpSpPr>
        <p:grpSpPr>
          <a:xfrm>
            <a:off x="1034930" y="3864051"/>
            <a:ext cx="2801722" cy="1135358"/>
            <a:chOff x="1626835" y="2349127"/>
            <a:chExt cx="2492110" cy="1009892"/>
          </a:xfrm>
        </p:grpSpPr>
        <p:sp>
          <p:nvSpPr>
            <p:cNvPr id="1048923" name="文本框 4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4" name="文本框 41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1" name="组合 42"/>
          <p:cNvGrpSpPr/>
          <p:nvPr/>
        </p:nvGrpSpPr>
        <p:grpSpPr>
          <a:xfrm>
            <a:off x="1040986" y="5380024"/>
            <a:ext cx="2801722" cy="1135358"/>
            <a:chOff x="1626835" y="2349127"/>
            <a:chExt cx="2492110" cy="1009892"/>
          </a:xfrm>
        </p:grpSpPr>
        <p:sp>
          <p:nvSpPr>
            <p:cNvPr id="1048925" name="文本框 4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6" name="文本框 4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927" name="文本框 45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decel="100000" fill="hold" grpId="0" id="2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10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95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928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29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30" name="任意多边形 38"/>
          <p:cNvSpPr/>
          <p:nvPr/>
        </p:nvSpPr>
        <p:spPr>
          <a:xfrm>
            <a:off x="6087315" y="2391281"/>
            <a:ext cx="950232" cy="953375"/>
          </a:xfrm>
          <a:custGeom>
            <a:avLst/>
            <a:gdLst>
              <a:gd name="connsiteX0" fmla="*/ 242249 w 950232"/>
              <a:gd name="connsiteY0" fmla="*/ 54443 h 953375"/>
              <a:gd name="connsiteX1" fmla="*/ 51757 w 950232"/>
              <a:gd name="connsiteY1" fmla="*/ 244994 h 953375"/>
              <a:gd name="connsiteX2" fmla="*/ 242249 w 950232"/>
              <a:gd name="connsiteY2" fmla="*/ 435545 h 953375"/>
              <a:gd name="connsiteX3" fmla="*/ 432741 w 950232"/>
              <a:gd name="connsiteY3" fmla="*/ 244994 h 953375"/>
              <a:gd name="connsiteX4" fmla="*/ 242249 w 950232"/>
              <a:gd name="connsiteY4" fmla="*/ 54443 h 953375"/>
              <a:gd name="connsiteX5" fmla="*/ 197965 w 950232"/>
              <a:gd name="connsiteY5" fmla="*/ 0 h 953375"/>
              <a:gd name="connsiteX6" fmla="*/ 752267 w 950232"/>
              <a:gd name="connsiteY6" fmla="*/ 0 h 953375"/>
              <a:gd name="connsiteX7" fmla="*/ 950232 w 950232"/>
              <a:gd name="connsiteY7" fmla="*/ 198026 h 953375"/>
              <a:gd name="connsiteX8" fmla="*/ 752267 w 950232"/>
              <a:gd name="connsiteY8" fmla="*/ 396053 h 953375"/>
              <a:gd name="connsiteX9" fmla="*/ 395930 w 950232"/>
              <a:gd name="connsiteY9" fmla="*/ 396053 h 953375"/>
              <a:gd name="connsiteX10" fmla="*/ 395930 w 950232"/>
              <a:gd name="connsiteY10" fmla="*/ 755349 h 953375"/>
              <a:gd name="connsiteX11" fmla="*/ 197965 w 950232"/>
              <a:gd name="connsiteY11" fmla="*/ 953375 h 953375"/>
              <a:gd name="connsiteX12" fmla="*/ 0 w 950232"/>
              <a:gd name="connsiteY12" fmla="*/ 755349 h 953375"/>
              <a:gd name="connsiteX13" fmla="*/ 0 w 950232"/>
              <a:gd name="connsiteY13" fmla="*/ 200875 h 953375"/>
              <a:gd name="connsiteX14" fmla="*/ 144 w 950232"/>
              <a:gd name="connsiteY14" fmla="*/ 199451 h 953375"/>
              <a:gd name="connsiteX15" fmla="*/ 0 w 950232"/>
              <a:gd name="connsiteY15" fmla="*/ 198026 h 953375"/>
              <a:gd name="connsiteX16" fmla="*/ 197965 w 950232"/>
              <a:gd name="connsiteY16" fmla="*/ 0 h 95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0232" h="953375">
                <a:moveTo>
                  <a:pt x="242249" y="54443"/>
                </a:moveTo>
                <a:cubicBezTo>
                  <a:pt x="137043" y="54443"/>
                  <a:pt x="51757" y="139756"/>
                  <a:pt x="51757" y="244994"/>
                </a:cubicBezTo>
                <a:cubicBezTo>
                  <a:pt x="51757" y="350232"/>
                  <a:pt x="137043" y="435545"/>
                  <a:pt x="242249" y="435545"/>
                </a:cubicBezTo>
                <a:cubicBezTo>
                  <a:pt x="347455" y="435545"/>
                  <a:pt x="432741" y="350232"/>
                  <a:pt x="432741" y="244994"/>
                </a:cubicBezTo>
                <a:cubicBezTo>
                  <a:pt x="432741" y="139756"/>
                  <a:pt x="347455" y="54443"/>
                  <a:pt x="242249" y="54443"/>
                </a:cubicBezTo>
                <a:close/>
                <a:moveTo>
                  <a:pt x="197965" y="0"/>
                </a:moveTo>
                <a:lnTo>
                  <a:pt x="752267" y="0"/>
                </a:lnTo>
                <a:cubicBezTo>
                  <a:pt x="861600" y="0"/>
                  <a:pt x="950232" y="88660"/>
                  <a:pt x="950232" y="198026"/>
                </a:cubicBezTo>
                <a:cubicBezTo>
                  <a:pt x="950232" y="307393"/>
                  <a:pt x="861600" y="396053"/>
                  <a:pt x="752267" y="396053"/>
                </a:cubicBezTo>
                <a:lnTo>
                  <a:pt x="395930" y="396053"/>
                </a:lnTo>
                <a:lnTo>
                  <a:pt x="395930" y="755349"/>
                </a:lnTo>
                <a:cubicBezTo>
                  <a:pt x="395930" y="864715"/>
                  <a:pt x="307298" y="953375"/>
                  <a:pt x="197965" y="953375"/>
                </a:cubicBezTo>
                <a:cubicBezTo>
                  <a:pt x="88633" y="953375"/>
                  <a:pt x="0" y="864715"/>
                  <a:pt x="0" y="755349"/>
                </a:cubicBezTo>
                <a:lnTo>
                  <a:pt x="0" y="200875"/>
                </a:lnTo>
                <a:lnTo>
                  <a:pt x="144" y="199451"/>
                </a:lnTo>
                <a:cubicBezTo>
                  <a:pt x="2" y="198977"/>
                  <a:pt x="0" y="198502"/>
                  <a:pt x="0" y="198026"/>
                </a:cubicBezTo>
                <a:cubicBezTo>
                  <a:pt x="0" y="88660"/>
                  <a:pt x="88633" y="0"/>
                  <a:pt x="197965" y="0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sz="1100" lang="zh-CN"/>
          </a:p>
        </p:txBody>
      </p:sp>
      <p:sp>
        <p:nvSpPr>
          <p:cNvPr id="1048931" name="矩形 6"/>
          <p:cNvSpPr/>
          <p:nvPr/>
        </p:nvSpPr>
        <p:spPr>
          <a:xfrm>
            <a:off x="6532968" y="2851592"/>
            <a:ext cx="617079" cy="610851"/>
          </a:xfrm>
          <a:custGeom>
            <a:avLst/>
            <a:ahLst/>
            <a:rect l="l" t="t" r="r" b="b"/>
            <a:pathLst>
              <a:path w="561142" h="555307">
                <a:moveTo>
                  <a:pt x="0" y="0"/>
                </a:moveTo>
                <a:lnTo>
                  <a:pt x="260421" y="0"/>
                </a:lnTo>
                <a:lnTo>
                  <a:pt x="561142" y="300720"/>
                </a:lnTo>
                <a:cubicBezTo>
                  <a:pt x="631443" y="371022"/>
                  <a:pt x="631443" y="485005"/>
                  <a:pt x="561142" y="555307"/>
                </a:cubicBezTo>
                <a:cubicBezTo>
                  <a:pt x="490840" y="625609"/>
                  <a:pt x="376857" y="625609"/>
                  <a:pt x="306555" y="555307"/>
                </a:cubicBezTo>
                <a:lnTo>
                  <a:pt x="0" y="248753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100" lang="zh-CN"/>
          </a:p>
        </p:txBody>
      </p:sp>
      <p:sp>
        <p:nvSpPr>
          <p:cNvPr id="1048932" name="任意多边形 39"/>
          <p:cNvSpPr/>
          <p:nvPr/>
        </p:nvSpPr>
        <p:spPr>
          <a:xfrm>
            <a:off x="4951465" y="3899826"/>
            <a:ext cx="950233" cy="953375"/>
          </a:xfrm>
          <a:custGeom>
            <a:avLst/>
            <a:gdLst>
              <a:gd name="connsiteX0" fmla="*/ 242250 w 950233"/>
              <a:gd name="connsiteY0" fmla="*/ 54444 h 953375"/>
              <a:gd name="connsiteX1" fmla="*/ 51758 w 950233"/>
              <a:gd name="connsiteY1" fmla="*/ 244995 h 953375"/>
              <a:gd name="connsiteX2" fmla="*/ 242250 w 950233"/>
              <a:gd name="connsiteY2" fmla="*/ 435546 h 953375"/>
              <a:gd name="connsiteX3" fmla="*/ 432742 w 950233"/>
              <a:gd name="connsiteY3" fmla="*/ 244995 h 953375"/>
              <a:gd name="connsiteX4" fmla="*/ 242250 w 950233"/>
              <a:gd name="connsiteY4" fmla="*/ 54444 h 953375"/>
              <a:gd name="connsiteX5" fmla="*/ 197965 w 950233"/>
              <a:gd name="connsiteY5" fmla="*/ 0 h 953375"/>
              <a:gd name="connsiteX6" fmla="*/ 752268 w 950233"/>
              <a:gd name="connsiteY6" fmla="*/ 0 h 953375"/>
              <a:gd name="connsiteX7" fmla="*/ 950233 w 950233"/>
              <a:gd name="connsiteY7" fmla="*/ 198026 h 953375"/>
              <a:gd name="connsiteX8" fmla="*/ 752268 w 950233"/>
              <a:gd name="connsiteY8" fmla="*/ 396053 h 953375"/>
              <a:gd name="connsiteX9" fmla="*/ 395931 w 950233"/>
              <a:gd name="connsiteY9" fmla="*/ 396053 h 953375"/>
              <a:gd name="connsiteX10" fmla="*/ 395931 w 950233"/>
              <a:gd name="connsiteY10" fmla="*/ 755349 h 953375"/>
              <a:gd name="connsiteX11" fmla="*/ 197965 w 950233"/>
              <a:gd name="connsiteY11" fmla="*/ 953375 h 953375"/>
              <a:gd name="connsiteX12" fmla="*/ 0 w 950233"/>
              <a:gd name="connsiteY12" fmla="*/ 755349 h 953375"/>
              <a:gd name="connsiteX13" fmla="*/ 0 w 950233"/>
              <a:gd name="connsiteY13" fmla="*/ 200875 h 953375"/>
              <a:gd name="connsiteX14" fmla="*/ 144 w 950233"/>
              <a:gd name="connsiteY14" fmla="*/ 199451 h 953375"/>
              <a:gd name="connsiteX15" fmla="*/ 0 w 950233"/>
              <a:gd name="connsiteY15" fmla="*/ 198026 h 953375"/>
              <a:gd name="connsiteX16" fmla="*/ 197965 w 950233"/>
              <a:gd name="connsiteY16" fmla="*/ 0 h 95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0233" h="953375">
                <a:moveTo>
                  <a:pt x="242250" y="54444"/>
                </a:moveTo>
                <a:cubicBezTo>
                  <a:pt x="137044" y="54444"/>
                  <a:pt x="51758" y="139757"/>
                  <a:pt x="51758" y="244995"/>
                </a:cubicBezTo>
                <a:cubicBezTo>
                  <a:pt x="51758" y="350233"/>
                  <a:pt x="137044" y="435546"/>
                  <a:pt x="242250" y="435546"/>
                </a:cubicBezTo>
                <a:cubicBezTo>
                  <a:pt x="347456" y="435546"/>
                  <a:pt x="432742" y="350233"/>
                  <a:pt x="432742" y="244995"/>
                </a:cubicBezTo>
                <a:cubicBezTo>
                  <a:pt x="432742" y="139757"/>
                  <a:pt x="347456" y="54444"/>
                  <a:pt x="242250" y="54444"/>
                </a:cubicBezTo>
                <a:close/>
                <a:moveTo>
                  <a:pt x="197965" y="0"/>
                </a:moveTo>
                <a:lnTo>
                  <a:pt x="752268" y="0"/>
                </a:lnTo>
                <a:cubicBezTo>
                  <a:pt x="861601" y="0"/>
                  <a:pt x="950233" y="88660"/>
                  <a:pt x="950233" y="198026"/>
                </a:cubicBezTo>
                <a:cubicBezTo>
                  <a:pt x="950233" y="307393"/>
                  <a:pt x="861601" y="396053"/>
                  <a:pt x="752268" y="396053"/>
                </a:cubicBezTo>
                <a:lnTo>
                  <a:pt x="395931" y="396053"/>
                </a:lnTo>
                <a:lnTo>
                  <a:pt x="395931" y="755349"/>
                </a:lnTo>
                <a:cubicBezTo>
                  <a:pt x="395931" y="864716"/>
                  <a:pt x="307298" y="953375"/>
                  <a:pt x="197965" y="953375"/>
                </a:cubicBezTo>
                <a:cubicBezTo>
                  <a:pt x="88633" y="953375"/>
                  <a:pt x="0" y="864716"/>
                  <a:pt x="0" y="755349"/>
                </a:cubicBezTo>
                <a:lnTo>
                  <a:pt x="0" y="200875"/>
                </a:lnTo>
                <a:lnTo>
                  <a:pt x="144" y="199451"/>
                </a:lnTo>
                <a:cubicBezTo>
                  <a:pt x="2" y="198977"/>
                  <a:pt x="0" y="198502"/>
                  <a:pt x="0" y="198026"/>
                </a:cubicBezTo>
                <a:cubicBezTo>
                  <a:pt x="0" y="88660"/>
                  <a:pt x="88633" y="0"/>
                  <a:pt x="197965" y="0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sz="1100" lang="zh-CN"/>
          </a:p>
        </p:txBody>
      </p:sp>
      <p:sp>
        <p:nvSpPr>
          <p:cNvPr id="1048933" name="矩形 6"/>
          <p:cNvSpPr/>
          <p:nvPr/>
        </p:nvSpPr>
        <p:spPr>
          <a:xfrm>
            <a:off x="5397119" y="4344095"/>
            <a:ext cx="617079" cy="610851"/>
          </a:xfrm>
          <a:custGeom>
            <a:avLst/>
            <a:ahLst/>
            <a:rect l="l" t="t" r="r" b="b"/>
            <a:pathLst>
              <a:path w="561142" h="555307">
                <a:moveTo>
                  <a:pt x="0" y="0"/>
                </a:moveTo>
                <a:lnTo>
                  <a:pt x="260421" y="0"/>
                </a:lnTo>
                <a:lnTo>
                  <a:pt x="561142" y="300720"/>
                </a:lnTo>
                <a:cubicBezTo>
                  <a:pt x="631443" y="371022"/>
                  <a:pt x="631443" y="485005"/>
                  <a:pt x="561142" y="555307"/>
                </a:cubicBezTo>
                <a:cubicBezTo>
                  <a:pt x="490840" y="625609"/>
                  <a:pt x="376857" y="625609"/>
                  <a:pt x="306555" y="555307"/>
                </a:cubicBezTo>
                <a:lnTo>
                  <a:pt x="0" y="248753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100" lang="zh-CN"/>
          </a:p>
        </p:txBody>
      </p:sp>
      <p:sp>
        <p:nvSpPr>
          <p:cNvPr id="1048934" name="任意多边形 40"/>
          <p:cNvSpPr/>
          <p:nvPr/>
        </p:nvSpPr>
        <p:spPr>
          <a:xfrm flipH="1" flipV="1">
            <a:off x="6199814" y="4017612"/>
            <a:ext cx="950233" cy="953375"/>
          </a:xfrm>
          <a:custGeom>
            <a:avLst/>
            <a:gdLst>
              <a:gd name="connsiteX0" fmla="*/ 232514 w 950233"/>
              <a:gd name="connsiteY0" fmla="*/ 428367 h 953375"/>
              <a:gd name="connsiteX1" fmla="*/ 423006 w 950233"/>
              <a:gd name="connsiteY1" fmla="*/ 237816 h 953375"/>
              <a:gd name="connsiteX2" fmla="*/ 232514 w 950233"/>
              <a:gd name="connsiteY2" fmla="*/ 47265 h 953375"/>
              <a:gd name="connsiteX3" fmla="*/ 42022 w 950233"/>
              <a:gd name="connsiteY3" fmla="*/ 237816 h 953375"/>
              <a:gd name="connsiteX4" fmla="*/ 232514 w 950233"/>
              <a:gd name="connsiteY4" fmla="*/ 428367 h 953375"/>
              <a:gd name="connsiteX5" fmla="*/ 197965 w 950233"/>
              <a:gd name="connsiteY5" fmla="*/ 953375 h 953375"/>
              <a:gd name="connsiteX6" fmla="*/ 0 w 950233"/>
              <a:gd name="connsiteY6" fmla="*/ 755349 h 953375"/>
              <a:gd name="connsiteX7" fmla="*/ 0 w 950233"/>
              <a:gd name="connsiteY7" fmla="*/ 200876 h 953375"/>
              <a:gd name="connsiteX8" fmla="*/ 144 w 950233"/>
              <a:gd name="connsiteY8" fmla="*/ 199451 h 953375"/>
              <a:gd name="connsiteX9" fmla="*/ 0 w 950233"/>
              <a:gd name="connsiteY9" fmla="*/ 198026 h 953375"/>
              <a:gd name="connsiteX10" fmla="*/ 197965 w 950233"/>
              <a:gd name="connsiteY10" fmla="*/ 0 h 953375"/>
              <a:gd name="connsiteX11" fmla="*/ 752268 w 950233"/>
              <a:gd name="connsiteY11" fmla="*/ 0 h 953375"/>
              <a:gd name="connsiteX12" fmla="*/ 950233 w 950233"/>
              <a:gd name="connsiteY12" fmla="*/ 198026 h 953375"/>
              <a:gd name="connsiteX13" fmla="*/ 752268 w 950233"/>
              <a:gd name="connsiteY13" fmla="*/ 396053 h 953375"/>
              <a:gd name="connsiteX14" fmla="*/ 395931 w 950233"/>
              <a:gd name="connsiteY14" fmla="*/ 396053 h 953375"/>
              <a:gd name="connsiteX15" fmla="*/ 395931 w 950233"/>
              <a:gd name="connsiteY15" fmla="*/ 755349 h 953375"/>
              <a:gd name="connsiteX16" fmla="*/ 197965 w 950233"/>
              <a:gd name="connsiteY16" fmla="*/ 953375 h 95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0233" h="953375">
                <a:moveTo>
                  <a:pt x="232514" y="428367"/>
                </a:moveTo>
                <a:cubicBezTo>
                  <a:pt x="337720" y="428367"/>
                  <a:pt x="423006" y="343054"/>
                  <a:pt x="423006" y="237816"/>
                </a:cubicBezTo>
                <a:cubicBezTo>
                  <a:pt x="423006" y="132578"/>
                  <a:pt x="337720" y="47265"/>
                  <a:pt x="232514" y="47265"/>
                </a:cubicBezTo>
                <a:cubicBezTo>
                  <a:pt x="127308" y="47265"/>
                  <a:pt x="42022" y="132578"/>
                  <a:pt x="42022" y="237816"/>
                </a:cubicBezTo>
                <a:cubicBezTo>
                  <a:pt x="42022" y="343054"/>
                  <a:pt x="127308" y="428367"/>
                  <a:pt x="232514" y="428367"/>
                </a:cubicBezTo>
                <a:close/>
                <a:moveTo>
                  <a:pt x="197965" y="953375"/>
                </a:moveTo>
                <a:cubicBezTo>
                  <a:pt x="88633" y="953375"/>
                  <a:pt x="0" y="864715"/>
                  <a:pt x="0" y="755349"/>
                </a:cubicBezTo>
                <a:lnTo>
                  <a:pt x="0" y="200876"/>
                </a:lnTo>
                <a:lnTo>
                  <a:pt x="144" y="199451"/>
                </a:lnTo>
                <a:cubicBezTo>
                  <a:pt x="2" y="198977"/>
                  <a:pt x="0" y="198502"/>
                  <a:pt x="0" y="198026"/>
                </a:cubicBezTo>
                <a:cubicBezTo>
                  <a:pt x="0" y="88660"/>
                  <a:pt x="88633" y="0"/>
                  <a:pt x="197965" y="0"/>
                </a:cubicBezTo>
                <a:lnTo>
                  <a:pt x="752268" y="0"/>
                </a:lnTo>
                <a:cubicBezTo>
                  <a:pt x="861601" y="0"/>
                  <a:pt x="950233" y="88660"/>
                  <a:pt x="950233" y="198026"/>
                </a:cubicBezTo>
                <a:cubicBezTo>
                  <a:pt x="950233" y="307393"/>
                  <a:pt x="861601" y="396053"/>
                  <a:pt x="752268" y="396053"/>
                </a:cubicBezTo>
                <a:lnTo>
                  <a:pt x="395931" y="396053"/>
                </a:lnTo>
                <a:lnTo>
                  <a:pt x="395931" y="755349"/>
                </a:lnTo>
                <a:cubicBezTo>
                  <a:pt x="395931" y="864715"/>
                  <a:pt x="307298" y="953375"/>
                  <a:pt x="197965" y="95337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sz="1100" lang="zh-CN"/>
          </a:p>
        </p:txBody>
      </p:sp>
      <p:sp>
        <p:nvSpPr>
          <p:cNvPr id="1048935" name="矩形 6"/>
          <p:cNvSpPr/>
          <p:nvPr/>
        </p:nvSpPr>
        <p:spPr>
          <a:xfrm flipH="1" flipV="1">
            <a:off x="6087314" y="3915867"/>
            <a:ext cx="617079" cy="610851"/>
          </a:xfrm>
          <a:custGeom>
            <a:avLst/>
            <a:ahLst/>
            <a:rect l="l" t="t" r="r" b="b"/>
            <a:pathLst>
              <a:path w="561142" h="555307">
                <a:moveTo>
                  <a:pt x="0" y="0"/>
                </a:moveTo>
                <a:lnTo>
                  <a:pt x="260421" y="0"/>
                </a:lnTo>
                <a:lnTo>
                  <a:pt x="561142" y="300720"/>
                </a:lnTo>
                <a:cubicBezTo>
                  <a:pt x="631443" y="371022"/>
                  <a:pt x="631443" y="485005"/>
                  <a:pt x="561142" y="555307"/>
                </a:cubicBezTo>
                <a:cubicBezTo>
                  <a:pt x="490840" y="625609"/>
                  <a:pt x="376857" y="625609"/>
                  <a:pt x="306555" y="555307"/>
                </a:cubicBezTo>
                <a:lnTo>
                  <a:pt x="0" y="248753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100" lang="zh-CN"/>
          </a:p>
        </p:txBody>
      </p:sp>
      <p:sp>
        <p:nvSpPr>
          <p:cNvPr id="1048936" name="任意多边形 41"/>
          <p:cNvSpPr/>
          <p:nvPr/>
        </p:nvSpPr>
        <p:spPr>
          <a:xfrm flipH="1" flipV="1">
            <a:off x="5063965" y="5526157"/>
            <a:ext cx="950232" cy="953375"/>
          </a:xfrm>
          <a:custGeom>
            <a:avLst/>
            <a:gdLst>
              <a:gd name="connsiteX0" fmla="*/ 232513 w 950232"/>
              <a:gd name="connsiteY0" fmla="*/ 428367 h 953375"/>
              <a:gd name="connsiteX1" fmla="*/ 423005 w 950232"/>
              <a:gd name="connsiteY1" fmla="*/ 237816 h 953375"/>
              <a:gd name="connsiteX2" fmla="*/ 232513 w 950232"/>
              <a:gd name="connsiteY2" fmla="*/ 47265 h 953375"/>
              <a:gd name="connsiteX3" fmla="*/ 42021 w 950232"/>
              <a:gd name="connsiteY3" fmla="*/ 237816 h 953375"/>
              <a:gd name="connsiteX4" fmla="*/ 232513 w 950232"/>
              <a:gd name="connsiteY4" fmla="*/ 428367 h 953375"/>
              <a:gd name="connsiteX5" fmla="*/ 197965 w 950232"/>
              <a:gd name="connsiteY5" fmla="*/ 953375 h 953375"/>
              <a:gd name="connsiteX6" fmla="*/ 0 w 950232"/>
              <a:gd name="connsiteY6" fmla="*/ 755349 h 953375"/>
              <a:gd name="connsiteX7" fmla="*/ 0 w 950232"/>
              <a:gd name="connsiteY7" fmla="*/ 200876 h 953375"/>
              <a:gd name="connsiteX8" fmla="*/ 144 w 950232"/>
              <a:gd name="connsiteY8" fmla="*/ 199451 h 953375"/>
              <a:gd name="connsiteX9" fmla="*/ 0 w 950232"/>
              <a:gd name="connsiteY9" fmla="*/ 198026 h 953375"/>
              <a:gd name="connsiteX10" fmla="*/ 197965 w 950232"/>
              <a:gd name="connsiteY10" fmla="*/ 0 h 953375"/>
              <a:gd name="connsiteX11" fmla="*/ 752267 w 950232"/>
              <a:gd name="connsiteY11" fmla="*/ 0 h 953375"/>
              <a:gd name="connsiteX12" fmla="*/ 950232 w 950232"/>
              <a:gd name="connsiteY12" fmla="*/ 198026 h 953375"/>
              <a:gd name="connsiteX13" fmla="*/ 752267 w 950232"/>
              <a:gd name="connsiteY13" fmla="*/ 396053 h 953375"/>
              <a:gd name="connsiteX14" fmla="*/ 395930 w 950232"/>
              <a:gd name="connsiteY14" fmla="*/ 396053 h 953375"/>
              <a:gd name="connsiteX15" fmla="*/ 395930 w 950232"/>
              <a:gd name="connsiteY15" fmla="*/ 755349 h 953375"/>
              <a:gd name="connsiteX16" fmla="*/ 197965 w 950232"/>
              <a:gd name="connsiteY16" fmla="*/ 953375 h 95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0232" h="953375">
                <a:moveTo>
                  <a:pt x="232513" y="428367"/>
                </a:moveTo>
                <a:cubicBezTo>
                  <a:pt x="337719" y="428367"/>
                  <a:pt x="423005" y="343054"/>
                  <a:pt x="423005" y="237816"/>
                </a:cubicBezTo>
                <a:cubicBezTo>
                  <a:pt x="423005" y="132578"/>
                  <a:pt x="337719" y="47265"/>
                  <a:pt x="232513" y="47265"/>
                </a:cubicBezTo>
                <a:cubicBezTo>
                  <a:pt x="127307" y="47265"/>
                  <a:pt x="42021" y="132578"/>
                  <a:pt x="42021" y="237816"/>
                </a:cubicBezTo>
                <a:cubicBezTo>
                  <a:pt x="42021" y="343054"/>
                  <a:pt x="127307" y="428367"/>
                  <a:pt x="232513" y="428367"/>
                </a:cubicBezTo>
                <a:close/>
                <a:moveTo>
                  <a:pt x="197965" y="953375"/>
                </a:moveTo>
                <a:cubicBezTo>
                  <a:pt x="88633" y="953375"/>
                  <a:pt x="0" y="864716"/>
                  <a:pt x="0" y="755349"/>
                </a:cubicBezTo>
                <a:lnTo>
                  <a:pt x="0" y="200876"/>
                </a:lnTo>
                <a:lnTo>
                  <a:pt x="144" y="199451"/>
                </a:lnTo>
                <a:cubicBezTo>
                  <a:pt x="2" y="198977"/>
                  <a:pt x="0" y="198502"/>
                  <a:pt x="0" y="198026"/>
                </a:cubicBezTo>
                <a:cubicBezTo>
                  <a:pt x="0" y="88660"/>
                  <a:pt x="88633" y="0"/>
                  <a:pt x="197965" y="0"/>
                </a:cubicBezTo>
                <a:lnTo>
                  <a:pt x="752267" y="0"/>
                </a:lnTo>
                <a:cubicBezTo>
                  <a:pt x="861600" y="0"/>
                  <a:pt x="950232" y="88660"/>
                  <a:pt x="950232" y="198026"/>
                </a:cubicBezTo>
                <a:cubicBezTo>
                  <a:pt x="950232" y="307393"/>
                  <a:pt x="861600" y="396053"/>
                  <a:pt x="752267" y="396053"/>
                </a:cubicBezTo>
                <a:lnTo>
                  <a:pt x="395930" y="396053"/>
                </a:lnTo>
                <a:lnTo>
                  <a:pt x="395930" y="755349"/>
                </a:lnTo>
                <a:cubicBezTo>
                  <a:pt x="395930" y="864716"/>
                  <a:pt x="307298" y="953375"/>
                  <a:pt x="197965" y="95337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altLang="en-US" sz="1100" lang="zh-CN"/>
          </a:p>
        </p:txBody>
      </p:sp>
      <p:sp>
        <p:nvSpPr>
          <p:cNvPr id="1048937" name="矩形 6"/>
          <p:cNvSpPr/>
          <p:nvPr/>
        </p:nvSpPr>
        <p:spPr>
          <a:xfrm flipH="1" flipV="1">
            <a:off x="4951465" y="5408370"/>
            <a:ext cx="617079" cy="610851"/>
          </a:xfrm>
          <a:custGeom>
            <a:avLst/>
            <a:ahLst/>
            <a:rect l="l" t="t" r="r" b="b"/>
            <a:pathLst>
              <a:path w="561142" h="555307">
                <a:moveTo>
                  <a:pt x="0" y="0"/>
                </a:moveTo>
                <a:lnTo>
                  <a:pt x="260421" y="0"/>
                </a:lnTo>
                <a:lnTo>
                  <a:pt x="561142" y="300720"/>
                </a:lnTo>
                <a:cubicBezTo>
                  <a:pt x="631443" y="371022"/>
                  <a:pt x="631443" y="485005"/>
                  <a:pt x="561142" y="555307"/>
                </a:cubicBezTo>
                <a:cubicBezTo>
                  <a:pt x="490840" y="625609"/>
                  <a:pt x="376857" y="625609"/>
                  <a:pt x="306555" y="555307"/>
                </a:cubicBezTo>
                <a:lnTo>
                  <a:pt x="0" y="248753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100" lang="zh-CN"/>
          </a:p>
        </p:txBody>
      </p:sp>
      <p:grpSp>
        <p:nvGrpSpPr>
          <p:cNvPr id="123" name="组合 22"/>
          <p:cNvGrpSpPr/>
          <p:nvPr/>
        </p:nvGrpSpPr>
        <p:grpSpPr>
          <a:xfrm>
            <a:off x="3004335" y="2183895"/>
            <a:ext cx="2801722" cy="1135358"/>
            <a:chOff x="1626835" y="2349127"/>
            <a:chExt cx="2492110" cy="1009892"/>
          </a:xfrm>
        </p:grpSpPr>
        <p:sp>
          <p:nvSpPr>
            <p:cNvPr id="1048938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39" name="文本框 24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4" name="组合 25"/>
          <p:cNvGrpSpPr/>
          <p:nvPr/>
        </p:nvGrpSpPr>
        <p:grpSpPr>
          <a:xfrm>
            <a:off x="1978674" y="3852206"/>
            <a:ext cx="2801722" cy="1135358"/>
            <a:chOff x="1626835" y="2349127"/>
            <a:chExt cx="2492110" cy="1009892"/>
          </a:xfrm>
        </p:grpSpPr>
        <p:sp>
          <p:nvSpPr>
            <p:cNvPr id="1048940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41" name="文本框 27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5" name="组合 28"/>
          <p:cNvGrpSpPr/>
          <p:nvPr/>
        </p:nvGrpSpPr>
        <p:grpSpPr>
          <a:xfrm>
            <a:off x="7381328" y="3810322"/>
            <a:ext cx="2801722" cy="1135358"/>
            <a:chOff x="1626835" y="2349127"/>
            <a:chExt cx="2492110" cy="1009892"/>
          </a:xfrm>
        </p:grpSpPr>
        <p:sp>
          <p:nvSpPr>
            <p:cNvPr id="1048942" name="文本框 2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43" name="文本框 30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6" name="组合 31"/>
          <p:cNvGrpSpPr/>
          <p:nvPr/>
        </p:nvGrpSpPr>
        <p:grpSpPr>
          <a:xfrm>
            <a:off x="6222362" y="5537144"/>
            <a:ext cx="2801722" cy="1135358"/>
            <a:chOff x="1626835" y="2349127"/>
            <a:chExt cx="2492110" cy="1009892"/>
          </a:xfrm>
        </p:grpSpPr>
        <p:sp>
          <p:nvSpPr>
            <p:cNvPr id="1048944" name="文本框 3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45" name="文本框 33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048946" name="TextBox 55"/>
          <p:cNvSpPr txBox="1"/>
          <p:nvPr/>
        </p:nvSpPr>
        <p:spPr>
          <a:xfrm>
            <a:off x="6028883" y="2458786"/>
            <a:ext cx="641171" cy="338554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600" lang="en-US">
                <a:solidFill>
                  <a:srgbClr val="01B5E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01</a:t>
            </a:r>
            <a:endParaRPr altLang="en-US" b="1" dirty="0" sz="1600" lang="zh-CN">
              <a:solidFill>
                <a:srgbClr val="01B5E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947" name="TextBox 59"/>
          <p:cNvSpPr txBox="1"/>
          <p:nvPr/>
        </p:nvSpPr>
        <p:spPr>
          <a:xfrm>
            <a:off x="4926890" y="3980058"/>
            <a:ext cx="524754" cy="338554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600" lang="en-US">
                <a:solidFill>
                  <a:srgbClr val="01B5EE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02</a:t>
            </a:r>
            <a:endParaRPr altLang="en-US" b="1" dirty="0" sz="1600" lang="zh-CN">
              <a:solidFill>
                <a:srgbClr val="01B5EE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948" name="TextBox 63"/>
          <p:cNvSpPr txBox="1"/>
          <p:nvPr/>
        </p:nvSpPr>
        <p:spPr>
          <a:xfrm>
            <a:off x="6594778" y="4562589"/>
            <a:ext cx="654287" cy="338554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600" lang="en-US">
                <a:solidFill>
                  <a:srgbClr val="026DB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03</a:t>
            </a:r>
            <a:endParaRPr altLang="en-US" b="1" dirty="0" sz="1600" lang="zh-CN">
              <a:solidFill>
                <a:srgbClr val="026DB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949" name="TextBox 68"/>
          <p:cNvSpPr txBox="1"/>
          <p:nvPr/>
        </p:nvSpPr>
        <p:spPr>
          <a:xfrm>
            <a:off x="5493929" y="6064613"/>
            <a:ext cx="587961" cy="338554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1600" lang="en-US">
                <a:solidFill>
                  <a:srgbClr val="026DB7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04</a:t>
            </a:r>
            <a:endParaRPr altLang="en-US" b="1" dirty="0" sz="1600" lang="zh-CN">
              <a:solidFill>
                <a:srgbClr val="026DB7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950" name="文本框 34"/>
          <p:cNvSpPr txBox="1"/>
          <p:nvPr/>
        </p:nvSpPr>
        <p:spPr>
          <a:xfrm>
            <a:off x="2618681" y="713366"/>
            <a:ext cx="6954148" cy="707886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/>
        </p:spPr>
      </p:pic>
      <p:pic>
        <p:nvPicPr>
          <p:cNvPr id="2097197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1048951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129860" y="3521458"/>
            <a:ext cx="5975744" cy="1938992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000" lang="en-US" smtClean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</a:t>
            </a:r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you for listening to</a:t>
            </a:r>
            <a:endParaRPr altLang="en-US" b="1" dirty="0" sz="5400" lang="zh-CN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grpSp>
        <p:nvGrpSpPr>
          <p:cNvPr id="128" name="组合 7"/>
          <p:cNvGrpSpPr/>
          <p:nvPr/>
        </p:nvGrpSpPr>
        <p:grpSpPr>
          <a:xfrm>
            <a:off x="6245749" y="1136528"/>
            <a:ext cx="1752533" cy="1332805"/>
            <a:chOff x="4315637" y="2408725"/>
            <a:chExt cx="5250521" cy="3993035"/>
          </a:xfrm>
          <a:gradFill>
            <a:gsLst>
              <a:gs pos="0">
                <a:srgbClr val="51C7F3"/>
              </a:gs>
              <a:gs pos="100000">
                <a:srgbClr val="084B9D"/>
              </a:gs>
            </a:gsLst>
            <a:lin ang="5400000" scaled="1"/>
          </a:gradFill>
          <a:effectLst/>
        </p:grpSpPr>
        <p:sp>
          <p:nvSpPr>
            <p:cNvPr id="1048952" name="圆角矩形 8"/>
            <p:cNvSpPr/>
            <p:nvPr/>
          </p:nvSpPr>
          <p:spPr>
            <a:xfrm rot="19980000">
              <a:off x="5083085" y="2415286"/>
              <a:ext cx="531731" cy="39756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953" name="任意多边形 9"/>
            <p:cNvSpPr/>
            <p:nvPr/>
          </p:nvSpPr>
          <p:spPr>
            <a:xfrm rot="19980000">
              <a:off x="6673794" y="2408725"/>
              <a:ext cx="531731" cy="3975688"/>
            </a:xfrm>
            <a:custGeom>
              <a:avLst/>
              <a:gdLst>
                <a:gd name="connsiteX0" fmla="*/ 570188 w 570188"/>
                <a:gd name="connsiteY0" fmla="*/ 2413647 h 4263224"/>
                <a:gd name="connsiteX1" fmla="*/ 570188 w 570188"/>
                <a:gd name="connsiteY1" fmla="*/ 3978129 h 4263224"/>
                <a:gd name="connsiteX2" fmla="*/ 285094 w 570188"/>
                <a:gd name="connsiteY2" fmla="*/ 4263224 h 4263224"/>
                <a:gd name="connsiteX3" fmla="*/ 0 w 570188"/>
                <a:gd name="connsiteY3" fmla="*/ 3978129 h 4263224"/>
                <a:gd name="connsiteX4" fmla="*/ 0 w 570188"/>
                <a:gd name="connsiteY4" fmla="*/ 2827912 h 4263224"/>
                <a:gd name="connsiteX5" fmla="*/ 396065 w 570188"/>
                <a:gd name="connsiteY5" fmla="*/ 22404 h 4263224"/>
                <a:gd name="connsiteX6" fmla="*/ 570188 w 570188"/>
                <a:gd name="connsiteY6" fmla="*/ 285094 h 4263224"/>
                <a:gd name="connsiteX7" fmla="*/ 570188 w 570188"/>
                <a:gd name="connsiteY7" fmla="*/ 1355778 h 4263224"/>
                <a:gd name="connsiteX8" fmla="*/ 0 w 570188"/>
                <a:gd name="connsiteY8" fmla="*/ 1770044 h 4263224"/>
                <a:gd name="connsiteX9" fmla="*/ 0 w 570188"/>
                <a:gd name="connsiteY9" fmla="*/ 285094 h 4263224"/>
                <a:gd name="connsiteX10" fmla="*/ 285094 w 570188"/>
                <a:gd name="connsiteY10" fmla="*/ 0 h 4263224"/>
                <a:gd name="connsiteX11" fmla="*/ 396065 w 570188"/>
                <a:gd name="connsiteY11" fmla="*/ 22404 h 426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188" h="4263224">
                  <a:moveTo>
                    <a:pt x="570188" y="2413647"/>
                  </a:moveTo>
                  <a:lnTo>
                    <a:pt x="570188" y="3978129"/>
                  </a:lnTo>
                  <a:cubicBezTo>
                    <a:pt x="570188" y="4135582"/>
                    <a:pt x="442547" y="4263223"/>
                    <a:pt x="285094" y="4263224"/>
                  </a:cubicBezTo>
                  <a:cubicBezTo>
                    <a:pt x="127641" y="4263223"/>
                    <a:pt x="0" y="4135582"/>
                    <a:pt x="0" y="3978129"/>
                  </a:cubicBezTo>
                  <a:lnTo>
                    <a:pt x="0" y="2827912"/>
                  </a:lnTo>
                  <a:close/>
                  <a:moveTo>
                    <a:pt x="396065" y="22404"/>
                  </a:moveTo>
                  <a:cubicBezTo>
                    <a:pt x="498390" y="65684"/>
                    <a:pt x="570188" y="167004"/>
                    <a:pt x="570188" y="285094"/>
                  </a:cubicBezTo>
                  <a:lnTo>
                    <a:pt x="570188" y="1355778"/>
                  </a:lnTo>
                  <a:lnTo>
                    <a:pt x="0" y="1770044"/>
                  </a:lnTo>
                  <a:lnTo>
                    <a:pt x="0" y="285094"/>
                  </a:lnTo>
                  <a:cubicBezTo>
                    <a:pt x="0" y="127641"/>
                    <a:pt x="127641" y="0"/>
                    <a:pt x="285094" y="0"/>
                  </a:cubicBezTo>
                  <a:cubicBezTo>
                    <a:pt x="324457" y="0"/>
                    <a:pt x="361957" y="7978"/>
                    <a:pt x="396065" y="224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954" name="圆角矩形 10"/>
            <p:cNvSpPr/>
            <p:nvPr/>
          </p:nvSpPr>
          <p:spPr>
            <a:xfrm rot="5400000" flipH="1">
              <a:off x="5098906" y="1809898"/>
              <a:ext cx="531731" cy="2098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955" name="圆角矩形 11"/>
            <p:cNvSpPr/>
            <p:nvPr/>
          </p:nvSpPr>
          <p:spPr>
            <a:xfrm rot="1620000" flipH="1">
              <a:off x="8252911" y="2418564"/>
              <a:ext cx="531731" cy="39756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956" name="圆角矩形 12"/>
            <p:cNvSpPr/>
            <p:nvPr/>
          </p:nvSpPr>
          <p:spPr>
            <a:xfrm rot="16200000">
              <a:off x="8251157" y="1813177"/>
              <a:ext cx="531731" cy="2098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957" name="圆角矩形 13"/>
            <p:cNvSpPr/>
            <p:nvPr/>
          </p:nvSpPr>
          <p:spPr>
            <a:xfrm rot="1620000" flipH="1">
              <a:off x="6662201" y="2426073"/>
              <a:ext cx="531731" cy="39756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cxnSp>
        <p:nvCxnSpPr>
          <p:cNvPr id="3145732" name="直接连接符 14"/>
          <p:cNvCxnSpPr>
            <a:cxnSpLocks/>
          </p:cNvCxnSpPr>
          <p:nvPr/>
        </p:nvCxnSpPr>
        <p:spPr>
          <a:xfrm>
            <a:off x="6831221" y="2901611"/>
            <a:ext cx="540000" cy="0"/>
          </a:xfrm>
          <a:prstGeom prst="line"/>
          <a:noFill/>
          <a:ln w="38100">
            <a:solidFill>
              <a:srgbClr val="026DB7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2619191" y="-3978002"/>
            <a:ext cx="7353113" cy="9265630"/>
          </a:xfrm>
          <a:custGeom>
            <a:avLst/>
            <a:gdLst>
              <a:gd name="connsiteX0" fmla="*/ 0 w 6486398"/>
              <a:gd name="connsiteY0" fmla="*/ 0 h 8173486"/>
              <a:gd name="connsiteX1" fmla="*/ 0 w 6486398"/>
              <a:gd name="connsiteY1" fmla="*/ 8173486 h 8173486"/>
              <a:gd name="connsiteX2" fmla="*/ 6486398 w 6486398"/>
              <a:gd name="connsiteY2" fmla="*/ 8173486 h 8173486"/>
              <a:gd name="connsiteX3" fmla="*/ 6486398 w 6486398"/>
              <a:gd name="connsiteY3" fmla="*/ 0 h 8173486"/>
              <a:gd name="connsiteX4" fmla="*/ 3806043 w 6486398"/>
              <a:gd name="connsiteY4" fmla="*/ 0 h 8173486"/>
              <a:gd name="connsiteX5" fmla="*/ 3830610 w 6486398"/>
              <a:gd name="connsiteY5" fmla="*/ 106676 h 8173486"/>
              <a:gd name="connsiteX6" fmla="*/ 3711072 w 6486398"/>
              <a:gd name="connsiteY6" fmla="*/ 559704 h 8173486"/>
              <a:gd name="connsiteX7" fmla="*/ 3106360 w 6486398"/>
              <a:gd name="connsiteY7" fmla="*/ 425461 h 8173486"/>
              <a:gd name="connsiteX8" fmla="*/ 3018719 w 6486398"/>
              <a:gd name="connsiteY8" fmla="*/ 351299 h 8173486"/>
              <a:gd name="connsiteX9" fmla="*/ 2993112 w 6486398"/>
              <a:gd name="connsiteY9" fmla="*/ 377260 h 8173486"/>
              <a:gd name="connsiteX10" fmla="*/ 2083281 w 6486398"/>
              <a:gd name="connsiteY10" fmla="*/ 641718 h 8173486"/>
              <a:gd name="connsiteX11" fmla="*/ 1048565 w 6486398"/>
              <a:gd name="connsiteY11" fmla="*/ 136391 h 8173486"/>
              <a:gd name="connsiteX12" fmla="*/ 1069586 w 6486398"/>
              <a:gd name="connsiteY12" fmla="*/ 34550 h 8173486"/>
              <a:gd name="connsiteX13" fmla="*/ 1087777 w 6486398"/>
              <a:gd name="connsiteY13" fmla="*/ 0 h 81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86398" h="8173486">
                <a:moveTo>
                  <a:pt x="0" y="0"/>
                </a:moveTo>
                <a:lnTo>
                  <a:pt x="0" y="8173486"/>
                </a:lnTo>
                <a:lnTo>
                  <a:pt x="6486398" y="8173486"/>
                </a:lnTo>
                <a:lnTo>
                  <a:pt x="6486398" y="0"/>
                </a:lnTo>
                <a:lnTo>
                  <a:pt x="3806043" y="0"/>
                </a:lnTo>
                <a:lnTo>
                  <a:pt x="3830610" y="106676"/>
                </a:lnTo>
                <a:cubicBezTo>
                  <a:pt x="3862799" y="312559"/>
                  <a:pt x="3825496" y="479835"/>
                  <a:pt x="3711072" y="559704"/>
                </a:cubicBezTo>
                <a:cubicBezTo>
                  <a:pt x="3568042" y="659541"/>
                  <a:pt x="3338361" y="599176"/>
                  <a:pt x="3106360" y="425461"/>
                </a:cubicBezTo>
                <a:lnTo>
                  <a:pt x="3018719" y="351299"/>
                </a:lnTo>
                <a:lnTo>
                  <a:pt x="2993112" y="377260"/>
                </a:lnTo>
                <a:cubicBezTo>
                  <a:pt x="2817894" y="534783"/>
                  <a:pt x="2476158" y="641718"/>
                  <a:pt x="2083281" y="641718"/>
                </a:cubicBezTo>
                <a:cubicBezTo>
                  <a:pt x="1511823" y="641718"/>
                  <a:pt x="1048565" y="415475"/>
                  <a:pt x="1048565" y="136391"/>
                </a:cubicBezTo>
                <a:cubicBezTo>
                  <a:pt x="1048565" y="101505"/>
                  <a:pt x="1055803" y="67445"/>
                  <a:pt x="1069586" y="34550"/>
                </a:cubicBezTo>
                <a:lnTo>
                  <a:pt x="1087777" y="0"/>
                </a:lnTo>
                <a:close/>
              </a:path>
            </a:pathLst>
          </a:custGeom>
        </p:spPr>
      </p:pic>
      <p:sp>
        <p:nvSpPr>
          <p:cNvPr id="1048603" name="文本框 8"/>
          <p:cNvSpPr txBox="1"/>
          <p:nvPr/>
        </p:nvSpPr>
        <p:spPr>
          <a:xfrm>
            <a:off x="2594843" y="4642582"/>
            <a:ext cx="7383780" cy="993141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Analysis of teaching</a:t>
            </a:r>
            <a:endParaRPr altLang="zh-CN" b="1" dirty="0" sz="6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4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94842" y="5658245"/>
            <a:ext cx="717261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BUSINESS       ANNUAL      REPORT</a:t>
            </a:r>
            <a:endParaRPr altLang="zh-CN" b="1" dirty="0" sz="2800" lang="en-US" smtClean="0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5" name="矩形 10"/>
          <p:cNvSpPr/>
          <p:nvPr/>
        </p:nvSpPr>
        <p:spPr>
          <a:xfrm>
            <a:off x="3539813" y="654813"/>
            <a:ext cx="5453380" cy="1399540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88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PART    01</a:t>
            </a:r>
            <a:endParaRPr altLang="zh-CN" b="1" dirty="0" sz="88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  <p:bldP spid="10486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61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06" name="文本框 11"/>
          <p:cNvSpPr txBox="1"/>
          <p:nvPr/>
        </p:nvSpPr>
        <p:spPr>
          <a:xfrm>
            <a:off x="2618681" y="713366"/>
            <a:ext cx="7409180" cy="70675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Please enter title content here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07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8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3561" y="2433221"/>
            <a:ext cx="5099558" cy="3726947"/>
          </a:xfrm>
          <a:prstGeom prst="rect"/>
        </p:spPr>
      </p:pic>
      <p:sp>
        <p:nvSpPr>
          <p:cNvPr id="1048609" name="矩形 8"/>
          <p:cNvSpPr/>
          <p:nvPr/>
        </p:nvSpPr>
        <p:spPr>
          <a:xfrm>
            <a:off x="6483690" y="2433221"/>
            <a:ext cx="4873424" cy="1163619"/>
          </a:xfrm>
          <a:prstGeom prst="rect"/>
          <a:gradFill>
            <a:gsLst>
              <a:gs pos="0">
                <a:srgbClr val="01B5EE"/>
              </a:gs>
              <a:gs pos="100000">
                <a:srgbClr val="086DB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0" name="文本框 9"/>
          <p:cNvSpPr txBox="1"/>
          <p:nvPr/>
        </p:nvSpPr>
        <p:spPr>
          <a:xfrm>
            <a:off x="6522650" y="2661088"/>
            <a:ext cx="4702761" cy="707886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b="1" dirty="0" sz="4000"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text addition</a:t>
            </a:r>
            <a:endParaRPr altLang="zh-CN" b="1" dirty="0" sz="4000"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1" name="文本框 10"/>
          <p:cNvSpPr txBox="1"/>
          <p:nvPr/>
        </p:nvSpPr>
        <p:spPr>
          <a:xfrm>
            <a:off x="6464687" y="4071156"/>
            <a:ext cx="4911429" cy="12344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just">
              <a:lnSpc>
                <a:spcPct val="114000"/>
              </a:lnSpc>
            </a:pPr>
            <a:r>
              <a:rPr altLang="zh-CN" dirty="0" sz="1400" lang="en-US">
                <a:solidFill>
                  <a:srgbClr val="21262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user can demonstrate on a projector or computer, or print the presentation and make it into a film to be used in a wider </a:t>
            </a:r>
            <a:r>
              <a:rPr altLang="zh-CN" dirty="0" sz="1400" lang="en-US" err="1">
                <a:solidFill>
                  <a:srgbClr val="21262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fieldThe</a:t>
            </a:r>
            <a:r>
              <a:rPr altLang="zh-CN" dirty="0" sz="1400" lang="en-US">
                <a:solidFill>
                  <a:srgbClr val="21262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user can demonstrate on a projector or computer, or print the presentation and make it into a film to be used in a wider </a:t>
            </a:r>
            <a:r>
              <a:rPr altLang="zh-CN" dirty="0" sz="1400" lang="en-US" smtClean="0">
                <a:solidFill>
                  <a:srgbClr val="21262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field</a:t>
            </a:r>
            <a:endParaRPr altLang="zh-CN" dirty="0" sz="1400" lang="en-US">
              <a:solidFill>
                <a:srgbClr val="21262C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3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9" grpId="0" bldLvl="0" animBg="1"/>
      <p:bldP spid="1048610" grpId="0"/>
      <p:bldP spid="10486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64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12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3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组合 7"/>
          <p:cNvGrpSpPr/>
          <p:nvPr/>
        </p:nvGrpSpPr>
        <p:grpSpPr>
          <a:xfrm>
            <a:off x="5815416" y="3073558"/>
            <a:ext cx="2293697" cy="2293697"/>
            <a:chOff x="4308468" y="1981527"/>
            <a:chExt cx="1611824" cy="1611824"/>
          </a:xfrm>
          <a:solidFill>
            <a:srgbClr val="086DB8"/>
          </a:solidFill>
        </p:grpSpPr>
        <p:sp>
          <p:nvSpPr>
            <p:cNvPr id="1048614" name="Freeform: Shape 4"/>
            <p:cNvSpPr/>
            <p:nvPr/>
          </p:nvSpPr>
          <p:spPr bwMode="auto">
            <a:xfrm>
              <a:off x="5248946" y="2562186"/>
              <a:ext cx="287155" cy="282993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8615" name="Freeform: Shape 7"/>
            <p:cNvSpPr/>
            <p:nvPr/>
          </p:nvSpPr>
          <p:spPr>
            <a:xfrm rot="7768221">
              <a:off x="4308468" y="1981527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4" name="组合 10"/>
          <p:cNvGrpSpPr/>
          <p:nvPr/>
        </p:nvGrpSpPr>
        <p:grpSpPr>
          <a:xfrm>
            <a:off x="4033157" y="3072387"/>
            <a:ext cx="2293697" cy="2293697"/>
            <a:chOff x="3056041" y="1980704"/>
            <a:chExt cx="1611824" cy="1611824"/>
          </a:xfrm>
          <a:solidFill>
            <a:srgbClr val="086DB8"/>
          </a:solidFill>
        </p:grpSpPr>
        <p:sp>
          <p:nvSpPr>
            <p:cNvPr id="1048616" name="Freeform: Shape 3"/>
            <p:cNvSpPr/>
            <p:nvPr/>
          </p:nvSpPr>
          <p:spPr bwMode="auto">
            <a:xfrm>
              <a:off x="3413084" y="2644974"/>
              <a:ext cx="247781" cy="364863"/>
            </a:xfrm>
            <a:custGeom>
              <a:av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8617" name="Freeform: Shape 8"/>
            <p:cNvSpPr/>
            <p:nvPr/>
          </p:nvSpPr>
          <p:spPr>
            <a:xfrm rot="18235072">
              <a:off x="3056041" y="198070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5" name="组合 16"/>
          <p:cNvGrpSpPr/>
          <p:nvPr/>
        </p:nvGrpSpPr>
        <p:grpSpPr>
          <a:xfrm>
            <a:off x="4864195" y="2189018"/>
            <a:ext cx="2293697" cy="2293697"/>
            <a:chOff x="3640027" y="1359944"/>
            <a:chExt cx="1611824" cy="1611824"/>
          </a:xfrm>
          <a:solidFill>
            <a:srgbClr val="01B5EE"/>
          </a:solidFill>
        </p:grpSpPr>
        <p:sp>
          <p:nvSpPr>
            <p:cNvPr id="1048618" name="Freeform: Shape 6"/>
            <p:cNvSpPr/>
            <p:nvPr/>
          </p:nvSpPr>
          <p:spPr bwMode="auto">
            <a:xfrm>
              <a:off x="4305950" y="1712923"/>
              <a:ext cx="302603" cy="236819"/>
            </a:xfrm>
            <a:custGeom>
              <a:av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8619" name="Freeform: Shape 9"/>
            <p:cNvSpPr/>
            <p:nvPr/>
          </p:nvSpPr>
          <p:spPr>
            <a:xfrm rot="2018970">
              <a:off x="3640027" y="135994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6" name="组合 19"/>
          <p:cNvGrpSpPr/>
          <p:nvPr/>
        </p:nvGrpSpPr>
        <p:grpSpPr>
          <a:xfrm>
            <a:off x="4930079" y="3824412"/>
            <a:ext cx="2293697" cy="2293697"/>
            <a:chOff x="3686325" y="2509166"/>
            <a:chExt cx="1611824" cy="1611824"/>
          </a:xfrm>
          <a:solidFill>
            <a:srgbClr val="01B5EE"/>
          </a:solidFill>
        </p:grpSpPr>
        <p:sp>
          <p:nvSpPr>
            <p:cNvPr id="1048620" name="Freeform: Shape 5"/>
            <p:cNvSpPr/>
            <p:nvPr/>
          </p:nvSpPr>
          <p:spPr bwMode="auto">
            <a:xfrm>
              <a:off x="4337971" y="3479957"/>
              <a:ext cx="307958" cy="307958"/>
            </a:xfrm>
            <a:custGeom>
              <a:av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8621" name="Freeform: Shape 10"/>
            <p:cNvSpPr/>
            <p:nvPr/>
          </p:nvSpPr>
          <p:spPr>
            <a:xfrm rot="12594151">
              <a:off x="3686325" y="2509166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7" name="组合 22"/>
          <p:cNvGrpSpPr/>
          <p:nvPr/>
        </p:nvGrpSpPr>
        <p:grpSpPr>
          <a:xfrm>
            <a:off x="764316" y="2571784"/>
            <a:ext cx="2801722" cy="1043555"/>
            <a:chOff x="1626835" y="2349127"/>
            <a:chExt cx="2492110" cy="928234"/>
          </a:xfrm>
        </p:grpSpPr>
        <p:sp>
          <p:nvSpPr>
            <p:cNvPr id="1048622" name="文本框 2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23" name="文本框 24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25"/>
          <p:cNvGrpSpPr/>
          <p:nvPr/>
        </p:nvGrpSpPr>
        <p:grpSpPr>
          <a:xfrm>
            <a:off x="726888" y="4675523"/>
            <a:ext cx="2801722" cy="1043555"/>
            <a:chOff x="1626835" y="2349127"/>
            <a:chExt cx="2492110" cy="928234"/>
          </a:xfrm>
        </p:grpSpPr>
        <p:sp>
          <p:nvSpPr>
            <p:cNvPr id="1048624" name="文本框 2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25" name="文本框 27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28"/>
          <p:cNvGrpSpPr/>
          <p:nvPr/>
        </p:nvGrpSpPr>
        <p:grpSpPr>
          <a:xfrm>
            <a:off x="8659476" y="2556558"/>
            <a:ext cx="2801722" cy="1043555"/>
            <a:chOff x="1626835" y="2349127"/>
            <a:chExt cx="2492110" cy="928234"/>
          </a:xfrm>
        </p:grpSpPr>
        <p:sp>
          <p:nvSpPr>
            <p:cNvPr id="1048626" name="文本框 2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27" name="文本框 30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31"/>
          <p:cNvGrpSpPr/>
          <p:nvPr/>
        </p:nvGrpSpPr>
        <p:grpSpPr>
          <a:xfrm>
            <a:off x="8622048" y="4660297"/>
            <a:ext cx="2801722" cy="1043555"/>
            <a:chOff x="1626835" y="2349127"/>
            <a:chExt cx="2492110" cy="928234"/>
          </a:xfrm>
        </p:grpSpPr>
        <p:sp>
          <p:nvSpPr>
            <p:cNvPr id="1048628" name="文本框 3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29" name="文本框 33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48630" name="文本框 34"/>
          <p:cNvSpPr txBox="1"/>
          <p:nvPr/>
        </p:nvSpPr>
        <p:spPr>
          <a:xfrm>
            <a:off x="2618681" y="713366"/>
            <a:ext cx="7409180" cy="688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Please enter title content here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66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3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3" name="Freeform 22"/>
          <p:cNvSpPr/>
          <p:nvPr/>
        </p:nvSpPr>
        <p:spPr bwMode="auto">
          <a:xfrm>
            <a:off x="4841948" y="4439337"/>
            <a:ext cx="2515813" cy="788775"/>
          </a:xfrm>
          <a:custGeom>
            <a:avLst/>
            <a:gdLst>
              <a:gd name="T0" fmla="*/ 0 w 724"/>
              <a:gd name="T1" fmla="*/ 2147483646 h 227"/>
              <a:gd name="T2" fmla="*/ 2147483646 w 724"/>
              <a:gd name="T3" fmla="*/ 2147483646 h 227"/>
              <a:gd name="T4" fmla="*/ 2147483646 w 724"/>
              <a:gd name="T5" fmla="*/ 2147483646 h 227"/>
              <a:gd name="T6" fmla="*/ 2147483646 w 724"/>
              <a:gd name="T7" fmla="*/ 2147483646 h 227"/>
              <a:gd name="T8" fmla="*/ 2147483646 w 724"/>
              <a:gd name="T9" fmla="*/ 2147483646 h 227"/>
              <a:gd name="T10" fmla="*/ 2147483646 w 724"/>
              <a:gd name="T11" fmla="*/ 2147483646 h 227"/>
              <a:gd name="T12" fmla="*/ 2147483646 w 724"/>
              <a:gd name="T13" fmla="*/ 2147483646 h 227"/>
              <a:gd name="T14" fmla="*/ 2147483646 w 724"/>
              <a:gd name="T15" fmla="*/ 0 h 227"/>
              <a:gd name="T16" fmla="*/ 2147483646 w 724"/>
              <a:gd name="T17" fmla="*/ 0 h 227"/>
              <a:gd name="T18" fmla="*/ 2147483646 w 724"/>
              <a:gd name="T19" fmla="*/ 2147483646 h 227"/>
              <a:gd name="T20" fmla="*/ 0 w 724"/>
              <a:gd name="T21" fmla="*/ 2147483646 h 22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24" h="227">
                <a:moveTo>
                  <a:pt x="0" y="112"/>
                </a:moveTo>
                <a:cubicBezTo>
                  <a:pt x="0" y="149"/>
                  <a:pt x="5" y="185"/>
                  <a:pt x="16" y="219"/>
                </a:cubicBezTo>
                <a:cubicBezTo>
                  <a:pt x="17" y="224"/>
                  <a:pt x="22" y="227"/>
                  <a:pt x="27" y="227"/>
                </a:cubicBezTo>
                <a:cubicBezTo>
                  <a:pt x="697" y="227"/>
                  <a:pt x="697" y="227"/>
                  <a:pt x="697" y="227"/>
                </a:cubicBezTo>
                <a:cubicBezTo>
                  <a:pt x="702" y="227"/>
                  <a:pt x="707" y="224"/>
                  <a:pt x="708" y="219"/>
                </a:cubicBezTo>
                <a:cubicBezTo>
                  <a:pt x="719" y="185"/>
                  <a:pt x="724" y="149"/>
                  <a:pt x="724" y="112"/>
                </a:cubicBezTo>
                <a:cubicBezTo>
                  <a:pt x="724" y="76"/>
                  <a:pt x="719" y="41"/>
                  <a:pt x="709" y="8"/>
                </a:cubicBezTo>
                <a:cubicBezTo>
                  <a:pt x="708" y="3"/>
                  <a:pt x="703" y="0"/>
                  <a:pt x="69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1" y="0"/>
                  <a:pt x="16" y="3"/>
                  <a:pt x="15" y="8"/>
                </a:cubicBezTo>
                <a:cubicBezTo>
                  <a:pt x="5" y="41"/>
                  <a:pt x="0" y="76"/>
                  <a:pt x="0" y="112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4" name="Freeform 23"/>
          <p:cNvSpPr/>
          <p:nvPr/>
        </p:nvSpPr>
        <p:spPr bwMode="auto">
          <a:xfrm>
            <a:off x="5411955" y="2337965"/>
            <a:ext cx="1375797" cy="1193492"/>
          </a:xfrm>
          <a:custGeom>
            <a:avLst/>
            <a:gdLst>
              <a:gd name="T0" fmla="*/ 2147483646 w 396"/>
              <a:gd name="T1" fmla="*/ 2147483646 h 343"/>
              <a:gd name="T2" fmla="*/ 2147483646 w 396"/>
              <a:gd name="T3" fmla="*/ 2147483646 h 343"/>
              <a:gd name="T4" fmla="*/ 2147483646 w 396"/>
              <a:gd name="T5" fmla="*/ 2147483646 h 343"/>
              <a:gd name="T6" fmla="*/ 2147483646 w 396"/>
              <a:gd name="T7" fmla="*/ 2147483646 h 343"/>
              <a:gd name="T8" fmla="*/ 2147483646 w 396"/>
              <a:gd name="T9" fmla="*/ 2147483646 h 343"/>
              <a:gd name="T10" fmla="*/ 2147483646 w 396"/>
              <a:gd name="T11" fmla="*/ 2147483646 h 343"/>
              <a:gd name="T12" fmla="*/ 2147483646 w 396"/>
              <a:gd name="T13" fmla="*/ 2147483646 h 343"/>
              <a:gd name="T14" fmla="*/ 2147483646 w 396"/>
              <a:gd name="T15" fmla="*/ 2147483646 h 343"/>
              <a:gd name="T16" fmla="*/ 2147483646 w 396"/>
              <a:gd name="T17" fmla="*/ 2147483646 h 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6" h="343">
                <a:moveTo>
                  <a:pt x="357" y="266"/>
                </a:moveTo>
                <a:cubicBezTo>
                  <a:pt x="208" y="7"/>
                  <a:pt x="208" y="7"/>
                  <a:pt x="208" y="7"/>
                </a:cubicBezTo>
                <a:cubicBezTo>
                  <a:pt x="203" y="0"/>
                  <a:pt x="193" y="0"/>
                  <a:pt x="188" y="7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4" y="326"/>
                  <a:pt x="4" y="326"/>
                  <a:pt x="4" y="326"/>
                </a:cubicBezTo>
                <a:cubicBezTo>
                  <a:pt x="0" y="334"/>
                  <a:pt x="5" y="343"/>
                  <a:pt x="14" y="343"/>
                </a:cubicBezTo>
                <a:cubicBezTo>
                  <a:pt x="382" y="343"/>
                  <a:pt x="382" y="343"/>
                  <a:pt x="382" y="343"/>
                </a:cubicBezTo>
                <a:cubicBezTo>
                  <a:pt x="391" y="343"/>
                  <a:pt x="396" y="334"/>
                  <a:pt x="392" y="326"/>
                </a:cubicBezTo>
                <a:lnTo>
                  <a:pt x="357" y="266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5" name="Freeform 24"/>
          <p:cNvSpPr/>
          <p:nvPr/>
        </p:nvSpPr>
        <p:spPr bwMode="auto">
          <a:xfrm>
            <a:off x="4939177" y="5284019"/>
            <a:ext cx="2321354" cy="807005"/>
          </a:xfrm>
          <a:custGeom>
            <a:avLst/>
            <a:gdLst>
              <a:gd name="T0" fmla="*/ 2147483646 w 668"/>
              <a:gd name="T1" fmla="*/ 2147483646 h 232"/>
              <a:gd name="T2" fmla="*/ 2147483646 w 668"/>
              <a:gd name="T3" fmla="*/ 2147483646 h 232"/>
              <a:gd name="T4" fmla="*/ 2147483646 w 668"/>
              <a:gd name="T5" fmla="*/ 0 h 232"/>
              <a:gd name="T6" fmla="*/ 2147483646 w 668"/>
              <a:gd name="T7" fmla="*/ 0 h 232"/>
              <a:gd name="T8" fmla="*/ 2147483646 w 668"/>
              <a:gd name="T9" fmla="*/ 2147483646 h 232"/>
              <a:gd name="T10" fmla="*/ 2147483646 w 668"/>
              <a:gd name="T11" fmla="*/ 2147483646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8" h="232">
                <a:moveTo>
                  <a:pt x="334" y="232"/>
                </a:moveTo>
                <a:cubicBezTo>
                  <a:pt x="482" y="232"/>
                  <a:pt x="609" y="143"/>
                  <a:pt x="665" y="17"/>
                </a:cubicBezTo>
                <a:cubicBezTo>
                  <a:pt x="668" y="9"/>
                  <a:pt x="663" y="0"/>
                  <a:pt x="6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9"/>
                  <a:pt x="3" y="17"/>
                </a:cubicBezTo>
                <a:cubicBezTo>
                  <a:pt x="59" y="143"/>
                  <a:pt x="186" y="232"/>
                  <a:pt x="334" y="232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6" name="Freeform 25"/>
          <p:cNvSpPr/>
          <p:nvPr/>
        </p:nvSpPr>
        <p:spPr bwMode="auto">
          <a:xfrm>
            <a:off x="4936747" y="3591010"/>
            <a:ext cx="2331077" cy="788775"/>
          </a:xfrm>
          <a:custGeom>
            <a:avLst/>
            <a:gdLst>
              <a:gd name="T0" fmla="*/ 2147483646 w 671"/>
              <a:gd name="T1" fmla="*/ 2147483646 h 227"/>
              <a:gd name="T2" fmla="*/ 2147483646 w 671"/>
              <a:gd name="T3" fmla="*/ 2147483646 h 227"/>
              <a:gd name="T4" fmla="*/ 2147483646 w 671"/>
              <a:gd name="T5" fmla="*/ 2147483646 h 227"/>
              <a:gd name="T6" fmla="*/ 2147483646 w 671"/>
              <a:gd name="T7" fmla="*/ 0 h 227"/>
              <a:gd name="T8" fmla="*/ 2147483646 w 671"/>
              <a:gd name="T9" fmla="*/ 0 h 227"/>
              <a:gd name="T10" fmla="*/ 2147483646 w 671"/>
              <a:gd name="T11" fmla="*/ 2147483646 h 227"/>
              <a:gd name="T12" fmla="*/ 2147483646 w 671"/>
              <a:gd name="T13" fmla="*/ 2147483646 h 227"/>
              <a:gd name="T14" fmla="*/ 2147483646 w 671"/>
              <a:gd name="T15" fmla="*/ 2147483646 h 227"/>
              <a:gd name="T16" fmla="*/ 2147483646 w 671"/>
              <a:gd name="T17" fmla="*/ 2147483646 h 227"/>
              <a:gd name="T18" fmla="*/ 2147483646 w 671"/>
              <a:gd name="T19" fmla="*/ 2147483646 h 227"/>
              <a:gd name="T20" fmla="*/ 2147483646 w 671"/>
              <a:gd name="T21" fmla="*/ 2147483646 h 227"/>
              <a:gd name="T22" fmla="*/ 2147483646 w 671"/>
              <a:gd name="T23" fmla="*/ 2147483646 h 227"/>
              <a:gd name="T24" fmla="*/ 2147483646 w 671"/>
              <a:gd name="T25" fmla="*/ 2147483646 h 2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1" h="227">
                <a:moveTo>
                  <a:pt x="654" y="183"/>
                </a:moveTo>
                <a:cubicBezTo>
                  <a:pt x="653" y="182"/>
                  <a:pt x="653" y="182"/>
                  <a:pt x="653" y="182"/>
                </a:cubicBezTo>
                <a:cubicBezTo>
                  <a:pt x="552" y="5"/>
                  <a:pt x="552" y="5"/>
                  <a:pt x="552" y="5"/>
                </a:cubicBezTo>
                <a:cubicBezTo>
                  <a:pt x="550" y="2"/>
                  <a:pt x="546" y="0"/>
                  <a:pt x="542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0" y="2"/>
                  <a:pt x="118" y="5"/>
                </a:cubicBezTo>
                <a:cubicBezTo>
                  <a:pt x="17" y="182"/>
                  <a:pt x="17" y="182"/>
                  <a:pt x="17" y="182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11" y="194"/>
                  <a:pt x="7" y="202"/>
                  <a:pt x="3" y="211"/>
                </a:cubicBezTo>
                <a:cubicBezTo>
                  <a:pt x="0" y="219"/>
                  <a:pt x="5" y="227"/>
                  <a:pt x="13" y="227"/>
                </a:cubicBezTo>
                <a:cubicBezTo>
                  <a:pt x="657" y="227"/>
                  <a:pt x="657" y="227"/>
                  <a:pt x="657" y="227"/>
                </a:cubicBezTo>
                <a:cubicBezTo>
                  <a:pt x="665" y="227"/>
                  <a:pt x="671" y="219"/>
                  <a:pt x="667" y="211"/>
                </a:cubicBezTo>
                <a:cubicBezTo>
                  <a:pt x="663" y="202"/>
                  <a:pt x="659" y="193"/>
                  <a:pt x="654" y="183"/>
                </a:cubicBezTo>
                <a:close/>
              </a:path>
            </a:pathLst>
          </a:custGeom>
          <a:solidFill>
            <a:srgbClr val="01B5EE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7" name="Freeform 26"/>
          <p:cNvSpPr/>
          <p:nvPr/>
        </p:nvSpPr>
        <p:spPr bwMode="auto">
          <a:xfrm>
            <a:off x="4936747" y="3591010"/>
            <a:ext cx="444825" cy="788775"/>
          </a:xfrm>
          <a:custGeom>
            <a:avLst/>
            <a:gdLst>
              <a:gd name="T0" fmla="*/ 2147483646 w 128"/>
              <a:gd name="T1" fmla="*/ 2147483646 h 227"/>
              <a:gd name="T2" fmla="*/ 2147483646 w 128"/>
              <a:gd name="T3" fmla="*/ 2147483646 h 227"/>
              <a:gd name="T4" fmla="*/ 2147483646 w 128"/>
              <a:gd name="T5" fmla="*/ 2147483646 h 227"/>
              <a:gd name="T6" fmla="*/ 2147483646 w 128"/>
              <a:gd name="T7" fmla="*/ 2147483646 h 227"/>
              <a:gd name="T8" fmla="*/ 2147483646 w 128"/>
              <a:gd name="T9" fmla="*/ 2147483646 h 227"/>
              <a:gd name="T10" fmla="*/ 2147483646 w 128"/>
              <a:gd name="T11" fmla="*/ 2147483646 h 227"/>
              <a:gd name="T12" fmla="*/ 2147483646 w 128"/>
              <a:gd name="T13" fmla="*/ 0 h 227"/>
              <a:gd name="T14" fmla="*/ 2147483646 w 128"/>
              <a:gd name="T15" fmla="*/ 2147483646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227">
                <a:moveTo>
                  <a:pt x="118" y="5"/>
                </a:moveTo>
                <a:cubicBezTo>
                  <a:pt x="17" y="182"/>
                  <a:pt x="17" y="182"/>
                  <a:pt x="17" y="182"/>
                </a:cubicBezTo>
                <a:cubicBezTo>
                  <a:pt x="16" y="185"/>
                  <a:pt x="16" y="185"/>
                  <a:pt x="16" y="185"/>
                </a:cubicBezTo>
                <a:cubicBezTo>
                  <a:pt x="11" y="194"/>
                  <a:pt x="7" y="202"/>
                  <a:pt x="3" y="211"/>
                </a:cubicBezTo>
                <a:cubicBezTo>
                  <a:pt x="0" y="219"/>
                  <a:pt x="5" y="227"/>
                  <a:pt x="13" y="227"/>
                </a:cubicBezTo>
                <a:cubicBezTo>
                  <a:pt x="128" y="227"/>
                  <a:pt x="128" y="227"/>
                  <a:pt x="128" y="227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0" y="2"/>
                  <a:pt x="118" y="5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8" name="Freeform 27"/>
          <p:cNvSpPr/>
          <p:nvPr/>
        </p:nvSpPr>
        <p:spPr bwMode="auto">
          <a:xfrm>
            <a:off x="6815707" y="3591010"/>
            <a:ext cx="452117" cy="788775"/>
          </a:xfrm>
          <a:custGeom>
            <a:avLst/>
            <a:gdLst>
              <a:gd name="T0" fmla="*/ 2147483646 w 130"/>
              <a:gd name="T1" fmla="*/ 2147483646 h 227"/>
              <a:gd name="T2" fmla="*/ 2147483646 w 130"/>
              <a:gd name="T3" fmla="*/ 2147483646 h 227"/>
              <a:gd name="T4" fmla="*/ 2147483646 w 130"/>
              <a:gd name="T5" fmla="*/ 2147483646 h 227"/>
              <a:gd name="T6" fmla="*/ 2147483646 w 130"/>
              <a:gd name="T7" fmla="*/ 2147483646 h 227"/>
              <a:gd name="T8" fmla="*/ 2147483646 w 130"/>
              <a:gd name="T9" fmla="*/ 0 h 227"/>
              <a:gd name="T10" fmla="*/ 0 w 130"/>
              <a:gd name="T11" fmla="*/ 0 h 227"/>
              <a:gd name="T12" fmla="*/ 0 w 130"/>
              <a:gd name="T13" fmla="*/ 2147483646 h 227"/>
              <a:gd name="T14" fmla="*/ 2147483646 w 130"/>
              <a:gd name="T15" fmla="*/ 2147483646 h 227"/>
              <a:gd name="T16" fmla="*/ 2147483646 w 130"/>
              <a:gd name="T17" fmla="*/ 2147483646 h 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0" h="227">
                <a:moveTo>
                  <a:pt x="126" y="211"/>
                </a:moveTo>
                <a:cubicBezTo>
                  <a:pt x="122" y="202"/>
                  <a:pt x="118" y="193"/>
                  <a:pt x="113" y="183"/>
                </a:cubicBezTo>
                <a:cubicBezTo>
                  <a:pt x="112" y="182"/>
                  <a:pt x="112" y="182"/>
                  <a:pt x="112" y="182"/>
                </a:cubicBezTo>
                <a:cubicBezTo>
                  <a:pt x="11" y="5"/>
                  <a:pt x="11" y="5"/>
                  <a:pt x="11" y="5"/>
                </a:cubicBezTo>
                <a:cubicBezTo>
                  <a:pt x="9" y="2"/>
                  <a:pt x="5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7"/>
                  <a:pt x="0" y="227"/>
                  <a:pt x="0" y="227"/>
                </a:cubicBezTo>
                <a:cubicBezTo>
                  <a:pt x="116" y="227"/>
                  <a:pt x="116" y="227"/>
                  <a:pt x="116" y="227"/>
                </a:cubicBezTo>
                <a:cubicBezTo>
                  <a:pt x="124" y="227"/>
                  <a:pt x="130" y="219"/>
                  <a:pt x="126" y="211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9" name="Freeform 28"/>
          <p:cNvSpPr/>
          <p:nvPr/>
        </p:nvSpPr>
        <p:spPr bwMode="auto">
          <a:xfrm>
            <a:off x="4841948" y="4439337"/>
            <a:ext cx="539624" cy="788775"/>
          </a:xfrm>
          <a:custGeom>
            <a:avLst/>
            <a:gdLst>
              <a:gd name="T0" fmla="*/ 2147483646 w 155"/>
              <a:gd name="T1" fmla="*/ 0 h 227"/>
              <a:gd name="T2" fmla="*/ 2147483646 w 155"/>
              <a:gd name="T3" fmla="*/ 2147483646 h 227"/>
              <a:gd name="T4" fmla="*/ 0 w 155"/>
              <a:gd name="T5" fmla="*/ 2147483646 h 227"/>
              <a:gd name="T6" fmla="*/ 2147483646 w 155"/>
              <a:gd name="T7" fmla="*/ 2147483646 h 227"/>
              <a:gd name="T8" fmla="*/ 2147483646 w 155"/>
              <a:gd name="T9" fmla="*/ 2147483646 h 227"/>
              <a:gd name="T10" fmla="*/ 2147483646 w 155"/>
              <a:gd name="T11" fmla="*/ 2147483646 h 227"/>
              <a:gd name="T12" fmla="*/ 2147483646 w 155"/>
              <a:gd name="T13" fmla="*/ 0 h 227"/>
              <a:gd name="T14" fmla="*/ 2147483646 w 155"/>
              <a:gd name="T15" fmla="*/ 0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227">
                <a:moveTo>
                  <a:pt x="26" y="0"/>
                </a:moveTo>
                <a:cubicBezTo>
                  <a:pt x="21" y="0"/>
                  <a:pt x="16" y="3"/>
                  <a:pt x="15" y="8"/>
                </a:cubicBezTo>
                <a:cubicBezTo>
                  <a:pt x="5" y="41"/>
                  <a:pt x="0" y="76"/>
                  <a:pt x="0" y="112"/>
                </a:cubicBezTo>
                <a:cubicBezTo>
                  <a:pt x="0" y="149"/>
                  <a:pt x="5" y="185"/>
                  <a:pt x="16" y="219"/>
                </a:cubicBezTo>
                <a:cubicBezTo>
                  <a:pt x="17" y="224"/>
                  <a:pt x="22" y="227"/>
                  <a:pt x="27" y="227"/>
                </a:cubicBezTo>
                <a:cubicBezTo>
                  <a:pt x="155" y="227"/>
                  <a:pt x="155" y="227"/>
                  <a:pt x="155" y="227"/>
                </a:cubicBezTo>
                <a:cubicBezTo>
                  <a:pt x="155" y="0"/>
                  <a:pt x="155" y="0"/>
                  <a:pt x="155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0" name="Freeform 29"/>
          <p:cNvSpPr/>
          <p:nvPr/>
        </p:nvSpPr>
        <p:spPr bwMode="auto">
          <a:xfrm>
            <a:off x="6815707" y="4439337"/>
            <a:ext cx="542054" cy="788775"/>
          </a:xfrm>
          <a:custGeom>
            <a:avLst/>
            <a:gdLst>
              <a:gd name="T0" fmla="*/ 2147483646 w 156"/>
              <a:gd name="T1" fmla="*/ 2147483646 h 227"/>
              <a:gd name="T2" fmla="*/ 2147483646 w 156"/>
              <a:gd name="T3" fmla="*/ 0 h 227"/>
              <a:gd name="T4" fmla="*/ 0 w 156"/>
              <a:gd name="T5" fmla="*/ 0 h 227"/>
              <a:gd name="T6" fmla="*/ 0 w 156"/>
              <a:gd name="T7" fmla="*/ 2147483646 h 227"/>
              <a:gd name="T8" fmla="*/ 2147483646 w 156"/>
              <a:gd name="T9" fmla="*/ 2147483646 h 227"/>
              <a:gd name="T10" fmla="*/ 2147483646 w 156"/>
              <a:gd name="T11" fmla="*/ 2147483646 h 227"/>
              <a:gd name="T12" fmla="*/ 2147483646 w 156"/>
              <a:gd name="T13" fmla="*/ 2147483646 h 227"/>
              <a:gd name="T14" fmla="*/ 2147483646 w 156"/>
              <a:gd name="T15" fmla="*/ 2147483646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6" h="227">
                <a:moveTo>
                  <a:pt x="141" y="8"/>
                </a:moveTo>
                <a:cubicBezTo>
                  <a:pt x="140" y="3"/>
                  <a:pt x="135" y="0"/>
                  <a:pt x="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7"/>
                  <a:pt x="0" y="227"/>
                  <a:pt x="0" y="227"/>
                </a:cubicBezTo>
                <a:cubicBezTo>
                  <a:pt x="129" y="227"/>
                  <a:pt x="129" y="227"/>
                  <a:pt x="129" y="227"/>
                </a:cubicBezTo>
                <a:cubicBezTo>
                  <a:pt x="134" y="227"/>
                  <a:pt x="139" y="224"/>
                  <a:pt x="140" y="219"/>
                </a:cubicBezTo>
                <a:cubicBezTo>
                  <a:pt x="151" y="185"/>
                  <a:pt x="156" y="149"/>
                  <a:pt x="156" y="112"/>
                </a:cubicBezTo>
                <a:cubicBezTo>
                  <a:pt x="156" y="76"/>
                  <a:pt x="151" y="41"/>
                  <a:pt x="141" y="8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1" name="Freeform 30"/>
          <p:cNvSpPr/>
          <p:nvPr/>
        </p:nvSpPr>
        <p:spPr bwMode="auto">
          <a:xfrm>
            <a:off x="6815707" y="5284019"/>
            <a:ext cx="444825" cy="580946"/>
          </a:xfrm>
          <a:custGeom>
            <a:avLst/>
            <a:gdLst>
              <a:gd name="T0" fmla="*/ 2147483646 w 128"/>
              <a:gd name="T1" fmla="*/ 2147483646 h 167"/>
              <a:gd name="T2" fmla="*/ 2147483646 w 128"/>
              <a:gd name="T3" fmla="*/ 0 h 167"/>
              <a:gd name="T4" fmla="*/ 0 w 128"/>
              <a:gd name="T5" fmla="*/ 0 h 167"/>
              <a:gd name="T6" fmla="*/ 0 w 128"/>
              <a:gd name="T7" fmla="*/ 2147483646 h 167"/>
              <a:gd name="T8" fmla="*/ 2147483646 w 128"/>
              <a:gd name="T9" fmla="*/ 2147483646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167">
                <a:moveTo>
                  <a:pt x="125" y="17"/>
                </a:moveTo>
                <a:cubicBezTo>
                  <a:pt x="128" y="9"/>
                  <a:pt x="123" y="0"/>
                  <a:pt x="1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54" y="130"/>
                  <a:pt x="98" y="78"/>
                  <a:pt x="125" y="17"/>
                </a:cubicBez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2" name="Freeform 31"/>
          <p:cNvSpPr/>
          <p:nvPr/>
        </p:nvSpPr>
        <p:spPr bwMode="auto">
          <a:xfrm>
            <a:off x="4939177" y="5284019"/>
            <a:ext cx="442394" cy="580946"/>
          </a:xfrm>
          <a:custGeom>
            <a:avLst/>
            <a:gdLst>
              <a:gd name="T0" fmla="*/ 2147483646 w 127"/>
              <a:gd name="T1" fmla="*/ 0 h 167"/>
              <a:gd name="T2" fmla="*/ 2147483646 w 127"/>
              <a:gd name="T3" fmla="*/ 2147483646 h 167"/>
              <a:gd name="T4" fmla="*/ 2147483646 w 127"/>
              <a:gd name="T5" fmla="*/ 2147483646 h 167"/>
              <a:gd name="T6" fmla="*/ 2147483646 w 127"/>
              <a:gd name="T7" fmla="*/ 0 h 167"/>
              <a:gd name="T8" fmla="*/ 2147483646 w 127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167">
                <a:moveTo>
                  <a:pt x="13" y="0"/>
                </a:moveTo>
                <a:cubicBezTo>
                  <a:pt x="5" y="0"/>
                  <a:pt x="0" y="9"/>
                  <a:pt x="3" y="17"/>
                </a:cubicBezTo>
                <a:cubicBezTo>
                  <a:pt x="30" y="77"/>
                  <a:pt x="73" y="129"/>
                  <a:pt x="127" y="167"/>
                </a:cubicBezTo>
                <a:cubicBezTo>
                  <a:pt x="127" y="0"/>
                  <a:pt x="127" y="0"/>
                  <a:pt x="127" y="0"/>
                </a:cubicBezTo>
                <a:lnTo>
                  <a:pt x="13" y="0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组合 20"/>
          <p:cNvGrpSpPr/>
          <p:nvPr/>
        </p:nvGrpSpPr>
        <p:grpSpPr>
          <a:xfrm>
            <a:off x="8034976" y="2671753"/>
            <a:ext cx="2801722" cy="1043555"/>
            <a:chOff x="1626835" y="2349127"/>
            <a:chExt cx="2492110" cy="928234"/>
          </a:xfrm>
        </p:grpSpPr>
        <p:sp>
          <p:nvSpPr>
            <p:cNvPr id="1048643" name="文本框 2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44" name="文本框 22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23"/>
          <p:cNvGrpSpPr/>
          <p:nvPr/>
        </p:nvGrpSpPr>
        <p:grpSpPr>
          <a:xfrm>
            <a:off x="8034976" y="4660433"/>
            <a:ext cx="2801722" cy="1043555"/>
            <a:chOff x="1626835" y="2349127"/>
            <a:chExt cx="2492110" cy="928234"/>
          </a:xfrm>
        </p:grpSpPr>
        <p:sp>
          <p:nvSpPr>
            <p:cNvPr id="104864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46" name="文本框 25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26"/>
          <p:cNvGrpSpPr/>
          <p:nvPr/>
        </p:nvGrpSpPr>
        <p:grpSpPr>
          <a:xfrm>
            <a:off x="1417957" y="2671753"/>
            <a:ext cx="2801722" cy="1043555"/>
            <a:chOff x="1626835" y="2349127"/>
            <a:chExt cx="2492110" cy="928234"/>
          </a:xfrm>
        </p:grpSpPr>
        <p:sp>
          <p:nvSpPr>
            <p:cNvPr id="1048647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48" name="文本框 28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29"/>
          <p:cNvGrpSpPr/>
          <p:nvPr/>
        </p:nvGrpSpPr>
        <p:grpSpPr>
          <a:xfrm>
            <a:off x="1417957" y="4660433"/>
            <a:ext cx="2801722" cy="1043555"/>
            <a:chOff x="1626835" y="2349127"/>
            <a:chExt cx="2492110" cy="928234"/>
          </a:xfrm>
        </p:grpSpPr>
        <p:sp>
          <p:nvSpPr>
            <p:cNvPr id="1048649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50" name="文本框 31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48651" name="Freeform 23"/>
          <p:cNvSpPr>
            <a:spLocks noEditPoints="1"/>
          </p:cNvSpPr>
          <p:nvPr/>
        </p:nvSpPr>
        <p:spPr bwMode="auto">
          <a:xfrm>
            <a:off x="5862408" y="4597493"/>
            <a:ext cx="472462" cy="472462"/>
          </a:xfrm>
          <a:custGeom>
            <a:avLst/>
            <a:gdLst>
              <a:gd name="T0" fmla="*/ 2147483646 w 140"/>
              <a:gd name="T1" fmla="*/ 2147483646 h 140"/>
              <a:gd name="T2" fmla="*/ 2147483646 w 140"/>
              <a:gd name="T3" fmla="*/ 2147483646 h 140"/>
              <a:gd name="T4" fmla="*/ 2147483646 w 140"/>
              <a:gd name="T5" fmla="*/ 2147483646 h 140"/>
              <a:gd name="T6" fmla="*/ 2147483646 w 140"/>
              <a:gd name="T7" fmla="*/ 2147483646 h 140"/>
              <a:gd name="T8" fmla="*/ 2147483646 w 140"/>
              <a:gd name="T9" fmla="*/ 2147483646 h 140"/>
              <a:gd name="T10" fmla="*/ 0 w 140"/>
              <a:gd name="T11" fmla="*/ 2147483646 h 140"/>
              <a:gd name="T12" fmla="*/ 2147483646 w 140"/>
              <a:gd name="T13" fmla="*/ 2147483646 h 140"/>
              <a:gd name="T14" fmla="*/ 2147483646 w 140"/>
              <a:gd name="T15" fmla="*/ 2147483646 h 140"/>
              <a:gd name="T16" fmla="*/ 2147483646 w 140"/>
              <a:gd name="T17" fmla="*/ 2147483646 h 140"/>
              <a:gd name="T18" fmla="*/ 2147483646 w 140"/>
              <a:gd name="T19" fmla="*/ 2147483646 h 140"/>
              <a:gd name="T20" fmla="*/ 2147483646 w 140"/>
              <a:gd name="T21" fmla="*/ 0 h 140"/>
              <a:gd name="T22" fmla="*/ 2147483646 w 140"/>
              <a:gd name="T23" fmla="*/ 2147483646 h 140"/>
              <a:gd name="T24" fmla="*/ 2147483646 w 140"/>
              <a:gd name="T25" fmla="*/ 2147483646 h 140"/>
              <a:gd name="T26" fmla="*/ 2147483646 w 140"/>
              <a:gd name="T27" fmla="*/ 2147483646 h 140"/>
              <a:gd name="T28" fmla="*/ 2147483646 w 140"/>
              <a:gd name="T29" fmla="*/ 2147483646 h 140"/>
              <a:gd name="T30" fmla="*/ 2147483646 w 140"/>
              <a:gd name="T31" fmla="*/ 2147483646 h 140"/>
              <a:gd name="T32" fmla="*/ 2147483646 w 140"/>
              <a:gd name="T33" fmla="*/ 2147483646 h 140"/>
              <a:gd name="T34" fmla="*/ 2147483646 w 140"/>
              <a:gd name="T35" fmla="*/ 2147483646 h 140"/>
              <a:gd name="T36" fmla="*/ 2147483646 w 140"/>
              <a:gd name="T37" fmla="*/ 2147483646 h 140"/>
              <a:gd name="T38" fmla="*/ 2147483646 w 140"/>
              <a:gd name="T39" fmla="*/ 2147483646 h 140"/>
              <a:gd name="T40" fmla="*/ 2147483646 w 140"/>
              <a:gd name="T41" fmla="*/ 2147483646 h 140"/>
              <a:gd name="T42" fmla="*/ 2147483646 w 140"/>
              <a:gd name="T43" fmla="*/ 2147483646 h 140"/>
              <a:gd name="T44" fmla="*/ 2147483646 w 140"/>
              <a:gd name="T45" fmla="*/ 2147483646 h 140"/>
              <a:gd name="T46" fmla="*/ 2147483646 w 140"/>
              <a:gd name="T47" fmla="*/ 2147483646 h 140"/>
              <a:gd name="T48" fmla="*/ 2147483646 w 140"/>
              <a:gd name="T49" fmla="*/ 2147483646 h 140"/>
              <a:gd name="T50" fmla="*/ 2147483646 w 140"/>
              <a:gd name="T51" fmla="*/ 2147483646 h 140"/>
              <a:gd name="T52" fmla="*/ 2147483646 w 140"/>
              <a:gd name="T53" fmla="*/ 2147483646 h 140"/>
              <a:gd name="T54" fmla="*/ 2147483646 w 140"/>
              <a:gd name="T55" fmla="*/ 2147483646 h 140"/>
              <a:gd name="T56" fmla="*/ 2147483646 w 140"/>
              <a:gd name="T57" fmla="*/ 2147483646 h 140"/>
              <a:gd name="T58" fmla="*/ 2147483646 w 140"/>
              <a:gd name="T59" fmla="*/ 2147483646 h 140"/>
              <a:gd name="T60" fmla="*/ 2147483646 w 140"/>
              <a:gd name="T61" fmla="*/ 2147483646 h 140"/>
              <a:gd name="T62" fmla="*/ 2147483646 w 140"/>
              <a:gd name="T63" fmla="*/ 2147483646 h 140"/>
              <a:gd name="T64" fmla="*/ 2147483646 w 140"/>
              <a:gd name="T65" fmla="*/ 2147483646 h 140"/>
              <a:gd name="T66" fmla="*/ 2147483646 w 140"/>
              <a:gd name="T67" fmla="*/ 2147483646 h 140"/>
              <a:gd name="T68" fmla="*/ 2147483646 w 140"/>
              <a:gd name="T69" fmla="*/ 2147483646 h 140"/>
              <a:gd name="T70" fmla="*/ 2147483646 w 140"/>
              <a:gd name="T71" fmla="*/ 2147483646 h 140"/>
              <a:gd name="T72" fmla="*/ 2147483646 w 140"/>
              <a:gd name="T73" fmla="*/ 2147483646 h 140"/>
              <a:gd name="T74" fmla="*/ 2147483646 w 140"/>
              <a:gd name="T75" fmla="*/ 2147483646 h 140"/>
              <a:gd name="T76" fmla="*/ 2147483646 w 140"/>
              <a:gd name="T77" fmla="*/ 2147483646 h 140"/>
              <a:gd name="T78" fmla="*/ 2147483646 w 140"/>
              <a:gd name="T79" fmla="*/ 2147483646 h 140"/>
              <a:gd name="T80" fmla="*/ 2147483646 w 140"/>
              <a:gd name="T81" fmla="*/ 2147483646 h 140"/>
              <a:gd name="T82" fmla="*/ 2147483646 w 140"/>
              <a:gd name="T83" fmla="*/ 2147483646 h 140"/>
              <a:gd name="T84" fmla="*/ 2147483646 w 140"/>
              <a:gd name="T85" fmla="*/ 2147483646 h 140"/>
              <a:gd name="T86" fmla="*/ 2147483646 w 140"/>
              <a:gd name="T87" fmla="*/ 2147483646 h 140"/>
              <a:gd name="T88" fmla="*/ 2147483646 w 140"/>
              <a:gd name="T89" fmla="*/ 2147483646 h 140"/>
              <a:gd name="T90" fmla="*/ 2147483646 w 140"/>
              <a:gd name="T91" fmla="*/ 2147483646 h 140"/>
              <a:gd name="T92" fmla="*/ 2147483646 w 140"/>
              <a:gd name="T93" fmla="*/ 2147483646 h 140"/>
              <a:gd name="T94" fmla="*/ 2147483646 w 140"/>
              <a:gd name="T95" fmla="*/ 2147483646 h 140"/>
              <a:gd name="T96" fmla="*/ 2147483646 w 140"/>
              <a:gd name="T97" fmla="*/ 2147483646 h 140"/>
              <a:gd name="T98" fmla="*/ 2147483646 w 140"/>
              <a:gd name="T99" fmla="*/ 2147483646 h 1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40" h="140">
                <a:moveTo>
                  <a:pt x="77" y="140"/>
                </a:moveTo>
                <a:cubicBezTo>
                  <a:pt x="63" y="140"/>
                  <a:pt x="63" y="140"/>
                  <a:pt x="63" y="140"/>
                </a:cubicBezTo>
                <a:cubicBezTo>
                  <a:pt x="60" y="140"/>
                  <a:pt x="58" y="137"/>
                  <a:pt x="57" y="135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55" y="120"/>
                  <a:pt x="54" y="120"/>
                  <a:pt x="54" y="120"/>
                </a:cubicBezTo>
                <a:cubicBezTo>
                  <a:pt x="51" y="119"/>
                  <a:pt x="49" y="118"/>
                  <a:pt x="46" y="116"/>
                </a:cubicBezTo>
                <a:cubicBezTo>
                  <a:pt x="46" y="116"/>
                  <a:pt x="45" y="116"/>
                  <a:pt x="44" y="117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1" y="126"/>
                  <a:pt x="28" y="126"/>
                  <a:pt x="25" y="12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4" y="112"/>
                  <a:pt x="14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4" y="95"/>
                  <a:pt x="24" y="94"/>
                  <a:pt x="23" y="94"/>
                </a:cubicBezTo>
                <a:cubicBezTo>
                  <a:pt x="22" y="91"/>
                  <a:pt x="21" y="89"/>
                  <a:pt x="20" y="86"/>
                </a:cubicBezTo>
                <a:cubicBezTo>
                  <a:pt x="20" y="85"/>
                  <a:pt x="20" y="85"/>
                  <a:pt x="19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3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3" y="58"/>
                  <a:pt x="5" y="57"/>
                </a:cubicBezTo>
                <a:cubicBezTo>
                  <a:pt x="19" y="55"/>
                  <a:pt x="19" y="55"/>
                  <a:pt x="19" y="55"/>
                </a:cubicBezTo>
                <a:cubicBezTo>
                  <a:pt x="20" y="55"/>
                  <a:pt x="20" y="55"/>
                  <a:pt x="20" y="54"/>
                </a:cubicBezTo>
                <a:cubicBezTo>
                  <a:pt x="21" y="51"/>
                  <a:pt x="22" y="49"/>
                  <a:pt x="23" y="46"/>
                </a:cubicBezTo>
                <a:cubicBezTo>
                  <a:pt x="24" y="46"/>
                  <a:pt x="24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1"/>
                  <a:pt x="14" y="28"/>
                  <a:pt x="16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8" y="14"/>
                  <a:pt x="31" y="14"/>
                  <a:pt x="33" y="15"/>
                </a:cubicBezTo>
                <a:cubicBezTo>
                  <a:pt x="44" y="23"/>
                  <a:pt x="44" y="23"/>
                  <a:pt x="44" y="23"/>
                </a:cubicBezTo>
                <a:cubicBezTo>
                  <a:pt x="45" y="24"/>
                  <a:pt x="46" y="24"/>
                  <a:pt x="46" y="24"/>
                </a:cubicBezTo>
                <a:cubicBezTo>
                  <a:pt x="49" y="22"/>
                  <a:pt x="51" y="21"/>
                  <a:pt x="54" y="20"/>
                </a:cubicBezTo>
                <a:cubicBezTo>
                  <a:pt x="55" y="20"/>
                  <a:pt x="55" y="20"/>
                  <a:pt x="55" y="19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3"/>
                  <a:pt x="60" y="0"/>
                  <a:pt x="6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2" y="3"/>
                  <a:pt x="83" y="5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20"/>
                  <a:pt x="85" y="20"/>
                  <a:pt x="86" y="20"/>
                </a:cubicBezTo>
                <a:cubicBezTo>
                  <a:pt x="89" y="21"/>
                  <a:pt x="91" y="22"/>
                  <a:pt x="94" y="24"/>
                </a:cubicBezTo>
                <a:cubicBezTo>
                  <a:pt x="94" y="24"/>
                  <a:pt x="95" y="24"/>
                  <a:pt x="95" y="23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9" y="14"/>
                  <a:pt x="112" y="14"/>
                  <a:pt x="114" y="16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6" y="28"/>
                  <a:pt x="126" y="31"/>
                  <a:pt x="125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5"/>
                  <a:pt x="116" y="46"/>
                  <a:pt x="116" y="46"/>
                </a:cubicBezTo>
                <a:cubicBezTo>
                  <a:pt x="118" y="49"/>
                  <a:pt x="119" y="51"/>
                  <a:pt x="120" y="54"/>
                </a:cubicBezTo>
                <a:cubicBezTo>
                  <a:pt x="120" y="55"/>
                  <a:pt x="120" y="55"/>
                  <a:pt x="121" y="55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7" y="58"/>
                  <a:pt x="140" y="60"/>
                  <a:pt x="140" y="63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0" y="80"/>
                  <a:pt x="137" y="82"/>
                  <a:pt x="134" y="83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0" y="85"/>
                  <a:pt x="120" y="86"/>
                  <a:pt x="120" y="86"/>
                </a:cubicBezTo>
                <a:cubicBezTo>
                  <a:pt x="119" y="89"/>
                  <a:pt x="118" y="91"/>
                  <a:pt x="116" y="94"/>
                </a:cubicBezTo>
                <a:cubicBezTo>
                  <a:pt x="116" y="94"/>
                  <a:pt x="116" y="95"/>
                  <a:pt x="116" y="95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6" y="109"/>
                  <a:pt x="126" y="112"/>
                  <a:pt x="124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2" y="126"/>
                  <a:pt x="109" y="126"/>
                  <a:pt x="107" y="125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6"/>
                  <a:pt x="94" y="116"/>
                  <a:pt x="94" y="116"/>
                </a:cubicBezTo>
                <a:cubicBezTo>
                  <a:pt x="91" y="118"/>
                  <a:pt x="89" y="119"/>
                  <a:pt x="86" y="120"/>
                </a:cubicBezTo>
                <a:cubicBezTo>
                  <a:pt x="85" y="120"/>
                  <a:pt x="85" y="120"/>
                  <a:pt x="85" y="121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2" y="137"/>
                  <a:pt x="80" y="140"/>
                  <a:pt x="77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79" y="117"/>
                  <a:pt x="81" y="115"/>
                  <a:pt x="84" y="114"/>
                </a:cubicBezTo>
                <a:cubicBezTo>
                  <a:pt x="86" y="113"/>
                  <a:pt x="89" y="112"/>
                  <a:pt x="91" y="111"/>
                </a:cubicBezTo>
                <a:cubicBezTo>
                  <a:pt x="94" y="109"/>
                  <a:pt x="97" y="110"/>
                  <a:pt x="99" y="111"/>
                </a:cubicBezTo>
                <a:cubicBezTo>
                  <a:pt x="110" y="119"/>
                  <a:pt x="110" y="119"/>
                  <a:pt x="110" y="11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10" y="97"/>
                  <a:pt x="109" y="94"/>
                  <a:pt x="111" y="91"/>
                </a:cubicBezTo>
                <a:cubicBezTo>
                  <a:pt x="112" y="89"/>
                  <a:pt x="113" y="86"/>
                  <a:pt x="114" y="84"/>
                </a:cubicBezTo>
                <a:cubicBezTo>
                  <a:pt x="115" y="81"/>
                  <a:pt x="117" y="79"/>
                  <a:pt x="120" y="79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17" y="61"/>
                  <a:pt x="115" y="59"/>
                  <a:pt x="114" y="56"/>
                </a:cubicBezTo>
                <a:cubicBezTo>
                  <a:pt x="113" y="54"/>
                  <a:pt x="112" y="51"/>
                  <a:pt x="111" y="49"/>
                </a:cubicBezTo>
                <a:cubicBezTo>
                  <a:pt x="109" y="46"/>
                  <a:pt x="110" y="43"/>
                  <a:pt x="111" y="41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99" y="29"/>
                  <a:pt x="99" y="29"/>
                  <a:pt x="99" y="29"/>
                </a:cubicBezTo>
                <a:cubicBezTo>
                  <a:pt x="97" y="30"/>
                  <a:pt x="94" y="31"/>
                  <a:pt x="91" y="29"/>
                </a:cubicBezTo>
                <a:cubicBezTo>
                  <a:pt x="89" y="28"/>
                  <a:pt x="86" y="27"/>
                  <a:pt x="84" y="26"/>
                </a:cubicBezTo>
                <a:cubicBezTo>
                  <a:pt x="81" y="25"/>
                  <a:pt x="79" y="23"/>
                  <a:pt x="79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3"/>
                  <a:pt x="59" y="25"/>
                  <a:pt x="56" y="26"/>
                </a:cubicBezTo>
                <a:cubicBezTo>
                  <a:pt x="54" y="27"/>
                  <a:pt x="51" y="28"/>
                  <a:pt x="49" y="29"/>
                </a:cubicBezTo>
                <a:cubicBezTo>
                  <a:pt x="46" y="31"/>
                  <a:pt x="43" y="30"/>
                  <a:pt x="41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9" y="41"/>
                  <a:pt x="29" y="41"/>
                  <a:pt x="29" y="41"/>
                </a:cubicBezTo>
                <a:cubicBezTo>
                  <a:pt x="30" y="43"/>
                  <a:pt x="31" y="46"/>
                  <a:pt x="29" y="49"/>
                </a:cubicBezTo>
                <a:cubicBezTo>
                  <a:pt x="28" y="51"/>
                  <a:pt x="27" y="54"/>
                  <a:pt x="26" y="56"/>
                </a:cubicBezTo>
                <a:cubicBezTo>
                  <a:pt x="25" y="59"/>
                  <a:pt x="23" y="61"/>
                  <a:pt x="20" y="61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77"/>
                  <a:pt x="7" y="77"/>
                  <a:pt x="7" y="77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9"/>
                  <a:pt x="25" y="81"/>
                  <a:pt x="26" y="84"/>
                </a:cubicBezTo>
                <a:cubicBezTo>
                  <a:pt x="27" y="86"/>
                  <a:pt x="28" y="89"/>
                  <a:pt x="29" y="91"/>
                </a:cubicBezTo>
                <a:cubicBezTo>
                  <a:pt x="31" y="94"/>
                  <a:pt x="30" y="97"/>
                  <a:pt x="29" y="99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3" y="110"/>
                  <a:pt x="46" y="109"/>
                  <a:pt x="49" y="111"/>
                </a:cubicBezTo>
                <a:cubicBezTo>
                  <a:pt x="51" y="112"/>
                  <a:pt x="54" y="113"/>
                  <a:pt x="56" y="114"/>
                </a:cubicBezTo>
                <a:cubicBezTo>
                  <a:pt x="59" y="115"/>
                  <a:pt x="61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20" y="110"/>
                </a:moveTo>
                <a:cubicBezTo>
                  <a:pt x="119" y="110"/>
                  <a:pt x="119" y="110"/>
                  <a:pt x="119" y="110"/>
                </a:cubicBezTo>
                <a:lnTo>
                  <a:pt x="120" y="110"/>
                </a:lnTo>
                <a:close/>
                <a:moveTo>
                  <a:pt x="133" y="77"/>
                </a:moveTo>
                <a:cubicBezTo>
                  <a:pt x="133" y="77"/>
                  <a:pt x="133" y="77"/>
                  <a:pt x="133" y="77"/>
                </a:cubicBezTo>
                <a:close/>
                <a:moveTo>
                  <a:pt x="7" y="77"/>
                </a:moveTo>
                <a:cubicBezTo>
                  <a:pt x="7" y="77"/>
                  <a:pt x="7" y="77"/>
                  <a:pt x="7" y="77"/>
                </a:cubicBezTo>
                <a:close/>
                <a:moveTo>
                  <a:pt x="134" y="76"/>
                </a:moveTo>
                <a:cubicBezTo>
                  <a:pt x="134" y="76"/>
                  <a:pt x="134" y="76"/>
                  <a:pt x="134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ubicBezTo>
                  <a:pt x="110" y="20"/>
                  <a:pt x="110" y="20"/>
                  <a:pt x="110" y="20"/>
                </a:cubicBezTo>
                <a:close/>
                <a:moveTo>
                  <a:pt x="110" y="20"/>
                </a:moveTo>
                <a:cubicBezTo>
                  <a:pt x="110" y="20"/>
                  <a:pt x="110" y="20"/>
                  <a:pt x="110" y="20"/>
                </a:cubicBezTo>
                <a:close/>
                <a:moveTo>
                  <a:pt x="70" y="98"/>
                </a:moveTo>
                <a:cubicBezTo>
                  <a:pt x="63" y="98"/>
                  <a:pt x="56" y="95"/>
                  <a:pt x="50" y="90"/>
                </a:cubicBezTo>
                <a:cubicBezTo>
                  <a:pt x="44" y="83"/>
                  <a:pt x="41" y="73"/>
                  <a:pt x="43" y="64"/>
                </a:cubicBezTo>
                <a:cubicBezTo>
                  <a:pt x="45" y="53"/>
                  <a:pt x="53" y="45"/>
                  <a:pt x="64" y="43"/>
                </a:cubicBezTo>
                <a:cubicBezTo>
                  <a:pt x="73" y="41"/>
                  <a:pt x="83" y="44"/>
                  <a:pt x="90" y="50"/>
                </a:cubicBezTo>
                <a:cubicBezTo>
                  <a:pt x="96" y="57"/>
                  <a:pt x="99" y="67"/>
                  <a:pt x="97" y="76"/>
                </a:cubicBezTo>
                <a:cubicBezTo>
                  <a:pt x="95" y="87"/>
                  <a:pt x="87" y="95"/>
                  <a:pt x="76" y="97"/>
                </a:cubicBezTo>
                <a:cubicBezTo>
                  <a:pt x="74" y="97"/>
                  <a:pt x="72" y="98"/>
                  <a:pt x="70" y="98"/>
                </a:cubicBezTo>
                <a:close/>
                <a:moveTo>
                  <a:pt x="70" y="49"/>
                </a:moveTo>
                <a:cubicBezTo>
                  <a:pt x="68" y="49"/>
                  <a:pt x="67" y="49"/>
                  <a:pt x="65" y="49"/>
                </a:cubicBezTo>
                <a:cubicBezTo>
                  <a:pt x="57" y="51"/>
                  <a:pt x="51" y="57"/>
                  <a:pt x="49" y="65"/>
                </a:cubicBezTo>
                <a:cubicBezTo>
                  <a:pt x="48" y="72"/>
                  <a:pt x="50" y="80"/>
                  <a:pt x="55" y="85"/>
                </a:cubicBezTo>
                <a:cubicBezTo>
                  <a:pt x="60" y="90"/>
                  <a:pt x="68" y="92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83" y="89"/>
                  <a:pt x="89" y="83"/>
                  <a:pt x="91" y="75"/>
                </a:cubicBezTo>
                <a:cubicBezTo>
                  <a:pt x="92" y="68"/>
                  <a:pt x="90" y="60"/>
                  <a:pt x="85" y="55"/>
                </a:cubicBezTo>
                <a:cubicBezTo>
                  <a:pt x="81" y="51"/>
                  <a:pt x="76" y="49"/>
                  <a:pt x="70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2" name="Freeform 24"/>
          <p:cNvSpPr>
            <a:spLocks noEditPoints="1"/>
          </p:cNvSpPr>
          <p:nvPr/>
        </p:nvSpPr>
        <p:spPr bwMode="auto">
          <a:xfrm>
            <a:off x="5823138" y="3811315"/>
            <a:ext cx="551002" cy="344837"/>
          </a:xfrm>
          <a:custGeom>
            <a:avLst/>
            <a:gdLst>
              <a:gd name="T0" fmla="*/ 2147483646 w 163"/>
              <a:gd name="T1" fmla="*/ 2147483646 h 102"/>
              <a:gd name="T2" fmla="*/ 2147483646 w 163"/>
              <a:gd name="T3" fmla="*/ 2147483646 h 102"/>
              <a:gd name="T4" fmla="*/ 0 w 163"/>
              <a:gd name="T5" fmla="*/ 2147483646 h 102"/>
              <a:gd name="T6" fmla="*/ 0 w 163"/>
              <a:gd name="T7" fmla="*/ 2147483646 h 102"/>
              <a:gd name="T8" fmla="*/ 2147483646 w 163"/>
              <a:gd name="T9" fmla="*/ 0 h 102"/>
              <a:gd name="T10" fmla="*/ 2147483646 w 163"/>
              <a:gd name="T11" fmla="*/ 0 h 102"/>
              <a:gd name="T12" fmla="*/ 2147483646 w 163"/>
              <a:gd name="T13" fmla="*/ 2147483646 h 102"/>
              <a:gd name="T14" fmla="*/ 2147483646 w 163"/>
              <a:gd name="T15" fmla="*/ 2147483646 h 102"/>
              <a:gd name="T16" fmla="*/ 2147483646 w 163"/>
              <a:gd name="T17" fmla="*/ 2147483646 h 102"/>
              <a:gd name="T18" fmla="*/ 2147483646 w 163"/>
              <a:gd name="T19" fmla="*/ 2147483646 h 102"/>
              <a:gd name="T20" fmla="*/ 2147483646 w 163"/>
              <a:gd name="T21" fmla="*/ 2147483646 h 102"/>
              <a:gd name="T22" fmla="*/ 2147483646 w 163"/>
              <a:gd name="T23" fmla="*/ 2147483646 h 102"/>
              <a:gd name="T24" fmla="*/ 2147483646 w 163"/>
              <a:gd name="T25" fmla="*/ 2147483646 h 102"/>
              <a:gd name="T26" fmla="*/ 2147483646 w 163"/>
              <a:gd name="T27" fmla="*/ 2147483646 h 102"/>
              <a:gd name="T28" fmla="*/ 2147483646 w 163"/>
              <a:gd name="T29" fmla="*/ 2147483646 h 102"/>
              <a:gd name="T30" fmla="*/ 2147483646 w 163"/>
              <a:gd name="T31" fmla="*/ 2147483646 h 102"/>
              <a:gd name="T32" fmla="*/ 2147483646 w 163"/>
              <a:gd name="T33" fmla="*/ 2147483646 h 102"/>
              <a:gd name="T34" fmla="*/ 2147483646 w 163"/>
              <a:gd name="T35" fmla="*/ 2147483646 h 102"/>
              <a:gd name="T36" fmla="*/ 2147483646 w 163"/>
              <a:gd name="T37" fmla="*/ 2147483646 h 102"/>
              <a:gd name="T38" fmla="*/ 2147483646 w 163"/>
              <a:gd name="T39" fmla="*/ 2147483646 h 102"/>
              <a:gd name="T40" fmla="*/ 2147483646 w 163"/>
              <a:gd name="T41" fmla="*/ 2147483646 h 102"/>
              <a:gd name="T42" fmla="*/ 2147483646 w 163"/>
              <a:gd name="T43" fmla="*/ 2147483646 h 102"/>
              <a:gd name="T44" fmla="*/ 2147483646 w 163"/>
              <a:gd name="T45" fmla="*/ 2147483646 h 102"/>
              <a:gd name="T46" fmla="*/ 2147483646 w 163"/>
              <a:gd name="T47" fmla="*/ 2147483646 h 102"/>
              <a:gd name="T48" fmla="*/ 2147483646 w 163"/>
              <a:gd name="T49" fmla="*/ 2147483646 h 102"/>
              <a:gd name="T50" fmla="*/ 2147483646 w 163"/>
              <a:gd name="T51" fmla="*/ 2147483646 h 102"/>
              <a:gd name="T52" fmla="*/ 2147483646 w 163"/>
              <a:gd name="T53" fmla="*/ 2147483646 h 102"/>
              <a:gd name="T54" fmla="*/ 2147483646 w 163"/>
              <a:gd name="T55" fmla="*/ 2147483646 h 102"/>
              <a:gd name="T56" fmla="*/ 2147483646 w 163"/>
              <a:gd name="T57" fmla="*/ 2147483646 h 102"/>
              <a:gd name="T58" fmla="*/ 2147483646 w 163"/>
              <a:gd name="T59" fmla="*/ 2147483646 h 102"/>
              <a:gd name="T60" fmla="*/ 2147483646 w 163"/>
              <a:gd name="T61" fmla="*/ 2147483646 h 102"/>
              <a:gd name="T62" fmla="*/ 2147483646 w 163"/>
              <a:gd name="T63" fmla="*/ 2147483646 h 102"/>
              <a:gd name="T64" fmla="*/ 2147483646 w 163"/>
              <a:gd name="T65" fmla="*/ 2147483646 h 102"/>
              <a:gd name="T66" fmla="*/ 2147483646 w 163"/>
              <a:gd name="T67" fmla="*/ 2147483646 h 102"/>
              <a:gd name="T68" fmla="*/ 2147483646 w 163"/>
              <a:gd name="T69" fmla="*/ 2147483646 h 102"/>
              <a:gd name="T70" fmla="*/ 2147483646 w 163"/>
              <a:gd name="T71" fmla="*/ 2147483646 h 102"/>
              <a:gd name="T72" fmla="*/ 2147483646 w 163"/>
              <a:gd name="T73" fmla="*/ 2147483646 h 102"/>
              <a:gd name="T74" fmla="*/ 2147483646 w 163"/>
              <a:gd name="T75" fmla="*/ 2147483646 h 102"/>
              <a:gd name="T76" fmla="*/ 2147483646 w 163"/>
              <a:gd name="T77" fmla="*/ 2147483646 h 1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3" h="102">
                <a:moveTo>
                  <a:pt x="142" y="102"/>
                </a:moveTo>
                <a:cubicBezTo>
                  <a:pt x="20" y="102"/>
                  <a:pt x="20" y="102"/>
                  <a:pt x="20" y="102"/>
                </a:cubicBezTo>
                <a:cubicBezTo>
                  <a:pt x="9" y="102"/>
                  <a:pt x="0" y="93"/>
                  <a:pt x="0" y="8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4" y="0"/>
                  <a:pt x="163" y="9"/>
                  <a:pt x="163" y="20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3" y="93"/>
                  <a:pt x="154" y="102"/>
                  <a:pt x="142" y="102"/>
                </a:cubicBezTo>
                <a:close/>
                <a:moveTo>
                  <a:pt x="20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89"/>
                  <a:pt x="13" y="96"/>
                  <a:pt x="20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50" y="96"/>
                  <a:pt x="156" y="89"/>
                  <a:pt x="156" y="82"/>
                </a:cubicBezTo>
                <a:cubicBezTo>
                  <a:pt x="156" y="20"/>
                  <a:pt x="156" y="20"/>
                  <a:pt x="156" y="20"/>
                </a:cubicBezTo>
                <a:cubicBezTo>
                  <a:pt x="156" y="12"/>
                  <a:pt x="150" y="6"/>
                  <a:pt x="142" y="6"/>
                </a:cubicBezTo>
                <a:lnTo>
                  <a:pt x="20" y="6"/>
                </a:lnTo>
                <a:close/>
                <a:moveTo>
                  <a:pt x="140" y="86"/>
                </a:moveTo>
                <a:cubicBezTo>
                  <a:pt x="139" y="86"/>
                  <a:pt x="138" y="86"/>
                  <a:pt x="138" y="8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83" y="70"/>
                  <a:pt x="83" y="70"/>
                  <a:pt x="83" y="70"/>
                </a:cubicBezTo>
                <a:cubicBezTo>
                  <a:pt x="82" y="71"/>
                  <a:pt x="80" y="71"/>
                  <a:pt x="79" y="70"/>
                </a:cubicBezTo>
                <a:cubicBezTo>
                  <a:pt x="60" y="55"/>
                  <a:pt x="60" y="55"/>
                  <a:pt x="60" y="55"/>
                </a:cubicBezTo>
                <a:cubicBezTo>
                  <a:pt x="25" y="85"/>
                  <a:pt x="25" y="85"/>
                  <a:pt x="25" y="85"/>
                </a:cubicBezTo>
                <a:cubicBezTo>
                  <a:pt x="23" y="86"/>
                  <a:pt x="21" y="86"/>
                  <a:pt x="20" y="85"/>
                </a:cubicBezTo>
                <a:cubicBezTo>
                  <a:pt x="19" y="83"/>
                  <a:pt x="19" y="81"/>
                  <a:pt x="21" y="80"/>
                </a:cubicBezTo>
                <a:cubicBezTo>
                  <a:pt x="55" y="51"/>
                  <a:pt x="55" y="51"/>
                  <a:pt x="55" y="51"/>
                </a:cubicBezTo>
                <a:cubicBezTo>
                  <a:pt x="21" y="24"/>
                  <a:pt x="21" y="24"/>
                  <a:pt x="21" y="24"/>
                </a:cubicBezTo>
                <a:cubicBezTo>
                  <a:pt x="19" y="23"/>
                  <a:pt x="19" y="21"/>
                  <a:pt x="20" y="20"/>
                </a:cubicBezTo>
                <a:cubicBezTo>
                  <a:pt x="21" y="18"/>
                  <a:pt x="23" y="18"/>
                  <a:pt x="25" y="19"/>
                </a:cubicBezTo>
                <a:cubicBezTo>
                  <a:pt x="81" y="63"/>
                  <a:pt x="81" y="63"/>
                  <a:pt x="81" y="63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9" y="18"/>
                  <a:pt x="141" y="18"/>
                  <a:pt x="142" y="20"/>
                </a:cubicBezTo>
                <a:cubicBezTo>
                  <a:pt x="143" y="21"/>
                  <a:pt x="143" y="23"/>
                  <a:pt x="142" y="24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3" y="81"/>
                  <a:pt x="143" y="83"/>
                  <a:pt x="142" y="85"/>
                </a:cubicBezTo>
                <a:cubicBezTo>
                  <a:pt x="141" y="86"/>
                  <a:pt x="141" y="86"/>
                  <a:pt x="140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3" name="Freeform 25"/>
          <p:cNvSpPr>
            <a:spLocks noEditPoints="1"/>
          </p:cNvSpPr>
          <p:nvPr/>
        </p:nvSpPr>
        <p:spPr bwMode="auto">
          <a:xfrm>
            <a:off x="5852379" y="2946094"/>
            <a:ext cx="493324" cy="429511"/>
          </a:xfrm>
          <a:custGeom>
            <a:avLst/>
            <a:gdLst>
              <a:gd name="T0" fmla="*/ 2147483646 w 146"/>
              <a:gd name="T1" fmla="*/ 2147483646 h 127"/>
              <a:gd name="T2" fmla="*/ 0 w 146"/>
              <a:gd name="T3" fmla="*/ 2147483646 h 127"/>
              <a:gd name="T4" fmla="*/ 2147483646 w 146"/>
              <a:gd name="T5" fmla="*/ 2147483646 h 127"/>
              <a:gd name="T6" fmla="*/ 2147483646 w 146"/>
              <a:gd name="T7" fmla="*/ 2147483646 h 127"/>
              <a:gd name="T8" fmla="*/ 2147483646 w 146"/>
              <a:gd name="T9" fmla="*/ 2147483646 h 127"/>
              <a:gd name="T10" fmla="*/ 2147483646 w 146"/>
              <a:gd name="T11" fmla="*/ 2147483646 h 127"/>
              <a:gd name="T12" fmla="*/ 2147483646 w 146"/>
              <a:gd name="T13" fmla="*/ 2147483646 h 127"/>
              <a:gd name="T14" fmla="*/ 2147483646 w 146"/>
              <a:gd name="T15" fmla="*/ 2147483646 h 127"/>
              <a:gd name="T16" fmla="*/ 2147483646 w 146"/>
              <a:gd name="T17" fmla="*/ 2147483646 h 127"/>
              <a:gd name="T18" fmla="*/ 2147483646 w 146"/>
              <a:gd name="T19" fmla="*/ 2147483646 h 127"/>
              <a:gd name="T20" fmla="*/ 2147483646 w 146"/>
              <a:gd name="T21" fmla="*/ 2147483646 h 127"/>
              <a:gd name="T22" fmla="*/ 2147483646 w 146"/>
              <a:gd name="T23" fmla="*/ 2147483646 h 127"/>
              <a:gd name="T24" fmla="*/ 2147483646 w 146"/>
              <a:gd name="T25" fmla="*/ 2147483646 h 127"/>
              <a:gd name="T26" fmla="*/ 2147483646 w 146"/>
              <a:gd name="T27" fmla="*/ 2147483646 h 127"/>
              <a:gd name="T28" fmla="*/ 2147483646 w 146"/>
              <a:gd name="T29" fmla="*/ 2147483646 h 127"/>
              <a:gd name="T30" fmla="*/ 2147483646 w 146"/>
              <a:gd name="T31" fmla="*/ 2147483646 h 127"/>
              <a:gd name="T32" fmla="*/ 2147483646 w 146"/>
              <a:gd name="T33" fmla="*/ 2147483646 h 127"/>
              <a:gd name="T34" fmla="*/ 2147483646 w 146"/>
              <a:gd name="T35" fmla="*/ 2147483646 h 127"/>
              <a:gd name="T36" fmla="*/ 2147483646 w 146"/>
              <a:gd name="T37" fmla="*/ 2147483646 h 127"/>
              <a:gd name="T38" fmla="*/ 2147483646 w 146"/>
              <a:gd name="T39" fmla="*/ 2147483646 h 127"/>
              <a:gd name="T40" fmla="*/ 2147483646 w 146"/>
              <a:gd name="T41" fmla="*/ 2147483646 h 127"/>
              <a:gd name="T42" fmla="*/ 2147483646 w 146"/>
              <a:gd name="T43" fmla="*/ 2147483646 h 127"/>
              <a:gd name="T44" fmla="*/ 2147483646 w 146"/>
              <a:gd name="T45" fmla="*/ 2147483646 h 127"/>
              <a:gd name="T46" fmla="*/ 2147483646 w 146"/>
              <a:gd name="T47" fmla="*/ 2147483646 h 127"/>
              <a:gd name="T48" fmla="*/ 0 w 146"/>
              <a:gd name="T49" fmla="*/ 2147483646 h 127"/>
              <a:gd name="T50" fmla="*/ 2147483646 w 146"/>
              <a:gd name="T51" fmla="*/ 2147483646 h 127"/>
              <a:gd name="T52" fmla="*/ 2147483646 w 146"/>
              <a:gd name="T53" fmla="*/ 2147483646 h 127"/>
              <a:gd name="T54" fmla="*/ 2147483646 w 146"/>
              <a:gd name="T55" fmla="*/ 2147483646 h 127"/>
              <a:gd name="T56" fmla="*/ 2147483646 w 146"/>
              <a:gd name="T57" fmla="*/ 2147483646 h 127"/>
              <a:gd name="T58" fmla="*/ 2147483646 w 146"/>
              <a:gd name="T59" fmla="*/ 2147483646 h 127"/>
              <a:gd name="T60" fmla="*/ 2147483646 w 146"/>
              <a:gd name="T61" fmla="*/ 2147483646 h 127"/>
              <a:gd name="T62" fmla="*/ 2147483646 w 146"/>
              <a:gd name="T63" fmla="*/ 2147483646 h 127"/>
              <a:gd name="T64" fmla="*/ 2147483646 w 146"/>
              <a:gd name="T65" fmla="*/ 0 h 127"/>
              <a:gd name="T66" fmla="*/ 2147483646 w 146"/>
              <a:gd name="T67" fmla="*/ 2147483646 h 12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46" h="127">
                <a:moveTo>
                  <a:pt x="129" y="127"/>
                </a:moveTo>
                <a:cubicBezTo>
                  <a:pt x="17" y="127"/>
                  <a:pt x="17" y="127"/>
                  <a:pt x="17" y="127"/>
                </a:cubicBezTo>
                <a:cubicBezTo>
                  <a:pt x="8" y="127"/>
                  <a:pt x="0" y="119"/>
                  <a:pt x="0" y="11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0"/>
                  <a:pt x="2" y="79"/>
                  <a:pt x="4" y="79"/>
                </a:cubicBezTo>
                <a:cubicBezTo>
                  <a:pt x="5" y="79"/>
                  <a:pt x="7" y="80"/>
                  <a:pt x="7" y="82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5"/>
                  <a:pt x="12" y="120"/>
                  <a:pt x="1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35" y="120"/>
                  <a:pt x="140" y="115"/>
                  <a:pt x="140" y="110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45" y="79"/>
                  <a:pt x="146" y="80"/>
                  <a:pt x="146" y="82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6" y="119"/>
                  <a:pt x="139" y="127"/>
                  <a:pt x="129" y="127"/>
                </a:cubicBezTo>
                <a:close/>
                <a:moveTo>
                  <a:pt x="79" y="91"/>
                </a:moveTo>
                <a:cubicBezTo>
                  <a:pt x="67" y="91"/>
                  <a:pt x="67" y="91"/>
                  <a:pt x="67" y="91"/>
                </a:cubicBezTo>
                <a:cubicBezTo>
                  <a:pt x="63" y="91"/>
                  <a:pt x="59" y="86"/>
                  <a:pt x="59" y="81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2"/>
                  <a:pt x="63" y="58"/>
                  <a:pt x="67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84" y="58"/>
                  <a:pt x="87" y="62"/>
                  <a:pt x="87" y="68"/>
                </a:cubicBezTo>
                <a:cubicBezTo>
                  <a:pt x="87" y="81"/>
                  <a:pt x="87" y="81"/>
                  <a:pt x="87" y="81"/>
                </a:cubicBezTo>
                <a:cubicBezTo>
                  <a:pt x="87" y="86"/>
                  <a:pt x="84" y="91"/>
                  <a:pt x="79" y="91"/>
                </a:cubicBezTo>
                <a:close/>
                <a:moveTo>
                  <a:pt x="67" y="65"/>
                </a:moveTo>
                <a:cubicBezTo>
                  <a:pt x="67" y="65"/>
                  <a:pt x="66" y="66"/>
                  <a:pt x="66" y="68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83"/>
                  <a:pt x="67" y="84"/>
                  <a:pt x="67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80" y="84"/>
                  <a:pt x="81" y="83"/>
                  <a:pt x="81" y="81"/>
                </a:cubicBezTo>
                <a:cubicBezTo>
                  <a:pt x="81" y="68"/>
                  <a:pt x="81" y="68"/>
                  <a:pt x="81" y="68"/>
                </a:cubicBezTo>
                <a:cubicBezTo>
                  <a:pt x="81" y="66"/>
                  <a:pt x="80" y="65"/>
                  <a:pt x="79" y="65"/>
                </a:cubicBezTo>
                <a:lnTo>
                  <a:pt x="67" y="65"/>
                </a:lnTo>
                <a:close/>
                <a:moveTo>
                  <a:pt x="129" y="78"/>
                </a:moveTo>
                <a:cubicBezTo>
                  <a:pt x="96" y="78"/>
                  <a:pt x="96" y="78"/>
                  <a:pt x="96" y="78"/>
                </a:cubicBezTo>
                <a:cubicBezTo>
                  <a:pt x="95" y="78"/>
                  <a:pt x="93" y="76"/>
                  <a:pt x="93" y="74"/>
                </a:cubicBezTo>
                <a:cubicBezTo>
                  <a:pt x="93" y="73"/>
                  <a:pt x="95" y="71"/>
                  <a:pt x="96" y="71"/>
                </a:cubicBezTo>
                <a:cubicBezTo>
                  <a:pt x="129" y="71"/>
                  <a:pt x="129" y="71"/>
                  <a:pt x="129" y="71"/>
                </a:cubicBezTo>
                <a:cubicBezTo>
                  <a:pt x="135" y="71"/>
                  <a:pt x="140" y="67"/>
                  <a:pt x="140" y="61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0" y="33"/>
                  <a:pt x="135" y="29"/>
                  <a:pt x="12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2" y="29"/>
                  <a:pt x="7" y="33"/>
                  <a:pt x="7" y="39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7"/>
                  <a:pt x="12" y="71"/>
                  <a:pt x="17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2" y="71"/>
                  <a:pt x="54" y="73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8" y="78"/>
                  <a:pt x="0" y="70"/>
                  <a:pt x="0" y="6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0"/>
                  <a:pt x="8" y="22"/>
                  <a:pt x="17" y="22"/>
                </a:cubicBezTo>
                <a:cubicBezTo>
                  <a:pt x="129" y="22"/>
                  <a:pt x="129" y="22"/>
                  <a:pt x="129" y="22"/>
                </a:cubicBezTo>
                <a:cubicBezTo>
                  <a:pt x="139" y="22"/>
                  <a:pt x="146" y="30"/>
                  <a:pt x="146" y="39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6" y="64"/>
                  <a:pt x="146" y="65"/>
                </a:cubicBezTo>
                <a:cubicBezTo>
                  <a:pt x="144" y="72"/>
                  <a:pt x="137" y="78"/>
                  <a:pt x="129" y="78"/>
                </a:cubicBezTo>
                <a:close/>
                <a:moveTo>
                  <a:pt x="97" y="17"/>
                </a:moveTo>
                <a:cubicBezTo>
                  <a:pt x="96" y="17"/>
                  <a:pt x="94" y="16"/>
                  <a:pt x="94" y="14"/>
                </a:cubicBezTo>
                <a:cubicBezTo>
                  <a:pt x="94" y="10"/>
                  <a:pt x="90" y="6"/>
                  <a:pt x="85" y="6"/>
                </a:cubicBezTo>
                <a:cubicBezTo>
                  <a:pt x="61" y="6"/>
                  <a:pt x="61" y="6"/>
                  <a:pt x="61" y="6"/>
                </a:cubicBezTo>
                <a:cubicBezTo>
                  <a:pt x="56" y="6"/>
                  <a:pt x="52" y="10"/>
                  <a:pt x="52" y="14"/>
                </a:cubicBezTo>
                <a:cubicBezTo>
                  <a:pt x="52" y="16"/>
                  <a:pt x="51" y="17"/>
                  <a:pt x="49" y="17"/>
                </a:cubicBezTo>
                <a:cubicBezTo>
                  <a:pt x="47" y="17"/>
                  <a:pt x="46" y="16"/>
                  <a:pt x="46" y="14"/>
                </a:cubicBezTo>
                <a:cubicBezTo>
                  <a:pt x="46" y="6"/>
                  <a:pt x="53" y="0"/>
                  <a:pt x="6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1" y="6"/>
                  <a:pt x="101" y="14"/>
                </a:cubicBezTo>
                <a:cubicBezTo>
                  <a:pt x="101" y="16"/>
                  <a:pt x="99" y="17"/>
                  <a:pt x="97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4" name="Freeform 26"/>
          <p:cNvSpPr>
            <a:spLocks noEditPoints="1"/>
          </p:cNvSpPr>
          <p:nvPr/>
        </p:nvSpPr>
        <p:spPr bwMode="auto">
          <a:xfrm>
            <a:off x="5848908" y="5462334"/>
            <a:ext cx="499461" cy="450374"/>
          </a:xfrm>
          <a:custGeom>
            <a:avLst/>
            <a:gdLst>
              <a:gd name="T0" fmla="*/ 2147483646 w 148"/>
              <a:gd name="T1" fmla="*/ 2147483646 h 133"/>
              <a:gd name="T2" fmla="*/ 2147483646 w 148"/>
              <a:gd name="T3" fmla="*/ 2147483646 h 133"/>
              <a:gd name="T4" fmla="*/ 2147483646 w 148"/>
              <a:gd name="T5" fmla="*/ 2147483646 h 133"/>
              <a:gd name="T6" fmla="*/ 2147483646 w 148"/>
              <a:gd name="T7" fmla="*/ 2147483646 h 133"/>
              <a:gd name="T8" fmla="*/ 2147483646 w 148"/>
              <a:gd name="T9" fmla="*/ 2147483646 h 133"/>
              <a:gd name="T10" fmla="*/ 2147483646 w 148"/>
              <a:gd name="T11" fmla="*/ 2147483646 h 133"/>
              <a:gd name="T12" fmla="*/ 2147483646 w 148"/>
              <a:gd name="T13" fmla="*/ 2147483646 h 133"/>
              <a:gd name="T14" fmla="*/ 2147483646 w 148"/>
              <a:gd name="T15" fmla="*/ 2147483646 h 133"/>
              <a:gd name="T16" fmla="*/ 2147483646 w 148"/>
              <a:gd name="T17" fmla="*/ 2147483646 h 133"/>
              <a:gd name="T18" fmla="*/ 2147483646 w 148"/>
              <a:gd name="T19" fmla="*/ 2147483646 h 133"/>
              <a:gd name="T20" fmla="*/ 2147483646 w 148"/>
              <a:gd name="T21" fmla="*/ 2147483646 h 133"/>
              <a:gd name="T22" fmla="*/ 2147483646 w 148"/>
              <a:gd name="T23" fmla="*/ 2147483646 h 133"/>
              <a:gd name="T24" fmla="*/ 2147483646 w 148"/>
              <a:gd name="T25" fmla="*/ 2147483646 h 133"/>
              <a:gd name="T26" fmla="*/ 2147483646 w 148"/>
              <a:gd name="T27" fmla="*/ 2147483646 h 133"/>
              <a:gd name="T28" fmla="*/ 2147483646 w 148"/>
              <a:gd name="T29" fmla="*/ 2147483646 h 133"/>
              <a:gd name="T30" fmla="*/ 2147483646 w 148"/>
              <a:gd name="T31" fmla="*/ 2147483646 h 133"/>
              <a:gd name="T32" fmla="*/ 2147483646 w 148"/>
              <a:gd name="T33" fmla="*/ 2147483646 h 133"/>
              <a:gd name="T34" fmla="*/ 2147483646 w 148"/>
              <a:gd name="T35" fmla="*/ 2147483646 h 133"/>
              <a:gd name="T36" fmla="*/ 2147483646 w 148"/>
              <a:gd name="T37" fmla="*/ 2147483646 h 133"/>
              <a:gd name="T38" fmla="*/ 2147483646 w 148"/>
              <a:gd name="T39" fmla="*/ 2147483646 h 133"/>
              <a:gd name="T40" fmla="*/ 2147483646 w 148"/>
              <a:gd name="T41" fmla="*/ 2147483646 h 133"/>
              <a:gd name="T42" fmla="*/ 2147483646 w 148"/>
              <a:gd name="T43" fmla="*/ 2147483646 h 133"/>
              <a:gd name="T44" fmla="*/ 2147483646 w 148"/>
              <a:gd name="T45" fmla="*/ 2147483646 h 133"/>
              <a:gd name="T46" fmla="*/ 2147483646 w 148"/>
              <a:gd name="T47" fmla="*/ 2147483646 h 133"/>
              <a:gd name="T48" fmla="*/ 2147483646 w 148"/>
              <a:gd name="T49" fmla="*/ 2147483646 h 133"/>
              <a:gd name="T50" fmla="*/ 2147483646 w 148"/>
              <a:gd name="T51" fmla="*/ 2147483646 h 133"/>
              <a:gd name="T52" fmla="*/ 2147483646 w 148"/>
              <a:gd name="T53" fmla="*/ 2147483646 h 133"/>
              <a:gd name="T54" fmla="*/ 2147483646 w 148"/>
              <a:gd name="T55" fmla="*/ 2147483646 h 133"/>
              <a:gd name="T56" fmla="*/ 2147483646 w 148"/>
              <a:gd name="T57" fmla="*/ 2147483646 h 133"/>
              <a:gd name="T58" fmla="*/ 2147483646 w 148"/>
              <a:gd name="T59" fmla="*/ 2147483646 h 133"/>
              <a:gd name="T60" fmla="*/ 2147483646 w 148"/>
              <a:gd name="T61" fmla="*/ 2147483646 h 133"/>
              <a:gd name="T62" fmla="*/ 2147483646 w 148"/>
              <a:gd name="T63" fmla="*/ 2147483646 h 133"/>
              <a:gd name="T64" fmla="*/ 2147483646 w 148"/>
              <a:gd name="T65" fmla="*/ 2147483646 h 133"/>
              <a:gd name="T66" fmla="*/ 2147483646 w 148"/>
              <a:gd name="T67" fmla="*/ 2147483646 h 133"/>
              <a:gd name="T68" fmla="*/ 2147483646 w 148"/>
              <a:gd name="T69" fmla="*/ 2147483646 h 133"/>
              <a:gd name="T70" fmla="*/ 2147483646 w 148"/>
              <a:gd name="T71" fmla="*/ 2147483646 h 133"/>
              <a:gd name="T72" fmla="*/ 2147483646 w 148"/>
              <a:gd name="T73" fmla="*/ 2147483646 h 133"/>
              <a:gd name="T74" fmla="*/ 2147483646 w 148"/>
              <a:gd name="T75" fmla="*/ 2147483646 h 133"/>
              <a:gd name="T76" fmla="*/ 2147483646 w 148"/>
              <a:gd name="T77" fmla="*/ 2147483646 h 133"/>
              <a:gd name="T78" fmla="*/ 2147483646 w 148"/>
              <a:gd name="T79" fmla="*/ 2147483646 h 133"/>
              <a:gd name="T80" fmla="*/ 2147483646 w 148"/>
              <a:gd name="T81" fmla="*/ 2147483646 h 133"/>
              <a:gd name="T82" fmla="*/ 2147483646 w 148"/>
              <a:gd name="T83" fmla="*/ 2147483646 h 133"/>
              <a:gd name="T84" fmla="*/ 2147483646 w 148"/>
              <a:gd name="T85" fmla="*/ 2147483646 h 133"/>
              <a:gd name="T86" fmla="*/ 2147483646 w 148"/>
              <a:gd name="T87" fmla="*/ 2147483646 h 133"/>
              <a:gd name="T88" fmla="*/ 2147483646 w 148"/>
              <a:gd name="T89" fmla="*/ 2147483646 h 133"/>
              <a:gd name="T90" fmla="*/ 2147483646 w 148"/>
              <a:gd name="T91" fmla="*/ 2147483646 h 133"/>
              <a:gd name="T92" fmla="*/ 0 w 148"/>
              <a:gd name="T93" fmla="*/ 2147483646 h 133"/>
              <a:gd name="T94" fmla="*/ 2147483646 w 148"/>
              <a:gd name="T95" fmla="*/ 2147483646 h 133"/>
              <a:gd name="T96" fmla="*/ 2147483646 w 148"/>
              <a:gd name="T97" fmla="*/ 2147483646 h 133"/>
              <a:gd name="T98" fmla="*/ 2147483646 w 148"/>
              <a:gd name="T99" fmla="*/ 2147483646 h 133"/>
              <a:gd name="T100" fmla="*/ 2147483646 w 148"/>
              <a:gd name="T101" fmla="*/ 2147483646 h 133"/>
              <a:gd name="T102" fmla="*/ 2147483646 w 148"/>
              <a:gd name="T103" fmla="*/ 2147483646 h 13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8" h="133">
                <a:moveTo>
                  <a:pt x="32" y="60"/>
                </a:moveTo>
                <a:cubicBezTo>
                  <a:pt x="28" y="60"/>
                  <a:pt x="24" y="64"/>
                  <a:pt x="24" y="68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4" y="107"/>
                  <a:pt x="28" y="110"/>
                  <a:pt x="32" y="110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45" y="110"/>
                  <a:pt x="49" y="107"/>
                  <a:pt x="49" y="102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4"/>
                  <a:pt x="45" y="60"/>
                  <a:pt x="40" y="60"/>
                </a:cubicBezTo>
                <a:lnTo>
                  <a:pt x="32" y="60"/>
                </a:lnTo>
                <a:close/>
                <a:moveTo>
                  <a:pt x="42" y="68"/>
                </a:moveTo>
                <a:cubicBezTo>
                  <a:pt x="42" y="102"/>
                  <a:pt x="42" y="102"/>
                  <a:pt x="42" y="102"/>
                </a:cubicBezTo>
                <a:cubicBezTo>
                  <a:pt x="42" y="103"/>
                  <a:pt x="41" y="104"/>
                  <a:pt x="40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1" y="104"/>
                  <a:pt x="30" y="103"/>
                  <a:pt x="30" y="102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7"/>
                  <a:pt x="31" y="66"/>
                  <a:pt x="32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1" y="66"/>
                  <a:pt x="42" y="67"/>
                  <a:pt x="42" y="68"/>
                </a:cubicBezTo>
                <a:close/>
                <a:moveTo>
                  <a:pt x="62" y="48"/>
                </a:moveTo>
                <a:cubicBezTo>
                  <a:pt x="58" y="48"/>
                  <a:pt x="54" y="52"/>
                  <a:pt x="54" y="5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4" y="107"/>
                  <a:pt x="58" y="110"/>
                  <a:pt x="62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5" y="110"/>
                  <a:pt x="79" y="107"/>
                  <a:pt x="79" y="102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2"/>
                  <a:pt x="75" y="48"/>
                  <a:pt x="71" y="48"/>
                </a:cubicBezTo>
                <a:lnTo>
                  <a:pt x="62" y="48"/>
                </a:lnTo>
                <a:close/>
                <a:moveTo>
                  <a:pt x="72" y="56"/>
                </a:moveTo>
                <a:cubicBezTo>
                  <a:pt x="72" y="102"/>
                  <a:pt x="72" y="102"/>
                  <a:pt x="72" y="102"/>
                </a:cubicBezTo>
                <a:cubicBezTo>
                  <a:pt x="72" y="103"/>
                  <a:pt x="72" y="104"/>
                  <a:pt x="71" y="104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61" y="104"/>
                  <a:pt x="61" y="103"/>
                  <a:pt x="61" y="102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5"/>
                  <a:pt x="61" y="54"/>
                  <a:pt x="62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93" y="38"/>
                </a:moveTo>
                <a:cubicBezTo>
                  <a:pt x="88" y="38"/>
                  <a:pt x="84" y="41"/>
                  <a:pt x="84" y="46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4" y="107"/>
                  <a:pt x="88" y="110"/>
                  <a:pt x="93" y="110"/>
                </a:cubicBezTo>
                <a:cubicBezTo>
                  <a:pt x="101" y="110"/>
                  <a:pt x="101" y="110"/>
                  <a:pt x="101" y="110"/>
                </a:cubicBezTo>
                <a:cubicBezTo>
                  <a:pt x="105" y="110"/>
                  <a:pt x="109" y="107"/>
                  <a:pt x="109" y="102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1"/>
                  <a:pt x="105" y="38"/>
                  <a:pt x="101" y="38"/>
                </a:cubicBezTo>
                <a:lnTo>
                  <a:pt x="93" y="38"/>
                </a:lnTo>
                <a:close/>
                <a:moveTo>
                  <a:pt x="103" y="46"/>
                </a:moveTo>
                <a:cubicBezTo>
                  <a:pt x="103" y="102"/>
                  <a:pt x="103" y="102"/>
                  <a:pt x="103" y="102"/>
                </a:cubicBezTo>
                <a:cubicBezTo>
                  <a:pt x="103" y="103"/>
                  <a:pt x="102" y="104"/>
                  <a:pt x="101" y="10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92" y="104"/>
                  <a:pt x="91" y="103"/>
                  <a:pt x="91" y="102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45"/>
                  <a:pt x="92" y="44"/>
                  <a:pt x="93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2" y="44"/>
                  <a:pt x="103" y="45"/>
                  <a:pt x="103" y="46"/>
                </a:cubicBezTo>
                <a:close/>
                <a:moveTo>
                  <a:pt x="115" y="35"/>
                </a:moveTo>
                <a:cubicBezTo>
                  <a:pt x="115" y="102"/>
                  <a:pt x="115" y="102"/>
                  <a:pt x="115" y="102"/>
                </a:cubicBezTo>
                <a:cubicBezTo>
                  <a:pt x="115" y="107"/>
                  <a:pt x="118" y="110"/>
                  <a:pt x="123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6" y="110"/>
                  <a:pt x="139" y="107"/>
                  <a:pt x="139" y="102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1"/>
                  <a:pt x="136" y="27"/>
                  <a:pt x="131" y="27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18" y="27"/>
                  <a:pt x="115" y="31"/>
                  <a:pt x="115" y="35"/>
                </a:cubicBezTo>
                <a:close/>
                <a:moveTo>
                  <a:pt x="133" y="35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3"/>
                  <a:pt x="132" y="104"/>
                  <a:pt x="131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2" y="104"/>
                  <a:pt x="121" y="103"/>
                  <a:pt x="121" y="10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1" y="34"/>
                  <a:pt x="122" y="33"/>
                  <a:pt x="123" y="33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2" y="33"/>
                  <a:pt x="133" y="34"/>
                  <a:pt x="133" y="35"/>
                </a:cubicBezTo>
                <a:close/>
                <a:moveTo>
                  <a:pt x="77" y="26"/>
                </a:moveTo>
                <a:cubicBezTo>
                  <a:pt x="96" y="18"/>
                  <a:pt x="116" y="7"/>
                  <a:pt x="116" y="7"/>
                </a:cubicBezTo>
                <a:cubicBezTo>
                  <a:pt x="113" y="0"/>
                  <a:pt x="113" y="0"/>
                  <a:pt x="113" y="0"/>
                </a:cubicBezTo>
                <a:cubicBezTo>
                  <a:pt x="119" y="2"/>
                  <a:pt x="119" y="2"/>
                  <a:pt x="119" y="2"/>
                </a:cubicBezTo>
                <a:cubicBezTo>
                  <a:pt x="126" y="5"/>
                  <a:pt x="126" y="5"/>
                  <a:pt x="126" y="5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19" y="12"/>
                  <a:pt x="119" y="12"/>
                  <a:pt x="119" y="12"/>
                </a:cubicBezTo>
                <a:cubicBezTo>
                  <a:pt x="116" y="14"/>
                  <a:pt x="98" y="25"/>
                  <a:pt x="79" y="32"/>
                </a:cubicBezTo>
                <a:cubicBezTo>
                  <a:pt x="57" y="41"/>
                  <a:pt x="29" y="46"/>
                  <a:pt x="2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5" y="45"/>
                  <a:pt x="25" y="44"/>
                </a:cubicBezTo>
                <a:cubicBezTo>
                  <a:pt x="25" y="42"/>
                  <a:pt x="26" y="40"/>
                  <a:pt x="27" y="40"/>
                </a:cubicBezTo>
                <a:cubicBezTo>
                  <a:pt x="28" y="40"/>
                  <a:pt x="55" y="34"/>
                  <a:pt x="77" y="26"/>
                </a:cubicBezTo>
                <a:close/>
                <a:moveTo>
                  <a:pt x="148" y="122"/>
                </a:moveTo>
                <a:cubicBezTo>
                  <a:pt x="144" y="127"/>
                  <a:pt x="144" y="127"/>
                  <a:pt x="144" y="127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25"/>
                  <a:pt x="139" y="125"/>
                  <a:pt x="139" y="125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1" y="125"/>
                  <a:pt x="9" y="124"/>
                  <a:pt x="9" y="122"/>
                </a:cubicBezTo>
                <a:cubicBezTo>
                  <a:pt x="9" y="21"/>
                  <a:pt x="9" y="21"/>
                  <a:pt x="9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15"/>
                  <a:pt x="6" y="15"/>
                  <a:pt x="6" y="15"/>
                </a:cubicBezTo>
                <a:cubicBezTo>
                  <a:pt x="12" y="10"/>
                  <a:pt x="12" y="10"/>
                  <a:pt x="12" y="10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21"/>
                  <a:pt x="25" y="21"/>
                  <a:pt x="2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44" y="116"/>
                  <a:pt x="144" y="116"/>
                  <a:pt x="144" y="116"/>
                </a:cubicBezTo>
                <a:lnTo>
                  <a:pt x="14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5" name="文本框 36"/>
          <p:cNvSpPr txBox="1"/>
          <p:nvPr/>
        </p:nvSpPr>
        <p:spPr>
          <a:xfrm>
            <a:off x="2618681" y="713366"/>
            <a:ext cx="7409180" cy="688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Please enter title content here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68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56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57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组合 7"/>
          <p:cNvGrpSpPr/>
          <p:nvPr/>
        </p:nvGrpSpPr>
        <p:grpSpPr>
          <a:xfrm>
            <a:off x="1188668" y="2871969"/>
            <a:ext cx="1200042" cy="3416869"/>
            <a:chOff x="1188668" y="2871969"/>
            <a:chExt cx="1200042" cy="3416869"/>
          </a:xfrm>
          <a:solidFill>
            <a:srgbClr val="01B5EE"/>
          </a:solidFill>
        </p:grpSpPr>
        <p:sp>
          <p:nvSpPr>
            <p:cNvPr id="1048658" name="Freeform 1218"/>
            <p:cNvSpPr/>
            <p:nvPr/>
          </p:nvSpPr>
          <p:spPr bwMode="auto">
            <a:xfrm>
              <a:off x="1791079" y="3485253"/>
              <a:ext cx="129090" cy="925404"/>
            </a:xfrm>
            <a:custGeom>
              <a:av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7"/>
                </a:cxn>
                <a:cxn ang="0">
                  <a:pos x="13" y="16"/>
                </a:cxn>
                <a:cxn ang="0">
                  <a:pos x="0" y="148"/>
                </a:cxn>
                <a:cxn ang="0">
                  <a:pos x="13" y="161"/>
                </a:cxn>
                <a:cxn ang="0">
                  <a:pos x="26" y="149"/>
                </a:cxn>
                <a:cxn ang="0">
                  <a:pos x="13" y="16"/>
                </a:cxn>
                <a:cxn ang="0">
                  <a:pos x="17" y="6"/>
                </a:cxn>
                <a:cxn ang="0">
                  <a:pos x="13" y="0"/>
                </a:cxn>
              </a:cxnLst>
              <a:rect l="0" t="0" r="r" b="b"/>
              <a:pathLst>
                <a:path w="26" h="161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9" y="4"/>
                    <a:pt x="9" y="7"/>
                  </a:cubicBezTo>
                  <a:cubicBezTo>
                    <a:pt x="9" y="8"/>
                    <a:pt x="12" y="14"/>
                    <a:pt x="13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4"/>
                    <a:pt x="17" y="8"/>
                    <a:pt x="17" y="6"/>
                  </a:cubicBezTo>
                  <a:cubicBezTo>
                    <a:pt x="17" y="4"/>
                    <a:pt x="15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59" name="Oval 1219"/>
            <p:cNvSpPr>
              <a:spLocks noChangeArrowheads="1"/>
            </p:cNvSpPr>
            <p:nvPr/>
          </p:nvSpPr>
          <p:spPr bwMode="auto">
            <a:xfrm>
              <a:off x="1652427" y="2871969"/>
              <a:ext cx="401607" cy="454489"/>
            </a:xfrm>
            <a:prstGeom prst="ellipse"/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0" name="Freeform 1220"/>
            <p:cNvSpPr>
              <a:spLocks noEditPoints="1"/>
            </p:cNvSpPr>
            <p:nvPr/>
          </p:nvSpPr>
          <p:spPr bwMode="auto">
            <a:xfrm>
              <a:off x="1188668" y="3468824"/>
              <a:ext cx="1200042" cy="2820014"/>
            </a:xfrm>
            <a:custGeom>
              <a:avLst/>
              <a:ahLst/>
              <a:cxnLst>
                <a:cxn ang="0">
                  <a:pos x="58" y="134"/>
                </a:cxn>
                <a:cxn ang="0">
                  <a:pos x="41" y="81"/>
                </a:cxn>
                <a:cxn ang="0">
                  <a:pos x="47" y="58"/>
                </a:cxn>
                <a:cxn ang="0">
                  <a:pos x="58" y="134"/>
                </a:cxn>
                <a:cxn ang="0">
                  <a:pos x="94" y="0"/>
                </a:cxn>
                <a:cxn ang="0">
                  <a:pos x="41" y="19"/>
                </a:cxn>
                <a:cxn ang="0">
                  <a:pos x="1" y="81"/>
                </a:cxn>
                <a:cxn ang="0">
                  <a:pos x="65" y="183"/>
                </a:cxn>
                <a:cxn ang="0">
                  <a:pos x="67" y="200"/>
                </a:cxn>
                <a:cxn ang="0">
                  <a:pos x="80" y="491"/>
                </a:cxn>
                <a:cxn ang="0">
                  <a:pos x="107" y="491"/>
                </a:cxn>
                <a:cxn ang="0">
                  <a:pos x="120" y="285"/>
                </a:cxn>
                <a:cxn ang="0">
                  <a:pos x="134" y="253"/>
                </a:cxn>
                <a:cxn ang="0">
                  <a:pos x="150" y="284"/>
                </a:cxn>
                <a:cxn ang="0">
                  <a:pos x="173" y="491"/>
                </a:cxn>
                <a:cxn ang="0">
                  <a:pos x="194" y="491"/>
                </a:cxn>
                <a:cxn ang="0">
                  <a:pos x="194" y="199"/>
                </a:cxn>
                <a:cxn ang="0">
                  <a:pos x="201" y="169"/>
                </a:cxn>
                <a:cxn ang="0">
                  <a:pos x="240" y="133"/>
                </a:cxn>
                <a:cxn ang="0">
                  <a:pos x="225" y="109"/>
                </a:cxn>
                <a:cxn ang="0">
                  <a:pos x="209" y="129"/>
                </a:cxn>
                <a:cxn ang="0">
                  <a:pos x="214" y="93"/>
                </a:cxn>
                <a:cxn ang="0">
                  <a:pos x="179" y="30"/>
                </a:cxn>
                <a:cxn ang="0">
                  <a:pos x="187" y="4"/>
                </a:cxn>
                <a:cxn ang="0">
                  <a:pos x="170" y="1"/>
                </a:cxn>
                <a:cxn ang="0">
                  <a:pos x="164" y="3"/>
                </a:cxn>
                <a:cxn ang="0">
                  <a:pos x="149" y="178"/>
                </a:cxn>
                <a:cxn ang="0">
                  <a:pos x="121" y="179"/>
                </a:cxn>
                <a:cxn ang="0">
                  <a:pos x="102" y="3"/>
                </a:cxn>
                <a:cxn ang="0">
                  <a:pos x="94" y="0"/>
                </a:cxn>
              </a:cxnLst>
              <a:rect l="0" t="0" r="r" b="b"/>
              <a:pathLst>
                <a:path w="240" h="491">
                  <a:moveTo>
                    <a:pt x="58" y="134"/>
                  </a:moveTo>
                  <a:cubicBezTo>
                    <a:pt x="50" y="113"/>
                    <a:pt x="41" y="86"/>
                    <a:pt x="41" y="81"/>
                  </a:cubicBezTo>
                  <a:cubicBezTo>
                    <a:pt x="41" y="76"/>
                    <a:pt x="44" y="67"/>
                    <a:pt x="47" y="58"/>
                  </a:cubicBezTo>
                  <a:cubicBezTo>
                    <a:pt x="58" y="134"/>
                    <a:pt x="58" y="134"/>
                    <a:pt x="58" y="134"/>
                  </a:cubicBezTo>
                  <a:moveTo>
                    <a:pt x="94" y="0"/>
                  </a:moveTo>
                  <a:cubicBezTo>
                    <a:pt x="80" y="0"/>
                    <a:pt x="52" y="12"/>
                    <a:pt x="41" y="19"/>
                  </a:cubicBezTo>
                  <a:cubicBezTo>
                    <a:pt x="28" y="29"/>
                    <a:pt x="0" y="71"/>
                    <a:pt x="1" y="81"/>
                  </a:cubicBezTo>
                  <a:cubicBezTo>
                    <a:pt x="2" y="90"/>
                    <a:pt x="53" y="165"/>
                    <a:pt x="65" y="183"/>
                  </a:cubicBezTo>
                  <a:cubicBezTo>
                    <a:pt x="67" y="200"/>
                    <a:pt x="67" y="200"/>
                    <a:pt x="67" y="200"/>
                  </a:cubicBezTo>
                  <a:cubicBezTo>
                    <a:pt x="80" y="491"/>
                    <a:pt x="80" y="491"/>
                    <a:pt x="80" y="491"/>
                  </a:cubicBezTo>
                  <a:cubicBezTo>
                    <a:pt x="107" y="491"/>
                    <a:pt x="107" y="491"/>
                    <a:pt x="107" y="491"/>
                  </a:cubicBezTo>
                  <a:cubicBezTo>
                    <a:pt x="107" y="491"/>
                    <a:pt x="117" y="329"/>
                    <a:pt x="120" y="285"/>
                  </a:cubicBezTo>
                  <a:cubicBezTo>
                    <a:pt x="121" y="263"/>
                    <a:pt x="127" y="253"/>
                    <a:pt x="134" y="253"/>
                  </a:cubicBezTo>
                  <a:cubicBezTo>
                    <a:pt x="140" y="253"/>
                    <a:pt x="148" y="264"/>
                    <a:pt x="150" y="284"/>
                  </a:cubicBezTo>
                  <a:cubicBezTo>
                    <a:pt x="154" y="324"/>
                    <a:pt x="173" y="491"/>
                    <a:pt x="173" y="491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01" y="169"/>
                    <a:pt x="201" y="169"/>
                    <a:pt x="201" y="169"/>
                  </a:cubicBezTo>
                  <a:cubicBezTo>
                    <a:pt x="201" y="169"/>
                    <a:pt x="222" y="150"/>
                    <a:pt x="240" y="133"/>
                  </a:cubicBezTo>
                  <a:cubicBezTo>
                    <a:pt x="234" y="125"/>
                    <a:pt x="229" y="117"/>
                    <a:pt x="225" y="109"/>
                  </a:cubicBezTo>
                  <a:cubicBezTo>
                    <a:pt x="221" y="117"/>
                    <a:pt x="209" y="129"/>
                    <a:pt x="209" y="129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181" y="41"/>
                    <a:pt x="180" y="35"/>
                    <a:pt x="179" y="30"/>
                  </a:cubicBezTo>
                  <a:cubicBezTo>
                    <a:pt x="179" y="23"/>
                    <a:pt x="182" y="14"/>
                    <a:pt x="187" y="4"/>
                  </a:cubicBezTo>
                  <a:cubicBezTo>
                    <a:pt x="180" y="2"/>
                    <a:pt x="175" y="1"/>
                    <a:pt x="170" y="1"/>
                  </a:cubicBezTo>
                  <a:cubicBezTo>
                    <a:pt x="167" y="1"/>
                    <a:pt x="165" y="1"/>
                    <a:pt x="164" y="3"/>
                  </a:cubicBezTo>
                  <a:cubicBezTo>
                    <a:pt x="160" y="12"/>
                    <a:pt x="158" y="178"/>
                    <a:pt x="149" y="178"/>
                  </a:cubicBezTo>
                  <a:cubicBezTo>
                    <a:pt x="139" y="178"/>
                    <a:pt x="136" y="179"/>
                    <a:pt x="121" y="179"/>
                  </a:cubicBezTo>
                  <a:cubicBezTo>
                    <a:pt x="106" y="179"/>
                    <a:pt x="106" y="13"/>
                    <a:pt x="102" y="3"/>
                  </a:cubicBezTo>
                  <a:cubicBezTo>
                    <a:pt x="101" y="1"/>
                    <a:pt x="98" y="0"/>
                    <a:pt x="9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12"/>
          <p:cNvGrpSpPr/>
          <p:nvPr/>
        </p:nvGrpSpPr>
        <p:grpSpPr>
          <a:xfrm>
            <a:off x="3450098" y="2871969"/>
            <a:ext cx="1185697" cy="3416870"/>
            <a:chOff x="3450098" y="2871969"/>
            <a:chExt cx="1185697" cy="3416870"/>
          </a:xfrm>
          <a:solidFill>
            <a:srgbClr val="01B5EE"/>
          </a:solidFill>
        </p:grpSpPr>
        <p:sp>
          <p:nvSpPr>
            <p:cNvPr id="1048661" name="Freeform 1221"/>
            <p:cNvSpPr/>
            <p:nvPr/>
          </p:nvSpPr>
          <p:spPr bwMode="auto">
            <a:xfrm>
              <a:off x="3894736" y="3479776"/>
              <a:ext cx="133869" cy="930878"/>
            </a:xfrm>
            <a:custGeom>
              <a:avLst/>
              <a:ahLst/>
              <a:cxnLst>
                <a:cxn ang="0">
                  <a:pos x="13" y="162"/>
                </a:cxn>
                <a:cxn ang="0">
                  <a:pos x="27" y="150"/>
                </a:cxn>
                <a:cxn ang="0">
                  <a:pos x="14" y="17"/>
                </a:cxn>
                <a:cxn ang="0">
                  <a:pos x="18" y="7"/>
                </a:cxn>
                <a:cxn ang="0">
                  <a:pos x="14" y="1"/>
                </a:cxn>
                <a:cxn ang="0">
                  <a:pos x="9" y="8"/>
                </a:cxn>
                <a:cxn ang="0">
                  <a:pos x="13" y="17"/>
                </a:cxn>
                <a:cxn ang="0">
                  <a:pos x="0" y="149"/>
                </a:cxn>
                <a:cxn ang="0">
                  <a:pos x="13" y="162"/>
                </a:cxn>
              </a:cxnLst>
              <a:rect l="0" t="0" r="r" b="b"/>
              <a:pathLst>
                <a:path w="27" h="162">
                  <a:moveTo>
                    <a:pt x="13" y="162"/>
                  </a:moveTo>
                  <a:cubicBezTo>
                    <a:pt x="27" y="150"/>
                    <a:pt x="27" y="150"/>
                    <a:pt x="27" y="15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5"/>
                    <a:pt x="18" y="9"/>
                    <a:pt x="18" y="7"/>
                  </a:cubicBezTo>
                  <a:cubicBezTo>
                    <a:pt x="18" y="5"/>
                    <a:pt x="15" y="0"/>
                    <a:pt x="14" y="1"/>
                  </a:cubicBezTo>
                  <a:cubicBezTo>
                    <a:pt x="12" y="1"/>
                    <a:pt x="9" y="5"/>
                    <a:pt x="9" y="8"/>
                  </a:cubicBezTo>
                  <a:cubicBezTo>
                    <a:pt x="9" y="9"/>
                    <a:pt x="12" y="15"/>
                    <a:pt x="13" y="17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13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2" name="Oval 1222"/>
            <p:cNvSpPr>
              <a:spLocks noChangeArrowheads="1"/>
            </p:cNvSpPr>
            <p:nvPr/>
          </p:nvSpPr>
          <p:spPr bwMode="auto">
            <a:xfrm>
              <a:off x="3765646" y="2871969"/>
              <a:ext cx="392045" cy="454489"/>
            </a:xfrm>
            <a:prstGeom prst="ellipse"/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3" name="Freeform 1223"/>
            <p:cNvSpPr>
              <a:spLocks noEditPoints="1"/>
            </p:cNvSpPr>
            <p:nvPr/>
          </p:nvSpPr>
          <p:spPr bwMode="auto">
            <a:xfrm>
              <a:off x="3450098" y="3435970"/>
              <a:ext cx="1185697" cy="2852869"/>
            </a:xfrm>
            <a:custGeom>
              <a:avLst/>
              <a:ahLst/>
              <a:cxnLst>
                <a:cxn ang="0">
                  <a:pos x="194" y="26"/>
                </a:cxn>
                <a:cxn ang="0">
                  <a:pos x="134" y="9"/>
                </a:cxn>
                <a:cxn ang="0">
                  <a:pos x="118" y="184"/>
                </a:cxn>
                <a:cxn ang="0">
                  <a:pos x="90" y="185"/>
                </a:cxn>
                <a:cxn ang="0">
                  <a:pos x="71" y="9"/>
                </a:cxn>
                <a:cxn ang="0">
                  <a:pos x="50" y="9"/>
                </a:cxn>
                <a:cxn ang="0">
                  <a:pos x="64" y="70"/>
                </a:cxn>
                <a:cxn ang="0">
                  <a:pos x="24" y="116"/>
                </a:cxn>
                <a:cxn ang="0">
                  <a:pos x="27" y="140"/>
                </a:cxn>
                <a:cxn ang="0">
                  <a:pos x="20" y="120"/>
                </a:cxn>
                <a:cxn ang="0">
                  <a:pos x="0" y="138"/>
                </a:cxn>
                <a:cxn ang="0">
                  <a:pos x="34" y="189"/>
                </a:cxn>
                <a:cxn ang="0">
                  <a:pos x="37" y="206"/>
                </a:cxn>
                <a:cxn ang="0">
                  <a:pos x="50" y="497"/>
                </a:cxn>
                <a:cxn ang="0">
                  <a:pos x="76" y="497"/>
                </a:cxn>
                <a:cxn ang="0">
                  <a:pos x="89" y="291"/>
                </a:cxn>
                <a:cxn ang="0">
                  <a:pos x="119" y="290"/>
                </a:cxn>
                <a:cxn ang="0">
                  <a:pos x="142" y="497"/>
                </a:cxn>
                <a:cxn ang="0">
                  <a:pos x="163" y="497"/>
                </a:cxn>
                <a:cxn ang="0">
                  <a:pos x="163" y="205"/>
                </a:cxn>
                <a:cxn ang="0">
                  <a:pos x="170" y="175"/>
                </a:cxn>
                <a:cxn ang="0">
                  <a:pos x="233" y="113"/>
                </a:cxn>
                <a:cxn ang="0">
                  <a:pos x="194" y="26"/>
                </a:cxn>
                <a:cxn ang="0">
                  <a:pos x="195" y="113"/>
                </a:cxn>
                <a:cxn ang="0">
                  <a:pos x="178" y="135"/>
                </a:cxn>
                <a:cxn ang="0">
                  <a:pos x="185" y="85"/>
                </a:cxn>
                <a:cxn ang="0">
                  <a:pos x="195" y="113"/>
                </a:cxn>
              </a:cxnLst>
              <a:rect l="0" t="0" r="r" b="b"/>
              <a:pathLst>
                <a:path w="237" h="497">
                  <a:moveTo>
                    <a:pt x="194" y="26"/>
                  </a:moveTo>
                  <a:cubicBezTo>
                    <a:pt x="183" y="18"/>
                    <a:pt x="138" y="0"/>
                    <a:pt x="134" y="9"/>
                  </a:cubicBezTo>
                  <a:cubicBezTo>
                    <a:pt x="130" y="18"/>
                    <a:pt x="128" y="184"/>
                    <a:pt x="118" y="184"/>
                  </a:cubicBezTo>
                  <a:cubicBezTo>
                    <a:pt x="109" y="184"/>
                    <a:pt x="105" y="185"/>
                    <a:pt x="90" y="185"/>
                  </a:cubicBezTo>
                  <a:cubicBezTo>
                    <a:pt x="75" y="185"/>
                    <a:pt x="75" y="19"/>
                    <a:pt x="71" y="9"/>
                  </a:cubicBezTo>
                  <a:cubicBezTo>
                    <a:pt x="69" y="5"/>
                    <a:pt x="60" y="6"/>
                    <a:pt x="50" y="9"/>
                  </a:cubicBezTo>
                  <a:cubicBezTo>
                    <a:pt x="69" y="54"/>
                    <a:pt x="66" y="65"/>
                    <a:pt x="64" y="70"/>
                  </a:cubicBezTo>
                  <a:cubicBezTo>
                    <a:pt x="61" y="80"/>
                    <a:pt x="43" y="99"/>
                    <a:pt x="24" y="116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4"/>
                    <a:pt x="22" y="127"/>
                    <a:pt x="20" y="120"/>
                  </a:cubicBezTo>
                  <a:cubicBezTo>
                    <a:pt x="13" y="126"/>
                    <a:pt x="6" y="132"/>
                    <a:pt x="0" y="138"/>
                  </a:cubicBezTo>
                  <a:cubicBezTo>
                    <a:pt x="14" y="159"/>
                    <a:pt x="29" y="180"/>
                    <a:pt x="34" y="189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50" y="497"/>
                    <a:pt x="50" y="497"/>
                    <a:pt x="50" y="497"/>
                  </a:cubicBezTo>
                  <a:cubicBezTo>
                    <a:pt x="76" y="497"/>
                    <a:pt x="76" y="497"/>
                    <a:pt x="76" y="497"/>
                  </a:cubicBezTo>
                  <a:cubicBezTo>
                    <a:pt x="76" y="497"/>
                    <a:pt x="86" y="335"/>
                    <a:pt x="89" y="291"/>
                  </a:cubicBezTo>
                  <a:cubicBezTo>
                    <a:pt x="92" y="247"/>
                    <a:pt x="115" y="251"/>
                    <a:pt x="119" y="290"/>
                  </a:cubicBezTo>
                  <a:cubicBezTo>
                    <a:pt x="123" y="330"/>
                    <a:pt x="142" y="497"/>
                    <a:pt x="142" y="497"/>
                  </a:cubicBezTo>
                  <a:cubicBezTo>
                    <a:pt x="163" y="497"/>
                    <a:pt x="163" y="497"/>
                    <a:pt x="163" y="497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0" y="175"/>
                    <a:pt x="170" y="175"/>
                    <a:pt x="170" y="175"/>
                  </a:cubicBezTo>
                  <a:cubicBezTo>
                    <a:pt x="170" y="175"/>
                    <a:pt x="229" y="124"/>
                    <a:pt x="233" y="113"/>
                  </a:cubicBezTo>
                  <a:cubicBezTo>
                    <a:pt x="237" y="102"/>
                    <a:pt x="206" y="33"/>
                    <a:pt x="194" y="26"/>
                  </a:cubicBezTo>
                  <a:close/>
                  <a:moveTo>
                    <a:pt x="195" y="113"/>
                  </a:moveTo>
                  <a:cubicBezTo>
                    <a:pt x="193" y="121"/>
                    <a:pt x="178" y="135"/>
                    <a:pt x="178" y="135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5" y="85"/>
                    <a:pt x="196" y="106"/>
                    <a:pt x="19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18"/>
          <p:cNvGrpSpPr/>
          <p:nvPr/>
        </p:nvGrpSpPr>
        <p:grpSpPr>
          <a:xfrm>
            <a:off x="2178341" y="2428431"/>
            <a:ext cx="1515591" cy="3871359"/>
            <a:chOff x="2178341" y="2428431"/>
            <a:chExt cx="1515591" cy="3871359"/>
          </a:xfrm>
          <a:solidFill>
            <a:srgbClr val="086DB8"/>
          </a:solidFill>
        </p:grpSpPr>
        <p:sp>
          <p:nvSpPr>
            <p:cNvPr id="1048664" name="Freeform 1224"/>
            <p:cNvSpPr/>
            <p:nvPr/>
          </p:nvSpPr>
          <p:spPr bwMode="auto">
            <a:xfrm>
              <a:off x="2857249" y="3200514"/>
              <a:ext cx="148214" cy="969210"/>
            </a:xfrm>
            <a:custGeom>
              <a:avLst/>
              <a:ahLst/>
              <a:cxnLst>
                <a:cxn ang="0">
                  <a:pos x="0" y="161"/>
                </a:cxn>
                <a:cxn ang="0">
                  <a:pos x="16" y="177"/>
                </a:cxn>
                <a:cxn ang="0">
                  <a:pos x="31" y="162"/>
                </a:cxn>
                <a:cxn ang="0">
                  <a:pos x="16" y="0"/>
                </a:cxn>
                <a:cxn ang="0">
                  <a:pos x="0" y="161"/>
                </a:cxn>
              </a:cxnLst>
              <a:rect l="0" t="0" r="r" b="b"/>
              <a:pathLst>
                <a:path w="31" h="177">
                  <a:moveTo>
                    <a:pt x="0" y="161"/>
                  </a:moveTo>
                  <a:lnTo>
                    <a:pt x="16" y="177"/>
                  </a:lnTo>
                  <a:lnTo>
                    <a:pt x="31" y="162"/>
                  </a:lnTo>
                  <a:lnTo>
                    <a:pt x="16" y="0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5" name="Freeform 1225"/>
            <p:cNvSpPr/>
            <p:nvPr/>
          </p:nvSpPr>
          <p:spPr bwMode="auto">
            <a:xfrm>
              <a:off x="2909842" y="3118376"/>
              <a:ext cx="47810" cy="114993"/>
            </a:xfrm>
            <a:custGeom>
              <a:avLst/>
              <a:ahLst/>
              <a:cxnLst>
                <a:cxn ang="0">
                  <a:pos x="0" y="8"/>
                </a:cxn>
                <a:cxn ang="0">
                  <a:pos x="4" y="20"/>
                </a:cxn>
                <a:cxn ang="0">
                  <a:pos x="9" y="8"/>
                </a:cxn>
                <a:cxn ang="0">
                  <a:pos x="5" y="1"/>
                </a:cxn>
                <a:cxn ang="0">
                  <a:pos x="0" y="8"/>
                </a:cxn>
              </a:cxnLst>
              <a:rect l="0" t="0" r="r" b="b"/>
              <a:pathLst>
                <a:path w="9" h="20">
                  <a:moveTo>
                    <a:pt x="0" y="8"/>
                  </a:moveTo>
                  <a:cubicBezTo>
                    <a:pt x="0" y="11"/>
                    <a:pt x="4" y="20"/>
                    <a:pt x="4" y="20"/>
                  </a:cubicBezTo>
                  <a:cubicBezTo>
                    <a:pt x="4" y="20"/>
                    <a:pt x="9" y="11"/>
                    <a:pt x="9" y="8"/>
                  </a:cubicBezTo>
                  <a:cubicBezTo>
                    <a:pt x="9" y="5"/>
                    <a:pt x="6" y="0"/>
                    <a:pt x="5" y="1"/>
                  </a:cubicBezTo>
                  <a:cubicBezTo>
                    <a:pt x="3" y="1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6" name="Freeform 1226"/>
            <p:cNvSpPr>
              <a:spLocks noEditPoints="1"/>
            </p:cNvSpPr>
            <p:nvPr/>
          </p:nvSpPr>
          <p:spPr bwMode="auto">
            <a:xfrm>
              <a:off x="2178341" y="3063618"/>
              <a:ext cx="1515591" cy="3236172"/>
            </a:xfrm>
            <a:custGeom>
              <a:avLst/>
              <a:ahLst/>
              <a:cxnLst>
                <a:cxn ang="0">
                  <a:pos x="254" y="30"/>
                </a:cxn>
                <a:cxn ang="0">
                  <a:pos x="186" y="11"/>
                </a:cxn>
                <a:cxn ang="0">
                  <a:pos x="168" y="209"/>
                </a:cxn>
                <a:cxn ang="0">
                  <a:pos x="136" y="210"/>
                </a:cxn>
                <a:cxn ang="0">
                  <a:pos x="115" y="12"/>
                </a:cxn>
                <a:cxn ang="0">
                  <a:pos x="47" y="30"/>
                </a:cxn>
                <a:cxn ang="0">
                  <a:pos x="1" y="99"/>
                </a:cxn>
                <a:cxn ang="0">
                  <a:pos x="73" y="214"/>
                </a:cxn>
                <a:cxn ang="0">
                  <a:pos x="76" y="235"/>
                </a:cxn>
                <a:cxn ang="0">
                  <a:pos x="91" y="564"/>
                </a:cxn>
                <a:cxn ang="0">
                  <a:pos x="121" y="564"/>
                </a:cxn>
                <a:cxn ang="0">
                  <a:pos x="135" y="330"/>
                </a:cxn>
                <a:cxn ang="0">
                  <a:pos x="169" y="330"/>
                </a:cxn>
                <a:cxn ang="0">
                  <a:pos x="195" y="564"/>
                </a:cxn>
                <a:cxn ang="0">
                  <a:pos x="220" y="564"/>
                </a:cxn>
                <a:cxn ang="0">
                  <a:pos x="220" y="233"/>
                </a:cxn>
                <a:cxn ang="0">
                  <a:pos x="227" y="198"/>
                </a:cxn>
                <a:cxn ang="0">
                  <a:pos x="298" y="129"/>
                </a:cxn>
                <a:cxn ang="0">
                  <a:pos x="254" y="30"/>
                </a:cxn>
                <a:cxn ang="0">
                  <a:pos x="46" y="99"/>
                </a:cxn>
                <a:cxn ang="0">
                  <a:pos x="53" y="73"/>
                </a:cxn>
                <a:cxn ang="0">
                  <a:pos x="65" y="159"/>
                </a:cxn>
                <a:cxn ang="0">
                  <a:pos x="46" y="99"/>
                </a:cxn>
                <a:cxn ang="0">
                  <a:pos x="255" y="129"/>
                </a:cxn>
                <a:cxn ang="0">
                  <a:pos x="236" y="153"/>
                </a:cxn>
                <a:cxn ang="0">
                  <a:pos x="244" y="97"/>
                </a:cxn>
                <a:cxn ang="0">
                  <a:pos x="255" y="129"/>
                </a:cxn>
              </a:cxnLst>
              <a:rect l="0" t="0" r="r" b="b"/>
              <a:pathLst>
                <a:path w="302" h="564">
                  <a:moveTo>
                    <a:pt x="254" y="30"/>
                  </a:moveTo>
                  <a:cubicBezTo>
                    <a:pt x="241" y="22"/>
                    <a:pt x="190" y="1"/>
                    <a:pt x="186" y="11"/>
                  </a:cubicBezTo>
                  <a:cubicBezTo>
                    <a:pt x="181" y="21"/>
                    <a:pt x="179" y="209"/>
                    <a:pt x="168" y="209"/>
                  </a:cubicBezTo>
                  <a:cubicBezTo>
                    <a:pt x="157" y="209"/>
                    <a:pt x="153" y="210"/>
                    <a:pt x="136" y="210"/>
                  </a:cubicBezTo>
                  <a:cubicBezTo>
                    <a:pt x="120" y="210"/>
                    <a:pt x="119" y="23"/>
                    <a:pt x="115" y="12"/>
                  </a:cubicBezTo>
                  <a:cubicBezTo>
                    <a:pt x="111" y="0"/>
                    <a:pt x="62" y="19"/>
                    <a:pt x="47" y="30"/>
                  </a:cubicBezTo>
                  <a:cubicBezTo>
                    <a:pt x="32" y="40"/>
                    <a:pt x="0" y="88"/>
                    <a:pt x="1" y="99"/>
                  </a:cubicBezTo>
                  <a:cubicBezTo>
                    <a:pt x="2" y="109"/>
                    <a:pt x="60" y="194"/>
                    <a:pt x="73" y="214"/>
                  </a:cubicBezTo>
                  <a:cubicBezTo>
                    <a:pt x="76" y="235"/>
                    <a:pt x="76" y="235"/>
                    <a:pt x="76" y="235"/>
                  </a:cubicBezTo>
                  <a:cubicBezTo>
                    <a:pt x="91" y="564"/>
                    <a:pt x="91" y="564"/>
                    <a:pt x="91" y="564"/>
                  </a:cubicBezTo>
                  <a:cubicBezTo>
                    <a:pt x="121" y="564"/>
                    <a:pt x="121" y="564"/>
                    <a:pt x="121" y="564"/>
                  </a:cubicBezTo>
                  <a:cubicBezTo>
                    <a:pt x="121" y="564"/>
                    <a:pt x="132" y="380"/>
                    <a:pt x="135" y="330"/>
                  </a:cubicBezTo>
                  <a:cubicBezTo>
                    <a:pt x="138" y="280"/>
                    <a:pt x="164" y="285"/>
                    <a:pt x="169" y="330"/>
                  </a:cubicBezTo>
                  <a:cubicBezTo>
                    <a:pt x="174" y="375"/>
                    <a:pt x="195" y="564"/>
                    <a:pt x="195" y="564"/>
                  </a:cubicBezTo>
                  <a:cubicBezTo>
                    <a:pt x="220" y="564"/>
                    <a:pt x="220" y="564"/>
                    <a:pt x="220" y="564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7" y="198"/>
                    <a:pt x="227" y="198"/>
                    <a:pt x="227" y="198"/>
                  </a:cubicBezTo>
                  <a:cubicBezTo>
                    <a:pt x="227" y="198"/>
                    <a:pt x="294" y="141"/>
                    <a:pt x="298" y="129"/>
                  </a:cubicBezTo>
                  <a:cubicBezTo>
                    <a:pt x="302" y="116"/>
                    <a:pt x="267" y="39"/>
                    <a:pt x="254" y="30"/>
                  </a:cubicBezTo>
                  <a:close/>
                  <a:moveTo>
                    <a:pt x="46" y="99"/>
                  </a:moveTo>
                  <a:cubicBezTo>
                    <a:pt x="46" y="94"/>
                    <a:pt x="49" y="83"/>
                    <a:pt x="53" y="7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57" y="136"/>
                    <a:pt x="46" y="105"/>
                    <a:pt x="46" y="99"/>
                  </a:cubicBezTo>
                  <a:close/>
                  <a:moveTo>
                    <a:pt x="255" y="129"/>
                  </a:moveTo>
                  <a:cubicBezTo>
                    <a:pt x="253" y="137"/>
                    <a:pt x="236" y="153"/>
                    <a:pt x="236" y="153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56" y="120"/>
                    <a:pt x="255" y="12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67" name="Oval 1227"/>
            <p:cNvSpPr>
              <a:spLocks noChangeArrowheads="1"/>
            </p:cNvSpPr>
            <p:nvPr/>
          </p:nvSpPr>
          <p:spPr bwMode="auto">
            <a:xfrm>
              <a:off x="2713818" y="2428431"/>
              <a:ext cx="444638" cy="520198"/>
            </a:xfrm>
            <a:prstGeom prst="ellipse"/>
            <a:grpFill/>
            <a:ln w="9525">
              <a:noFill/>
              <a:round/>
            </a:ln>
          </p:spPr>
          <p:txBody>
            <a:bodyPr anchor="t" anchorCtr="0" bIns="60960" compatLnSpc="1" lIns="121920" numCol="1" rIns="121920" tIns="60960" vert="horz" wrap="square"/>
            <a:p>
              <a:endParaRPr sz="2400"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8668" name="Oval 10"/>
          <p:cNvSpPr/>
          <p:nvPr/>
        </p:nvSpPr>
        <p:spPr>
          <a:xfrm>
            <a:off x="6247488" y="2675810"/>
            <a:ext cx="562678" cy="562677"/>
          </a:xfrm>
          <a:prstGeom prst="ellipse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69" name="Oval 10"/>
          <p:cNvSpPr/>
          <p:nvPr/>
        </p:nvSpPr>
        <p:spPr>
          <a:xfrm>
            <a:off x="6247488" y="4067917"/>
            <a:ext cx="562678" cy="562677"/>
          </a:xfrm>
          <a:prstGeom prst="ellipse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70" name="Oval 10"/>
          <p:cNvSpPr/>
          <p:nvPr/>
        </p:nvSpPr>
        <p:spPr>
          <a:xfrm>
            <a:off x="6230372" y="5460024"/>
            <a:ext cx="562678" cy="562677"/>
          </a:xfrm>
          <a:prstGeom prst="ellipse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组合 26"/>
          <p:cNvGrpSpPr/>
          <p:nvPr/>
        </p:nvGrpSpPr>
        <p:grpSpPr>
          <a:xfrm>
            <a:off x="7246723" y="2344418"/>
            <a:ext cx="2801722" cy="1043555"/>
            <a:chOff x="1626835" y="2349127"/>
            <a:chExt cx="2492110" cy="928234"/>
          </a:xfrm>
        </p:grpSpPr>
        <p:sp>
          <p:nvSpPr>
            <p:cNvPr id="1048671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72" name="文本框 28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29"/>
          <p:cNvGrpSpPr/>
          <p:nvPr/>
        </p:nvGrpSpPr>
        <p:grpSpPr>
          <a:xfrm>
            <a:off x="7281770" y="3700894"/>
            <a:ext cx="2801722" cy="1043555"/>
            <a:chOff x="1626835" y="2349127"/>
            <a:chExt cx="2492110" cy="928234"/>
          </a:xfrm>
        </p:grpSpPr>
        <p:sp>
          <p:nvSpPr>
            <p:cNvPr id="1048673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74" name="文本框 31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32"/>
          <p:cNvGrpSpPr/>
          <p:nvPr/>
        </p:nvGrpSpPr>
        <p:grpSpPr>
          <a:xfrm>
            <a:off x="7271182" y="5112352"/>
            <a:ext cx="2801722" cy="1043555"/>
            <a:chOff x="1626835" y="2349127"/>
            <a:chExt cx="2492110" cy="928234"/>
          </a:xfrm>
        </p:grpSpPr>
        <p:sp>
          <p:nvSpPr>
            <p:cNvPr id="1048675" name="文本框 33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text addition</a:t>
              </a:r>
              <a:endParaRPr altLang="zh-CN"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676" name="文本框 34"/>
            <p:cNvSpPr txBox="1"/>
            <p:nvPr/>
          </p:nvSpPr>
          <p:spPr>
            <a:xfrm>
              <a:off x="1626835" y="2687681"/>
              <a:ext cx="2492110" cy="5896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48677" name="文本框 35"/>
          <p:cNvSpPr txBox="1"/>
          <p:nvPr/>
        </p:nvSpPr>
        <p:spPr>
          <a:xfrm>
            <a:off x="2618681" y="713366"/>
            <a:ext cx="7409180" cy="688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Please enter title content here</a:t>
            </a:r>
            <a:endParaRPr altLang="zh-CN" b="1" dirty="0" sz="4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42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42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6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1500"/>
                            </p:stCondLst>
                            <p:childTnLst>
                              <p:par>
                                <p:cTn fill="hold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6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9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4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3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4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45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8" grpId="0" animBg="1"/>
      <p:bldP spid="1048669" grpId="0" animBg="1"/>
      <p:bldP spid="1048670" grpId="0" animBg="1"/>
      <p:bldP spid="10486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2619191" y="-3978002"/>
            <a:ext cx="7353113" cy="9265630"/>
          </a:xfrm>
          <a:custGeom>
            <a:avLst/>
            <a:gdLst>
              <a:gd name="connsiteX0" fmla="*/ 0 w 6486398"/>
              <a:gd name="connsiteY0" fmla="*/ 0 h 8173486"/>
              <a:gd name="connsiteX1" fmla="*/ 0 w 6486398"/>
              <a:gd name="connsiteY1" fmla="*/ 8173486 h 8173486"/>
              <a:gd name="connsiteX2" fmla="*/ 6486398 w 6486398"/>
              <a:gd name="connsiteY2" fmla="*/ 8173486 h 8173486"/>
              <a:gd name="connsiteX3" fmla="*/ 6486398 w 6486398"/>
              <a:gd name="connsiteY3" fmla="*/ 0 h 8173486"/>
              <a:gd name="connsiteX4" fmla="*/ 3806043 w 6486398"/>
              <a:gd name="connsiteY4" fmla="*/ 0 h 8173486"/>
              <a:gd name="connsiteX5" fmla="*/ 3830610 w 6486398"/>
              <a:gd name="connsiteY5" fmla="*/ 106676 h 8173486"/>
              <a:gd name="connsiteX6" fmla="*/ 3711072 w 6486398"/>
              <a:gd name="connsiteY6" fmla="*/ 559704 h 8173486"/>
              <a:gd name="connsiteX7" fmla="*/ 3106360 w 6486398"/>
              <a:gd name="connsiteY7" fmla="*/ 425461 h 8173486"/>
              <a:gd name="connsiteX8" fmla="*/ 3018719 w 6486398"/>
              <a:gd name="connsiteY8" fmla="*/ 351299 h 8173486"/>
              <a:gd name="connsiteX9" fmla="*/ 2993112 w 6486398"/>
              <a:gd name="connsiteY9" fmla="*/ 377260 h 8173486"/>
              <a:gd name="connsiteX10" fmla="*/ 2083281 w 6486398"/>
              <a:gd name="connsiteY10" fmla="*/ 641718 h 8173486"/>
              <a:gd name="connsiteX11" fmla="*/ 1048565 w 6486398"/>
              <a:gd name="connsiteY11" fmla="*/ 136391 h 8173486"/>
              <a:gd name="connsiteX12" fmla="*/ 1069586 w 6486398"/>
              <a:gd name="connsiteY12" fmla="*/ 34550 h 8173486"/>
              <a:gd name="connsiteX13" fmla="*/ 1087777 w 6486398"/>
              <a:gd name="connsiteY13" fmla="*/ 0 h 817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86398" h="8173486">
                <a:moveTo>
                  <a:pt x="0" y="0"/>
                </a:moveTo>
                <a:lnTo>
                  <a:pt x="0" y="8173486"/>
                </a:lnTo>
                <a:lnTo>
                  <a:pt x="6486398" y="8173486"/>
                </a:lnTo>
                <a:lnTo>
                  <a:pt x="6486398" y="0"/>
                </a:lnTo>
                <a:lnTo>
                  <a:pt x="3806043" y="0"/>
                </a:lnTo>
                <a:lnTo>
                  <a:pt x="3830610" y="106676"/>
                </a:lnTo>
                <a:cubicBezTo>
                  <a:pt x="3862799" y="312559"/>
                  <a:pt x="3825496" y="479835"/>
                  <a:pt x="3711072" y="559704"/>
                </a:cubicBezTo>
                <a:cubicBezTo>
                  <a:pt x="3568042" y="659541"/>
                  <a:pt x="3338361" y="599176"/>
                  <a:pt x="3106360" y="425461"/>
                </a:cubicBezTo>
                <a:lnTo>
                  <a:pt x="3018719" y="351299"/>
                </a:lnTo>
                <a:lnTo>
                  <a:pt x="2993112" y="377260"/>
                </a:lnTo>
                <a:cubicBezTo>
                  <a:pt x="2817894" y="534783"/>
                  <a:pt x="2476158" y="641718"/>
                  <a:pt x="2083281" y="641718"/>
                </a:cubicBezTo>
                <a:cubicBezTo>
                  <a:pt x="1511823" y="641718"/>
                  <a:pt x="1048565" y="415475"/>
                  <a:pt x="1048565" y="136391"/>
                </a:cubicBezTo>
                <a:cubicBezTo>
                  <a:pt x="1048565" y="101505"/>
                  <a:pt x="1055803" y="67445"/>
                  <a:pt x="1069586" y="34550"/>
                </a:cubicBezTo>
                <a:lnTo>
                  <a:pt x="1087777" y="0"/>
                </a:lnTo>
                <a:close/>
              </a:path>
            </a:pathLst>
          </a:custGeom>
        </p:spPr>
      </p:pic>
      <p:sp>
        <p:nvSpPr>
          <p:cNvPr id="1048678" name="文本框 8"/>
          <p:cNvSpPr txBox="1"/>
          <p:nvPr/>
        </p:nvSpPr>
        <p:spPr>
          <a:xfrm>
            <a:off x="3104022" y="4486976"/>
            <a:ext cx="6583681" cy="993141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Teaching strategy</a:t>
            </a:r>
            <a:endParaRPr altLang="zh-CN" b="1" dirty="0" sz="6000" lang="en-US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79" name="文本框 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594842" y="5658245"/>
            <a:ext cx="717261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Arial" panose="020B0604020202020204" pitchFamily="34" charset="0"/>
                <a:ea typeface="方正兰亭超细黑简体" panose="02000000000000000000" pitchFamily="2" charset="-122"/>
                <a:cs typeface="Arial" panose="020B0604020202020204" pitchFamily="34" charset="0"/>
              </a:rPr>
              <a:t>BUSINESS       ANNUAL      REPORT</a:t>
            </a:r>
            <a:endParaRPr altLang="zh-CN" b="1" dirty="0" sz="2800" lang="en-US" smtClean="0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Arial" panose="020B0604020202020204" pitchFamily="34" charset="0"/>
              <a:ea typeface="方正兰亭超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48680" name="矩形 10"/>
          <p:cNvSpPr/>
          <p:nvPr/>
        </p:nvSpPr>
        <p:spPr>
          <a:xfrm>
            <a:off x="3539813" y="654813"/>
            <a:ext cx="5643880" cy="1399540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8800" lang="en-US" smtClean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PART    02</a:t>
            </a:r>
            <a:endParaRPr altLang="zh-CN" b="1" dirty="0" sz="8800" lang="en-US" smtClean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8" grpId="0"/>
      <p:bldP spid="10486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>
            <a:off x="-1082842" y="-1753740"/>
            <a:ext cx="3441031" cy="3844364"/>
          </a:xfrm>
          <a:prstGeom prst="rect"/>
        </p:spPr>
      </p:pic>
      <p:pic>
        <p:nvPicPr>
          <p:cNvPr id="2097171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8133" r="5703" b="26169"/>
          <a:stretch>
            <a:fillRect/>
          </a:stretch>
        </p:blipFill>
        <p:spPr>
          <a:xfrm rot="16200000" flipH="1">
            <a:off x="9919467" y="-2623187"/>
            <a:ext cx="4160057" cy="4647669"/>
          </a:xfrm>
          <a:prstGeom prst="rect"/>
        </p:spPr>
      </p:pic>
      <p:sp>
        <p:nvSpPr>
          <p:cNvPr id="1048681" name="矩形 14"/>
          <p:cNvSpPr/>
          <p:nvPr/>
        </p:nvSpPr>
        <p:spPr>
          <a:xfrm>
            <a:off x="1431472" y="-2198914"/>
            <a:ext cx="1246414" cy="1839686"/>
          </a:xfrm>
          <a:prstGeom prst="rect"/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2" name="矩形 15"/>
          <p:cNvSpPr/>
          <p:nvPr/>
        </p:nvSpPr>
        <p:spPr>
          <a:xfrm>
            <a:off x="2868383" y="-2198914"/>
            <a:ext cx="1246414" cy="1839686"/>
          </a:xfrm>
          <a:prstGeom prst="rect"/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3" name="任意多边形 7"/>
          <p:cNvSpPr/>
          <p:nvPr/>
        </p:nvSpPr>
        <p:spPr>
          <a:xfrm flipH="1">
            <a:off x="6189574" y="2098771"/>
            <a:ext cx="3295177" cy="4052383"/>
          </a:xfrm>
          <a:custGeom>
            <a:avLst/>
            <a:gdLst>
              <a:gd name="connsiteX0" fmla="*/ 2669636 w 2908473"/>
              <a:gd name="connsiteY0" fmla="*/ 2906974 h 3575714"/>
              <a:gd name="connsiteX1" fmla="*/ 2744699 w 2908473"/>
              <a:gd name="connsiteY1" fmla="*/ 2982037 h 3575714"/>
              <a:gd name="connsiteX2" fmla="*/ 2669636 w 2908473"/>
              <a:gd name="connsiteY2" fmla="*/ 3057100 h 3575714"/>
              <a:gd name="connsiteX3" fmla="*/ 2594573 w 2908473"/>
              <a:gd name="connsiteY3" fmla="*/ 2982037 h 3575714"/>
              <a:gd name="connsiteX4" fmla="*/ 2669636 w 2908473"/>
              <a:gd name="connsiteY4" fmla="*/ 2906974 h 3575714"/>
              <a:gd name="connsiteX5" fmla="*/ 2669636 w 2908473"/>
              <a:gd name="connsiteY5" fmla="*/ 2119953 h 3575714"/>
              <a:gd name="connsiteX6" fmla="*/ 2744699 w 2908473"/>
              <a:gd name="connsiteY6" fmla="*/ 2195016 h 3575714"/>
              <a:gd name="connsiteX7" fmla="*/ 2669636 w 2908473"/>
              <a:gd name="connsiteY7" fmla="*/ 2270079 h 3575714"/>
              <a:gd name="connsiteX8" fmla="*/ 2594573 w 2908473"/>
              <a:gd name="connsiteY8" fmla="*/ 2195016 h 3575714"/>
              <a:gd name="connsiteX9" fmla="*/ 2669636 w 2908473"/>
              <a:gd name="connsiteY9" fmla="*/ 2119953 h 3575714"/>
              <a:gd name="connsiteX10" fmla="*/ 2669636 w 2908473"/>
              <a:gd name="connsiteY10" fmla="*/ 1332932 h 3575714"/>
              <a:gd name="connsiteX11" fmla="*/ 2744699 w 2908473"/>
              <a:gd name="connsiteY11" fmla="*/ 1407995 h 3575714"/>
              <a:gd name="connsiteX12" fmla="*/ 2669636 w 2908473"/>
              <a:gd name="connsiteY12" fmla="*/ 1483058 h 3575714"/>
              <a:gd name="connsiteX13" fmla="*/ 2594573 w 2908473"/>
              <a:gd name="connsiteY13" fmla="*/ 1407995 h 3575714"/>
              <a:gd name="connsiteX14" fmla="*/ 2669636 w 2908473"/>
              <a:gd name="connsiteY14" fmla="*/ 1332932 h 3575714"/>
              <a:gd name="connsiteX15" fmla="*/ 2669636 w 2908473"/>
              <a:gd name="connsiteY15" fmla="*/ 545911 h 3575714"/>
              <a:gd name="connsiteX16" fmla="*/ 2744699 w 2908473"/>
              <a:gd name="connsiteY16" fmla="*/ 620974 h 3575714"/>
              <a:gd name="connsiteX17" fmla="*/ 2669636 w 2908473"/>
              <a:gd name="connsiteY17" fmla="*/ 696037 h 3575714"/>
              <a:gd name="connsiteX18" fmla="*/ 2594573 w 2908473"/>
              <a:gd name="connsiteY18" fmla="*/ 620974 h 3575714"/>
              <a:gd name="connsiteX19" fmla="*/ 2669636 w 2908473"/>
              <a:gd name="connsiteY19" fmla="*/ 545911 h 3575714"/>
              <a:gd name="connsiteX20" fmla="*/ 0 w 2908473"/>
              <a:gd name="connsiteY20" fmla="*/ 0 h 3575714"/>
              <a:gd name="connsiteX21" fmla="*/ 2908473 w 2908473"/>
              <a:gd name="connsiteY21" fmla="*/ 0 h 3575714"/>
              <a:gd name="connsiteX22" fmla="*/ 2908473 w 2908473"/>
              <a:gd name="connsiteY22" fmla="*/ 504968 h 3575714"/>
              <a:gd name="connsiteX23" fmla="*/ 2645900 w 2908473"/>
              <a:gd name="connsiteY23" fmla="*/ 504968 h 3575714"/>
              <a:gd name="connsiteX24" fmla="*/ 2539982 w 2908473"/>
              <a:gd name="connsiteY24" fmla="*/ 610886 h 3575714"/>
              <a:gd name="connsiteX25" fmla="*/ 2539982 w 2908473"/>
              <a:gd name="connsiteY25" fmla="*/ 631062 h 3575714"/>
              <a:gd name="connsiteX26" fmla="*/ 2645900 w 2908473"/>
              <a:gd name="connsiteY26" fmla="*/ 736980 h 3575714"/>
              <a:gd name="connsiteX27" fmla="*/ 2908473 w 2908473"/>
              <a:gd name="connsiteY27" fmla="*/ 736980 h 3575714"/>
              <a:gd name="connsiteX28" fmla="*/ 2908473 w 2908473"/>
              <a:gd name="connsiteY28" fmla="*/ 1291989 h 3575714"/>
              <a:gd name="connsiteX29" fmla="*/ 2645900 w 2908473"/>
              <a:gd name="connsiteY29" fmla="*/ 1291989 h 3575714"/>
              <a:gd name="connsiteX30" fmla="*/ 2539982 w 2908473"/>
              <a:gd name="connsiteY30" fmla="*/ 1397907 h 3575714"/>
              <a:gd name="connsiteX31" fmla="*/ 2539982 w 2908473"/>
              <a:gd name="connsiteY31" fmla="*/ 1418083 h 3575714"/>
              <a:gd name="connsiteX32" fmla="*/ 2645900 w 2908473"/>
              <a:gd name="connsiteY32" fmla="*/ 1524001 h 3575714"/>
              <a:gd name="connsiteX33" fmla="*/ 2908473 w 2908473"/>
              <a:gd name="connsiteY33" fmla="*/ 1524001 h 3575714"/>
              <a:gd name="connsiteX34" fmla="*/ 2908473 w 2908473"/>
              <a:gd name="connsiteY34" fmla="*/ 2079010 h 3575714"/>
              <a:gd name="connsiteX35" fmla="*/ 2645900 w 2908473"/>
              <a:gd name="connsiteY35" fmla="*/ 2079010 h 3575714"/>
              <a:gd name="connsiteX36" fmla="*/ 2539982 w 2908473"/>
              <a:gd name="connsiteY36" fmla="*/ 2184928 h 3575714"/>
              <a:gd name="connsiteX37" fmla="*/ 2539982 w 2908473"/>
              <a:gd name="connsiteY37" fmla="*/ 2205104 h 3575714"/>
              <a:gd name="connsiteX38" fmla="*/ 2645900 w 2908473"/>
              <a:gd name="connsiteY38" fmla="*/ 2311022 h 3575714"/>
              <a:gd name="connsiteX39" fmla="*/ 2908473 w 2908473"/>
              <a:gd name="connsiteY39" fmla="*/ 2311022 h 3575714"/>
              <a:gd name="connsiteX40" fmla="*/ 2908473 w 2908473"/>
              <a:gd name="connsiteY40" fmla="*/ 2866030 h 3575714"/>
              <a:gd name="connsiteX41" fmla="*/ 2645900 w 2908473"/>
              <a:gd name="connsiteY41" fmla="*/ 2866030 h 3575714"/>
              <a:gd name="connsiteX42" fmla="*/ 2539982 w 2908473"/>
              <a:gd name="connsiteY42" fmla="*/ 2971948 h 3575714"/>
              <a:gd name="connsiteX43" fmla="*/ 2539982 w 2908473"/>
              <a:gd name="connsiteY43" fmla="*/ 2992124 h 3575714"/>
              <a:gd name="connsiteX44" fmla="*/ 2645900 w 2908473"/>
              <a:gd name="connsiteY44" fmla="*/ 3098042 h 3575714"/>
              <a:gd name="connsiteX45" fmla="*/ 2908473 w 2908473"/>
              <a:gd name="connsiteY45" fmla="*/ 3098042 h 3575714"/>
              <a:gd name="connsiteX46" fmla="*/ 2908473 w 2908473"/>
              <a:gd name="connsiteY46" fmla="*/ 3575714 h 3575714"/>
              <a:gd name="connsiteX47" fmla="*/ 0 w 2908473"/>
              <a:gd name="connsiteY47" fmla="*/ 3575714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8473" h="3575714">
                <a:moveTo>
                  <a:pt x="2669636" y="2906974"/>
                </a:moveTo>
                <a:cubicBezTo>
                  <a:pt x="2711092" y="2906974"/>
                  <a:pt x="2744699" y="2940581"/>
                  <a:pt x="2744699" y="2982037"/>
                </a:cubicBezTo>
                <a:cubicBezTo>
                  <a:pt x="2744699" y="3023493"/>
                  <a:pt x="2711092" y="3057100"/>
                  <a:pt x="2669636" y="3057100"/>
                </a:cubicBezTo>
                <a:cubicBezTo>
                  <a:pt x="2628180" y="3057100"/>
                  <a:pt x="2594573" y="3023493"/>
                  <a:pt x="2594573" y="2982037"/>
                </a:cubicBezTo>
                <a:cubicBezTo>
                  <a:pt x="2594573" y="2940581"/>
                  <a:pt x="2628180" y="2906974"/>
                  <a:pt x="2669636" y="2906974"/>
                </a:cubicBezTo>
                <a:close/>
                <a:moveTo>
                  <a:pt x="2669636" y="2119953"/>
                </a:moveTo>
                <a:cubicBezTo>
                  <a:pt x="2711092" y="2119953"/>
                  <a:pt x="2744699" y="2153560"/>
                  <a:pt x="2744699" y="2195016"/>
                </a:cubicBezTo>
                <a:cubicBezTo>
                  <a:pt x="2744699" y="2236472"/>
                  <a:pt x="2711092" y="2270079"/>
                  <a:pt x="2669636" y="2270079"/>
                </a:cubicBezTo>
                <a:cubicBezTo>
                  <a:pt x="2628180" y="2270079"/>
                  <a:pt x="2594573" y="2236472"/>
                  <a:pt x="2594573" y="2195016"/>
                </a:cubicBezTo>
                <a:cubicBezTo>
                  <a:pt x="2594573" y="2153560"/>
                  <a:pt x="2628180" y="2119953"/>
                  <a:pt x="2669636" y="2119953"/>
                </a:cubicBezTo>
                <a:close/>
                <a:moveTo>
                  <a:pt x="2669636" y="1332932"/>
                </a:moveTo>
                <a:cubicBezTo>
                  <a:pt x="2711092" y="1332932"/>
                  <a:pt x="2744699" y="1366539"/>
                  <a:pt x="2744699" y="1407995"/>
                </a:cubicBezTo>
                <a:cubicBezTo>
                  <a:pt x="2744699" y="1449451"/>
                  <a:pt x="2711092" y="1483058"/>
                  <a:pt x="2669636" y="1483058"/>
                </a:cubicBezTo>
                <a:cubicBezTo>
                  <a:pt x="2628180" y="1483058"/>
                  <a:pt x="2594573" y="1449451"/>
                  <a:pt x="2594573" y="1407995"/>
                </a:cubicBezTo>
                <a:cubicBezTo>
                  <a:pt x="2594573" y="1366539"/>
                  <a:pt x="2628180" y="1332932"/>
                  <a:pt x="2669636" y="1332932"/>
                </a:cubicBezTo>
                <a:close/>
                <a:moveTo>
                  <a:pt x="2669636" y="545911"/>
                </a:moveTo>
                <a:cubicBezTo>
                  <a:pt x="2711092" y="545911"/>
                  <a:pt x="2744699" y="579518"/>
                  <a:pt x="2744699" y="620974"/>
                </a:cubicBezTo>
                <a:cubicBezTo>
                  <a:pt x="2744699" y="662430"/>
                  <a:pt x="2711092" y="696037"/>
                  <a:pt x="2669636" y="696037"/>
                </a:cubicBezTo>
                <a:cubicBezTo>
                  <a:pt x="2628180" y="696037"/>
                  <a:pt x="2594573" y="662430"/>
                  <a:pt x="2594573" y="620974"/>
                </a:cubicBezTo>
                <a:cubicBezTo>
                  <a:pt x="2594573" y="579518"/>
                  <a:pt x="2628180" y="545911"/>
                  <a:pt x="2669636" y="545911"/>
                </a:cubicBezTo>
                <a:close/>
                <a:moveTo>
                  <a:pt x="0" y="0"/>
                </a:moveTo>
                <a:lnTo>
                  <a:pt x="2908473" y="0"/>
                </a:lnTo>
                <a:lnTo>
                  <a:pt x="2908473" y="504968"/>
                </a:lnTo>
                <a:lnTo>
                  <a:pt x="2645900" y="504968"/>
                </a:lnTo>
                <a:cubicBezTo>
                  <a:pt x="2587403" y="504968"/>
                  <a:pt x="2539982" y="552389"/>
                  <a:pt x="2539982" y="610886"/>
                </a:cubicBezTo>
                <a:lnTo>
                  <a:pt x="2539982" y="631062"/>
                </a:lnTo>
                <a:cubicBezTo>
                  <a:pt x="2539982" y="689559"/>
                  <a:pt x="2587403" y="736980"/>
                  <a:pt x="2645900" y="736980"/>
                </a:cubicBezTo>
                <a:lnTo>
                  <a:pt x="2908473" y="736980"/>
                </a:lnTo>
                <a:lnTo>
                  <a:pt x="2908473" y="1291989"/>
                </a:lnTo>
                <a:lnTo>
                  <a:pt x="2645900" y="1291989"/>
                </a:lnTo>
                <a:cubicBezTo>
                  <a:pt x="2587403" y="1291989"/>
                  <a:pt x="2539982" y="1339410"/>
                  <a:pt x="2539982" y="1397907"/>
                </a:cubicBezTo>
                <a:lnTo>
                  <a:pt x="2539982" y="1418083"/>
                </a:lnTo>
                <a:cubicBezTo>
                  <a:pt x="2539982" y="1476580"/>
                  <a:pt x="2587403" y="1524001"/>
                  <a:pt x="2645900" y="1524001"/>
                </a:cubicBezTo>
                <a:lnTo>
                  <a:pt x="2908473" y="1524001"/>
                </a:lnTo>
                <a:lnTo>
                  <a:pt x="2908473" y="2079010"/>
                </a:lnTo>
                <a:lnTo>
                  <a:pt x="2645900" y="2079010"/>
                </a:lnTo>
                <a:cubicBezTo>
                  <a:pt x="2587403" y="2079010"/>
                  <a:pt x="2539982" y="2126431"/>
                  <a:pt x="2539982" y="2184928"/>
                </a:cubicBezTo>
                <a:lnTo>
                  <a:pt x="2539982" y="2205104"/>
                </a:lnTo>
                <a:cubicBezTo>
                  <a:pt x="2539982" y="2263601"/>
                  <a:pt x="2587403" y="2311022"/>
                  <a:pt x="2645900" y="2311022"/>
                </a:cubicBezTo>
                <a:lnTo>
                  <a:pt x="2908473" y="2311022"/>
                </a:lnTo>
                <a:lnTo>
                  <a:pt x="2908473" y="2866030"/>
                </a:lnTo>
                <a:lnTo>
                  <a:pt x="2645900" y="2866030"/>
                </a:lnTo>
                <a:cubicBezTo>
                  <a:pt x="2587403" y="2866030"/>
                  <a:pt x="2539982" y="2913451"/>
                  <a:pt x="2539982" y="2971948"/>
                </a:cubicBezTo>
                <a:lnTo>
                  <a:pt x="2539982" y="2992124"/>
                </a:lnTo>
                <a:cubicBezTo>
                  <a:pt x="2539982" y="3050621"/>
                  <a:pt x="2587403" y="3098042"/>
                  <a:pt x="2645900" y="3098042"/>
                </a:cubicBezTo>
                <a:lnTo>
                  <a:pt x="2908473" y="3098042"/>
                </a:lnTo>
                <a:lnTo>
                  <a:pt x="2908473" y="3575714"/>
                </a:lnTo>
                <a:lnTo>
                  <a:pt x="0" y="3575714"/>
                </a:lnTo>
                <a:close/>
              </a:path>
            </a:pathLst>
          </a:custGeom>
          <a:solidFill>
            <a:srgbClr val="086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06" lIns="91412" rIns="91412" rtlCol="0" tIns="45706"/>
          <a:p>
            <a:pPr algn="ctr"/>
            <a:endParaRPr altLang="en-US" sz="2400" lang="zh-CN"/>
          </a:p>
        </p:txBody>
      </p:sp>
      <p:sp>
        <p:nvSpPr>
          <p:cNvPr id="1048684" name="任意多边形 8"/>
          <p:cNvSpPr/>
          <p:nvPr/>
        </p:nvSpPr>
        <p:spPr>
          <a:xfrm>
            <a:off x="2726012" y="2098771"/>
            <a:ext cx="3295177" cy="4052383"/>
          </a:xfrm>
          <a:custGeom>
            <a:avLst/>
            <a:gdLst>
              <a:gd name="connsiteX0" fmla="*/ 2669636 w 2908473"/>
              <a:gd name="connsiteY0" fmla="*/ 2906974 h 3575714"/>
              <a:gd name="connsiteX1" fmla="*/ 2744699 w 2908473"/>
              <a:gd name="connsiteY1" fmla="*/ 2982037 h 3575714"/>
              <a:gd name="connsiteX2" fmla="*/ 2669636 w 2908473"/>
              <a:gd name="connsiteY2" fmla="*/ 3057100 h 3575714"/>
              <a:gd name="connsiteX3" fmla="*/ 2594573 w 2908473"/>
              <a:gd name="connsiteY3" fmla="*/ 2982037 h 3575714"/>
              <a:gd name="connsiteX4" fmla="*/ 2669636 w 2908473"/>
              <a:gd name="connsiteY4" fmla="*/ 2906974 h 3575714"/>
              <a:gd name="connsiteX5" fmla="*/ 2669636 w 2908473"/>
              <a:gd name="connsiteY5" fmla="*/ 2119953 h 3575714"/>
              <a:gd name="connsiteX6" fmla="*/ 2744699 w 2908473"/>
              <a:gd name="connsiteY6" fmla="*/ 2195016 h 3575714"/>
              <a:gd name="connsiteX7" fmla="*/ 2669636 w 2908473"/>
              <a:gd name="connsiteY7" fmla="*/ 2270079 h 3575714"/>
              <a:gd name="connsiteX8" fmla="*/ 2594573 w 2908473"/>
              <a:gd name="connsiteY8" fmla="*/ 2195016 h 3575714"/>
              <a:gd name="connsiteX9" fmla="*/ 2669636 w 2908473"/>
              <a:gd name="connsiteY9" fmla="*/ 2119953 h 3575714"/>
              <a:gd name="connsiteX10" fmla="*/ 2669636 w 2908473"/>
              <a:gd name="connsiteY10" fmla="*/ 1332932 h 3575714"/>
              <a:gd name="connsiteX11" fmla="*/ 2744699 w 2908473"/>
              <a:gd name="connsiteY11" fmla="*/ 1407995 h 3575714"/>
              <a:gd name="connsiteX12" fmla="*/ 2669636 w 2908473"/>
              <a:gd name="connsiteY12" fmla="*/ 1483058 h 3575714"/>
              <a:gd name="connsiteX13" fmla="*/ 2594573 w 2908473"/>
              <a:gd name="connsiteY13" fmla="*/ 1407995 h 3575714"/>
              <a:gd name="connsiteX14" fmla="*/ 2669636 w 2908473"/>
              <a:gd name="connsiteY14" fmla="*/ 1332932 h 3575714"/>
              <a:gd name="connsiteX15" fmla="*/ 2669636 w 2908473"/>
              <a:gd name="connsiteY15" fmla="*/ 545911 h 3575714"/>
              <a:gd name="connsiteX16" fmla="*/ 2744699 w 2908473"/>
              <a:gd name="connsiteY16" fmla="*/ 620974 h 3575714"/>
              <a:gd name="connsiteX17" fmla="*/ 2669636 w 2908473"/>
              <a:gd name="connsiteY17" fmla="*/ 696037 h 3575714"/>
              <a:gd name="connsiteX18" fmla="*/ 2594573 w 2908473"/>
              <a:gd name="connsiteY18" fmla="*/ 620974 h 3575714"/>
              <a:gd name="connsiteX19" fmla="*/ 2669636 w 2908473"/>
              <a:gd name="connsiteY19" fmla="*/ 545911 h 3575714"/>
              <a:gd name="connsiteX20" fmla="*/ 0 w 2908473"/>
              <a:gd name="connsiteY20" fmla="*/ 0 h 3575714"/>
              <a:gd name="connsiteX21" fmla="*/ 2908473 w 2908473"/>
              <a:gd name="connsiteY21" fmla="*/ 0 h 3575714"/>
              <a:gd name="connsiteX22" fmla="*/ 2908473 w 2908473"/>
              <a:gd name="connsiteY22" fmla="*/ 504968 h 3575714"/>
              <a:gd name="connsiteX23" fmla="*/ 2645900 w 2908473"/>
              <a:gd name="connsiteY23" fmla="*/ 504968 h 3575714"/>
              <a:gd name="connsiteX24" fmla="*/ 2539982 w 2908473"/>
              <a:gd name="connsiteY24" fmla="*/ 610886 h 3575714"/>
              <a:gd name="connsiteX25" fmla="*/ 2539982 w 2908473"/>
              <a:gd name="connsiteY25" fmla="*/ 631062 h 3575714"/>
              <a:gd name="connsiteX26" fmla="*/ 2645900 w 2908473"/>
              <a:gd name="connsiteY26" fmla="*/ 736980 h 3575714"/>
              <a:gd name="connsiteX27" fmla="*/ 2908473 w 2908473"/>
              <a:gd name="connsiteY27" fmla="*/ 736980 h 3575714"/>
              <a:gd name="connsiteX28" fmla="*/ 2908473 w 2908473"/>
              <a:gd name="connsiteY28" fmla="*/ 1291989 h 3575714"/>
              <a:gd name="connsiteX29" fmla="*/ 2645900 w 2908473"/>
              <a:gd name="connsiteY29" fmla="*/ 1291989 h 3575714"/>
              <a:gd name="connsiteX30" fmla="*/ 2539982 w 2908473"/>
              <a:gd name="connsiteY30" fmla="*/ 1397907 h 3575714"/>
              <a:gd name="connsiteX31" fmla="*/ 2539982 w 2908473"/>
              <a:gd name="connsiteY31" fmla="*/ 1418083 h 3575714"/>
              <a:gd name="connsiteX32" fmla="*/ 2645900 w 2908473"/>
              <a:gd name="connsiteY32" fmla="*/ 1524001 h 3575714"/>
              <a:gd name="connsiteX33" fmla="*/ 2908473 w 2908473"/>
              <a:gd name="connsiteY33" fmla="*/ 1524001 h 3575714"/>
              <a:gd name="connsiteX34" fmla="*/ 2908473 w 2908473"/>
              <a:gd name="connsiteY34" fmla="*/ 2079010 h 3575714"/>
              <a:gd name="connsiteX35" fmla="*/ 2645900 w 2908473"/>
              <a:gd name="connsiteY35" fmla="*/ 2079010 h 3575714"/>
              <a:gd name="connsiteX36" fmla="*/ 2539982 w 2908473"/>
              <a:gd name="connsiteY36" fmla="*/ 2184928 h 3575714"/>
              <a:gd name="connsiteX37" fmla="*/ 2539982 w 2908473"/>
              <a:gd name="connsiteY37" fmla="*/ 2205104 h 3575714"/>
              <a:gd name="connsiteX38" fmla="*/ 2645900 w 2908473"/>
              <a:gd name="connsiteY38" fmla="*/ 2311022 h 3575714"/>
              <a:gd name="connsiteX39" fmla="*/ 2908473 w 2908473"/>
              <a:gd name="connsiteY39" fmla="*/ 2311022 h 3575714"/>
              <a:gd name="connsiteX40" fmla="*/ 2908473 w 2908473"/>
              <a:gd name="connsiteY40" fmla="*/ 2866030 h 3575714"/>
              <a:gd name="connsiteX41" fmla="*/ 2645900 w 2908473"/>
              <a:gd name="connsiteY41" fmla="*/ 2866030 h 3575714"/>
              <a:gd name="connsiteX42" fmla="*/ 2539982 w 2908473"/>
              <a:gd name="connsiteY42" fmla="*/ 2971948 h 3575714"/>
              <a:gd name="connsiteX43" fmla="*/ 2539982 w 2908473"/>
              <a:gd name="connsiteY43" fmla="*/ 2992124 h 3575714"/>
              <a:gd name="connsiteX44" fmla="*/ 2645900 w 2908473"/>
              <a:gd name="connsiteY44" fmla="*/ 3098042 h 3575714"/>
              <a:gd name="connsiteX45" fmla="*/ 2908473 w 2908473"/>
              <a:gd name="connsiteY45" fmla="*/ 3098042 h 3575714"/>
              <a:gd name="connsiteX46" fmla="*/ 2908473 w 2908473"/>
              <a:gd name="connsiteY46" fmla="*/ 3575714 h 3575714"/>
              <a:gd name="connsiteX47" fmla="*/ 0 w 2908473"/>
              <a:gd name="connsiteY47" fmla="*/ 3575714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08473" h="3575714">
                <a:moveTo>
                  <a:pt x="2669636" y="2906974"/>
                </a:moveTo>
                <a:cubicBezTo>
                  <a:pt x="2711092" y="2906974"/>
                  <a:pt x="2744699" y="2940581"/>
                  <a:pt x="2744699" y="2982037"/>
                </a:cubicBezTo>
                <a:cubicBezTo>
                  <a:pt x="2744699" y="3023493"/>
                  <a:pt x="2711092" y="3057100"/>
                  <a:pt x="2669636" y="3057100"/>
                </a:cubicBezTo>
                <a:cubicBezTo>
                  <a:pt x="2628180" y="3057100"/>
                  <a:pt x="2594573" y="3023493"/>
                  <a:pt x="2594573" y="2982037"/>
                </a:cubicBezTo>
                <a:cubicBezTo>
                  <a:pt x="2594573" y="2940581"/>
                  <a:pt x="2628180" y="2906974"/>
                  <a:pt x="2669636" y="2906974"/>
                </a:cubicBezTo>
                <a:close/>
                <a:moveTo>
                  <a:pt x="2669636" y="2119953"/>
                </a:moveTo>
                <a:cubicBezTo>
                  <a:pt x="2711092" y="2119953"/>
                  <a:pt x="2744699" y="2153560"/>
                  <a:pt x="2744699" y="2195016"/>
                </a:cubicBezTo>
                <a:cubicBezTo>
                  <a:pt x="2744699" y="2236472"/>
                  <a:pt x="2711092" y="2270079"/>
                  <a:pt x="2669636" y="2270079"/>
                </a:cubicBezTo>
                <a:cubicBezTo>
                  <a:pt x="2628180" y="2270079"/>
                  <a:pt x="2594573" y="2236472"/>
                  <a:pt x="2594573" y="2195016"/>
                </a:cubicBezTo>
                <a:cubicBezTo>
                  <a:pt x="2594573" y="2153560"/>
                  <a:pt x="2628180" y="2119953"/>
                  <a:pt x="2669636" y="2119953"/>
                </a:cubicBezTo>
                <a:close/>
                <a:moveTo>
                  <a:pt x="2669636" y="1332932"/>
                </a:moveTo>
                <a:cubicBezTo>
                  <a:pt x="2711092" y="1332932"/>
                  <a:pt x="2744699" y="1366539"/>
                  <a:pt x="2744699" y="1407995"/>
                </a:cubicBezTo>
                <a:cubicBezTo>
                  <a:pt x="2744699" y="1449451"/>
                  <a:pt x="2711092" y="1483058"/>
                  <a:pt x="2669636" y="1483058"/>
                </a:cubicBezTo>
                <a:cubicBezTo>
                  <a:pt x="2628180" y="1483058"/>
                  <a:pt x="2594573" y="1449451"/>
                  <a:pt x="2594573" y="1407995"/>
                </a:cubicBezTo>
                <a:cubicBezTo>
                  <a:pt x="2594573" y="1366539"/>
                  <a:pt x="2628180" y="1332932"/>
                  <a:pt x="2669636" y="1332932"/>
                </a:cubicBezTo>
                <a:close/>
                <a:moveTo>
                  <a:pt x="2669636" y="545911"/>
                </a:moveTo>
                <a:cubicBezTo>
                  <a:pt x="2711092" y="545911"/>
                  <a:pt x="2744699" y="579518"/>
                  <a:pt x="2744699" y="620974"/>
                </a:cubicBezTo>
                <a:cubicBezTo>
                  <a:pt x="2744699" y="662430"/>
                  <a:pt x="2711092" y="696037"/>
                  <a:pt x="2669636" y="696037"/>
                </a:cubicBezTo>
                <a:cubicBezTo>
                  <a:pt x="2628180" y="696037"/>
                  <a:pt x="2594573" y="662430"/>
                  <a:pt x="2594573" y="620974"/>
                </a:cubicBezTo>
                <a:cubicBezTo>
                  <a:pt x="2594573" y="579518"/>
                  <a:pt x="2628180" y="545911"/>
                  <a:pt x="2669636" y="545911"/>
                </a:cubicBezTo>
                <a:close/>
                <a:moveTo>
                  <a:pt x="0" y="0"/>
                </a:moveTo>
                <a:lnTo>
                  <a:pt x="2908473" y="0"/>
                </a:lnTo>
                <a:lnTo>
                  <a:pt x="2908473" y="504968"/>
                </a:lnTo>
                <a:lnTo>
                  <a:pt x="2645900" y="504968"/>
                </a:lnTo>
                <a:cubicBezTo>
                  <a:pt x="2587403" y="504968"/>
                  <a:pt x="2539982" y="552389"/>
                  <a:pt x="2539982" y="610886"/>
                </a:cubicBezTo>
                <a:lnTo>
                  <a:pt x="2539982" y="631062"/>
                </a:lnTo>
                <a:cubicBezTo>
                  <a:pt x="2539982" y="689559"/>
                  <a:pt x="2587403" y="736980"/>
                  <a:pt x="2645900" y="736980"/>
                </a:cubicBezTo>
                <a:lnTo>
                  <a:pt x="2908473" y="736980"/>
                </a:lnTo>
                <a:lnTo>
                  <a:pt x="2908473" y="1291989"/>
                </a:lnTo>
                <a:lnTo>
                  <a:pt x="2645900" y="1291989"/>
                </a:lnTo>
                <a:cubicBezTo>
                  <a:pt x="2587403" y="1291989"/>
                  <a:pt x="2539982" y="1339410"/>
                  <a:pt x="2539982" y="1397907"/>
                </a:cubicBezTo>
                <a:lnTo>
                  <a:pt x="2539982" y="1418083"/>
                </a:lnTo>
                <a:cubicBezTo>
                  <a:pt x="2539982" y="1476580"/>
                  <a:pt x="2587403" y="1524001"/>
                  <a:pt x="2645900" y="1524001"/>
                </a:cubicBezTo>
                <a:lnTo>
                  <a:pt x="2908473" y="1524001"/>
                </a:lnTo>
                <a:lnTo>
                  <a:pt x="2908473" y="2079010"/>
                </a:lnTo>
                <a:lnTo>
                  <a:pt x="2645900" y="2079010"/>
                </a:lnTo>
                <a:cubicBezTo>
                  <a:pt x="2587403" y="2079010"/>
                  <a:pt x="2539982" y="2126431"/>
                  <a:pt x="2539982" y="2184928"/>
                </a:cubicBezTo>
                <a:lnTo>
                  <a:pt x="2539982" y="2205104"/>
                </a:lnTo>
                <a:cubicBezTo>
                  <a:pt x="2539982" y="2263601"/>
                  <a:pt x="2587403" y="2311022"/>
                  <a:pt x="2645900" y="2311022"/>
                </a:cubicBezTo>
                <a:lnTo>
                  <a:pt x="2908473" y="2311022"/>
                </a:lnTo>
                <a:lnTo>
                  <a:pt x="2908473" y="2866030"/>
                </a:lnTo>
                <a:lnTo>
                  <a:pt x="2645900" y="2866030"/>
                </a:lnTo>
                <a:cubicBezTo>
                  <a:pt x="2587403" y="2866030"/>
                  <a:pt x="2539982" y="2913451"/>
                  <a:pt x="2539982" y="2971948"/>
                </a:cubicBezTo>
                <a:lnTo>
                  <a:pt x="2539982" y="2992124"/>
                </a:lnTo>
                <a:cubicBezTo>
                  <a:pt x="2539982" y="3050621"/>
                  <a:pt x="2587403" y="3098042"/>
                  <a:pt x="2645900" y="3098042"/>
                </a:cubicBezTo>
                <a:lnTo>
                  <a:pt x="2908473" y="3098042"/>
                </a:lnTo>
                <a:lnTo>
                  <a:pt x="2908473" y="3575714"/>
                </a:lnTo>
                <a:lnTo>
                  <a:pt x="0" y="3575714"/>
                </a:lnTo>
                <a:close/>
              </a:path>
            </a:pathLst>
          </a:custGeom>
          <a:solidFill>
            <a:srgbClr val="01B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06" lIns="91412" rIns="91412" rtlCol="0" tIns="45706"/>
          <a:p>
            <a:pPr algn="ctr"/>
            <a:endParaRPr altLang="en-US" sz="2400" lang="zh-CN"/>
          </a:p>
        </p:txBody>
      </p:sp>
      <p:sp>
        <p:nvSpPr>
          <p:cNvPr id="1048685" name="矩形 9"/>
          <p:cNvSpPr/>
          <p:nvPr/>
        </p:nvSpPr>
        <p:spPr>
          <a:xfrm>
            <a:off x="2989126" y="2531852"/>
            <a:ext cx="2382645" cy="464015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06" lIns="91412" rIns="91412" rtlCol="0" tIns="45706"/>
          <a:p>
            <a:pPr algn="ctr">
              <a:lnSpc>
                <a:spcPct val="150000"/>
              </a:lnSpc>
            </a:pPr>
            <a:r>
              <a:rPr altLang="zh-CN" sz="2000" lang="en-US" smtClean="0">
                <a:solidFill>
                  <a:srgbClr val="01B5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Title text addition</a:t>
            </a:r>
            <a:endParaRPr altLang="en-US" dirty="0" sz="2000" lang="zh-CN">
              <a:solidFill>
                <a:srgbClr val="01B5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8686" name="矩形 10"/>
          <p:cNvSpPr/>
          <p:nvPr/>
        </p:nvSpPr>
        <p:spPr>
          <a:xfrm>
            <a:off x="6792860" y="2531852"/>
            <a:ext cx="2382645" cy="464015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06" lIns="91412" rIns="91412" rtlCol="0" tIns="45706"/>
          <a:p>
            <a:pPr algn="ctr">
              <a:lnSpc>
                <a:spcPct val="150000"/>
              </a:lnSpc>
            </a:pPr>
            <a:r>
              <a:rPr altLang="zh-CN" dirty="0" sz="2000" lang="en-US" smtClean="0">
                <a:solidFill>
                  <a:srgbClr val="026D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Title text addition</a:t>
            </a:r>
            <a:endParaRPr altLang="en-US" dirty="0" sz="2000" lang="zh-CN">
              <a:solidFill>
                <a:srgbClr val="026D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8687" name="矩形 12"/>
          <p:cNvSpPr/>
          <p:nvPr/>
        </p:nvSpPr>
        <p:spPr bwMode="auto">
          <a:xfrm>
            <a:off x="2961391" y="3633172"/>
            <a:ext cx="2593133" cy="17170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This template is exclusively designed by Fei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er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creative, and copyrights belong to Bao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tu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internet. This template is exclusively designed by Fei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er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creative, and copyrights belong to Bao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tu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internet.</a:t>
            </a:r>
            <a:endParaRPr altLang="en-US" dirty="0" sz="1400" lang="zh-CN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048688" name="矩形 13"/>
          <p:cNvSpPr/>
          <p:nvPr/>
        </p:nvSpPr>
        <p:spPr bwMode="auto">
          <a:xfrm>
            <a:off x="6792860" y="3633172"/>
            <a:ext cx="2593133" cy="17170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This template is exclusively designed by Fei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er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creative, and copyrights belong to Bao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tu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internet. This template is exclusively designed by Fei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er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creative, and copyrights belong to Bao </a:t>
            </a:r>
            <a:r>
              <a:rPr altLang="zh-CN" dirty="0" sz="1400" lang="en-US" err="1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tu</a:t>
            </a:r>
            <a:r>
              <a:rPr altLang="zh-CN" dirty="0" sz="1400" lang="en-US">
                <a:solidFill>
                  <a:schemeClr val="bg1"/>
                </a:solidFill>
                <a:latin typeface="Century Gothic" panose="020B0502020202020204" pitchFamily="34" charset="0"/>
                <a:ea typeface="+mn-ea"/>
              </a:rPr>
              <a:t> internet.</a:t>
            </a:r>
            <a:endParaRPr altLang="en-US" dirty="0" sz="1400" lang="zh-CN">
              <a:solidFill>
                <a:schemeClr val="bg1"/>
              </a:solidFill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1048689" name="文本框 16"/>
          <p:cNvSpPr txBox="1"/>
          <p:nvPr/>
        </p:nvSpPr>
        <p:spPr>
          <a:xfrm>
            <a:off x="2618681" y="713366"/>
            <a:ext cx="7409180" cy="688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4000" lang="en-US">
                <a:gradFill>
                  <a:gsLst>
                    <a:gs pos="0">
                      <a:srgbClr val="51C7F3"/>
                    </a:gs>
                    <a:gs pos="100000">
                      <a:srgbClr val="026DB7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Please enter title content here</a:t>
            </a:r>
            <a:endParaRPr altLang="en-US" b="1" dirty="0" sz="4000" lang="zh-CN">
              <a:gradFill>
                <a:gsLst>
                  <a:gs pos="0">
                    <a:srgbClr val="51C7F3"/>
                  </a:gs>
                  <a:gs pos="100000">
                    <a:srgbClr val="026DB7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歌屋哇</cp:lastModifiedBy>
  <dcterms:created xsi:type="dcterms:W3CDTF">2018-08-14T16:21:00Z</dcterms:created>
  <dcterms:modified xsi:type="dcterms:W3CDTF">2022-09-08T03:43:08Z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2052-11.1.0.8851</vt:lpwstr>
  </property>
  <property fmtid="{D5CDD505-2E9C-101B-9397-08002B2CF9AE}" pid="3" name="ICV">
    <vt:lpwstr>883e83421c1f454e9302bd23371a10b7</vt:lpwstr>
  </property>
</Properties>
</file>