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3" r:id="rId6"/>
    <p:sldId id="274" r:id="rId7"/>
    <p:sldId id="258" r:id="rId8"/>
    <p:sldId id="259" r:id="rId9"/>
    <p:sldId id="261" r:id="rId10"/>
    <p:sldId id="260" r:id="rId11"/>
    <p:sldId id="276" r:id="rId12"/>
    <p:sldId id="284" r:id="rId13"/>
    <p:sldId id="285" r:id="rId14"/>
    <p:sldId id="262" r:id="rId15"/>
    <p:sldId id="263" r:id="rId16"/>
    <p:sldId id="286" r:id="rId17"/>
    <p:sldId id="290" r:id="rId18"/>
    <p:sldId id="291" r:id="rId19"/>
    <p:sldId id="298" r:id="rId20"/>
    <p:sldId id="264" r:id="rId21"/>
    <p:sldId id="292" r:id="rId22"/>
    <p:sldId id="299" r:id="rId23"/>
    <p:sldId id="265" r:id="rId24"/>
    <p:sldId id="266" r:id="rId25"/>
    <p:sldId id="275" r:id="rId26"/>
    <p:sldId id="268" r:id="rId27"/>
    <p:sldId id="270" r:id="rId28"/>
    <p:sldId id="293" r:id="rId29"/>
    <p:sldId id="294" r:id="rId30"/>
    <p:sldId id="295" r:id="rId31"/>
    <p:sldId id="296" r:id="rId32"/>
    <p:sldId id="297" r:id="rId33"/>
    <p:sldId id="300" r:id="rId34"/>
    <p:sldId id="287" r:id="rId35"/>
    <p:sldId id="288" r:id="rId36"/>
    <p:sldId id="289" r:id="rId3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2"/>
    <a:srgbClr val="FF5400"/>
    <a:srgbClr val="041E42"/>
    <a:srgbClr val="3CCBDA"/>
    <a:srgbClr val="97C1E5"/>
    <a:srgbClr val="F2F2F2"/>
    <a:srgbClr val="E0E0E0"/>
    <a:srgbClr val="0047BB"/>
    <a:srgbClr val="C3C6C8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2" autoAdjust="0"/>
    <p:restoredTop sz="94801" autoAdjust="0"/>
  </p:normalViewPr>
  <p:slideViewPr>
    <p:cSldViewPr snapToGrid="0">
      <p:cViewPr varScale="1">
        <p:scale>
          <a:sx n="92" d="100"/>
          <a:sy n="92" d="100"/>
        </p:scale>
        <p:origin x="12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01F3E-1E73-4DED-B62A-2E8D70EB0C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925637" y="9629192"/>
            <a:ext cx="2946400" cy="2990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GB" sz="1000" dirty="0">
                <a:latin typeface="Catamaran Light" panose="00000400000000000000" pitchFamily="2" charset="0"/>
                <a:cs typeface="Catamaran Light" panose="00000400000000000000" pitchFamily="2" charset="0"/>
              </a:rPr>
              <a:t>© 2017 BJSS Ltd. Commercial in Confidence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E07FE-FA14-4C11-A18B-4684FEE6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92" y="130558"/>
            <a:ext cx="883351" cy="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5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2276" y="4778375"/>
            <a:ext cx="5953124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06EA1-1D2D-41B4-A75D-9EF1134F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7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tamaran Light" panose="00000400000000000000" pitchFamily="2" charset="0"/>
        <a:ea typeface="+mn-ea"/>
        <a:cs typeface="Catamaran Light" panose="00000400000000000000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tamaran Light" panose="00000400000000000000" pitchFamily="2" charset="0"/>
        <a:ea typeface="+mn-ea"/>
        <a:cs typeface="Catamaran Light" panose="00000400000000000000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tamaran Light" panose="00000400000000000000" pitchFamily="2" charset="0"/>
        <a:ea typeface="+mn-ea"/>
        <a:cs typeface="Catamaran Light" panose="00000400000000000000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tamaran Light" panose="00000400000000000000" pitchFamily="2" charset="0"/>
        <a:ea typeface="+mn-ea"/>
        <a:cs typeface="Catamaran Light" panose="00000400000000000000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tamaran Light" panose="00000400000000000000" pitchFamily="2" charset="0"/>
        <a:ea typeface="+mn-ea"/>
        <a:cs typeface="Catamaran Light" panose="00000400000000000000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80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7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65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75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34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9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6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41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3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6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9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88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60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36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79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5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527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67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25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24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22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4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66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23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59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3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8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0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8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92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3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06EA1-1D2D-41B4-A75D-9EF1134FA7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- Blue/Grey"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0E5A-28DD-4E83-95B7-996ACB4E9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68907"/>
            <a:ext cx="10800000" cy="3078307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FC7A9-B745-410D-A4C9-A00F27EE0BA6}"/>
              </a:ext>
            </a:extLst>
          </p:cNvPr>
          <p:cNvSpPr/>
          <p:nvPr userDrawn="1"/>
        </p:nvSpPr>
        <p:spPr>
          <a:xfrm>
            <a:off x="0" y="505932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5776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3056"/>
                  <a:pt x="803" y="11657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619" y="5695763"/>
            <a:ext cx="1906108" cy="101282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4570FA-CC61-4119-8177-18240D21D4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6282221"/>
            <a:ext cx="9378950" cy="422275"/>
          </a:xfrm>
        </p:spPr>
        <p:txBody>
          <a:bodyPr wrap="none" lIns="0" tIns="0" rIns="0" bIns="0" anchor="b" anchorCtr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lang="en-US" sz="2800" kern="1200" dirty="0" smtClean="0">
                <a:solidFill>
                  <a:srgbClr val="041E42"/>
                </a:solidFill>
                <a:latin typeface="Catamaran SemiBold" panose="00000700000000000000" pitchFamily="2" charset="0"/>
                <a:ea typeface="+mn-ea"/>
                <a:cs typeface="Catamaran SemiBold" panose="00000700000000000000" pitchFamily="2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2BBDB-C704-485E-95B0-AF60B229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© BJSS Ltd. 2018 	Commercial in Confidence</a:t>
            </a:r>
          </a:p>
        </p:txBody>
      </p:sp>
    </p:spTree>
    <p:extLst>
      <p:ext uri="{BB962C8B-B14F-4D97-AF65-F5344CB8AC3E}">
        <p14:creationId xmlns:p14="http://schemas.microsoft.com/office/powerpoint/2010/main" val="230526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Top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BAAD3-0783-4301-A6D7-50970820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161762"/>
            <a:ext cx="10800000" cy="522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/>
            </a:lvl1pPr>
            <a:lvl2pPr>
              <a:buClr>
                <a:srgbClr val="0047BB"/>
              </a:buClr>
              <a:defRPr/>
            </a:lvl2pPr>
            <a:lvl3pPr>
              <a:buClr>
                <a:srgbClr val="0047BB"/>
              </a:buClr>
              <a:defRPr/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047BB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643D0FB-8946-418E-AECC-1E7A068F9E83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9134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Top - Turquoi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3CCBD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3CCBD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3CCBD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2" y="2911928"/>
            <a:ext cx="3600000" cy="3641508"/>
          </a:xfrm>
          <a:solidFill>
            <a:srgbClr val="3CCBD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911928"/>
            <a:ext cx="3600000" cy="3641508"/>
          </a:xfrm>
          <a:solidFill>
            <a:srgbClr val="3CCBD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81252" y="2911928"/>
            <a:ext cx="3600000" cy="3641508"/>
          </a:xfrm>
          <a:solidFill>
            <a:srgbClr val="3CCBD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156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Bottom - Turquoi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757819"/>
            <a:ext cx="3600000" cy="3781675"/>
          </a:xfrm>
          <a:solidFill>
            <a:srgbClr val="F2F2F2"/>
          </a:solidFill>
          <a:ln>
            <a:solidFill>
              <a:srgbClr val="3CCBDA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1757819"/>
            <a:ext cx="3600000" cy="3781675"/>
          </a:xfrm>
          <a:solidFill>
            <a:srgbClr val="F2F2F2"/>
          </a:solidFill>
          <a:ln>
            <a:solidFill>
              <a:srgbClr val="3CCBDA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757819"/>
            <a:ext cx="3600000" cy="3781675"/>
          </a:xfrm>
          <a:solidFill>
            <a:srgbClr val="F2F2F2"/>
          </a:solidFill>
          <a:ln>
            <a:solidFill>
              <a:srgbClr val="3CCBDA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3CCBDA"/>
          </a:solidFill>
          <a:ln>
            <a:solidFill>
              <a:srgbClr val="3CCBDA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3CCBDA"/>
          </a:solidFill>
          <a:ln>
            <a:solidFill>
              <a:srgbClr val="3CCBDA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3CCBDA"/>
          </a:solidFill>
          <a:ln>
            <a:solidFill>
              <a:srgbClr val="3CCBDA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130413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Top - Turquoi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3CCBDA"/>
          </a:solidFill>
          <a:ln>
            <a:solidFill>
              <a:srgbClr val="3CCBDA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3CCBDA"/>
          </a:solidFill>
          <a:ln>
            <a:solidFill>
              <a:srgbClr val="3CCBDA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3CCBDA"/>
          </a:solidFill>
          <a:ln>
            <a:solidFill>
              <a:srgbClr val="3CCBDA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2813368"/>
            <a:ext cx="3600000" cy="3740068"/>
          </a:xfrm>
          <a:solidFill>
            <a:srgbClr val="F2F2F2"/>
          </a:solidFill>
          <a:ln>
            <a:solidFill>
              <a:srgbClr val="3CCBDA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813368"/>
            <a:ext cx="3600000" cy="3740068"/>
          </a:xfrm>
          <a:solidFill>
            <a:srgbClr val="F2F2F2"/>
          </a:solidFill>
          <a:ln>
            <a:solidFill>
              <a:srgbClr val="3CCBDA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2813368"/>
            <a:ext cx="3602026" cy="3740068"/>
          </a:xfrm>
          <a:solidFill>
            <a:srgbClr val="F2F2F2"/>
          </a:solidFill>
          <a:ln>
            <a:solidFill>
              <a:srgbClr val="3CCBDA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52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Bottom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3FF11-5E3D-4E1C-9D5B-7F462939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476239"/>
            <a:ext cx="5220000" cy="522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047BB"/>
              </a:buClr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8CF86-6066-4472-88A0-409DCB1F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400" y="476239"/>
            <a:ext cx="5220000" cy="522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255713" indent="-450850">
              <a:buClr>
                <a:srgbClr val="0047BB"/>
              </a:buClr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047BB"/>
              </a:buClr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5582FE-413F-40E2-86D2-B206BD2ECEAA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Top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ADD13-B249-465E-ADCC-C56D2244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161762"/>
            <a:ext cx="5220000" cy="522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14488" indent="-268288"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61938">
              <a:buClr>
                <a:srgbClr val="0047BB"/>
              </a:buClr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2004E32-98B7-422D-80CC-72308395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161762"/>
            <a:ext cx="5220000" cy="522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255713" indent="-450850">
              <a:buClr>
                <a:srgbClr val="0047BB"/>
              </a:buClr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047BB"/>
              </a:buClr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C705B68-AEAD-449B-8764-D409CB61FF42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6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Left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-1" y="-2"/>
            <a:ext cx="3618000" cy="6858002"/>
          </a:xfrm>
          <a:prstGeom prst="rect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00" y="54000"/>
            <a:ext cx="3372971" cy="1760400"/>
          </a:xfrm>
        </p:spPr>
        <p:txBody>
          <a:bodyPr lIns="0" tIns="0" rIns="0" bIns="0" anchor="ctr" anchorCtr="0"/>
          <a:lstStyle>
            <a:lvl1pPr>
              <a:lnSpc>
                <a:spcPct val="70000"/>
              </a:lnSpc>
              <a:defRPr lang="en-GB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3200" y="2044296"/>
            <a:ext cx="3373438" cy="4426810"/>
          </a:xfrm>
        </p:spPr>
        <p:txBody>
          <a:bodyPr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15753B-2D9E-4182-8980-722DB4FA94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8000" y="378000"/>
            <a:ext cx="7855200" cy="6093106"/>
          </a:xfrm>
        </p:spPr>
        <p:txBody>
          <a:bodyPr wrap="none"/>
          <a:lstStyle>
            <a:lvl1pPr>
              <a:buClr>
                <a:srgbClr val="0047BB"/>
              </a:buClr>
              <a:defRPr/>
            </a:lvl1pPr>
            <a:lvl2pPr>
              <a:buClr>
                <a:srgbClr val="0047BB"/>
              </a:buClr>
              <a:defRPr/>
            </a:lvl2pPr>
            <a:lvl3pPr>
              <a:buClr>
                <a:srgbClr val="0047BB"/>
              </a:buClr>
              <a:defRPr/>
            </a:lvl3pPr>
            <a:lvl4pPr>
              <a:buClr>
                <a:srgbClr val="0047BB"/>
              </a:buClr>
              <a:defRPr/>
            </a:lvl4pPr>
            <a:lvl5pPr>
              <a:buClr>
                <a:srgbClr val="0047BB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07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Right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8574000" y="-1"/>
            <a:ext cx="3618000" cy="6864140"/>
          </a:xfrm>
          <a:prstGeom prst="rect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07201" y="54001"/>
            <a:ext cx="3372971" cy="1760400"/>
          </a:xfrm>
        </p:spPr>
        <p:txBody>
          <a:bodyPr lIns="0" tIns="0" rIns="0" bIns="0" anchor="ctr" anchorCtr="0"/>
          <a:lstStyle>
            <a:lvl1pPr algn="r">
              <a:lnSpc>
                <a:spcPct val="70000"/>
              </a:lnSpc>
              <a:defRPr lang="en-GB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07201" y="2044297"/>
            <a:ext cx="3373438" cy="4426810"/>
          </a:xfrm>
        </p:spPr>
        <p:txBody>
          <a:bodyPr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CC223-51D0-4EFB-9E06-709A87D77A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78000"/>
            <a:ext cx="7855200" cy="6094800"/>
          </a:xfrm>
        </p:spPr>
        <p:txBody>
          <a:bodyPr wrap="none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96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ash To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254BA4A-E4B3-4005-8069-70BB55FE6997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ash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C1520674-F100-4ACD-9D7A-5A6C2D0A0A3C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26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Top - Blue "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FCD-D2A4-4BCF-B630-AE3D55E42E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400"/>
            <a:ext cx="10800000" cy="3078000"/>
          </a:xfrm>
        </p:spPr>
        <p:txBody>
          <a:bodyPr lIns="0" tIns="0" rIns="0" bIns="0" anchor="t" anchorCtr="0"/>
          <a:lstStyle>
            <a:lvl1pPr>
              <a:defRPr lang="en-GB" sz="9000" kern="1200" cap="all" spc="-10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n-ea"/>
                <a:cs typeface="Catamaran Medium" panose="000006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E5C15DA-C006-46F4-9858-B0D04AFB0DCC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53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Bottom - Blue"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0D921D0-08DF-48B4-B424-8D0EB0C9B394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177E-EC2C-487B-B0AC-4754E8A6E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399"/>
            <a:ext cx="10800000" cy="307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108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Bottom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897986"/>
            <a:ext cx="3600000" cy="3641508"/>
          </a:xfrm>
          <a:solidFill>
            <a:srgbClr val="0047B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6000" y="1897986"/>
            <a:ext cx="3600000" cy="3641508"/>
          </a:xfrm>
          <a:solidFill>
            <a:srgbClr val="0047B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 marL="536575" indent="-273050"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897986"/>
            <a:ext cx="3600000" cy="3641508"/>
          </a:xfrm>
          <a:solidFill>
            <a:srgbClr val="0047B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 marL="536575" indent="-273050"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0047B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0047B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0047B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19345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A25F8E-0A16-41FD-B7B1-7319E77B32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5971216"/>
            <a:ext cx="10800000" cy="669346"/>
          </a:xfrm>
        </p:spPr>
        <p:txBody>
          <a:bodyPr/>
          <a:lstStyle>
            <a:lvl1pPr>
              <a:defRPr sz="5000">
                <a:solidFill>
                  <a:srgbClr val="041E42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4D4A18-F353-4A38-AE67-617F03987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536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Top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0047B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0047B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0047B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2" y="2911928"/>
            <a:ext cx="3600000" cy="3641508"/>
          </a:xfrm>
          <a:solidFill>
            <a:srgbClr val="0047B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chemeClr val="bg1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911928"/>
            <a:ext cx="3600000" cy="3641508"/>
          </a:xfrm>
          <a:solidFill>
            <a:srgbClr val="0047B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 marL="536575" indent="-273050"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81252" y="2911928"/>
            <a:ext cx="3600000" cy="3641508"/>
          </a:xfrm>
          <a:solidFill>
            <a:srgbClr val="0047B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chemeClr val="bg1"/>
              </a:buClr>
              <a:defRPr sz="2000">
                <a:solidFill>
                  <a:schemeClr val="bg1"/>
                </a:solidFill>
              </a:defRPr>
            </a:lvl1pPr>
            <a:lvl2pPr marL="536575" indent="-273050"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610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Bottom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757819"/>
            <a:ext cx="3600000" cy="3781675"/>
          </a:xfrm>
          <a:solidFill>
            <a:srgbClr val="F2F2F2"/>
          </a:solidFill>
          <a:ln>
            <a:solidFill>
              <a:srgbClr val="0047BB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1757819"/>
            <a:ext cx="3600000" cy="3781675"/>
          </a:xfrm>
          <a:solidFill>
            <a:srgbClr val="F2F2F2"/>
          </a:solidFill>
          <a:ln>
            <a:solidFill>
              <a:srgbClr val="0047BB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757819"/>
            <a:ext cx="3600000" cy="3781675"/>
          </a:xfrm>
          <a:solidFill>
            <a:srgbClr val="F2F2F2"/>
          </a:solidFill>
          <a:ln>
            <a:solidFill>
              <a:srgbClr val="0047BB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0047BB"/>
          </a:solidFill>
          <a:ln>
            <a:solidFill>
              <a:srgbClr val="0047BB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0047BB"/>
          </a:solidFill>
          <a:ln>
            <a:solidFill>
              <a:srgbClr val="0047BB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0047BB"/>
          </a:solidFill>
          <a:ln>
            <a:solidFill>
              <a:srgbClr val="0047BB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202850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Top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0047BB"/>
          </a:solidFill>
          <a:ln>
            <a:solidFill>
              <a:srgbClr val="0047BB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0047BB"/>
          </a:solidFill>
          <a:ln>
            <a:solidFill>
              <a:srgbClr val="0047BB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0047BB"/>
          </a:solidFill>
          <a:ln>
            <a:solidFill>
              <a:srgbClr val="0047BB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2813368"/>
            <a:ext cx="3600000" cy="3740068"/>
          </a:xfrm>
          <a:solidFill>
            <a:srgbClr val="F2F2F2"/>
          </a:solidFill>
          <a:ln>
            <a:solidFill>
              <a:srgbClr val="0047BB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813368"/>
            <a:ext cx="3600000" cy="3740068"/>
          </a:xfrm>
          <a:solidFill>
            <a:srgbClr val="F2F2F2"/>
          </a:solidFill>
          <a:ln>
            <a:solidFill>
              <a:srgbClr val="0047BB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2813368"/>
            <a:ext cx="3602026" cy="3740068"/>
          </a:xfrm>
          <a:solidFill>
            <a:srgbClr val="F2F2F2"/>
          </a:solidFill>
          <a:ln>
            <a:solidFill>
              <a:srgbClr val="0047BB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0811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- Lt Blue">
    <p:bg>
      <p:bgPr>
        <a:solidFill>
          <a:srgbClr val="97C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FC7A9-B745-410D-A4C9-A00F27EE0BA6}"/>
              </a:ext>
            </a:extLst>
          </p:cNvPr>
          <p:cNvSpPr/>
          <p:nvPr userDrawn="1"/>
        </p:nvSpPr>
        <p:spPr>
          <a:xfrm>
            <a:off x="-5542" y="5061898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5776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3056"/>
                  <a:pt x="803" y="1165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77B30-8DA2-4C93-9579-AB6BC387A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463098-6859-4404-BF54-3AA85208B5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68907"/>
            <a:ext cx="10800000" cy="3078307"/>
          </a:xfrm>
        </p:spPr>
        <p:txBody>
          <a:bodyPr wrap="none" lIns="0" tIns="0" rIns="0" bIns="0" anchor="t" anchorCtr="0"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17B2CC8-5ACC-4E98-B42E-B98EC4F96C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6282221"/>
            <a:ext cx="9378950" cy="422275"/>
          </a:xfrm>
        </p:spPr>
        <p:txBody>
          <a:bodyPr wrap="none" lIns="0" tIns="0" rIns="0" bIns="0" anchor="b" anchorCtr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lang="en-US" sz="2800" kern="1200" dirty="0" smtClean="0">
                <a:solidFill>
                  <a:srgbClr val="041E42"/>
                </a:solidFill>
                <a:latin typeface="Catamaran SemiBold" panose="00000700000000000000" pitchFamily="2" charset="0"/>
                <a:ea typeface="+mn-ea"/>
                <a:cs typeface="Catamaran SemiBold" panose="00000700000000000000" pitchFamily="2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FB7C9-7FAD-4417-9C2D-1E6D70C3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786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Blue">
    <p:bg>
      <p:bgPr>
        <a:solidFill>
          <a:srgbClr val="97C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3441-4559-4842-9875-A11E2DCB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539750" indent="-53975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1pPr>
            <a:lvl2pPr marL="895350" indent="-43815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2pPr>
            <a:lvl3pPr marL="1255713" indent="-45085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3pPr>
            <a:lvl4pPr marL="1616075" indent="-269875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4pPr>
            <a:lvl5pPr marL="1971675" indent="-176213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1DBC27-8D96-4B6C-9911-C4E430AE0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000" kern="1200" cap="all" spc="-10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013E7-CB56-4F1F-A781-F35B413FE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4CB634-24BF-45E2-8341-27AC79DC5C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583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Bottom Title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377313"/>
            <a:ext cx="10800000" cy="4680000"/>
          </a:xfrm>
        </p:spPr>
        <p:txBody>
          <a:bodyPr lIns="0" tIns="0" rIns="0" bIns="0"/>
          <a:lstStyle>
            <a:lvl1pPr marL="536575" indent="-536575">
              <a:buClr>
                <a:srgbClr val="97C1E5"/>
              </a:buClr>
              <a:buFont typeface="Wingdings" panose="05000000000000000000" pitchFamily="2" charset="2"/>
              <a:buChar char="§"/>
              <a:defRPr/>
            </a:lvl1pPr>
            <a:lvl2pPr marL="985838" indent="-528638">
              <a:buClr>
                <a:srgbClr val="97C1E5"/>
              </a:buClr>
              <a:buFont typeface="Wingdings" panose="05000000000000000000" pitchFamily="2" charset="2"/>
              <a:buChar char="§"/>
              <a:defRPr/>
            </a:lvl2pPr>
            <a:lvl3pPr marL="1255713" indent="-450850">
              <a:buClr>
                <a:srgbClr val="97C1E5"/>
              </a:buClr>
              <a:buFont typeface="Wingdings" panose="05000000000000000000" pitchFamily="2" charset="2"/>
              <a:buChar char="§"/>
              <a:defRPr/>
            </a:lvl3pPr>
            <a:lvl4pPr marL="1616075" indent="-244475">
              <a:buClr>
                <a:srgbClr val="97C1E5"/>
              </a:buClr>
              <a:buFont typeface="Wingdings" panose="05000000000000000000" pitchFamily="2" charset="2"/>
              <a:buChar char="§"/>
              <a:defRPr/>
            </a:lvl4pPr>
            <a:lvl5pPr marL="1971675" indent="-176213">
              <a:buClr>
                <a:srgbClr val="97C1E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2E05C2-B751-4B59-9068-620723B3A9E1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97C1E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B0F54E-0BE7-4A33-A351-524F2EE22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6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Top Title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B9B1F62-2CF2-4078-83C6-75806F2D78F3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97C1E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00000"/>
            <a:ext cx="10800000" cy="468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A00E4-407A-4776-97C6-725805D36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342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ottom Title - L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98D3-35D6-4F90-B105-98B8D9B1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378000"/>
            <a:ext cx="5220000" cy="468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D8D3B-F837-44B7-BBDB-6559FE78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400" y="378000"/>
            <a:ext cx="5220000" cy="468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F29E4F-4D83-40E9-AD0F-6E05A67454B7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97C1E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AE6149-1DB3-4E8A-BACF-907323E32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op Title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B3D342-06E4-4922-A59E-B3C6ED470BD1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97C1E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94D0C1-B306-49A0-BEE8-CA4A58C4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89734F-09EB-4320-9F32-4D0C805F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800000"/>
            <a:ext cx="5220000" cy="468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D5F9DDD-B145-4429-A80E-6868A3849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800000"/>
            <a:ext cx="5220000" cy="468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284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Bottom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475200"/>
            <a:ext cx="10800000" cy="5220000"/>
          </a:xfrm>
        </p:spPr>
        <p:txBody>
          <a:bodyPr lIns="0" tIns="0" rIns="0" bIns="0"/>
          <a:lstStyle>
            <a:lvl1pPr>
              <a:buClr>
                <a:srgbClr val="97C1E5"/>
              </a:buClr>
              <a:defRPr/>
            </a:lvl1pPr>
            <a:lvl2pPr>
              <a:buClr>
                <a:srgbClr val="97C1E5"/>
              </a:buClr>
              <a:defRPr/>
            </a:lvl2pPr>
            <a:lvl3pPr marL="1257300" indent="-342900">
              <a:buClr>
                <a:srgbClr val="97C1E5"/>
              </a:buClr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97C1E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0270C84-3062-4C2C-8B80-3AD8859C91A3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0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- Blue"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FC7A9-B745-410D-A4C9-A00F27EE0BA6}"/>
              </a:ext>
            </a:extLst>
          </p:cNvPr>
          <p:cNvSpPr/>
          <p:nvPr userDrawn="1"/>
        </p:nvSpPr>
        <p:spPr>
          <a:xfrm>
            <a:off x="0" y="505932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5776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3056"/>
                  <a:pt x="803" y="1165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93F7B-E2AC-4E8B-9B80-006A122B6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619" y="5695763"/>
            <a:ext cx="1906108" cy="101282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951A57A-0AAC-42E3-A145-033472750F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68907"/>
            <a:ext cx="10800000" cy="3078307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D5A06E7-FF38-417F-816E-C98824FC94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6282221"/>
            <a:ext cx="9378950" cy="422275"/>
          </a:xfrm>
        </p:spPr>
        <p:txBody>
          <a:bodyPr wrap="none" lIns="0" tIns="0" rIns="0" bIns="0" anchor="b" anchorCtr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lang="en-US" sz="2800" kern="1200" dirty="0" smtClean="0">
                <a:solidFill>
                  <a:srgbClr val="041E42"/>
                </a:solidFill>
                <a:latin typeface="Catamaran SemiBold" panose="00000700000000000000" pitchFamily="2" charset="0"/>
                <a:ea typeface="+mn-ea"/>
                <a:cs typeface="Catamaran SemiBold" panose="00000700000000000000" pitchFamily="2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1910B-C53F-400D-9FE3-9EC8855D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7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Top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BAAD3-0783-4301-A6D7-50970820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162800"/>
            <a:ext cx="10800000" cy="5220000"/>
          </a:xfrm>
        </p:spPr>
        <p:txBody>
          <a:bodyPr lIns="0" tIns="0" rIns="0" bIns="0"/>
          <a:lstStyle>
            <a:lvl1pPr>
              <a:buClr>
                <a:srgbClr val="97C1E5"/>
              </a:buClr>
              <a:defRPr/>
            </a:lvl1pPr>
            <a:lvl2pPr>
              <a:buClr>
                <a:srgbClr val="97C1E5"/>
              </a:buClr>
              <a:defRPr/>
            </a:lvl2pPr>
            <a:lvl3pPr>
              <a:buClr>
                <a:srgbClr val="97C1E5"/>
              </a:buClr>
              <a:defRPr/>
            </a:lvl3pPr>
            <a:lvl4pPr marL="1631950" indent="-285750">
              <a:buClr>
                <a:srgbClr val="97C1E5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>
              <a:buClr>
                <a:srgbClr val="97C1E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1D6D7E2-0ADE-49AA-B4DE-E22B00588BF7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883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Bottom - L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3FF11-5E3D-4E1C-9D5B-7F462939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475200"/>
            <a:ext cx="5220000" cy="522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985838" indent="-528638">
              <a:buClr>
                <a:srgbClr val="97C1E5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8CF86-6066-4472-88A0-409DCB1F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475200"/>
            <a:ext cx="5220000" cy="522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D870232-DA9C-4719-8C45-7918158044D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8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Top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ADD13-B249-465E-ADCC-C56D2244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162800"/>
            <a:ext cx="5220000" cy="5220000"/>
          </a:xfrm>
        </p:spPr>
        <p:txBody>
          <a:bodyPr lIns="0" tIns="0" rIns="0" bIns="0"/>
          <a:lstStyle>
            <a:lvl1pPr marL="536575" indent="-536575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985838" indent="-528638">
              <a:buClr>
                <a:srgbClr val="97C1E5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66813" indent="-252413">
              <a:buClr>
                <a:srgbClr val="97C1E5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14488" indent="-268288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97C1E5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2004E32-98B7-422D-80CC-72308395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162800"/>
            <a:ext cx="5220000" cy="5220000"/>
          </a:xfrm>
        </p:spPr>
        <p:txBody>
          <a:bodyPr lIns="0" tIns="0" rIns="0" bIns="0"/>
          <a:lstStyle>
            <a:lvl1pPr marL="2286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97C1E5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97C1E5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97C1E5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951D72C-8A89-45C3-B2BA-C01423FDEDC7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9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Left Title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-1" y="-2"/>
            <a:ext cx="3618000" cy="6858004"/>
          </a:xfrm>
          <a:prstGeom prst="rect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00" y="54000"/>
            <a:ext cx="3372971" cy="1760400"/>
          </a:xfrm>
        </p:spPr>
        <p:txBody>
          <a:bodyPr lIns="0" tIns="0" rIns="0" bIns="0" anchor="ctr" anchorCtr="0"/>
          <a:lstStyle>
            <a:lvl1pPr>
              <a:lnSpc>
                <a:spcPct val="70000"/>
              </a:lnSpc>
              <a:defRPr lang="en-GB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3200" y="2044296"/>
            <a:ext cx="3373438" cy="4426810"/>
          </a:xfrm>
        </p:spPr>
        <p:txBody>
          <a:bodyPr lIns="0" tIns="0" rIns="0" bIns="0"/>
          <a:lstStyle>
            <a:lvl1pPr>
              <a:buClr>
                <a:schemeClr val="bg1"/>
              </a:buClr>
              <a:defRPr>
                <a:solidFill>
                  <a:srgbClr val="041E42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041E42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041E42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041E42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3C89EF-06C8-42D3-8F1B-12F22DE09D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8000" y="378000"/>
            <a:ext cx="7855200" cy="6094800"/>
          </a:xfrm>
        </p:spPr>
        <p:txBody>
          <a:bodyPr wrap="none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>
              <a:buClr>
                <a:srgbClr val="041E42"/>
              </a:buClr>
              <a:defRPr/>
            </a:lvl4pPr>
            <a:lvl5pPr>
              <a:buClr>
                <a:srgbClr val="041E4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85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Right Title - L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8574000" y="-1"/>
            <a:ext cx="3618000" cy="6858001"/>
          </a:xfrm>
          <a:prstGeom prst="rect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07201" y="54001"/>
            <a:ext cx="3372971" cy="1760400"/>
          </a:xfrm>
        </p:spPr>
        <p:txBody>
          <a:bodyPr lIns="0" tIns="0" rIns="0" bIns="0" anchor="ctr" anchorCtr="0"/>
          <a:lstStyle>
            <a:lvl1pPr algn="r">
              <a:lnSpc>
                <a:spcPct val="70000"/>
              </a:lnSpc>
              <a:defRPr lang="en-GB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07201" y="2044297"/>
            <a:ext cx="3373438" cy="4426810"/>
          </a:xfrm>
        </p:spPr>
        <p:txBody>
          <a:bodyPr wrap="none" lIns="0" tIns="0" rIns="0" bIns="0"/>
          <a:lstStyle>
            <a:lvl1pPr>
              <a:buClr>
                <a:srgbClr val="041E42"/>
              </a:buClr>
              <a:defRPr>
                <a:solidFill>
                  <a:srgbClr val="000032"/>
                </a:solidFill>
              </a:defRPr>
            </a:lvl1pPr>
            <a:lvl2pPr>
              <a:buClr>
                <a:srgbClr val="041E42"/>
              </a:buClr>
              <a:defRPr>
                <a:solidFill>
                  <a:srgbClr val="000032"/>
                </a:solidFill>
              </a:defRPr>
            </a:lvl2pPr>
            <a:lvl3pPr>
              <a:buClr>
                <a:srgbClr val="041E42"/>
              </a:buClr>
              <a:defRPr>
                <a:solidFill>
                  <a:srgbClr val="000032"/>
                </a:solidFill>
              </a:defRPr>
            </a:lvl3pPr>
            <a:lvl4pPr>
              <a:buClr>
                <a:srgbClr val="041E42"/>
              </a:buClr>
              <a:defRPr>
                <a:solidFill>
                  <a:srgbClr val="000032"/>
                </a:solidFill>
              </a:defRPr>
            </a:lvl4pPr>
            <a:lvl5pPr>
              <a:buClr>
                <a:srgbClr val="041E42"/>
              </a:buClr>
              <a:defRPr>
                <a:solidFill>
                  <a:srgbClr val="00003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3041CD-8554-4F29-A428-D70156D7D5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78000"/>
            <a:ext cx="7855200" cy="6094800"/>
          </a:xfrm>
        </p:spPr>
        <p:txBody>
          <a:bodyPr wrap="none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>
              <a:buClr>
                <a:srgbClr val="041E42"/>
              </a:buClr>
              <a:defRPr/>
            </a:lvl4pPr>
            <a:lvl5pPr>
              <a:buClr>
                <a:srgbClr val="041E4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176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Slash To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30D66F-EA3A-4D64-B1C6-4E3FE46471DA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81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Blue Slash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001A1693-0879-47C4-AC9F-B87A94D5F4C8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Top - Lt Blue ">
    <p:bg>
      <p:bgPr>
        <a:solidFill>
          <a:srgbClr val="97C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FCD-D2A4-4BCF-B630-AE3D55E42E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400"/>
            <a:ext cx="10800000" cy="3078000"/>
          </a:xfrm>
        </p:spPr>
        <p:txBody>
          <a:bodyPr wrap="none" lIns="0" tIns="0" rIns="0" bIns="0" anchor="t" anchorCtr="0"/>
          <a:lstStyle>
            <a:lvl1pPr>
              <a:defRPr lang="en-GB" sz="9000" kern="1200" cap="all" spc="-10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n-ea"/>
                <a:cs typeface="Catamaran Medium" panose="000006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34CD438-EDB4-4A5C-9F2E-D9AE68940B06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061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Bottom - Lt Blue">
    <p:bg>
      <p:bgPr>
        <a:solidFill>
          <a:srgbClr val="97C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77E-EC2C-487B-B0AC-4754E8A6E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399"/>
            <a:ext cx="10800000" cy="307800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defRPr lang="en-GB">
                <a:solidFill>
                  <a:srgbClr val="041E4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4006432-ECF0-4F55-9BF3-99DE1E90C0A3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61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Bottom - L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897986"/>
            <a:ext cx="3600000" cy="3641508"/>
          </a:xfrm>
          <a:solidFill>
            <a:srgbClr val="97C1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6000" y="1897986"/>
            <a:ext cx="3600000" cy="3641508"/>
          </a:xfrm>
          <a:solidFill>
            <a:srgbClr val="97C1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897986"/>
            <a:ext cx="3600000" cy="3641508"/>
          </a:xfrm>
          <a:solidFill>
            <a:srgbClr val="97C1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97C1E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97C1E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97C1E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41443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Blue">
    <p:bg>
      <p:bgPr>
        <a:solidFill>
          <a:srgbClr val="0047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3441-4559-4842-9875-A11E2DCB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3780000"/>
          </a:xfrm>
        </p:spPr>
        <p:txBody>
          <a:bodyPr lIns="0" tIns="0" rIns="0" bIns="0"/>
          <a:lstStyle>
            <a:lvl1pPr marL="539750" indent="-53975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895350" indent="-43815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255713" indent="-45085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14488" indent="-2682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971675" indent="-176213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1DBC27-8D96-4B6C-9911-C4E430AE0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lang="en-GB" sz="9000" kern="1200" cap="all" spc="-10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FB3D5-8FE9-4665-B3FE-BE347625B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E52AB-255D-4E05-9301-F990F0026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7501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Top - L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97C1E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97C1E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97C1E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2" y="2911928"/>
            <a:ext cx="3600000" cy="3641508"/>
          </a:xfrm>
          <a:solidFill>
            <a:srgbClr val="97C1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911928"/>
            <a:ext cx="3600000" cy="3641508"/>
          </a:xfrm>
          <a:solidFill>
            <a:srgbClr val="97C1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81252" y="2911928"/>
            <a:ext cx="3600000" cy="3641508"/>
          </a:xfrm>
          <a:solidFill>
            <a:srgbClr val="97C1E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69541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Bottom - L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757819"/>
            <a:ext cx="3600000" cy="3781675"/>
          </a:xfrm>
          <a:solidFill>
            <a:srgbClr val="F2F2F2"/>
          </a:solidFill>
          <a:ln>
            <a:solidFill>
              <a:srgbClr val="97C1E5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1757819"/>
            <a:ext cx="3600000" cy="3781675"/>
          </a:xfrm>
          <a:solidFill>
            <a:srgbClr val="F2F2F2"/>
          </a:solidFill>
          <a:ln>
            <a:solidFill>
              <a:srgbClr val="97C1E5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757819"/>
            <a:ext cx="3600000" cy="3781675"/>
          </a:xfrm>
          <a:solidFill>
            <a:srgbClr val="F2F2F2"/>
          </a:solidFill>
          <a:ln>
            <a:solidFill>
              <a:srgbClr val="97C1E5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97C1E5"/>
          </a:solidFill>
          <a:ln>
            <a:solidFill>
              <a:srgbClr val="97C1E5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97C1E5"/>
          </a:solidFill>
          <a:ln>
            <a:solidFill>
              <a:srgbClr val="97C1E5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97C1E5"/>
          </a:solidFill>
          <a:ln>
            <a:solidFill>
              <a:srgbClr val="97C1E5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9641696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Top - L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97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97C1E5"/>
          </a:solidFill>
          <a:ln>
            <a:solidFill>
              <a:srgbClr val="97C1E5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97C1E5"/>
          </a:solidFill>
          <a:ln>
            <a:solidFill>
              <a:srgbClr val="97C1E5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97C1E5"/>
          </a:solidFill>
          <a:ln>
            <a:solidFill>
              <a:srgbClr val="97C1E5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2813368"/>
            <a:ext cx="3600000" cy="3740068"/>
          </a:xfrm>
          <a:solidFill>
            <a:srgbClr val="F2F2F2"/>
          </a:solidFill>
          <a:ln>
            <a:solidFill>
              <a:srgbClr val="97C1E5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813368"/>
            <a:ext cx="3600000" cy="3740068"/>
          </a:xfrm>
          <a:solidFill>
            <a:srgbClr val="F2F2F2"/>
          </a:solidFill>
          <a:ln>
            <a:solidFill>
              <a:srgbClr val="97C1E5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2813368"/>
            <a:ext cx="3602026" cy="3740068"/>
          </a:xfrm>
          <a:solidFill>
            <a:srgbClr val="F2F2F2"/>
          </a:solidFill>
          <a:ln>
            <a:solidFill>
              <a:srgbClr val="97C1E5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07281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- Navy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FC7A9-B745-410D-A4C9-A00F27EE0BA6}"/>
              </a:ext>
            </a:extLst>
          </p:cNvPr>
          <p:cNvSpPr/>
          <p:nvPr userDrawn="1"/>
        </p:nvSpPr>
        <p:spPr>
          <a:xfrm>
            <a:off x="0" y="5061898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5776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3056"/>
                  <a:pt x="803" y="1165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85A75-A479-413B-A852-219792D6D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8809DC2-03D5-45E1-8D35-6F3152F60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68907"/>
            <a:ext cx="10800000" cy="3078307"/>
          </a:xfrm>
        </p:spPr>
        <p:txBody>
          <a:bodyPr anchor="t" anchorCtr="0"/>
          <a:lstStyle>
            <a:lvl1pPr>
              <a:defRPr>
                <a:solidFill>
                  <a:srgbClr val="C3C6C8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87C60A-1E71-4852-89E0-ED220CC9E8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6282221"/>
            <a:ext cx="9378950" cy="422275"/>
          </a:xfrm>
        </p:spPr>
        <p:txBody>
          <a:bodyPr wrap="none" lIns="0" tIns="0" rIns="0" bIns="0" anchor="b" anchorCtr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lang="en-US" sz="2800" kern="1200" dirty="0" smtClean="0">
                <a:solidFill>
                  <a:srgbClr val="041E42"/>
                </a:solidFill>
                <a:latin typeface="Catamaran SemiBold" panose="00000700000000000000" pitchFamily="2" charset="0"/>
                <a:ea typeface="+mn-ea"/>
                <a:cs typeface="Catamaran SemiBold" panose="00000700000000000000" pitchFamily="2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9F4EB-2A2F-43C6-A358-AD3273A0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612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Navy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3441-4559-4842-9875-A11E2DCB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3780000"/>
          </a:xfrm>
        </p:spPr>
        <p:txBody>
          <a:bodyPr/>
          <a:lstStyle>
            <a:lvl1pPr marL="536575" indent="-536575">
              <a:buClr>
                <a:srgbClr val="C3C6C8"/>
              </a:buClr>
              <a:buFont typeface="Wingdings" panose="05000000000000000000" pitchFamily="2" charset="2"/>
              <a:buChar char="§"/>
              <a:defRPr>
                <a:solidFill>
                  <a:srgbClr val="C3C6C8"/>
                </a:solidFill>
              </a:defRPr>
            </a:lvl1pPr>
            <a:lvl2pPr marL="895350" indent="-438150">
              <a:buClr>
                <a:srgbClr val="C3C6C8"/>
              </a:buClr>
              <a:buFont typeface="Wingdings" panose="05000000000000000000" pitchFamily="2" charset="2"/>
              <a:buChar char="§"/>
              <a:defRPr>
                <a:solidFill>
                  <a:srgbClr val="C3C6C8"/>
                </a:solidFill>
              </a:defRPr>
            </a:lvl2pPr>
            <a:lvl3pPr marL="1255713" indent="-450850">
              <a:buClr>
                <a:srgbClr val="C3C6C8"/>
              </a:buClr>
              <a:buFont typeface="Wingdings" panose="05000000000000000000" pitchFamily="2" charset="2"/>
              <a:buChar char="§"/>
              <a:defRPr>
                <a:solidFill>
                  <a:srgbClr val="C3C6C8"/>
                </a:solidFill>
              </a:defRPr>
            </a:lvl3pPr>
            <a:lvl4pPr marL="1614488" indent="-268288">
              <a:buClr>
                <a:srgbClr val="C3C6C8"/>
              </a:buClr>
              <a:buFont typeface="Wingdings" panose="05000000000000000000" pitchFamily="2" charset="2"/>
              <a:buChar char="§"/>
              <a:defRPr>
                <a:solidFill>
                  <a:srgbClr val="C3C6C8"/>
                </a:solidFill>
              </a:defRPr>
            </a:lvl4pPr>
            <a:lvl5pPr marL="1971675" indent="-176213">
              <a:buClr>
                <a:srgbClr val="C3C6C8"/>
              </a:buClr>
              <a:buFont typeface="Wingdings" panose="05000000000000000000" pitchFamily="2" charset="2"/>
              <a:buChar char="§"/>
              <a:defRPr>
                <a:solidFill>
                  <a:srgbClr val="C3C6C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1DBC27-8D96-4B6C-9911-C4E430AE0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365125"/>
            <a:ext cx="10800000" cy="1325563"/>
          </a:xfrm>
        </p:spPr>
        <p:txBody>
          <a:bodyPr/>
          <a:lstStyle>
            <a:lvl1pPr>
              <a:defRPr lang="en-GB" sz="9000" kern="1200" cap="all" spc="-10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70D45-3032-4B0A-8632-AE7A170B83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2" y="5695763"/>
            <a:ext cx="1907063" cy="10128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594170-3A92-4E9B-A680-234CC9393B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582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Bottom Title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377313"/>
            <a:ext cx="10800000" cy="4680000"/>
          </a:xfrm>
        </p:spPr>
        <p:txBody>
          <a:bodyPr lIns="0" tIns="0" rIns="0" bIns="0"/>
          <a:lstStyle>
            <a:lvl1pPr marL="536575" indent="-536575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1pPr>
            <a:lvl2pPr marL="895350" indent="-43815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2pPr>
            <a:lvl3pPr marL="1255713" indent="-45085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3pPr>
            <a:lvl4pPr marL="1614488" indent="-268288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4pPr>
            <a:lvl5pPr marL="1971675" indent="-176213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2E05C2-B751-4B59-9068-620723B3A9E1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41E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B0F54E-0BE7-4A33-A351-524F2EE22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7255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Top Title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B9B1F62-2CF2-4078-83C6-75806F2D78F3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41E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00000"/>
            <a:ext cx="10800000" cy="4680000"/>
          </a:xfrm>
        </p:spPr>
        <p:txBody>
          <a:bodyPr lIns="0" tIns="0" rIns="0" bIns="0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66813" indent="-36195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A00E4-407A-4776-97C6-725805D36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211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ottom Title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98D3-35D6-4F90-B105-98B8D9B1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378000"/>
            <a:ext cx="5220000" cy="468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D8D3B-F837-44B7-BBDB-6559FE78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378000"/>
            <a:ext cx="5220000" cy="468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F29E4F-4D83-40E9-AD0F-6E05A67454B7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41E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AE6149-1DB3-4E8A-BACF-907323E32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9424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op Title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B3D342-06E4-4922-A59E-B3C6ED470BD1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41E4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41E4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94D0C1-B306-49A0-BEE8-CA4A58C4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89734F-09EB-4320-9F32-4D0C805F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800000"/>
            <a:ext cx="5220000" cy="468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D5F9DDD-B145-4429-A80E-6868A3849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800000"/>
            <a:ext cx="5220000" cy="468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5958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Bottom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475200"/>
            <a:ext cx="10800000" cy="5220000"/>
          </a:xfrm>
        </p:spPr>
        <p:txBody>
          <a:bodyPr lIns="0" tIns="0" rIns="0" bIns="0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 marL="1435100" indent="-520700">
              <a:buClr>
                <a:srgbClr val="041E42"/>
              </a:buClr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F2539E0-5A9A-4A0E-8905-14D47B0E6B1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Bottom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377313"/>
            <a:ext cx="10800000" cy="468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/>
            </a:lvl1pPr>
            <a:lvl2pPr marL="895350" indent="-449263">
              <a:buClr>
                <a:srgbClr val="0047BB"/>
              </a:buClr>
              <a:defRPr/>
            </a:lvl2pPr>
            <a:lvl3pPr marL="1255713" indent="-450850">
              <a:buClr>
                <a:srgbClr val="0047BB"/>
              </a:buClr>
              <a:defRPr/>
            </a:lvl3pPr>
            <a:lvl4pPr marL="1614488" indent="-268288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047BB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2E05C2-B751-4B59-9068-620723B3A9E1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047B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B0F54E-0BE7-4A33-A351-524F2EE22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814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Top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BAAD3-0783-4301-A6D7-50970820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162800"/>
            <a:ext cx="10800000" cy="5220000"/>
          </a:xfrm>
        </p:spPr>
        <p:txBody>
          <a:bodyPr lIns="0" tIns="0" rIns="0" bIns="0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 marL="1435100" indent="-520700">
              <a:buClr>
                <a:srgbClr val="041E42"/>
              </a:buClr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FBA3EE8-D9C3-4897-A328-55C8C9DF6DC2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Bottom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3FF11-5E3D-4E1C-9D5B-7F462939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475200"/>
            <a:ext cx="5220000" cy="522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8CF86-6066-4472-88A0-409DCB1F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475200"/>
            <a:ext cx="5220000" cy="522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8BAB587-AFEC-423F-9F9C-2146B5ABA295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161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Top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ADD13-B249-465E-ADCC-C56D2244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162800"/>
            <a:ext cx="5220000" cy="522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2004E32-98B7-422D-80CC-72308395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162800"/>
            <a:ext cx="5220000" cy="522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800" kern="1200" dirty="0">
                <a:solidFill>
                  <a:schemeClr val="bg1">
                    <a:lumMod val="50000"/>
                  </a:schemeClr>
                </a:solidFill>
                <a:latin typeface="Catamaran Light" panose="00000400000000000000" pitchFamily="2" charset="0"/>
                <a:ea typeface="+mn-ea"/>
                <a:cs typeface="Catamaran Light" panose="00000400000000000000" pitchFamily="2" charset="0"/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marL="536575" lvl="0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marL="536575" lvl="1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536575" lvl="2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536575" lvl="3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536575" lvl="4" indent="-536575" algn="l" defTabSz="914400" rtl="0" eaLnBrk="1" latinLnBrk="0" hangingPunct="1">
              <a:lnSpc>
                <a:spcPct val="80000"/>
              </a:lnSpc>
              <a:spcBef>
                <a:spcPts val="600"/>
              </a:spcBef>
              <a:buClr>
                <a:srgbClr val="000032"/>
              </a:buClr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B450DF9-1FA4-4B65-A732-6146CBD43870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83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Left Title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-1" y="-2"/>
            <a:ext cx="3618000" cy="685800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00" y="54000"/>
            <a:ext cx="3372971" cy="1760400"/>
          </a:xfrm>
        </p:spPr>
        <p:txBody>
          <a:bodyPr lIns="0" tIns="0" rIns="0" bIns="0" anchor="ctr" anchorCtr="0"/>
          <a:lstStyle>
            <a:lvl1pPr>
              <a:lnSpc>
                <a:spcPct val="70000"/>
              </a:lnSpc>
              <a:defRPr lang="en-GB" sz="5000" kern="0" cap="all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3200" y="2044296"/>
            <a:ext cx="3373438" cy="4426810"/>
          </a:xfrm>
        </p:spPr>
        <p:txBody>
          <a:bodyPr lIns="0" tIns="0" rIns="0" bIns="0"/>
          <a:lstStyle>
            <a:lvl1pPr>
              <a:buClr>
                <a:schemeClr val="bg1">
                  <a:lumMod val="85000"/>
                </a:schemeClr>
              </a:buCl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buClr>
                <a:schemeClr val="bg1">
                  <a:lumMod val="85000"/>
                </a:schemeClr>
              </a:buCl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buClr>
                <a:schemeClr val="bg1">
                  <a:lumMod val="85000"/>
                </a:schemeClr>
              </a:buCl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buClr>
                <a:schemeClr val="bg1">
                  <a:lumMod val="85000"/>
                </a:schemeClr>
              </a:buCl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buClr>
                <a:schemeClr val="bg1">
                  <a:lumMod val="85000"/>
                </a:schemeClr>
              </a:buCl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07771E-D614-4644-8BE2-B02B663600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8000" y="378000"/>
            <a:ext cx="7855200" cy="6094800"/>
          </a:xfrm>
        </p:spPr>
        <p:txBody>
          <a:bodyPr/>
          <a:lstStyle>
            <a:lvl1pPr>
              <a:buClr>
                <a:srgbClr val="000032"/>
              </a:buClr>
              <a:defRPr/>
            </a:lvl1pPr>
            <a:lvl2pPr>
              <a:buClr>
                <a:srgbClr val="000032"/>
              </a:buClr>
              <a:defRPr/>
            </a:lvl2pPr>
            <a:lvl3pPr>
              <a:buClr>
                <a:srgbClr val="000032"/>
              </a:buClr>
              <a:defRPr/>
            </a:lvl3pPr>
            <a:lvl4pPr>
              <a:buClr>
                <a:srgbClr val="000032"/>
              </a:buClr>
              <a:defRPr/>
            </a:lvl4pPr>
            <a:lvl5pPr>
              <a:buClr>
                <a:srgbClr val="00003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673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Right Title -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8574000" y="-1"/>
            <a:ext cx="3618000" cy="685800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07201" y="54001"/>
            <a:ext cx="3372971" cy="1760400"/>
          </a:xfrm>
        </p:spPr>
        <p:txBody>
          <a:bodyPr lIns="0" tIns="0" rIns="0" bIns="0" anchor="ctr" anchorCtr="0"/>
          <a:lstStyle>
            <a:lvl1pPr algn="r">
              <a:lnSpc>
                <a:spcPct val="70000"/>
              </a:lnSpc>
              <a:defRPr lang="en-GB" sz="5000" kern="0" cap="all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07201" y="2044297"/>
            <a:ext cx="3373438" cy="4426810"/>
          </a:xfrm>
        </p:spPr>
        <p:txBody>
          <a:bodyPr lIns="0" tIns="0" rIns="0" bIns="0"/>
          <a:lstStyle>
            <a:lvl1pPr marL="457200" indent="-4572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788987" indent="-3429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 marL="1147763" indent="-3429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31950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81212" indent="-28575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AC5916-9D21-4D9B-BBB7-EA31B038F6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78000"/>
            <a:ext cx="7855200" cy="6094800"/>
          </a:xfrm>
        </p:spPr>
        <p:txBody>
          <a:bodyPr/>
          <a:lstStyle>
            <a:lvl1pPr>
              <a:buClr>
                <a:srgbClr val="000032"/>
              </a:buClr>
              <a:defRPr/>
            </a:lvl1pPr>
            <a:lvl2pPr>
              <a:buClr>
                <a:srgbClr val="000032"/>
              </a:buClr>
              <a:defRPr/>
            </a:lvl2pPr>
            <a:lvl3pPr>
              <a:buClr>
                <a:srgbClr val="000032"/>
              </a:buClr>
              <a:defRPr/>
            </a:lvl3pPr>
            <a:lvl4pPr>
              <a:buClr>
                <a:srgbClr val="000032"/>
              </a:buClr>
              <a:defRPr/>
            </a:lvl4pPr>
            <a:lvl5pPr>
              <a:buClr>
                <a:srgbClr val="00003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858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Slash To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B53BB4E-EF70-4274-B17A-472CBDCC74CB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182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Slash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D98C5AF6-25D3-46BA-BDB6-ED2227A0C0BE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63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Top - Navy 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FCD-D2A4-4BCF-B630-AE3D55E42E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400"/>
            <a:ext cx="10800000" cy="3078000"/>
          </a:xfrm>
        </p:spPr>
        <p:txBody>
          <a:bodyPr lIns="0" tIns="0" rIns="0" bIns="0" anchor="t" anchorCtr="0"/>
          <a:lstStyle>
            <a:lvl1pPr>
              <a:defRPr lang="en-GB" sz="9000" kern="1200" cap="all" spc="-10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n-ea"/>
                <a:cs typeface="Catamaran Medium" panose="000006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E5C15DA-C006-46F4-9858-B0D04AFB0DCC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096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Bottom - Navy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0D921D0-08DF-48B4-B424-8D0EB0C9B394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177E-EC2C-487B-B0AC-4754E8A6E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399"/>
            <a:ext cx="10800000" cy="307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>
                <a:solidFill>
                  <a:srgbClr val="C3C6C8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8896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Bottom - 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897986"/>
            <a:ext cx="3600000" cy="3641508"/>
          </a:xfrm>
          <a:solidFill>
            <a:srgbClr val="041E4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C3C6C8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6000" y="1897986"/>
            <a:ext cx="3600000" cy="3641508"/>
          </a:xfrm>
          <a:solidFill>
            <a:srgbClr val="041E4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C3C6C8"/>
              </a:buClr>
              <a:defRPr sz="2000">
                <a:solidFill>
                  <a:srgbClr val="C3C6C8"/>
                </a:solidFill>
              </a:defRPr>
            </a:lvl1pPr>
            <a:lvl2pPr marL="536575" indent="-273050">
              <a:buClr>
                <a:srgbClr val="C3C6C8"/>
              </a:buClr>
              <a:defRPr sz="1800">
                <a:solidFill>
                  <a:srgbClr val="C3C6C8"/>
                </a:solidFill>
              </a:defRPr>
            </a:lvl2pPr>
            <a:lvl3pPr marL="719138" indent="-180975">
              <a:buClr>
                <a:srgbClr val="C3C6C8"/>
              </a:buClr>
              <a:defRPr sz="1600">
                <a:solidFill>
                  <a:srgbClr val="C3C6C8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897986"/>
            <a:ext cx="3600000" cy="3641508"/>
          </a:xfrm>
          <a:solidFill>
            <a:srgbClr val="041E4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C3C6C8"/>
              </a:buClr>
              <a:defRPr sz="2000">
                <a:solidFill>
                  <a:srgbClr val="C3C6C8"/>
                </a:solidFill>
              </a:defRPr>
            </a:lvl1pPr>
            <a:lvl2pPr marL="536575" indent="-273050">
              <a:buClr>
                <a:srgbClr val="C3C6C8"/>
              </a:buClr>
              <a:defRPr sz="1800">
                <a:solidFill>
                  <a:srgbClr val="C3C6C8"/>
                </a:solidFill>
              </a:defRPr>
            </a:lvl2pPr>
            <a:lvl3pPr marL="719138" indent="-180975">
              <a:buClr>
                <a:srgbClr val="C3C6C8"/>
              </a:buClr>
              <a:defRPr sz="1600">
                <a:solidFill>
                  <a:srgbClr val="C3C6C8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041E4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041E4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041E4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97776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Top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B9B1F62-2CF2-4078-83C6-75806F2D78F3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047B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00000"/>
            <a:ext cx="10800000" cy="468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/>
            </a:lvl1pPr>
            <a:lvl2pPr marL="895350" indent="-449263">
              <a:buClr>
                <a:srgbClr val="0047BB"/>
              </a:buClr>
              <a:defRPr/>
            </a:lvl2pPr>
            <a:lvl3pPr marL="1255713" indent="-450850">
              <a:buClr>
                <a:srgbClr val="0047BB"/>
              </a:buClr>
              <a:defRPr/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047BB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A00E4-407A-4776-97C6-725805D36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6479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Top - 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041E4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041E4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041E4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C3C6C8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C3C6C8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2" y="2911928"/>
            <a:ext cx="3600000" cy="3641508"/>
          </a:xfrm>
          <a:solidFill>
            <a:srgbClr val="041E4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C3C6C8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911928"/>
            <a:ext cx="3600000" cy="3641508"/>
          </a:xfrm>
          <a:solidFill>
            <a:srgbClr val="041E4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C3C6C8"/>
              </a:buClr>
              <a:defRPr sz="2000">
                <a:solidFill>
                  <a:srgbClr val="C3C6C8"/>
                </a:solidFill>
              </a:defRPr>
            </a:lvl1pPr>
            <a:lvl2pPr marL="536575" indent="-273050">
              <a:buClr>
                <a:srgbClr val="C3C6C8"/>
              </a:buClr>
              <a:defRPr sz="1800">
                <a:solidFill>
                  <a:srgbClr val="C3C6C8"/>
                </a:solidFill>
              </a:defRPr>
            </a:lvl2pPr>
            <a:lvl3pPr marL="719138" indent="-180975">
              <a:buClr>
                <a:srgbClr val="C3C6C8"/>
              </a:buClr>
              <a:defRPr sz="1600">
                <a:solidFill>
                  <a:srgbClr val="C3C6C8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81252" y="2911928"/>
            <a:ext cx="3600000" cy="3641508"/>
          </a:xfrm>
          <a:solidFill>
            <a:srgbClr val="041E4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C3C6C8"/>
              </a:buClr>
              <a:defRPr sz="2000">
                <a:solidFill>
                  <a:srgbClr val="C3C6C8"/>
                </a:solidFill>
              </a:defRPr>
            </a:lvl1pPr>
            <a:lvl2pPr marL="536575" indent="-273050">
              <a:buClr>
                <a:srgbClr val="C3C6C8"/>
              </a:buClr>
              <a:defRPr sz="1800">
                <a:solidFill>
                  <a:srgbClr val="C3C6C8"/>
                </a:solidFill>
              </a:defRPr>
            </a:lvl2pPr>
            <a:lvl3pPr marL="719138" indent="-180975">
              <a:buClr>
                <a:srgbClr val="C3C6C8"/>
              </a:buClr>
              <a:defRPr sz="1600">
                <a:solidFill>
                  <a:srgbClr val="C3C6C8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272925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Bottom - 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757819"/>
            <a:ext cx="3600000" cy="3781675"/>
          </a:xfrm>
          <a:solidFill>
            <a:srgbClr val="F2F2F2"/>
          </a:solidFill>
          <a:ln>
            <a:solidFill>
              <a:srgbClr val="041E42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1757819"/>
            <a:ext cx="3600000" cy="3781675"/>
          </a:xfrm>
          <a:solidFill>
            <a:srgbClr val="F2F2F2"/>
          </a:solidFill>
          <a:ln>
            <a:solidFill>
              <a:srgbClr val="041E42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757819"/>
            <a:ext cx="3600000" cy="3781675"/>
          </a:xfrm>
          <a:solidFill>
            <a:srgbClr val="F2F2F2"/>
          </a:solidFill>
          <a:ln>
            <a:solidFill>
              <a:srgbClr val="041E42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041E42"/>
          </a:solidFill>
          <a:ln>
            <a:solidFill>
              <a:srgbClr val="041E42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041E42"/>
          </a:solidFill>
          <a:ln>
            <a:solidFill>
              <a:srgbClr val="041E42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041E42"/>
          </a:solidFill>
          <a:ln>
            <a:solidFill>
              <a:srgbClr val="041E42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208265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Top - 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041E42"/>
          </a:solidFill>
          <a:ln>
            <a:solidFill>
              <a:srgbClr val="041E42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041E42"/>
          </a:solidFill>
          <a:ln>
            <a:solidFill>
              <a:srgbClr val="041E42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041E42"/>
          </a:solidFill>
          <a:ln>
            <a:solidFill>
              <a:srgbClr val="041E42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2813368"/>
            <a:ext cx="3600000" cy="3740068"/>
          </a:xfrm>
          <a:solidFill>
            <a:srgbClr val="F2F2F2"/>
          </a:solidFill>
          <a:ln>
            <a:solidFill>
              <a:srgbClr val="041E42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813368"/>
            <a:ext cx="3600000" cy="3740068"/>
          </a:xfrm>
          <a:solidFill>
            <a:srgbClr val="F2F2F2"/>
          </a:solidFill>
          <a:ln>
            <a:solidFill>
              <a:srgbClr val="041E42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2813368"/>
            <a:ext cx="3602026" cy="3740068"/>
          </a:xfrm>
          <a:solidFill>
            <a:srgbClr val="F2F2F2"/>
          </a:solidFill>
          <a:ln>
            <a:solidFill>
              <a:srgbClr val="041E42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6361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- Orange">
    <p:bg>
      <p:bgPr>
        <a:solidFill>
          <a:srgbClr val="FF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FC7A9-B745-410D-A4C9-A00F27EE0BA6}"/>
              </a:ext>
            </a:extLst>
          </p:cNvPr>
          <p:cNvSpPr/>
          <p:nvPr userDrawn="1"/>
        </p:nvSpPr>
        <p:spPr>
          <a:xfrm>
            <a:off x="0" y="5061898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5776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3056"/>
                  <a:pt x="803" y="1165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6BA8F-54D4-486D-A523-D8829A1559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AEB2558-C1BB-4A90-8852-79B62F1C2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68907"/>
            <a:ext cx="10800000" cy="3078307"/>
          </a:xfrm>
        </p:spPr>
        <p:txBody>
          <a:bodyPr wrap="none" anchor="t" anchorCtr="0"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02968DC-4302-4DE3-B891-6E5D705745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6282221"/>
            <a:ext cx="9378950" cy="422275"/>
          </a:xfrm>
        </p:spPr>
        <p:txBody>
          <a:bodyPr wrap="none" lIns="0" tIns="0" rIns="0" bIns="0" anchor="b" anchorCtr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lang="en-US" sz="2800" kern="1200" dirty="0" smtClean="0">
                <a:solidFill>
                  <a:srgbClr val="041E42"/>
                </a:solidFill>
                <a:latin typeface="Catamaran SemiBold" panose="00000700000000000000" pitchFamily="2" charset="0"/>
                <a:ea typeface="+mn-ea"/>
                <a:cs typeface="Catamaran SemiBold" panose="00000700000000000000" pitchFamily="2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8B115-7B61-46D5-887E-30094FB7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846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Orange">
    <p:bg>
      <p:bgPr>
        <a:solidFill>
          <a:srgbClr val="FF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3441-4559-4842-9875-A11E2DCB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37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1DBC27-8D96-4B6C-9911-C4E430AE0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 lang="en-GB" sz="9000" kern="1200" cap="all" spc="-10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83D62-7020-4EF4-87B2-5291BCA8D7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EFAE69-4407-451C-9648-9F262729D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856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Bottom Titl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377313"/>
            <a:ext cx="10800000" cy="4680000"/>
          </a:xfrm>
        </p:spPr>
        <p:txBody>
          <a:bodyPr lIns="0" tIns="0" rIns="0" bIns="0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2E05C2-B751-4B59-9068-620723B3A9E1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FF5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B0F54E-0BE7-4A33-A351-524F2EE22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8788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Top Titl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B9B1F62-2CF2-4078-83C6-75806F2D78F3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FF5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00000"/>
            <a:ext cx="10800000" cy="4680000"/>
          </a:xfrm>
        </p:spPr>
        <p:txBody>
          <a:bodyPr lIns="0" tIns="0" rIns="0" bIns="0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A00E4-407A-4776-97C6-725805D36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8380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ottom Titl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98D3-35D6-4F90-B105-98B8D9B1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378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D8D3B-F837-44B7-BBDB-6559FE78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378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F29E4F-4D83-40E9-AD0F-6E05A67454B7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FF5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AE6149-1DB3-4E8A-BACF-907323E32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3856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op Titl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B3D342-06E4-4922-A59E-B3C6ED470BD1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FF5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94D0C1-B306-49A0-BEE8-CA4A58C4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89734F-09EB-4320-9F32-4D0C805F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800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D5F9DDD-B145-4429-A80E-6868A3849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800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9041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Bottom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475200"/>
            <a:ext cx="10800000" cy="5220000"/>
          </a:xfrm>
        </p:spPr>
        <p:txBody>
          <a:bodyPr lIns="0" tIns="0" rIns="0" bIns="0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 marL="1657350" indent="-285750">
              <a:buClr>
                <a:srgbClr val="041E42"/>
              </a:buClr>
              <a:defRPr lang="en-US" sz="1800" kern="1200" spc="-100" baseline="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F7CA87BE-384C-43F3-B854-E6A723A37816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7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ottom Title -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98D3-35D6-4F90-B105-98B8D9B1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378000"/>
            <a:ext cx="5220000" cy="468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895350" indent="-449263"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047BB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D8D3B-F837-44B7-BBDB-6559FE78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378000"/>
            <a:ext cx="5220000" cy="468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rgbClr val="0047BB"/>
              </a:buClr>
              <a:defRPr lang="en-US" sz="24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255713" indent="-450850">
              <a:buClr>
                <a:srgbClr val="0047BB"/>
              </a:buClr>
              <a:defRPr lang="en-US" sz="20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>
              <a:buClr>
                <a:srgbClr val="0047BB"/>
              </a:buClr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F29E4F-4D83-40E9-AD0F-6E05A67454B7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047B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AE6149-1DB3-4E8A-BACF-907323E32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238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Top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BAAD3-0783-4301-A6D7-50970820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162800"/>
            <a:ext cx="10800000" cy="5040000"/>
          </a:xfrm>
        </p:spPr>
        <p:txBody>
          <a:bodyPr lIns="0" tIns="0" rIns="0" bIns="0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 marL="1657350" indent="-285750">
              <a:buClr>
                <a:srgbClr val="041E42"/>
              </a:buClr>
              <a:buFontTx/>
              <a:buNone/>
              <a:defRPr lang="en-US" sz="1800" kern="1200" spc="-100" baseline="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F567EF8-95A5-4DAF-B3F3-B06818E6B09D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124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Bottom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3FF11-5E3D-4E1C-9D5B-7F462939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475200"/>
            <a:ext cx="5220000" cy="522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8CF86-6066-4472-88A0-409DCB1F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475200"/>
            <a:ext cx="5220000" cy="5220000"/>
          </a:xfrm>
        </p:spPr>
        <p:txBody>
          <a:bodyPr wrap="none"/>
          <a:lstStyle>
            <a:lvl1pPr marL="2286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57B1AD3-69E9-4E0F-B47C-FDAAA5971801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9070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Top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ADD13-B249-465E-ADCC-C56D2244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162800"/>
            <a:ext cx="5220000" cy="5220000"/>
          </a:xfrm>
        </p:spPr>
        <p:txBody>
          <a:bodyPr/>
          <a:lstStyle>
            <a:lvl1pPr marL="2286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2004E32-98B7-422D-80CC-72308395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162800"/>
            <a:ext cx="5220000" cy="522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AA20DDE-FE6C-48FC-9B8B-F71F84DA9225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910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Left Titl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-1" y="-2"/>
            <a:ext cx="3618000" cy="6858002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00" y="54000"/>
            <a:ext cx="3372971" cy="1760400"/>
          </a:xfrm>
        </p:spPr>
        <p:txBody>
          <a:bodyPr lIns="0" tIns="0" rIns="0" bIns="0" anchor="ctr" anchorCtr="0"/>
          <a:lstStyle>
            <a:lvl1pPr>
              <a:lnSpc>
                <a:spcPct val="70000"/>
              </a:lnSpc>
              <a:defRPr lang="en-GB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3200" y="2044296"/>
            <a:ext cx="3373438" cy="4426810"/>
          </a:xfrm>
        </p:spPr>
        <p:txBody>
          <a:bodyPr lIns="0" tIns="0" rIns="0" bIns="0"/>
          <a:lstStyle>
            <a:lvl1pPr>
              <a:buClr>
                <a:srgbClr val="041E42"/>
              </a:buClr>
              <a:defRPr>
                <a:solidFill>
                  <a:srgbClr val="041E42"/>
                </a:solidFill>
              </a:defRPr>
            </a:lvl1pPr>
            <a:lvl2pPr>
              <a:buClr>
                <a:srgbClr val="041E42"/>
              </a:buClr>
              <a:defRPr>
                <a:solidFill>
                  <a:srgbClr val="041E42"/>
                </a:solidFill>
              </a:defRPr>
            </a:lvl2pPr>
            <a:lvl3pPr>
              <a:buClr>
                <a:srgbClr val="041E42"/>
              </a:buClr>
              <a:defRPr>
                <a:solidFill>
                  <a:srgbClr val="041E42"/>
                </a:solidFill>
              </a:defRPr>
            </a:lvl3pPr>
            <a:lvl4pPr>
              <a:buClr>
                <a:srgbClr val="041E42"/>
              </a:buClr>
              <a:defRPr>
                <a:solidFill>
                  <a:srgbClr val="041E42"/>
                </a:solidFill>
              </a:defRPr>
            </a:lvl4pPr>
            <a:lvl5pPr>
              <a:buClr>
                <a:srgbClr val="041E42"/>
              </a:buClr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B9374B9-DB68-42BC-BBF2-856309A20A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8000" y="378000"/>
            <a:ext cx="7855200" cy="6094800"/>
          </a:xfrm>
        </p:spPr>
        <p:txBody>
          <a:bodyPr wrap="none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>
              <a:buClr>
                <a:srgbClr val="041E42"/>
              </a:buClr>
              <a:defRPr/>
            </a:lvl4pPr>
            <a:lvl5pPr>
              <a:buClr>
                <a:srgbClr val="041E4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1641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Right Titl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8574000" y="-1"/>
            <a:ext cx="3618000" cy="6858001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07201" y="54001"/>
            <a:ext cx="3372971" cy="1760400"/>
          </a:xfrm>
        </p:spPr>
        <p:txBody>
          <a:bodyPr lIns="0" tIns="0" rIns="0" bIns="0" anchor="ctr" anchorCtr="0"/>
          <a:lstStyle>
            <a:lvl1pPr algn="r">
              <a:lnSpc>
                <a:spcPct val="70000"/>
              </a:lnSpc>
              <a:defRPr lang="en-GB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07201" y="2044297"/>
            <a:ext cx="3373438" cy="4426810"/>
          </a:xfrm>
        </p:spPr>
        <p:txBody>
          <a:bodyPr lIns="0" tIns="0" rIns="0" bIns="0"/>
          <a:lstStyle>
            <a:lvl1pPr marL="457200" indent="-4572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1pPr>
            <a:lvl2pPr marL="788987" indent="-3429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2pPr>
            <a:lvl3pPr marL="1147763" indent="-3429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0F6842C-F405-468A-BEA9-36BFA563C4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78000"/>
            <a:ext cx="7855200" cy="6094800"/>
          </a:xfrm>
        </p:spPr>
        <p:txBody>
          <a:bodyPr wrap="none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>
              <a:buClr>
                <a:srgbClr val="041E42"/>
              </a:buClr>
              <a:defRPr/>
            </a:lvl4pPr>
            <a:lvl5pPr>
              <a:buClr>
                <a:srgbClr val="041E4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2060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lash To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2C686AB-0530-4C66-ACF4-ABD5CB7FD9CB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559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lash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ABC4D8E-8CCF-4B22-9629-6352BC23248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FF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660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Top - Orange ">
    <p:bg>
      <p:bgPr>
        <a:solidFill>
          <a:srgbClr val="FF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FCD-D2A4-4BCF-B630-AE3D55E42E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400"/>
            <a:ext cx="10800000" cy="3078000"/>
          </a:xfrm>
        </p:spPr>
        <p:txBody>
          <a:bodyPr lIns="0" tIns="0" rIns="0" bIns="0" anchor="t" anchorCtr="0"/>
          <a:lstStyle>
            <a:lvl1pPr>
              <a:defRPr lang="en-GB" sz="9000" kern="1200" cap="all" spc="-10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n-ea"/>
                <a:cs typeface="Catamaran Medium" panose="000006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E5C15DA-C006-46F4-9858-B0D04AFB0DCC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930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Bottom - Orange">
    <p:bg>
      <p:bgPr>
        <a:solidFill>
          <a:srgbClr val="FF5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0D921D0-08DF-48B4-B424-8D0EB0C9B394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177E-EC2C-487B-B0AC-4754E8A6E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399"/>
            <a:ext cx="10800000" cy="307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>
                <a:solidFill>
                  <a:srgbClr val="041E4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2536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Bottom -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897986"/>
            <a:ext cx="3600000" cy="3641508"/>
          </a:xfrm>
          <a:solidFill>
            <a:srgbClr val="FF54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6000" y="1897986"/>
            <a:ext cx="3600000" cy="3641508"/>
          </a:xfrm>
          <a:solidFill>
            <a:srgbClr val="FF54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897986"/>
            <a:ext cx="3600000" cy="3641508"/>
          </a:xfrm>
          <a:solidFill>
            <a:srgbClr val="FF54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FF54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FF54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FF54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185693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op 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B3D342-06E4-4922-A59E-B3C6ED470BD1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0047B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94D0C1-B306-49A0-BEE8-CA4A58C4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89734F-09EB-4320-9F32-4D0C805F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800000"/>
            <a:ext cx="5220000" cy="468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895350" indent="-449263"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rgbClr val="0047BB"/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047BB"/>
              </a:buClr>
              <a:defRPr lang="en-GB" sz="16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D5F9DDD-B145-4429-A80E-6868A3849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800000"/>
            <a:ext cx="5220000" cy="468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>
                <a:solidFill>
                  <a:srgbClr val="041E42"/>
                </a:solidFill>
              </a:defRPr>
            </a:lvl1pPr>
            <a:lvl2pPr>
              <a:buClr>
                <a:srgbClr val="0047BB"/>
              </a:buClr>
              <a:defRPr>
                <a:solidFill>
                  <a:srgbClr val="041E42"/>
                </a:solidFill>
              </a:defRPr>
            </a:lvl2pPr>
            <a:lvl3pPr marL="1255713" indent="-450850">
              <a:buClr>
                <a:srgbClr val="0047BB"/>
              </a:buClr>
              <a:defRPr lang="en-US" sz="2000" kern="1200" dirty="0">
                <a:solidFill>
                  <a:srgbClr val="041E42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rgbClr val="041E42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81212" indent="-285750">
              <a:buClr>
                <a:srgbClr val="0047BB"/>
              </a:buClr>
              <a:defRPr lang="en-GB" sz="1600" kern="1200" dirty="0">
                <a:solidFill>
                  <a:srgbClr val="041E42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8714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Top -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FF54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FF54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FF54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2" y="2911928"/>
            <a:ext cx="3600000" cy="3641508"/>
          </a:xfrm>
          <a:solidFill>
            <a:srgbClr val="FF54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911928"/>
            <a:ext cx="3600000" cy="3641508"/>
          </a:xfrm>
          <a:solidFill>
            <a:srgbClr val="FF54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81252" y="2911928"/>
            <a:ext cx="3600000" cy="3641508"/>
          </a:xfrm>
          <a:solidFill>
            <a:srgbClr val="FF54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2554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weight Case Study Slash Bottom - Oran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757819"/>
            <a:ext cx="3600000" cy="3781675"/>
          </a:xfrm>
          <a:solidFill>
            <a:srgbClr val="F2F2F2"/>
          </a:solidFill>
          <a:ln>
            <a:solidFill>
              <a:srgbClr val="FF5400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1757819"/>
            <a:ext cx="3600000" cy="3781675"/>
          </a:xfrm>
          <a:solidFill>
            <a:srgbClr val="F2F2F2"/>
          </a:solidFill>
          <a:ln>
            <a:solidFill>
              <a:srgbClr val="FF5400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757819"/>
            <a:ext cx="3600000" cy="3781675"/>
          </a:xfrm>
          <a:solidFill>
            <a:srgbClr val="F2F2F2"/>
          </a:solidFill>
          <a:ln>
            <a:solidFill>
              <a:srgbClr val="FF5400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FF5400"/>
          </a:solidFill>
          <a:ln>
            <a:solidFill>
              <a:srgbClr val="FF5400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FF5400"/>
          </a:solidFill>
          <a:ln>
            <a:solidFill>
              <a:srgbClr val="FF5400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FF5400"/>
          </a:solidFill>
          <a:ln>
            <a:solidFill>
              <a:srgbClr val="FF5400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1511612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weight Case Study Slash Top - Nav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7AAFBC4-7359-415F-A79D-D7BC1E8FEA21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FF5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263663-BF0A-4AB4-8FDD-140384D75D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1411412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A393F-0193-438C-82BD-54AD11E18B0B}"/>
              </a:ext>
            </a:extLst>
          </p:cNvPr>
          <p:cNvSpPr txBox="1"/>
          <p:nvPr userDrawn="1"/>
        </p:nvSpPr>
        <p:spPr>
          <a:xfrm>
            <a:off x="516826" y="2453368"/>
            <a:ext cx="3600000" cy="360000"/>
          </a:xfrm>
          <a:prstGeom prst="rect">
            <a:avLst/>
          </a:prstGeom>
          <a:solidFill>
            <a:srgbClr val="FF5400"/>
          </a:solidFill>
          <a:ln>
            <a:solidFill>
              <a:srgbClr val="FF5400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495333-172B-4A6B-BD56-7AF056DE8E6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2453368"/>
            <a:ext cx="3600000" cy="360000"/>
          </a:xfrm>
          <a:prstGeom prst="rect">
            <a:avLst/>
          </a:prstGeom>
          <a:solidFill>
            <a:srgbClr val="FF5400"/>
          </a:solidFill>
          <a:ln>
            <a:solidFill>
              <a:srgbClr val="FF5400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5BF78-1F34-458D-BFD0-09E7B0CFF9D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2454000"/>
            <a:ext cx="3600000" cy="360000"/>
          </a:xfrm>
          <a:prstGeom prst="rect">
            <a:avLst/>
          </a:prstGeom>
          <a:solidFill>
            <a:srgbClr val="FF5400"/>
          </a:solidFill>
          <a:ln>
            <a:solidFill>
              <a:srgbClr val="FF5400"/>
            </a:solidFill>
          </a:ln>
          <a:effectLst/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96BDDE-7350-4F95-ADC9-18AACBC61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32903" y="533910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165A2-8643-4261-8BBA-9CC1F4751AB4}"/>
              </a:ext>
            </a:extLst>
          </p:cNvPr>
          <p:cNvSpPr txBox="1"/>
          <p:nvPr userDrawn="1"/>
        </p:nvSpPr>
        <p:spPr>
          <a:xfrm>
            <a:off x="132472" y="54173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chemeClr val="bg1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A9E1FD-6AA8-4C0B-9F33-1BE6D35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2813368"/>
            <a:ext cx="3600000" cy="3740068"/>
          </a:xfrm>
          <a:solidFill>
            <a:srgbClr val="F2F2F2"/>
          </a:solidFill>
          <a:ln>
            <a:solidFill>
              <a:srgbClr val="FF5400"/>
            </a:solidFill>
          </a:ln>
          <a:effectLst/>
        </p:spPr>
        <p:txBody>
          <a:bodyPr lIns="72000" tIns="72000" rIns="72000" bIns="72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2B474C-5072-4310-B6CB-D6027BACDE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8026" y="2813368"/>
            <a:ext cx="3600000" cy="3740068"/>
          </a:xfrm>
          <a:solidFill>
            <a:srgbClr val="F2F2F2"/>
          </a:solidFill>
          <a:ln>
            <a:solidFill>
              <a:srgbClr val="FF5400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2CFE59-A150-425D-812A-C64BD837D90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7200" y="2813368"/>
            <a:ext cx="3602026" cy="3740068"/>
          </a:xfrm>
          <a:solidFill>
            <a:srgbClr val="F2F2F2"/>
          </a:solidFill>
          <a:ln>
            <a:solidFill>
              <a:srgbClr val="FF5400"/>
            </a:solidFill>
          </a:ln>
          <a:effectLst/>
        </p:spPr>
        <p:txBody>
          <a:bodyPr lIns="72000" tIns="72000" rIns="72000" bIns="72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  <a:latin typeface="Catamaran" panose="00000500000000000000" pitchFamily="2" charset="0"/>
                <a:cs typeface="Catamaran" panose="00000500000000000000" pitchFamily="2" charset="0"/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95230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- Turquoise">
    <p:bg>
      <p:bgPr>
        <a:solidFill>
          <a:srgbClr val="3CC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FC7A9-B745-410D-A4C9-A00F27EE0BA6}"/>
              </a:ext>
            </a:extLst>
          </p:cNvPr>
          <p:cNvSpPr/>
          <p:nvPr userDrawn="1"/>
        </p:nvSpPr>
        <p:spPr>
          <a:xfrm>
            <a:off x="0" y="5061898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5776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3056"/>
                  <a:pt x="803" y="1165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8BB0F-8FB9-44D1-81C5-CB9E15E81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0D45329-ECA8-4B4A-A889-2B149134A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68907"/>
            <a:ext cx="10800000" cy="3078307"/>
          </a:xfrm>
        </p:spPr>
        <p:txBody>
          <a:bodyPr wrap="none" anchor="t" anchorCtr="0"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645B07B-EFD4-4449-8CE8-82C211D612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6282221"/>
            <a:ext cx="9378950" cy="422275"/>
          </a:xfrm>
        </p:spPr>
        <p:txBody>
          <a:bodyPr wrap="none" lIns="0" tIns="0" rIns="0" bIns="0" anchor="b" anchorCtr="0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FontTx/>
              <a:buNone/>
              <a:defRPr lang="en-US" sz="2800" kern="1200" dirty="0" smtClean="0">
                <a:solidFill>
                  <a:srgbClr val="041E42"/>
                </a:solidFill>
                <a:latin typeface="Catamaran SemiBold" panose="00000700000000000000" pitchFamily="2" charset="0"/>
                <a:ea typeface="+mn-ea"/>
                <a:cs typeface="Catamaran SemiBold" panose="00000700000000000000" pitchFamily="2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062DA-99FA-49A2-8816-5C95BAA8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8213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Turquoise">
    <p:bg>
      <p:bgPr>
        <a:solidFill>
          <a:srgbClr val="3CC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3441-4559-4842-9875-A11E2DCB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25625"/>
            <a:ext cx="10800000" cy="3780000"/>
          </a:xfrm>
        </p:spPr>
        <p:txBody>
          <a:bodyPr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1DBC27-8D96-4B6C-9911-C4E430AE0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9000" kern="1200" cap="all" spc="-10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D7625-E264-4227-AC35-B978855F1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40" y="5695763"/>
            <a:ext cx="1907067" cy="10128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CC618-39F5-428C-9BEF-68345BCD47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" y="6743700"/>
            <a:ext cx="12192000" cy="1143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BJSS Ltd. 2018 	Commercial in Confidence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8545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Bottom Title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377313"/>
            <a:ext cx="10800000" cy="4680000"/>
          </a:xfrm>
        </p:spPr>
        <p:txBody>
          <a:bodyPr lIns="0" tIns="0" rIns="0" bIns="0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2E05C2-B751-4B59-9068-620723B3A9E1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3CCBD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B0F54E-0BE7-4A33-A351-524F2EE22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178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Top Title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B9B1F62-2CF2-4078-83C6-75806F2D78F3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3CCBD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7C-5DB7-42ED-9799-3E99F5A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00000"/>
            <a:ext cx="10800000" cy="4680000"/>
          </a:xfrm>
        </p:spPr>
        <p:txBody>
          <a:bodyPr lIns="0" tIns="0" rIns="0" bIns="0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A00E4-407A-4776-97C6-725805D360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66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ottom Title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98D3-35D6-4F90-B105-98B8D9B1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378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D8D3B-F837-44B7-BBDB-6559FE78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378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F29E4F-4D83-40E9-AD0F-6E05A67454B7}"/>
              </a:ext>
            </a:extLst>
          </p:cNvPr>
          <p:cNvSpPr/>
          <p:nvPr userDrawn="1"/>
        </p:nvSpPr>
        <p:spPr>
          <a:xfrm>
            <a:off x="0" y="505800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3CCBD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AE6149-1DB3-4E8A-BACF-907323E32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6209661"/>
            <a:ext cx="11372629" cy="587599"/>
          </a:xfrm>
        </p:spPr>
        <p:txBody>
          <a:bodyPr wrap="none" lIns="0" tIns="0" rIns="0" bIns="0" anchor="t" anchorCtr="0"/>
          <a:lstStyle>
            <a:lvl1pPr algn="r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0075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op Title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BB3D342-06E4-4922-A59E-B3C6ED470BD1}"/>
              </a:ext>
            </a:extLst>
          </p:cNvPr>
          <p:cNvSpPr/>
          <p:nvPr userDrawn="1"/>
        </p:nvSpPr>
        <p:spPr>
          <a:xfrm rot="10800000">
            <a:off x="0" y="0"/>
            <a:ext cx="12192000" cy="1800000"/>
          </a:xfrm>
          <a:custGeom>
            <a:avLst/>
            <a:gdLst>
              <a:gd name="connsiteX0" fmla="*/ 0 w 12192000"/>
              <a:gd name="connsiteY0" fmla="*/ 0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0 w 12192000"/>
              <a:gd name="connsiteY4" fmla="*/ 0 h 1800000"/>
              <a:gd name="connsiteX0" fmla="*/ 4375 w 12192000"/>
              <a:gd name="connsiteY0" fmla="*/ 1238159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238159 h 1800000"/>
              <a:gd name="connsiteX0" fmla="*/ 4375 w 12192000"/>
              <a:gd name="connsiteY0" fmla="*/ 1168157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4375 w 12192000"/>
              <a:gd name="connsiteY4" fmla="*/ 1168157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803 w 12192000"/>
              <a:gd name="connsiteY0" fmla="*/ 1165776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5776 h 1800000"/>
              <a:gd name="connsiteX0" fmla="*/ 241 w 12195010"/>
              <a:gd name="connsiteY0" fmla="*/ 1166966 h 1800000"/>
              <a:gd name="connsiteX1" fmla="*/ 12195010 w 12195010"/>
              <a:gd name="connsiteY1" fmla="*/ 0 h 1800000"/>
              <a:gd name="connsiteX2" fmla="*/ 12195010 w 12195010"/>
              <a:gd name="connsiteY2" fmla="*/ 1800000 h 1800000"/>
              <a:gd name="connsiteX3" fmla="*/ 3010 w 12195010"/>
              <a:gd name="connsiteY3" fmla="*/ 1800000 h 1800000"/>
              <a:gd name="connsiteX4" fmla="*/ 241 w 12195010"/>
              <a:gd name="connsiteY4" fmla="*/ 1166966 h 1800000"/>
              <a:gd name="connsiteX0" fmla="*/ 381 w 12192768"/>
              <a:gd name="connsiteY0" fmla="*/ 1166966 h 1800000"/>
              <a:gd name="connsiteX1" fmla="*/ 12192768 w 12192768"/>
              <a:gd name="connsiteY1" fmla="*/ 0 h 1800000"/>
              <a:gd name="connsiteX2" fmla="*/ 12192768 w 12192768"/>
              <a:gd name="connsiteY2" fmla="*/ 1800000 h 1800000"/>
              <a:gd name="connsiteX3" fmla="*/ 768 w 12192768"/>
              <a:gd name="connsiteY3" fmla="*/ 1800000 h 1800000"/>
              <a:gd name="connsiteX4" fmla="*/ 381 w 12192768"/>
              <a:gd name="connsiteY4" fmla="*/ 1166966 h 1800000"/>
              <a:gd name="connsiteX0" fmla="*/ 1994 w 12192000"/>
              <a:gd name="connsiteY0" fmla="*/ 1161013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1994 w 12192000"/>
              <a:gd name="connsiteY4" fmla="*/ 1161013 h 1800000"/>
              <a:gd name="connsiteX0" fmla="*/ 295 w 12193873"/>
              <a:gd name="connsiteY0" fmla="*/ 1163394 h 1800000"/>
              <a:gd name="connsiteX1" fmla="*/ 12193873 w 12193873"/>
              <a:gd name="connsiteY1" fmla="*/ 0 h 1800000"/>
              <a:gd name="connsiteX2" fmla="*/ 12193873 w 12193873"/>
              <a:gd name="connsiteY2" fmla="*/ 1800000 h 1800000"/>
              <a:gd name="connsiteX3" fmla="*/ 1873 w 12193873"/>
              <a:gd name="connsiteY3" fmla="*/ 1800000 h 1800000"/>
              <a:gd name="connsiteX4" fmla="*/ 295 w 12193873"/>
              <a:gd name="connsiteY4" fmla="*/ 1163394 h 1800000"/>
              <a:gd name="connsiteX0" fmla="*/ 803 w 12192000"/>
              <a:gd name="connsiteY0" fmla="*/ 1163394 h 1800000"/>
              <a:gd name="connsiteX1" fmla="*/ 12192000 w 12192000"/>
              <a:gd name="connsiteY1" fmla="*/ 0 h 1800000"/>
              <a:gd name="connsiteX2" fmla="*/ 12192000 w 12192000"/>
              <a:gd name="connsiteY2" fmla="*/ 1800000 h 1800000"/>
              <a:gd name="connsiteX3" fmla="*/ 0 w 12192000"/>
              <a:gd name="connsiteY3" fmla="*/ 1800000 h 1800000"/>
              <a:gd name="connsiteX4" fmla="*/ 803 w 12192000"/>
              <a:gd name="connsiteY4" fmla="*/ 1163394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800000">
                <a:moveTo>
                  <a:pt x="803" y="1163394"/>
                </a:moveTo>
                <a:lnTo>
                  <a:pt x="12192000" y="0"/>
                </a:lnTo>
                <a:lnTo>
                  <a:pt x="12192000" y="1800000"/>
                </a:lnTo>
                <a:lnTo>
                  <a:pt x="0" y="1800000"/>
                </a:lnTo>
                <a:cubicBezTo>
                  <a:pt x="1458" y="1612720"/>
                  <a:pt x="-655" y="1350674"/>
                  <a:pt x="803" y="1163394"/>
                </a:cubicBezTo>
                <a:close/>
              </a:path>
            </a:pathLst>
          </a:custGeom>
          <a:solidFill>
            <a:srgbClr val="3CCBD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94D0C1-B306-49A0-BEE8-CA4A58C4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72" y="53374"/>
            <a:ext cx="11372629" cy="587599"/>
          </a:xfrm>
        </p:spPr>
        <p:txBody>
          <a:bodyPr wrap="none" lIns="0" tIns="0" rIns="0" bIns="0" anchor="t" anchorCtr="0"/>
          <a:lstStyle>
            <a:lvl1pPr algn="l">
              <a:lnSpc>
                <a:spcPct val="90000"/>
              </a:lnSpc>
              <a:defRPr lang="en-GB" sz="5000" kern="0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89734F-09EB-4320-9F32-4D0C805FE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800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D5F9DDD-B145-4429-A80E-6868A3849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800000"/>
            <a:ext cx="5220000" cy="468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456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- No Title Bottom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475200"/>
            <a:ext cx="10800000" cy="5220000"/>
          </a:xfrm>
        </p:spPr>
        <p:txBody>
          <a:bodyPr lIns="0" tIns="0" rIns="0" bIns="0"/>
          <a:lstStyle>
            <a:lvl1pPr>
              <a:buClr>
                <a:srgbClr val="000032"/>
              </a:buClr>
              <a:defRPr>
                <a:solidFill>
                  <a:srgbClr val="041E42"/>
                </a:solidFill>
              </a:defRPr>
            </a:lvl1pPr>
            <a:lvl2pPr>
              <a:buClr>
                <a:srgbClr val="000032"/>
              </a:buClr>
              <a:defRPr>
                <a:solidFill>
                  <a:srgbClr val="041E42"/>
                </a:solidFill>
              </a:defRPr>
            </a:lvl2pPr>
            <a:lvl3pPr>
              <a:buClr>
                <a:srgbClr val="000032"/>
              </a:buClr>
              <a:defRPr>
                <a:solidFill>
                  <a:srgbClr val="041E42"/>
                </a:solidFill>
              </a:defRPr>
            </a:lvl3pPr>
            <a:lvl4pPr marL="1657350" indent="-285750">
              <a:buClr>
                <a:srgbClr val="000032"/>
              </a:buClr>
              <a:buNone/>
              <a:defRPr lang="en-US" sz="1800" kern="1200" spc="-100" baseline="0" dirty="0">
                <a:solidFill>
                  <a:srgbClr val="041E42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0003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D4D7AB8-0037-4D5A-92AC-B3CD7623A200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4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Bottom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476239"/>
            <a:ext cx="10800000" cy="5220000"/>
          </a:xfrm>
        </p:spPr>
        <p:txBody>
          <a:bodyPr lIns="0" tIns="0" rIns="0" bIns="0"/>
          <a:lstStyle>
            <a:lvl1pPr>
              <a:buClr>
                <a:srgbClr val="0047BB"/>
              </a:buClr>
              <a:defRPr/>
            </a:lvl1pPr>
            <a:lvl2pPr>
              <a:buClr>
                <a:srgbClr val="0047BB"/>
              </a:buClr>
              <a:defRPr/>
            </a:lvl2pPr>
            <a:lvl3pPr>
              <a:buClr>
                <a:srgbClr val="0047BB"/>
              </a:buClr>
              <a:defRPr/>
            </a:lvl3pPr>
            <a:lvl4pPr marL="1631950" indent="-285750">
              <a:buClr>
                <a:srgbClr val="0047BB"/>
              </a:buClr>
              <a:defRPr lang="en-US" sz="1800" kern="12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>
              <a:buClr>
                <a:srgbClr val="0047BB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5070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No Title Top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BAAD3-0783-4301-A6D7-50970820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162800"/>
            <a:ext cx="10800000" cy="5220000"/>
          </a:xfrm>
        </p:spPr>
        <p:txBody>
          <a:bodyPr lIns="0" tIns="0" rIns="0" bIns="0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 marL="1657350" indent="-285750">
              <a:buClr>
                <a:srgbClr val="041E42"/>
              </a:buClr>
              <a:defRPr lang="en-US" sz="1800" kern="1200" spc="-100" baseline="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F586893-6D0D-406A-B998-71AC6BC7590E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1214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Bottom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3FF11-5E3D-4E1C-9D5B-7F462939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475200"/>
            <a:ext cx="5220000" cy="522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8CF86-6066-4472-88A0-409DCB1F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475200"/>
            <a:ext cx="5220000" cy="522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310E70E-B966-4715-885A-6239ECE38FF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791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Title Top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ADD13-B249-465E-ADCC-C56D2244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4800" y="1162800"/>
            <a:ext cx="5220000" cy="522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2004E32-98B7-422D-80CC-72308395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162800"/>
            <a:ext cx="5220000" cy="5220000"/>
          </a:xfrm>
        </p:spPr>
        <p:txBody>
          <a:bodyPr wrap="none"/>
          <a:lstStyle>
            <a:lvl1pPr marL="2286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D07D365-AB56-4CFF-A192-A3C0A0F8A87E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845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Left Title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-1" y="-2"/>
            <a:ext cx="3618000" cy="6858004"/>
          </a:xfrm>
          <a:prstGeom prst="rect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00" y="54000"/>
            <a:ext cx="3372971" cy="1760400"/>
          </a:xfrm>
        </p:spPr>
        <p:txBody>
          <a:bodyPr lIns="0" tIns="0" rIns="0" bIns="0" anchor="ctr" anchorCtr="0"/>
          <a:lstStyle>
            <a:lvl1pPr>
              <a:lnSpc>
                <a:spcPct val="70000"/>
              </a:lnSpc>
              <a:defRPr lang="en-GB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3200" y="2044296"/>
            <a:ext cx="3373438" cy="4426810"/>
          </a:xfrm>
        </p:spPr>
        <p:txBody>
          <a:bodyPr lIns="0" tIns="0" rIns="0" bIns="0"/>
          <a:lstStyle>
            <a:lvl1pPr>
              <a:buClr>
                <a:srgbClr val="041E42"/>
              </a:buClr>
              <a:defRPr>
                <a:solidFill>
                  <a:srgbClr val="000032"/>
                </a:solidFill>
              </a:defRPr>
            </a:lvl1pPr>
            <a:lvl2pPr>
              <a:buClr>
                <a:srgbClr val="041E42"/>
              </a:buClr>
              <a:defRPr>
                <a:solidFill>
                  <a:srgbClr val="000032"/>
                </a:solidFill>
              </a:defRPr>
            </a:lvl2pPr>
            <a:lvl3pPr>
              <a:buClr>
                <a:srgbClr val="041E42"/>
              </a:buClr>
              <a:defRPr>
                <a:solidFill>
                  <a:srgbClr val="000032"/>
                </a:solidFill>
              </a:defRPr>
            </a:lvl3pPr>
            <a:lvl4pPr>
              <a:buClr>
                <a:srgbClr val="041E42"/>
              </a:buClr>
              <a:defRPr>
                <a:solidFill>
                  <a:srgbClr val="000032"/>
                </a:solidFill>
              </a:defRPr>
            </a:lvl4pPr>
            <a:lvl5pPr>
              <a:buClr>
                <a:srgbClr val="041E42"/>
              </a:buClr>
              <a:defRPr>
                <a:solidFill>
                  <a:srgbClr val="00003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DE7ABB-0B22-4A33-8981-749B9CEC9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8000" y="378000"/>
            <a:ext cx="7855200" cy="6094800"/>
          </a:xfrm>
        </p:spPr>
        <p:txBody>
          <a:bodyPr wrap="none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>
              <a:buClr>
                <a:srgbClr val="041E42"/>
              </a:buClr>
              <a:defRPr/>
            </a:lvl4pPr>
            <a:lvl5pPr>
              <a:buClr>
                <a:srgbClr val="041E4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3560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Right Title - 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C74B1-2D8E-4194-A85A-AE3BA5EE020C}"/>
              </a:ext>
            </a:extLst>
          </p:cNvPr>
          <p:cNvSpPr/>
          <p:nvPr userDrawn="1"/>
        </p:nvSpPr>
        <p:spPr>
          <a:xfrm>
            <a:off x="8574000" y="-1"/>
            <a:ext cx="3618000" cy="6858001"/>
          </a:xfrm>
          <a:prstGeom prst="rect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45F5CE-952C-4815-A5B5-AD9B34760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07201" y="54001"/>
            <a:ext cx="3372971" cy="1760400"/>
          </a:xfrm>
        </p:spPr>
        <p:txBody>
          <a:bodyPr lIns="0" tIns="0" rIns="0" bIns="0" anchor="ctr" anchorCtr="0"/>
          <a:lstStyle>
            <a:lvl1pPr algn="r">
              <a:lnSpc>
                <a:spcPct val="70000"/>
              </a:lnSpc>
              <a:defRPr lang="en-GB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68B82B-3AE0-4142-B13A-EC86BD8FAC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07201" y="2044297"/>
            <a:ext cx="3373438" cy="4426810"/>
          </a:xfrm>
        </p:spPr>
        <p:txBody>
          <a:bodyPr lIns="0" tIns="0" rIns="0" bIns="0"/>
          <a:lstStyle>
            <a:lvl1pPr marL="457200" indent="-4572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1pPr>
            <a:lvl2pPr marL="788987" indent="-3429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2pPr>
            <a:lvl3pPr marL="1147763" indent="-34290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3pPr>
            <a:lvl4pPr marL="1631950" indent="-28575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4pPr>
            <a:lvl5pPr marL="2081212" indent="-285750">
              <a:buClr>
                <a:srgbClr val="041E42"/>
              </a:buClr>
              <a:buFont typeface="Wingdings" panose="05000000000000000000" pitchFamily="2" charset="2"/>
              <a:buChar char="§"/>
              <a:defRPr>
                <a:solidFill>
                  <a:srgbClr val="041E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F4E10-72DF-46A5-A01F-FEAEF6E2A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78000"/>
            <a:ext cx="7855200" cy="6094800"/>
          </a:xfrm>
        </p:spPr>
        <p:txBody>
          <a:bodyPr wrap="none"/>
          <a:lstStyle>
            <a:lvl1pPr>
              <a:buClr>
                <a:srgbClr val="041E42"/>
              </a:buClr>
              <a:defRPr/>
            </a:lvl1pPr>
            <a:lvl2pPr>
              <a:buClr>
                <a:srgbClr val="041E42"/>
              </a:buClr>
              <a:defRPr/>
            </a:lvl2pPr>
            <a:lvl3pPr>
              <a:buClr>
                <a:srgbClr val="041E42"/>
              </a:buClr>
              <a:defRPr/>
            </a:lvl3pPr>
            <a:lvl4pPr>
              <a:buClr>
                <a:srgbClr val="041E42"/>
              </a:buClr>
              <a:defRPr/>
            </a:lvl4pPr>
            <a:lvl5pPr>
              <a:buClr>
                <a:srgbClr val="041E4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5145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 Slash Top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206AE10E-12BB-43EE-B8AC-03C5CC8CE557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921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 Slash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7E8D355-4929-4F6D-ABC9-CBE940001EC3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256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Top - Turquoise ">
    <p:bg>
      <p:bgPr>
        <a:solidFill>
          <a:srgbClr val="3CC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FCD-D2A4-4BCF-B630-AE3D55E42E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400"/>
            <a:ext cx="10800000" cy="3078000"/>
          </a:xfrm>
        </p:spPr>
        <p:txBody>
          <a:bodyPr wrap="none" lIns="0" tIns="0" rIns="0" bIns="0" anchor="t" anchorCtr="0"/>
          <a:lstStyle>
            <a:lvl1pPr>
              <a:defRPr lang="en-GB" sz="9000" kern="1200" cap="all" spc="-10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n-ea"/>
                <a:cs typeface="Catamaran Medium" panose="00000600000000000000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E5C15DA-C006-46F4-9858-B0D04AFB0DCC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370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ash Bottom - Turquoise">
    <p:bg>
      <p:bgPr>
        <a:solidFill>
          <a:srgbClr val="3CC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0D921D0-08DF-48B4-B424-8D0EB0C9B394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177E-EC2C-487B-B0AC-4754E8A6E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1670399"/>
            <a:ext cx="10800000" cy="307800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defRPr lang="en-GB">
                <a:solidFill>
                  <a:srgbClr val="041E4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0005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ash Bottom - Turquoi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E99BC7-D849-4001-9113-1DEB8841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" y="1897986"/>
            <a:ext cx="3600000" cy="3641508"/>
          </a:xfrm>
          <a:solidFill>
            <a:srgbClr val="3CCBD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0" indent="0">
              <a:buClr>
                <a:schemeClr val="bg1"/>
              </a:buClr>
              <a:buFontTx/>
              <a:buNone/>
              <a:defRPr sz="2400">
                <a:solidFill>
                  <a:srgbClr val="041E42"/>
                </a:solidFill>
              </a:defRPr>
            </a:lvl1pPr>
            <a:lvl2pPr marL="536575" indent="-27305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 marL="719138" indent="-180975"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2AC2DF1-231A-4540-883E-5B3321FC1BBF}"/>
              </a:ext>
            </a:extLst>
          </p:cNvPr>
          <p:cNvSpPr/>
          <p:nvPr userDrawn="1"/>
        </p:nvSpPr>
        <p:spPr>
          <a:xfrm flipH="1">
            <a:off x="0" y="5696239"/>
            <a:ext cx="12192000" cy="1161761"/>
          </a:xfrm>
          <a:prstGeom prst="rtTriangle">
            <a:avLst/>
          </a:prstGeom>
          <a:solidFill>
            <a:srgbClr val="3CC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E94771EB-18DA-49E5-8835-7C56F54B4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826" y="355863"/>
            <a:ext cx="11162400" cy="943396"/>
          </a:xfr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spc="0" baseline="0"/>
            </a:lvl1pPr>
          </a:lstStyle>
          <a:p>
            <a:r>
              <a:rPr lang="en-US" dirty="0"/>
              <a:t>EDIT Engagement Summary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75AA3-E1E5-4CCA-A1BC-DCBB3A2EFE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96000" y="1897986"/>
            <a:ext cx="3600000" cy="3641508"/>
          </a:xfrm>
          <a:solidFill>
            <a:srgbClr val="3CCBD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99F8E2-678B-4274-A40C-C2ABF38D188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79226" y="1897986"/>
            <a:ext cx="3600000" cy="3641508"/>
          </a:xfrm>
          <a:solidFill>
            <a:srgbClr val="3CCBD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72000" bIns="36000"/>
          <a:lstStyle>
            <a:lvl1pPr marL="176213" indent="-176213">
              <a:buClr>
                <a:srgbClr val="041E42"/>
              </a:buClr>
              <a:defRPr sz="2000">
                <a:solidFill>
                  <a:srgbClr val="041E42"/>
                </a:solidFill>
              </a:defRPr>
            </a:lvl1pPr>
            <a:lvl2pPr marL="536575" indent="-273050">
              <a:buClr>
                <a:srgbClr val="041E42"/>
              </a:buClr>
              <a:defRPr sz="1800">
                <a:solidFill>
                  <a:srgbClr val="041E42"/>
                </a:solidFill>
              </a:defRPr>
            </a:lvl2pPr>
            <a:lvl3pPr marL="719138" indent="-180975">
              <a:buClr>
                <a:srgbClr val="041E42"/>
              </a:buClr>
              <a:defRPr sz="1600">
                <a:solidFill>
                  <a:srgbClr val="041E42"/>
                </a:solidFill>
              </a:defRPr>
            </a:lvl3pPr>
            <a:lvl4pPr marL="1168400" indent="177800">
              <a:buClr>
                <a:schemeClr val="bg1"/>
              </a:buClr>
              <a:defRPr lang="en-US" sz="1800" kern="1200" dirty="0">
                <a:solidFill>
                  <a:schemeClr val="bg1"/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1971675" indent="-176213" defTabSz="179388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3B3B-A0C9-4AF3-B2F4-16D8206781C1}"/>
              </a:ext>
            </a:extLst>
          </p:cNvPr>
          <p:cNvSpPr txBox="1"/>
          <p:nvPr userDrawn="1"/>
        </p:nvSpPr>
        <p:spPr>
          <a:xfrm>
            <a:off x="516826" y="1397819"/>
            <a:ext cx="3600000" cy="360000"/>
          </a:xfrm>
          <a:prstGeom prst="rect">
            <a:avLst/>
          </a:prstGeom>
          <a:solidFill>
            <a:srgbClr val="3CCBD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Situation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C940-3479-46A2-AFC7-DD1976EC155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4298026" y="1397819"/>
            <a:ext cx="3600000" cy="360000"/>
          </a:xfrm>
          <a:prstGeom prst="rect">
            <a:avLst/>
          </a:prstGeom>
          <a:solidFill>
            <a:srgbClr val="3CCBD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3720-F7C9-46B7-B034-EAE90F66A80C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8079226" y="1398451"/>
            <a:ext cx="3600000" cy="360000"/>
          </a:xfrm>
          <a:prstGeom prst="rect">
            <a:avLst/>
          </a:prstGeom>
          <a:solidFill>
            <a:srgbClr val="3CCBD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cap="all" baseline="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OUTCOMES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3FC88818-7F81-42E8-9CBA-A66E8E3FD1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826" y="5688905"/>
            <a:ext cx="4646323" cy="627852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cap="small" baseline="0">
                <a:latin typeface="Catamaran Medium" panose="00000600000000000000" pitchFamily="2" charset="0"/>
                <a:cs typeface="Catamaran Medium" panose="00000600000000000000" pitchFamily="2" charset="0"/>
              </a:defRPr>
            </a:lvl1pPr>
          </a:lstStyle>
          <a:p>
            <a:pPr lvl="0"/>
            <a:r>
              <a:rPr lang="en-US" dirty="0"/>
              <a:t>Edit Client/Industry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80005-44E6-4DE8-B6D1-6ABD5E0420CE}"/>
              </a:ext>
            </a:extLst>
          </p:cNvPr>
          <p:cNvSpPr txBox="1"/>
          <p:nvPr userDrawn="1"/>
        </p:nvSpPr>
        <p:spPr>
          <a:xfrm>
            <a:off x="9799660" y="6209661"/>
            <a:ext cx="2268969" cy="58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CASE</a:t>
            </a:r>
            <a:r>
              <a:rPr lang="en-US" sz="5000" dirty="0">
                <a:solidFill>
                  <a:srgbClr val="041E42"/>
                </a:solidFill>
                <a:latin typeface="Helvetica LT Pro ExtraComp" panose="020B0508030502060204" pitchFamily="34" charset="0"/>
              </a:rPr>
              <a:t> </a:t>
            </a:r>
            <a:r>
              <a:rPr lang="en-US" sz="5000" kern="0" cap="all" spc="-50" baseline="0" dirty="0">
                <a:solidFill>
                  <a:srgbClr val="041E42"/>
                </a:solidFill>
                <a:latin typeface="Helvetica LT Pro ExtraComp" panose="020B0508030502060204" pitchFamily="34" charset="0"/>
                <a:ea typeface="+mj-ea"/>
                <a:cs typeface="+mj-cs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148991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800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000" y="1825625"/>
            <a:ext cx="10800000" cy="4680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41745EF-E3CD-4C4D-92B0-69D86D21C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706998"/>
            <a:ext cx="12192000" cy="151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>
              <a:tabLst>
                <a:tab pos="5976000" algn="ctr"/>
              </a:tabLst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© BJSS Ltd. 2018 	Commercial in Confidence</a:t>
            </a:r>
          </a:p>
        </p:txBody>
      </p:sp>
    </p:spTree>
    <p:extLst>
      <p:ext uri="{BB962C8B-B14F-4D97-AF65-F5344CB8AC3E}">
        <p14:creationId xmlns:p14="http://schemas.microsoft.com/office/powerpoint/2010/main" val="4060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671" r:id="rId3"/>
    <p:sldLayoutId id="2147483785" r:id="rId4"/>
    <p:sldLayoutId id="2147483721" r:id="rId5"/>
    <p:sldLayoutId id="2147483748" r:id="rId6"/>
    <p:sldLayoutId id="2147483717" r:id="rId7"/>
    <p:sldLayoutId id="2147483754" r:id="rId8"/>
    <p:sldLayoutId id="2147483819" r:id="rId9"/>
    <p:sldLayoutId id="2147483820" r:id="rId10"/>
    <p:sldLayoutId id="2147483718" r:id="rId11"/>
    <p:sldLayoutId id="2147483719" r:id="rId12"/>
    <p:sldLayoutId id="2147483836" r:id="rId13"/>
    <p:sldLayoutId id="2147483843" r:id="rId14"/>
    <p:sldLayoutId id="2147483669" r:id="rId15"/>
    <p:sldLayoutId id="2147483774" r:id="rId16"/>
    <p:sldLayoutId id="2147483805" r:id="rId17"/>
    <p:sldLayoutId id="2147483806" r:id="rId18"/>
    <p:sldLayoutId id="2147483866" r:id="rId19"/>
    <p:sldLayoutId id="2147483853" r:id="rId20"/>
    <p:sldLayoutId id="2147483875" r:id="rId21"/>
    <p:sldLayoutId id="2147483876" r:id="rId22"/>
    <p:sldLayoutId id="2147483720" r:id="rId23"/>
    <p:sldLayoutId id="2147483815" r:id="rId24"/>
    <p:sldLayoutId id="2147483756" r:id="rId25"/>
    <p:sldLayoutId id="2147483757" r:id="rId26"/>
    <p:sldLayoutId id="2147483758" r:id="rId27"/>
    <p:sldLayoutId id="2147483759" r:id="rId28"/>
    <p:sldLayoutId id="2147483821" r:id="rId29"/>
    <p:sldLayoutId id="2147483822" r:id="rId30"/>
    <p:sldLayoutId id="2147483760" r:id="rId31"/>
    <p:sldLayoutId id="2147483761" r:id="rId32"/>
    <p:sldLayoutId id="2147483839" r:id="rId33"/>
    <p:sldLayoutId id="2147483844" r:id="rId34"/>
    <p:sldLayoutId id="2147483786" r:id="rId35"/>
    <p:sldLayoutId id="2147483787" r:id="rId36"/>
    <p:sldLayoutId id="2147483837" r:id="rId37"/>
    <p:sldLayoutId id="2147483838" r:id="rId38"/>
    <p:sldLayoutId id="2147483867" r:id="rId39"/>
    <p:sldLayoutId id="2147483868" r:id="rId40"/>
    <p:sldLayoutId id="2147483877" r:id="rId41"/>
    <p:sldLayoutId id="2147483878" r:id="rId42"/>
    <p:sldLayoutId id="2147483703" r:id="rId43"/>
    <p:sldLayoutId id="2147483816" r:id="rId44"/>
    <p:sldLayoutId id="2147483762" r:id="rId45"/>
    <p:sldLayoutId id="2147483763" r:id="rId46"/>
    <p:sldLayoutId id="2147483764" r:id="rId47"/>
    <p:sldLayoutId id="2147483765" r:id="rId48"/>
    <p:sldLayoutId id="2147483823" r:id="rId49"/>
    <p:sldLayoutId id="2147483824" r:id="rId50"/>
    <p:sldLayoutId id="2147483766" r:id="rId51"/>
    <p:sldLayoutId id="2147483767" r:id="rId52"/>
    <p:sldLayoutId id="2147483840" r:id="rId53"/>
    <p:sldLayoutId id="2147483845" r:id="rId54"/>
    <p:sldLayoutId id="2147483788" r:id="rId55"/>
    <p:sldLayoutId id="2147483789" r:id="rId56"/>
    <p:sldLayoutId id="2147483858" r:id="rId57"/>
    <p:sldLayoutId id="2147483859" r:id="rId58"/>
    <p:sldLayoutId id="2147483869" r:id="rId59"/>
    <p:sldLayoutId id="2147483870" r:id="rId60"/>
    <p:sldLayoutId id="2147483879" r:id="rId61"/>
    <p:sldLayoutId id="2147483880" r:id="rId62"/>
    <p:sldLayoutId id="2147483700" r:id="rId63"/>
    <p:sldLayoutId id="2147483817" r:id="rId64"/>
    <p:sldLayoutId id="2147483768" r:id="rId65"/>
    <p:sldLayoutId id="2147483769" r:id="rId66"/>
    <p:sldLayoutId id="2147483770" r:id="rId67"/>
    <p:sldLayoutId id="2147483771" r:id="rId68"/>
    <p:sldLayoutId id="2147483825" r:id="rId69"/>
    <p:sldLayoutId id="2147483826" r:id="rId70"/>
    <p:sldLayoutId id="2147483772" r:id="rId71"/>
    <p:sldLayoutId id="2147483773" r:id="rId72"/>
    <p:sldLayoutId id="2147483841" r:id="rId73"/>
    <p:sldLayoutId id="2147483846" r:id="rId74"/>
    <p:sldLayoutId id="2147483790" r:id="rId75"/>
    <p:sldLayoutId id="2147483791" r:id="rId76"/>
    <p:sldLayoutId id="2147483860" r:id="rId77"/>
    <p:sldLayoutId id="2147483861" r:id="rId78"/>
    <p:sldLayoutId id="2147483871" r:id="rId79"/>
    <p:sldLayoutId id="2147483872" r:id="rId80"/>
    <p:sldLayoutId id="2147483881" r:id="rId81"/>
    <p:sldLayoutId id="2147483882" r:id="rId82"/>
    <p:sldLayoutId id="2147483701" r:id="rId83"/>
    <p:sldLayoutId id="2147483818" r:id="rId84"/>
    <p:sldLayoutId id="2147483779" r:id="rId85"/>
    <p:sldLayoutId id="2147483780" r:id="rId86"/>
    <p:sldLayoutId id="2147483781" r:id="rId87"/>
    <p:sldLayoutId id="2147483782" r:id="rId88"/>
    <p:sldLayoutId id="2147483827" r:id="rId89"/>
    <p:sldLayoutId id="2147483828" r:id="rId90"/>
    <p:sldLayoutId id="2147483783" r:id="rId91"/>
    <p:sldLayoutId id="2147483784" r:id="rId92"/>
    <p:sldLayoutId id="2147483842" r:id="rId93"/>
    <p:sldLayoutId id="2147483847" r:id="rId94"/>
    <p:sldLayoutId id="2147483792" r:id="rId95"/>
    <p:sldLayoutId id="2147483793" r:id="rId96"/>
    <p:sldLayoutId id="2147483862" r:id="rId97"/>
    <p:sldLayoutId id="2147483863" r:id="rId98"/>
    <p:sldLayoutId id="2147483873" r:id="rId99"/>
    <p:sldLayoutId id="2147483874" r:id="rId100"/>
    <p:sldLayoutId id="2147483883" r:id="rId101"/>
    <p:sldLayoutId id="2147483884" r:id="rId10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9000" kern="1200" cap="all" spc="-100" baseline="0" dirty="0">
          <a:solidFill>
            <a:srgbClr val="041E42"/>
          </a:solidFill>
          <a:latin typeface="Helvetica LT Pro ExtraComp" panose="020B0508030502060204" pitchFamily="34" charset="0"/>
          <a:ea typeface="+mn-ea"/>
          <a:cs typeface="Catamaran Medium" panose="00000600000000000000" pitchFamily="2" charset="0"/>
        </a:defRPr>
      </a:lvl1pPr>
    </p:titleStyle>
    <p:bodyStyle>
      <a:lvl1pPr marL="360363" indent="-3603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47BB"/>
        </a:buClr>
        <a:buSzPct val="60000"/>
        <a:buFont typeface="Wingdings" panose="05000000000000000000" pitchFamily="2" charset="2"/>
        <a:buChar char="§"/>
        <a:defRPr sz="2800" kern="1200" spc="-100" baseline="0">
          <a:solidFill>
            <a:schemeClr val="bg1">
              <a:lumMod val="50000"/>
            </a:schemeClr>
          </a:solidFill>
          <a:latin typeface="Catamaran ExtraLight" panose="00000300000000000000" pitchFamily="2" charset="0"/>
          <a:ea typeface="+mn-ea"/>
          <a:cs typeface="Catamaran ExtraLight" panose="00000300000000000000" pitchFamily="2" charset="0"/>
        </a:defRPr>
      </a:lvl1pPr>
      <a:lvl2pPr marL="719138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47BB"/>
        </a:buClr>
        <a:buSzPct val="60000"/>
        <a:buFont typeface="Wingdings" panose="05000000000000000000" pitchFamily="2" charset="2"/>
        <a:buChar char="§"/>
        <a:defRPr sz="2400" kern="1200" spc="-100" baseline="0">
          <a:solidFill>
            <a:schemeClr val="bg1">
              <a:lumMod val="50000"/>
            </a:schemeClr>
          </a:solidFill>
          <a:latin typeface="Catamaran ExtraLight" panose="00000300000000000000" pitchFamily="2" charset="0"/>
          <a:ea typeface="+mn-ea"/>
          <a:cs typeface="Catamaran ExtraLight" panose="00000300000000000000" pitchFamily="2" charset="0"/>
        </a:defRPr>
      </a:lvl2pPr>
      <a:lvl3pPr marL="985838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47BB"/>
        </a:buClr>
        <a:buSzPct val="60000"/>
        <a:buFont typeface="Wingdings" panose="05000000000000000000" pitchFamily="2" charset="2"/>
        <a:buChar char="§"/>
        <a:tabLst/>
        <a:defRPr sz="2000" kern="1200" spc="-100" baseline="0">
          <a:solidFill>
            <a:schemeClr val="bg1">
              <a:lumMod val="50000"/>
            </a:schemeClr>
          </a:solidFill>
          <a:latin typeface="Catamaran ExtraLight" panose="00000300000000000000" pitchFamily="2" charset="0"/>
          <a:ea typeface="+mn-ea"/>
          <a:cs typeface="Catamaran ExtraLight" panose="00000300000000000000" pitchFamily="2" charset="0"/>
        </a:defRPr>
      </a:lvl3pPr>
      <a:lvl4pPr marL="1522413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47BB"/>
        </a:buClr>
        <a:buSzPct val="60000"/>
        <a:buFont typeface="Wingdings" panose="05000000000000000000" pitchFamily="2" charset="2"/>
        <a:buChar char="§"/>
        <a:defRPr sz="1800" kern="1200" spc="-100" baseline="0">
          <a:solidFill>
            <a:schemeClr val="bg1">
              <a:lumMod val="50000"/>
            </a:schemeClr>
          </a:solidFill>
          <a:latin typeface="Catamaran ExtraLight" panose="00000300000000000000" pitchFamily="2" charset="0"/>
          <a:ea typeface="+mn-ea"/>
          <a:cs typeface="Catamaran ExtraLight" panose="00000300000000000000" pitchFamily="2" charset="0"/>
        </a:defRPr>
      </a:lvl4pPr>
      <a:lvl5pPr marL="1881188" indent="-857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47BB"/>
        </a:buClr>
        <a:buSzPct val="60000"/>
        <a:buFont typeface="Wingdings" panose="05000000000000000000" pitchFamily="2" charset="2"/>
        <a:buChar char="§"/>
        <a:defRPr sz="1600" kern="1200" spc="-100" baseline="0">
          <a:solidFill>
            <a:schemeClr val="bg1">
              <a:lumMod val="50000"/>
            </a:schemeClr>
          </a:solidFill>
          <a:latin typeface="Catamaran ExtraLight" panose="00000300000000000000" pitchFamily="2" charset="0"/>
          <a:ea typeface="+mn-ea"/>
          <a:cs typeface="Catamaran ExtraLight" panose="000003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6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21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svg"/><Relationship Id="rId9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87A9-D870-4843-8C8F-C4040E04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697942"/>
            <a:ext cx="10800000" cy="3078000"/>
          </a:xfrm>
        </p:spPr>
        <p:txBody>
          <a:bodyPr/>
          <a:lstStyle/>
          <a:p>
            <a:r>
              <a:rPr lang="en-GB" dirty="0"/>
              <a:t>Apache Cassandra: </a:t>
            </a:r>
            <a:br>
              <a:rPr lang="en-GB" dirty="0"/>
            </a:br>
            <a:r>
              <a:rPr lang="en-GB" dirty="0"/>
              <a:t>Building a Fast </a:t>
            </a:r>
            <a:br>
              <a:rPr lang="en-GB" dirty="0"/>
            </a:br>
            <a:r>
              <a:rPr lang="en-GB" dirty="0"/>
              <a:t>Data Platform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47DEB17-E6C3-41D2-B8A0-441625E780C3}"/>
              </a:ext>
            </a:extLst>
          </p:cNvPr>
          <p:cNvSpPr txBox="1">
            <a:spLocks/>
          </p:cNvSpPr>
          <p:nvPr/>
        </p:nvSpPr>
        <p:spPr>
          <a:xfrm>
            <a:off x="0" y="6706998"/>
            <a:ext cx="12192000" cy="151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tabLst>
                <a:tab pos="5976000" algn="ctr"/>
              </a:tabLst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80A1A8-E5FA-42D5-B04A-D0E38B6C6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6482" y="3544305"/>
            <a:ext cx="4791959" cy="31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0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8B8DEE-F09C-45A7-A355-CCC2BDE8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1800000"/>
            <a:ext cx="10877164" cy="4680000"/>
          </a:xfrm>
        </p:spPr>
        <p:txBody>
          <a:bodyPr/>
          <a:lstStyle/>
          <a:p>
            <a:r>
              <a:rPr lang="en-GB" dirty="0"/>
              <a:t>Nodes are assigned a range of tokens</a:t>
            </a:r>
          </a:p>
          <a:p>
            <a:r>
              <a:rPr lang="en-GB" dirty="0"/>
              <a:t>Virtual Nodes are dynamically allocated</a:t>
            </a:r>
          </a:p>
          <a:p>
            <a:r>
              <a:rPr lang="en-GB" dirty="0" err="1"/>
              <a:t>VNodes</a:t>
            </a:r>
            <a:r>
              <a:rPr lang="en-GB" dirty="0"/>
              <a:t> allow consistent performance</a:t>
            </a:r>
          </a:p>
          <a:p>
            <a:r>
              <a:rPr lang="en-GB" dirty="0" err="1"/>
              <a:t>VNodes</a:t>
            </a:r>
            <a:r>
              <a:rPr lang="en-GB" dirty="0"/>
              <a:t> scale better with the cluster</a:t>
            </a:r>
          </a:p>
          <a:p>
            <a:r>
              <a:rPr lang="en-GB" dirty="0"/>
              <a:t>Partition keys are hashed to a token</a:t>
            </a:r>
          </a:p>
          <a:p>
            <a:r>
              <a:rPr lang="en-GB" dirty="0"/>
              <a:t>Partition is owned by the matching node</a:t>
            </a:r>
          </a:p>
          <a:p>
            <a:r>
              <a:rPr lang="en-GB" dirty="0"/>
              <a:t>Partition is replicated to other nodes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F8BEF-957F-49A2-B7B7-BA93E45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Partitions, Nodes &amp; Tokens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8901A-E0E1-47E7-93B6-2F26FB0E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5" y="2041631"/>
            <a:ext cx="5785446" cy="39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F8BEF-957F-49A2-B7B7-BA93E45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Modelling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7B0251E-F11F-48DA-B5FF-8EEFAE891D44}"/>
              </a:ext>
            </a:extLst>
          </p:cNvPr>
          <p:cNvSpPr txBox="1">
            <a:spLocks/>
          </p:cNvSpPr>
          <p:nvPr/>
        </p:nvSpPr>
        <p:spPr>
          <a:xfrm>
            <a:off x="705101" y="2897280"/>
            <a:ext cx="10800000" cy="134553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4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tabLst/>
              <a:defRPr sz="20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6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b="1" i="1" dirty="0"/>
              <a:t>“Primary Keys Are Forever – </a:t>
            </a:r>
            <a:r>
              <a:rPr lang="en-US" i="1" dirty="0"/>
              <a:t>After you create a table, there is no way to modify the primary key, because this controls how data is distributed within the cluster, and even more importantly, how it is stored on disk.”</a:t>
            </a:r>
            <a:endParaRPr lang="en-GB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4768D-2A24-4F3E-906B-AE6459DC3634}"/>
              </a:ext>
            </a:extLst>
          </p:cNvPr>
          <p:cNvSpPr txBox="1"/>
          <p:nvPr/>
        </p:nvSpPr>
        <p:spPr>
          <a:xfrm>
            <a:off x="2816352" y="5998464"/>
            <a:ext cx="8688749" cy="7805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Cassandra: The Definitive Guide, 2</a:t>
            </a:r>
            <a:r>
              <a:rPr lang="en-US" sz="1600" b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Edition</a:t>
            </a:r>
          </a:p>
          <a:p>
            <a:pPr algn="r"/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Eben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Hewitt, Jeff Carpenter</a:t>
            </a:r>
          </a:p>
          <a:p>
            <a:endParaRPr lang="en-GB" sz="1400" dirty="0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8D7B54-E9A6-48E2-B9CD-B0961495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Cassandra is optimised for writing data so favours denormalization</a:t>
            </a:r>
          </a:p>
          <a:p>
            <a:r>
              <a:rPr lang="en-GB" dirty="0"/>
              <a:t>Data modelling should begin with the queries rather than entities</a:t>
            </a:r>
          </a:p>
          <a:p>
            <a:r>
              <a:rPr lang="en-GB" dirty="0"/>
              <a:t>Diagrammatic data models help visualise flow </a:t>
            </a:r>
            <a:r>
              <a:rPr lang="en-GB" b="1" dirty="0"/>
              <a:t>(see </a:t>
            </a:r>
            <a:r>
              <a:rPr lang="en-GB" b="1" dirty="0" err="1"/>
              <a:t>Chebotko</a:t>
            </a:r>
            <a:r>
              <a:rPr lang="en-GB" b="1" dirty="0"/>
              <a:t> Diagrams)</a:t>
            </a:r>
            <a:endParaRPr lang="en-GB" dirty="0"/>
          </a:p>
          <a:p>
            <a:r>
              <a:rPr lang="en-GB" dirty="0"/>
              <a:t>Designs should aim to minimise the number of partitions being read</a:t>
            </a:r>
          </a:p>
          <a:p>
            <a:r>
              <a:rPr lang="en-GB" dirty="0"/>
              <a:t>Sorting data is a design decision not a runtime query option</a:t>
            </a:r>
          </a:p>
          <a:p>
            <a:r>
              <a:rPr lang="en-GB" dirty="0"/>
              <a:t>Immutable data will help prevent tombstoning </a:t>
            </a:r>
          </a:p>
          <a:p>
            <a:r>
              <a:rPr lang="en-GB" dirty="0"/>
              <a:t>Consistency is tuned per-query so think what characteristics each requires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DE699-92D5-4208-95F8-52CCEC3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167271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A6178-A50D-4F32-9682-7062E21A9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256" y="1022462"/>
            <a:ext cx="4980263" cy="43900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4DE699-92D5-4208-95F8-52CCEC39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72" y="53374"/>
            <a:ext cx="11372629" cy="587599"/>
          </a:xfrm>
        </p:spPr>
        <p:txBody>
          <a:bodyPr/>
          <a:lstStyle/>
          <a:p>
            <a:r>
              <a:rPr lang="en-GB" dirty="0" err="1"/>
              <a:t>Chebotko</a:t>
            </a:r>
            <a:r>
              <a:rPr lang="en-GB" dirty="0"/>
              <a:t> Diagrams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71E65-B785-4B2C-8682-CAFDBA5F0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758" y="2294166"/>
            <a:ext cx="4808752" cy="389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82C86-AF6C-4BBB-AC4A-2C25496E45AB}"/>
              </a:ext>
            </a:extLst>
          </p:cNvPr>
          <p:cNvSpPr txBox="1"/>
          <p:nvPr/>
        </p:nvSpPr>
        <p:spPr>
          <a:xfrm>
            <a:off x="674256" y="5689600"/>
            <a:ext cx="6068289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2800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Provide simple, informative visualisation</a:t>
            </a:r>
          </a:p>
          <a:p>
            <a:r>
              <a:rPr lang="en-GB" sz="2800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Popularised by Artem </a:t>
            </a:r>
            <a:r>
              <a:rPr lang="en-GB" sz="2800" spc="-100" dirty="0" err="1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Chebotko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6156A-0F6A-4036-B97E-184D070073B3}"/>
              </a:ext>
            </a:extLst>
          </p:cNvPr>
          <p:cNvSpPr txBox="1"/>
          <p:nvPr/>
        </p:nvSpPr>
        <p:spPr>
          <a:xfrm>
            <a:off x="6870928" y="1144245"/>
            <a:ext cx="4516582" cy="114992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2800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Data requirements by query</a:t>
            </a:r>
          </a:p>
          <a:p>
            <a:r>
              <a:rPr lang="en-GB" sz="2800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Downstream queries model flow</a:t>
            </a:r>
          </a:p>
          <a:p>
            <a:endParaRPr lang="en-GB" sz="1400" dirty="0">
              <a:solidFill>
                <a:schemeClr val="bg1">
                  <a:lumMod val="65000"/>
                </a:schemeClr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8D7B54-E9A6-48E2-B9CD-B0961495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Keyspace</a:t>
            </a:r>
            <a:r>
              <a:rPr lang="en-GB" dirty="0"/>
              <a:t> – </a:t>
            </a:r>
            <a:r>
              <a:rPr lang="en-GB" b="1" dirty="0"/>
              <a:t>Set the replication strategy and factor</a:t>
            </a:r>
            <a:endParaRPr lang="en-GB" dirty="0"/>
          </a:p>
          <a:p>
            <a:r>
              <a:rPr lang="en-GB" dirty="0"/>
              <a:t>Create Table </a:t>
            </a:r>
            <a:r>
              <a:rPr lang="en-GB" b="1" dirty="0"/>
              <a:t>– Set the partition, clustering and columns</a:t>
            </a:r>
            <a:endParaRPr lang="en-GB" dirty="0"/>
          </a:p>
          <a:p>
            <a:r>
              <a:rPr lang="en-GB" dirty="0"/>
              <a:t>Create Index </a:t>
            </a:r>
            <a:r>
              <a:rPr lang="en-GB" b="1" dirty="0"/>
              <a:t>– Add additional filters for searching tables</a:t>
            </a:r>
            <a:endParaRPr lang="en-GB" dirty="0"/>
          </a:p>
          <a:p>
            <a:r>
              <a:rPr lang="en-GB" dirty="0"/>
              <a:t>Create Materialized View</a:t>
            </a:r>
            <a:r>
              <a:rPr lang="en-GB" b="1" dirty="0"/>
              <a:t> – Denormalization of data, server-side</a:t>
            </a:r>
            <a:endParaRPr lang="en-GB" dirty="0"/>
          </a:p>
          <a:p>
            <a:r>
              <a:rPr lang="en-GB" dirty="0"/>
              <a:t>Create Triggers – </a:t>
            </a:r>
            <a:r>
              <a:rPr lang="en-GB" b="1" dirty="0"/>
              <a:t>Implementation of </a:t>
            </a:r>
            <a:r>
              <a:rPr lang="en-GB" b="1" dirty="0" err="1"/>
              <a:t>ITrigger</a:t>
            </a:r>
            <a:r>
              <a:rPr lang="en-GB" b="1" dirty="0"/>
              <a:t>, run before DML statements</a:t>
            </a:r>
            <a:endParaRPr lang="en-GB" dirty="0"/>
          </a:p>
          <a:p>
            <a:r>
              <a:rPr lang="en-GB" dirty="0"/>
              <a:t>Create Function </a:t>
            </a:r>
            <a:r>
              <a:rPr lang="en-GB" b="1" dirty="0"/>
              <a:t>– User defined, Java/</a:t>
            </a:r>
            <a:r>
              <a:rPr lang="en-GB" b="1" dirty="0" err="1"/>
              <a:t>Javascript</a:t>
            </a:r>
            <a:r>
              <a:rPr lang="en-GB" b="1" dirty="0"/>
              <a:t>, functions and aggregates</a:t>
            </a:r>
            <a:endParaRPr lang="en-GB" dirty="0"/>
          </a:p>
          <a:p>
            <a:r>
              <a:rPr lang="en-GB" dirty="0"/>
              <a:t>Create Type </a:t>
            </a:r>
            <a:r>
              <a:rPr lang="en-GB" b="1" dirty="0"/>
              <a:t>– Attach multiple data fields to a column</a:t>
            </a:r>
            <a:endParaRPr lang="en-GB" dirty="0"/>
          </a:p>
          <a:p>
            <a:r>
              <a:rPr lang="en-GB" dirty="0"/>
              <a:t>Create User – </a:t>
            </a:r>
            <a:r>
              <a:rPr lang="en-GB" b="1" dirty="0"/>
              <a:t>Security and rights assignment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DE699-92D5-4208-95F8-52CCEC3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Cassandra Query Language (CQL - DDL)</a:t>
            </a:r>
          </a:p>
        </p:txBody>
      </p:sp>
    </p:spTree>
    <p:extLst>
      <p:ext uri="{BB962C8B-B14F-4D97-AF65-F5344CB8AC3E}">
        <p14:creationId xmlns:p14="http://schemas.microsoft.com/office/powerpoint/2010/main" val="7147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8D7B54-E9A6-48E2-B9CD-B0961495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–</a:t>
            </a:r>
            <a:r>
              <a:rPr lang="en-GB" b="1" dirty="0"/>
              <a:t> Query data from a table, supports JSON output</a:t>
            </a:r>
            <a:endParaRPr lang="en-GB" dirty="0"/>
          </a:p>
          <a:p>
            <a:r>
              <a:rPr lang="en-GB" dirty="0"/>
              <a:t>Insert – </a:t>
            </a:r>
            <a:r>
              <a:rPr lang="en-GB" b="1" dirty="0"/>
              <a:t>Insert data into a table, supports JSON input</a:t>
            </a:r>
            <a:endParaRPr lang="en-GB" dirty="0"/>
          </a:p>
          <a:p>
            <a:r>
              <a:rPr lang="en-GB" dirty="0"/>
              <a:t>Update – </a:t>
            </a:r>
            <a:r>
              <a:rPr lang="en-GB" b="1" dirty="0"/>
              <a:t>Update existing data, supports JSON input</a:t>
            </a:r>
            <a:endParaRPr lang="en-GB" dirty="0"/>
          </a:p>
          <a:p>
            <a:r>
              <a:rPr lang="en-GB" dirty="0"/>
              <a:t>Delete – </a:t>
            </a:r>
            <a:r>
              <a:rPr lang="en-GB" b="1" dirty="0"/>
              <a:t>Delete data from a table</a:t>
            </a:r>
          </a:p>
          <a:p>
            <a:endParaRPr lang="en-GB" dirty="0"/>
          </a:p>
          <a:p>
            <a:r>
              <a:rPr lang="en-GB" dirty="0"/>
              <a:t>Light Weight Transactions – </a:t>
            </a:r>
            <a:r>
              <a:rPr lang="en-GB" b="1" dirty="0"/>
              <a:t>Linear serialization of read/write operations</a:t>
            </a:r>
            <a:endParaRPr lang="en-GB" dirty="0"/>
          </a:p>
          <a:p>
            <a:pPr lvl="1"/>
            <a:r>
              <a:rPr lang="en-GB" dirty="0"/>
              <a:t>Insert-if-not-exists</a:t>
            </a:r>
          </a:p>
          <a:p>
            <a:pPr lvl="1"/>
            <a:r>
              <a:rPr lang="en-GB" dirty="0"/>
              <a:t>Update-if-exists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DE699-92D5-4208-95F8-52CCEC3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Cassandra Query Language (CQL - DML)</a:t>
            </a:r>
          </a:p>
        </p:txBody>
      </p:sp>
    </p:spTree>
    <p:extLst>
      <p:ext uri="{BB962C8B-B14F-4D97-AF65-F5344CB8AC3E}">
        <p14:creationId xmlns:p14="http://schemas.microsoft.com/office/powerpoint/2010/main" val="15709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8D7B54-E9A6-48E2-B9CD-B0961495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Gossip – </a:t>
            </a:r>
            <a:r>
              <a:rPr lang="en-GB" b="1" dirty="0"/>
              <a:t>Discovery of the cluster from peers</a:t>
            </a:r>
            <a:endParaRPr lang="en-GB" dirty="0"/>
          </a:p>
          <a:p>
            <a:r>
              <a:rPr lang="en-GB" dirty="0" err="1"/>
              <a:t>Memtable</a:t>
            </a:r>
            <a:r>
              <a:rPr lang="en-GB" dirty="0"/>
              <a:t> – </a:t>
            </a:r>
            <a:r>
              <a:rPr lang="en-GB" b="1" dirty="0"/>
              <a:t>In-memory data store</a:t>
            </a:r>
            <a:endParaRPr lang="en-GB" dirty="0"/>
          </a:p>
          <a:p>
            <a:r>
              <a:rPr lang="en-GB" dirty="0" err="1"/>
              <a:t>SSTable</a:t>
            </a:r>
            <a:r>
              <a:rPr lang="en-GB" dirty="0"/>
              <a:t> – </a:t>
            </a:r>
            <a:r>
              <a:rPr lang="en-GB" b="1" dirty="0"/>
              <a:t>On-disk representation of a </a:t>
            </a:r>
            <a:r>
              <a:rPr lang="en-GB" b="1" dirty="0" err="1"/>
              <a:t>memtable</a:t>
            </a:r>
            <a:endParaRPr lang="en-GB" dirty="0"/>
          </a:p>
          <a:p>
            <a:r>
              <a:rPr lang="en-GB" dirty="0"/>
              <a:t>Hinted Hand-off – </a:t>
            </a:r>
            <a:r>
              <a:rPr lang="en-GB" b="1" dirty="0"/>
              <a:t>Stored writes for an offline node</a:t>
            </a:r>
            <a:endParaRPr lang="en-GB" dirty="0"/>
          </a:p>
          <a:p>
            <a:r>
              <a:rPr lang="en-GB" dirty="0"/>
              <a:t>Bloom Filter – </a:t>
            </a:r>
            <a:r>
              <a:rPr lang="en-GB" b="1" dirty="0"/>
              <a:t>Bitmask used to identify availability of data</a:t>
            </a:r>
          </a:p>
          <a:p>
            <a:r>
              <a:rPr lang="en-GB" dirty="0"/>
              <a:t>Tombstones – </a:t>
            </a:r>
            <a:r>
              <a:rPr lang="en-GB" b="1" dirty="0"/>
              <a:t>Delete/TTL marks items as deleted</a:t>
            </a:r>
            <a:endParaRPr lang="en-GB" dirty="0"/>
          </a:p>
          <a:p>
            <a:r>
              <a:rPr lang="en-GB" dirty="0"/>
              <a:t>Compaction – </a:t>
            </a:r>
            <a:r>
              <a:rPr lang="en-GB" b="1" dirty="0"/>
              <a:t>Managing data stored on disk, removing tombstones</a:t>
            </a:r>
          </a:p>
          <a:p>
            <a:r>
              <a:rPr lang="en-GB" dirty="0"/>
              <a:t>Snitch –</a:t>
            </a:r>
            <a:r>
              <a:rPr lang="en-GB" b="1" dirty="0"/>
              <a:t> Inform Cassandra about network topology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4DE699-92D5-4208-95F8-52CCEC39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Terms</a:t>
            </a:r>
          </a:p>
        </p:txBody>
      </p:sp>
    </p:spTree>
    <p:extLst>
      <p:ext uri="{BB962C8B-B14F-4D97-AF65-F5344CB8AC3E}">
        <p14:creationId xmlns:p14="http://schemas.microsoft.com/office/powerpoint/2010/main" val="156123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5CEECB-9AA6-4150-B2AF-37803753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</a:t>
            </a:r>
            <a:r>
              <a:rPr lang="en-GB" b="1" dirty="0"/>
              <a:t>(https://github.com/datastax/csharp-driver)</a:t>
            </a:r>
            <a:endParaRPr lang="en-GB" dirty="0"/>
          </a:p>
          <a:p>
            <a:r>
              <a:rPr lang="en-GB" dirty="0"/>
              <a:t>Java </a:t>
            </a:r>
            <a:r>
              <a:rPr lang="en-GB" b="1" dirty="0"/>
              <a:t>(https://github.com/datastax/java-driver)</a:t>
            </a:r>
            <a:endParaRPr lang="en-GB" dirty="0"/>
          </a:p>
          <a:p>
            <a:r>
              <a:rPr lang="en-GB" dirty="0"/>
              <a:t>NodeJS </a:t>
            </a:r>
            <a:r>
              <a:rPr lang="en-GB" b="1" dirty="0"/>
              <a:t>(https://github.com/datastax/nodejs-driver)</a:t>
            </a:r>
            <a:endParaRPr lang="en-GB" dirty="0"/>
          </a:p>
          <a:p>
            <a:r>
              <a:rPr lang="en-GB" dirty="0"/>
              <a:t>Python </a:t>
            </a:r>
            <a:r>
              <a:rPr lang="en-GB" b="1" dirty="0"/>
              <a:t>(https://github.com/datastax/python-driver)</a:t>
            </a:r>
            <a:endParaRPr lang="en-GB" dirty="0"/>
          </a:p>
          <a:p>
            <a:r>
              <a:rPr lang="en-GB" dirty="0"/>
              <a:t>Scala </a:t>
            </a:r>
            <a:r>
              <a:rPr lang="en-GB" b="1" dirty="0"/>
              <a:t>(https://github.com/outworkers/phantom)</a:t>
            </a:r>
            <a:endParaRPr lang="en-GB" dirty="0"/>
          </a:p>
          <a:p>
            <a:r>
              <a:rPr lang="en-GB" dirty="0"/>
              <a:t>Clojure </a:t>
            </a:r>
            <a:r>
              <a:rPr lang="en-GB" b="1" dirty="0"/>
              <a:t>(https://github.com/mpenet/alia)</a:t>
            </a:r>
            <a:endParaRPr lang="en-GB" dirty="0"/>
          </a:p>
          <a:p>
            <a:r>
              <a:rPr lang="en-GB" dirty="0"/>
              <a:t>C++ </a:t>
            </a:r>
            <a:r>
              <a:rPr lang="en-GB" b="1" dirty="0"/>
              <a:t>(https://github.com/datastax/cpp-driver)</a:t>
            </a:r>
            <a:endParaRPr lang="en-GB" dirty="0"/>
          </a:p>
          <a:p>
            <a:r>
              <a:rPr lang="en-GB" dirty="0"/>
              <a:t>Spark </a:t>
            </a:r>
            <a:r>
              <a:rPr lang="en-GB" b="1" dirty="0"/>
              <a:t>(https://github.com/datastax/spark-cassandra-connector)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539A1D-6526-46BF-BBE9-BAB40CF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LIBRARIES</a:t>
            </a:r>
          </a:p>
        </p:txBody>
      </p:sp>
    </p:spTree>
    <p:extLst>
      <p:ext uri="{BB962C8B-B14F-4D97-AF65-F5344CB8AC3E}">
        <p14:creationId xmlns:p14="http://schemas.microsoft.com/office/powerpoint/2010/main" val="193523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539A1D-6526-46BF-BBE9-BAB40CF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 (Scala)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A005-EB5C-455E-961C-C09DE487C4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com.datastax.driver.core.Cluster</a:t>
            </a: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implicit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val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session = new Cluster().Builder()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.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addContactPoints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(“localhost”)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.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withPort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(9042)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.build()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.connect()</a:t>
            </a:r>
          </a:p>
          <a:p>
            <a:pPr marL="0" indent="0">
              <a:buNone/>
            </a:pP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case class Product(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store_id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: UUID,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        product: String,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        cost: Decimal)</a:t>
            </a:r>
          </a:p>
          <a:p>
            <a:pPr marL="0" indent="0">
              <a:buNone/>
            </a:pP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val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results =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session.execute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(“SELECT * FROM products;”)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val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products =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results.map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(r =&gt; Product(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r.getUUID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(“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store_id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”),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r.getString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(“product”),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r.getDecimal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(“cost”))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5E694-8012-4507-8800-ED6C96DCF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Import the driver</a:t>
            </a:r>
          </a:p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Connect to the cluster</a:t>
            </a:r>
          </a:p>
          <a:p>
            <a:pPr>
              <a:buFont typeface="Catamaran ExtraLight" panose="00000300000000000000" pitchFamily="2" charset="0"/>
              <a:buChar char="#"/>
            </a:pPr>
            <a:endParaRPr lang="en-GB" dirty="0"/>
          </a:p>
          <a:p>
            <a:pPr>
              <a:buFont typeface="Catamaran ExtraLight" panose="00000300000000000000" pitchFamily="2" charset="0"/>
              <a:buChar char="#"/>
            </a:pPr>
            <a:endParaRPr lang="en-GB" dirty="0"/>
          </a:p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Define a product class</a:t>
            </a:r>
          </a:p>
          <a:p>
            <a:pPr>
              <a:buFont typeface="Catamaran ExtraLight" panose="00000300000000000000" pitchFamily="2" charset="0"/>
              <a:buChar char="#"/>
            </a:pPr>
            <a:endParaRPr lang="en-GB" dirty="0"/>
          </a:p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Execute the query</a:t>
            </a:r>
          </a:p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Map the result set to the product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6465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539A1D-6526-46BF-BBE9-BAB40CF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Sample (SPARK</a:t>
            </a:r>
            <a:r>
              <a:rPr lang="en-GB" b="1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A005-EB5C-455E-961C-C09DE487C4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org.apache.spark.sql.SparkSession</a:t>
            </a: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Import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org.apache.spark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.{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SparkConf,SparkContext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val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conf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= new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SparkConf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val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sc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= new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SparkContext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conf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val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spark =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SparkSession.builder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().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getOrCreate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val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df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spark.read</a:t>
            </a: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    .format(“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org.apache.spark.sql.cassandra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    .options(Map(“table”-&gt;“products”,“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keyspace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”-&gt;“retail”))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    .read()</a:t>
            </a:r>
          </a:p>
          <a:p>
            <a:pPr marL="0" indent="0">
              <a:buNone/>
            </a:pP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spark.write</a:t>
            </a: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    .format(“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org.apache.spark.sql.cassandra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    .options(Map(“table”-&gt;“prod_copy”,“</a:t>
            </a:r>
            <a:r>
              <a:rPr lang="en-GB" sz="1400" dirty="0" err="1">
                <a:solidFill>
                  <a:srgbClr val="000032"/>
                </a:solidFill>
                <a:latin typeface="Consolas" panose="020B0609020204030204" pitchFamily="49" charset="0"/>
              </a:rPr>
              <a:t>keyspace</a:t>
            </a: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”-&gt;“retail”))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32"/>
                </a:solidFill>
                <a:latin typeface="Consolas" panose="020B0609020204030204" pitchFamily="49" charset="0"/>
              </a:rPr>
              <a:t>     .save()</a:t>
            </a:r>
          </a:p>
          <a:p>
            <a:pPr marL="0" indent="0">
              <a:buNone/>
            </a:pP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3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D5E694-8012-4507-8800-ED6C96DCF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Import namespaces</a:t>
            </a:r>
          </a:p>
          <a:p>
            <a:pPr>
              <a:buFont typeface="Catamaran ExtraLight" panose="00000300000000000000" pitchFamily="2" charset="0"/>
              <a:buChar char="#"/>
            </a:pPr>
            <a:endParaRPr lang="en-GB" dirty="0"/>
          </a:p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Configure, create context and build session</a:t>
            </a:r>
          </a:p>
          <a:p>
            <a:pPr>
              <a:buFont typeface="Catamaran ExtraLight" panose="00000300000000000000" pitchFamily="2" charset="0"/>
              <a:buChar char="#"/>
            </a:pPr>
            <a:endParaRPr lang="en-GB" dirty="0"/>
          </a:p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Read data from Cassandra through Spark</a:t>
            </a:r>
          </a:p>
          <a:p>
            <a:pPr>
              <a:buFont typeface="Catamaran ExtraLight" panose="00000300000000000000" pitchFamily="2" charset="0"/>
              <a:buChar char="#"/>
            </a:pPr>
            <a:endParaRPr lang="en-GB" dirty="0"/>
          </a:p>
          <a:p>
            <a:pPr>
              <a:buFont typeface="Catamaran ExtraLight" panose="00000300000000000000" pitchFamily="2" charset="0"/>
              <a:buChar char="#"/>
            </a:pPr>
            <a:endParaRPr lang="en-GB" dirty="0"/>
          </a:p>
          <a:p>
            <a:pPr>
              <a:buFont typeface="Catamaran ExtraLight" panose="00000300000000000000" pitchFamily="2" charset="0"/>
              <a:buChar char="#"/>
            </a:pPr>
            <a:r>
              <a:rPr lang="en-GB" dirty="0"/>
              <a:t>Write a copy of the data to Cassandra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2208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46950-F151-4232-B1DC-AC2567B0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1" y="2621280"/>
            <a:ext cx="10800000" cy="2316480"/>
          </a:xfrm>
        </p:spPr>
        <p:txBody>
          <a:bodyPr/>
          <a:lstStyle/>
          <a:p>
            <a:pPr marL="0" indent="0" algn="just">
              <a:buNone/>
            </a:pPr>
            <a:r>
              <a:rPr lang="en-GB" i="1" dirty="0"/>
              <a:t>“</a:t>
            </a:r>
            <a:r>
              <a:rPr lang="en-US" i="1" dirty="0"/>
              <a:t>Apache Cassandra is an open source distributed, decentralized, elastically scalable, highly available, fault-tolerant, </a:t>
            </a:r>
            <a:r>
              <a:rPr lang="en-US" i="1" dirty="0" err="1"/>
              <a:t>tuneably</a:t>
            </a:r>
            <a:r>
              <a:rPr lang="en-US" i="1" dirty="0"/>
              <a:t> consistent, row-oriented database that bases its distribution design on Amazon’s Dynamo and its data model on Google’s </a:t>
            </a:r>
            <a:r>
              <a:rPr lang="en-US" i="1" dirty="0" err="1"/>
              <a:t>Bigtable</a:t>
            </a:r>
            <a:r>
              <a:rPr lang="en-US" i="1" dirty="0"/>
              <a:t>. Created at Facebook it is now used at some of the most popular sites on the Web”</a:t>
            </a:r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8463D-5928-4041-AB38-6E9D4828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Elevator Pitch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69A84-2860-45E5-BC7A-A97894677FC5}"/>
              </a:ext>
            </a:extLst>
          </p:cNvPr>
          <p:cNvSpPr txBox="1"/>
          <p:nvPr/>
        </p:nvSpPr>
        <p:spPr>
          <a:xfrm>
            <a:off x="3255264" y="6077411"/>
            <a:ext cx="8688749" cy="7805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Cassandra: The Definitive Guide, 2</a:t>
            </a:r>
            <a:r>
              <a:rPr lang="en-US" sz="1600" b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Edition</a:t>
            </a:r>
          </a:p>
          <a:p>
            <a:pPr algn="r"/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Eben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Hewitt, Jeff Carpenter</a:t>
            </a:r>
          </a:p>
          <a:p>
            <a:pPr algn="l"/>
            <a:endParaRPr lang="en-GB" sz="1400" dirty="0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31FB9-B6A8-42A5-B1F6-6B6DCC6E2D85}"/>
              </a:ext>
            </a:extLst>
          </p:cNvPr>
          <p:cNvSpPr txBox="1"/>
          <p:nvPr/>
        </p:nvSpPr>
        <p:spPr>
          <a:xfrm>
            <a:off x="3962399" y="2589293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US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open</a:t>
            </a:r>
            <a:r>
              <a:rPr lang="en-US" sz="1400" b="1" i="1" dirty="0"/>
              <a:t>  </a:t>
            </a:r>
            <a:r>
              <a:rPr lang="en-US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source</a:t>
            </a:r>
            <a:endParaRPr lang="en-GB" sz="2800" b="1" i="1" spc="-100" dirty="0">
              <a:solidFill>
                <a:schemeClr val="bg1">
                  <a:lumMod val="50000"/>
                </a:schemeClr>
              </a:solidFill>
              <a:latin typeface="Catamaran ExtraLight" panose="00000300000000000000" pitchFamily="2" charset="0"/>
              <a:cs typeface="Catamaran ExtraLight" panose="000003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F0A76-2B75-48A8-A451-5B7C14FBEC37}"/>
              </a:ext>
            </a:extLst>
          </p:cNvPr>
          <p:cNvSpPr txBox="1"/>
          <p:nvPr/>
        </p:nvSpPr>
        <p:spPr>
          <a:xfrm>
            <a:off x="5696857" y="2589293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US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distributed</a:t>
            </a:r>
            <a:endParaRPr lang="en-GB" sz="2800" b="1" i="1" spc="-100" dirty="0">
              <a:solidFill>
                <a:schemeClr val="bg1">
                  <a:lumMod val="50000"/>
                </a:schemeClr>
              </a:solidFill>
              <a:latin typeface="Catamaran ExtraLight" panose="00000300000000000000" pitchFamily="2" charset="0"/>
              <a:cs typeface="Catamaran ExtraLight" panose="000003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811E8-3120-4A2C-9D56-0356FA61DE39}"/>
              </a:ext>
            </a:extLst>
          </p:cNvPr>
          <p:cNvSpPr txBox="1"/>
          <p:nvPr/>
        </p:nvSpPr>
        <p:spPr>
          <a:xfrm>
            <a:off x="7190669" y="2589293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US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decentralized</a:t>
            </a:r>
            <a:endParaRPr lang="en-GB" sz="2800" b="1" i="1" spc="-100" dirty="0">
              <a:solidFill>
                <a:schemeClr val="bg1">
                  <a:lumMod val="50000"/>
                </a:schemeClr>
              </a:solidFill>
              <a:latin typeface="Catamaran ExtraLight" panose="00000300000000000000" pitchFamily="2" charset="0"/>
              <a:cs typeface="Catamaran ExtraLight" panose="000003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C2E4C-2368-4C72-AC1E-9860BEA53A36}"/>
              </a:ext>
            </a:extLst>
          </p:cNvPr>
          <p:cNvSpPr txBox="1"/>
          <p:nvPr/>
        </p:nvSpPr>
        <p:spPr>
          <a:xfrm>
            <a:off x="9047979" y="2589293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US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elastically scalable</a:t>
            </a:r>
            <a:endParaRPr lang="en-GB" sz="2800" b="1" i="1" spc="-100" dirty="0">
              <a:solidFill>
                <a:schemeClr val="bg1">
                  <a:lumMod val="50000"/>
                </a:schemeClr>
              </a:solidFill>
              <a:latin typeface="Catamaran ExtraLight" panose="00000300000000000000" pitchFamily="2" charset="0"/>
              <a:cs typeface="Catamaran ExtraLight" panose="000003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EE29B-D86A-4E00-B7DE-866B012C6691}"/>
              </a:ext>
            </a:extLst>
          </p:cNvPr>
          <p:cNvSpPr txBox="1"/>
          <p:nvPr/>
        </p:nvSpPr>
        <p:spPr>
          <a:xfrm>
            <a:off x="674913" y="3014506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highly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22628-EC74-45E8-86D3-C09A229CC337}"/>
              </a:ext>
            </a:extLst>
          </p:cNvPr>
          <p:cNvSpPr txBox="1"/>
          <p:nvPr/>
        </p:nvSpPr>
        <p:spPr>
          <a:xfrm>
            <a:off x="1603568" y="3014506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available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4413B-D588-4145-AC9D-B32C0233B855}"/>
              </a:ext>
            </a:extLst>
          </p:cNvPr>
          <p:cNvSpPr txBox="1"/>
          <p:nvPr/>
        </p:nvSpPr>
        <p:spPr>
          <a:xfrm>
            <a:off x="2975236" y="3007248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fault-tolerant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82567-804E-457B-91D3-690424154903}"/>
              </a:ext>
            </a:extLst>
          </p:cNvPr>
          <p:cNvSpPr txBox="1"/>
          <p:nvPr/>
        </p:nvSpPr>
        <p:spPr>
          <a:xfrm>
            <a:off x="4870953" y="3011434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 err="1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tuneably</a:t>
            </a:r>
            <a:endParaRPr lang="en-GB" sz="2800" b="1" i="1" spc="-100" dirty="0">
              <a:solidFill>
                <a:schemeClr val="bg1">
                  <a:lumMod val="50000"/>
                </a:schemeClr>
              </a:solidFill>
              <a:latin typeface="Catamaran ExtraLight" panose="00000300000000000000" pitchFamily="2" charset="0"/>
              <a:cs typeface="Catamaran ExtraLight" panose="000003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117BA-B5D7-4260-89B2-F2A8440C2B36}"/>
              </a:ext>
            </a:extLst>
          </p:cNvPr>
          <p:cNvSpPr txBox="1"/>
          <p:nvPr/>
        </p:nvSpPr>
        <p:spPr>
          <a:xfrm>
            <a:off x="6170282" y="3005404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consistent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FF3A1-656B-484F-8A51-BA412F1D4254}"/>
              </a:ext>
            </a:extLst>
          </p:cNvPr>
          <p:cNvSpPr txBox="1"/>
          <p:nvPr/>
        </p:nvSpPr>
        <p:spPr>
          <a:xfrm>
            <a:off x="7707589" y="3014506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row-oriented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C82A2-F88A-4F0F-A0FE-83882F33CF54}"/>
              </a:ext>
            </a:extLst>
          </p:cNvPr>
          <p:cNvSpPr txBox="1"/>
          <p:nvPr/>
        </p:nvSpPr>
        <p:spPr>
          <a:xfrm>
            <a:off x="6142015" y="3443206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Dynamo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7BBC7-3909-425A-A049-2179CA86C536}"/>
              </a:ext>
            </a:extLst>
          </p:cNvPr>
          <p:cNvSpPr txBox="1"/>
          <p:nvPr/>
        </p:nvSpPr>
        <p:spPr>
          <a:xfrm>
            <a:off x="663771" y="3867778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 err="1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Bigtable</a:t>
            </a:r>
            <a:endParaRPr lang="en-GB" sz="2800" b="1" i="1" spc="-100" dirty="0">
              <a:solidFill>
                <a:schemeClr val="bg1">
                  <a:lumMod val="50000"/>
                </a:schemeClr>
              </a:solidFill>
              <a:latin typeface="Catamaran ExtraLight" panose="00000300000000000000" pitchFamily="2" charset="0"/>
              <a:cs typeface="Catamaran ExtraLight" panose="000003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EA096-1711-48C7-9912-D5A0D2619A83}"/>
              </a:ext>
            </a:extLst>
          </p:cNvPr>
          <p:cNvSpPr txBox="1"/>
          <p:nvPr/>
        </p:nvSpPr>
        <p:spPr>
          <a:xfrm>
            <a:off x="3297692" y="3875036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Facebook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919E73-15C6-437C-AA25-B7819D84D5F6}"/>
              </a:ext>
            </a:extLst>
          </p:cNvPr>
          <p:cNvSpPr txBox="1"/>
          <p:nvPr/>
        </p:nvSpPr>
        <p:spPr>
          <a:xfrm>
            <a:off x="8612214" y="3867778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most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EAE170-AC34-4440-8611-74551E0056AA}"/>
              </a:ext>
            </a:extLst>
          </p:cNvPr>
          <p:cNvSpPr txBox="1"/>
          <p:nvPr/>
        </p:nvSpPr>
        <p:spPr>
          <a:xfrm>
            <a:off x="9360786" y="3877855"/>
            <a:ext cx="2714171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/>
            <a:r>
              <a:rPr lang="en-GB" sz="2800" b="1" i="1" spc="-100" dirty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cs typeface="Catamaran ExtraLight" panose="00000300000000000000" pitchFamily="2" charset="0"/>
              </a:rPr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138262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9A9323-EAE8-45FD-890B-D7A60F38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cqlsh</a:t>
            </a:r>
            <a:r>
              <a:rPr lang="en-GB" dirty="0"/>
              <a:t>  - </a:t>
            </a:r>
            <a:r>
              <a:rPr lang="en-GB" b="1" dirty="0"/>
              <a:t>REPL for executing CQL statements</a:t>
            </a:r>
            <a:endParaRPr lang="en-GB" dirty="0"/>
          </a:p>
          <a:p>
            <a:r>
              <a:rPr lang="en-GB" dirty="0" err="1"/>
              <a:t>nodetool</a:t>
            </a:r>
            <a:r>
              <a:rPr lang="en-GB" b="1" dirty="0"/>
              <a:t> – Command line to manage a cluster</a:t>
            </a:r>
            <a:endParaRPr lang="en-GB" dirty="0"/>
          </a:p>
          <a:p>
            <a:r>
              <a:rPr lang="en-GB" dirty="0" err="1"/>
              <a:t>sstableloader</a:t>
            </a:r>
            <a:r>
              <a:rPr lang="en-GB" dirty="0"/>
              <a:t> – </a:t>
            </a:r>
            <a:r>
              <a:rPr lang="en-GB" b="1" dirty="0"/>
              <a:t>Bulk </a:t>
            </a:r>
            <a:r>
              <a:rPr lang="en-GB" b="1" dirty="0" err="1"/>
              <a:t>dat</a:t>
            </a:r>
            <a:r>
              <a:rPr lang="en-GB" b="1" dirty="0"/>
              <a:t> loading</a:t>
            </a:r>
            <a:endParaRPr lang="en-GB" dirty="0"/>
          </a:p>
          <a:p>
            <a:r>
              <a:rPr lang="en-GB" dirty="0" err="1"/>
              <a:t>ccm</a:t>
            </a:r>
            <a:r>
              <a:rPr lang="en-GB" dirty="0"/>
              <a:t> – </a:t>
            </a:r>
            <a:r>
              <a:rPr lang="en-GB" b="1" dirty="0"/>
              <a:t>Cassandra Cluster Manager, virtualise a local cluster</a:t>
            </a:r>
            <a:endParaRPr lang="en-GB" dirty="0"/>
          </a:p>
          <a:p>
            <a:r>
              <a:rPr lang="en-GB" dirty="0"/>
              <a:t>DataStax DevCenter </a:t>
            </a:r>
            <a:r>
              <a:rPr lang="en-GB" b="1" dirty="0"/>
              <a:t>– IDE 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97DAB-6FC4-49BB-93D2-FC58CE03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77FAA-A4C5-4444-A9F9-668C8469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75" y="1800000"/>
            <a:ext cx="2769026" cy="1598889"/>
          </a:xfrm>
          <a:prstGeom prst="rect">
            <a:avLst/>
          </a:prstGeom>
          <a:ln>
            <a:solidFill>
              <a:srgbClr val="00003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9864-F0A6-4D2A-8FB1-371B6EC7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837" y="4061310"/>
            <a:ext cx="3085163" cy="2252699"/>
          </a:xfrm>
          <a:prstGeom prst="rect">
            <a:avLst/>
          </a:prstGeom>
          <a:ln>
            <a:solidFill>
              <a:srgbClr val="00003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DE60A-ADC2-4458-A736-81BE7CBC9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0" y="4592289"/>
            <a:ext cx="2949205" cy="1721720"/>
          </a:xfrm>
          <a:prstGeom prst="rect">
            <a:avLst/>
          </a:prstGeom>
          <a:ln>
            <a:solidFill>
              <a:srgbClr val="00003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50122-C6D7-4C5B-92E5-606F9CE83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418" y="4592289"/>
            <a:ext cx="2949205" cy="1721720"/>
          </a:xfrm>
          <a:prstGeom prst="rect">
            <a:avLst/>
          </a:prstGeom>
          <a:ln>
            <a:solidFill>
              <a:srgbClr val="000032"/>
            </a:solidFill>
          </a:ln>
        </p:spPr>
      </p:pic>
    </p:spTree>
    <p:extLst>
      <p:ext uri="{BB962C8B-B14F-4D97-AF65-F5344CB8AC3E}">
        <p14:creationId xmlns:p14="http://schemas.microsoft.com/office/powerpoint/2010/main" val="286096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D1387-96E5-4657-AB68-BE284DBC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216728"/>
            <a:ext cx="10800000" cy="38700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“Big data is data sets that are so voluminous and complex that traditional data-processing application software are inadequate to deal with them.”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“Big data challenges include capturing data, data storage, data analysis, search, sharing, transfer, visualization, querying, updating, information privacy and data source.”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7642D-C765-45FE-95B1-D78925DF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05036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7642D-C765-45FE-95B1-D78925DF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5 Vs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F71C3-7BD1-455D-8600-BF22E332A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9647"/>
              </p:ext>
            </p:extLst>
          </p:nvPr>
        </p:nvGraphicFramePr>
        <p:xfrm>
          <a:off x="526473" y="2292803"/>
          <a:ext cx="11166760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352">
                  <a:extLst>
                    <a:ext uri="{9D8B030D-6E8A-4147-A177-3AD203B41FA5}">
                      <a16:colId xmlns:a16="http://schemas.microsoft.com/office/drawing/2014/main" val="2450868932"/>
                    </a:ext>
                  </a:extLst>
                </a:gridCol>
                <a:gridCol w="2233352">
                  <a:extLst>
                    <a:ext uri="{9D8B030D-6E8A-4147-A177-3AD203B41FA5}">
                      <a16:colId xmlns:a16="http://schemas.microsoft.com/office/drawing/2014/main" val="3205761992"/>
                    </a:ext>
                  </a:extLst>
                </a:gridCol>
                <a:gridCol w="2233352">
                  <a:extLst>
                    <a:ext uri="{9D8B030D-6E8A-4147-A177-3AD203B41FA5}">
                      <a16:colId xmlns:a16="http://schemas.microsoft.com/office/drawing/2014/main" val="1003522502"/>
                    </a:ext>
                  </a:extLst>
                </a:gridCol>
                <a:gridCol w="2233352">
                  <a:extLst>
                    <a:ext uri="{9D8B030D-6E8A-4147-A177-3AD203B41FA5}">
                      <a16:colId xmlns:a16="http://schemas.microsoft.com/office/drawing/2014/main" val="2749067054"/>
                    </a:ext>
                  </a:extLst>
                </a:gridCol>
                <a:gridCol w="2233352">
                  <a:extLst>
                    <a:ext uri="{9D8B030D-6E8A-4147-A177-3AD203B41FA5}">
                      <a16:colId xmlns:a16="http://schemas.microsoft.com/office/drawing/2014/main" val="202924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Volume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Variety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Velocity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Veracity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0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 amount of data generated every second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Different types of data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Speed data moves around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Trustworthiness of data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Business strategy to monetize data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138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l"/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6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Horizontal scalability allows nodes to be added as data grows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Partitioning of data allows subsets of data to be processed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 for sparse rows allows tables to store different data structures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Queries support JSON output for SELECT and input for 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Replication across many nodes improves data access times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Replication between data centres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Supports TDE for data at rest. Encrypted channels protect in flight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Merkel Trees maintain data integrity by comparing hashes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Different workloads supported in different data centres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Analytics run in real-time without affecting BAU systems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14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00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9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284DDB-663D-4CA0-BE5A-833300C1B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677532"/>
              </p:ext>
            </p:extLst>
          </p:nvPr>
        </p:nvGraphicFramePr>
        <p:xfrm>
          <a:off x="695325" y="2239137"/>
          <a:ext cx="1080135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130385035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271393912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77019117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634402389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92899277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GB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GB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GB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en-GB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en-GB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0046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Spark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Mesos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Akka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Kafka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3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Streaming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Map 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Orchestration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Elastic Scalability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Resilience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Scalable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Parallel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Optimised Select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Multi-Data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 Ingestion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Stream 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At-least-once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21844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EF0CAB6-1F0F-4079-8D56-365FACF2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SMACK STACK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F3E26EF-EF30-437E-932B-63D7302CF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3483588"/>
            <a:ext cx="2196035" cy="11432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625A02-7F96-48EC-95CE-DEE776671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9812" y="3483588"/>
            <a:ext cx="1005884" cy="1143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05686-F701-401A-ACD8-5E7A18B65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626611"/>
            <a:ext cx="2095500" cy="8572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B4FEF7-4AA2-40E8-853D-0F8F219625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7318" y="3572262"/>
            <a:ext cx="1597914" cy="10546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12D8AFD-8C0B-422F-ABCA-32EFDC969A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6224" y="3272596"/>
            <a:ext cx="893163" cy="14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04A1F-EC3F-427E-AACB-F4DD9F2A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Fast Data 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31C3-27B1-437A-9F45-DABFB81D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332" y="1686878"/>
            <a:ext cx="7247473" cy="4905306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DC69ED1-2558-4D3D-BF09-234003027A35}"/>
              </a:ext>
            </a:extLst>
          </p:cNvPr>
          <p:cNvSpPr txBox="1">
            <a:spLocks/>
          </p:cNvSpPr>
          <p:nvPr/>
        </p:nvSpPr>
        <p:spPr>
          <a:xfrm>
            <a:off x="600307" y="1729410"/>
            <a:ext cx="4556484" cy="4680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4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tabLst/>
              <a:defRPr sz="20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6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Linux Host </a:t>
            </a:r>
            <a:r>
              <a:rPr lang="en-GB" b="1" dirty="0"/>
              <a:t>(Ubuntu 16.04 LTS)</a:t>
            </a:r>
          </a:p>
          <a:p>
            <a:r>
              <a:rPr lang="en-GB" dirty="0"/>
              <a:t>Docker Containers </a:t>
            </a:r>
            <a:r>
              <a:rPr lang="en-GB" b="1" dirty="0"/>
              <a:t>(Alpine Linux)</a:t>
            </a:r>
          </a:p>
          <a:p>
            <a:pPr lvl="1"/>
            <a:r>
              <a:rPr lang="en-GB" dirty="0" err="1"/>
              <a:t>ZooKeeper</a:t>
            </a:r>
            <a:endParaRPr lang="en-GB" dirty="0"/>
          </a:p>
          <a:p>
            <a:pPr lvl="1"/>
            <a:r>
              <a:rPr lang="en-GB" dirty="0"/>
              <a:t>Kafka</a:t>
            </a:r>
          </a:p>
          <a:p>
            <a:pPr lvl="1"/>
            <a:r>
              <a:rPr lang="en-GB" dirty="0"/>
              <a:t>Cassandra</a:t>
            </a:r>
          </a:p>
          <a:p>
            <a:pPr lvl="1"/>
            <a:r>
              <a:rPr lang="en-GB" dirty="0"/>
              <a:t>Cassandra/Spark</a:t>
            </a:r>
          </a:p>
          <a:p>
            <a:pPr lvl="1"/>
            <a:r>
              <a:rPr lang="en-GB" dirty="0" err="1"/>
              <a:t>Akka</a:t>
            </a:r>
            <a:r>
              <a:rPr lang="en-GB" dirty="0"/>
              <a:t> Microservices</a:t>
            </a:r>
          </a:p>
          <a:p>
            <a:r>
              <a:rPr lang="en-GB" dirty="0"/>
              <a:t>Multi-Data Centre Cassandra</a:t>
            </a:r>
          </a:p>
          <a:p>
            <a:r>
              <a:rPr lang="en-GB" dirty="0"/>
              <a:t>Spark Analytics Workload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1979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35E42-ADDF-45CF-B414-4F491F7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E0E9C-127B-4501-8F68-84C86E38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454" y="1800000"/>
            <a:ext cx="5555346" cy="46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ZooKeeper</a:t>
            </a:r>
            <a:endParaRPr lang="en-GB" b="1" dirty="0"/>
          </a:p>
          <a:p>
            <a:r>
              <a:rPr lang="en-GB" dirty="0"/>
              <a:t>Configuration store</a:t>
            </a:r>
          </a:p>
          <a:p>
            <a:r>
              <a:rPr lang="en-GB" dirty="0"/>
              <a:t>Consumer offsets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400" b="1" dirty="0" err="1"/>
              <a:t>Dockerfile</a:t>
            </a:r>
            <a:endParaRPr lang="en-GB" sz="1400" b="1" dirty="0"/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FROM alpine:3.7</a:t>
            </a:r>
          </a:p>
          <a:p>
            <a:pPr marL="0" indent="0">
              <a:buNone/>
            </a:pPr>
            <a:br>
              <a:rPr lang="en-GB" sz="900" dirty="0">
                <a:latin typeface="Consolas" panose="020B0609020204030204" pitchFamily="49" charset="0"/>
              </a:rPr>
            </a:br>
            <a:r>
              <a:rPr lang="en-GB" sz="900" dirty="0">
                <a:latin typeface="Consolas" panose="020B0609020204030204" pitchFamily="49" charset="0"/>
              </a:rPr>
              <a:t>RUN </a:t>
            </a:r>
            <a:r>
              <a:rPr lang="en-GB" sz="900" dirty="0" err="1">
                <a:latin typeface="Consolas" panose="020B0609020204030204" pitchFamily="49" charset="0"/>
              </a:rPr>
              <a:t>apk</a:t>
            </a:r>
            <a:r>
              <a:rPr lang="en-GB" sz="900" dirty="0">
                <a:latin typeface="Consolas" panose="020B0609020204030204" pitchFamily="49" charset="0"/>
              </a:rPr>
              <a:t> update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&amp;&amp; </a:t>
            </a:r>
            <a:r>
              <a:rPr lang="en-GB" sz="900" dirty="0" err="1">
                <a:latin typeface="Consolas" panose="020B0609020204030204" pitchFamily="49" charset="0"/>
              </a:rPr>
              <a:t>apk</a:t>
            </a:r>
            <a:r>
              <a:rPr lang="en-GB" sz="900" dirty="0">
                <a:latin typeface="Consolas" panose="020B0609020204030204" pitchFamily="49" charset="0"/>
              </a:rPr>
              <a:t> add bash </a:t>
            </a:r>
            <a:r>
              <a:rPr lang="en-GB" sz="900" dirty="0" err="1">
                <a:latin typeface="Consolas" panose="020B0609020204030204" pitchFamily="49" charset="0"/>
              </a:rPr>
              <a:t>wget</a:t>
            </a:r>
            <a:r>
              <a:rPr lang="en-GB" sz="900" dirty="0">
                <a:latin typeface="Consolas" panose="020B0609020204030204" pitchFamily="49" charset="0"/>
              </a:rPr>
              <a:t> openjdk8-jre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&amp;&amp; </a:t>
            </a:r>
            <a:r>
              <a:rPr lang="en-GB" sz="900" dirty="0" err="1">
                <a:latin typeface="Consolas" panose="020B0609020204030204" pitchFamily="49" charset="0"/>
              </a:rPr>
              <a:t>wget</a:t>
            </a:r>
            <a:r>
              <a:rPr lang="en-GB" sz="900" dirty="0">
                <a:latin typeface="Consolas" panose="020B0609020204030204" pitchFamily="49" charset="0"/>
              </a:rPr>
              <a:t> http://mirror.ox.ac.uk/sites/rsync.apache.org/zookeeper/zookeeper-3.4.12/zookeeper-3.4.12.tar.gz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&amp;&amp; tar </a:t>
            </a:r>
            <a:r>
              <a:rPr lang="en-GB" sz="900" dirty="0" err="1">
                <a:latin typeface="Consolas" panose="020B0609020204030204" pitchFamily="49" charset="0"/>
              </a:rPr>
              <a:t>xzf</a:t>
            </a:r>
            <a:r>
              <a:rPr lang="en-GB" sz="900" dirty="0">
                <a:latin typeface="Consolas" panose="020B0609020204030204" pitchFamily="49" charset="0"/>
              </a:rPr>
              <a:t> zookeeper-3.4.12.tar.gz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&amp;&amp; rm zookeeper-3.4.12.tar.gz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&amp;&amp; echo </a:t>
            </a:r>
            <a:r>
              <a:rPr lang="en-GB" sz="900" dirty="0" err="1">
                <a:latin typeface="Consolas" panose="020B0609020204030204" pitchFamily="49" charset="0"/>
              </a:rPr>
              <a:t>tickTime</a:t>
            </a:r>
            <a:r>
              <a:rPr lang="en-GB" sz="900" dirty="0">
                <a:latin typeface="Consolas" panose="020B0609020204030204" pitchFamily="49" charset="0"/>
              </a:rPr>
              <a:t>=2000 &gt; /zookeeper-3.4.12/conf/</a:t>
            </a:r>
            <a:r>
              <a:rPr lang="en-GB" sz="900" dirty="0" err="1">
                <a:latin typeface="Consolas" panose="020B0609020204030204" pitchFamily="49" charset="0"/>
              </a:rPr>
              <a:t>zoo.cfg</a:t>
            </a:r>
            <a:r>
              <a:rPr lang="en-GB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&amp;&amp; echo </a:t>
            </a:r>
            <a:r>
              <a:rPr lang="en-GB" sz="900" dirty="0" err="1">
                <a:latin typeface="Consolas" panose="020B0609020204030204" pitchFamily="49" charset="0"/>
              </a:rPr>
              <a:t>dataDir</a:t>
            </a:r>
            <a:r>
              <a:rPr lang="en-GB" sz="900" dirty="0">
                <a:latin typeface="Consolas" panose="020B0609020204030204" pitchFamily="49" charset="0"/>
              </a:rPr>
              <a:t>=/zookeeper-3.4.12/data &gt;&gt; /zookeeper-3.4.12/conf/</a:t>
            </a:r>
            <a:r>
              <a:rPr lang="en-GB" sz="900" dirty="0" err="1">
                <a:latin typeface="Consolas" panose="020B0609020204030204" pitchFamily="49" charset="0"/>
              </a:rPr>
              <a:t>zoo.cfg</a:t>
            </a:r>
            <a:r>
              <a:rPr lang="en-GB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&amp;&amp; echo </a:t>
            </a:r>
            <a:r>
              <a:rPr lang="en-GB" sz="900" dirty="0" err="1">
                <a:latin typeface="Consolas" panose="020B0609020204030204" pitchFamily="49" charset="0"/>
              </a:rPr>
              <a:t>clientPort</a:t>
            </a:r>
            <a:r>
              <a:rPr lang="en-GB" sz="900" dirty="0">
                <a:latin typeface="Consolas" panose="020B0609020204030204" pitchFamily="49" charset="0"/>
              </a:rPr>
              <a:t>=2181 &gt;&gt; /zookeeper-3.4.12/conf/</a:t>
            </a:r>
            <a:r>
              <a:rPr lang="en-GB" sz="900" dirty="0" err="1">
                <a:latin typeface="Consolas" panose="020B0609020204030204" pitchFamily="49" charset="0"/>
              </a:rPr>
              <a:t>zoo.cfg</a:t>
            </a: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sz="900" dirty="0">
                <a:latin typeface="Consolas" panose="020B0609020204030204" pitchFamily="49" charset="0"/>
              </a:rPr>
            </a:br>
            <a:r>
              <a:rPr lang="en-GB" sz="900" dirty="0">
                <a:latin typeface="Consolas" panose="020B0609020204030204" pitchFamily="49" charset="0"/>
              </a:rPr>
              <a:t>EXPOSE 2181</a:t>
            </a:r>
          </a:p>
          <a:p>
            <a:pPr marL="0" indent="0">
              <a:buNone/>
            </a:pPr>
            <a:br>
              <a:rPr lang="en-GB" sz="900" dirty="0">
                <a:latin typeface="Consolas" panose="020B0609020204030204" pitchFamily="49" charset="0"/>
              </a:rPr>
            </a:br>
            <a:r>
              <a:rPr lang="en-GB" sz="900" dirty="0">
                <a:latin typeface="Consolas" panose="020B0609020204030204" pitchFamily="49" charset="0"/>
              </a:rPr>
              <a:t>ENTRYPOINT ["/zookeeper-3.4.12/bin/zkServer.sh", "start-foreground"]</a:t>
            </a:r>
          </a:p>
          <a:p>
            <a:endParaRPr lang="en-GB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59808C-9D96-412D-BD26-3081D4212951}"/>
              </a:ext>
            </a:extLst>
          </p:cNvPr>
          <p:cNvSpPr txBox="1">
            <a:spLocks/>
          </p:cNvSpPr>
          <p:nvPr/>
        </p:nvSpPr>
        <p:spPr>
          <a:xfrm>
            <a:off x="6277202" y="1800000"/>
            <a:ext cx="5555346" cy="4680000"/>
          </a:xfrm>
          <a:prstGeom prst="rect">
            <a:avLst/>
          </a:prstGeom>
        </p:spPr>
        <p:txBody>
          <a:bodyPr vert="horz" wrap="none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4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tabLst/>
              <a:defRPr sz="20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6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1" dirty="0"/>
              <a:t>Kafka</a:t>
            </a:r>
          </a:p>
          <a:p>
            <a:r>
              <a:rPr lang="en-GB" dirty="0"/>
              <a:t>Distributed commit log</a:t>
            </a:r>
          </a:p>
          <a:p>
            <a:r>
              <a:rPr lang="en-GB" dirty="0"/>
              <a:t>Publisher/subscriber model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14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400" b="1" dirty="0" err="1"/>
              <a:t>Dockerfile</a:t>
            </a:r>
            <a:endParaRPr lang="en-GB" sz="1400" b="1" dirty="0"/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FROM alpine:3.7</a:t>
            </a:r>
          </a:p>
          <a:p>
            <a:pPr marL="0" indent="0"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RUN     </a:t>
            </a:r>
            <a:r>
              <a:rPr lang="en-GB" sz="900" dirty="0" err="1">
                <a:latin typeface="Consolas" panose="020B0609020204030204" pitchFamily="49" charset="0"/>
              </a:rPr>
              <a:t>apk</a:t>
            </a:r>
            <a:r>
              <a:rPr lang="en-GB" sz="900" dirty="0">
                <a:latin typeface="Consolas" panose="020B0609020204030204" pitchFamily="49" charset="0"/>
              </a:rPr>
              <a:t> update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</a:t>
            </a:r>
            <a:r>
              <a:rPr lang="en-GB" sz="900" dirty="0" err="1">
                <a:latin typeface="Consolas" panose="020B0609020204030204" pitchFamily="49" charset="0"/>
              </a:rPr>
              <a:t>apk</a:t>
            </a:r>
            <a:r>
              <a:rPr lang="en-GB" sz="900" dirty="0">
                <a:latin typeface="Consolas" panose="020B0609020204030204" pitchFamily="49" charset="0"/>
              </a:rPr>
              <a:t> add bash </a:t>
            </a:r>
            <a:r>
              <a:rPr lang="en-GB" sz="900" dirty="0" err="1">
                <a:latin typeface="Consolas" panose="020B0609020204030204" pitchFamily="49" charset="0"/>
              </a:rPr>
              <a:t>wget</a:t>
            </a:r>
            <a:r>
              <a:rPr lang="en-GB" sz="900" dirty="0">
                <a:latin typeface="Consolas" panose="020B0609020204030204" pitchFamily="49" charset="0"/>
              </a:rPr>
              <a:t> openjdk8-jre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</a:t>
            </a:r>
            <a:r>
              <a:rPr lang="en-GB" sz="900" dirty="0" err="1">
                <a:latin typeface="Consolas" panose="020B0609020204030204" pitchFamily="49" charset="0"/>
              </a:rPr>
              <a:t>wget</a:t>
            </a:r>
            <a:r>
              <a:rPr lang="en-GB" sz="900" dirty="0">
                <a:latin typeface="Consolas" panose="020B0609020204030204" pitchFamily="49" charset="0"/>
              </a:rPr>
              <a:t> http://mirror.ox.ac.uk/sites/rsync.apache.org/kafka/1.1.0/kafka_2.11-1.1.0.tgz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tar </a:t>
            </a:r>
            <a:r>
              <a:rPr lang="en-GB" sz="900" dirty="0" err="1">
                <a:latin typeface="Consolas" panose="020B0609020204030204" pitchFamily="49" charset="0"/>
              </a:rPr>
              <a:t>xzf</a:t>
            </a:r>
            <a:r>
              <a:rPr lang="en-GB" sz="900" dirty="0">
                <a:latin typeface="Consolas" panose="020B0609020204030204" pitchFamily="49" charset="0"/>
              </a:rPr>
              <a:t> kafka_2.11-1.1.0.tgz \</a:t>
            </a: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rm kafka_2.11-1.1.0.tgz</a:t>
            </a:r>
          </a:p>
          <a:p>
            <a:pPr marL="0" indent="0"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EXPOSE 9092</a:t>
            </a:r>
          </a:p>
          <a:p>
            <a:pPr marL="0" indent="0"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COPY run-kafka.sh .</a:t>
            </a:r>
          </a:p>
          <a:p>
            <a:pPr marL="0" indent="0"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ENTRYPOINT ["/bin/</a:t>
            </a:r>
            <a:r>
              <a:rPr lang="en-GB" sz="900" dirty="0" err="1">
                <a:latin typeface="Consolas" panose="020B0609020204030204" pitchFamily="49" charset="0"/>
              </a:rPr>
              <a:t>sh</a:t>
            </a:r>
            <a:r>
              <a:rPr lang="en-GB" sz="900" dirty="0">
                <a:latin typeface="Consolas" panose="020B0609020204030204" pitchFamily="49" charset="0"/>
              </a:rPr>
              <a:t>", "/run-kafka.sh"]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4151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35E42-ADDF-45CF-B414-4F491F7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Cassandra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84962-48E5-4650-A8CE-69E113E35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229" y="1800000"/>
            <a:ext cx="5580571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Cassandra</a:t>
            </a:r>
          </a:p>
          <a:p>
            <a:r>
              <a:rPr lang="en-GB" dirty="0"/>
              <a:t>Create a cluster to hold data</a:t>
            </a:r>
          </a:p>
          <a:p>
            <a:r>
              <a:rPr lang="en-GB" dirty="0"/>
              <a:t>Create live and analytics data centres</a:t>
            </a:r>
          </a:p>
          <a:p>
            <a:r>
              <a:rPr lang="en-GB" dirty="0"/>
              <a:t>Single-node data centres for demo</a:t>
            </a:r>
          </a:p>
          <a:p>
            <a:r>
              <a:rPr lang="en-GB" dirty="0"/>
              <a:t>Configured for low memory usage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233D380-2323-4DD8-A45C-BA0B40E886DE}"/>
              </a:ext>
            </a:extLst>
          </p:cNvPr>
          <p:cNvSpPr txBox="1">
            <a:spLocks/>
          </p:cNvSpPr>
          <p:nvPr/>
        </p:nvSpPr>
        <p:spPr>
          <a:xfrm>
            <a:off x="6277202" y="1800000"/>
            <a:ext cx="5580571" cy="46800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4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tabLst/>
              <a:defRPr sz="20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6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1" dirty="0" err="1"/>
              <a:t>Dockerfile</a:t>
            </a:r>
            <a:endParaRPr lang="en-GB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FROM alpine:3.7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RUN     </a:t>
            </a:r>
            <a:r>
              <a:rPr lang="en-GB" sz="900" dirty="0" err="1">
                <a:latin typeface="Consolas" panose="020B0609020204030204" pitchFamily="49" charset="0"/>
              </a:rPr>
              <a:t>apk</a:t>
            </a:r>
            <a:r>
              <a:rPr lang="en-GB" sz="900" dirty="0">
                <a:latin typeface="Consolas" panose="020B0609020204030204" pitchFamily="49" charset="0"/>
              </a:rPr>
              <a:t> update \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</a:t>
            </a:r>
            <a:r>
              <a:rPr lang="en-GB" sz="900" dirty="0" err="1">
                <a:latin typeface="Consolas" panose="020B0609020204030204" pitchFamily="49" charset="0"/>
              </a:rPr>
              <a:t>apk</a:t>
            </a:r>
            <a:r>
              <a:rPr lang="en-GB" sz="900" dirty="0">
                <a:latin typeface="Consolas" panose="020B0609020204030204" pitchFamily="49" charset="0"/>
              </a:rPr>
              <a:t> add bash </a:t>
            </a:r>
            <a:r>
              <a:rPr lang="en-GB" sz="900" dirty="0" err="1">
                <a:latin typeface="Consolas" panose="020B0609020204030204" pitchFamily="49" charset="0"/>
              </a:rPr>
              <a:t>wget</a:t>
            </a:r>
            <a:r>
              <a:rPr lang="en-GB" sz="900" dirty="0">
                <a:latin typeface="Consolas" panose="020B0609020204030204" pitchFamily="49" charset="0"/>
              </a:rPr>
              <a:t> openjdk8-jre python2 \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</a:t>
            </a:r>
            <a:r>
              <a:rPr lang="en-GB" sz="900" dirty="0" err="1">
                <a:latin typeface="Consolas" panose="020B0609020204030204" pitchFamily="49" charset="0"/>
              </a:rPr>
              <a:t>wget</a:t>
            </a:r>
            <a:r>
              <a:rPr lang="en-GB" sz="900" dirty="0">
                <a:latin typeface="Consolas" panose="020B0609020204030204" pitchFamily="49" charset="0"/>
              </a:rPr>
              <a:t> http://mirror.ox.ac.uk/sites/rsync.apache.org/cassandra/3.11.2/apache-cassandra-3.11.2-bin.tar.gz \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tar </a:t>
            </a:r>
            <a:r>
              <a:rPr lang="en-GB" sz="900" dirty="0" err="1">
                <a:latin typeface="Consolas" panose="020B0609020204030204" pitchFamily="49" charset="0"/>
              </a:rPr>
              <a:t>xzf</a:t>
            </a:r>
            <a:r>
              <a:rPr lang="en-GB" sz="900" dirty="0">
                <a:latin typeface="Consolas" panose="020B0609020204030204" pitchFamily="49" charset="0"/>
              </a:rPr>
              <a:t> apache-cassandra-3.11.2-bin.tar.gz \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     &amp;&amp; rm apache-cassandra-3.11.2-bin.tar.gz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EXPOSE 7000 7001 7199 9042 9160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COPY run-cassandra.sh 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9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900" dirty="0">
                <a:latin typeface="Consolas" panose="020B0609020204030204" pitchFamily="49" charset="0"/>
              </a:rPr>
              <a:t>ENTRYPOINT ["/bin/bash", "-c", "/apache-cassandra-3.11.2/bin/Cassandra", "-</a:t>
            </a:r>
            <a:r>
              <a:rPr lang="en-GB" sz="900" dirty="0" err="1">
                <a:latin typeface="Consolas" panose="020B0609020204030204" pitchFamily="49" charset="0"/>
              </a:rPr>
              <a:t>fR</a:t>
            </a:r>
            <a:r>
              <a:rPr lang="en-GB" sz="900" dirty="0">
                <a:latin typeface="Consolas" panose="020B0609020204030204" pitchFamily="49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469353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35E42-ADDF-45CF-B414-4F491F7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Ingestion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7E5B7-7796-49F7-916D-8F748225B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617" y="1800000"/>
            <a:ext cx="5593183" cy="4680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Twitter Streaming</a:t>
            </a:r>
          </a:p>
          <a:p>
            <a:r>
              <a:rPr lang="en-GB" dirty="0"/>
              <a:t>Scala application</a:t>
            </a:r>
          </a:p>
          <a:p>
            <a:r>
              <a:rPr lang="en-GB" dirty="0" err="1"/>
              <a:t>Akka</a:t>
            </a:r>
            <a:r>
              <a:rPr lang="en-GB" dirty="0"/>
              <a:t> Actors</a:t>
            </a:r>
          </a:p>
          <a:p>
            <a:r>
              <a:rPr lang="en-GB" dirty="0"/>
              <a:t>Use the twitter4j library</a:t>
            </a:r>
            <a:r>
              <a:rPr lang="en-GB" b="1" dirty="0"/>
              <a:t> </a:t>
            </a:r>
            <a:r>
              <a:rPr lang="en-GB" dirty="0"/>
              <a:t>to read tweets</a:t>
            </a:r>
          </a:p>
          <a:p>
            <a:r>
              <a:rPr lang="en-GB" dirty="0"/>
              <a:t>Use Stanford NLP for Sentiment Analysis</a:t>
            </a:r>
          </a:p>
          <a:p>
            <a:r>
              <a:rPr lang="en-GB" dirty="0"/>
              <a:t>Filter tweets by keyword</a:t>
            </a:r>
          </a:p>
          <a:p>
            <a:r>
              <a:rPr lang="en-GB" dirty="0"/>
              <a:t>Publish results to Kafka</a:t>
            </a:r>
          </a:p>
          <a:p>
            <a:r>
              <a:rPr lang="en-GB" dirty="0"/>
              <a:t>Multiple publishers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6E2B9-CA15-4143-872F-5F956108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1" y="1800000"/>
            <a:ext cx="5592482" cy="46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Code Fragments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config = new </a:t>
            </a:r>
            <a:r>
              <a:rPr lang="en-GB" sz="800" dirty="0" err="1">
                <a:latin typeface="Consolas" panose="020B0609020204030204" pitchFamily="49" charset="0"/>
              </a:rPr>
              <a:t>ConfigurationBuilder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.</a:t>
            </a:r>
            <a:r>
              <a:rPr lang="en-GB" sz="800" dirty="0" err="1">
                <a:latin typeface="Consolas" panose="020B0609020204030204" pitchFamily="49" charset="0"/>
              </a:rPr>
              <a:t>setOAuthConsumerKey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getEnvironmentOrDefault</a:t>
            </a:r>
            <a:r>
              <a:rPr lang="en-GB" sz="800" dirty="0">
                <a:latin typeface="Consolas" panose="020B0609020204030204" pitchFamily="49" charset="0"/>
              </a:rPr>
              <a:t>("TWITTER_CLIENT_ID", ""))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.</a:t>
            </a:r>
            <a:r>
              <a:rPr lang="en-GB" sz="800" dirty="0" err="1">
                <a:latin typeface="Consolas" panose="020B0609020204030204" pitchFamily="49" charset="0"/>
              </a:rPr>
              <a:t>setOAuthConsumerSecret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getEnvironmentOrDefault</a:t>
            </a:r>
            <a:r>
              <a:rPr lang="en-GB" sz="800" dirty="0">
                <a:latin typeface="Consolas" panose="020B0609020204030204" pitchFamily="49" charset="0"/>
              </a:rPr>
              <a:t>("TWITTER_CLIENT_SECRET", ""))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.</a:t>
            </a:r>
            <a:r>
              <a:rPr lang="en-GB" sz="800" dirty="0" err="1">
                <a:latin typeface="Consolas" panose="020B0609020204030204" pitchFamily="49" charset="0"/>
              </a:rPr>
              <a:t>setOAuthAccessToken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getEnvironmentOrDefault</a:t>
            </a:r>
            <a:r>
              <a:rPr lang="en-GB" sz="800" dirty="0">
                <a:latin typeface="Consolas" panose="020B0609020204030204" pitchFamily="49" charset="0"/>
              </a:rPr>
              <a:t>("TWITTER_ACCESS_TOKEN", ""))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.</a:t>
            </a:r>
            <a:r>
              <a:rPr lang="en-GB" sz="800" dirty="0" err="1">
                <a:latin typeface="Consolas" panose="020B0609020204030204" pitchFamily="49" charset="0"/>
              </a:rPr>
              <a:t>setOAuthAccessTokenSecret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getEnvironmentOrDefault</a:t>
            </a:r>
            <a:r>
              <a:rPr lang="en-GB" sz="800" dirty="0">
                <a:latin typeface="Consolas" panose="020B0609020204030204" pitchFamily="49" charset="0"/>
              </a:rPr>
              <a:t>("TWITTER_ACCESS_TOKEN_SECRET", ""))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.build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filter = new </a:t>
            </a:r>
            <a:r>
              <a:rPr lang="en-GB" sz="800" dirty="0" err="1">
                <a:latin typeface="Consolas" panose="020B0609020204030204" pitchFamily="49" charset="0"/>
              </a:rPr>
              <a:t>FilterQuery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keywords.split</a:t>
            </a:r>
            <a:r>
              <a:rPr lang="en-GB" sz="800" dirty="0">
                <a:latin typeface="Consolas" panose="020B0609020204030204" pitchFamily="49" charset="0"/>
              </a:rPr>
              <a:t>(","): _*)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stream = new </a:t>
            </a:r>
            <a:r>
              <a:rPr lang="en-GB" sz="800" dirty="0" err="1">
                <a:latin typeface="Consolas" panose="020B0609020204030204" pitchFamily="49" charset="0"/>
              </a:rPr>
              <a:t>TwitterStreamFactory</a:t>
            </a:r>
            <a:r>
              <a:rPr lang="en-GB" sz="800" dirty="0">
                <a:latin typeface="Consolas" panose="020B0609020204030204" pitchFamily="49" charset="0"/>
              </a:rPr>
              <a:t>(config).</a:t>
            </a:r>
            <a:r>
              <a:rPr lang="en-GB" sz="800" dirty="0" err="1">
                <a:latin typeface="Consolas" panose="020B0609020204030204" pitchFamily="49" charset="0"/>
              </a:rPr>
              <a:t>getInstance</a:t>
            </a: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listener = </a:t>
            </a:r>
            <a:r>
              <a:rPr lang="en-GB" sz="800" dirty="0" err="1">
                <a:latin typeface="Consolas" panose="020B0609020204030204" pitchFamily="49" charset="0"/>
              </a:rPr>
              <a:t>listenerFactory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stream.addListener</a:t>
            </a:r>
            <a:r>
              <a:rPr lang="en-GB" sz="800" dirty="0">
                <a:latin typeface="Consolas" panose="020B0609020204030204" pitchFamily="49" charset="0"/>
              </a:rPr>
              <a:t>(listener)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stream.filter</a:t>
            </a:r>
            <a:r>
              <a:rPr lang="en-GB" sz="800" dirty="0">
                <a:latin typeface="Consolas" panose="020B0609020204030204" pitchFamily="49" charset="0"/>
              </a:rPr>
              <a:t>(filter)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kafkaBootstrapServer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getEnvironmentOrDefault</a:t>
            </a:r>
            <a:r>
              <a:rPr lang="en-GB" sz="800" dirty="0">
                <a:latin typeface="Consolas" panose="020B0609020204030204" pitchFamily="49" charset="0"/>
              </a:rPr>
              <a:t>("KAFKA_BOOTSTRAP_SERVER", "kafka:9092")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properties = new Properties()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properties.put</a:t>
            </a:r>
            <a:r>
              <a:rPr lang="en-GB" sz="800" dirty="0">
                <a:latin typeface="Consolas" panose="020B0609020204030204" pitchFamily="49" charset="0"/>
              </a:rPr>
              <a:t>("</a:t>
            </a:r>
            <a:r>
              <a:rPr lang="en-GB" sz="800" dirty="0" err="1">
                <a:latin typeface="Consolas" panose="020B0609020204030204" pitchFamily="49" charset="0"/>
              </a:rPr>
              <a:t>bootstrap.servers</a:t>
            </a:r>
            <a:r>
              <a:rPr lang="en-GB" sz="800" dirty="0">
                <a:latin typeface="Consolas" panose="020B0609020204030204" pitchFamily="49" charset="0"/>
              </a:rPr>
              <a:t>", </a:t>
            </a:r>
            <a:r>
              <a:rPr lang="en-GB" sz="800" dirty="0" err="1">
                <a:latin typeface="Consolas" panose="020B0609020204030204" pitchFamily="49" charset="0"/>
              </a:rPr>
              <a:t>kafkaBootstrapServer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properties.put</a:t>
            </a:r>
            <a:r>
              <a:rPr lang="en-GB" sz="800" dirty="0">
                <a:latin typeface="Consolas" panose="020B0609020204030204" pitchFamily="49" charset="0"/>
              </a:rPr>
              <a:t>("</a:t>
            </a:r>
            <a:r>
              <a:rPr lang="en-GB" sz="800" dirty="0" err="1">
                <a:latin typeface="Consolas" panose="020B0609020204030204" pitchFamily="49" charset="0"/>
              </a:rPr>
              <a:t>key.serializer</a:t>
            </a:r>
            <a:r>
              <a:rPr lang="en-GB" sz="800" dirty="0">
                <a:latin typeface="Consolas" panose="020B0609020204030204" pitchFamily="49" charset="0"/>
              </a:rPr>
              <a:t>", "</a:t>
            </a:r>
            <a:r>
              <a:rPr lang="en-GB" sz="800" dirty="0" err="1">
                <a:latin typeface="Consolas" panose="020B0609020204030204" pitchFamily="49" charset="0"/>
              </a:rPr>
              <a:t>org.apache.kafka.common.serialization.StringSerializer</a:t>
            </a:r>
            <a:r>
              <a:rPr lang="en-GB" sz="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properties.put</a:t>
            </a:r>
            <a:r>
              <a:rPr lang="en-GB" sz="800" dirty="0">
                <a:latin typeface="Consolas" panose="020B0609020204030204" pitchFamily="49" charset="0"/>
              </a:rPr>
              <a:t>("</a:t>
            </a:r>
            <a:r>
              <a:rPr lang="en-GB" sz="800" dirty="0" err="1">
                <a:latin typeface="Consolas" panose="020B0609020204030204" pitchFamily="49" charset="0"/>
              </a:rPr>
              <a:t>value.serializer</a:t>
            </a:r>
            <a:r>
              <a:rPr lang="en-GB" sz="800" dirty="0">
                <a:latin typeface="Consolas" panose="020B0609020204030204" pitchFamily="49" charset="0"/>
              </a:rPr>
              <a:t>", "</a:t>
            </a:r>
            <a:r>
              <a:rPr lang="en-GB" sz="800" dirty="0" err="1">
                <a:latin typeface="Consolas" panose="020B0609020204030204" pitchFamily="49" charset="0"/>
              </a:rPr>
              <a:t>org.apache.kafka.common.serialization.StringSerializer</a:t>
            </a:r>
            <a:r>
              <a:rPr lang="en-GB" sz="8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producer = new </a:t>
            </a:r>
            <a:r>
              <a:rPr lang="en-GB" sz="800" dirty="0" err="1">
                <a:latin typeface="Consolas" panose="020B0609020204030204" pitchFamily="49" charset="0"/>
              </a:rPr>
              <a:t>KafkaProducer</a:t>
            </a:r>
            <a:r>
              <a:rPr lang="en-GB" sz="800" dirty="0">
                <a:latin typeface="Consolas" panose="020B0609020204030204" pitchFamily="49" charset="0"/>
              </a:rPr>
              <a:t>[String, String](properties)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json = write(info)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record = new </a:t>
            </a:r>
            <a:r>
              <a:rPr lang="en-GB" sz="800" dirty="0" err="1">
                <a:latin typeface="Consolas" panose="020B0609020204030204" pitchFamily="49" charset="0"/>
              </a:rPr>
              <a:t>ProducerRecord</a:t>
            </a:r>
            <a:r>
              <a:rPr lang="en-GB" sz="800" dirty="0">
                <a:latin typeface="Consolas" panose="020B0609020204030204" pitchFamily="49" charset="0"/>
              </a:rPr>
              <a:t>(topic, </a:t>
            </a:r>
            <a:r>
              <a:rPr lang="en-GB" sz="800" dirty="0" err="1">
                <a:latin typeface="Consolas" panose="020B0609020204030204" pitchFamily="49" charset="0"/>
              </a:rPr>
              <a:t>status.getId.toString</a:t>
            </a:r>
            <a:r>
              <a:rPr lang="en-GB" sz="800" dirty="0">
                <a:latin typeface="Consolas" panose="020B0609020204030204" pitchFamily="49" charset="0"/>
              </a:rPr>
              <a:t>, json)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producer.send</a:t>
            </a:r>
            <a:r>
              <a:rPr lang="en-GB" sz="800" dirty="0">
                <a:latin typeface="Consolas" panose="020B0609020204030204" pitchFamily="49" charset="0"/>
              </a:rPr>
              <a:t>(record)</a:t>
            </a:r>
          </a:p>
        </p:txBody>
      </p:sp>
    </p:spTree>
    <p:extLst>
      <p:ext uri="{BB962C8B-B14F-4D97-AF65-F5344CB8AC3E}">
        <p14:creationId xmlns:p14="http://schemas.microsoft.com/office/powerpoint/2010/main" val="27135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35E42-ADDF-45CF-B414-4F491F7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Stream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F50FA-91E3-4439-83E3-F751A126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458" y="1800000"/>
            <a:ext cx="5531342" cy="4680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Stream Processing</a:t>
            </a:r>
          </a:p>
          <a:p>
            <a:r>
              <a:rPr lang="en-GB" dirty="0"/>
              <a:t>Kafka streaming</a:t>
            </a:r>
          </a:p>
          <a:p>
            <a:r>
              <a:rPr lang="en-GB" dirty="0"/>
              <a:t>Time windowed </a:t>
            </a:r>
            <a:r>
              <a:rPr lang="en-GB" b="1" dirty="0"/>
              <a:t>(</a:t>
            </a:r>
            <a:r>
              <a:rPr lang="en-GB" b="1"/>
              <a:t>Tumbling Window)</a:t>
            </a:r>
            <a:endParaRPr lang="en-GB" dirty="0"/>
          </a:p>
          <a:p>
            <a:r>
              <a:rPr lang="en-GB" dirty="0"/>
              <a:t>Convert RDD to Data Frame</a:t>
            </a:r>
          </a:p>
          <a:p>
            <a:r>
              <a:rPr lang="en-GB" dirty="0"/>
              <a:t>Spark SQL</a:t>
            </a:r>
          </a:p>
          <a:p>
            <a:r>
              <a:rPr lang="en-GB" dirty="0"/>
              <a:t>Submit job to cluster</a:t>
            </a:r>
          </a:p>
          <a:p>
            <a:r>
              <a:rPr lang="en-GB" dirty="0"/>
              <a:t>Run on driver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088F0E-EDFF-4309-ABB8-EDEE985AD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0" y="1800000"/>
            <a:ext cx="5530641" cy="468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Code Fragments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conf = new </a:t>
            </a:r>
            <a:r>
              <a:rPr lang="en-GB" sz="800" dirty="0" err="1">
                <a:latin typeface="Consolas" panose="020B0609020204030204" pitchFamily="49" charset="0"/>
              </a:rPr>
              <a:t>SparkConf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sc</a:t>
            </a:r>
            <a:r>
              <a:rPr lang="en-GB" sz="800" dirty="0">
                <a:latin typeface="Consolas" panose="020B0609020204030204" pitchFamily="49" charset="0"/>
              </a:rPr>
              <a:t> = new </a:t>
            </a:r>
            <a:r>
              <a:rPr lang="en-GB" sz="800" dirty="0" err="1">
                <a:latin typeface="Consolas" panose="020B0609020204030204" pitchFamily="49" charset="0"/>
              </a:rPr>
              <a:t>SparkContext</a:t>
            </a:r>
            <a:r>
              <a:rPr lang="en-GB" sz="800" dirty="0">
                <a:latin typeface="Consolas" panose="020B0609020204030204" pitchFamily="49" charset="0"/>
              </a:rPr>
              <a:t>(conf)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err="1">
                <a:latin typeface="Consolas" panose="020B0609020204030204" pitchFamily="49" charset="0"/>
              </a:rPr>
              <a:t>ssc</a:t>
            </a:r>
            <a:r>
              <a:rPr lang="en-GB" sz="800" dirty="0">
                <a:latin typeface="Consolas" panose="020B0609020204030204" pitchFamily="49" charset="0"/>
              </a:rPr>
              <a:t> = new </a:t>
            </a:r>
            <a:r>
              <a:rPr lang="en-GB" sz="800" dirty="0" err="1">
                <a:latin typeface="Consolas" panose="020B0609020204030204" pitchFamily="49" charset="0"/>
              </a:rPr>
              <a:t>StreamingContext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sc</a:t>
            </a:r>
            <a:r>
              <a:rPr lang="en-GB" sz="800" dirty="0">
                <a:latin typeface="Consolas" panose="020B0609020204030204" pitchFamily="49" charset="0"/>
              </a:rPr>
              <a:t>, Seconds(60))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props = Map(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"</a:t>
            </a:r>
            <a:r>
              <a:rPr lang="en-GB" sz="800" dirty="0" err="1">
                <a:latin typeface="Consolas" panose="020B0609020204030204" pitchFamily="49" charset="0"/>
              </a:rPr>
              <a:t>bootstrap.servers</a:t>
            </a:r>
            <a:r>
              <a:rPr lang="en-GB" sz="800" dirty="0">
                <a:latin typeface="Consolas" panose="020B0609020204030204" pitchFamily="49" charset="0"/>
              </a:rPr>
              <a:t>" -&gt; </a:t>
            </a:r>
            <a:r>
              <a:rPr lang="en-GB" sz="800" dirty="0" err="1">
                <a:latin typeface="Consolas" panose="020B0609020204030204" pitchFamily="49" charset="0"/>
              </a:rPr>
              <a:t>getEnvironmentOrDefault</a:t>
            </a:r>
            <a:r>
              <a:rPr lang="en-GB" sz="800" dirty="0">
                <a:latin typeface="Consolas" panose="020B0609020204030204" pitchFamily="49" charset="0"/>
              </a:rPr>
              <a:t>("KAFKA_BOOTSTRAP_SERVER", "kafka:9092"),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"</a:t>
            </a:r>
            <a:r>
              <a:rPr lang="en-GB" sz="800" dirty="0" err="1">
                <a:latin typeface="Consolas" panose="020B0609020204030204" pitchFamily="49" charset="0"/>
              </a:rPr>
              <a:t>key.deserializer</a:t>
            </a:r>
            <a:r>
              <a:rPr lang="en-GB" sz="800" dirty="0">
                <a:latin typeface="Consolas" panose="020B0609020204030204" pitchFamily="49" charset="0"/>
              </a:rPr>
              <a:t>" -&gt; </a:t>
            </a:r>
            <a:r>
              <a:rPr lang="en-GB" sz="800" dirty="0" err="1">
                <a:latin typeface="Consolas" panose="020B0609020204030204" pitchFamily="49" charset="0"/>
              </a:rPr>
              <a:t>classOf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StringDeserializer</a:t>
            </a:r>
            <a:r>
              <a:rPr lang="en-GB" sz="800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"</a:t>
            </a:r>
            <a:r>
              <a:rPr lang="en-GB" sz="800" dirty="0" err="1">
                <a:latin typeface="Consolas" panose="020B0609020204030204" pitchFamily="49" charset="0"/>
              </a:rPr>
              <a:t>value.deserializer</a:t>
            </a:r>
            <a:r>
              <a:rPr lang="en-GB" sz="800" dirty="0">
                <a:latin typeface="Consolas" panose="020B0609020204030204" pitchFamily="49" charset="0"/>
              </a:rPr>
              <a:t>" -&gt; </a:t>
            </a:r>
            <a:r>
              <a:rPr lang="en-GB" sz="800" dirty="0" err="1">
                <a:latin typeface="Consolas" panose="020B0609020204030204" pitchFamily="49" charset="0"/>
              </a:rPr>
              <a:t>classOf</a:t>
            </a:r>
            <a:r>
              <a:rPr lang="en-GB" sz="800" dirty="0">
                <a:latin typeface="Consolas" panose="020B0609020204030204" pitchFamily="49" charset="0"/>
              </a:rPr>
              <a:t>[</a:t>
            </a:r>
            <a:r>
              <a:rPr lang="en-GB" sz="800" dirty="0" err="1">
                <a:latin typeface="Consolas" panose="020B0609020204030204" pitchFamily="49" charset="0"/>
              </a:rPr>
              <a:t>StringDeserializer</a:t>
            </a:r>
            <a:r>
              <a:rPr lang="en-GB" sz="800" dirty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"</a:t>
            </a:r>
            <a:r>
              <a:rPr lang="en-GB" sz="800" dirty="0" err="1">
                <a:latin typeface="Consolas" panose="020B0609020204030204" pitchFamily="49" charset="0"/>
              </a:rPr>
              <a:t>auto.offset.reset</a:t>
            </a:r>
            <a:r>
              <a:rPr lang="en-GB" sz="800" dirty="0">
                <a:latin typeface="Consolas" panose="020B0609020204030204" pitchFamily="49" charset="0"/>
              </a:rPr>
              <a:t>" -&gt; "earliest",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"group.id" -&gt; "0",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"</a:t>
            </a:r>
            <a:r>
              <a:rPr lang="en-GB" sz="800" dirty="0" err="1">
                <a:latin typeface="Consolas" panose="020B0609020204030204" pitchFamily="49" charset="0"/>
              </a:rPr>
              <a:t>enable.auto.commit</a:t>
            </a:r>
            <a:r>
              <a:rPr lang="en-GB" sz="800" dirty="0">
                <a:latin typeface="Consolas" panose="020B0609020204030204" pitchFamily="49" charset="0"/>
              </a:rPr>
              <a:t>" -&gt; (true: </a:t>
            </a:r>
            <a:r>
              <a:rPr lang="en-GB" sz="800" dirty="0" err="1">
                <a:latin typeface="Consolas" panose="020B0609020204030204" pitchFamily="49" charset="0"/>
              </a:rPr>
              <a:t>java.lang.Boolean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topics = Array("sentiment")</a:t>
            </a: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stream = </a:t>
            </a:r>
            <a:r>
              <a:rPr lang="en-GB" sz="800" dirty="0" err="1">
                <a:latin typeface="Consolas" panose="020B0609020204030204" pitchFamily="49" charset="0"/>
              </a:rPr>
              <a:t>KafkaUtils.createDirectStream</a:t>
            </a:r>
            <a:r>
              <a:rPr lang="en-GB" sz="800" dirty="0">
                <a:latin typeface="Consolas" panose="020B0609020204030204" pitchFamily="49" charset="0"/>
              </a:rPr>
              <a:t>[String, String](</a:t>
            </a:r>
            <a:r>
              <a:rPr lang="en-GB" sz="800" dirty="0" err="1">
                <a:latin typeface="Consolas" panose="020B0609020204030204" pitchFamily="49" charset="0"/>
              </a:rPr>
              <a:t>ssc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PreferConsistent</a:t>
            </a:r>
            <a:r>
              <a:rPr lang="en-GB" sz="800" dirty="0">
                <a:latin typeface="Consolas" panose="020B0609020204030204" pitchFamily="49" charset="0"/>
              </a:rPr>
              <a:t>, Subscribe[</a:t>
            </a:r>
            <a:r>
              <a:rPr lang="en-GB" sz="800" dirty="0" err="1">
                <a:latin typeface="Consolas" panose="020B0609020204030204" pitchFamily="49" charset="0"/>
              </a:rPr>
              <a:t>String,String</a:t>
            </a:r>
            <a:r>
              <a:rPr lang="en-GB" sz="800" dirty="0">
                <a:latin typeface="Consolas" panose="020B0609020204030204" pitchFamily="49" charset="0"/>
              </a:rPr>
              <a:t>](topics, props))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stream.foreachRDD</a:t>
            </a:r>
            <a:r>
              <a:rPr lang="en-GB" sz="800" dirty="0">
                <a:latin typeface="Consolas" panose="020B0609020204030204" pitchFamily="49" charset="0"/>
              </a:rPr>
              <a:t>((</a:t>
            </a:r>
            <a:r>
              <a:rPr lang="en-GB" sz="800" dirty="0" err="1">
                <a:latin typeface="Consolas" panose="020B0609020204030204" pitchFamily="49" charset="0"/>
              </a:rPr>
              <a:t>rdd</a:t>
            </a:r>
            <a:r>
              <a:rPr lang="en-GB" sz="800" dirty="0">
                <a:latin typeface="Consolas" panose="020B0609020204030204" pitchFamily="49" charset="0"/>
              </a:rPr>
              <a:t>, t) =&gt; {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</a:t>
            </a:r>
            <a:r>
              <a:rPr lang="en-GB" sz="800" dirty="0" err="1">
                <a:latin typeface="Consolas" panose="020B0609020204030204" pitchFamily="49" charset="0"/>
              </a:rPr>
              <a:t>val</a:t>
            </a:r>
            <a:r>
              <a:rPr lang="en-GB" sz="800" dirty="0">
                <a:latin typeface="Consolas" panose="020B0609020204030204" pitchFamily="49" charset="0"/>
              </a:rPr>
              <a:t> spark = </a:t>
            </a:r>
            <a:r>
              <a:rPr lang="en-GB" sz="800" dirty="0" err="1">
                <a:latin typeface="Consolas" panose="020B0609020204030204" pitchFamily="49" charset="0"/>
              </a:rPr>
              <a:t>SparkSession.builder</a:t>
            </a:r>
            <a:r>
              <a:rPr lang="en-GB" sz="800" dirty="0">
                <a:latin typeface="Consolas" panose="020B0609020204030204" pitchFamily="49" charset="0"/>
              </a:rPr>
              <a:t>().config(</a:t>
            </a:r>
            <a:r>
              <a:rPr lang="en-GB" sz="800" dirty="0" err="1">
                <a:latin typeface="Consolas" panose="020B0609020204030204" pitchFamily="49" charset="0"/>
              </a:rPr>
              <a:t>rdd.sparkContext.getConf</a:t>
            </a:r>
            <a:r>
              <a:rPr lang="en-GB" sz="800" dirty="0">
                <a:latin typeface="Consolas" panose="020B0609020204030204" pitchFamily="49" charset="0"/>
              </a:rPr>
              <a:t>).</a:t>
            </a:r>
            <a:r>
              <a:rPr lang="en-GB" sz="800" dirty="0" err="1">
                <a:latin typeface="Consolas" panose="020B0609020204030204" pitchFamily="49" charset="0"/>
              </a:rPr>
              <a:t>getOrCreate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 import </a:t>
            </a:r>
            <a:r>
              <a:rPr lang="en-GB" sz="800" dirty="0" err="1">
                <a:latin typeface="Consolas" panose="020B0609020204030204" pitchFamily="49" charset="0"/>
              </a:rPr>
              <a:t>spark.implicits</a:t>
            </a:r>
            <a:r>
              <a:rPr lang="en-GB" sz="800" dirty="0">
                <a:latin typeface="Consolas" panose="020B0609020204030204" pitchFamily="49" charset="0"/>
              </a:rPr>
              <a:t>._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ssc.start</a:t>
            </a: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ssc.awaitTermination</a:t>
            </a: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 err="1">
                <a:latin typeface="Consolas" panose="020B0609020204030204" pitchFamily="49" charset="0"/>
              </a:rPr>
              <a:t>ssc.stop</a:t>
            </a:r>
            <a:r>
              <a:rPr lang="en-GB" sz="800" dirty="0">
                <a:latin typeface="Consolas" panose="020B0609020204030204" pitchFamily="49" charset="0"/>
              </a:rPr>
              <a:t>(true, true)</a:t>
            </a:r>
          </a:p>
        </p:txBody>
      </p:sp>
    </p:spTree>
    <p:extLst>
      <p:ext uri="{BB962C8B-B14F-4D97-AF65-F5344CB8AC3E}">
        <p14:creationId xmlns:p14="http://schemas.microsoft.com/office/powerpoint/2010/main" val="282457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35E42-ADDF-45CF-B414-4F491F7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E177-BDF9-4A43-856D-25A17A657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206" y="1800000"/>
            <a:ext cx="5516594" cy="468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600" b="1" dirty="0"/>
              <a:t>Rest</a:t>
            </a:r>
            <a:r>
              <a:rPr lang="en-GB" b="1" dirty="0"/>
              <a:t> </a:t>
            </a:r>
            <a:r>
              <a:rPr lang="en-GB" sz="3600" b="1" dirty="0"/>
              <a:t>API</a:t>
            </a:r>
          </a:p>
          <a:p>
            <a:r>
              <a:rPr lang="en-GB" dirty="0"/>
              <a:t>Scala application</a:t>
            </a:r>
          </a:p>
          <a:p>
            <a:r>
              <a:rPr lang="en-GB" dirty="0" err="1"/>
              <a:t>Akka</a:t>
            </a:r>
            <a:r>
              <a:rPr lang="en-GB" dirty="0"/>
              <a:t> HTTP</a:t>
            </a:r>
          </a:p>
          <a:p>
            <a:r>
              <a:rPr lang="en-GB" dirty="0"/>
              <a:t>DataStax Cassandra Driver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Dockerfile</a:t>
            </a:r>
            <a:endParaRPr lang="en-GB" b="1" dirty="0"/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FROM alpine:3.7 AS build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RUN </a:t>
            </a:r>
            <a:r>
              <a:rPr lang="en-GB" sz="800" dirty="0" err="1">
                <a:latin typeface="Consolas" panose="020B0609020204030204" pitchFamily="49" charset="0"/>
              </a:rPr>
              <a:t>apk</a:t>
            </a:r>
            <a:r>
              <a:rPr lang="en-GB" sz="800" dirty="0">
                <a:latin typeface="Consolas" panose="020B0609020204030204" pitchFamily="49" charset="0"/>
              </a:rPr>
              <a:t> --update --no-cache add </a:t>
            </a:r>
            <a:r>
              <a:rPr lang="en-GB" sz="800" dirty="0" err="1">
                <a:latin typeface="Consolas" panose="020B0609020204030204" pitchFamily="49" charset="0"/>
              </a:rPr>
              <a:t>wget</a:t>
            </a:r>
            <a:r>
              <a:rPr lang="en-GB" sz="800" dirty="0">
                <a:latin typeface="Consolas" panose="020B0609020204030204" pitchFamily="49" charset="0"/>
              </a:rPr>
              <a:t> openjdk8 bash \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&amp;&amp; </a:t>
            </a:r>
            <a:r>
              <a:rPr lang="en-GB" sz="800" dirty="0" err="1">
                <a:latin typeface="Consolas" panose="020B0609020204030204" pitchFamily="49" charset="0"/>
              </a:rPr>
              <a:t>wget</a:t>
            </a:r>
            <a:r>
              <a:rPr lang="en-GB" sz="800" dirty="0">
                <a:latin typeface="Consolas" panose="020B0609020204030204" pitchFamily="49" charset="0"/>
              </a:rPr>
              <a:t> -q https://cocl.us/sbt01316tgz \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&amp;&amp; tar </a:t>
            </a:r>
            <a:r>
              <a:rPr lang="en-GB" sz="800" dirty="0" err="1">
                <a:latin typeface="Consolas" panose="020B0609020204030204" pitchFamily="49" charset="0"/>
              </a:rPr>
              <a:t>xzf</a:t>
            </a:r>
            <a:r>
              <a:rPr lang="en-GB" sz="800" dirty="0">
                <a:latin typeface="Consolas" panose="020B0609020204030204" pitchFamily="49" charset="0"/>
              </a:rPr>
              <a:t> sbt01316tgz \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&amp;&amp; rm sbt01316tgz \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 &amp;&amp; </a:t>
            </a:r>
            <a:r>
              <a:rPr lang="en-GB" sz="800" dirty="0" err="1">
                <a:latin typeface="Consolas" panose="020B0609020204030204" pitchFamily="49" charset="0"/>
              </a:rPr>
              <a:t>mkdir</a:t>
            </a:r>
            <a:r>
              <a:rPr lang="en-GB" sz="800" dirty="0">
                <a:latin typeface="Consolas" panose="020B0609020204030204" pitchFamily="49" charset="0"/>
              </a:rPr>
              <a:t> /build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ENV PATH="/</a:t>
            </a:r>
            <a:r>
              <a:rPr lang="en-GB" sz="800" dirty="0" err="1">
                <a:latin typeface="Consolas" panose="020B0609020204030204" pitchFamily="49" charset="0"/>
              </a:rPr>
              <a:t>sbt</a:t>
            </a:r>
            <a:r>
              <a:rPr lang="en-GB" sz="800" dirty="0">
                <a:latin typeface="Consolas" panose="020B0609020204030204" pitchFamily="49" charset="0"/>
              </a:rPr>
              <a:t>/bin:${PATH}"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COPY . /build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WORKDIR /build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RUN </a:t>
            </a:r>
            <a:r>
              <a:rPr lang="en-GB" sz="800" dirty="0" err="1">
                <a:latin typeface="Consolas" panose="020B0609020204030204" pitchFamily="49" charset="0"/>
              </a:rPr>
              <a:t>sbt</a:t>
            </a:r>
            <a:r>
              <a:rPr lang="en-GB" sz="800" dirty="0">
                <a:latin typeface="Consolas" panose="020B0609020204030204" pitchFamily="49" charset="0"/>
              </a:rPr>
              <a:t> -J-Xms1024m -J-Xmx4g assembly</a:t>
            </a:r>
          </a:p>
          <a:p>
            <a:pPr marL="0" indent="0">
              <a:buNone/>
            </a:pPr>
            <a:endParaRPr lang="en-GB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FROM alpine:3.7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RUN </a:t>
            </a:r>
            <a:r>
              <a:rPr lang="en-GB" sz="800" dirty="0" err="1">
                <a:latin typeface="Consolas" panose="020B0609020204030204" pitchFamily="49" charset="0"/>
              </a:rPr>
              <a:t>apk</a:t>
            </a:r>
            <a:r>
              <a:rPr lang="en-GB" sz="800" dirty="0">
                <a:latin typeface="Consolas" panose="020B0609020204030204" pitchFamily="49" charset="0"/>
              </a:rPr>
              <a:t> --update --no-cache add openjdk8-jre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COPY --from=build /build/target/scala-2.11/rest-api-assembly-*.jar /rest-api.jar</a:t>
            </a:r>
          </a:p>
          <a:p>
            <a:pPr marL="0" indent="0">
              <a:buNone/>
            </a:pPr>
            <a:r>
              <a:rPr lang="en-GB" sz="800" dirty="0">
                <a:latin typeface="Consolas" panose="020B0609020204030204" pitchFamily="49" charset="0"/>
              </a:rPr>
              <a:t>ENTRYPOINT ["/</a:t>
            </a:r>
            <a:r>
              <a:rPr lang="en-GB" sz="800" dirty="0" err="1">
                <a:latin typeface="Consolas" panose="020B0609020204030204" pitchFamily="49" charset="0"/>
              </a:rPr>
              <a:t>usr</a:t>
            </a:r>
            <a:r>
              <a:rPr lang="en-GB" sz="800" dirty="0">
                <a:latin typeface="Consolas" panose="020B0609020204030204" pitchFamily="49" charset="0"/>
              </a:rPr>
              <a:t>/bin/java", "-jar", "/rest-api.jar"]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65571-684C-4EF1-9F14-D0AFE873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900" y="1800000"/>
            <a:ext cx="5515893" cy="46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Code Fragments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implicit </a:t>
            </a: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system = </a:t>
            </a:r>
            <a:r>
              <a:rPr lang="en-GB" sz="600" dirty="0" err="1">
                <a:latin typeface="Consolas" panose="020B0609020204030204" pitchFamily="49" charset="0"/>
              </a:rPr>
              <a:t>ActorSystem</a:t>
            </a:r>
            <a:r>
              <a:rPr lang="en-GB" sz="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implicit </a:t>
            </a: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executor = </a:t>
            </a:r>
            <a:r>
              <a:rPr lang="en-GB" sz="600" dirty="0" err="1">
                <a:latin typeface="Consolas" panose="020B0609020204030204" pitchFamily="49" charset="0"/>
              </a:rPr>
              <a:t>system.dispatcher</a:t>
            </a:r>
            <a:endParaRPr lang="en-GB" sz="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implicit </a:t>
            </a: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materializer = </a:t>
            </a:r>
            <a:r>
              <a:rPr lang="en-GB" sz="600" dirty="0" err="1">
                <a:latin typeface="Consolas" panose="020B0609020204030204" pitchFamily="49" charset="0"/>
              </a:rPr>
              <a:t>ActorMaterializer</a:t>
            </a:r>
            <a:r>
              <a:rPr lang="en-GB" sz="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implicit </a:t>
            </a: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session = new Cluster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.Builder()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.</a:t>
            </a:r>
            <a:r>
              <a:rPr lang="en-GB" sz="600" dirty="0" err="1">
                <a:latin typeface="Consolas" panose="020B0609020204030204" pitchFamily="49" charset="0"/>
              </a:rPr>
              <a:t>addContactPoints</a:t>
            </a:r>
            <a:r>
              <a:rPr lang="en-GB" sz="600" dirty="0">
                <a:latin typeface="Consolas" panose="020B0609020204030204" pitchFamily="49" charset="0"/>
              </a:rPr>
              <a:t>(</a:t>
            </a:r>
            <a:r>
              <a:rPr lang="en-GB" sz="600" dirty="0" err="1">
                <a:latin typeface="Consolas" panose="020B0609020204030204" pitchFamily="49" charset="0"/>
              </a:rPr>
              <a:t>getEnvironmentOrDefault</a:t>
            </a:r>
            <a:r>
              <a:rPr lang="en-GB" sz="600" dirty="0">
                <a:latin typeface="Consolas" panose="020B0609020204030204" pitchFamily="49" charset="0"/>
              </a:rPr>
              <a:t>("CASSANDRA_SERVER", "</a:t>
            </a:r>
            <a:r>
              <a:rPr lang="en-GB" sz="600" dirty="0" err="1">
                <a:latin typeface="Consolas" panose="020B0609020204030204" pitchFamily="49" charset="0"/>
              </a:rPr>
              <a:t>cassandra</a:t>
            </a:r>
            <a:r>
              <a:rPr lang="en-GB" sz="6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.build()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.connect()</a:t>
            </a:r>
          </a:p>
          <a:p>
            <a:pPr marL="0" indent="0">
              <a:buNone/>
            </a:pPr>
            <a:endParaRPr lang="en-GB" sz="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statement = </a:t>
            </a:r>
            <a:r>
              <a:rPr lang="en-GB" sz="600" dirty="0" err="1">
                <a:latin typeface="Consolas" panose="020B0609020204030204" pitchFamily="49" charset="0"/>
              </a:rPr>
              <a:t>session.prepare</a:t>
            </a:r>
            <a:r>
              <a:rPr lang="en-GB" sz="600" dirty="0">
                <a:latin typeface="Consolas" panose="020B0609020204030204" pitchFamily="49" charset="0"/>
              </a:rPr>
              <a:t>("SELECT * FROM </a:t>
            </a:r>
            <a:r>
              <a:rPr lang="en-GB" sz="600" dirty="0" err="1">
                <a:latin typeface="Consolas" panose="020B0609020204030204" pitchFamily="49" charset="0"/>
              </a:rPr>
              <a:t>sentiment.keyword_sentiment</a:t>
            </a:r>
            <a:r>
              <a:rPr lang="en-GB" sz="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sz="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00" dirty="0" err="1">
                <a:latin typeface="Consolas" panose="020B0609020204030204" pitchFamily="49" charset="0"/>
              </a:rPr>
              <a:t>pathPrefix</a:t>
            </a:r>
            <a:r>
              <a:rPr lang="en-GB" sz="600" dirty="0">
                <a:latin typeface="Consolas" panose="020B0609020204030204" pitchFamily="49" charset="0"/>
              </a:rPr>
              <a:t>("current") {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get {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</a:t>
            </a: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result = </a:t>
            </a:r>
            <a:r>
              <a:rPr lang="en-GB" sz="600" dirty="0" err="1">
                <a:latin typeface="Consolas" panose="020B0609020204030204" pitchFamily="49" charset="0"/>
              </a:rPr>
              <a:t>session.executeAsync</a:t>
            </a:r>
            <a:r>
              <a:rPr lang="en-GB" sz="600" dirty="0">
                <a:latin typeface="Consolas" panose="020B0609020204030204" pitchFamily="49" charset="0"/>
              </a:rPr>
              <a:t>(</a:t>
            </a:r>
            <a:r>
              <a:rPr lang="en-GB" sz="600" dirty="0" err="1">
                <a:latin typeface="Consolas" panose="020B0609020204030204" pitchFamily="49" charset="0"/>
              </a:rPr>
              <a:t>statement.bind</a:t>
            </a:r>
            <a:r>
              <a:rPr lang="en-GB" sz="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</a:t>
            </a: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mapped = </a:t>
            </a:r>
            <a:r>
              <a:rPr lang="en-GB" sz="600" dirty="0" err="1">
                <a:latin typeface="Consolas" panose="020B0609020204030204" pitchFamily="49" charset="0"/>
              </a:rPr>
              <a:t>result.map</a:t>
            </a:r>
            <a:r>
              <a:rPr lang="en-GB" sz="600" dirty="0">
                <a:latin typeface="Consolas" panose="020B0609020204030204" pitchFamily="49" charset="0"/>
              </a:rPr>
              <a:t>(_.</a:t>
            </a:r>
            <a:r>
              <a:rPr lang="en-GB" sz="600" dirty="0" err="1">
                <a:latin typeface="Consolas" panose="020B0609020204030204" pitchFamily="49" charset="0"/>
              </a:rPr>
              <a:t>asScala.map</a:t>
            </a:r>
            <a:r>
              <a:rPr lang="en-GB" sz="600" dirty="0">
                <a:latin typeface="Consolas" panose="020B0609020204030204" pitchFamily="49" charset="0"/>
              </a:rPr>
              <a:t>(r =&gt; </a:t>
            </a:r>
            <a:r>
              <a:rPr lang="en-GB" sz="600" dirty="0" err="1">
                <a:latin typeface="Consolas" panose="020B0609020204030204" pitchFamily="49" charset="0"/>
              </a:rPr>
              <a:t>KeywordSentiment</a:t>
            </a:r>
            <a:r>
              <a:rPr lang="en-GB" sz="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  </a:t>
            </a:r>
            <a:r>
              <a:rPr lang="en-GB" sz="600" dirty="0" err="1">
                <a:latin typeface="Consolas" panose="020B0609020204030204" pitchFamily="49" charset="0"/>
              </a:rPr>
              <a:t>r.getString</a:t>
            </a:r>
            <a:r>
              <a:rPr lang="en-GB" sz="600" dirty="0">
                <a:latin typeface="Consolas" panose="020B0609020204030204" pitchFamily="49" charset="0"/>
              </a:rPr>
              <a:t>("keyword"), </a:t>
            </a:r>
            <a:r>
              <a:rPr lang="en-GB" sz="600" dirty="0" err="1">
                <a:latin typeface="Consolas" panose="020B0609020204030204" pitchFamily="49" charset="0"/>
              </a:rPr>
              <a:t>r.getString</a:t>
            </a:r>
            <a:r>
              <a:rPr lang="en-GB" sz="600" dirty="0">
                <a:latin typeface="Consolas" panose="020B0609020204030204" pitchFamily="49" charset="0"/>
              </a:rPr>
              <a:t>("day"), </a:t>
            </a:r>
            <a:r>
              <a:rPr lang="en-GB" sz="600" dirty="0" err="1">
                <a:latin typeface="Consolas" panose="020B0609020204030204" pitchFamily="49" charset="0"/>
              </a:rPr>
              <a:t>r.getLong</a:t>
            </a:r>
            <a:r>
              <a:rPr lang="en-GB" sz="600" dirty="0">
                <a:latin typeface="Consolas" panose="020B0609020204030204" pitchFamily="49" charset="0"/>
              </a:rPr>
              <a:t>("timestamp"),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  </a:t>
            </a:r>
            <a:r>
              <a:rPr lang="en-GB" sz="600" dirty="0" err="1">
                <a:latin typeface="Consolas" panose="020B0609020204030204" pitchFamily="49" charset="0"/>
              </a:rPr>
              <a:t>r.getDecimal</a:t>
            </a:r>
            <a:r>
              <a:rPr lang="en-GB" sz="600" dirty="0">
                <a:latin typeface="Consolas" panose="020B0609020204030204" pitchFamily="49" charset="0"/>
              </a:rPr>
              <a:t>("sentiment").</a:t>
            </a:r>
            <a:r>
              <a:rPr lang="en-GB" sz="600" dirty="0" err="1">
                <a:latin typeface="Consolas" panose="020B0609020204030204" pitchFamily="49" charset="0"/>
              </a:rPr>
              <a:t>doubleValue</a:t>
            </a:r>
            <a:r>
              <a:rPr lang="en-GB" sz="600" dirty="0">
                <a:latin typeface="Consolas" panose="020B0609020204030204" pitchFamily="49" charset="0"/>
              </a:rPr>
              <a:t>, </a:t>
            </a:r>
            <a:r>
              <a:rPr lang="en-GB" sz="600" dirty="0" err="1">
                <a:latin typeface="Consolas" panose="020B0609020204030204" pitchFamily="49" charset="0"/>
              </a:rPr>
              <a:t>r.getDecimal</a:t>
            </a:r>
            <a:r>
              <a:rPr lang="en-GB" sz="600" dirty="0">
                <a:latin typeface="Consolas" panose="020B0609020204030204" pitchFamily="49" charset="0"/>
              </a:rPr>
              <a:t>("weighted").</a:t>
            </a:r>
            <a:r>
              <a:rPr lang="en-GB" sz="600" dirty="0" err="1">
                <a:latin typeface="Consolas" panose="020B0609020204030204" pitchFamily="49" charset="0"/>
              </a:rPr>
              <a:t>doubleValue</a:t>
            </a:r>
            <a:r>
              <a:rPr lang="en-GB" sz="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  </a:t>
            </a:r>
            <a:r>
              <a:rPr lang="en-GB" sz="600" dirty="0" err="1">
                <a:latin typeface="Consolas" panose="020B0609020204030204" pitchFamily="49" charset="0"/>
              </a:rPr>
              <a:t>r.getInt</a:t>
            </a:r>
            <a:r>
              <a:rPr lang="en-GB" sz="600" dirty="0">
                <a:latin typeface="Consolas" panose="020B0609020204030204" pitchFamily="49" charset="0"/>
              </a:rPr>
              <a:t>("count")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)))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</a:t>
            </a:r>
            <a:r>
              <a:rPr lang="en-GB" sz="600" dirty="0" err="1">
                <a:latin typeface="Consolas" panose="020B0609020204030204" pitchFamily="49" charset="0"/>
              </a:rPr>
              <a:t>onSuccess</a:t>
            </a:r>
            <a:r>
              <a:rPr lang="en-GB" sz="600" dirty="0">
                <a:latin typeface="Consolas" panose="020B0609020204030204" pitchFamily="49" charset="0"/>
              </a:rPr>
              <a:t>(mapped) { m =&gt;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  complete(</a:t>
            </a:r>
            <a:r>
              <a:rPr lang="en-GB" sz="600" dirty="0" err="1">
                <a:latin typeface="Consolas" panose="020B0609020204030204" pitchFamily="49" charset="0"/>
              </a:rPr>
              <a:t>HttpEntity</a:t>
            </a:r>
            <a:r>
              <a:rPr lang="en-GB" sz="600" dirty="0">
                <a:latin typeface="Consolas" panose="020B0609020204030204" pitchFamily="49" charset="0"/>
              </a:rPr>
              <a:t>(</a:t>
            </a:r>
            <a:r>
              <a:rPr lang="en-GB" sz="600" dirty="0" err="1">
                <a:latin typeface="Consolas" panose="020B0609020204030204" pitchFamily="49" charset="0"/>
              </a:rPr>
              <a:t>ContentTypes</a:t>
            </a:r>
            <a:r>
              <a:rPr lang="en-GB" sz="600" dirty="0">
                <a:latin typeface="Consolas" panose="020B0609020204030204" pitchFamily="49" charset="0"/>
              </a:rPr>
              <a:t>.`application/json`, </a:t>
            </a:r>
            <a:r>
              <a:rPr lang="en-GB" sz="600" dirty="0" err="1">
                <a:latin typeface="Consolas" panose="020B0609020204030204" pitchFamily="49" charset="0"/>
              </a:rPr>
              <a:t>m.toList.toJson.toString</a:t>
            </a:r>
            <a:r>
              <a:rPr lang="en-GB" sz="6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6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endParaRPr lang="en-GB" sz="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00" dirty="0" err="1">
                <a:latin typeface="Consolas" panose="020B0609020204030204" pitchFamily="49" charset="0"/>
              </a:rPr>
              <a:t>val</a:t>
            </a:r>
            <a:r>
              <a:rPr lang="en-GB" sz="600" dirty="0">
                <a:latin typeface="Consolas" panose="020B0609020204030204" pitchFamily="49" charset="0"/>
              </a:rPr>
              <a:t> future = Http().</a:t>
            </a:r>
            <a:r>
              <a:rPr lang="en-GB" sz="600" dirty="0" err="1">
                <a:latin typeface="Consolas" panose="020B0609020204030204" pitchFamily="49" charset="0"/>
              </a:rPr>
              <a:t>bindAndHandle</a:t>
            </a:r>
            <a:r>
              <a:rPr lang="en-GB" sz="600" dirty="0">
                <a:latin typeface="Consolas" panose="020B0609020204030204" pitchFamily="49" charset="0"/>
              </a:rPr>
              <a:t>(routes, "0.0.0.0", 5000)</a:t>
            </a:r>
          </a:p>
        </p:txBody>
      </p:sp>
    </p:spTree>
    <p:extLst>
      <p:ext uri="{BB962C8B-B14F-4D97-AF65-F5344CB8AC3E}">
        <p14:creationId xmlns:p14="http://schemas.microsoft.com/office/powerpoint/2010/main" val="307340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46950-F151-4232-B1DC-AC2567B0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64" y="1800000"/>
            <a:ext cx="10800000" cy="4680000"/>
          </a:xfrm>
        </p:spPr>
        <p:txBody>
          <a:bodyPr/>
          <a:lstStyle/>
          <a:p>
            <a:r>
              <a:rPr lang="en-GB" dirty="0"/>
              <a:t>Cassandra was created by Facebook for Inbox Search</a:t>
            </a:r>
          </a:p>
          <a:p>
            <a:r>
              <a:rPr lang="en-GB" dirty="0"/>
              <a:t>Ex-Amazon and Microsoft Employees</a:t>
            </a:r>
          </a:p>
          <a:p>
            <a:r>
              <a:rPr lang="en-GB" dirty="0"/>
              <a:t>Released, open-source, to Google code in 2008</a:t>
            </a:r>
          </a:p>
          <a:p>
            <a:r>
              <a:rPr lang="en-GB" dirty="0"/>
              <a:t>Apache Incubator project in 2009</a:t>
            </a:r>
          </a:p>
          <a:p>
            <a:r>
              <a:rPr lang="en-GB" dirty="0"/>
              <a:t>Top-level Apache project in 2010</a:t>
            </a:r>
          </a:p>
          <a:p>
            <a:r>
              <a:rPr lang="en-GB" dirty="0"/>
              <a:t>Used by CERN, Facebook, Twitter, Netflix, eBay, Reddit, Instagram…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i="1" dirty="0"/>
              <a:t>“Hands down winner for transaction processing performance” </a:t>
            </a:r>
            <a:r>
              <a:rPr lang="en-GB" i="1" dirty="0"/>
              <a:t>– Tony Bain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8463D-5928-4041-AB38-6E9D4828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History…</a:t>
            </a:r>
          </a:p>
        </p:txBody>
      </p:sp>
    </p:spTree>
    <p:extLst>
      <p:ext uri="{BB962C8B-B14F-4D97-AF65-F5344CB8AC3E}">
        <p14:creationId xmlns:p14="http://schemas.microsoft.com/office/powerpoint/2010/main" val="1340813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135E42-ADDF-45CF-B414-4F491F7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D3F7-E883-4434-8A57-85BE2184A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372" y="1800000"/>
            <a:ext cx="5536428" cy="4680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Apache Zeppelin</a:t>
            </a:r>
          </a:p>
          <a:p>
            <a:r>
              <a:rPr lang="en-GB" dirty="0"/>
              <a:t>Web-based notebook application</a:t>
            </a:r>
          </a:p>
          <a:p>
            <a:r>
              <a:rPr lang="en-GB" dirty="0"/>
              <a:t>Interactive data analytics</a:t>
            </a:r>
          </a:p>
          <a:p>
            <a:r>
              <a:rPr lang="en-GB" dirty="0"/>
              <a:t>Collaborative documents</a:t>
            </a:r>
          </a:p>
          <a:p>
            <a:r>
              <a:rPr lang="en-GB" dirty="0"/>
              <a:t>Integrated Spark, Scala, SQL, </a:t>
            </a:r>
            <a:r>
              <a:rPr lang="en-GB" dirty="0" err="1"/>
              <a:t>pyspark</a:t>
            </a:r>
            <a:endParaRPr lang="en-GB" dirty="0"/>
          </a:p>
          <a:p>
            <a:r>
              <a:rPr lang="en-GB" dirty="0"/>
              <a:t>Interpreters for most common languages</a:t>
            </a:r>
          </a:p>
          <a:p>
            <a:r>
              <a:rPr lang="en-GB" dirty="0"/>
              <a:t>Import/export notebooks</a:t>
            </a:r>
          </a:p>
          <a:p>
            <a:r>
              <a:rPr lang="en-GB" dirty="0"/>
              <a:t>Notebooks JSON format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F3E7E9-2243-44B8-BF90-78B4DB586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7202" y="1800000"/>
            <a:ext cx="5535612" cy="3562995"/>
          </a:xfrm>
          <a:prstGeom prst="rect">
            <a:avLst/>
          </a:prstGeom>
          <a:ln>
            <a:solidFill>
              <a:srgbClr val="000032"/>
            </a:solidFill>
          </a:ln>
        </p:spPr>
      </p:pic>
    </p:spTree>
    <p:extLst>
      <p:ext uri="{BB962C8B-B14F-4D97-AF65-F5344CB8AC3E}">
        <p14:creationId xmlns:p14="http://schemas.microsoft.com/office/powerpoint/2010/main" val="9456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AF6F24-196E-4A13-A2C2-3B1F52CC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DataStax are a data management software vendor</a:t>
            </a:r>
          </a:p>
          <a:p>
            <a:r>
              <a:rPr lang="en-GB" dirty="0"/>
              <a:t>Key contributor to Apache Cassandra</a:t>
            </a:r>
          </a:p>
          <a:p>
            <a:r>
              <a:rPr lang="en-GB" dirty="0"/>
              <a:t>Publish training materials and certification</a:t>
            </a:r>
          </a:p>
          <a:p>
            <a:r>
              <a:rPr lang="en-GB" dirty="0"/>
              <a:t>Provide a certified enterprise product </a:t>
            </a:r>
            <a:r>
              <a:rPr lang="en-GB" b="1" dirty="0"/>
              <a:t>(DataStax Enterprise)</a:t>
            </a:r>
          </a:p>
          <a:p>
            <a:pPr lvl="1"/>
            <a:r>
              <a:rPr lang="en-GB" b="1" dirty="0"/>
              <a:t>Lucene/SOLR Integration</a:t>
            </a:r>
          </a:p>
          <a:p>
            <a:pPr lvl="1"/>
            <a:r>
              <a:rPr lang="en-GB" b="1" dirty="0"/>
              <a:t>DataStax Graph</a:t>
            </a:r>
          </a:p>
          <a:p>
            <a:pPr lvl="1"/>
            <a:r>
              <a:rPr lang="en-GB" b="1" dirty="0"/>
              <a:t>CDFS</a:t>
            </a:r>
          </a:p>
          <a:p>
            <a:pPr lvl="1"/>
            <a:r>
              <a:rPr lang="en-GB" b="1" dirty="0"/>
              <a:t>Managed Cloud</a:t>
            </a:r>
          </a:p>
          <a:p>
            <a:r>
              <a:rPr lang="en-GB" dirty="0"/>
              <a:t>Develop open-source drivers for major languages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4E5A3-006E-45A0-8CBB-1AD046F1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Datastax</a:t>
            </a:r>
            <a:endParaRPr lang="en-GB" dirty="0"/>
          </a:p>
        </p:txBody>
      </p:sp>
      <p:pic>
        <p:nvPicPr>
          <p:cNvPr id="9" name="Picture 8" descr="datastax_logo_blue.png">
            <a:extLst>
              <a:ext uri="{FF2B5EF4-FFF2-40B4-BE49-F238E27FC236}">
                <a16:creationId xmlns:a16="http://schemas.microsoft.com/office/drawing/2014/main" id="{92798AF9-F957-48FC-B784-0D9790B66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72" y="5744599"/>
            <a:ext cx="3437256" cy="11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6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AF6F24-196E-4A13-A2C2-3B1F52CC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Datastax</a:t>
            </a:r>
            <a:r>
              <a:rPr lang="en-GB" dirty="0"/>
              <a:t> Enterprise available in the marketplace</a:t>
            </a:r>
          </a:p>
          <a:p>
            <a:r>
              <a:rPr lang="en-GB" dirty="0"/>
              <a:t>Azure supports DC/OS and Marathon on ACS </a:t>
            </a:r>
          </a:p>
          <a:p>
            <a:r>
              <a:rPr lang="en-GB" dirty="0"/>
              <a:t>Azure </a:t>
            </a:r>
            <a:r>
              <a:rPr lang="en-GB" dirty="0" err="1"/>
              <a:t>CosmosDB</a:t>
            </a:r>
            <a:r>
              <a:rPr lang="en-GB" dirty="0"/>
              <a:t> supports Cassandra wire-protocol</a:t>
            </a:r>
          </a:p>
          <a:p>
            <a:r>
              <a:rPr lang="en-GB" dirty="0"/>
              <a:t>Kafka is available as part of </a:t>
            </a:r>
            <a:r>
              <a:rPr lang="en-GB" dirty="0" err="1"/>
              <a:t>HDInsights</a:t>
            </a:r>
            <a:r>
              <a:rPr lang="en-GB" dirty="0"/>
              <a:t> on Azure</a:t>
            </a:r>
          </a:p>
          <a:p>
            <a:r>
              <a:rPr lang="en-GB" dirty="0"/>
              <a:t>Spark is part of Azure Data Bricks</a:t>
            </a:r>
          </a:p>
          <a:p>
            <a:r>
              <a:rPr lang="en-GB" dirty="0"/>
              <a:t>Spark 2.3.0+ supports native Kubernetes integration</a:t>
            </a:r>
          </a:p>
          <a:p>
            <a:r>
              <a:rPr lang="en-GB" dirty="0"/>
              <a:t>Service Fabric on Azure supports Java and the Actor Pattern</a:t>
            </a:r>
          </a:p>
          <a:p>
            <a:r>
              <a:rPr lang="en-GB" dirty="0"/>
              <a:t>Serverless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4E5A3-006E-45A0-8CBB-1AD046F1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Cassandra &amp;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451ED-E2A0-4D4A-9F3A-9DFFE361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280" y="5973988"/>
            <a:ext cx="3651821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5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84E5A3-006E-45A0-8CBB-1AD046F1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5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8040E-A3E6-4AF2-8ED3-FDB0D017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80% of all modern data is unstructured</a:t>
            </a:r>
          </a:p>
          <a:p>
            <a:r>
              <a:rPr lang="en-GB" dirty="0"/>
              <a:t>90% of the worlds data was created in the last 2 years</a:t>
            </a:r>
          </a:p>
          <a:p>
            <a:r>
              <a:rPr lang="en-GB" dirty="0"/>
              <a:t>Need a strategy to analyse, process and understand unstructured data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02E359-D2DC-4610-B708-DAEE60D4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of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0B23FD-3E5C-4AA6-9E3A-EEBE962C5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41335"/>
              </p:ext>
            </p:extLst>
          </p:nvPr>
        </p:nvGraphicFramePr>
        <p:xfrm>
          <a:off x="1754786" y="3601550"/>
          <a:ext cx="8127999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71446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44120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304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Structured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Semi-Structured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Unstructured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7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Relational Databases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 Databases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Email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294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Word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1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6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Web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76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3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46950-F151-4232-B1DC-AC2567B0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8463D-5928-4041-AB38-6E9D4828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NoSQL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84FA9D5-E63B-4EC2-8658-6BD7EA26B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568201"/>
              </p:ext>
            </p:extLst>
          </p:nvPr>
        </p:nvGraphicFramePr>
        <p:xfrm>
          <a:off x="418109" y="1993725"/>
          <a:ext cx="11385965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193">
                  <a:extLst>
                    <a:ext uri="{9D8B030D-6E8A-4147-A177-3AD203B41FA5}">
                      <a16:colId xmlns:a16="http://schemas.microsoft.com/office/drawing/2014/main" val="1303850351"/>
                    </a:ext>
                  </a:extLst>
                </a:gridCol>
                <a:gridCol w="2277193">
                  <a:extLst>
                    <a:ext uri="{9D8B030D-6E8A-4147-A177-3AD203B41FA5}">
                      <a16:colId xmlns:a16="http://schemas.microsoft.com/office/drawing/2014/main" val="2271393912"/>
                    </a:ext>
                  </a:extLst>
                </a:gridCol>
                <a:gridCol w="2277193">
                  <a:extLst>
                    <a:ext uri="{9D8B030D-6E8A-4147-A177-3AD203B41FA5}">
                      <a16:colId xmlns:a16="http://schemas.microsoft.com/office/drawing/2014/main" val="770191177"/>
                    </a:ext>
                  </a:extLst>
                </a:gridCol>
                <a:gridCol w="2277193">
                  <a:extLst>
                    <a:ext uri="{9D8B030D-6E8A-4147-A177-3AD203B41FA5}">
                      <a16:colId xmlns:a16="http://schemas.microsoft.com/office/drawing/2014/main" val="634402389"/>
                    </a:ext>
                  </a:extLst>
                </a:gridCol>
                <a:gridCol w="2277193">
                  <a:extLst>
                    <a:ext uri="{9D8B030D-6E8A-4147-A177-3AD203B41FA5}">
                      <a16:colId xmlns:a16="http://schemas.microsoft.com/office/drawing/2014/main" val="3928992771"/>
                    </a:ext>
                  </a:extLst>
                </a:gridCol>
              </a:tblGrid>
              <a:tr h="38244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Document</a:t>
                      </a:r>
                      <a:endParaRPr lang="en-GB" sz="2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Column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Graph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Key</a:t>
                      </a:r>
                      <a:r>
                        <a:rPr lang="en-GB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Object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00469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 central concept is the document. Assume that documents capture or encode all data. Often encoded as XML, JSON or YAML.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 arranged with data stored in columns. A timestamp is used to differentiate current and stale records. Many columns form a Column Collection.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Uses graph structures and semantic queries. Nodes and edges with properties are used to represent data and relationships.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data store designed for storing, retrieving and managing associative arrays (hash/dictionary). Records are quickly retrieved via a unique key.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database management system in which information is represented as objects as used in an object-oriented language.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42184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MongoDB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CouchDB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RavenDB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Cassandra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Accumulo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neo4j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JanusGraph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Tinkerpop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Redis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Riak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Oracle NoSQL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db4o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ObjectDB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88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1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EB6FF-CC4B-40C0-A194-BF963F46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1" y="2897280"/>
            <a:ext cx="10800000" cy="1345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i="1" dirty="0"/>
              <a:t>“</a:t>
            </a:r>
            <a:r>
              <a:rPr lang="en-US" i="1" dirty="0"/>
              <a:t>When designing distributed web services, there are three properties that are commonly desired: consistency, availability, and partition tolerance. It is impossible to achieve all three.”</a:t>
            </a:r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2D2067-3529-49D4-9099-1F27EDDD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 Theorem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263A7-8728-4B58-9769-F621B82DE586}"/>
              </a:ext>
            </a:extLst>
          </p:cNvPr>
          <p:cNvSpPr txBox="1"/>
          <p:nvPr/>
        </p:nvSpPr>
        <p:spPr>
          <a:xfrm>
            <a:off x="2816352" y="5998464"/>
            <a:ext cx="8688749" cy="7805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*Brewer's conjecture and the feasibility of consistent, available, partition-tolerant web services  Seth Gilbert &amp; Nancy Lynch</a:t>
            </a:r>
          </a:p>
          <a:p>
            <a:pPr algn="l"/>
            <a:endParaRPr lang="en-GB" sz="1400" dirty="0"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FD017-5E62-44CA-8EEF-97A614E4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36388" y="2710689"/>
            <a:ext cx="1063763" cy="9083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2D0C0D-2166-4BD1-B9F6-7911C318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Cassandra Architecture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539ADBC-9554-4853-B603-F1D0A073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540" y="5571694"/>
            <a:ext cx="1063763" cy="908306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66F90BB-8DBA-4473-B934-B4E47EBC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892" y="5571694"/>
            <a:ext cx="1063763" cy="908306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2771D17-6D7B-46B3-8725-4129AC0BED13}"/>
              </a:ext>
            </a:extLst>
          </p:cNvPr>
          <p:cNvSpPr/>
          <p:nvPr/>
        </p:nvSpPr>
        <p:spPr>
          <a:xfrm rot="19423664">
            <a:off x="7967673" y="3193186"/>
            <a:ext cx="1085850" cy="45415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0643538-43B5-43EC-89B0-E7771AFA644E}"/>
              </a:ext>
            </a:extLst>
          </p:cNvPr>
          <p:cNvSpPr/>
          <p:nvPr/>
        </p:nvSpPr>
        <p:spPr>
          <a:xfrm rot="2176336" flipH="1">
            <a:off x="9828672" y="3193186"/>
            <a:ext cx="1085850" cy="45415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27379D89-6F18-403B-A550-65A0C371A29C}"/>
              </a:ext>
            </a:extLst>
          </p:cNvPr>
          <p:cNvSpPr/>
          <p:nvPr/>
        </p:nvSpPr>
        <p:spPr>
          <a:xfrm>
            <a:off x="8898173" y="5605010"/>
            <a:ext cx="1085850" cy="45415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D6A474A-6AFA-4ADF-9878-DC78DB28E2F3}"/>
              </a:ext>
            </a:extLst>
          </p:cNvPr>
          <p:cNvSpPr/>
          <p:nvPr/>
        </p:nvSpPr>
        <p:spPr>
          <a:xfrm rot="4246108">
            <a:off x="7523216" y="4790510"/>
            <a:ext cx="1085850" cy="45415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4F0E8BE-B701-4B8B-AFDA-DE92F859AD25}"/>
              </a:ext>
            </a:extLst>
          </p:cNvPr>
          <p:cNvSpPr/>
          <p:nvPr/>
        </p:nvSpPr>
        <p:spPr>
          <a:xfrm rot="17353892" flipH="1">
            <a:off x="10211298" y="4757195"/>
            <a:ext cx="1085850" cy="45415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C26B3E3-03D9-4985-BA56-0EE12428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38" y="3834639"/>
            <a:ext cx="1063763" cy="908306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4CA8E4E-3A72-4330-AFE2-3572F429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338" y="3834639"/>
            <a:ext cx="1063763" cy="908306"/>
          </a:xfrm>
          <a:prstGeom prst="rect">
            <a:avLst/>
          </a:prstGeom>
        </p:spPr>
      </p:pic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12C06989-CF8A-4452-95ED-52E448A27E9D}"/>
              </a:ext>
            </a:extLst>
          </p:cNvPr>
          <p:cNvSpPr txBox="1">
            <a:spLocks/>
          </p:cNvSpPr>
          <p:nvPr/>
        </p:nvSpPr>
        <p:spPr>
          <a:xfrm>
            <a:off x="696000" y="1800000"/>
            <a:ext cx="10800000" cy="4680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24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tabLst/>
              <a:defRPr sz="20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8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41E42"/>
              </a:buClr>
              <a:buSzPct val="60000"/>
              <a:buFont typeface="Wingdings" panose="05000000000000000000" pitchFamily="2" charset="2"/>
              <a:buChar char="§"/>
              <a:defRPr sz="1600" kern="1200" spc="-100" baseline="0">
                <a:solidFill>
                  <a:schemeClr val="bg1">
                    <a:lumMod val="50000"/>
                  </a:schemeClr>
                </a:solidFill>
                <a:latin typeface="Catamaran ExtraLight" panose="00000300000000000000" pitchFamily="2" charset="0"/>
                <a:ea typeface="+mn-ea"/>
                <a:cs typeface="Catamaran ExtraLight" panose="000003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Multi-Master, Asynchronous Replication </a:t>
            </a:r>
            <a:r>
              <a:rPr lang="en-GB" b="1" dirty="0"/>
              <a:t>(Shared Nothing Architecture)</a:t>
            </a:r>
          </a:p>
          <a:p>
            <a:r>
              <a:rPr lang="en-GB" dirty="0"/>
              <a:t>Distributed</a:t>
            </a:r>
          </a:p>
          <a:p>
            <a:r>
              <a:rPr lang="en-GB" dirty="0"/>
              <a:t>Configurable replication</a:t>
            </a:r>
          </a:p>
          <a:p>
            <a:r>
              <a:rPr lang="en-GB" dirty="0"/>
              <a:t>Tuneable consistency</a:t>
            </a:r>
          </a:p>
          <a:p>
            <a:r>
              <a:rPr lang="en-GB" dirty="0"/>
              <a:t>Data partitioning over nodes</a:t>
            </a:r>
          </a:p>
          <a:p>
            <a:r>
              <a:rPr lang="en-GB" dirty="0"/>
              <a:t>Multiple data centres and racks</a:t>
            </a:r>
          </a:p>
          <a:p>
            <a:r>
              <a:rPr lang="en-GB" dirty="0"/>
              <a:t>Self discovering </a:t>
            </a:r>
            <a:r>
              <a:rPr lang="en-GB" b="1" dirty="0"/>
              <a:t>(Gossip Protocol)</a:t>
            </a:r>
          </a:p>
        </p:txBody>
      </p:sp>
    </p:spTree>
    <p:extLst>
      <p:ext uri="{BB962C8B-B14F-4D97-AF65-F5344CB8AC3E}">
        <p14:creationId xmlns:p14="http://schemas.microsoft.com/office/powerpoint/2010/main" val="415133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8B8DEE-F09C-45A7-A355-CCC2BDE8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Cluster - Top-level </a:t>
            </a:r>
          </a:p>
          <a:p>
            <a:r>
              <a:rPr lang="en-GB" dirty="0"/>
              <a:t>Infrastructure</a:t>
            </a:r>
          </a:p>
          <a:p>
            <a:pPr lvl="1"/>
            <a:r>
              <a:rPr lang="en-GB" dirty="0"/>
              <a:t>Datacentre – Locations / Workloads</a:t>
            </a:r>
          </a:p>
          <a:p>
            <a:pPr lvl="1"/>
            <a:r>
              <a:rPr lang="en-GB" dirty="0"/>
              <a:t>Rack – Fault tolerance</a:t>
            </a:r>
          </a:p>
          <a:p>
            <a:pPr lvl="1"/>
            <a:r>
              <a:rPr lang="en-GB" dirty="0"/>
              <a:t>Node - Servers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 err="1"/>
              <a:t>Keyspace</a:t>
            </a:r>
            <a:r>
              <a:rPr lang="en-GB" dirty="0"/>
              <a:t> – Grouping of tables</a:t>
            </a:r>
          </a:p>
          <a:p>
            <a:pPr lvl="1"/>
            <a:r>
              <a:rPr lang="en-GB" dirty="0"/>
              <a:t>Table – Collection of similar data</a:t>
            </a:r>
          </a:p>
          <a:p>
            <a:pPr lvl="1"/>
            <a:r>
              <a:rPr lang="en-GB" dirty="0"/>
              <a:t>Partition – Division of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F8BEF-957F-49A2-B7B7-BA93E45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Clusters, Infrastructure &amp;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70774-B518-4D45-8728-4B4CD993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05" y="1800000"/>
            <a:ext cx="5832472" cy="42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8B8DEE-F09C-45A7-A355-CCC2BDE8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Tables store similar data</a:t>
            </a:r>
          </a:p>
          <a:p>
            <a:r>
              <a:rPr lang="en-GB" dirty="0"/>
              <a:t>Data is distributed across partitions</a:t>
            </a:r>
          </a:p>
          <a:p>
            <a:r>
              <a:rPr lang="en-GB" dirty="0"/>
              <a:t>Partitions contain may rows</a:t>
            </a:r>
          </a:p>
          <a:p>
            <a:r>
              <a:rPr lang="en-GB" dirty="0"/>
              <a:t>Rows within a partition are ordered</a:t>
            </a:r>
          </a:p>
          <a:p>
            <a:r>
              <a:rPr lang="en-GB" dirty="0"/>
              <a:t>Rows contain many columns</a:t>
            </a:r>
          </a:p>
          <a:p>
            <a:r>
              <a:rPr lang="en-GB" dirty="0"/>
              <a:t>A column is a name/value pair</a:t>
            </a:r>
          </a:p>
          <a:p>
            <a:r>
              <a:rPr lang="en-GB" dirty="0"/>
              <a:t>A column contains metadata</a:t>
            </a:r>
          </a:p>
          <a:p>
            <a:r>
              <a:rPr lang="en-GB" dirty="0"/>
              <a:t>Rows can be sparse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F8BEF-957F-49A2-B7B7-BA93E45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Tables, Partitions &amp;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4B270-F945-4CA7-8B2A-CD19270A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85" y="1800000"/>
            <a:ext cx="5347815" cy="4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JSS25 Palette">
      <a:dk1>
        <a:srgbClr val="041E42"/>
      </a:dk1>
      <a:lt1>
        <a:srgbClr val="FFFFFF"/>
      </a:lt1>
      <a:dk2>
        <a:srgbClr val="0047BB"/>
      </a:dk2>
      <a:lt2>
        <a:srgbClr val="97C1E5"/>
      </a:lt2>
      <a:accent1>
        <a:srgbClr val="FFD100"/>
      </a:accent1>
      <a:accent2>
        <a:srgbClr val="FF5000"/>
      </a:accent2>
      <a:accent3>
        <a:srgbClr val="3CCBDA"/>
      </a:accent3>
      <a:accent4>
        <a:srgbClr val="97C1E5"/>
      </a:accent4>
      <a:accent5>
        <a:srgbClr val="97C1E5"/>
      </a:accent5>
      <a:accent6>
        <a:srgbClr val="C3C6C8"/>
      </a:accent6>
      <a:hlink>
        <a:srgbClr val="D1E0D7"/>
      </a:hlink>
      <a:folHlink>
        <a:srgbClr val="97C1E5"/>
      </a:folHlink>
    </a:clrScheme>
    <a:fontScheme name="BJSS25">
      <a:majorFont>
        <a:latin typeface="Helvetica LT Pro ExtraComp"/>
        <a:ea typeface=""/>
        <a:cs typeface=""/>
      </a:majorFont>
      <a:minorFont>
        <a:latin typeface="Catamaran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7B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 algn="l">
          <a:defRPr sz="1400" dirty="0">
            <a:latin typeface="Catamaran" panose="00000500000000000000" pitchFamily="2" charset="0"/>
            <a:cs typeface="Catamaran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BJSS25 (Jan 18).potx" id="{A89928D0-CD61-4133-B109-F40B0B9C9A07}" vid="{1C4CF19D-538F-4570-83FD-77F213232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59502602C7A4FBD462C37971A71DA" ma:contentTypeVersion="11" ma:contentTypeDescription="Create a new document." ma:contentTypeScope="" ma:versionID="4f7487db1fe2720e196334ed05f8ce52">
  <xsd:schema xmlns:xsd="http://www.w3.org/2001/XMLSchema" xmlns:xs="http://www.w3.org/2001/XMLSchema" xmlns:p="http://schemas.microsoft.com/office/2006/metadata/properties" xmlns:ns2="e59b678b-a9dc-4914-b910-a3b956e7a3a5" xmlns:ns3="0d505b13-1509-47b3-888a-5d23ae2d7b86" targetNamespace="http://schemas.microsoft.com/office/2006/metadata/properties" ma:root="true" ma:fieldsID="fbc52c4f5c0b37483453728534337775" ns2:_="" ns3:_="">
    <xsd:import namespace="e59b678b-a9dc-4914-b910-a3b956e7a3a5"/>
    <xsd:import namespace="0d505b13-1509-47b3-888a-5d23ae2d7b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b678b-a9dc-4914-b910-a3b956e7a3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05b13-1509-47b3-888a-5d23ae2d7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D97739-8F7B-4437-A733-AB7108D318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1A9CE7-83D9-4893-B992-2B305E7CC71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d505b13-1509-47b3-888a-5d23ae2d7b86"/>
    <ds:schemaRef ds:uri="e59b678b-a9dc-4914-b910-a3b956e7a3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34F256F-C564-4703-98B4-AE7BB1B5A3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9b678b-a9dc-4914-b910-a3b956e7a3a5"/>
    <ds:schemaRef ds:uri="0d505b13-1509-47b3-888a-5d23ae2d7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Template_BJSS25 (Jan 18)</Template>
  <TotalTime>17850</TotalTime>
  <Words>2681</Words>
  <Application>Microsoft Office PowerPoint</Application>
  <PresentationFormat>Widescreen</PresentationFormat>
  <Paragraphs>556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Catamaran</vt:lpstr>
      <vt:lpstr>Catamaran ExtraLight</vt:lpstr>
      <vt:lpstr>Catamaran Light</vt:lpstr>
      <vt:lpstr>Catamaran Medium</vt:lpstr>
      <vt:lpstr>Catamaran SemiBold</vt:lpstr>
      <vt:lpstr>Consolas</vt:lpstr>
      <vt:lpstr>Helvetica LT Pro ExtraComp</vt:lpstr>
      <vt:lpstr>Wingdings</vt:lpstr>
      <vt:lpstr>Office Theme</vt:lpstr>
      <vt:lpstr>Apache Cassandra:  Building a Fast  Data Platform  </vt:lpstr>
      <vt:lpstr>The Elevator Pitch</vt:lpstr>
      <vt:lpstr>A Brief History…</vt:lpstr>
      <vt:lpstr>Different Types of Data</vt:lpstr>
      <vt:lpstr>Different NoSQL</vt:lpstr>
      <vt:lpstr>CAP Theorem</vt:lpstr>
      <vt:lpstr>Cassandra Architecture</vt:lpstr>
      <vt:lpstr>Clusters, Infrastructure &amp; Data</vt:lpstr>
      <vt:lpstr>Tables, Partitions &amp; Columns</vt:lpstr>
      <vt:lpstr>Partitions, Nodes &amp; Tokens</vt:lpstr>
      <vt:lpstr>Data Modelling</vt:lpstr>
      <vt:lpstr>Data Modelling</vt:lpstr>
      <vt:lpstr>Chebotko Diagrams</vt:lpstr>
      <vt:lpstr>Cassandra Query Language (CQL - DDL)</vt:lpstr>
      <vt:lpstr>Cassandra Query Language (CQL - DML)</vt:lpstr>
      <vt:lpstr>Useful Terms</vt:lpstr>
      <vt:lpstr>CLIENT LIBRARIES</vt:lpstr>
      <vt:lpstr>Code Sample (Scala)</vt:lpstr>
      <vt:lpstr>Code Sample (SPARK)</vt:lpstr>
      <vt:lpstr>Tools </vt:lpstr>
      <vt:lpstr>BIG DATA</vt:lpstr>
      <vt:lpstr>The 5 Vs</vt:lpstr>
      <vt:lpstr>SMACK STACK</vt:lpstr>
      <vt:lpstr>Demo Fast Data Platform</vt:lpstr>
      <vt:lpstr>Kafka</vt:lpstr>
      <vt:lpstr>Cassandra</vt:lpstr>
      <vt:lpstr>Data Ingestion</vt:lpstr>
      <vt:lpstr>Spark Stream Processing</vt:lpstr>
      <vt:lpstr>Simple API</vt:lpstr>
      <vt:lpstr>Data Visualisation</vt:lpstr>
      <vt:lpstr>Datastax</vt:lpstr>
      <vt:lpstr>Cassandra &amp; Azure</vt:lpstr>
      <vt:lpstr>The End.</vt:lpstr>
    </vt:vector>
  </TitlesOfParts>
  <Company>BJSS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BJSS Presentation Template</dc:title>
  <dc:creator>Simon Dale</dc:creator>
  <cp:lastModifiedBy>Simon Dale</cp:lastModifiedBy>
  <cp:revision>113</cp:revision>
  <cp:lastPrinted>2017-11-29T14:45:20Z</cp:lastPrinted>
  <dcterms:created xsi:type="dcterms:W3CDTF">2018-03-20T14:39:10Z</dcterms:created>
  <dcterms:modified xsi:type="dcterms:W3CDTF">2018-05-16T05:14:26Z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0x010100CEE59502602C7A4FBD462C37971A71DA</vt:lpwstr>
  </property>
</Properties>
</file>