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ustomer_Analysis_1662469610285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7CA289-B748-47E2-8289-B85931A8A5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B5C85D-FFA1-4385-915E-E647DB04DD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9/6/2022 8:11:32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untries" id="10" name="slide10">
            <a:extLst>
              <a:ext uri="{FF2B5EF4-FFF2-40B4-BE49-F238E27FC236}">
                <a16:creationId xmlns:a16="http://schemas.microsoft.com/office/drawing/2014/main" id="{9939A633-C41A-4CDE-999B-34E7DFC99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929640"/>
            <a:ext cx="601980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Months" id="11" name="slide11">
            <a:extLst>
              <a:ext uri="{FF2B5EF4-FFF2-40B4-BE49-F238E27FC236}">
                <a16:creationId xmlns:a16="http://schemas.microsoft.com/office/drawing/2014/main" id="{2DF3A0F2-F485-40F6-8732-E26066E838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503170"/>
            <a:ext cx="297180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s" id="12" name="slide12">
            <a:extLst>
              <a:ext uri="{FF2B5EF4-FFF2-40B4-BE49-F238E27FC236}">
                <a16:creationId xmlns:a16="http://schemas.microsoft.com/office/drawing/2014/main" id="{79F60754-37B0-47C2-8D36-4A249BED47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647950"/>
            <a:ext cx="3352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tates" id="13" name="slide13">
            <a:extLst>
              <a:ext uri="{FF2B5EF4-FFF2-40B4-BE49-F238E27FC236}">
                <a16:creationId xmlns:a16="http://schemas.microsoft.com/office/drawing/2014/main" id="{3DC83A0E-2003-4C28-8BC9-3422D6CEDA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514600"/>
            <a:ext cx="2971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ategories" id="14" name="slide14">
            <a:extLst>
              <a:ext uri="{FF2B5EF4-FFF2-40B4-BE49-F238E27FC236}">
                <a16:creationId xmlns:a16="http://schemas.microsoft.com/office/drawing/2014/main" id="{C46D2754-FCAC-4CC9-B3CD-3DB16E4E7E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562100"/>
            <a:ext cx="2781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tate" id="2" name="slide2">
            <a:extLst>
              <a:ext uri="{FF2B5EF4-FFF2-40B4-BE49-F238E27FC236}">
                <a16:creationId xmlns:a16="http://schemas.microsoft.com/office/drawing/2014/main" id="{DAE57235-366C-4141-AD56-A93641435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929640"/>
            <a:ext cx="1059942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-Wise Revenue" id="3" name="slide3">
            <a:extLst>
              <a:ext uri="{FF2B5EF4-FFF2-40B4-BE49-F238E27FC236}">
                <a16:creationId xmlns:a16="http://schemas.microsoft.com/office/drawing/2014/main" id="{30CC8253-5FCF-451F-9285-ECF6D6B28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929640"/>
            <a:ext cx="829056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-Wise Sales Analysis" id="4" name="slide4">
            <a:extLst>
              <a:ext uri="{FF2B5EF4-FFF2-40B4-BE49-F238E27FC236}">
                <a16:creationId xmlns:a16="http://schemas.microsoft.com/office/drawing/2014/main" id="{ED650D70-E51B-4C9B-9FB5-45F336F80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70" y="929640"/>
            <a:ext cx="543306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- Discount Percentage Correlation" id="5" name="slide5">
            <a:extLst>
              <a:ext uri="{FF2B5EF4-FFF2-40B4-BE49-F238E27FC236}">
                <a16:creationId xmlns:a16="http://schemas.microsoft.com/office/drawing/2014/main" id="{EA20D011-D6B3-456F-90A1-7E7475C037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929640"/>
            <a:ext cx="1076706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-Wise Revenue Share(%)" id="6" name="slide6">
            <a:extLst>
              <a:ext uri="{FF2B5EF4-FFF2-40B4-BE49-F238E27FC236}">
                <a16:creationId xmlns:a16="http://schemas.microsoft.com/office/drawing/2014/main" id="{48254BB1-570E-4DCB-BA50-87C24B6418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929640"/>
            <a:ext cx="1123950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-Wise Sales Analysis" id="7" name="slide7">
            <a:extLst>
              <a:ext uri="{FF2B5EF4-FFF2-40B4-BE49-F238E27FC236}">
                <a16:creationId xmlns:a16="http://schemas.microsoft.com/office/drawing/2014/main" id="{F226B15E-9EC3-4770-8981-05602FC1C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20190"/>
            <a:ext cx="1059180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DDAA2F87-F150-4436-A66A-BBB32D284E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45" y="0"/>
            <a:ext cx="748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" id="9" name="slide9">
            <a:extLst>
              <a:ext uri="{FF2B5EF4-FFF2-40B4-BE49-F238E27FC236}">
                <a16:creationId xmlns:a16="http://schemas.microsoft.com/office/drawing/2014/main" id="{C760ADB0-9C70-4F9B-830B-9D743BF1F6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55620"/>
            <a:ext cx="152400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2022-09-06T20:11:33Z</dcterms:created>
  <dcterms:modified xsi:type="dcterms:W3CDTF">2022-09-06T20:11:33Z</dcterms:modified>
</cp:coreProperties>
</file>