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232107-9524-433B-9773-1FD12C38F4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C665A4-05D2-43C0-A1C2-C69624F9F0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8/3/2022 10:11:03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2" id="10" name="slide10">
            <a:extLst>
              <a:ext uri="{FF2B5EF4-FFF2-40B4-BE49-F238E27FC236}">
                <a16:creationId xmlns:a16="http://schemas.microsoft.com/office/drawing/2014/main" id="{D6DEDD0C-D514-44C8-987B-B28F0E92D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941320"/>
            <a:ext cx="259080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Heart Rate" id="11" name="slide11">
            <a:extLst>
              <a:ext uri="{FF2B5EF4-FFF2-40B4-BE49-F238E27FC236}">
                <a16:creationId xmlns:a16="http://schemas.microsoft.com/office/drawing/2014/main" id="{B3DDF2A4-C6B8-4BD8-84B2-0D26DC9318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5860"/>
            <a:ext cx="105918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rt Disease" id="12" name="slide12">
            <a:extLst>
              <a:ext uri="{FF2B5EF4-FFF2-40B4-BE49-F238E27FC236}">
                <a16:creationId xmlns:a16="http://schemas.microsoft.com/office/drawing/2014/main" id="{5ADFFBDE-9ADE-4357-97E6-B20ABE2031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07970"/>
            <a:ext cx="2590800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02D53368-9DD1-4BC5-809E-81F5E53AD9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83" y="0"/>
            <a:ext cx="9353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" id="2" name="slide2">
            <a:extLst>
              <a:ext uri="{FF2B5EF4-FFF2-40B4-BE49-F238E27FC236}">
                <a16:creationId xmlns:a16="http://schemas.microsoft.com/office/drawing/2014/main" id="{98E85BCC-69CC-4E95-9672-B21C4D96B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5860"/>
            <a:ext cx="105918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3" name="slide3">
            <a:extLst>
              <a:ext uri="{FF2B5EF4-FFF2-40B4-BE49-F238E27FC236}">
                <a16:creationId xmlns:a16="http://schemas.microsoft.com/office/drawing/2014/main" id="{36D8E74B-8B99-42C4-B206-50C5ED28B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5860"/>
            <a:ext cx="105918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4" name="slide4">
            <a:extLst>
              <a:ext uri="{FF2B5EF4-FFF2-40B4-BE49-F238E27FC236}">
                <a16:creationId xmlns:a16="http://schemas.microsoft.com/office/drawing/2014/main" id="{9467D09A-661C-478A-A064-A78119CC19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5860"/>
            <a:ext cx="105918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Range" id="5" name="slide5">
            <a:extLst>
              <a:ext uri="{FF2B5EF4-FFF2-40B4-BE49-F238E27FC236}">
                <a16:creationId xmlns:a16="http://schemas.microsoft.com/office/drawing/2014/main" id="{ED801664-A708-4346-86CD-DAF361DF75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5860"/>
            <a:ext cx="105918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P" id="6" name="slide6">
            <a:extLst>
              <a:ext uri="{FF2B5EF4-FFF2-40B4-BE49-F238E27FC236}">
                <a16:creationId xmlns:a16="http://schemas.microsoft.com/office/drawing/2014/main" id="{52D47BE1-3B24-44FB-88D7-2A7B8305A3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65860"/>
            <a:ext cx="105918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l Type" id="7" name="slide7">
            <a:extLst>
              <a:ext uri="{FF2B5EF4-FFF2-40B4-BE49-F238E27FC236}">
                <a16:creationId xmlns:a16="http://schemas.microsoft.com/office/drawing/2014/main" id="{18B0A5F2-F72F-4D33-83C8-EF156C08B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165860"/>
            <a:ext cx="554736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mum Age" id="8" name="slide8">
            <a:extLst>
              <a:ext uri="{FF2B5EF4-FFF2-40B4-BE49-F238E27FC236}">
                <a16:creationId xmlns:a16="http://schemas.microsoft.com/office/drawing/2014/main" id="{47BD539B-03EE-4C2E-A63A-1BF17A0ED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22270"/>
            <a:ext cx="105918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imum Age" id="9" name="slide9">
            <a:extLst>
              <a:ext uri="{FF2B5EF4-FFF2-40B4-BE49-F238E27FC236}">
                <a16:creationId xmlns:a16="http://schemas.microsoft.com/office/drawing/2014/main" id="{3DDA0FE1-455C-4403-9F9B-AD18F68532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22270"/>
            <a:ext cx="105918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2022-08-03T22:11:04Z</dcterms:created>
  <dcterms:modified xsi:type="dcterms:W3CDTF">2022-08-03T22:11:04Z</dcterms:modified>
</cp:coreProperties>
</file>