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aven Pro Bold" charset="1" panose="00000800000000000000"/>
      <p:regular r:id="rId18"/>
    </p:embeddedFont>
    <p:embeddedFont>
      <p:font typeface="Maven Pro" charset="1" panose="00000500000000000000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669352"/>
            <a:ext cx="13112360" cy="31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b="true" sz="100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HOSPITAL MANAGEMENT SYSTEM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AJAY KUNWAR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530" y="885825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DATEDIFF(CURRENT_DATE, AdmissionDate) &gt; 10;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57150"/>
            <a:ext cx="17829302" cy="108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6)List all doctors who specialize in "Cardiology" and have more than 10 years of experience.?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392761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7)Which doctors belong to the "Pediatrics" department??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530" y="3040982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Doctors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Department = 'Pediatrics';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613469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8)Find all appointments where the diagnosis includes "Diabetes."?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324475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Appointments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Diagnosis LIKE '%Diabetes%';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894196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9)Which patients have not had any appointments since their admission date??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606886"/>
            <a:ext cx="16965770" cy="309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PatientID NOT IN (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SELECT PatientID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FROM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WHERE AppointmentDate &gt;= AdmissionDate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530" y="885825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DoctorID, COUNT(PatientID) AS NumPatients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GROUP BY DoctorID;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57150"/>
            <a:ext cx="17829302" cy="108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10)List the total number of patients treated by each doctor.</a:t>
            </a:r>
          </a:p>
          <a:p>
            <a:pPr algn="l">
              <a:lnSpc>
                <a:spcPts val="438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61593" y="161925"/>
            <a:ext cx="20411186" cy="52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CREATING A TABLE FOR DOCTOR,PATIENT AND APPOINTMENTS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66775"/>
            <a:ext cx="9144000" cy="986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 DATABASE db1;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 TABLE Doctors (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DoctorID INT PRIMARY KEY,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Name VARCHAR(100),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Specialization VARCHAR(100),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ContactNumber CHAR(10) UNIQUE,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Department VARCHAR(100),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ExperienceYears INT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);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 TABLE Patients (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PatientID INT PRIMARY KEY,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Name VARCHAR(100),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Age INT,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Gender VARCHAR(10),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ContactNumber CHAR(10) UNIQUE,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AdmissionDate DATE,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DoctorID INT,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FOREIGN KEY (DoctorID) REFERENCES Doctors(DoctorID)</a:t>
            </a:r>
          </a:p>
          <a:p>
            <a:pPr algn="l">
              <a:lnSpc>
                <a:spcPts val="3935"/>
              </a:lnSpc>
            </a:pPr>
            <a:r>
              <a:rPr lang="en-US" sz="19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);</a:t>
            </a:r>
          </a:p>
          <a:p>
            <a:pPr algn="l">
              <a:lnSpc>
                <a:spcPts val="39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61593" y="161925"/>
            <a:ext cx="20411186" cy="52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CREATING A TABLE FOR DOCTOR,PATIENT AND APPOINTMENTS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57250"/>
            <a:ext cx="17829302" cy="635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 TABLE Appointments (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AppointmentID INT PRIMARY KEY,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PatientID INT,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DoctorID INT,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AppointmentDate DATE,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Diagnosis TEXT,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Prescription TEXT,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FOREIGN KEY (PatientID) REFERENCES Patients(PatientID),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FOREIGN KEY (DoctorID) REFERENCES Doctors(DoctorID)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);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61593" y="161925"/>
            <a:ext cx="20411186" cy="52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ADDING THE RECORDS IN THE GIVEN TABLE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57250"/>
            <a:ext cx="17829302" cy="902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INSERT INTO Doctors (DoctorID, Name, Specialization, ContactNumber, Department, ExperienceYears) VALUES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(101, 'Dr. John Smith', 'Cardiology', '9851140003', 'Cardiology', 15),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(102, 'Dr. Ali jha', 'Neurology', '9845678901', 'Neurology', 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(103, 'Dr. Alice Thapa', 'Dermatology', '9856789012', 'Dermatology', 8),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(104, 'Dr. Ajay Kunwar', 'Pediatrics', '9867890123', 'Pediatrics', 12),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(105, 'Dr. Aadarsh Thapa', 'Orthopedics', '9878901234', 'Orthopedics', 5),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(106, 'Dr. Arpit Kc', 'Neurology', '9889012345', 'Neurology', 20),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(107, 'Dr. Sudip Lama', 'General Surgery', '9890123456', 'Surgery', 25),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(108, 'Dr. Bijay Gc', 'Radiology', '9701234567', 'Radiology', 3),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(109, 'Dr. Nikit Bista', 'Pediatrics', '9812345678', 'Neurology', 18),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(110, 'Dr. Bishnu Acharya ', 'Ophthalmology', '9723456789', 'Ophthalmology', 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(111, 'Dr. Prakash Rai ', 'Oncology', '9834598765', 'Oncology', 14),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(112, 'Dr. Ram Rai ', 'Pediatrics', '9845609876', 'Pediatrics', 7),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(113, 'Dr. Samir Shrestha', 'Neurology', '9856710987', 'Neurology', 11),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(114, 'Dr. Krishna Karki', 'Psychiatry', '9867821098', 'Psychiatry', 13),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(115, 'Dr. Dinesh Pandey', 'Pediatrics', '9878932109', 'Pediatrics', 9);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61593" y="161925"/>
            <a:ext cx="20411186" cy="52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ADDING THE RECORDS IN THE GIVEN TABLE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57250"/>
            <a:ext cx="17829302" cy="849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INSERT INTO Patients (PatientID, Name, Age, Gender, ContactNumber, AdmissionDate, DoctorID) VALUES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(1, 'Sulochan Karki', 30, 'Male', '9876543210', '2025-01-01', 101),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(2, 'Ranjita Bista', 45, 'Female', '9865432109', '2025-01-02', 102),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(3, 'Bijay Kandel', 22, 'Male', '9854321098', '2025-01-03', 103),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(4, 'Bandhana Kandel', 38, 'Female', '9843210987', '2025-01-04', 104),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(5, 'Nabin Kc', 60, 'Male', '9832109876', '2025-01-05', 101),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(6, 'Sima Gc', 28, 'Female', '9821098765', '2025-01-06', 110),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(7, 'Rama Kunwar', 36, 'Female', '9810987654', '2025-01-07', 107),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(8, 'Raju Bista', 50, 'Male', '9809876543', '2025-01-08',108),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(9, 'Asmita Kunwar', 42, 'Female', '9898765432', '2025-01-09',105),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(10, 'Nabin Khanal', 27, 'Male', '9876543210', '2025-01-10', 110),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(11, 'Rekha Oli', 33, 'Female', '9865432109', '2025-01-11', 110),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(12, 'Denish Karki', 55, 'Male', '9854321098', '2025-01-12', 112),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(13, 'Dhurba Kc', 40, 'Female', '9843210987', '2025-01-13', 110),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(14, 'Sanjeev Upadhya', 60, 'Male', '9832109876', '2025-01-14', 105),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(15, 'Amit Bista', 23, 'Female', '9821098765', '2025-01-15', 115);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61593" y="161925"/>
            <a:ext cx="20411186" cy="52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ADDING THE RECORDS IN THE GIVEN TABLE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57250"/>
            <a:ext cx="17829302" cy="902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INSERT INTO Appointments (AppointmentID, PatientID, DoctorID, AppointmentDate, Diagnosis, Prescription) VALUES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(1, 1, 101, '2025-01-01', 'Chest pain', 'Beta blockers'),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(2, 2, 102, '2025-01-02', 'Migraine', 'Pain relievers'),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(3, 3, 103, '2025-01-24', 'Diabetes', 'insulin'),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(4, 4, 104, '2025-01-04', 'Fever', 'Antipyretics'),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(5, 5, 101, '2025-01-05', 'Diabetes', 'insulin'),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(6, 6, 110, '2025-01-24', 'Thyroid imbalance', 'Thyroid medication'),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(7, 7, 107, '2025-01-07', 'Abdominal pain', 'Surgical intervention'),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(8, 8, 108, '2025-01-27', 'Diabetes', 'insulin'),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(9, 9, 105, '2025-01-09', 'Stomach ache', 'Gastrointestinal medication'),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(10, 10, 110, '2025-01-27', 'Eye irritation', 'Eye drops'),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(11, 11, 110, '2025-01-16', 'Cancer symptoms', 'Chemotherapy');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(12, 12, 112, '2025-01-17', 'Anesthesia consultation', 'Pre-operative assessment'),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(13, 13, 110, '2025-01-18', 'Pregnancy checkup', 'Prenatal vitamins'),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(14, 14, 105, '2025-01-19', 'Mental health checkup', 'Antidepressants'),</a:t>
            </a:r>
          </a:p>
          <a:p>
            <a:pPr algn="just">
              <a:lnSpc>
                <a:spcPts val="4200"/>
              </a:lnSpc>
            </a:pPr>
            <a:r>
              <a:rPr lang="en-US" sz="21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(15, 15, 115, '2025-01-19', 'Kidney issues', 'Dialysis');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66775"/>
            <a:ext cx="17259300" cy="976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this question we donot have any discharge apointment . So we add it in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ALTER TABLE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ADD COLUMN DischargeDate DATE;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'2025-01-02' WHERE AppointmentID = 1;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'2025-01-30' WHERE AppointmentID = 2;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'2025-01-29' WHERE AppointmentID = 3;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'2025-02-05' WHERE AppointmentID = 4;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4065"/>
              </a:lnSpc>
            </a:pPr>
            <a:r>
              <a:rPr lang="en-US" sz="203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'2025-02-06' WHERE AppointmentID = 5;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57150"/>
            <a:ext cx="17829302" cy="108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1)Which patients are currently admitted in the hospital (i.e., have no appointment for discharge)?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530" y="885825"/>
            <a:ext cx="16965770" cy="1025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'2025-01-28' WHERE AppointmentID = 6;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'2025-01-28' WHERE AppointmentID = 7;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'2025-01-28' WHERE AppointmentID = 8;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'2025-01-28' WHERE AppointmentID = 11;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UPDATE Appointments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SET DischargeDate = '2025-01-20' WHERE AppointmentID = 13;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so according to question to find the patient that are currently at the hospital (i.e who have no discharge date):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p.PatientID, p.Name, p.AdmissionDate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 p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LEFT JOIN Appointments a ON p.PatientID = a.PatientID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a.DischargeDate IS NULL;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57150"/>
            <a:ext cx="17829302" cy="108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1)Which patients are currently admitted in the hospital (i.e., have no appointment for discharge)?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530" y="1014673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Doctors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Specialization = 'Cardiology' AND ExperienceYears &gt; 10;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57150"/>
            <a:ext cx="17829302" cy="108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2)List all doctors who specialize in "Cardiology" and have more than 10 years of experience.?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392761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3)Find patients who have been assigned to a specific doctor (e.g., DoctorID = 101).?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530" y="3040982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DoctorID = 101;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613469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4)Identify appointments scheduled for the upcoming week.?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324475"/>
            <a:ext cx="16965770" cy="130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*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Appointments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WHERE AppointmentDate BETWEEN CURRENT_DATE AND DATE_ADD(CURRENT_DATE, INTERVAL 7 DAY);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894196"/>
            <a:ext cx="17829302" cy="53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5)Which doctors are handling the maximum number of patients??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606886"/>
            <a:ext cx="16965770" cy="2198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SELECT DoctorID, COUNT(PatientID) AS PatientCount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Patients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GROUP BY DoctorID</a:t>
            </a:r>
          </a:p>
          <a:p>
            <a:pPr algn="l">
              <a:lnSpc>
                <a:spcPts val="3599"/>
              </a:lnSpc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ORDER BY PatientCount DESC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17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LIMIT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DAGcLu1J15U</dc:identifier>
  <dcterms:modified xsi:type="dcterms:W3CDTF">2011-08-01T06:04:30Z</dcterms:modified>
  <cp:revision>1</cp:revision>
  <dc:title>Ivory Black Simple Geometric Research Project Presentation</dc:title>
</cp:coreProperties>
</file>