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9"/>
  </p:notesMasterIdLst>
  <p:handoutMasterIdLst>
    <p:handoutMasterId r:id="rId20"/>
  </p:handoutMasterIdLst>
  <p:sldIdLst>
    <p:sldId id="296" r:id="rId5"/>
    <p:sldId id="285" r:id="rId6"/>
    <p:sldId id="279" r:id="rId7"/>
    <p:sldId id="280" r:id="rId8"/>
    <p:sldId id="282" r:id="rId9"/>
    <p:sldId id="283" r:id="rId10"/>
    <p:sldId id="284" r:id="rId11"/>
    <p:sldId id="287" r:id="rId12"/>
    <p:sldId id="295" r:id="rId13"/>
    <p:sldId id="281" r:id="rId14"/>
    <p:sldId id="288" r:id="rId15"/>
    <p:sldId id="289" r:id="rId16"/>
    <p:sldId id="293" r:id="rId17"/>
    <p:sldId id="29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567A"/>
    <a:srgbClr val="0D1D51"/>
    <a:srgbClr val="0072C7"/>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1990" autoAdjust="0"/>
  </p:normalViewPr>
  <p:slideViewPr>
    <p:cSldViewPr snapToGrid="0" showGuides="1">
      <p:cViewPr varScale="1">
        <p:scale>
          <a:sx n="82" d="100"/>
          <a:sy n="82" d="100"/>
        </p:scale>
        <p:origin x="720" y="6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00" d="100"/>
          <a:sy n="100" d="100"/>
        </p:scale>
        <p:origin x="1560" y="-14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243D74-B9C1-450A-B0F3-6C6DCB0CF20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2C27C33-9BB1-41D5-A236-12767E7E722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7AB3EA8-A58D-4C92-A3AB-D271CCC294C7}" type="datetimeFigureOut">
              <a:rPr lang="en-US" smtClean="0"/>
              <a:t>1/15/2025</a:t>
            </a:fld>
            <a:endParaRPr lang="en-US" dirty="0"/>
          </a:p>
        </p:txBody>
      </p:sp>
      <p:sp>
        <p:nvSpPr>
          <p:cNvPr id="4" name="Footer Placeholder 3">
            <a:extLst>
              <a:ext uri="{FF2B5EF4-FFF2-40B4-BE49-F238E27FC236}">
                <a16:creationId xmlns:a16="http://schemas.microsoft.com/office/drawing/2014/main" id="{44A7EADB-04A4-4093-B238-438E2C7317A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DDD8696-706D-440E-AE04-4C644F0613E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2A5DE8-F2C4-4DB3-88D1-656DCD59E73E}" type="slidenum">
              <a:rPr lang="en-US" smtClean="0"/>
              <a:t>‹#›</a:t>
            </a:fld>
            <a:endParaRPr lang="en-US" dirty="0"/>
          </a:p>
        </p:txBody>
      </p:sp>
    </p:spTree>
    <p:extLst>
      <p:ext uri="{BB962C8B-B14F-4D97-AF65-F5344CB8AC3E}">
        <p14:creationId xmlns:p14="http://schemas.microsoft.com/office/powerpoint/2010/main" val="17898243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EFB4FA-E877-413E-B608-88789D806C57}" type="datetimeFigureOut">
              <a:rPr lang="en-US" noProof="0" smtClean="0"/>
              <a:t>1/15/2025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36304E-FDE3-4B4F-A3B7-EBE87F3FA5E2}" type="slidenum">
              <a:rPr lang="en-US" noProof="0" smtClean="0"/>
              <a:t>‹#›</a:t>
            </a:fld>
            <a:endParaRPr lang="en-US" noProof="0" dirty="0"/>
          </a:p>
        </p:txBody>
      </p:sp>
    </p:spTree>
    <p:extLst>
      <p:ext uri="{BB962C8B-B14F-4D97-AF65-F5344CB8AC3E}">
        <p14:creationId xmlns:p14="http://schemas.microsoft.com/office/powerpoint/2010/main" val="4085138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36304E-FDE3-4B4F-A3B7-EBE87F3FA5E2}" type="slidenum">
              <a:rPr lang="en-US" noProof="0" smtClean="0"/>
              <a:t>4</a:t>
            </a:fld>
            <a:endParaRPr lang="en-US" noProof="0" dirty="0"/>
          </a:p>
        </p:txBody>
      </p:sp>
    </p:spTree>
    <p:extLst>
      <p:ext uri="{BB962C8B-B14F-4D97-AF65-F5344CB8AC3E}">
        <p14:creationId xmlns:p14="http://schemas.microsoft.com/office/powerpoint/2010/main" val="19582798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accent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372999" y="1312605"/>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8496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01">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9758E15-A93D-4FB9-843D-1490E27A151B}"/>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372999" y="1844881"/>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4E0FBE0E-A6B0-483E-93DD-5C20DA069DB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lvl1pPr>
          </a:lstStyle>
          <a:p>
            <a:pPr marL="228600" lvl="0" indent="-228600"/>
            <a:r>
              <a:rPr lang="en-US" noProof="0" dirty="0"/>
              <a:t>Website </a:t>
            </a:r>
            <a:r>
              <a:rPr lang="en-US" noProof="0" dirty="0" err="1"/>
              <a:t>url</a:t>
            </a:r>
            <a:r>
              <a:rPr lang="en-US" noProof="0" dirty="0"/>
              <a:t> here</a:t>
            </a:r>
          </a:p>
        </p:txBody>
      </p:sp>
      <p:pic>
        <p:nvPicPr>
          <p:cNvPr id="17" name="Graphic 16" descr="Envelope">
            <a:extLst>
              <a:ext uri="{FF2B5EF4-FFF2-40B4-BE49-F238E27FC236}">
                <a16:creationId xmlns:a16="http://schemas.microsoft.com/office/drawing/2014/main" id="{E5B30B87-6C2E-48F1-9026-E4F6BEA1CFE7}"/>
              </a:ext>
            </a:extLst>
          </p:cNvPr>
          <p:cNvPicPr>
            <a:picLocks noChangeAspect="1"/>
          </p:cNvPicPr>
          <p:nvPr userDrawn="1"/>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6541475" y="4452337"/>
            <a:ext cx="387795" cy="387795"/>
          </a:xfrm>
          <a:prstGeom prst="rect">
            <a:avLst/>
          </a:prstGeom>
        </p:spPr>
      </p:pic>
      <p:pic>
        <p:nvPicPr>
          <p:cNvPr id="18" name="Graphic 17" descr="Network">
            <a:extLst>
              <a:ext uri="{FF2B5EF4-FFF2-40B4-BE49-F238E27FC236}">
                <a16:creationId xmlns:a16="http://schemas.microsoft.com/office/drawing/2014/main" id="{2DA3CFE0-4ED8-4345-A158-94E70F463E99}"/>
              </a:ext>
            </a:extLst>
          </p:cNvPr>
          <p:cNvPicPr>
            <a:picLocks noChangeAspect="1"/>
          </p:cNvPicPr>
          <p:nvPr userDrawn="1"/>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6522084" y="4925640"/>
            <a:ext cx="426575" cy="426575"/>
          </a:xfrm>
          <a:prstGeom prst="rect">
            <a:avLst/>
          </a:prstGeom>
        </p:spPr>
      </p:pic>
      <p:sp>
        <p:nvSpPr>
          <p:cNvPr id="2" name="Title 1">
            <a:extLst>
              <a:ext uri="{FF2B5EF4-FFF2-40B4-BE49-F238E27FC236}">
                <a16:creationId xmlns:a16="http://schemas.microsoft.com/office/drawing/2014/main" id="{2CE9908F-CF81-43F9-880A-401D0C0FB2ED}"/>
              </a:ext>
            </a:extLst>
          </p:cNvPr>
          <p:cNvSpPr>
            <a:spLocks noGrp="1"/>
          </p:cNvSpPr>
          <p:nvPr>
            <p:ph type="title"/>
          </p:nvPr>
        </p:nvSpPr>
        <p:spPr>
          <a:xfrm>
            <a:off x="6469778" y="3429000"/>
            <a:ext cx="5011410" cy="651448"/>
          </a:xfrm>
          <a:noFill/>
        </p:spPr>
        <p:txBody>
          <a:bodyPr wrap="square" rtlCol="0">
            <a:noAutofit/>
          </a:bodyPr>
          <a:lstStyle>
            <a:lvl1pPr>
              <a:defRPr lang="en-US" sz="6000" b="1" cap="all" baseline="0">
                <a:solidFill>
                  <a:schemeClr val="accent1"/>
                </a:solidFill>
                <a:ea typeface="+mn-ea"/>
                <a:cs typeface="+mn-cs"/>
              </a:defRPr>
            </a:lvl1pPr>
          </a:lstStyle>
          <a:p>
            <a:pPr marL="0" lvl="0"/>
            <a:r>
              <a:rPr lang="en-US" noProof="0"/>
              <a:t>Click to edit Master title style</a:t>
            </a:r>
            <a:endParaRPr lang="en-US" noProof="0" dirty="0"/>
          </a:p>
        </p:txBody>
      </p:sp>
    </p:spTree>
    <p:extLst>
      <p:ext uri="{BB962C8B-B14F-4D97-AF65-F5344CB8AC3E}">
        <p14:creationId xmlns:p14="http://schemas.microsoft.com/office/powerpoint/2010/main" val="637136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12" name="Straight Connector 11">
            <a:extLst>
              <a:ext uri="{FF2B5EF4-FFF2-40B4-BE49-F238E27FC236}">
                <a16:creationId xmlns:a16="http://schemas.microsoft.com/office/drawing/2014/main" id="{77C312F4-62C2-4903-8C4B-423A8717E481}"/>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9" name="Graphic 18" descr="Envelope">
            <a:extLst>
              <a:ext uri="{FF2B5EF4-FFF2-40B4-BE49-F238E27FC236}">
                <a16:creationId xmlns:a16="http://schemas.microsoft.com/office/drawing/2014/main" id="{A686352B-226C-4579-B831-0DC14EC3895E}"/>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6541475" y="4452337"/>
            <a:ext cx="387795" cy="387795"/>
          </a:xfrm>
          <a:prstGeom prst="rect">
            <a:avLst/>
          </a:prstGeom>
        </p:spPr>
      </p:pic>
      <p:pic>
        <p:nvPicPr>
          <p:cNvPr id="20" name="Graphic 19" descr="Network">
            <a:extLst>
              <a:ext uri="{FF2B5EF4-FFF2-40B4-BE49-F238E27FC236}">
                <a16:creationId xmlns:a16="http://schemas.microsoft.com/office/drawing/2014/main" id="{460C8169-012B-451A-A6C2-6FEC0DC82AFC}"/>
              </a:ext>
            </a:extLst>
          </p:cNvPr>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6522084" y="4925640"/>
            <a:ext cx="426575" cy="426575"/>
          </a:xfrm>
          <a:prstGeom prst="rect">
            <a:avLst/>
          </a:prstGeom>
        </p:spPr>
      </p:pic>
      <p:sp>
        <p:nvSpPr>
          <p:cNvPr id="21" name="Subtitle 2">
            <a:extLst>
              <a:ext uri="{FF2B5EF4-FFF2-40B4-BE49-F238E27FC236}">
                <a16:creationId xmlns:a16="http://schemas.microsoft.com/office/drawing/2014/main" id="{ADF17BC1-06CE-42EA-A970-31A7ED871AA4}"/>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22" name="Text Placeholder 6">
            <a:extLst>
              <a:ext uri="{FF2B5EF4-FFF2-40B4-BE49-F238E27FC236}">
                <a16:creationId xmlns:a16="http://schemas.microsoft.com/office/drawing/2014/main" id="{7035F1B3-4E91-44FF-B4E7-E5D87C7A034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solidFill>
                  <a:schemeClr val="bg1"/>
                </a:solidFill>
              </a:defRPr>
            </a:lvl1pPr>
          </a:lstStyle>
          <a:p>
            <a:pPr marL="228600" lvl="0" indent="-228600"/>
            <a:r>
              <a:rPr lang="en-US" noProof="0" dirty="0"/>
              <a:t>Website </a:t>
            </a:r>
            <a:r>
              <a:rPr lang="en-US" noProof="0" dirty="0" err="1"/>
              <a:t>url</a:t>
            </a:r>
            <a:r>
              <a:rPr lang="en-US" noProof="0" dirty="0"/>
              <a:t> here</a:t>
            </a:r>
          </a:p>
        </p:txBody>
      </p:sp>
      <p:sp>
        <p:nvSpPr>
          <p:cNvPr id="18" name="Title 1">
            <a:extLst>
              <a:ext uri="{FF2B5EF4-FFF2-40B4-BE49-F238E27FC236}">
                <a16:creationId xmlns:a16="http://schemas.microsoft.com/office/drawing/2014/main" id="{525B5135-F466-4A63-A42C-3BB2BAA7D24D}"/>
              </a:ext>
            </a:extLst>
          </p:cNvPr>
          <p:cNvSpPr>
            <a:spLocks noGrp="1"/>
          </p:cNvSpPr>
          <p:nvPr>
            <p:ph type="title"/>
          </p:nvPr>
        </p:nvSpPr>
        <p:spPr>
          <a:xfrm>
            <a:off x="6469778" y="3158641"/>
            <a:ext cx="5011410" cy="921807"/>
          </a:xfrm>
          <a:noFill/>
        </p:spPr>
        <p:txBody>
          <a:bodyPr wrap="square" rtlCol="0">
            <a:noAutofit/>
          </a:bodyPr>
          <a:lstStyle>
            <a:lvl1pPr>
              <a:defRPr lang="en-US" sz="6000" b="1" cap="all" baseline="0" dirty="0">
                <a:solidFill>
                  <a:schemeClr val="bg1"/>
                </a:solidFill>
                <a:ea typeface="+mn-ea"/>
                <a:cs typeface="+mn-cs"/>
              </a:defRPr>
            </a:lvl1pPr>
          </a:lstStyle>
          <a:p>
            <a:pPr marL="0" lvl="0"/>
            <a:r>
              <a:rPr lang="en-US" noProof="0"/>
              <a:t>Click to edit Master title style</a:t>
            </a:r>
            <a:endParaRPr lang="en-US" noProof="0" dirty="0"/>
          </a:p>
        </p:txBody>
      </p:sp>
    </p:spTree>
    <p:extLst>
      <p:ext uri="{BB962C8B-B14F-4D97-AF65-F5344CB8AC3E}">
        <p14:creationId xmlns:p14="http://schemas.microsoft.com/office/powerpoint/2010/main" val="81010702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Oval 5">
            <a:extLst>
              <a:ext uri="{FF2B5EF4-FFF2-40B4-BE49-F238E27FC236}">
                <a16:creationId xmlns:a16="http://schemas.microsoft.com/office/drawing/2014/main" id="{1F54E98B-AC75-484D-9121-68498EB888AA}"/>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905788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a:t>Click to edit Master title style</a:t>
            </a:r>
            <a:endParaRPr lang="en-US" noProof="0" dirty="0"/>
          </a:p>
        </p:txBody>
      </p:sp>
      <p:pic>
        <p:nvPicPr>
          <p:cNvPr id="8" name="Picture 7">
            <a:extLst>
              <a:ext uri="{FF2B5EF4-FFF2-40B4-BE49-F238E27FC236}">
                <a16:creationId xmlns:a16="http://schemas.microsoft.com/office/drawing/2014/main"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grpSp>
        <p:nvGrpSpPr>
          <p:cNvPr id="4" name="Group 3">
            <a:extLst>
              <a:ext uri="{FF2B5EF4-FFF2-40B4-BE49-F238E27FC236}">
                <a16:creationId xmlns:a16="http://schemas.microsoft.com/office/drawing/2014/main" id="{AD5251EA-F450-4DD1-995B-DC89513424C8}"/>
              </a:ext>
            </a:extLst>
          </p:cNvPr>
          <p:cNvGrpSpPr/>
          <p:nvPr userDrawn="1"/>
        </p:nvGrpSpPr>
        <p:grpSpPr>
          <a:xfrm rot="16200000">
            <a:off x="1637386" y="1473117"/>
            <a:ext cx="8917229" cy="10769768"/>
            <a:chOff x="-1728305" y="-2049517"/>
            <a:chExt cx="8917229" cy="10769768"/>
          </a:xfrm>
        </p:grpSpPr>
        <p:sp>
          <p:nvSpPr>
            <p:cNvPr id="17" name="Oval 16">
              <a:extLst>
                <a:ext uri="{FF2B5EF4-FFF2-40B4-BE49-F238E27FC236}">
                  <a16:creationId xmlns:a16="http://schemas.microsoft.com/office/drawing/2014/main" id="{44882F4E-E8C8-46FE-A9C8-7B79782767F6}"/>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8" name="Group 17">
              <a:extLst>
                <a:ext uri="{FF2B5EF4-FFF2-40B4-BE49-F238E27FC236}">
                  <a16:creationId xmlns:a16="http://schemas.microsoft.com/office/drawing/2014/main" id="{965CD13B-04FB-40D5-AF62-2F43CF49BA9B}"/>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9" name="Freeform 5">
                <a:extLst>
                  <a:ext uri="{FF2B5EF4-FFF2-40B4-BE49-F238E27FC236}">
                    <a16:creationId xmlns:a16="http://schemas.microsoft.com/office/drawing/2014/main" id="{01876F8F-C11E-4FB2-8150-1F0602752F97}"/>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id="{08A1D05F-5F61-4156-8C83-1A002AA1E886}"/>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grpSp>
      <p:sp>
        <p:nvSpPr>
          <p:cNvPr id="21" name="Text Placeholder 2">
            <a:extLst>
              <a:ext uri="{FF2B5EF4-FFF2-40B4-BE49-F238E27FC236}">
                <a16:creationId xmlns:a16="http://schemas.microsoft.com/office/drawing/2014/main" id="{4D77C47B-CC1E-41DA-9146-5DFD63065491}"/>
              </a:ext>
            </a:extLst>
          </p:cNvPr>
          <p:cNvSpPr>
            <a:spLocks noGrp="1"/>
          </p:cNvSpPr>
          <p:nvPr>
            <p:ph type="body" idx="1"/>
          </p:nvPr>
        </p:nvSpPr>
        <p:spPr>
          <a:xfrm>
            <a:off x="831850" y="1153348"/>
            <a:ext cx="10515600" cy="648543"/>
          </a:xfrm>
        </p:spPr>
        <p:txBody>
          <a:bodyPr>
            <a:normAutofit/>
          </a:bodyPr>
          <a:lstStyle>
            <a:lvl1pPr marL="0" indent="0" algn="ctr">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422654412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60E0B501-22AA-4685-BE9B-A267F6F675A7}"/>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4" name="Freeform 5">
              <a:extLst>
                <a:ext uri="{FF2B5EF4-FFF2-40B4-BE49-F238E27FC236}">
                  <a16:creationId xmlns:a16="http://schemas.microsoft.com/office/drawing/2014/main" id="{5D0E179E-CA3D-4874-9ACD-F8990F48F4BF}"/>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5" name="Freeform 6">
              <a:extLst>
                <a:ext uri="{FF2B5EF4-FFF2-40B4-BE49-F238E27FC236}">
                  <a16:creationId xmlns:a16="http://schemas.microsoft.com/office/drawing/2014/main" id="{A9C53936-B93A-4CF6-8766-2FA93ACFEBE3}"/>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6" name="Freeform 7">
              <a:extLst>
                <a:ext uri="{FF2B5EF4-FFF2-40B4-BE49-F238E27FC236}">
                  <a16:creationId xmlns:a16="http://schemas.microsoft.com/office/drawing/2014/main" id="{5776DEA2-5422-4F51-B359-652B71274D31}"/>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7" name="Content Placeholder 2">
            <a:extLst>
              <a:ext uri="{FF2B5EF4-FFF2-40B4-BE49-F238E27FC236}">
                <a16:creationId xmlns:a16="http://schemas.microsoft.com/office/drawing/2014/main" id="{1A1F33A2-66F7-4D85-99DD-7B00F265AC6D}"/>
              </a:ext>
            </a:extLst>
          </p:cNvPr>
          <p:cNvSpPr>
            <a:spLocks noGrp="1"/>
          </p:cNvSpPr>
          <p:nvPr>
            <p:ph idx="1"/>
          </p:nvPr>
        </p:nvSpPr>
        <p:spPr>
          <a:xfrm>
            <a:off x="515938" y="1825625"/>
            <a:ext cx="10837862"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2" name="Picture 11">
            <a:extLst>
              <a:ext uri="{FF2B5EF4-FFF2-40B4-BE49-F238E27FC236}">
                <a16:creationId xmlns:a16="http://schemas.microsoft.com/office/drawing/2014/main" id="{EC2DFD46-BF74-47BA-A496-92ED1979C36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3" name="Title 1">
            <a:extLst>
              <a:ext uri="{FF2B5EF4-FFF2-40B4-BE49-F238E27FC236}">
                <a16:creationId xmlns:a16="http://schemas.microsoft.com/office/drawing/2014/main" id="{EF788279-D710-447A-9E71-4D1344575691}"/>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3789758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C2A6B906-ACDA-40FD-8AC8-0B693AB1279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9" name="Freeform 5">
              <a:extLst>
                <a:ext uri="{FF2B5EF4-FFF2-40B4-BE49-F238E27FC236}">
                  <a16:creationId xmlns:a16="http://schemas.microsoft.com/office/drawing/2014/main" id="{717F7366-5A99-4065-90C2-AE7DF5DD0F44}"/>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id="{90A089CA-63B9-4456-B0B1-17C75EBFB98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7">
              <a:extLst>
                <a:ext uri="{FF2B5EF4-FFF2-40B4-BE49-F238E27FC236}">
                  <a16:creationId xmlns:a16="http://schemas.microsoft.com/office/drawing/2014/main" id="{8D36B2D1-BCFE-43FC-8743-7B7A30E1AD5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Content Placeholder 2">
            <a:extLst>
              <a:ext uri="{FF2B5EF4-FFF2-40B4-BE49-F238E27FC236}">
                <a16:creationId xmlns:a16="http://schemas.microsoft.com/office/drawing/2014/main" id="{079DA8F4-EDD3-4D62-A90B-8C3C1AFB0083}"/>
              </a:ext>
            </a:extLst>
          </p:cNvPr>
          <p:cNvSpPr>
            <a:spLocks noGrp="1"/>
          </p:cNvSpPr>
          <p:nvPr>
            <p:ph sz="half" idx="1"/>
          </p:nvPr>
        </p:nvSpPr>
        <p:spPr>
          <a:xfrm>
            <a:off x="515938" y="1825625"/>
            <a:ext cx="5503862"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7" name="Content Placeholder 3">
            <a:extLst>
              <a:ext uri="{FF2B5EF4-FFF2-40B4-BE49-F238E27FC236}">
                <a16:creationId xmlns:a16="http://schemas.microsoft.com/office/drawing/2014/main" id="{DA0DA994-B4A9-447A-BEBF-3EA31D3755A2}"/>
              </a:ext>
            </a:extLst>
          </p:cNvPr>
          <p:cNvSpPr>
            <a:spLocks noGrp="1"/>
          </p:cNvSpPr>
          <p:nvPr>
            <p:ph sz="half" idx="2"/>
          </p:nvPr>
        </p:nvSpPr>
        <p:spPr>
          <a:xfrm>
            <a:off x="6172200" y="1825625"/>
            <a:ext cx="5181600"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3" name="Picture 12">
            <a:extLst>
              <a:ext uri="{FF2B5EF4-FFF2-40B4-BE49-F238E27FC236}">
                <a16:creationId xmlns:a16="http://schemas.microsoft.com/office/drawing/2014/main" id="{332150F9-14BF-4DCB-884D-49596914C29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21" name="Title 1">
            <a:extLst>
              <a:ext uri="{FF2B5EF4-FFF2-40B4-BE49-F238E27FC236}">
                <a16:creationId xmlns:a16="http://schemas.microsoft.com/office/drawing/2014/main" id="{19DEF115-82C2-4E9D-A22C-8DA561FB37B8}"/>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2092934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616F52B4-215E-4237-893C-E22B23804744}"/>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2" name="Freeform 5">
              <a:extLst>
                <a:ext uri="{FF2B5EF4-FFF2-40B4-BE49-F238E27FC236}">
                  <a16:creationId xmlns:a16="http://schemas.microsoft.com/office/drawing/2014/main" id="{B7C40C77-B795-4B07-B92D-2E8A56635773}"/>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6">
              <a:extLst>
                <a:ext uri="{FF2B5EF4-FFF2-40B4-BE49-F238E27FC236}">
                  <a16:creationId xmlns:a16="http://schemas.microsoft.com/office/drawing/2014/main" id="{6E703A1E-5F10-4BB5-9D52-77CB6F5994C0}"/>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4" name="Freeform 7">
              <a:extLst>
                <a:ext uri="{FF2B5EF4-FFF2-40B4-BE49-F238E27FC236}">
                  <a16:creationId xmlns:a16="http://schemas.microsoft.com/office/drawing/2014/main" id="{22CEE04C-09CE-41CF-937D-EC2D3C23ECC6}"/>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ext Placeholder 2">
            <a:extLst>
              <a:ext uri="{FF2B5EF4-FFF2-40B4-BE49-F238E27FC236}">
                <a16:creationId xmlns:a16="http://schemas.microsoft.com/office/drawing/2014/main" id="{774CF4BA-8DCB-42CF-A2C4-D6AF95EE3F54}"/>
              </a:ext>
            </a:extLst>
          </p:cNvPr>
          <p:cNvSpPr>
            <a:spLocks noGrp="1"/>
          </p:cNvSpPr>
          <p:nvPr>
            <p:ph type="body" idx="1"/>
          </p:nvPr>
        </p:nvSpPr>
        <p:spPr>
          <a:xfrm>
            <a:off x="515938" y="1681163"/>
            <a:ext cx="5157787"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7" name="Content Placeholder 3">
            <a:extLst>
              <a:ext uri="{FF2B5EF4-FFF2-40B4-BE49-F238E27FC236}">
                <a16:creationId xmlns:a16="http://schemas.microsoft.com/office/drawing/2014/main" id="{67BA8B6E-A28D-4658-8C91-6CA7BD539B85}"/>
              </a:ext>
            </a:extLst>
          </p:cNvPr>
          <p:cNvSpPr>
            <a:spLocks noGrp="1"/>
          </p:cNvSpPr>
          <p:nvPr>
            <p:ph sz="half" idx="2"/>
          </p:nvPr>
        </p:nvSpPr>
        <p:spPr>
          <a:xfrm>
            <a:off x="515938" y="2505075"/>
            <a:ext cx="5157787" cy="3684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8" name="Text Placeholder 4">
            <a:extLst>
              <a:ext uri="{FF2B5EF4-FFF2-40B4-BE49-F238E27FC236}">
                <a16:creationId xmlns:a16="http://schemas.microsoft.com/office/drawing/2014/main" id="{F73B3215-82DB-4DBF-9E77-3AE2308C6920}"/>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9" name="Content Placeholder 5">
            <a:extLst>
              <a:ext uri="{FF2B5EF4-FFF2-40B4-BE49-F238E27FC236}">
                <a16:creationId xmlns:a16="http://schemas.microsoft.com/office/drawing/2014/main" id="{8DFD34E8-36CC-4FFE-926B-C170208FEDB8}"/>
              </a:ext>
            </a:extLst>
          </p:cNvPr>
          <p:cNvSpPr>
            <a:spLocks noGrp="1"/>
          </p:cNvSpPr>
          <p:nvPr>
            <p:ph sz="quarter" idx="4"/>
          </p:nvPr>
        </p:nvSpPr>
        <p:spPr>
          <a:xfrm>
            <a:off x="6172200" y="2505075"/>
            <a:ext cx="5183188" cy="3684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21" name="Picture 20">
            <a:extLst>
              <a:ext uri="{FF2B5EF4-FFF2-40B4-BE49-F238E27FC236}">
                <a16:creationId xmlns:a16="http://schemas.microsoft.com/office/drawing/2014/main" id="{03383C6B-3BE4-4380-AF26-1C21492FCE8A}"/>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25" name="Title 1">
            <a:extLst>
              <a:ext uri="{FF2B5EF4-FFF2-40B4-BE49-F238E27FC236}">
                <a16:creationId xmlns:a16="http://schemas.microsoft.com/office/drawing/2014/main" id="{AE3770E9-CB74-47B0-8229-91F6F756015E}"/>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2461794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C57825D7-DD33-4B70-BBBE-D46E7A5352EC}"/>
              </a:ext>
            </a:extLst>
          </p:cNvPr>
          <p:cNvSpPr>
            <a:spLocks noGrp="1"/>
          </p:cNvSpPr>
          <p:nvPr>
            <p:ph type="pic" idx="1"/>
          </p:nvPr>
        </p:nvSpPr>
        <p:spPr>
          <a:xfrm>
            <a:off x="6096000" y="768485"/>
            <a:ext cx="5305662" cy="5305662"/>
          </a:xfrm>
          <a:custGeom>
            <a:avLst/>
            <a:gdLst>
              <a:gd name="connsiteX0" fmla="*/ 2652831 w 5305662"/>
              <a:gd name="connsiteY0" fmla="*/ 0 h 5305662"/>
              <a:gd name="connsiteX1" fmla="*/ 5305662 w 5305662"/>
              <a:gd name="connsiteY1" fmla="*/ 2652831 h 5305662"/>
              <a:gd name="connsiteX2" fmla="*/ 2652831 w 5305662"/>
              <a:gd name="connsiteY2" fmla="*/ 5305662 h 5305662"/>
              <a:gd name="connsiteX3" fmla="*/ 0 w 5305662"/>
              <a:gd name="connsiteY3" fmla="*/ 2652831 h 5305662"/>
              <a:gd name="connsiteX4" fmla="*/ 2652831 w 5305662"/>
              <a:gd name="connsiteY4" fmla="*/ 0 h 530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5662" h="5305662">
                <a:moveTo>
                  <a:pt x="2652831" y="0"/>
                </a:moveTo>
                <a:cubicBezTo>
                  <a:pt x="4117949" y="0"/>
                  <a:pt x="5305662" y="1187713"/>
                  <a:pt x="5305662" y="2652831"/>
                </a:cubicBezTo>
                <a:cubicBezTo>
                  <a:pt x="5305662" y="4117949"/>
                  <a:pt x="4117949" y="5305662"/>
                  <a:pt x="2652831" y="5305662"/>
                </a:cubicBezTo>
                <a:cubicBezTo>
                  <a:pt x="1187713" y="5305662"/>
                  <a:pt x="0" y="4117949"/>
                  <a:pt x="0" y="2652831"/>
                </a:cubicBezTo>
                <a:cubicBezTo>
                  <a:pt x="0" y="1187713"/>
                  <a:pt x="1187713" y="0"/>
                  <a:pt x="2652831" y="0"/>
                </a:cubicBezTo>
                <a:close/>
              </a:path>
            </a:pathLst>
          </a:custGeom>
          <a:solidFill>
            <a:schemeClr val="bg2"/>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flipH="1">
            <a:off x="5400786" y="-2003509"/>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9" name="Title 1">
            <a:extLst>
              <a:ext uri="{FF2B5EF4-FFF2-40B4-BE49-F238E27FC236}">
                <a16:creationId xmlns:a16="http://schemas.microsoft.com/office/drawing/2014/main" id="{19A1397F-1946-4CBE-9EC5-159C3CBC78B6}"/>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endParaRPr lang="en-US" noProof="0" dirty="0"/>
          </a:p>
        </p:txBody>
      </p:sp>
      <p:sp>
        <p:nvSpPr>
          <p:cNvPr id="20" name="Text Placeholder 3">
            <a:extLst>
              <a:ext uri="{FF2B5EF4-FFF2-40B4-BE49-F238E27FC236}">
                <a16:creationId xmlns:a16="http://schemas.microsoft.com/office/drawing/2014/main" id="{C535F2AB-153E-44A9-97BE-00553BEC1770}"/>
              </a:ext>
            </a:extLst>
          </p:cNvPr>
          <p:cNvSpPr>
            <a:spLocks noGrp="1"/>
          </p:cNvSpPr>
          <p:nvPr>
            <p:ph type="body" sz="half" idx="2"/>
          </p:nvPr>
        </p:nvSpPr>
        <p:spPr>
          <a:xfrm>
            <a:off x="839788" y="2057400"/>
            <a:ext cx="3932237" cy="3811588"/>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pic>
        <p:nvPicPr>
          <p:cNvPr id="8" name="Picture 7">
            <a:extLst>
              <a:ext uri="{FF2B5EF4-FFF2-40B4-BE49-F238E27FC236}">
                <a16:creationId xmlns:a16="http://schemas.microsoft.com/office/drawing/2014/main" id="{06298D65-1027-4897-A948-DCEEF8FC3D98}"/>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Tree>
    <p:extLst>
      <p:ext uri="{BB962C8B-B14F-4D97-AF65-F5344CB8AC3E}">
        <p14:creationId xmlns:p14="http://schemas.microsoft.com/office/powerpoint/2010/main" val="21071857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9F866E5C-B8AA-4805-B232-831BA01AAF1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0" name="Freeform 5">
              <a:extLst>
                <a:ext uri="{FF2B5EF4-FFF2-40B4-BE49-F238E27FC236}">
                  <a16:creationId xmlns:a16="http://schemas.microsoft.com/office/drawing/2014/main" id="{F98614F0-2DA3-4F29-8CB3-D61424AC8506}"/>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6">
              <a:extLst>
                <a:ext uri="{FF2B5EF4-FFF2-40B4-BE49-F238E27FC236}">
                  <a16:creationId xmlns:a16="http://schemas.microsoft.com/office/drawing/2014/main" id="{66D52F08-13EC-4AB4-BB79-89A5395A03B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7">
              <a:extLst>
                <a:ext uri="{FF2B5EF4-FFF2-40B4-BE49-F238E27FC236}">
                  <a16:creationId xmlns:a16="http://schemas.microsoft.com/office/drawing/2014/main" id="{2544236D-8C3A-41EF-9A68-C84A8A7D0F5A}"/>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itle 1">
            <a:extLst>
              <a:ext uri="{FF2B5EF4-FFF2-40B4-BE49-F238E27FC236}">
                <a16:creationId xmlns:a16="http://schemas.microsoft.com/office/drawing/2014/main" id="{9009D5C6-6206-4291-8037-67DC025F0B4C}"/>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endParaRPr lang="en-US" noProof="0" dirty="0"/>
          </a:p>
        </p:txBody>
      </p:sp>
      <p:sp>
        <p:nvSpPr>
          <p:cNvPr id="17" name="Text Placeholder 3">
            <a:extLst>
              <a:ext uri="{FF2B5EF4-FFF2-40B4-BE49-F238E27FC236}">
                <a16:creationId xmlns:a16="http://schemas.microsoft.com/office/drawing/2014/main" id="{BEB643FD-AA85-4A43-8EBD-AFD10DD987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8" name="Content Placeholder 2">
            <a:extLst>
              <a:ext uri="{FF2B5EF4-FFF2-40B4-BE49-F238E27FC236}">
                <a16:creationId xmlns:a16="http://schemas.microsoft.com/office/drawing/2014/main" id="{9001F313-F798-43BE-AFF0-A68C84C3640D}"/>
              </a:ext>
            </a:extLst>
          </p:cNvPr>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3" name="Picture 12">
            <a:extLst>
              <a:ext uri="{FF2B5EF4-FFF2-40B4-BE49-F238E27FC236}">
                <a16:creationId xmlns:a16="http://schemas.microsoft.com/office/drawing/2014/main" id="{91881DEA-0ECB-4310-ADF5-4337ACB4338B}"/>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Tree>
    <p:extLst>
      <p:ext uri="{BB962C8B-B14F-4D97-AF65-F5344CB8AC3E}">
        <p14:creationId xmlns:p14="http://schemas.microsoft.com/office/powerpoint/2010/main" val="3025310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214083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333" userDrawn="1">
          <p15:clr>
            <a:srgbClr val="FBAE40"/>
          </p15:clr>
        </p15:guide>
        <p15:guide id="4" pos="36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a:t>Click to edit Master title style</a:t>
            </a:r>
          </a:p>
        </p:txBody>
      </p:sp>
      <p:sp>
        <p:nvSpPr>
          <p:cNvPr id="3" name="Text Placeholder 2">
            <a:extLst>
              <a:ext uri="{FF2B5EF4-FFF2-40B4-BE49-F238E27FC236}">
                <a16:creationId xmlns:a16="http://schemas.microsoft.com/office/drawing/2014/main" id="{4ACB5603-8A62-4D45-B6EF-0D7E2D5FC4F7}"/>
              </a:ext>
            </a:extLst>
          </p:cNvPr>
          <p:cNvSpPr>
            <a:spLocks noGrp="1"/>
          </p:cNvSpPr>
          <p:nvPr>
            <p:ph type="body" idx="1" hasCustomPrompt="1"/>
          </p:nvPr>
        </p:nvSpPr>
        <p:spPr>
          <a:xfrm>
            <a:off x="2139388" y="1154832"/>
            <a:ext cx="7900525" cy="764460"/>
          </a:xfrm>
        </p:spPr>
        <p:txBody>
          <a:bodyPr>
            <a:noAutofit/>
          </a:bodyPr>
          <a:lstStyle>
            <a:lvl1pPr marL="0" indent="0" algn="ctr">
              <a:buNone/>
              <a:defRPr sz="1800" cap="none"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Dummy Text Comes Here</a:t>
            </a:r>
          </a:p>
        </p:txBody>
      </p:sp>
      <p:pic>
        <p:nvPicPr>
          <p:cNvPr id="8" name="Picture 7">
            <a:extLst>
              <a:ext uri="{FF2B5EF4-FFF2-40B4-BE49-F238E27FC236}">
                <a16:creationId xmlns:a16="http://schemas.microsoft.com/office/drawing/2014/main"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sp>
        <p:nvSpPr>
          <p:cNvPr id="15" name="Picture Placeholder 14">
            <a:extLst>
              <a:ext uri="{FF2B5EF4-FFF2-40B4-BE49-F238E27FC236}">
                <a16:creationId xmlns:a16="http://schemas.microsoft.com/office/drawing/2014/main" id="{B5A30B6B-EEDB-4142-8138-D50F5A307D76}"/>
              </a:ext>
            </a:extLst>
          </p:cNvPr>
          <p:cNvSpPr>
            <a:spLocks noGrp="1"/>
          </p:cNvSpPr>
          <p:nvPr>
            <p:ph type="pic" sz="quarter" idx="13"/>
          </p:nvPr>
        </p:nvSpPr>
        <p:spPr>
          <a:xfrm>
            <a:off x="2993041" y="2270376"/>
            <a:ext cx="6206400" cy="4587625"/>
          </a:xfrm>
          <a:custGeom>
            <a:avLst/>
            <a:gdLst>
              <a:gd name="connsiteX0" fmla="*/ 3103200 w 6206400"/>
              <a:gd name="connsiteY0" fmla="*/ 0 h 4587625"/>
              <a:gd name="connsiteX1" fmla="*/ 6206400 w 6206400"/>
              <a:gd name="connsiteY1" fmla="*/ 3103200 h 4587625"/>
              <a:gd name="connsiteX2" fmla="*/ 5831861 w 6206400"/>
              <a:gd name="connsiteY2" fmla="*/ 4582370 h 4587625"/>
              <a:gd name="connsiteX3" fmla="*/ 5828668 w 6206400"/>
              <a:gd name="connsiteY3" fmla="*/ 4587625 h 4587625"/>
              <a:gd name="connsiteX4" fmla="*/ 377733 w 6206400"/>
              <a:gd name="connsiteY4" fmla="*/ 4587625 h 4587625"/>
              <a:gd name="connsiteX5" fmla="*/ 374540 w 6206400"/>
              <a:gd name="connsiteY5" fmla="*/ 4582370 h 4587625"/>
              <a:gd name="connsiteX6" fmla="*/ 0 w 6206400"/>
              <a:gd name="connsiteY6" fmla="*/ 3103200 h 4587625"/>
              <a:gd name="connsiteX7" fmla="*/ 3103200 w 6206400"/>
              <a:gd name="connsiteY7" fmla="*/ 0 h 458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6400" h="4587625">
                <a:moveTo>
                  <a:pt x="3103200" y="0"/>
                </a:moveTo>
                <a:cubicBezTo>
                  <a:pt x="4817050" y="0"/>
                  <a:pt x="6206400" y="1389350"/>
                  <a:pt x="6206400" y="3103200"/>
                </a:cubicBezTo>
                <a:cubicBezTo>
                  <a:pt x="6206400" y="3638778"/>
                  <a:pt x="6070721" y="4142667"/>
                  <a:pt x="5831861" y="4582370"/>
                </a:cubicBezTo>
                <a:lnTo>
                  <a:pt x="5828668" y="4587625"/>
                </a:lnTo>
                <a:lnTo>
                  <a:pt x="377733" y="4587625"/>
                </a:lnTo>
                <a:lnTo>
                  <a:pt x="374540" y="4582370"/>
                </a:lnTo>
                <a:cubicBezTo>
                  <a:pt x="135679" y="4142667"/>
                  <a:pt x="0" y="3638778"/>
                  <a:pt x="0" y="3103200"/>
                </a:cubicBezTo>
                <a:cubicBezTo>
                  <a:pt x="0" y="1389350"/>
                  <a:pt x="1389350" y="0"/>
                  <a:pt x="3103200" y="0"/>
                </a:cubicBezTo>
                <a:close/>
              </a:path>
            </a:pathLst>
          </a:custGeom>
          <a:solidFill>
            <a:schemeClr val="bg2"/>
          </a:solidFill>
        </p:spPr>
        <p:txBody>
          <a:bodyPr wrap="square" anchor="ctr">
            <a:noAutofit/>
          </a:bodyPr>
          <a:lstStyle>
            <a:lvl1pPr marL="0" indent="0" algn="ctr">
              <a:buNone/>
              <a:defRPr sz="2400"/>
            </a:lvl1pPr>
          </a:lstStyle>
          <a:p>
            <a:r>
              <a:rPr lang="en-US" noProof="0"/>
              <a:t>Click icon to add picture</a:t>
            </a:r>
            <a:endParaRPr lang="en-US" noProof="0" dirty="0"/>
          </a:p>
        </p:txBody>
      </p:sp>
    </p:spTree>
    <p:extLst>
      <p:ext uri="{BB962C8B-B14F-4D97-AF65-F5344CB8AC3E}">
        <p14:creationId xmlns:p14="http://schemas.microsoft.com/office/powerpoint/2010/main" val="275049557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EE9886-36F0-4E06-A3A6-D8F00B0665A1}"/>
              </a:ext>
            </a:extLst>
          </p:cNvPr>
          <p:cNvSpPr>
            <a:spLocks noGrp="1"/>
          </p:cNvSpPr>
          <p:nvPr>
            <p:ph idx="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grpSp>
        <p:nvGrpSpPr>
          <p:cNvPr id="10" name="Group 9">
            <a:extLst>
              <a:ext uri="{FF2B5EF4-FFF2-40B4-BE49-F238E27FC236}">
                <a16:creationId xmlns:a16="http://schemas.microsoft.com/office/drawing/2014/main" id="{42E17FB3-B5C4-4B3A-A57B-C6493A9D0C66}"/>
              </a:ext>
            </a:extLst>
          </p:cNvPr>
          <p:cNvGrpSpPr/>
          <p:nvPr userDrawn="1"/>
        </p:nvGrpSpPr>
        <p:grpSpPr>
          <a:xfrm rot="8650774">
            <a:off x="5037655" y="4336093"/>
            <a:ext cx="1905000" cy="2354263"/>
            <a:chOff x="11114088" y="2241550"/>
            <a:chExt cx="1905000" cy="2354263"/>
          </a:xfrm>
          <a:solidFill>
            <a:schemeClr val="bg2"/>
          </a:solidFill>
        </p:grpSpPr>
        <p:sp>
          <p:nvSpPr>
            <p:cNvPr id="11" name="Freeform 5">
              <a:extLst>
                <a:ext uri="{FF2B5EF4-FFF2-40B4-BE49-F238E27FC236}">
                  <a16:creationId xmlns:a16="http://schemas.microsoft.com/office/drawing/2014/main" id="{DCA6C454-F761-4265-BB5E-DFD947CC3592}"/>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6">
              <a:extLst>
                <a:ext uri="{FF2B5EF4-FFF2-40B4-BE49-F238E27FC236}">
                  <a16:creationId xmlns:a16="http://schemas.microsoft.com/office/drawing/2014/main" id="{6B853B2F-9E1C-4AC4-9344-8610498D5B5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7">
              <a:extLst>
                <a:ext uri="{FF2B5EF4-FFF2-40B4-BE49-F238E27FC236}">
                  <a16:creationId xmlns:a16="http://schemas.microsoft.com/office/drawing/2014/main" id="{B7FCC84B-2235-4948-8277-8363DFC691A4}"/>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3" name="Picture Placeholder 22">
            <a:extLst>
              <a:ext uri="{FF2B5EF4-FFF2-40B4-BE49-F238E27FC236}">
                <a16:creationId xmlns:a16="http://schemas.microsoft.com/office/drawing/2014/main" id="{26619E66-5354-4D60-8529-27917AC037C0}"/>
              </a:ext>
            </a:extLst>
          </p:cNvPr>
          <p:cNvSpPr>
            <a:spLocks noGrp="1"/>
          </p:cNvSpPr>
          <p:nvPr>
            <p:ph type="pic" sz="quarter" idx="13"/>
          </p:nvPr>
        </p:nvSpPr>
        <p:spPr>
          <a:xfrm>
            <a:off x="5884648" y="0"/>
            <a:ext cx="6307353" cy="5780372"/>
          </a:xfrm>
          <a:custGeom>
            <a:avLst/>
            <a:gdLst>
              <a:gd name="connsiteX0" fmla="*/ 760444 w 6307353"/>
              <a:gd name="connsiteY0" fmla="*/ 0 h 5780372"/>
              <a:gd name="connsiteX1" fmla="*/ 6307353 w 6307353"/>
              <a:gd name="connsiteY1" fmla="*/ 0 h 5780372"/>
              <a:gd name="connsiteX2" fmla="*/ 6307353 w 6307353"/>
              <a:gd name="connsiteY2" fmla="*/ 4515612 h 5780372"/>
              <a:gd name="connsiteX3" fmla="*/ 6110746 w 6307353"/>
              <a:gd name="connsiteY3" fmla="*/ 4731934 h 5780372"/>
              <a:gd name="connsiteX4" fmla="*/ 3579592 w 6307353"/>
              <a:gd name="connsiteY4" fmla="*/ 5780372 h 5780372"/>
              <a:gd name="connsiteX5" fmla="*/ 0 w 6307353"/>
              <a:gd name="connsiteY5" fmla="*/ 2200780 h 5780372"/>
              <a:gd name="connsiteX6" fmla="*/ 611338 w 6307353"/>
              <a:gd name="connsiteY6" fmla="*/ 199396 h 5780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7353" h="5780372">
                <a:moveTo>
                  <a:pt x="760444" y="0"/>
                </a:moveTo>
                <a:lnTo>
                  <a:pt x="6307353" y="0"/>
                </a:lnTo>
                <a:lnTo>
                  <a:pt x="6307353" y="4515612"/>
                </a:lnTo>
                <a:lnTo>
                  <a:pt x="6110746" y="4731934"/>
                </a:lnTo>
                <a:cubicBezTo>
                  <a:pt x="5462967" y="5379713"/>
                  <a:pt x="4568069" y="5780372"/>
                  <a:pt x="3579592" y="5780372"/>
                </a:cubicBezTo>
                <a:cubicBezTo>
                  <a:pt x="1602638" y="5780372"/>
                  <a:pt x="0" y="4177734"/>
                  <a:pt x="0" y="2200780"/>
                </a:cubicBezTo>
                <a:cubicBezTo>
                  <a:pt x="0" y="1459422"/>
                  <a:pt x="225371" y="770703"/>
                  <a:pt x="611338" y="199396"/>
                </a:cubicBezTo>
                <a:close/>
              </a:path>
            </a:pathLst>
          </a:custGeom>
          <a:solidFill>
            <a:schemeClr val="bg2"/>
          </a:solidFill>
        </p:spPr>
        <p:txBody>
          <a:bodyPr wrap="square" anchor="ctr">
            <a:noAutofit/>
          </a:bodyPr>
          <a:lstStyle>
            <a:lvl1pPr marL="0" indent="0" algn="ctr">
              <a:buNone/>
              <a:defRPr/>
            </a:lvl1pPr>
          </a:lstStyle>
          <a:p>
            <a:r>
              <a:rPr lang="en-US" noProof="0"/>
              <a:t>Click icon to add picture</a:t>
            </a:r>
            <a:endParaRPr lang="en-US" noProof="0" dirty="0"/>
          </a:p>
        </p:txBody>
      </p:sp>
      <p:sp>
        <p:nvSpPr>
          <p:cNvPr id="14" name="Title 1">
            <a:extLst>
              <a:ext uri="{FF2B5EF4-FFF2-40B4-BE49-F238E27FC236}">
                <a16:creationId xmlns:a16="http://schemas.microsoft.com/office/drawing/2014/main" id="{2E646B4F-6CCB-724C-9D5E-6D5770023939}"/>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1696208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Rectangle 13">
            <a:extLst>
              <a:ext uri="{FF2B5EF4-FFF2-40B4-BE49-F238E27FC236}">
                <a16:creationId xmlns:a16="http://schemas.microsoft.com/office/drawing/2014/main" id="{9D415693-E2CB-4DB4-B07C-2F96B0CAB302}"/>
              </a:ext>
            </a:extLst>
          </p:cNvPr>
          <p:cNvSpPr/>
          <p:nvPr userDrawn="1"/>
        </p:nvSpPr>
        <p:spPr>
          <a:xfrm>
            <a:off x="7854462" y="988536"/>
            <a:ext cx="4329129" cy="4880927"/>
          </a:xfrm>
          <a:prstGeom prst="rect">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14C1BF67-E354-4E04-8F94-BABF2B7D1AFB}"/>
              </a:ext>
            </a:extLst>
          </p:cNvPr>
          <p:cNvSpPr/>
          <p:nvPr userDrawn="1"/>
        </p:nvSpPr>
        <p:spPr>
          <a:xfrm>
            <a:off x="5107816" y="633613"/>
            <a:ext cx="5571908" cy="5571906"/>
          </a:xfrm>
          <a:prstGeom prst="ellipse">
            <a:avLst/>
          </a:prstGeom>
          <a:solidFill>
            <a:schemeClr val="bg2">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5">
            <a:extLst>
              <a:ext uri="{FF2B5EF4-FFF2-40B4-BE49-F238E27FC236}">
                <a16:creationId xmlns:a16="http://schemas.microsoft.com/office/drawing/2014/main" id="{FF6AC390-6F85-4B64-AE7A-E8E0D8FC89CF}"/>
              </a:ext>
            </a:extLst>
          </p:cNvPr>
          <p:cNvSpPr>
            <a:spLocks noGrp="1"/>
          </p:cNvSpPr>
          <p:nvPr>
            <p:ph type="pic" sz="quarter" idx="13"/>
          </p:nvPr>
        </p:nvSpPr>
        <p:spPr>
          <a:xfrm>
            <a:off x="5455212" y="988536"/>
            <a:ext cx="4884848" cy="4884848"/>
          </a:xfrm>
          <a:prstGeom prst="ellipse">
            <a:avLst/>
          </a:prstGeom>
          <a:solidFill>
            <a:schemeClr val="bg1">
              <a:lumMod val="85000"/>
            </a:schemeClr>
          </a:solidFill>
        </p:spPr>
        <p:txBody>
          <a:bodyPr anchor="ctr"/>
          <a:lstStyle>
            <a:lvl1pPr marL="0" indent="0" algn="ctr">
              <a:buNone/>
              <a:defRPr/>
            </a:lvl1pPr>
          </a:lstStyle>
          <a:p>
            <a:r>
              <a:rPr lang="en-US" noProof="0"/>
              <a:t>Click icon to add picture</a:t>
            </a:r>
            <a:endParaRPr lang="en-US" noProof="0" dirty="0"/>
          </a:p>
        </p:txBody>
      </p:sp>
    </p:spTree>
    <p:extLst>
      <p:ext uri="{BB962C8B-B14F-4D97-AF65-F5344CB8AC3E}">
        <p14:creationId xmlns:p14="http://schemas.microsoft.com/office/powerpoint/2010/main" val="1969986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03">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2E4E194-63F1-4D43-AC02-75733DF045E9}"/>
              </a:ext>
            </a:extLst>
          </p:cNvPr>
          <p:cNvSpPr/>
          <p:nvPr userDrawn="1"/>
        </p:nvSpPr>
        <p:spPr>
          <a:xfrm>
            <a:off x="8308181"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a16="http://schemas.microsoft.com/office/drawing/2014/main" id="{E799E3E2-888B-2343-9A63-F84C03265CB5}"/>
              </a:ext>
            </a:extLst>
          </p:cNvPr>
          <p:cNvSpPr>
            <a:spLocks noChangeAspect="1"/>
          </p:cNvSpPr>
          <p:nvPr userDrawn="1"/>
        </p:nvSpPr>
        <p:spPr>
          <a:xfrm>
            <a:off x="9833702" y="1823757"/>
            <a:ext cx="832104" cy="832104"/>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Picture Placeholder 11">
            <a:extLst>
              <a:ext uri="{FF2B5EF4-FFF2-40B4-BE49-F238E27FC236}">
                <a16:creationId xmlns:a16="http://schemas.microsoft.com/office/drawing/2014/main" id="{8FEDE8EF-5B7A-A741-9A56-D365CAE01B62}"/>
              </a:ext>
            </a:extLst>
          </p:cNvPr>
          <p:cNvSpPr>
            <a:spLocks noGrp="1"/>
          </p:cNvSpPr>
          <p:nvPr>
            <p:ph type="pic" sz="quarter" idx="19" hasCustomPrompt="1"/>
          </p:nvPr>
        </p:nvSpPr>
        <p:spPr>
          <a:xfrm>
            <a:off x="9998318"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
        <p:nvSpPr>
          <p:cNvPr id="9" name="Rectangle 8">
            <a:extLst>
              <a:ext uri="{FF2B5EF4-FFF2-40B4-BE49-F238E27FC236}">
                <a16:creationId xmlns:a16="http://schemas.microsoft.com/office/drawing/2014/main" id="{3755C1FB-E61C-4BBC-8179-D34908DEA1B6}"/>
              </a:ext>
            </a:extLst>
          </p:cNvPr>
          <p:cNvSpPr/>
          <p:nvPr userDrawn="1"/>
        </p:nvSpPr>
        <p:spPr>
          <a:xfrm>
            <a:off x="0"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8C1E0992-271E-4948-9461-C7AA54AF8FEA}"/>
              </a:ext>
            </a:extLst>
          </p:cNvPr>
          <p:cNvSpPr>
            <a:spLocks noChangeAspect="1"/>
          </p:cNvSpPr>
          <p:nvPr userDrawn="1"/>
        </p:nvSpPr>
        <p:spPr>
          <a:xfrm>
            <a:off x="1526011" y="1823757"/>
            <a:ext cx="832104" cy="83210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219126" y="3207024"/>
            <a:ext cx="3445566"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6" name="Picture Placeholder 5">
            <a:extLst>
              <a:ext uri="{FF2B5EF4-FFF2-40B4-BE49-F238E27FC236}">
                <a16:creationId xmlns:a16="http://schemas.microsoft.com/office/drawing/2014/main" id="{35B71D50-AA4B-4E0C-8F6A-0F64F2C8A8C7}"/>
              </a:ext>
            </a:extLst>
          </p:cNvPr>
          <p:cNvSpPr>
            <a:spLocks noGrp="1"/>
          </p:cNvSpPr>
          <p:nvPr>
            <p:ph type="pic" sz="quarter" idx="13"/>
          </p:nvPr>
        </p:nvSpPr>
        <p:spPr>
          <a:xfrm>
            <a:off x="3883819" y="1630018"/>
            <a:ext cx="4424362" cy="4373217"/>
          </a:xfrm>
          <a:solidFill>
            <a:schemeClr val="bg2">
              <a:lumMod val="90000"/>
            </a:schemeClr>
          </a:solidFill>
        </p:spPr>
        <p:txBody>
          <a:bodyPr anchor="ctr"/>
          <a:lstStyle>
            <a:lvl1pPr marL="0" indent="0" algn="ctr">
              <a:buNone/>
              <a:defRPr/>
            </a:lvl1pPr>
          </a:lstStyle>
          <a:p>
            <a:r>
              <a:rPr lang="en-US" noProof="0"/>
              <a:t>Click icon to add picture</a:t>
            </a:r>
            <a:endParaRPr lang="en-US" noProof="0" dirty="0"/>
          </a:p>
        </p:txBody>
      </p:sp>
      <p:sp>
        <p:nvSpPr>
          <p:cNvPr id="17" name="Content Placeholder 2">
            <a:extLst>
              <a:ext uri="{FF2B5EF4-FFF2-40B4-BE49-F238E27FC236}">
                <a16:creationId xmlns:a16="http://schemas.microsoft.com/office/drawing/2014/main" id="{147C9C38-5B17-467D-B581-EF28ECB11E80}"/>
              </a:ext>
            </a:extLst>
          </p:cNvPr>
          <p:cNvSpPr>
            <a:spLocks noGrp="1"/>
          </p:cNvSpPr>
          <p:nvPr>
            <p:ph idx="14" hasCustomPrompt="1"/>
          </p:nvPr>
        </p:nvSpPr>
        <p:spPr>
          <a:xfrm>
            <a:off x="8527490" y="3207024"/>
            <a:ext cx="3445200"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hasCustomPrompt="1"/>
          </p:nvPr>
        </p:nvSpPr>
        <p:spPr>
          <a:xfrm>
            <a:off x="219126"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1" name="Content Placeholder 2">
            <a:extLst>
              <a:ext uri="{FF2B5EF4-FFF2-40B4-BE49-F238E27FC236}">
                <a16:creationId xmlns:a16="http://schemas.microsoft.com/office/drawing/2014/main" id="{F694448B-800C-40EF-8F61-18C018E8374C}"/>
              </a:ext>
            </a:extLst>
          </p:cNvPr>
          <p:cNvSpPr>
            <a:spLocks noGrp="1"/>
          </p:cNvSpPr>
          <p:nvPr>
            <p:ph idx="16" hasCustomPrompt="1"/>
          </p:nvPr>
        </p:nvSpPr>
        <p:spPr>
          <a:xfrm>
            <a:off x="8527124"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12" name="Picture Placeholder 11">
            <a:extLst>
              <a:ext uri="{FF2B5EF4-FFF2-40B4-BE49-F238E27FC236}">
                <a16:creationId xmlns:a16="http://schemas.microsoft.com/office/drawing/2014/main" id="{483B974E-5202-4EAD-9D55-4129C84BAE87}"/>
              </a:ext>
            </a:extLst>
          </p:cNvPr>
          <p:cNvSpPr>
            <a:spLocks noGrp="1"/>
          </p:cNvSpPr>
          <p:nvPr>
            <p:ph type="pic" sz="quarter" idx="17" hasCustomPrompt="1"/>
          </p:nvPr>
        </p:nvSpPr>
        <p:spPr>
          <a:xfrm>
            <a:off x="1690627"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1741033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Layout">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1B6EB0C6-606C-4AFB-8FF8-AB43606B95BD}"/>
              </a:ext>
            </a:extLst>
          </p:cNvPr>
          <p:cNvSpPr/>
          <p:nvPr userDrawn="1"/>
        </p:nvSpPr>
        <p:spPr>
          <a:xfrm>
            <a:off x="6599236" y="4707908"/>
            <a:ext cx="5592763"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Rectangle 3">
            <a:extLst>
              <a:ext uri="{FF2B5EF4-FFF2-40B4-BE49-F238E27FC236}">
                <a16:creationId xmlns:a16="http://schemas.microsoft.com/office/drawing/2014/main" id="{25CE6D5A-A5C0-4B12-A26A-691D5743FA5C}"/>
              </a:ext>
            </a:extLst>
          </p:cNvPr>
          <p:cNvSpPr/>
          <p:nvPr userDrawn="1"/>
        </p:nvSpPr>
        <p:spPr>
          <a:xfrm>
            <a:off x="-82063" y="1648186"/>
            <a:ext cx="5709139"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680934" y="2863158"/>
            <a:ext cx="4074002" cy="2846648"/>
          </a:xfrm>
        </p:spPr>
        <p:txBody>
          <a:bodyPr lIns="0" tIns="0" rIns="0" bIns="0">
            <a:noAutofit/>
          </a:bodyPr>
          <a:lstStyle>
            <a:lvl1pPr marL="0" indent="0" algn="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2"/>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hasCustomPrompt="1"/>
          </p:nvPr>
        </p:nvSpPr>
        <p:spPr>
          <a:xfrm>
            <a:off x="1309370" y="1903728"/>
            <a:ext cx="3445566" cy="495389"/>
          </a:xfrm>
        </p:spPr>
        <p:txBody>
          <a:bodyPr lIns="0" tIns="0" rIns="0" bIns="0" anchor="ctr">
            <a:noAutofit/>
          </a:bodyPr>
          <a:lstStyle>
            <a:lvl1pPr marL="0" indent="0" algn="r">
              <a:buNone/>
              <a:defRPr sz="1800" b="1" cap="all" baseline="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01 comes here</a:t>
            </a:r>
          </a:p>
        </p:txBody>
      </p:sp>
      <p:sp>
        <p:nvSpPr>
          <p:cNvPr id="23" name="Content Placeholder 2">
            <a:extLst>
              <a:ext uri="{FF2B5EF4-FFF2-40B4-BE49-F238E27FC236}">
                <a16:creationId xmlns:a16="http://schemas.microsoft.com/office/drawing/2014/main" id="{E5123CE7-2F8A-489B-BD99-0C2A33ADF49A}"/>
              </a:ext>
            </a:extLst>
          </p:cNvPr>
          <p:cNvSpPr>
            <a:spLocks noGrp="1"/>
          </p:cNvSpPr>
          <p:nvPr>
            <p:ph idx="19" hasCustomPrompt="1"/>
          </p:nvPr>
        </p:nvSpPr>
        <p:spPr>
          <a:xfrm>
            <a:off x="7327918" y="1648186"/>
            <a:ext cx="4074002" cy="2834508"/>
          </a:xfrm>
        </p:spPr>
        <p:txBody>
          <a:bodyPr lIns="0" tIns="0" rIns="0" bIns="0" anchor="b">
            <a:no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5" name="Content Placeholder 2">
            <a:extLst>
              <a:ext uri="{FF2B5EF4-FFF2-40B4-BE49-F238E27FC236}">
                <a16:creationId xmlns:a16="http://schemas.microsoft.com/office/drawing/2014/main" id="{07730BCF-AC2A-4FEC-8F01-63964DB444CF}"/>
              </a:ext>
            </a:extLst>
          </p:cNvPr>
          <p:cNvSpPr>
            <a:spLocks noGrp="1"/>
          </p:cNvSpPr>
          <p:nvPr>
            <p:ph idx="20" hasCustomPrompt="1"/>
          </p:nvPr>
        </p:nvSpPr>
        <p:spPr>
          <a:xfrm>
            <a:off x="7475709" y="4963450"/>
            <a:ext cx="3445566" cy="495389"/>
          </a:xfrm>
        </p:spPr>
        <p:txBody>
          <a:bodyPr lIns="0" tIns="0" rIns="0" bIns="0" anchor="ctr">
            <a:noAutofit/>
          </a:bodyPr>
          <a:lstStyle>
            <a:lvl1pPr marL="0" indent="0" algn="l">
              <a:buNone/>
              <a:defRPr sz="1800" b="1" cap="all" baseline="0">
                <a:solidFill>
                  <a:schemeClr val="accent3"/>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02 comes here</a:t>
            </a:r>
          </a:p>
        </p:txBody>
      </p:sp>
      <p:sp>
        <p:nvSpPr>
          <p:cNvPr id="21" name="Oval 20">
            <a:extLst>
              <a:ext uri="{FF2B5EF4-FFF2-40B4-BE49-F238E27FC236}">
                <a16:creationId xmlns:a16="http://schemas.microsoft.com/office/drawing/2014/main" id="{919C8692-230B-D543-A7F7-4FD61B04D1C6}"/>
              </a:ext>
            </a:extLst>
          </p:cNvPr>
          <p:cNvSpPr>
            <a:spLocks noChangeAspect="1"/>
          </p:cNvSpPr>
          <p:nvPr userDrawn="1"/>
        </p:nvSpPr>
        <p:spPr>
          <a:xfrm>
            <a:off x="5084763" y="1652762"/>
            <a:ext cx="1001899" cy="1001899"/>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11">
            <a:extLst>
              <a:ext uri="{FF2B5EF4-FFF2-40B4-BE49-F238E27FC236}">
                <a16:creationId xmlns:a16="http://schemas.microsoft.com/office/drawing/2014/main" id="{E150BFC7-A11D-CC46-B5A2-8BD93C269506}"/>
              </a:ext>
            </a:extLst>
          </p:cNvPr>
          <p:cNvSpPr>
            <a:spLocks noGrp="1"/>
          </p:cNvSpPr>
          <p:nvPr>
            <p:ph type="pic" sz="quarter" idx="21" hasCustomPrompt="1"/>
          </p:nvPr>
        </p:nvSpPr>
        <p:spPr>
          <a:xfrm>
            <a:off x="5282969" y="1850968"/>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
        <p:nvSpPr>
          <p:cNvPr id="28" name="Oval 27">
            <a:extLst>
              <a:ext uri="{FF2B5EF4-FFF2-40B4-BE49-F238E27FC236}">
                <a16:creationId xmlns:a16="http://schemas.microsoft.com/office/drawing/2014/main" id="{F95B55F4-B501-3440-8904-A1C7F049CBE8}"/>
              </a:ext>
            </a:extLst>
          </p:cNvPr>
          <p:cNvSpPr>
            <a:spLocks noChangeAspect="1"/>
          </p:cNvSpPr>
          <p:nvPr userDrawn="1"/>
        </p:nvSpPr>
        <p:spPr>
          <a:xfrm>
            <a:off x="6100576" y="4707907"/>
            <a:ext cx="1001899" cy="1001899"/>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Picture Placeholder 11">
            <a:extLst>
              <a:ext uri="{FF2B5EF4-FFF2-40B4-BE49-F238E27FC236}">
                <a16:creationId xmlns:a16="http://schemas.microsoft.com/office/drawing/2014/main" id="{F2116994-BE3E-6A43-9C15-E71BA8EC821F}"/>
              </a:ext>
            </a:extLst>
          </p:cNvPr>
          <p:cNvSpPr>
            <a:spLocks noGrp="1"/>
          </p:cNvSpPr>
          <p:nvPr>
            <p:ph type="pic" sz="quarter" idx="22" hasCustomPrompt="1"/>
          </p:nvPr>
        </p:nvSpPr>
        <p:spPr>
          <a:xfrm>
            <a:off x="6298782" y="4906113"/>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891400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04B31150-A166-4DB3-A898-2154C9665891}"/>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2" name="Freeform 5">
              <a:extLst>
                <a:ext uri="{FF2B5EF4-FFF2-40B4-BE49-F238E27FC236}">
                  <a16:creationId xmlns:a16="http://schemas.microsoft.com/office/drawing/2014/main" id="{1C1A95BC-42CA-4166-918D-DF4306881408}"/>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6">
              <a:extLst>
                <a:ext uri="{FF2B5EF4-FFF2-40B4-BE49-F238E27FC236}">
                  <a16:creationId xmlns:a16="http://schemas.microsoft.com/office/drawing/2014/main" id="{4B4D5F91-2158-4A30-B83C-5CC9CC6E5D4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7">
              <a:extLst>
                <a:ext uri="{FF2B5EF4-FFF2-40B4-BE49-F238E27FC236}">
                  <a16:creationId xmlns:a16="http://schemas.microsoft.com/office/drawing/2014/main" id="{C509E5D6-79CC-4E1D-AAF4-C6F28F3C1777}"/>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8B0944B4-FE4A-459A-85B1-3476FE6C4C49}"/>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Tree>
    <p:extLst>
      <p:ext uri="{BB962C8B-B14F-4D97-AF65-F5344CB8AC3E}">
        <p14:creationId xmlns:p14="http://schemas.microsoft.com/office/powerpoint/2010/main" val="1564760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431CD316-21C7-4FA9-A45A-374D6AE71ED5}"/>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36" name="Freeform 5">
              <a:extLst>
                <a:ext uri="{FF2B5EF4-FFF2-40B4-BE49-F238E27FC236}">
                  <a16:creationId xmlns:a16="http://schemas.microsoft.com/office/drawing/2014/main" id="{E107D9FB-3967-4583-A9DA-6787AF71202C}"/>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7" name="Freeform 6">
              <a:extLst>
                <a:ext uri="{FF2B5EF4-FFF2-40B4-BE49-F238E27FC236}">
                  <a16:creationId xmlns:a16="http://schemas.microsoft.com/office/drawing/2014/main" id="{138D5FEB-37FF-4F26-B625-CE2BE91FF21B}"/>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8" name="Freeform 7">
              <a:extLst>
                <a:ext uri="{FF2B5EF4-FFF2-40B4-BE49-F238E27FC236}">
                  <a16:creationId xmlns:a16="http://schemas.microsoft.com/office/drawing/2014/main" id="{6C2B67E8-673C-422C-B021-296E2E2B952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23" name="Oval 22">
            <a:extLst>
              <a:ext uri="{FF2B5EF4-FFF2-40B4-BE49-F238E27FC236}">
                <a16:creationId xmlns:a16="http://schemas.microsoft.com/office/drawing/2014/main" id="{687010E4-ADF2-486D-8DF7-B0FF38C6DADF}"/>
              </a:ext>
            </a:extLst>
          </p:cNvPr>
          <p:cNvSpPr/>
          <p:nvPr userDrawn="1"/>
        </p:nvSpPr>
        <p:spPr>
          <a:xfrm>
            <a:off x="954140"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Oval 23">
            <a:extLst>
              <a:ext uri="{FF2B5EF4-FFF2-40B4-BE49-F238E27FC236}">
                <a16:creationId xmlns:a16="http://schemas.microsoft.com/office/drawing/2014/main" id="{9159AA79-2237-4A27-BBC2-D44032158D19}"/>
              </a:ext>
            </a:extLst>
          </p:cNvPr>
          <p:cNvSpPr/>
          <p:nvPr userDrawn="1"/>
        </p:nvSpPr>
        <p:spPr>
          <a:xfrm>
            <a:off x="3807539"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Oval 24">
            <a:extLst>
              <a:ext uri="{FF2B5EF4-FFF2-40B4-BE49-F238E27FC236}">
                <a16:creationId xmlns:a16="http://schemas.microsoft.com/office/drawing/2014/main" id="{0272B962-9566-42D2-B4C3-E7AA81884A83}"/>
              </a:ext>
            </a:extLst>
          </p:cNvPr>
          <p:cNvSpPr/>
          <p:nvPr userDrawn="1"/>
        </p:nvSpPr>
        <p:spPr>
          <a:xfrm>
            <a:off x="6646275"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19733285-016C-4C38-816C-83D30C075C70}"/>
              </a:ext>
            </a:extLst>
          </p:cNvPr>
          <p:cNvSpPr/>
          <p:nvPr userDrawn="1"/>
        </p:nvSpPr>
        <p:spPr>
          <a:xfrm>
            <a:off x="9498658"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EF40DBA4-AB63-4B47-B37F-BCC3D59B5392}"/>
              </a:ext>
            </a:extLst>
          </p:cNvPr>
          <p:cNvSpPr/>
          <p:nvPr userDrawn="1"/>
        </p:nvSpPr>
        <p:spPr>
          <a:xfrm>
            <a:off x="4011967"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33EF0AFB-D099-4FF1-8963-7DA87268867F}"/>
              </a:ext>
            </a:extLst>
          </p:cNvPr>
          <p:cNvSpPr/>
          <p:nvPr userDrawn="1"/>
        </p:nvSpPr>
        <p:spPr>
          <a:xfrm>
            <a:off x="6850703"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6872C96E-9AF3-4FA0-8180-C213C7F2209E}"/>
              </a:ext>
            </a:extLst>
          </p:cNvPr>
          <p:cNvSpPr/>
          <p:nvPr userDrawn="1"/>
        </p:nvSpPr>
        <p:spPr>
          <a:xfrm>
            <a:off x="9703086"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3A08BE29-CFA5-4E0D-9DBE-A430AE1B8072}"/>
              </a:ext>
            </a:extLst>
          </p:cNvPr>
          <p:cNvSpPr/>
          <p:nvPr userDrawn="1"/>
        </p:nvSpPr>
        <p:spPr>
          <a:xfrm>
            <a:off x="1158568"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8B0944B4-FE4A-459A-85B1-3476FE6C4C49}"/>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3" name="Picture Placeholder 2">
            <a:extLst>
              <a:ext uri="{FF2B5EF4-FFF2-40B4-BE49-F238E27FC236}">
                <a16:creationId xmlns:a16="http://schemas.microsoft.com/office/drawing/2014/main" id="{B1B995BE-66C2-4379-885F-4BE069DA39E4}"/>
              </a:ext>
            </a:extLst>
          </p:cNvPr>
          <p:cNvSpPr>
            <a:spLocks noGrp="1"/>
          </p:cNvSpPr>
          <p:nvPr>
            <p:ph type="pic" sz="quarter" idx="13"/>
          </p:nvPr>
        </p:nvSpPr>
        <p:spPr>
          <a:xfrm>
            <a:off x="1103638"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1" name="Picture Placeholder 2">
            <a:extLst>
              <a:ext uri="{FF2B5EF4-FFF2-40B4-BE49-F238E27FC236}">
                <a16:creationId xmlns:a16="http://schemas.microsoft.com/office/drawing/2014/main" id="{9B56B6C6-9F3C-4E80-BBAD-280E697B895C}"/>
              </a:ext>
            </a:extLst>
          </p:cNvPr>
          <p:cNvSpPr>
            <a:spLocks noGrp="1"/>
          </p:cNvSpPr>
          <p:nvPr>
            <p:ph type="pic" sz="quarter" idx="14"/>
          </p:nvPr>
        </p:nvSpPr>
        <p:spPr>
          <a:xfrm>
            <a:off x="3957037"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2" name="Picture Placeholder 2">
            <a:extLst>
              <a:ext uri="{FF2B5EF4-FFF2-40B4-BE49-F238E27FC236}">
                <a16:creationId xmlns:a16="http://schemas.microsoft.com/office/drawing/2014/main" id="{54704160-1ED7-4B90-8963-0F887C73E94D}"/>
              </a:ext>
            </a:extLst>
          </p:cNvPr>
          <p:cNvSpPr>
            <a:spLocks noGrp="1"/>
          </p:cNvSpPr>
          <p:nvPr>
            <p:ph type="pic" sz="quarter" idx="15"/>
          </p:nvPr>
        </p:nvSpPr>
        <p:spPr>
          <a:xfrm>
            <a:off x="6795773"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3" name="Picture Placeholder 2">
            <a:extLst>
              <a:ext uri="{FF2B5EF4-FFF2-40B4-BE49-F238E27FC236}">
                <a16:creationId xmlns:a16="http://schemas.microsoft.com/office/drawing/2014/main" id="{36610597-6A76-4A06-82A5-A8FFC5BAEA0F}"/>
              </a:ext>
            </a:extLst>
          </p:cNvPr>
          <p:cNvSpPr>
            <a:spLocks noGrp="1"/>
          </p:cNvSpPr>
          <p:nvPr>
            <p:ph type="pic" sz="quarter" idx="16"/>
          </p:nvPr>
        </p:nvSpPr>
        <p:spPr>
          <a:xfrm>
            <a:off x="9648156"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27" name="Content Placeholder 2">
            <a:extLst>
              <a:ext uri="{FF2B5EF4-FFF2-40B4-BE49-F238E27FC236}">
                <a16:creationId xmlns:a16="http://schemas.microsoft.com/office/drawing/2014/main" id="{FF56D2E5-86E4-473A-A62F-B7029E5B2558}"/>
              </a:ext>
            </a:extLst>
          </p:cNvPr>
          <p:cNvSpPr>
            <a:spLocks noGrp="1"/>
          </p:cNvSpPr>
          <p:nvPr>
            <p:ph idx="1"/>
          </p:nvPr>
        </p:nvSpPr>
        <p:spPr>
          <a:xfrm>
            <a:off x="524454"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28" name="Content Placeholder 2">
            <a:extLst>
              <a:ext uri="{FF2B5EF4-FFF2-40B4-BE49-F238E27FC236}">
                <a16:creationId xmlns:a16="http://schemas.microsoft.com/office/drawing/2014/main" id="{93934E34-6CC7-492D-9515-EBEC72EFF4CB}"/>
              </a:ext>
            </a:extLst>
          </p:cNvPr>
          <p:cNvSpPr>
            <a:spLocks noGrp="1"/>
          </p:cNvSpPr>
          <p:nvPr>
            <p:ph idx="17" hasCustomPrompt="1"/>
          </p:nvPr>
        </p:nvSpPr>
        <p:spPr>
          <a:xfrm>
            <a:off x="524454"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29" name="Content Placeholder 2">
            <a:extLst>
              <a:ext uri="{FF2B5EF4-FFF2-40B4-BE49-F238E27FC236}">
                <a16:creationId xmlns:a16="http://schemas.microsoft.com/office/drawing/2014/main" id="{E4E27467-A1AA-4773-AAB5-A96267FBD712}"/>
              </a:ext>
            </a:extLst>
          </p:cNvPr>
          <p:cNvSpPr>
            <a:spLocks noGrp="1"/>
          </p:cNvSpPr>
          <p:nvPr>
            <p:ph idx="18"/>
          </p:nvPr>
        </p:nvSpPr>
        <p:spPr>
          <a:xfrm>
            <a:off x="3377853"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0" name="Content Placeholder 2">
            <a:extLst>
              <a:ext uri="{FF2B5EF4-FFF2-40B4-BE49-F238E27FC236}">
                <a16:creationId xmlns:a16="http://schemas.microsoft.com/office/drawing/2014/main" id="{6CABD5EB-4A8B-448B-8ED1-B8B420815B2D}"/>
              </a:ext>
            </a:extLst>
          </p:cNvPr>
          <p:cNvSpPr>
            <a:spLocks noGrp="1"/>
          </p:cNvSpPr>
          <p:nvPr>
            <p:ph idx="19" hasCustomPrompt="1"/>
          </p:nvPr>
        </p:nvSpPr>
        <p:spPr>
          <a:xfrm>
            <a:off x="3377853"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1" name="Content Placeholder 2">
            <a:extLst>
              <a:ext uri="{FF2B5EF4-FFF2-40B4-BE49-F238E27FC236}">
                <a16:creationId xmlns:a16="http://schemas.microsoft.com/office/drawing/2014/main" id="{0D86883C-E501-47FF-AE1A-E9CE8B71B421}"/>
              </a:ext>
            </a:extLst>
          </p:cNvPr>
          <p:cNvSpPr>
            <a:spLocks noGrp="1"/>
          </p:cNvSpPr>
          <p:nvPr>
            <p:ph idx="20"/>
          </p:nvPr>
        </p:nvSpPr>
        <p:spPr>
          <a:xfrm>
            <a:off x="6216589"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2" name="Content Placeholder 2">
            <a:extLst>
              <a:ext uri="{FF2B5EF4-FFF2-40B4-BE49-F238E27FC236}">
                <a16:creationId xmlns:a16="http://schemas.microsoft.com/office/drawing/2014/main" id="{3683A037-F698-4CC9-904D-F377D71F690F}"/>
              </a:ext>
            </a:extLst>
          </p:cNvPr>
          <p:cNvSpPr>
            <a:spLocks noGrp="1"/>
          </p:cNvSpPr>
          <p:nvPr>
            <p:ph idx="21" hasCustomPrompt="1"/>
          </p:nvPr>
        </p:nvSpPr>
        <p:spPr>
          <a:xfrm>
            <a:off x="6216589"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3" name="Content Placeholder 2">
            <a:extLst>
              <a:ext uri="{FF2B5EF4-FFF2-40B4-BE49-F238E27FC236}">
                <a16:creationId xmlns:a16="http://schemas.microsoft.com/office/drawing/2014/main" id="{0A095594-2B82-44ED-8C9B-DA7C4D3D2872}"/>
              </a:ext>
            </a:extLst>
          </p:cNvPr>
          <p:cNvSpPr>
            <a:spLocks noGrp="1"/>
          </p:cNvSpPr>
          <p:nvPr>
            <p:ph idx="22"/>
          </p:nvPr>
        </p:nvSpPr>
        <p:spPr>
          <a:xfrm>
            <a:off x="9068972"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4" name="Content Placeholder 2">
            <a:extLst>
              <a:ext uri="{FF2B5EF4-FFF2-40B4-BE49-F238E27FC236}">
                <a16:creationId xmlns:a16="http://schemas.microsoft.com/office/drawing/2014/main" id="{54CDD46A-22ED-48F5-9B5F-13B1B5C4B320}"/>
              </a:ext>
            </a:extLst>
          </p:cNvPr>
          <p:cNvSpPr>
            <a:spLocks noGrp="1"/>
          </p:cNvSpPr>
          <p:nvPr>
            <p:ph idx="23" hasCustomPrompt="1"/>
          </p:nvPr>
        </p:nvSpPr>
        <p:spPr>
          <a:xfrm>
            <a:off x="9068972"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Tree>
    <p:extLst>
      <p:ext uri="{BB962C8B-B14F-4D97-AF65-F5344CB8AC3E}">
        <p14:creationId xmlns:p14="http://schemas.microsoft.com/office/powerpoint/2010/main" val="3876503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C4D7FA-B85E-4477-8C62-94955B340F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1F1226BB-3E56-4E7F-8172-7EC03C9F0B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D95D08EF-72FB-4F19-9916-65815A9CA9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51F27F-98F9-A147-8986-34441C7B752D}" type="datetime1">
              <a:rPr lang="en-US" noProof="0" smtClean="0"/>
              <a:t>1/15/2025</a:t>
            </a:fld>
            <a:endParaRPr lang="en-US" noProof="0" dirty="0"/>
          </a:p>
        </p:txBody>
      </p:sp>
      <p:sp>
        <p:nvSpPr>
          <p:cNvPr id="5" name="Footer Placeholder 4">
            <a:extLst>
              <a:ext uri="{FF2B5EF4-FFF2-40B4-BE49-F238E27FC236}">
                <a16:creationId xmlns:a16="http://schemas.microsoft.com/office/drawing/2014/main" id="{1365084D-BC85-4A55-BD80-93876AD101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6" name="Slide Number Placeholder 5">
            <a:extLst>
              <a:ext uri="{FF2B5EF4-FFF2-40B4-BE49-F238E27FC236}">
                <a16:creationId xmlns:a16="http://schemas.microsoft.com/office/drawing/2014/main" id="{45FDEF23-A140-4DD6-A0D0-A86BD4DF34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C71654-96A5-4280-94F3-931C61A9F92C}" type="slidenum">
              <a:rPr lang="en-US" noProof="0" smtClean="0"/>
              <a:t>‹#›</a:t>
            </a:fld>
            <a:endParaRPr lang="en-US" noProof="0" dirty="0"/>
          </a:p>
        </p:txBody>
      </p:sp>
    </p:spTree>
    <p:extLst>
      <p:ext uri="{BB962C8B-B14F-4D97-AF65-F5344CB8AC3E}">
        <p14:creationId xmlns:p14="http://schemas.microsoft.com/office/powerpoint/2010/main" val="234708230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61" r:id="rId5"/>
    <p:sldLayoutId id="2147483662" r:id="rId6"/>
    <p:sldLayoutId id="2147483663" r:id="rId7"/>
    <p:sldLayoutId id="2147483654"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25" userDrawn="1">
          <p15:clr>
            <a:srgbClr val="F26B43"/>
          </p15:clr>
        </p15:guide>
        <p15:guide id="4" pos="734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C314F-088D-79BE-A2F0-1EAE6A3FE580}"/>
              </a:ext>
            </a:extLst>
          </p:cNvPr>
          <p:cNvSpPr>
            <a:spLocks noGrp="1"/>
          </p:cNvSpPr>
          <p:nvPr>
            <p:ph type="ctrTitle"/>
          </p:nvPr>
        </p:nvSpPr>
        <p:spPr>
          <a:xfrm>
            <a:off x="5959152" y="1738416"/>
            <a:ext cx="7008456" cy="2090808"/>
          </a:xfrm>
        </p:spPr>
        <p:txBody>
          <a:bodyPr/>
          <a:lstStyle/>
          <a:p>
            <a:r>
              <a:rPr lang="en-US" sz="3600" cap="none" dirty="0"/>
              <a:t>Classifying Failures And Their Impact On The Database</a:t>
            </a:r>
            <a:endParaRPr lang="en-US" sz="3600" dirty="0"/>
          </a:p>
        </p:txBody>
      </p:sp>
      <p:sp>
        <p:nvSpPr>
          <p:cNvPr id="3" name="Subtitle 2">
            <a:extLst>
              <a:ext uri="{FF2B5EF4-FFF2-40B4-BE49-F238E27FC236}">
                <a16:creationId xmlns:a16="http://schemas.microsoft.com/office/drawing/2014/main" id="{87EC5702-0E2D-EDBC-5590-700051E38003}"/>
              </a:ext>
            </a:extLst>
          </p:cNvPr>
          <p:cNvSpPr>
            <a:spLocks noGrp="1"/>
          </p:cNvSpPr>
          <p:nvPr>
            <p:ph type="subTitle" idx="1"/>
          </p:nvPr>
        </p:nvSpPr>
        <p:spPr>
          <a:xfrm>
            <a:off x="5959152" y="4261309"/>
            <a:ext cx="6370401" cy="1371799"/>
          </a:xfrm>
        </p:spPr>
        <p:txBody>
          <a:bodyPr/>
          <a:lstStyle/>
          <a:p>
            <a:r>
              <a:rPr lang="en-US" sz="2800" cap="none" dirty="0"/>
              <a:t>Database Management System </a:t>
            </a:r>
            <a:r>
              <a:rPr lang="en-US" sz="2800" dirty="0"/>
              <a:t>(DBMS)</a:t>
            </a:r>
          </a:p>
          <a:p>
            <a:r>
              <a:rPr lang="en-US" sz="2800" cap="none" dirty="0"/>
              <a:t>Amit Paudel </a:t>
            </a:r>
          </a:p>
          <a:p>
            <a:r>
              <a:rPr lang="en-US" sz="2800" cap="none" dirty="0"/>
              <a:t>BCSIT-III</a:t>
            </a:r>
          </a:p>
          <a:p>
            <a:endParaRPr lang="en-US" sz="2800" dirty="0"/>
          </a:p>
        </p:txBody>
      </p:sp>
      <p:pic>
        <p:nvPicPr>
          <p:cNvPr id="6" name="Picture Placeholder 5" descr="A screenshot of a computer&#10;&#10;Description automatically generated">
            <a:extLst>
              <a:ext uri="{FF2B5EF4-FFF2-40B4-BE49-F238E27FC236}">
                <a16:creationId xmlns:a16="http://schemas.microsoft.com/office/drawing/2014/main" id="{D7557388-C98E-AC16-9D3A-72BCBE4565D4}"/>
              </a:ext>
            </a:extLst>
          </p:cNvPr>
          <p:cNvPicPr>
            <a:picLocks noGrp="1" noChangeAspect="1"/>
          </p:cNvPicPr>
          <p:nvPr>
            <p:ph type="pic" sz="quarter" idx="10"/>
          </p:nvPr>
        </p:nvPicPr>
        <p:blipFill>
          <a:blip r:embed="rId2"/>
          <a:srcRect l="106" t="-13947" r="5482" b="-27672"/>
          <a:stretch/>
        </p:blipFill>
        <p:spPr>
          <a:xfrm>
            <a:off x="915093" y="1146834"/>
            <a:ext cx="4368749" cy="4368749"/>
          </a:xfrm>
        </p:spPr>
      </p:pic>
      <p:sp>
        <p:nvSpPr>
          <p:cNvPr id="7" name="Rectangle 6">
            <a:extLst>
              <a:ext uri="{FF2B5EF4-FFF2-40B4-BE49-F238E27FC236}">
                <a16:creationId xmlns:a16="http://schemas.microsoft.com/office/drawing/2014/main" id="{2174489D-0BBA-E554-0EAC-18AC84F962CB}"/>
              </a:ext>
            </a:extLst>
          </p:cNvPr>
          <p:cNvSpPr/>
          <p:nvPr/>
        </p:nvSpPr>
        <p:spPr>
          <a:xfrm>
            <a:off x="6232849" y="1224892"/>
            <a:ext cx="1940767" cy="85283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5540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379F37-90AE-65AE-CBBD-4508A336FFA9}"/>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8675A21B-D1EF-BC97-4AEA-050CCF7FED4D}"/>
              </a:ext>
            </a:extLst>
          </p:cNvPr>
          <p:cNvSpPr/>
          <p:nvPr/>
        </p:nvSpPr>
        <p:spPr>
          <a:xfrm>
            <a:off x="270588" y="5943600"/>
            <a:ext cx="1408922" cy="81176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1">
            <a:extLst>
              <a:ext uri="{FF2B5EF4-FFF2-40B4-BE49-F238E27FC236}">
                <a16:creationId xmlns:a16="http://schemas.microsoft.com/office/drawing/2014/main" id="{34CB0BB2-81D4-439F-D18F-3EA091387138}"/>
              </a:ext>
            </a:extLst>
          </p:cNvPr>
          <p:cNvSpPr>
            <a:spLocks noGrp="1"/>
          </p:cNvSpPr>
          <p:nvPr>
            <p:ph idx="1"/>
          </p:nvPr>
        </p:nvSpPr>
        <p:spPr>
          <a:xfrm>
            <a:off x="270588" y="1639628"/>
            <a:ext cx="7548465" cy="4798494"/>
          </a:xfrm>
        </p:spPr>
        <p:txBody>
          <a:bodyPr/>
          <a:lstStyle/>
          <a:p>
            <a:pPr marL="0" indent="0">
              <a:buNone/>
            </a:pPr>
            <a:r>
              <a:rPr lang="en-US" dirty="0"/>
              <a:t>The transaction failure occurs when it fails to execute or when it reaches a point from where it can't go any further. If a few transaction or process is hurt, then this is called as transaction failure. Reasons:</a:t>
            </a:r>
          </a:p>
          <a:p>
            <a:pPr marL="457200" indent="-457200">
              <a:buFont typeface="+mj-lt"/>
              <a:buAutoNum type="alphaLcParenR"/>
            </a:pPr>
            <a:r>
              <a:rPr lang="en-US" b="1" dirty="0"/>
              <a:t>Logical errors</a:t>
            </a:r>
            <a:r>
              <a:rPr lang="en-US" dirty="0"/>
              <a:t>: If a transaction cannot complete due to some code error or an internal error condition, then the logical error occurs.</a:t>
            </a:r>
          </a:p>
          <a:p>
            <a:pPr marL="457200" indent="-457200">
              <a:buFont typeface="+mj-lt"/>
              <a:buAutoNum type="alphaLcParenR"/>
            </a:pPr>
            <a:r>
              <a:rPr lang="en-US" b="1" dirty="0"/>
              <a:t>Syntax error</a:t>
            </a:r>
            <a:r>
              <a:rPr lang="en-US" dirty="0"/>
              <a:t>: It occurs where the DBMS itself terminates an active transaction because the database system is not able to execute it. For example, The system aborts an active transaction, in case of deadlock or resource unavailability.</a:t>
            </a:r>
          </a:p>
          <a:p>
            <a:pPr marL="0" indent="0">
              <a:buNone/>
            </a:pPr>
            <a:endParaRPr lang="en-US" dirty="0"/>
          </a:p>
          <a:p>
            <a:endParaRPr lang="en-US" dirty="0"/>
          </a:p>
        </p:txBody>
      </p:sp>
      <p:pic>
        <p:nvPicPr>
          <p:cNvPr id="6" name="Picture Placeholder 5">
            <a:extLst>
              <a:ext uri="{FF2B5EF4-FFF2-40B4-BE49-F238E27FC236}">
                <a16:creationId xmlns:a16="http://schemas.microsoft.com/office/drawing/2014/main" id="{9AE84B82-A97F-B2EC-7DAD-B85119AC0934}"/>
              </a:ext>
            </a:extLst>
          </p:cNvPr>
          <p:cNvPicPr>
            <a:picLocks noGrp="1" noChangeAspect="1"/>
          </p:cNvPicPr>
          <p:nvPr>
            <p:ph type="pic" sz="quarter" idx="13"/>
          </p:nvPr>
        </p:nvPicPr>
        <p:blipFill>
          <a:blip r:embed="rId2"/>
          <a:srcRect l="-25488" t="1" r="3505" b="-11791"/>
          <a:stretch/>
        </p:blipFill>
        <p:spPr>
          <a:xfrm>
            <a:off x="7646741" y="1"/>
            <a:ext cx="4545260" cy="4165502"/>
          </a:xfrm>
        </p:spPr>
      </p:pic>
      <p:sp>
        <p:nvSpPr>
          <p:cNvPr id="5" name="Title 4">
            <a:extLst>
              <a:ext uri="{FF2B5EF4-FFF2-40B4-BE49-F238E27FC236}">
                <a16:creationId xmlns:a16="http://schemas.microsoft.com/office/drawing/2014/main" id="{B7B1FA89-BA60-9BD8-B3EE-AA277D46EBC5}"/>
              </a:ext>
            </a:extLst>
          </p:cNvPr>
          <p:cNvSpPr>
            <a:spLocks noGrp="1"/>
          </p:cNvSpPr>
          <p:nvPr>
            <p:ph type="title"/>
          </p:nvPr>
        </p:nvSpPr>
        <p:spPr/>
        <p:txBody>
          <a:bodyPr/>
          <a:lstStyle/>
          <a:p>
            <a:r>
              <a:rPr lang="en-US" cap="none" dirty="0">
                <a:latin typeface="+mn-lt"/>
              </a:rPr>
              <a:t>1. </a:t>
            </a:r>
            <a:r>
              <a:rPr lang="en-US" cap="none" dirty="0"/>
              <a:t>Transaction failure</a:t>
            </a:r>
          </a:p>
        </p:txBody>
      </p:sp>
    </p:spTree>
    <p:extLst>
      <p:ext uri="{BB962C8B-B14F-4D97-AF65-F5344CB8AC3E}">
        <p14:creationId xmlns:p14="http://schemas.microsoft.com/office/powerpoint/2010/main" val="3414401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F95DBF-90AD-64D4-2B54-9C7EA1911BE9}"/>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03A44065-DA5C-4D68-F02E-2ADDE00A5F62}"/>
              </a:ext>
            </a:extLst>
          </p:cNvPr>
          <p:cNvSpPr/>
          <p:nvPr/>
        </p:nvSpPr>
        <p:spPr>
          <a:xfrm>
            <a:off x="270588" y="5943600"/>
            <a:ext cx="1408922" cy="81176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1">
            <a:extLst>
              <a:ext uri="{FF2B5EF4-FFF2-40B4-BE49-F238E27FC236}">
                <a16:creationId xmlns:a16="http://schemas.microsoft.com/office/drawing/2014/main" id="{43339F01-91B9-FC27-70CA-B3F29C9F0645}"/>
              </a:ext>
            </a:extLst>
          </p:cNvPr>
          <p:cNvSpPr>
            <a:spLocks noGrp="1"/>
          </p:cNvSpPr>
          <p:nvPr>
            <p:ph idx="1"/>
          </p:nvPr>
        </p:nvSpPr>
        <p:spPr>
          <a:xfrm>
            <a:off x="270588" y="1639627"/>
            <a:ext cx="6792685" cy="5050421"/>
          </a:xfrm>
        </p:spPr>
        <p:txBody>
          <a:bodyPr/>
          <a:lstStyle/>
          <a:p>
            <a:r>
              <a:rPr lang="en-US" dirty="0"/>
              <a:t>System failure can occur due to power failure or other hardware or software failure. Example: Operating system error</a:t>
            </a:r>
          </a:p>
          <a:p>
            <a:endParaRPr lang="en-US" dirty="0"/>
          </a:p>
          <a:p>
            <a:r>
              <a:rPr lang="en-US" dirty="0"/>
              <a:t>Fail-stop assumption: In the system crash, non-volatile storage is assumed not to be corrupted.</a:t>
            </a:r>
          </a:p>
          <a:p>
            <a:endParaRPr lang="en-US" dirty="0"/>
          </a:p>
        </p:txBody>
      </p:sp>
      <p:pic>
        <p:nvPicPr>
          <p:cNvPr id="6" name="Picture Placeholder 5">
            <a:extLst>
              <a:ext uri="{FF2B5EF4-FFF2-40B4-BE49-F238E27FC236}">
                <a16:creationId xmlns:a16="http://schemas.microsoft.com/office/drawing/2014/main" id="{8AF79CA1-6323-AC8B-32C7-6D71397A5FB3}"/>
              </a:ext>
            </a:extLst>
          </p:cNvPr>
          <p:cNvPicPr>
            <a:picLocks noGrp="1" noChangeAspect="1"/>
          </p:cNvPicPr>
          <p:nvPr>
            <p:ph type="pic" sz="quarter" idx="13"/>
          </p:nvPr>
        </p:nvPicPr>
        <p:blipFill>
          <a:blip r:embed="rId2"/>
          <a:srcRect l="-8744" t="4543" r="-1" b="-4201"/>
          <a:stretch/>
        </p:blipFill>
        <p:spPr>
          <a:xfrm>
            <a:off x="7243909" y="0"/>
            <a:ext cx="4948092" cy="4534677"/>
          </a:xfrm>
        </p:spPr>
      </p:pic>
      <p:sp>
        <p:nvSpPr>
          <p:cNvPr id="5" name="Title 4">
            <a:extLst>
              <a:ext uri="{FF2B5EF4-FFF2-40B4-BE49-F238E27FC236}">
                <a16:creationId xmlns:a16="http://schemas.microsoft.com/office/drawing/2014/main" id="{41844F3A-8A64-D6DB-790D-A7FE77C5556D}"/>
              </a:ext>
            </a:extLst>
          </p:cNvPr>
          <p:cNvSpPr>
            <a:spLocks noGrp="1"/>
          </p:cNvSpPr>
          <p:nvPr>
            <p:ph type="title"/>
          </p:nvPr>
        </p:nvSpPr>
        <p:spPr/>
        <p:txBody>
          <a:bodyPr/>
          <a:lstStyle/>
          <a:p>
            <a:r>
              <a:rPr lang="en-US" cap="none" dirty="0">
                <a:latin typeface="+mn-lt"/>
              </a:rPr>
              <a:t>2. </a:t>
            </a:r>
            <a:r>
              <a:rPr lang="en-US" cap="none" dirty="0"/>
              <a:t>System Crash</a:t>
            </a:r>
          </a:p>
        </p:txBody>
      </p:sp>
    </p:spTree>
    <p:extLst>
      <p:ext uri="{BB962C8B-B14F-4D97-AF65-F5344CB8AC3E}">
        <p14:creationId xmlns:p14="http://schemas.microsoft.com/office/powerpoint/2010/main" val="1236649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F3F8AB-6B14-CC64-40D7-4A52C22E74F2}"/>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C429BB2-4AA2-A13B-F974-8AB030A8710F}"/>
              </a:ext>
            </a:extLst>
          </p:cNvPr>
          <p:cNvSpPr>
            <a:spLocks noGrp="1"/>
          </p:cNvSpPr>
          <p:nvPr>
            <p:ph idx="1"/>
          </p:nvPr>
        </p:nvSpPr>
        <p:spPr>
          <a:xfrm>
            <a:off x="538960" y="1825625"/>
            <a:ext cx="7737293" cy="4351338"/>
          </a:xfrm>
        </p:spPr>
        <p:txBody>
          <a:bodyPr/>
          <a:lstStyle/>
          <a:p>
            <a:r>
              <a:rPr lang="en-US" dirty="0"/>
              <a:t>In a busy e-commerce platform, preventing catastrophic data loss requires a combination of proactive mechanisms to ensure data integrity, resilient systems to handle failures, and recovery solutions for quick restoration of operations. </a:t>
            </a:r>
          </a:p>
          <a:p>
            <a:endParaRPr lang="en-US" dirty="0"/>
          </a:p>
          <a:p>
            <a:pPr marL="457200" indent="-457200">
              <a:buFont typeface="+mj-lt"/>
              <a:buAutoNum type="arabicPeriod"/>
            </a:pPr>
            <a:r>
              <a:rPr lang="en-US" b="1" dirty="0"/>
              <a:t>Regular Backup</a:t>
            </a:r>
          </a:p>
          <a:p>
            <a:pPr marL="0" indent="0">
              <a:buNone/>
            </a:pPr>
            <a:r>
              <a:rPr lang="en-US" dirty="0"/>
              <a:t>By regularly backing up your data, you can instantly use the last saved instance and get back in action, ensuring that your data loss due to hardware failures, cyberattacks, or human errors is minimized. </a:t>
            </a:r>
          </a:p>
          <a:p>
            <a:pPr marL="0" indent="0">
              <a:buNone/>
            </a:pPr>
            <a:endParaRPr lang="en-US" dirty="0"/>
          </a:p>
        </p:txBody>
      </p:sp>
      <p:sp>
        <p:nvSpPr>
          <p:cNvPr id="5" name="Title 4">
            <a:extLst>
              <a:ext uri="{FF2B5EF4-FFF2-40B4-BE49-F238E27FC236}">
                <a16:creationId xmlns:a16="http://schemas.microsoft.com/office/drawing/2014/main" id="{36598732-4489-4658-6F95-A995409BCB20}"/>
              </a:ext>
            </a:extLst>
          </p:cNvPr>
          <p:cNvSpPr>
            <a:spLocks noGrp="1"/>
          </p:cNvSpPr>
          <p:nvPr>
            <p:ph type="title"/>
          </p:nvPr>
        </p:nvSpPr>
        <p:spPr>
          <a:xfrm>
            <a:off x="515938" y="499595"/>
            <a:ext cx="9710413" cy="1325563"/>
          </a:xfrm>
        </p:spPr>
        <p:txBody>
          <a:bodyPr/>
          <a:lstStyle/>
          <a:p>
            <a:r>
              <a:rPr lang="en-US" cap="none" dirty="0"/>
              <a:t>Mechanisms to Prevent System Failure from Leading to Catastrophic Data Loss in a Busy E-commerce Platform</a:t>
            </a:r>
          </a:p>
        </p:txBody>
      </p:sp>
      <p:pic>
        <p:nvPicPr>
          <p:cNvPr id="11" name="Picture 10">
            <a:extLst>
              <a:ext uri="{FF2B5EF4-FFF2-40B4-BE49-F238E27FC236}">
                <a16:creationId xmlns:a16="http://schemas.microsoft.com/office/drawing/2014/main" id="{5B88BF3F-6198-06C3-EF3A-D488D8219650}"/>
              </a:ext>
            </a:extLst>
          </p:cNvPr>
          <p:cNvPicPr>
            <a:picLocks noChangeAspect="1"/>
          </p:cNvPicPr>
          <p:nvPr/>
        </p:nvPicPr>
        <p:blipFill>
          <a:blip r:embed="rId2"/>
          <a:srcRect/>
          <a:stretch/>
        </p:blipFill>
        <p:spPr>
          <a:xfrm>
            <a:off x="8640082" y="1955786"/>
            <a:ext cx="3551918" cy="3551918"/>
          </a:xfrm>
          <a:prstGeom prst="rect">
            <a:avLst/>
          </a:prstGeom>
        </p:spPr>
      </p:pic>
      <p:sp>
        <p:nvSpPr>
          <p:cNvPr id="12" name="Rectangle 11">
            <a:extLst>
              <a:ext uri="{FF2B5EF4-FFF2-40B4-BE49-F238E27FC236}">
                <a16:creationId xmlns:a16="http://schemas.microsoft.com/office/drawing/2014/main" id="{B789FAC7-7E49-025E-9B95-0923D52B6DDA}"/>
              </a:ext>
            </a:extLst>
          </p:cNvPr>
          <p:cNvSpPr/>
          <p:nvPr/>
        </p:nvSpPr>
        <p:spPr>
          <a:xfrm>
            <a:off x="270588" y="5943600"/>
            <a:ext cx="1408922" cy="81176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73122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AD0F37-C4F1-4A77-61C2-D6B76B5B6697}"/>
              </a:ext>
            </a:extLst>
          </p:cNvPr>
          <p:cNvSpPr>
            <a:spLocks noGrp="1"/>
          </p:cNvSpPr>
          <p:nvPr>
            <p:ph idx="1"/>
          </p:nvPr>
        </p:nvSpPr>
        <p:spPr>
          <a:xfrm>
            <a:off x="363894" y="307910"/>
            <a:ext cx="10989906" cy="5869053"/>
          </a:xfrm>
        </p:spPr>
        <p:txBody>
          <a:bodyPr>
            <a:normAutofit lnSpcReduction="10000"/>
          </a:bodyPr>
          <a:lstStyle/>
          <a:p>
            <a:pPr marL="0" indent="0">
              <a:buNone/>
            </a:pPr>
            <a:r>
              <a:rPr lang="en-US" sz="2000" b="1" dirty="0"/>
              <a:t>2. Data Monitoring</a:t>
            </a:r>
          </a:p>
          <a:p>
            <a:r>
              <a:rPr lang="en-US" sz="2000" dirty="0"/>
              <a:t>Database monitoring is a systematic approach that helps you monitor your database systems and closely monitor their network and database performance. </a:t>
            </a:r>
          </a:p>
          <a:p>
            <a:r>
              <a:rPr lang="en-US" sz="2000" dirty="0"/>
              <a:t>This allows you to gain deep insights into the behavior and performance of your entire database, enabling you to identify slow queries</a:t>
            </a:r>
          </a:p>
          <a:p>
            <a:pPr marL="0" indent="0">
              <a:buNone/>
            </a:pPr>
            <a:endParaRPr lang="en-US" sz="2000" dirty="0"/>
          </a:p>
          <a:p>
            <a:pPr marL="0" indent="0">
              <a:buNone/>
            </a:pPr>
            <a:r>
              <a:rPr lang="en-US" sz="2000" b="1" dirty="0"/>
              <a:t>3. </a:t>
            </a:r>
            <a:r>
              <a:rPr lang="en-US" sz="2000" b="1" i="0" dirty="0">
                <a:effectLst/>
                <a:latin typeface="var(--font-sfpro-display)"/>
              </a:rPr>
              <a:t>Query optimization</a:t>
            </a:r>
            <a:endParaRPr lang="en-US" sz="2000" b="1" i="0" dirty="0">
              <a:effectLst/>
              <a:latin typeface="sfpro-display"/>
            </a:endParaRPr>
          </a:p>
          <a:p>
            <a:pPr marL="0" indent="0">
              <a:buNone/>
            </a:pPr>
            <a:r>
              <a:rPr lang="en-US" sz="2000" dirty="0"/>
              <a:t>Most databases can be accessed using queries, making query execution essential to maintaining database performance and effectiveness. Query Analysis, Indexing, Query rewriting are some of key strategies.</a:t>
            </a:r>
          </a:p>
          <a:p>
            <a:pPr marL="0" indent="0">
              <a:buNone/>
            </a:pPr>
            <a:r>
              <a:rPr lang="en-US" sz="2000" b="1" dirty="0"/>
              <a:t>4. </a:t>
            </a:r>
            <a:r>
              <a:rPr lang="en-US" sz="2000" b="1" i="0" dirty="0">
                <a:effectLst/>
                <a:latin typeface="var(--font-sfpro-display)"/>
              </a:rPr>
              <a:t>Resource management</a:t>
            </a:r>
            <a:endParaRPr lang="en-US" sz="2000" b="1" dirty="0"/>
          </a:p>
          <a:p>
            <a:pPr marL="0" indent="0">
              <a:buNone/>
            </a:pPr>
            <a:r>
              <a:rPr lang="en-US" sz="2000" dirty="0"/>
              <a:t>Allocating sufficient resources to your database is essential for optimal performance and preventing bottlenecks. Proper resource management involves: Hardware and software resources</a:t>
            </a:r>
          </a:p>
          <a:p>
            <a:pPr marL="0" indent="0">
              <a:buNone/>
            </a:pPr>
            <a:endParaRPr lang="en-US" sz="2000" dirty="0"/>
          </a:p>
          <a:p>
            <a:pPr marL="0" indent="0">
              <a:buNone/>
            </a:pPr>
            <a:r>
              <a:rPr lang="en-US" sz="2000" b="1" dirty="0"/>
              <a:t>5. </a:t>
            </a:r>
            <a:r>
              <a:rPr lang="en-US" sz="2000" b="1" i="0" dirty="0">
                <a:effectLst/>
                <a:latin typeface="var(--font-sfpro-display)"/>
              </a:rPr>
              <a:t>Access control</a:t>
            </a:r>
            <a:endParaRPr lang="en-US" sz="2000" b="1" i="0" dirty="0">
              <a:effectLst/>
              <a:latin typeface="sfpro-display"/>
            </a:endParaRPr>
          </a:p>
          <a:p>
            <a:pPr marL="0" indent="0">
              <a:buNone/>
            </a:pPr>
            <a:r>
              <a:rPr lang="en-US" sz="2000" dirty="0"/>
              <a:t>Protecting your database from unauthorized access is crucial for maintaining data integrity and security. Access controls allow you to provide every user with limited access to your network and overall infrastructure, protecting it from any unauthorized access.</a:t>
            </a:r>
          </a:p>
          <a:p>
            <a:pPr marL="0" indent="0">
              <a:buNone/>
            </a:pPr>
            <a:endParaRPr lang="en-US" sz="2000" dirty="0"/>
          </a:p>
        </p:txBody>
      </p:sp>
      <p:sp>
        <p:nvSpPr>
          <p:cNvPr id="4" name="Rectangle 3">
            <a:extLst>
              <a:ext uri="{FF2B5EF4-FFF2-40B4-BE49-F238E27FC236}">
                <a16:creationId xmlns:a16="http://schemas.microsoft.com/office/drawing/2014/main" id="{9748AA0E-D5BB-6F4A-4965-F654E4203AFC}"/>
              </a:ext>
            </a:extLst>
          </p:cNvPr>
          <p:cNvSpPr/>
          <p:nvPr/>
        </p:nvSpPr>
        <p:spPr>
          <a:xfrm>
            <a:off x="363894" y="6083559"/>
            <a:ext cx="1231641" cy="69979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72705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E0E5D7-A1BC-CD78-5AB0-A070C12EBD3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618F1A-7555-1CA3-0A72-6A37C73D9751}"/>
              </a:ext>
            </a:extLst>
          </p:cNvPr>
          <p:cNvSpPr>
            <a:spLocks noGrp="1"/>
          </p:cNvSpPr>
          <p:nvPr>
            <p:ph idx="1"/>
          </p:nvPr>
        </p:nvSpPr>
        <p:spPr>
          <a:xfrm>
            <a:off x="413301" y="1166957"/>
            <a:ext cx="10837862" cy="4351338"/>
          </a:xfrm>
        </p:spPr>
        <p:txBody>
          <a:bodyPr/>
          <a:lstStyle/>
          <a:p>
            <a:pPr marL="0" indent="0">
              <a:buNone/>
            </a:pPr>
            <a:r>
              <a:rPr lang="en-US" dirty="0"/>
              <a:t>To ensure data integrity and availability in a large e-commerce platform, it is essential to address hardware failures, software glitches, human errors, and natural disasters with robust backup, recovery, and redundancy systems. </a:t>
            </a:r>
          </a:p>
          <a:p>
            <a:pPr marL="0" indent="0">
              <a:buNone/>
            </a:pPr>
            <a:endParaRPr lang="en-US" dirty="0"/>
          </a:p>
          <a:p>
            <a:pPr marL="0" indent="0">
              <a:buNone/>
            </a:pPr>
            <a:r>
              <a:rPr lang="en-US" dirty="0"/>
              <a:t>Implementing cloud-based solutions, real-time replication, and disaster recovery plans minimizes downtime and data loss. Proactive measures, automation, and regular testing ensure resilience, maintain operations, and uphold customer trust even during unexpected failures.</a:t>
            </a:r>
          </a:p>
        </p:txBody>
      </p:sp>
      <p:sp>
        <p:nvSpPr>
          <p:cNvPr id="4" name="Title 3">
            <a:extLst>
              <a:ext uri="{FF2B5EF4-FFF2-40B4-BE49-F238E27FC236}">
                <a16:creationId xmlns:a16="http://schemas.microsoft.com/office/drawing/2014/main" id="{3546BB06-5D79-756B-6BCB-9738034D40C9}"/>
              </a:ext>
            </a:extLst>
          </p:cNvPr>
          <p:cNvSpPr>
            <a:spLocks noGrp="1"/>
          </p:cNvSpPr>
          <p:nvPr>
            <p:ph type="title"/>
          </p:nvPr>
        </p:nvSpPr>
        <p:spPr/>
        <p:txBody>
          <a:bodyPr/>
          <a:lstStyle/>
          <a:p>
            <a:r>
              <a:rPr lang="en-US" cap="none" dirty="0"/>
              <a:t>Conclusion</a:t>
            </a:r>
          </a:p>
        </p:txBody>
      </p:sp>
      <p:sp>
        <p:nvSpPr>
          <p:cNvPr id="5" name="Oval 4">
            <a:extLst>
              <a:ext uri="{FF2B5EF4-FFF2-40B4-BE49-F238E27FC236}">
                <a16:creationId xmlns:a16="http://schemas.microsoft.com/office/drawing/2014/main" id="{9367CE2A-1F54-6D89-DF18-19D211208CF5}"/>
              </a:ext>
            </a:extLst>
          </p:cNvPr>
          <p:cNvSpPr/>
          <p:nvPr/>
        </p:nvSpPr>
        <p:spPr>
          <a:xfrm>
            <a:off x="413301" y="6119837"/>
            <a:ext cx="1210226" cy="671804"/>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8336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97AD92-916B-590D-54BA-D5CAB9CCB350}"/>
              </a:ext>
            </a:extLst>
          </p:cNvPr>
          <p:cNvSpPr>
            <a:spLocks noGrp="1"/>
          </p:cNvSpPr>
          <p:nvPr>
            <p:ph idx="1"/>
          </p:nvPr>
        </p:nvSpPr>
        <p:spPr>
          <a:xfrm>
            <a:off x="261257" y="896054"/>
            <a:ext cx="11517442" cy="5065892"/>
          </a:xfrm>
        </p:spPr>
        <p:txBody>
          <a:bodyPr>
            <a:normAutofit lnSpcReduction="10000"/>
          </a:bodyPr>
          <a:lstStyle/>
          <a:p>
            <a:pPr marL="0" indent="0">
              <a:buNone/>
            </a:pPr>
            <a:r>
              <a:rPr lang="en-US" sz="2200" dirty="0"/>
              <a:t>"Imagine you are managing the database of a large e-commerce platform. The platform stores critical customer data, transaction logs, product information, and inventory records. </a:t>
            </a:r>
          </a:p>
          <a:p>
            <a:pPr marL="0" indent="0">
              <a:buNone/>
            </a:pPr>
            <a:r>
              <a:rPr lang="en-US" sz="2200" dirty="0"/>
              <a:t>Due to the high volume of transactions, the system is susceptible to various types of failures. Your team needs to implement a robust backup and recovery system to ensure the availability, consistency, and integrity of the data in case of failures like system crashes, hardware malfunctions, or software bugs.“</a:t>
            </a:r>
          </a:p>
          <a:p>
            <a:pPr marL="0" indent="0">
              <a:buNone/>
            </a:pPr>
            <a:endParaRPr lang="en-US" dirty="0"/>
          </a:p>
          <a:p>
            <a:pPr marL="0" indent="0">
              <a:buNone/>
            </a:pPr>
            <a:r>
              <a:rPr lang="en-US" b="1" dirty="0"/>
              <a:t>Questions:</a:t>
            </a:r>
          </a:p>
          <a:p>
            <a:pPr marL="514350" indent="-514350">
              <a:buFont typeface="+mj-lt"/>
              <a:buAutoNum type="arabicPeriod"/>
            </a:pPr>
            <a:r>
              <a:rPr lang="en-US" sz="2400" dirty="0"/>
              <a:t>What types of failures can occur in an e-commerce database system (e.g., hardware, software, human error), and how do these failures affect data integrity and availability?</a:t>
            </a:r>
          </a:p>
          <a:p>
            <a:pPr marL="514350" indent="-514350">
              <a:buFont typeface="+mj-lt"/>
              <a:buAutoNum type="arabicPeriod"/>
            </a:pPr>
            <a:r>
              <a:rPr lang="en-US" sz="2400" dirty="0"/>
              <a:t>How would you classify the failure if a user’s transaction is only partially processed due to a system crash?</a:t>
            </a:r>
          </a:p>
          <a:p>
            <a:pPr marL="514350" indent="-514350">
              <a:buFont typeface="+mj-lt"/>
              <a:buAutoNum type="arabicPeriod"/>
            </a:pPr>
            <a:r>
              <a:rPr lang="en-US" sz="2400" dirty="0"/>
              <a:t>What mechanisms would you put in place to prevent system failure from leading to catastrophic data loss in a busy e-commerce platform?</a:t>
            </a:r>
          </a:p>
          <a:p>
            <a:pPr marL="0" indent="0">
              <a:buNone/>
            </a:pPr>
            <a:endParaRPr lang="en-US" dirty="0"/>
          </a:p>
        </p:txBody>
      </p:sp>
      <p:sp>
        <p:nvSpPr>
          <p:cNvPr id="4" name="Title 3">
            <a:extLst>
              <a:ext uri="{FF2B5EF4-FFF2-40B4-BE49-F238E27FC236}">
                <a16:creationId xmlns:a16="http://schemas.microsoft.com/office/drawing/2014/main" id="{249D872D-CE4A-D3F7-F045-492C3051830F}"/>
              </a:ext>
            </a:extLst>
          </p:cNvPr>
          <p:cNvSpPr>
            <a:spLocks noGrp="1"/>
          </p:cNvSpPr>
          <p:nvPr>
            <p:ph type="title"/>
          </p:nvPr>
        </p:nvSpPr>
        <p:spPr>
          <a:xfrm>
            <a:off x="413301" y="246621"/>
            <a:ext cx="11253237" cy="920336"/>
          </a:xfrm>
        </p:spPr>
        <p:txBody>
          <a:bodyPr/>
          <a:lstStyle/>
          <a:p>
            <a:r>
              <a:rPr lang="en-US" cap="none" dirty="0"/>
              <a:t>Scenario</a:t>
            </a:r>
            <a:br>
              <a:rPr lang="en-US" cap="none" dirty="0"/>
            </a:br>
            <a:endParaRPr lang="en-US" cap="none" dirty="0"/>
          </a:p>
        </p:txBody>
      </p:sp>
      <p:sp>
        <p:nvSpPr>
          <p:cNvPr id="5" name="Rectangle 4">
            <a:extLst>
              <a:ext uri="{FF2B5EF4-FFF2-40B4-BE49-F238E27FC236}">
                <a16:creationId xmlns:a16="http://schemas.microsoft.com/office/drawing/2014/main" id="{38A328DE-B773-B1A1-1711-787BEA068B19}"/>
              </a:ext>
            </a:extLst>
          </p:cNvPr>
          <p:cNvSpPr/>
          <p:nvPr/>
        </p:nvSpPr>
        <p:spPr>
          <a:xfrm>
            <a:off x="261257" y="6027576"/>
            <a:ext cx="1548882" cy="74644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50059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8DE01B5-72B6-815F-8545-681AD6AB097C}"/>
              </a:ext>
            </a:extLst>
          </p:cNvPr>
          <p:cNvSpPr>
            <a:spLocks noGrp="1"/>
          </p:cNvSpPr>
          <p:nvPr>
            <p:ph idx="1"/>
          </p:nvPr>
        </p:nvSpPr>
        <p:spPr>
          <a:xfrm>
            <a:off x="538960" y="1825625"/>
            <a:ext cx="7737293" cy="4351338"/>
          </a:xfrm>
        </p:spPr>
        <p:txBody>
          <a:bodyPr/>
          <a:lstStyle/>
          <a:p>
            <a:r>
              <a:rPr lang="en-US" dirty="0"/>
              <a:t>E-commerce platforms handle critical and sensitive data such as customer details, transaction logs, and inventory records.</a:t>
            </a:r>
          </a:p>
          <a:p>
            <a:r>
              <a:rPr lang="en-US" dirty="0"/>
              <a:t> Failures in such systems can disrupt operations, impact customer trust, and lead to financial loss.</a:t>
            </a:r>
          </a:p>
        </p:txBody>
      </p:sp>
      <p:sp>
        <p:nvSpPr>
          <p:cNvPr id="5" name="Title 4">
            <a:extLst>
              <a:ext uri="{FF2B5EF4-FFF2-40B4-BE49-F238E27FC236}">
                <a16:creationId xmlns:a16="http://schemas.microsoft.com/office/drawing/2014/main" id="{452786DB-6B88-3E73-E13C-D37A3829024C}"/>
              </a:ext>
            </a:extLst>
          </p:cNvPr>
          <p:cNvSpPr>
            <a:spLocks noGrp="1"/>
          </p:cNvSpPr>
          <p:nvPr>
            <p:ph type="title"/>
          </p:nvPr>
        </p:nvSpPr>
        <p:spPr>
          <a:xfrm>
            <a:off x="515938" y="499595"/>
            <a:ext cx="9710413" cy="1325563"/>
          </a:xfrm>
        </p:spPr>
        <p:txBody>
          <a:bodyPr/>
          <a:lstStyle/>
          <a:p>
            <a:r>
              <a:rPr lang="en-US" cap="none" dirty="0"/>
              <a:t>Types Of Failures In An E-commerce Database System</a:t>
            </a:r>
          </a:p>
        </p:txBody>
      </p:sp>
      <p:pic>
        <p:nvPicPr>
          <p:cNvPr id="11" name="Picture 10" descr="A computer server with a red x&#10;&#10;Description automatically generated">
            <a:extLst>
              <a:ext uri="{FF2B5EF4-FFF2-40B4-BE49-F238E27FC236}">
                <a16:creationId xmlns:a16="http://schemas.microsoft.com/office/drawing/2014/main" id="{A7E0CDA1-7F6D-90BA-B64A-7AEAEDF268F0}"/>
              </a:ext>
            </a:extLst>
          </p:cNvPr>
          <p:cNvPicPr>
            <a:picLocks noChangeAspect="1"/>
          </p:cNvPicPr>
          <p:nvPr/>
        </p:nvPicPr>
        <p:blipFill>
          <a:blip r:embed="rId2"/>
          <a:stretch>
            <a:fillRect/>
          </a:stretch>
        </p:blipFill>
        <p:spPr>
          <a:xfrm>
            <a:off x="8640082" y="1461264"/>
            <a:ext cx="3551918" cy="3551918"/>
          </a:xfrm>
          <a:prstGeom prst="rect">
            <a:avLst/>
          </a:prstGeom>
        </p:spPr>
      </p:pic>
      <p:sp>
        <p:nvSpPr>
          <p:cNvPr id="12" name="Rectangle 11">
            <a:extLst>
              <a:ext uri="{FF2B5EF4-FFF2-40B4-BE49-F238E27FC236}">
                <a16:creationId xmlns:a16="http://schemas.microsoft.com/office/drawing/2014/main" id="{009766E4-B1DB-0633-6983-4A4000FB22A0}"/>
              </a:ext>
            </a:extLst>
          </p:cNvPr>
          <p:cNvSpPr/>
          <p:nvPr/>
        </p:nvSpPr>
        <p:spPr>
          <a:xfrm>
            <a:off x="270588" y="5943600"/>
            <a:ext cx="1408922" cy="81176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6335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F035FB-9059-D8E8-17B5-675818E4550E}"/>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A751E7A6-57A0-C9D1-E3E0-E28E34093B7F}"/>
              </a:ext>
            </a:extLst>
          </p:cNvPr>
          <p:cNvSpPr/>
          <p:nvPr/>
        </p:nvSpPr>
        <p:spPr>
          <a:xfrm>
            <a:off x="270588" y="5943600"/>
            <a:ext cx="1408922" cy="81176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1">
            <a:extLst>
              <a:ext uri="{FF2B5EF4-FFF2-40B4-BE49-F238E27FC236}">
                <a16:creationId xmlns:a16="http://schemas.microsoft.com/office/drawing/2014/main" id="{DBB906B7-53E9-C629-1D88-55FDBBD9BC36}"/>
              </a:ext>
            </a:extLst>
          </p:cNvPr>
          <p:cNvSpPr>
            <a:spLocks noGrp="1"/>
          </p:cNvSpPr>
          <p:nvPr>
            <p:ph idx="1"/>
          </p:nvPr>
        </p:nvSpPr>
        <p:spPr>
          <a:xfrm>
            <a:off x="270588" y="1639628"/>
            <a:ext cx="7548465" cy="4798494"/>
          </a:xfrm>
        </p:spPr>
        <p:txBody>
          <a:bodyPr/>
          <a:lstStyle/>
          <a:p>
            <a:pPr marL="0" indent="0">
              <a:buNone/>
            </a:pPr>
            <a:r>
              <a:rPr lang="en-US" dirty="0"/>
              <a:t>In a busy e-commerce platform, </a:t>
            </a:r>
            <a:r>
              <a:rPr lang="en-US" b="1" dirty="0"/>
              <a:t>hardware failures</a:t>
            </a:r>
            <a:r>
              <a:rPr lang="en-US" dirty="0"/>
              <a:t> can significantly disrupt operations, compromise data integrity, and lead to downtime.</a:t>
            </a:r>
          </a:p>
          <a:p>
            <a:pPr marL="0" indent="0">
              <a:buNone/>
            </a:pPr>
            <a:r>
              <a:rPr lang="en-US" dirty="0"/>
              <a:t>Examples:</a:t>
            </a:r>
          </a:p>
          <a:p>
            <a:pPr marL="457200" indent="-457200">
              <a:buFont typeface="+mj-lt"/>
              <a:buAutoNum type="alphaLcParenR"/>
            </a:pPr>
            <a:r>
              <a:rPr lang="en-US" b="1" dirty="0"/>
              <a:t>Disk Failures</a:t>
            </a:r>
            <a:r>
              <a:rPr lang="en-US" dirty="0"/>
              <a:t>: Hard drive crashes can result in loss of stored data or corrupted database files.</a:t>
            </a:r>
          </a:p>
          <a:p>
            <a:pPr marL="457200" indent="-457200">
              <a:buFont typeface="+mj-lt"/>
              <a:buAutoNum type="alphaLcParenR"/>
            </a:pPr>
            <a:r>
              <a:rPr lang="en-US" b="1" dirty="0"/>
              <a:t>Power Outages</a:t>
            </a:r>
            <a:r>
              <a:rPr lang="en-US" dirty="0"/>
              <a:t>: Unexpected power failures can lead to abrupt shutdowns, causing incomplete transactions or corrupted data.</a:t>
            </a:r>
          </a:p>
          <a:p>
            <a:pPr marL="457200" indent="-457200">
              <a:buFont typeface="+mj-lt"/>
              <a:buAutoNum type="alphaLcParenR"/>
            </a:pPr>
            <a:r>
              <a:rPr lang="en-US" b="1" dirty="0"/>
              <a:t>Server Crashes:</a:t>
            </a:r>
            <a:r>
              <a:rPr lang="en-US" dirty="0"/>
              <a:t> Issues with physical servers hosting the database can make the database inaccessible.</a:t>
            </a:r>
          </a:p>
          <a:p>
            <a:pPr marL="457200" indent="-457200">
              <a:buFont typeface="+mj-lt"/>
              <a:buAutoNum type="alphaLcParenR"/>
            </a:pPr>
            <a:endParaRPr lang="en-US" dirty="0"/>
          </a:p>
          <a:p>
            <a:pPr marL="0" indent="0">
              <a:buNone/>
            </a:pPr>
            <a:endParaRPr lang="en-US" dirty="0"/>
          </a:p>
          <a:p>
            <a:endParaRPr lang="en-US" dirty="0"/>
          </a:p>
        </p:txBody>
      </p:sp>
      <p:pic>
        <p:nvPicPr>
          <p:cNvPr id="6" name="Picture Placeholder 5" descr="A hand holding a metal object&#10;&#10;Description automatically generated">
            <a:extLst>
              <a:ext uri="{FF2B5EF4-FFF2-40B4-BE49-F238E27FC236}">
                <a16:creationId xmlns:a16="http://schemas.microsoft.com/office/drawing/2014/main" id="{E2813BB2-C412-7350-8285-9BCE69E931D4}"/>
              </a:ext>
            </a:extLst>
          </p:cNvPr>
          <p:cNvPicPr>
            <a:picLocks noGrp="1" noChangeAspect="1"/>
          </p:cNvPicPr>
          <p:nvPr>
            <p:ph type="pic" sz="quarter" idx="13"/>
          </p:nvPr>
        </p:nvPicPr>
        <p:blipFill>
          <a:blip r:embed="rId3"/>
          <a:srcRect l="17456" r="17456"/>
          <a:stretch>
            <a:fillRect/>
          </a:stretch>
        </p:blipFill>
        <p:spPr>
          <a:xfrm>
            <a:off x="7646741" y="1"/>
            <a:ext cx="4545260" cy="4165502"/>
          </a:xfrm>
        </p:spPr>
      </p:pic>
      <p:sp>
        <p:nvSpPr>
          <p:cNvPr id="5" name="Title 4">
            <a:extLst>
              <a:ext uri="{FF2B5EF4-FFF2-40B4-BE49-F238E27FC236}">
                <a16:creationId xmlns:a16="http://schemas.microsoft.com/office/drawing/2014/main" id="{1006C657-7D37-E409-1957-92979153242B}"/>
              </a:ext>
            </a:extLst>
          </p:cNvPr>
          <p:cNvSpPr>
            <a:spLocks noGrp="1"/>
          </p:cNvSpPr>
          <p:nvPr>
            <p:ph type="title"/>
          </p:nvPr>
        </p:nvSpPr>
        <p:spPr>
          <a:xfrm>
            <a:off x="270588" y="499595"/>
            <a:ext cx="5182561" cy="1325563"/>
          </a:xfrm>
        </p:spPr>
        <p:txBody>
          <a:bodyPr/>
          <a:lstStyle/>
          <a:p>
            <a:r>
              <a:rPr lang="en-US" cap="none" dirty="0">
                <a:latin typeface="+mn-lt"/>
                <a:ea typeface="ADLaM Display" panose="020F0502020204030204" pitchFamily="2" charset="0"/>
                <a:cs typeface="ADLaM Display" panose="020F0502020204030204" pitchFamily="2" charset="0"/>
              </a:rPr>
              <a:t>1. </a:t>
            </a:r>
            <a:r>
              <a:rPr lang="en-US" cap="none" dirty="0"/>
              <a:t>Hardware Failure</a:t>
            </a:r>
          </a:p>
        </p:txBody>
      </p:sp>
    </p:spTree>
    <p:extLst>
      <p:ext uri="{BB962C8B-B14F-4D97-AF65-F5344CB8AC3E}">
        <p14:creationId xmlns:p14="http://schemas.microsoft.com/office/powerpoint/2010/main" val="3412882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05FA90-52A7-C622-D485-E91F2E54DDDE}"/>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EC15F687-C552-4090-BBD0-A3D52DE8178C}"/>
              </a:ext>
            </a:extLst>
          </p:cNvPr>
          <p:cNvSpPr/>
          <p:nvPr/>
        </p:nvSpPr>
        <p:spPr>
          <a:xfrm>
            <a:off x="270588" y="5943600"/>
            <a:ext cx="1408922" cy="81176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1">
            <a:extLst>
              <a:ext uri="{FF2B5EF4-FFF2-40B4-BE49-F238E27FC236}">
                <a16:creationId xmlns:a16="http://schemas.microsoft.com/office/drawing/2014/main" id="{685DDCDE-09ED-4767-13AF-EA9AFE075F7D}"/>
              </a:ext>
            </a:extLst>
          </p:cNvPr>
          <p:cNvSpPr>
            <a:spLocks noGrp="1"/>
          </p:cNvSpPr>
          <p:nvPr>
            <p:ph idx="1"/>
          </p:nvPr>
        </p:nvSpPr>
        <p:spPr>
          <a:xfrm>
            <a:off x="270588" y="1639628"/>
            <a:ext cx="7548465" cy="4798494"/>
          </a:xfrm>
        </p:spPr>
        <p:txBody>
          <a:bodyPr/>
          <a:lstStyle/>
          <a:p>
            <a:pPr marL="0" indent="0">
              <a:buNone/>
            </a:pPr>
            <a:r>
              <a:rPr lang="en-US" b="1" dirty="0"/>
              <a:t>Software failures</a:t>
            </a:r>
            <a:r>
              <a:rPr lang="en-US" dirty="0"/>
              <a:t> can arise from bugs, misconfigurations, or performance bottlenecks. These failures disrupt system operations, compromise data integrity, and degrade user experience. Examples:</a:t>
            </a:r>
          </a:p>
          <a:p>
            <a:pPr marL="457200" indent="-457200">
              <a:buFont typeface="+mj-lt"/>
              <a:buAutoNum type="alphaLcParenR"/>
            </a:pPr>
            <a:r>
              <a:rPr lang="en-US" b="1" dirty="0"/>
              <a:t>Database Management System (DBMS) Bugs</a:t>
            </a:r>
            <a:r>
              <a:rPr lang="en-US" dirty="0"/>
              <a:t>: Errors in the DBMS can cause crashes or incorrect processing of transactions.</a:t>
            </a:r>
          </a:p>
          <a:p>
            <a:pPr marL="457200" indent="-457200">
              <a:buFont typeface="+mj-lt"/>
              <a:buAutoNum type="alphaLcParenR"/>
            </a:pPr>
            <a:r>
              <a:rPr lang="en-US" b="1" dirty="0"/>
              <a:t>Application Bugs</a:t>
            </a:r>
            <a:r>
              <a:rPr lang="en-US" dirty="0"/>
              <a:t>: Issues in the application layer can lead to unexpected database queries or updates.</a:t>
            </a:r>
          </a:p>
          <a:p>
            <a:pPr marL="457200" indent="-457200">
              <a:buFont typeface="+mj-lt"/>
              <a:buAutoNum type="alphaLcParenR"/>
            </a:pPr>
            <a:r>
              <a:rPr lang="en-US" b="1" dirty="0"/>
              <a:t>Operating System Issues:</a:t>
            </a:r>
            <a:r>
              <a:rPr lang="en-US" dirty="0"/>
              <a:t> Problems with the underlying operating system can result in system crashes.</a:t>
            </a:r>
          </a:p>
          <a:p>
            <a:pPr marL="0" indent="0">
              <a:buNone/>
            </a:pPr>
            <a:endParaRPr lang="en-US" dirty="0"/>
          </a:p>
          <a:p>
            <a:endParaRPr lang="en-US" dirty="0"/>
          </a:p>
        </p:txBody>
      </p:sp>
      <p:pic>
        <p:nvPicPr>
          <p:cNvPr id="6" name="Picture Placeholder 5">
            <a:extLst>
              <a:ext uri="{FF2B5EF4-FFF2-40B4-BE49-F238E27FC236}">
                <a16:creationId xmlns:a16="http://schemas.microsoft.com/office/drawing/2014/main" id="{B3413D6E-C4EA-6672-69D4-73302D3A29B9}"/>
              </a:ext>
            </a:extLst>
          </p:cNvPr>
          <p:cNvPicPr>
            <a:picLocks noGrp="1" noChangeAspect="1"/>
          </p:cNvPicPr>
          <p:nvPr>
            <p:ph type="pic" sz="quarter" idx="13"/>
          </p:nvPr>
        </p:nvPicPr>
        <p:blipFill>
          <a:blip r:embed="rId2"/>
          <a:srcRect l="21371" r="21371"/>
          <a:stretch/>
        </p:blipFill>
        <p:spPr>
          <a:xfrm>
            <a:off x="7646741" y="1"/>
            <a:ext cx="4545260" cy="4165502"/>
          </a:xfrm>
        </p:spPr>
      </p:pic>
      <p:sp>
        <p:nvSpPr>
          <p:cNvPr id="5" name="Title 4">
            <a:extLst>
              <a:ext uri="{FF2B5EF4-FFF2-40B4-BE49-F238E27FC236}">
                <a16:creationId xmlns:a16="http://schemas.microsoft.com/office/drawing/2014/main" id="{C9D8E0A8-4F67-4126-DC28-AF6BCE7794C1}"/>
              </a:ext>
            </a:extLst>
          </p:cNvPr>
          <p:cNvSpPr>
            <a:spLocks noGrp="1"/>
          </p:cNvSpPr>
          <p:nvPr>
            <p:ph type="title"/>
          </p:nvPr>
        </p:nvSpPr>
        <p:spPr>
          <a:xfrm>
            <a:off x="270588" y="499595"/>
            <a:ext cx="5182561" cy="1325563"/>
          </a:xfrm>
        </p:spPr>
        <p:txBody>
          <a:bodyPr/>
          <a:lstStyle/>
          <a:p>
            <a:r>
              <a:rPr lang="en-US" cap="none" dirty="0">
                <a:latin typeface="+mn-lt"/>
              </a:rPr>
              <a:t>2. </a:t>
            </a:r>
            <a:r>
              <a:rPr lang="en-US" cap="none" dirty="0"/>
              <a:t>Software Failure</a:t>
            </a:r>
          </a:p>
        </p:txBody>
      </p:sp>
    </p:spTree>
    <p:extLst>
      <p:ext uri="{BB962C8B-B14F-4D97-AF65-F5344CB8AC3E}">
        <p14:creationId xmlns:p14="http://schemas.microsoft.com/office/powerpoint/2010/main" val="3118493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F6F5FD-AA3E-D6B8-4CCC-60D255D6039A}"/>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A0EFB71C-D1D2-0B75-619A-414A29193406}"/>
              </a:ext>
            </a:extLst>
          </p:cNvPr>
          <p:cNvSpPr/>
          <p:nvPr/>
        </p:nvSpPr>
        <p:spPr>
          <a:xfrm>
            <a:off x="270588" y="5943600"/>
            <a:ext cx="1408922" cy="81176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1">
            <a:extLst>
              <a:ext uri="{FF2B5EF4-FFF2-40B4-BE49-F238E27FC236}">
                <a16:creationId xmlns:a16="http://schemas.microsoft.com/office/drawing/2014/main" id="{A1F45968-6CF5-8F66-52DE-255F3D6455B3}"/>
              </a:ext>
            </a:extLst>
          </p:cNvPr>
          <p:cNvSpPr>
            <a:spLocks noGrp="1"/>
          </p:cNvSpPr>
          <p:nvPr>
            <p:ph idx="1"/>
          </p:nvPr>
        </p:nvSpPr>
        <p:spPr>
          <a:xfrm>
            <a:off x="270588" y="1639628"/>
            <a:ext cx="7548465" cy="4798494"/>
          </a:xfrm>
        </p:spPr>
        <p:txBody>
          <a:bodyPr/>
          <a:lstStyle/>
          <a:p>
            <a:pPr marL="0" indent="0">
              <a:buNone/>
            </a:pPr>
            <a:r>
              <a:rPr lang="en-US" dirty="0"/>
              <a:t>Human error is a significant factor that can lead to disruptions in operations, data inconsistencies, and even downtime in an e-commerce platform. These errors can occur during system configuration, operation, or maintenance and may affect various aspects of the platform.</a:t>
            </a:r>
          </a:p>
          <a:p>
            <a:pPr marL="457200" indent="-457200">
              <a:buFont typeface="+mj-lt"/>
              <a:buAutoNum type="alphaLcParenR"/>
            </a:pPr>
            <a:r>
              <a:rPr lang="en-US" b="1" dirty="0"/>
              <a:t>Accidental Deletion: </a:t>
            </a:r>
            <a:r>
              <a:rPr lang="en-US" dirty="0"/>
              <a:t>Unintended execution of DELETE or DROP commands.</a:t>
            </a:r>
          </a:p>
          <a:p>
            <a:pPr marL="457200" indent="-457200">
              <a:buFont typeface="+mj-lt"/>
              <a:buAutoNum type="alphaLcParenR"/>
            </a:pPr>
            <a:r>
              <a:rPr lang="en-US" b="1" dirty="0"/>
              <a:t>Misconfigurations</a:t>
            </a:r>
            <a:r>
              <a:rPr lang="en-US" dirty="0"/>
              <a:t>: Incorrect setup of database parameters like storage paths or indexing.</a:t>
            </a:r>
          </a:p>
          <a:p>
            <a:pPr marL="457200" indent="-457200">
              <a:buFont typeface="+mj-lt"/>
              <a:buAutoNum type="alphaLcParenR"/>
            </a:pPr>
            <a:r>
              <a:rPr lang="en-US" b="1" dirty="0"/>
              <a:t>Improper Query Execution:</a:t>
            </a:r>
            <a:r>
              <a:rPr lang="en-US" dirty="0"/>
              <a:t> Running poorly optimized queries that overload the database.</a:t>
            </a:r>
          </a:p>
          <a:p>
            <a:pPr marL="0" indent="0">
              <a:buNone/>
            </a:pPr>
            <a:endParaRPr lang="en-US" dirty="0"/>
          </a:p>
          <a:p>
            <a:endParaRPr lang="en-US" dirty="0"/>
          </a:p>
        </p:txBody>
      </p:sp>
      <p:pic>
        <p:nvPicPr>
          <p:cNvPr id="6" name="Picture Placeholder 5">
            <a:extLst>
              <a:ext uri="{FF2B5EF4-FFF2-40B4-BE49-F238E27FC236}">
                <a16:creationId xmlns:a16="http://schemas.microsoft.com/office/drawing/2014/main" id="{741B9952-9684-EADE-9E17-E4348D727356}"/>
              </a:ext>
            </a:extLst>
          </p:cNvPr>
          <p:cNvPicPr>
            <a:picLocks noGrp="1" noChangeAspect="1"/>
          </p:cNvPicPr>
          <p:nvPr>
            <p:ph type="pic" sz="quarter" idx="13"/>
          </p:nvPr>
        </p:nvPicPr>
        <p:blipFill>
          <a:blip r:embed="rId2"/>
          <a:srcRect t="4178" b="4178"/>
          <a:stretch/>
        </p:blipFill>
        <p:spPr>
          <a:xfrm>
            <a:off x="7646741" y="1"/>
            <a:ext cx="4545260" cy="4165502"/>
          </a:xfrm>
        </p:spPr>
      </p:pic>
      <p:sp>
        <p:nvSpPr>
          <p:cNvPr id="5" name="Title 4">
            <a:extLst>
              <a:ext uri="{FF2B5EF4-FFF2-40B4-BE49-F238E27FC236}">
                <a16:creationId xmlns:a16="http://schemas.microsoft.com/office/drawing/2014/main" id="{F61833BC-9049-6800-FA9D-2A225FC3BDBD}"/>
              </a:ext>
            </a:extLst>
          </p:cNvPr>
          <p:cNvSpPr>
            <a:spLocks noGrp="1"/>
          </p:cNvSpPr>
          <p:nvPr>
            <p:ph type="title"/>
          </p:nvPr>
        </p:nvSpPr>
        <p:spPr>
          <a:xfrm>
            <a:off x="270588" y="499595"/>
            <a:ext cx="5182561" cy="1325563"/>
          </a:xfrm>
        </p:spPr>
        <p:txBody>
          <a:bodyPr/>
          <a:lstStyle/>
          <a:p>
            <a:r>
              <a:rPr lang="en-US" cap="none" dirty="0">
                <a:latin typeface="+mn-lt"/>
              </a:rPr>
              <a:t>3. </a:t>
            </a:r>
            <a:r>
              <a:rPr lang="en-US" cap="none" dirty="0"/>
              <a:t>Human Error</a:t>
            </a:r>
          </a:p>
        </p:txBody>
      </p:sp>
    </p:spTree>
    <p:extLst>
      <p:ext uri="{BB962C8B-B14F-4D97-AF65-F5344CB8AC3E}">
        <p14:creationId xmlns:p14="http://schemas.microsoft.com/office/powerpoint/2010/main" val="3207283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B04576-EB59-997A-7B83-9708AC1FD69C}"/>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DDED0B65-8144-E417-1EA7-4658764EAADC}"/>
              </a:ext>
            </a:extLst>
          </p:cNvPr>
          <p:cNvSpPr/>
          <p:nvPr/>
        </p:nvSpPr>
        <p:spPr>
          <a:xfrm>
            <a:off x="270588" y="5943600"/>
            <a:ext cx="1408922" cy="81176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1">
            <a:extLst>
              <a:ext uri="{FF2B5EF4-FFF2-40B4-BE49-F238E27FC236}">
                <a16:creationId xmlns:a16="http://schemas.microsoft.com/office/drawing/2014/main" id="{62507B31-B066-8611-06BB-EF2E7B7E0FBF}"/>
              </a:ext>
            </a:extLst>
          </p:cNvPr>
          <p:cNvSpPr>
            <a:spLocks noGrp="1"/>
          </p:cNvSpPr>
          <p:nvPr>
            <p:ph idx="1"/>
          </p:nvPr>
        </p:nvSpPr>
        <p:spPr>
          <a:xfrm>
            <a:off x="270588" y="1639628"/>
            <a:ext cx="7548465" cy="4798494"/>
          </a:xfrm>
        </p:spPr>
        <p:txBody>
          <a:bodyPr/>
          <a:lstStyle/>
          <a:p>
            <a:pPr marL="0" indent="0">
              <a:buNone/>
            </a:pPr>
            <a:r>
              <a:rPr lang="en-US" dirty="0"/>
              <a:t>Natural disasters such as earthquakes, floods, hurricanes, or fires can pose significant risks to your e-commerce platform by disrupting infrastructure and causing potential data loss or system downtime.</a:t>
            </a:r>
          </a:p>
          <a:p>
            <a:pPr marL="457200" indent="-457200">
              <a:buFont typeface="+mj-lt"/>
              <a:buAutoNum type="alphaLcParenR"/>
            </a:pPr>
            <a:r>
              <a:rPr lang="en-US" b="1" dirty="0"/>
              <a:t>Floods, Fires, or Earthquakes: </a:t>
            </a:r>
            <a:r>
              <a:rPr lang="en-US" dirty="0"/>
              <a:t>Physical damage to the data center.</a:t>
            </a:r>
          </a:p>
          <a:p>
            <a:pPr marL="457200" indent="-457200">
              <a:buFont typeface="+mj-lt"/>
              <a:buAutoNum type="alphaLcParenR"/>
            </a:pPr>
            <a:endParaRPr lang="en-US" b="1" dirty="0"/>
          </a:p>
          <a:p>
            <a:pPr marL="457200" indent="-457200">
              <a:buFont typeface="+mj-lt"/>
              <a:buAutoNum type="alphaLcParenR"/>
            </a:pPr>
            <a:r>
              <a:rPr lang="en-US" b="1" dirty="0"/>
              <a:t>Widespread Power Outages:</a:t>
            </a:r>
            <a:r>
              <a:rPr lang="en-US" dirty="0"/>
              <a:t> Extended outages affecting infrastructure availability.</a:t>
            </a:r>
          </a:p>
          <a:p>
            <a:endParaRPr lang="en-US" dirty="0"/>
          </a:p>
        </p:txBody>
      </p:sp>
      <p:pic>
        <p:nvPicPr>
          <p:cNvPr id="6" name="Picture Placeholder 5">
            <a:extLst>
              <a:ext uri="{FF2B5EF4-FFF2-40B4-BE49-F238E27FC236}">
                <a16:creationId xmlns:a16="http://schemas.microsoft.com/office/drawing/2014/main" id="{AAAEA964-EB47-A765-1696-119A3E1BBA28}"/>
              </a:ext>
            </a:extLst>
          </p:cNvPr>
          <p:cNvPicPr>
            <a:picLocks noGrp="1" noChangeAspect="1"/>
          </p:cNvPicPr>
          <p:nvPr>
            <p:ph type="pic" sz="quarter" idx="13"/>
          </p:nvPr>
        </p:nvPicPr>
        <p:blipFill>
          <a:blip r:embed="rId2"/>
          <a:srcRect l="13657" r="13657"/>
          <a:stretch/>
        </p:blipFill>
        <p:spPr>
          <a:xfrm>
            <a:off x="7646741" y="1"/>
            <a:ext cx="4545260" cy="4165502"/>
          </a:xfrm>
        </p:spPr>
      </p:pic>
      <p:sp>
        <p:nvSpPr>
          <p:cNvPr id="5" name="Title 4">
            <a:extLst>
              <a:ext uri="{FF2B5EF4-FFF2-40B4-BE49-F238E27FC236}">
                <a16:creationId xmlns:a16="http://schemas.microsoft.com/office/drawing/2014/main" id="{31FAB625-C10C-0625-9318-6D825F658665}"/>
              </a:ext>
            </a:extLst>
          </p:cNvPr>
          <p:cNvSpPr>
            <a:spLocks noGrp="1"/>
          </p:cNvSpPr>
          <p:nvPr>
            <p:ph type="title"/>
          </p:nvPr>
        </p:nvSpPr>
        <p:spPr>
          <a:xfrm>
            <a:off x="270588" y="499595"/>
            <a:ext cx="5182561" cy="1325563"/>
          </a:xfrm>
        </p:spPr>
        <p:txBody>
          <a:bodyPr/>
          <a:lstStyle/>
          <a:p>
            <a:r>
              <a:rPr lang="en-US" cap="none" dirty="0">
                <a:latin typeface="+mn-lt"/>
              </a:rPr>
              <a:t>4. </a:t>
            </a:r>
            <a:r>
              <a:rPr lang="en-US" cap="none" dirty="0"/>
              <a:t>Natural Disaster</a:t>
            </a:r>
          </a:p>
        </p:txBody>
      </p:sp>
    </p:spTree>
    <p:extLst>
      <p:ext uri="{BB962C8B-B14F-4D97-AF65-F5344CB8AC3E}">
        <p14:creationId xmlns:p14="http://schemas.microsoft.com/office/powerpoint/2010/main" val="1741475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E4A908-8705-9A25-CA74-AA17FA746222}"/>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30ED556B-76CC-2ECD-A1D7-67088B66F061}"/>
              </a:ext>
            </a:extLst>
          </p:cNvPr>
          <p:cNvSpPr/>
          <p:nvPr/>
        </p:nvSpPr>
        <p:spPr>
          <a:xfrm>
            <a:off x="270588" y="5943600"/>
            <a:ext cx="1408922" cy="81176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1">
            <a:extLst>
              <a:ext uri="{FF2B5EF4-FFF2-40B4-BE49-F238E27FC236}">
                <a16:creationId xmlns:a16="http://schemas.microsoft.com/office/drawing/2014/main" id="{29A8AAD4-A8ED-5A43-B4AB-8ACC3D9B3D14}"/>
              </a:ext>
            </a:extLst>
          </p:cNvPr>
          <p:cNvSpPr>
            <a:spLocks noGrp="1"/>
          </p:cNvSpPr>
          <p:nvPr>
            <p:ph idx="1"/>
          </p:nvPr>
        </p:nvSpPr>
        <p:spPr>
          <a:xfrm>
            <a:off x="128412" y="636994"/>
            <a:ext cx="12337285" cy="4929739"/>
          </a:xfrm>
        </p:spPr>
        <p:txBody>
          <a:bodyPr/>
          <a:lstStyle/>
          <a:p>
            <a:pPr marL="0" indent="0">
              <a:buNone/>
            </a:pPr>
            <a:r>
              <a:rPr lang="en-US" dirty="0"/>
              <a:t>Failures such as hardware issues, software bugs, human errors, and natural disasters can significantly impact data integrity and availability in an e-commerce platform.</a:t>
            </a:r>
          </a:p>
          <a:p>
            <a:endParaRPr lang="en-US" dirty="0"/>
          </a:p>
          <a:p>
            <a:r>
              <a:rPr lang="en-US" b="1" dirty="0"/>
              <a:t>Hardware failures</a:t>
            </a:r>
            <a:r>
              <a:rPr lang="en-US" dirty="0"/>
              <a:t> like disk crashes or power outages can corrupt or permanently destroy critical data, making it inaccessible until recovery systems are activated.</a:t>
            </a:r>
          </a:p>
          <a:p>
            <a:endParaRPr lang="en-US" dirty="0"/>
          </a:p>
          <a:p>
            <a:r>
              <a:rPr lang="en-US" b="1" dirty="0"/>
              <a:t>Software failures</a:t>
            </a:r>
            <a:r>
              <a:rPr lang="en-US" dirty="0"/>
              <a:t>, including application bugs or database misconfigurations, can lead to partial    or incorrect data processing, causing inconsistencies in transactional records or inventory data.</a:t>
            </a:r>
          </a:p>
          <a:p>
            <a:endParaRPr lang="en-US" dirty="0"/>
          </a:p>
          <a:p>
            <a:r>
              <a:rPr lang="en-US" b="1" dirty="0"/>
              <a:t>Human errors</a:t>
            </a:r>
            <a:r>
              <a:rPr lang="en-US" dirty="0"/>
              <a:t>, such as accidental deletion of files, misconfigurations, or deployment mistakes, can disrupt services and introduce inconsistencies in stored information</a:t>
            </a:r>
          </a:p>
          <a:p>
            <a:endParaRPr lang="en-US" dirty="0"/>
          </a:p>
          <a:p>
            <a:r>
              <a:rPr lang="en-US" b="1" dirty="0"/>
              <a:t>Natural disasters</a:t>
            </a:r>
            <a:r>
              <a:rPr lang="en-US" dirty="0"/>
              <a:t> like earthquakes, floods, or fires can physically damage infrastructure and servers, potentially resulting in total data loss or prolonged service outages if adequate backups and redundancies are not in place.</a:t>
            </a:r>
          </a:p>
          <a:p>
            <a:endParaRPr lang="en-US" dirty="0"/>
          </a:p>
        </p:txBody>
      </p:sp>
      <p:sp>
        <p:nvSpPr>
          <p:cNvPr id="5" name="Title 4">
            <a:extLst>
              <a:ext uri="{FF2B5EF4-FFF2-40B4-BE49-F238E27FC236}">
                <a16:creationId xmlns:a16="http://schemas.microsoft.com/office/drawing/2014/main" id="{3D0B4F6D-E0F2-BDF0-0E30-77AC99845E1E}"/>
              </a:ext>
            </a:extLst>
          </p:cNvPr>
          <p:cNvSpPr>
            <a:spLocks noGrp="1"/>
          </p:cNvSpPr>
          <p:nvPr>
            <p:ph type="title"/>
          </p:nvPr>
        </p:nvSpPr>
        <p:spPr>
          <a:xfrm>
            <a:off x="270588" y="-287352"/>
            <a:ext cx="9710413" cy="1325563"/>
          </a:xfrm>
        </p:spPr>
        <p:txBody>
          <a:bodyPr/>
          <a:lstStyle/>
          <a:p>
            <a:r>
              <a:rPr lang="en-US" cap="none" dirty="0"/>
              <a:t>Affect On Data Integrity And Availability</a:t>
            </a:r>
          </a:p>
        </p:txBody>
      </p:sp>
    </p:spTree>
    <p:extLst>
      <p:ext uri="{BB962C8B-B14F-4D97-AF65-F5344CB8AC3E}">
        <p14:creationId xmlns:p14="http://schemas.microsoft.com/office/powerpoint/2010/main" val="1025277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F6CDEA-2689-FF07-7028-062FFADFDF98}"/>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965EA7D-3743-A4CB-8F27-5A4F4255E298}"/>
              </a:ext>
            </a:extLst>
          </p:cNvPr>
          <p:cNvSpPr>
            <a:spLocks noGrp="1"/>
          </p:cNvSpPr>
          <p:nvPr>
            <p:ph idx="1"/>
          </p:nvPr>
        </p:nvSpPr>
        <p:spPr>
          <a:xfrm>
            <a:off x="538960" y="1825625"/>
            <a:ext cx="7737293" cy="4351338"/>
          </a:xfrm>
        </p:spPr>
        <p:txBody>
          <a:bodyPr/>
          <a:lstStyle/>
          <a:p>
            <a:r>
              <a:rPr lang="en-US" dirty="0"/>
              <a:t>When a user’s transaction is only partially processed because of a system crash, it primarily represents a transaction-level failure and can also have overlapping effects of a system-level failure.</a:t>
            </a:r>
          </a:p>
        </p:txBody>
      </p:sp>
      <p:sp>
        <p:nvSpPr>
          <p:cNvPr id="5" name="Title 4">
            <a:extLst>
              <a:ext uri="{FF2B5EF4-FFF2-40B4-BE49-F238E27FC236}">
                <a16:creationId xmlns:a16="http://schemas.microsoft.com/office/drawing/2014/main" id="{3841B948-3C1B-19DB-DC1A-DE0CCA2D9445}"/>
              </a:ext>
            </a:extLst>
          </p:cNvPr>
          <p:cNvSpPr>
            <a:spLocks noGrp="1"/>
          </p:cNvSpPr>
          <p:nvPr>
            <p:ph type="title"/>
          </p:nvPr>
        </p:nvSpPr>
        <p:spPr>
          <a:xfrm>
            <a:off x="515938" y="499595"/>
            <a:ext cx="9710413" cy="1325563"/>
          </a:xfrm>
        </p:spPr>
        <p:txBody>
          <a:bodyPr/>
          <a:lstStyle/>
          <a:p>
            <a:r>
              <a:rPr lang="en-US" cap="none" dirty="0"/>
              <a:t>Classification Of Failure: Partially Processed Transaction Due To System Crash</a:t>
            </a:r>
          </a:p>
        </p:txBody>
      </p:sp>
      <p:pic>
        <p:nvPicPr>
          <p:cNvPr id="11" name="Picture 10">
            <a:extLst>
              <a:ext uri="{FF2B5EF4-FFF2-40B4-BE49-F238E27FC236}">
                <a16:creationId xmlns:a16="http://schemas.microsoft.com/office/drawing/2014/main" id="{C2C3B137-262E-613A-8962-D924061744D9}"/>
              </a:ext>
            </a:extLst>
          </p:cNvPr>
          <p:cNvPicPr>
            <a:picLocks noChangeAspect="1"/>
          </p:cNvPicPr>
          <p:nvPr/>
        </p:nvPicPr>
        <p:blipFill>
          <a:blip r:embed="rId2"/>
          <a:srcRect/>
          <a:stretch/>
        </p:blipFill>
        <p:spPr>
          <a:xfrm>
            <a:off x="8640082" y="1461264"/>
            <a:ext cx="3551918" cy="3551918"/>
          </a:xfrm>
          <a:prstGeom prst="rect">
            <a:avLst/>
          </a:prstGeom>
        </p:spPr>
      </p:pic>
      <p:sp>
        <p:nvSpPr>
          <p:cNvPr id="12" name="Rectangle 11">
            <a:extLst>
              <a:ext uri="{FF2B5EF4-FFF2-40B4-BE49-F238E27FC236}">
                <a16:creationId xmlns:a16="http://schemas.microsoft.com/office/drawing/2014/main" id="{FFD89628-9224-F481-FAE1-5E0CAB36FCB8}"/>
              </a:ext>
            </a:extLst>
          </p:cNvPr>
          <p:cNvSpPr/>
          <p:nvPr/>
        </p:nvSpPr>
        <p:spPr>
          <a:xfrm>
            <a:off x="270588" y="5943600"/>
            <a:ext cx="1408922" cy="81176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2639721"/>
      </p:ext>
    </p:extLst>
  </p:cSld>
  <p:clrMapOvr>
    <a:masterClrMapping/>
  </p:clrMapOvr>
</p:sld>
</file>

<file path=ppt/theme/theme1.xml><?xml version="1.0" encoding="utf-8"?>
<a:theme xmlns:a="http://schemas.openxmlformats.org/drawingml/2006/main" name="Office Theme">
  <a:themeElements>
    <a:clrScheme name="Contoso v1">
      <a:dk1>
        <a:sysClr val="windowText" lastClr="000000"/>
      </a:dk1>
      <a:lt1>
        <a:sysClr val="window" lastClr="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Contoso v1">
      <a:majorFont>
        <a:latin typeface="Corbel"/>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4076243_Blue spheres presentation_RVA_v5" id="{E4C0B511-76E7-4C07-AFEA-8FEA0A5A8C84}" vid="{3A463146-28EF-4F73-B63C-03710F66E2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EA9B47F-3DD8-4645-81DC-B88780643C07}">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0C07E3D-60A7-4F4E-8208-D9CCD01982CB}">
  <ds:schemaRefs>
    <ds:schemaRef ds:uri="http://schemas.microsoft.com/sharepoint/v3/contenttype/forms"/>
  </ds:schemaRefs>
</ds:datastoreItem>
</file>

<file path=customXml/itemProps3.xml><?xml version="1.0" encoding="utf-8"?>
<ds:datastoreItem xmlns:ds="http://schemas.openxmlformats.org/officeDocument/2006/customXml" ds:itemID="{631071E6-22AE-499A-B09C-BF21CF5F74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Blue spheres presentation</Template>
  <TotalTime>405</TotalTime>
  <Words>1220</Words>
  <Application>Microsoft Office PowerPoint</Application>
  <PresentationFormat>Widescreen</PresentationFormat>
  <Paragraphs>78</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Corbel</vt:lpstr>
      <vt:lpstr>sfpro-display</vt:lpstr>
      <vt:lpstr>var(--font-sfpro-display)</vt:lpstr>
      <vt:lpstr>Office Theme</vt:lpstr>
      <vt:lpstr>Classifying Failures And Their Impact On The Database</vt:lpstr>
      <vt:lpstr>Scenario </vt:lpstr>
      <vt:lpstr>Types Of Failures In An E-commerce Database System</vt:lpstr>
      <vt:lpstr>1. Hardware Failure</vt:lpstr>
      <vt:lpstr>2. Software Failure</vt:lpstr>
      <vt:lpstr>3. Human Error</vt:lpstr>
      <vt:lpstr>4. Natural Disaster</vt:lpstr>
      <vt:lpstr>Affect On Data Integrity And Availability</vt:lpstr>
      <vt:lpstr>Classification Of Failure: Partially Processed Transaction Due To System Crash</vt:lpstr>
      <vt:lpstr>1. Transaction failure</vt:lpstr>
      <vt:lpstr>2. System Crash</vt:lpstr>
      <vt:lpstr>Mechanisms to Prevent System Failure from Leading to Catastrophic Data Loss in a Busy E-commerce Platform</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Nishan Paudel</dc:creator>
  <cp:lastModifiedBy>Nishan Paudel</cp:lastModifiedBy>
  <cp:revision>4</cp:revision>
  <dcterms:created xsi:type="dcterms:W3CDTF">2025-01-14T07:46:35Z</dcterms:created>
  <dcterms:modified xsi:type="dcterms:W3CDTF">2025-01-15T11:16:22Z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