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4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2" autoAdjust="0"/>
    <p:restoredTop sz="94608" autoAdjust="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A6915-9AD2-44CA-B2C0-0B36741297C5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C5F01-E197-42D9-AC69-B9BD16D43BD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C5F01-E197-42D9-AC69-B9BD16D43BD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D90947D-068D-4510-8665-101F6CDE7A86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F7D4137-C580-438A-A54E-00702C4056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0947D-068D-4510-8665-101F6CDE7A86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4137-C580-438A-A54E-00702C4056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0947D-068D-4510-8665-101F6CDE7A86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4137-C580-438A-A54E-00702C4056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0947D-068D-4510-8665-101F6CDE7A86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4137-C580-438A-A54E-00702C4056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D90947D-068D-4510-8665-101F6CDE7A86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F7D4137-C580-438A-A54E-00702C4056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0947D-068D-4510-8665-101F6CDE7A86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4137-C580-438A-A54E-00702C4056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0947D-068D-4510-8665-101F6CDE7A86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4137-C580-438A-A54E-00702C4056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0947D-068D-4510-8665-101F6CDE7A86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4137-C580-438A-A54E-00702C4056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0947D-068D-4510-8665-101F6CDE7A86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4137-C580-438A-A54E-00702C4056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0947D-068D-4510-8665-101F6CDE7A86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4137-C580-438A-A54E-00702C4056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0947D-068D-4510-8665-101F6CDE7A86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4137-C580-438A-A54E-00702C4056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D90947D-068D-4510-8665-101F6CDE7A86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F7D4137-C580-438A-A54E-00702C4056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-1219200"/>
            <a:ext cx="7772400" cy="1600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   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sz="4400" b="1" dirty="0" smtClean="0">
                <a:latin typeface="Arial" pitchFamily="34" charset="0"/>
                <a:cs typeface="Arial" pitchFamily="34" charset="0"/>
              </a:rPr>
              <a:t>E-commerce Website Database System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810000"/>
            <a:ext cx="6400800" cy="1905000"/>
          </a:xfrm>
        </p:spPr>
        <p:txBody>
          <a:bodyPr>
            <a:normAutofit fontScale="32500" lnSpcReduction="20000"/>
          </a:bodyPr>
          <a:lstStyle/>
          <a:p>
            <a:pPr algn="l">
              <a:lnSpc>
                <a:spcPct val="120000"/>
              </a:lnSpc>
            </a:pPr>
            <a:r>
              <a:rPr lang="en-US" sz="8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Course: Database Management System</a:t>
            </a:r>
          </a:p>
          <a:p>
            <a:pPr algn="l">
              <a:lnSpc>
                <a:spcPct val="120000"/>
              </a:lnSpc>
            </a:pPr>
            <a:r>
              <a:rPr lang="en-US" sz="8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Name : Bindhya Shakya </a:t>
            </a:r>
          </a:p>
          <a:p>
            <a:pPr algn="l">
              <a:lnSpc>
                <a:spcPct val="120000"/>
              </a:lnSpc>
            </a:pPr>
            <a:endParaRPr lang="en-US" sz="80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n-US" sz="8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Date : 2081/10/04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Scenario Overview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			An e-commerce company has recently decided to implement 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			a new database management system (DBMS) to handle various aspects 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			of their online store, including product catalog, customer information,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			inventory management, and order processing. The company is moving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			from a basic file-based system to a DBMS to better manage their </a:t>
            </a:r>
          </a:p>
          <a:p>
            <a:pPr lvl="2"/>
            <a:r>
              <a:rPr lang="en-US" sz="1400" dirty="0" smtClean="0">
                <a:latin typeface="Arial" pitchFamily="34" charset="0"/>
                <a:cs typeface="Arial" pitchFamily="34" charset="0"/>
              </a:rPr>
              <a:t>	                   growing data, enhance customer experience, and streamline internal                                                          processes.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			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			The main goal is to provide better product search capabilities, faster 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			order processing, and reliable customer support, all while ensuring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			data consistency and security.</a:t>
            </a: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		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		Questions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			How would a DBMS help the company manage large volumes of customer 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			data, transactions, and product information more effectively than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			a traditional file system?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			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			Given that the company’s e-commerce platform needs to scale and 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			provide web access for thousands of customers, which architecture (one-tier,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			two-tier, or n-tier) would be most suitable for their DBMS, and why?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			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			How would a Database Manager (DBM) ensure that only authorized 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			personnel can access sensitive customer data (e.g., payment details, 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			addresses) while allowing employees to perform necessary tasks like 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			updating product availability?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28600"/>
            <a:ext cx="4800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Database management system:</a:t>
            </a:r>
          </a:p>
          <a:p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atabase management system is a software system that manages &amp; facilitates access to databases which also provides tools for creating , quering , updating,&amp; managing data.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Traditional file system:</a:t>
            </a:r>
          </a:p>
          <a:p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raditional file system is a software system which store and organize the  data where information is kept in individual files</a:t>
            </a:r>
            <a:r>
              <a:rPr lang="en-US" sz="2000" dirty="0" smtClean="0"/>
              <a:t>.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 descr="database manageme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0"/>
            <a:ext cx="4191000" cy="3124200"/>
          </a:xfrm>
          <a:prstGeom prst="rect">
            <a:avLst/>
          </a:prstGeom>
        </p:spPr>
      </p:pic>
      <p:pic>
        <p:nvPicPr>
          <p:cNvPr id="4" name="Picture 3" descr="traditional fil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3048000"/>
            <a:ext cx="4267200" cy="335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5361"/>
            <a:ext cx="91440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1.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DBMS help the company manage large volumes of customer data, transactions, and product information more effectively than a traditional file system for following reason:</a:t>
            </a:r>
          </a:p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a. Data Independence: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1"/>
            <a:r>
              <a:rPr lang="en-US" sz="1600" b="1" dirty="0" smtClean="0">
                <a:latin typeface="Arial" pitchFamily="34" charset="0"/>
                <a:cs typeface="Arial" pitchFamily="34" charset="0"/>
              </a:rPr>
              <a:t>Reduced Data Redundancy: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DBMS eliminates data duplication across different files, ensuring consistency and reducing storage space.</a:t>
            </a:r>
          </a:p>
          <a:p>
            <a:pPr lvl="1"/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b. Enhanced Data Security: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1"/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Access Control: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DBMS lets you control who can see and change what data ,based on their job or role within the company. </a:t>
            </a:r>
          </a:p>
          <a:p>
            <a:pPr lvl="1"/>
            <a:r>
              <a:rPr lang="en-US" sz="1600" dirty="0" smtClean="0">
                <a:latin typeface="Arial" pitchFamily="34" charset="0"/>
                <a:cs typeface="Arial" pitchFamily="34" charset="0"/>
              </a:rPr>
              <a:t>For example, a sales person might only see customer contact information, while an accountant might have access to financial data.</a:t>
            </a:r>
          </a:p>
          <a:p>
            <a:pPr lvl="1"/>
            <a:r>
              <a:rPr lang="en-US" sz="1600" b="1" dirty="0" smtClean="0">
                <a:latin typeface="Arial" pitchFamily="34" charset="0"/>
                <a:cs typeface="Arial" pitchFamily="34" charset="0"/>
              </a:rPr>
              <a:t>Data Encryption: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Sensitive data like payment information can be encrypted within the database, adding an extra layer of security.</a:t>
            </a:r>
          </a:p>
          <a:p>
            <a:pPr lvl="1"/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c. Improved Data Management: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1"/>
            <a:r>
              <a:rPr lang="en-US" sz="1600" b="1" dirty="0" smtClean="0">
                <a:latin typeface="Arial" pitchFamily="34" charset="0"/>
                <a:cs typeface="Arial" pitchFamily="34" charset="0"/>
              </a:rPr>
              <a:t>Data Recovery: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DBMS offers robust mechanisms for data backup and recovery, minimizing the risk of data loss due to hardware failures or accidental deletions.</a:t>
            </a:r>
          </a:p>
          <a:p>
            <a:pPr lvl="1"/>
            <a:r>
              <a:rPr lang="en-US" sz="1600" b="1" dirty="0" smtClean="0">
                <a:latin typeface="Arial" pitchFamily="34" charset="0"/>
                <a:cs typeface="Arial" pitchFamily="34" charset="0"/>
              </a:rPr>
              <a:t>Efficient Data Retrieval: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DBMS uses smart shortcuts (like indexes) to quickly find the exact information you need, making online searches and operations much faster.</a:t>
            </a:r>
          </a:p>
          <a:p>
            <a:pPr lvl="1"/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d. Scalability and Flexibility: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1"/>
            <a:r>
              <a:rPr lang="en-US" sz="1600" dirty="0" smtClean="0">
                <a:latin typeface="Arial" pitchFamily="34" charset="0"/>
                <a:cs typeface="Arial" pitchFamily="34" charset="0"/>
              </a:rPr>
              <a:t>DBMS can easily accommodate growing data volumes and evolving business needs without significant system modifications.</a:t>
            </a:r>
          </a:p>
          <a:p>
            <a:pPr lvl="1"/>
            <a:r>
              <a:rPr lang="en-US" sz="1600" b="1" dirty="0" smtClean="0">
                <a:latin typeface="Arial" pitchFamily="34" charset="0"/>
                <a:cs typeface="Arial" pitchFamily="34" charset="0"/>
              </a:rPr>
              <a:t>Data Sharing: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Multiple applications and users can access and share the same data within a controlled environment.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0" y="0"/>
            <a:ext cx="5257800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1-Tier Architecture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A single computer doing everything like storing data, processing information, and displaying results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Limitations: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Not suitable for sharing data or collaborating with others</a:t>
            </a:r>
            <a:r>
              <a:rPr lang="en-US" dirty="0" smtClean="0"/>
              <a:t>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49530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2-Tier Architecture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1600" dirty="0" smtClean="0">
                <a:latin typeface="Arial" pitchFamily="34" charset="0"/>
                <a:cs typeface="Arial" pitchFamily="34" charset="0"/>
              </a:rPr>
              <a:t>Two main parts: </a:t>
            </a:r>
          </a:p>
          <a:p>
            <a:pPr lvl="1"/>
            <a:r>
              <a:rPr lang="en-US" sz="1600" b="1" dirty="0" smtClean="0">
                <a:latin typeface="Arial" pitchFamily="34" charset="0"/>
                <a:cs typeface="Arial" pitchFamily="34" charset="0"/>
              </a:rPr>
              <a:t>Client: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Your computer or device (like a phone) that requests information.</a:t>
            </a:r>
          </a:p>
          <a:p>
            <a:pPr lvl="1"/>
            <a:r>
              <a:rPr lang="en-US" sz="1600" b="1" dirty="0" smtClean="0">
                <a:latin typeface="Arial" pitchFamily="34" charset="0"/>
                <a:cs typeface="Arial" pitchFamily="34" charset="0"/>
              </a:rPr>
              <a:t>Server: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A powerful computer that stores data and processes requests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sz="1600" b="1" dirty="0" smtClean="0">
                <a:latin typeface="Arial" pitchFamily="34" charset="0"/>
                <a:cs typeface="Arial" pitchFamily="34" charset="0"/>
              </a:rPr>
              <a:t>Limitations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: struggle to handle a large number of users due to a single server constraints.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 descr="1-tier-architec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0"/>
            <a:ext cx="3962400" cy="2895600"/>
          </a:xfrm>
          <a:prstGeom prst="rect">
            <a:avLst/>
          </a:prstGeom>
        </p:spPr>
      </p:pic>
      <p:pic>
        <p:nvPicPr>
          <p:cNvPr id="6" name="Picture 5" descr="2-tier-architect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971800"/>
            <a:ext cx="4114800" cy="335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2. Suitable Architecture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For an e-commerce platform with thousands of concurrent users, a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n-tier architecture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would be the most suitable for the DBMS.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n-Tier Architecture: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This architecture separates the application into multiple layers, such as: </a:t>
            </a:r>
          </a:p>
          <a:p>
            <a:pPr lvl="1"/>
            <a:r>
              <a:rPr lang="en-US" b="1" dirty="0" smtClean="0">
                <a:latin typeface="Arial" pitchFamily="34" charset="0"/>
                <a:cs typeface="Arial" pitchFamily="34" charset="0"/>
              </a:rPr>
              <a:t>Presentation Layer: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Handles user interface and interactions (e.g., web browser).</a:t>
            </a:r>
          </a:p>
          <a:p>
            <a:pPr lvl="1"/>
            <a:r>
              <a:rPr lang="en-US" b="1" dirty="0" smtClean="0">
                <a:latin typeface="Arial" pitchFamily="34" charset="0"/>
                <a:cs typeface="Arial" pitchFamily="34" charset="0"/>
              </a:rPr>
              <a:t>Business Logic Layer: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Contains the core business rules and application logic.</a:t>
            </a:r>
          </a:p>
          <a:p>
            <a:pPr lvl="1"/>
            <a:r>
              <a:rPr lang="en-US" b="1" dirty="0" smtClean="0">
                <a:latin typeface="Arial" pitchFamily="34" charset="0"/>
                <a:cs typeface="Arial" pitchFamily="34" charset="0"/>
              </a:rPr>
              <a:t>Data Access Layer: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Interacts with the database to retrieve and store data.</a:t>
            </a:r>
          </a:p>
          <a:p>
            <a:pPr lvl="1"/>
            <a:r>
              <a:rPr lang="en-US" b="1" dirty="0" smtClean="0">
                <a:latin typeface="Arial" pitchFamily="34" charset="0"/>
                <a:cs typeface="Arial" pitchFamily="34" charset="0"/>
              </a:rPr>
              <a:t>Database Server: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Houses the DBMS and manages data operations.</a:t>
            </a:r>
          </a:p>
          <a:p>
            <a:pPr lvl="1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Benefits of n-Tier Architecture: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Scalability: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Each layer can be scaled independently based on demand, improving performance and responsiveness.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Maintainability: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The separation of concerns makes the system easier to maintain, debug, and upgrade.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Flexibility: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New features and functionalities can be added more easily without affecting other parts of the system.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Improved Performance: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Load balancing across multiple servers can distribute traffic and enhance overall performance.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3. Ensuring Data Security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 Database Manager (DBM) can implement several measures to ensure data security: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Role-Based Access Control (RBAC):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Assign specific privileges (e.g., read, write, update, delete) to different user roles (e.g., administrators, customer service, sales).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Data Encryption: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Encrypt sensitive data both at rest (within the database) and in transit (during data transmission).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Regular Audits and Monitoring: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Monitor database activity for suspicious behavior and conduct regular security audits to identify and address vulnerabilities.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Strong Authentication: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Implement robust authentication mechanisms (e.g., multi-factor authentication) to prevent unauthorized access.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Data Masking: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For development or testing purposes, mask sensitive data to protect real customer information.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hankyou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2872740"/>
            <a:ext cx="2621280" cy="1112520"/>
          </a:xfrm>
          <a:prstGeom prst="rect">
            <a:avLst/>
          </a:prstGeom>
        </p:spPr>
      </p:pic>
      <p:pic>
        <p:nvPicPr>
          <p:cNvPr id="3" name="Picture 2" descr="en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2819400"/>
            <a:ext cx="2247900" cy="1303020"/>
          </a:xfrm>
          <a:prstGeom prst="rect">
            <a:avLst/>
          </a:prstGeom>
        </p:spPr>
      </p:pic>
      <p:pic>
        <p:nvPicPr>
          <p:cNvPr id="4" name="Picture 3" descr="thankyou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28600"/>
            <a:ext cx="7162800" cy="3505200"/>
          </a:xfrm>
          <a:prstGeom prst="rect">
            <a:avLst/>
          </a:prstGeom>
        </p:spPr>
      </p:pic>
      <p:pic>
        <p:nvPicPr>
          <p:cNvPr id="5" name="Picture 4" descr="en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352800"/>
            <a:ext cx="6934200" cy="266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184</TotalTime>
  <Words>689</Words>
  <Application>Microsoft Office PowerPoint</Application>
  <PresentationFormat>On-screen Show (4:3)</PresentationFormat>
  <Paragraphs>97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Origin</vt:lpstr>
      <vt:lpstr>         E-commerce Website Database System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Website Database System</dc:title>
  <dc:creator>Windows User</dc:creator>
  <cp:lastModifiedBy>Windows User</cp:lastModifiedBy>
  <cp:revision>23</cp:revision>
  <dcterms:created xsi:type="dcterms:W3CDTF">2025-01-14T11:09:57Z</dcterms:created>
  <dcterms:modified xsi:type="dcterms:W3CDTF">2025-01-17T11:39:19Z</dcterms:modified>
</cp:coreProperties>
</file>