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75" r:id="rId5"/>
    <p:sldMasterId id="2147484495" r:id="rId6"/>
  </p:sldMasterIdLst>
  <p:notesMasterIdLst>
    <p:notesMasterId r:id="rId22"/>
  </p:notesMasterIdLst>
  <p:handoutMasterIdLst>
    <p:handoutMasterId r:id="rId23"/>
  </p:handoutMasterIdLst>
  <p:sldIdLst>
    <p:sldId id="1519" r:id="rId7"/>
    <p:sldId id="1569" r:id="rId8"/>
    <p:sldId id="1570" r:id="rId9"/>
    <p:sldId id="1615" r:id="rId10"/>
    <p:sldId id="1571" r:id="rId11"/>
    <p:sldId id="1572" r:id="rId12"/>
    <p:sldId id="1616" r:id="rId13"/>
    <p:sldId id="1573" r:id="rId14"/>
    <p:sldId id="1617" r:id="rId15"/>
    <p:sldId id="1619" r:id="rId16"/>
    <p:sldId id="1620" r:id="rId17"/>
    <p:sldId id="1618" r:id="rId18"/>
    <p:sldId id="1613" r:id="rId19"/>
    <p:sldId id="1614" r:id="rId20"/>
    <p:sldId id="1532" r:id="rId2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6B85"/>
    <a:srgbClr val="000000"/>
    <a:srgbClr val="FF5050"/>
    <a:srgbClr val="737373"/>
    <a:srgbClr val="FFFFFF"/>
    <a:srgbClr val="D83B01"/>
    <a:srgbClr val="353535"/>
    <a:srgbClr val="0078D7"/>
    <a:srgbClr val="FF8C00"/>
    <a:srgbClr val="FF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ng Zhou" userId="af2dcf80-b162-48aa-85e6-0c738ab36814" providerId="ADAL" clId="{09C0C17E-B112-4FD7-8E3A-F6A34832E76B}"/>
    <pc:docChg chg="undo custSel addSld delSld modSld">
      <pc:chgData name="Ning Zhou" userId="af2dcf80-b162-48aa-85e6-0c738ab36814" providerId="ADAL" clId="{09C0C17E-B112-4FD7-8E3A-F6A34832E76B}" dt="2017-08-28T21:46:11.052" v="1264" actId="14100"/>
      <pc:docMkLst>
        <pc:docMk/>
      </pc:docMkLst>
      <pc:sldChg chg="modSp add del">
        <pc:chgData name="Ning Zhou" userId="af2dcf80-b162-48aa-85e6-0c738ab36814" providerId="ADAL" clId="{09C0C17E-B112-4FD7-8E3A-F6A34832E76B}" dt="2017-08-28T21:22:48.110" v="160" actId="2696"/>
        <pc:sldMkLst>
          <pc:docMk/>
          <pc:sldMk cId="1005736665" sldId="1519"/>
        </pc:sldMkLst>
        <pc:spChg chg="mod">
          <ac:chgData name="Ning Zhou" userId="af2dcf80-b162-48aa-85e6-0c738ab36814" providerId="ADAL" clId="{09C0C17E-B112-4FD7-8E3A-F6A34832E76B}" dt="2017-08-28T21:21:55.191" v="109" actId="20577"/>
          <ac:spMkLst>
            <pc:docMk/>
            <pc:sldMk cId="1005736665" sldId="1519"/>
            <ac:spMk id="4" creationId="{00000000-0000-0000-0000-000000000000}"/>
          </ac:spMkLst>
        </pc:spChg>
      </pc:sldChg>
      <pc:sldChg chg="add del">
        <pc:chgData name="Ning Zhou" userId="af2dcf80-b162-48aa-85e6-0c738ab36814" providerId="ADAL" clId="{09C0C17E-B112-4FD7-8E3A-F6A34832E76B}" dt="2017-08-28T21:22:51.684" v="168" actId="2696"/>
        <pc:sldMkLst>
          <pc:docMk/>
          <pc:sldMk cId="2402828649" sldId="1532"/>
        </pc:sldMkLst>
      </pc:sldChg>
      <pc:sldChg chg="del">
        <pc:chgData name="Ning Zhou" userId="af2dcf80-b162-48aa-85e6-0c738ab36814" providerId="ADAL" clId="{09C0C17E-B112-4FD7-8E3A-F6A34832E76B}" dt="2017-08-28T21:21:18.347" v="0" actId="2696"/>
        <pc:sldMkLst>
          <pc:docMk/>
          <pc:sldMk cId="16763501" sldId="1562"/>
        </pc:sldMkLst>
      </pc:sldChg>
      <pc:sldChg chg="del">
        <pc:chgData name="Ning Zhou" userId="af2dcf80-b162-48aa-85e6-0c738ab36814" providerId="ADAL" clId="{09C0C17E-B112-4FD7-8E3A-F6A34832E76B}" dt="2017-08-28T21:21:20.528" v="3" actId="2696"/>
        <pc:sldMkLst>
          <pc:docMk/>
          <pc:sldMk cId="985523092" sldId="1564"/>
        </pc:sldMkLst>
      </pc:sldChg>
      <pc:sldChg chg="del">
        <pc:chgData name="Ning Zhou" userId="af2dcf80-b162-48aa-85e6-0c738ab36814" providerId="ADAL" clId="{09C0C17E-B112-4FD7-8E3A-F6A34832E76B}" dt="2017-08-28T21:22:42.922" v="118" actId="2696"/>
        <pc:sldMkLst>
          <pc:docMk/>
          <pc:sldMk cId="53258493" sldId="1565"/>
        </pc:sldMkLst>
      </pc:sldChg>
      <pc:sldChg chg="del">
        <pc:chgData name="Ning Zhou" userId="af2dcf80-b162-48aa-85e6-0c738ab36814" providerId="ADAL" clId="{09C0C17E-B112-4FD7-8E3A-F6A34832E76B}" dt="2017-08-28T21:22:42.988" v="119" actId="2696"/>
        <pc:sldMkLst>
          <pc:docMk/>
          <pc:sldMk cId="1344143492" sldId="1566"/>
        </pc:sldMkLst>
      </pc:sldChg>
      <pc:sldChg chg="addSp modSp add del">
        <pc:chgData name="Ning Zhou" userId="af2dcf80-b162-48aa-85e6-0c738ab36814" providerId="ADAL" clId="{09C0C17E-B112-4FD7-8E3A-F6A34832E76B}" dt="2017-08-28T21:30:33.331" v="446" actId="14100"/>
        <pc:sldMkLst>
          <pc:docMk/>
          <pc:sldMk cId="3745492400" sldId="1569"/>
        </pc:sldMkLst>
        <pc:spChg chg="add mod">
          <ac:chgData name="Ning Zhou" userId="af2dcf80-b162-48aa-85e6-0c738ab36814" providerId="ADAL" clId="{09C0C17E-B112-4FD7-8E3A-F6A34832E76B}" dt="2017-08-28T21:30:33.331" v="446" actId="14100"/>
          <ac:spMkLst>
            <pc:docMk/>
            <pc:sldMk cId="3745492400" sldId="1569"/>
            <ac:spMk id="8" creationId="{79C0F4ED-D8E4-4BD9-8390-28A908768345}"/>
          </ac:spMkLst>
        </pc:spChg>
      </pc:sldChg>
      <pc:sldChg chg="add del">
        <pc:chgData name="Ning Zhou" userId="af2dcf80-b162-48aa-85e6-0c738ab36814" providerId="ADAL" clId="{09C0C17E-B112-4FD7-8E3A-F6A34832E76B}" dt="2017-08-28T21:22:49.256" v="162" actId="2696"/>
        <pc:sldMkLst>
          <pc:docMk/>
          <pc:sldMk cId="573963064" sldId="1570"/>
        </pc:sldMkLst>
      </pc:sldChg>
      <pc:sldChg chg="add del">
        <pc:chgData name="Ning Zhou" userId="af2dcf80-b162-48aa-85e6-0c738ab36814" providerId="ADAL" clId="{09C0C17E-B112-4FD7-8E3A-F6A34832E76B}" dt="2017-08-28T21:22:49.388" v="163" actId="2696"/>
        <pc:sldMkLst>
          <pc:docMk/>
          <pc:sldMk cId="467248433" sldId="1571"/>
        </pc:sldMkLst>
      </pc:sldChg>
      <pc:sldChg chg="addSp delSp modSp add del modAnim">
        <pc:chgData name="Ning Zhou" userId="af2dcf80-b162-48aa-85e6-0c738ab36814" providerId="ADAL" clId="{09C0C17E-B112-4FD7-8E3A-F6A34832E76B}" dt="2017-08-28T21:27:56.233" v="302" actId="14100"/>
        <pc:sldMkLst>
          <pc:docMk/>
          <pc:sldMk cId="2450207351" sldId="1572"/>
        </pc:sldMkLst>
        <pc:spChg chg="add mod">
          <ac:chgData name="Ning Zhou" userId="af2dcf80-b162-48aa-85e6-0c738ab36814" providerId="ADAL" clId="{09C0C17E-B112-4FD7-8E3A-F6A34832E76B}" dt="2017-08-28T21:26:35.287" v="286" actId="14100"/>
          <ac:spMkLst>
            <pc:docMk/>
            <pc:sldMk cId="2450207351" sldId="1572"/>
            <ac:spMk id="2" creationId="{8BE05A06-3965-4F3F-A609-C291CB4542B0}"/>
          </ac:spMkLst>
        </pc:spChg>
        <pc:spChg chg="add mod">
          <ac:chgData name="Ning Zhou" userId="af2dcf80-b162-48aa-85e6-0c738ab36814" providerId="ADAL" clId="{09C0C17E-B112-4FD7-8E3A-F6A34832E76B}" dt="2017-08-28T21:27:46.425" v="299" actId="14100"/>
          <ac:spMkLst>
            <pc:docMk/>
            <pc:sldMk cId="2450207351" sldId="1572"/>
            <ac:spMk id="14" creationId="{711A0BF6-0843-4134-BD3A-4773B1279070}"/>
          </ac:spMkLst>
        </pc:spChg>
        <pc:picChg chg="mod">
          <ac:chgData name="Ning Zhou" userId="af2dcf80-b162-48aa-85e6-0c738ab36814" providerId="ADAL" clId="{09C0C17E-B112-4FD7-8E3A-F6A34832E76B}" dt="2017-08-28T21:26:27.758" v="284" actId="1076"/>
          <ac:picMkLst>
            <pc:docMk/>
            <pc:sldMk cId="2450207351" sldId="1572"/>
            <ac:picMk id="3" creationId="{996AC9A9-B759-4C32-81BE-76FDE79E6624}"/>
          </ac:picMkLst>
        </pc:picChg>
        <pc:picChg chg="del">
          <ac:chgData name="Ning Zhou" userId="af2dcf80-b162-48aa-85e6-0c738ab36814" providerId="ADAL" clId="{09C0C17E-B112-4FD7-8E3A-F6A34832E76B}" dt="2017-08-28T21:25:52.259" v="272" actId="14100"/>
          <ac:picMkLst>
            <pc:docMk/>
            <pc:sldMk cId="2450207351" sldId="1572"/>
            <ac:picMk id="5" creationId="{F4E7823F-495C-4230-B9AF-B7B7FED13895}"/>
          </ac:picMkLst>
        </pc:picChg>
        <pc:picChg chg="add mod">
          <ac:chgData name="Ning Zhou" userId="af2dcf80-b162-48aa-85e6-0c738ab36814" providerId="ADAL" clId="{09C0C17E-B112-4FD7-8E3A-F6A34832E76B}" dt="2017-08-28T21:27:19.475" v="294" actId="1076"/>
          <ac:picMkLst>
            <pc:docMk/>
            <pc:sldMk cId="2450207351" sldId="1572"/>
            <ac:picMk id="10" creationId="{8AA64230-5AFD-47D7-8661-948B11A1AC0C}"/>
          </ac:picMkLst>
        </pc:picChg>
        <pc:cxnChg chg="add mod">
          <ac:chgData name="Ning Zhou" userId="af2dcf80-b162-48aa-85e6-0c738ab36814" providerId="ADAL" clId="{09C0C17E-B112-4FD7-8E3A-F6A34832E76B}" dt="2017-08-28T21:27:07.947" v="290" actId="14100"/>
          <ac:cxnSpMkLst>
            <pc:docMk/>
            <pc:sldMk cId="2450207351" sldId="1572"/>
            <ac:cxnSpMk id="12" creationId="{C19C0171-A627-41C1-9B08-E4A648A8A3E1}"/>
          </ac:cxnSpMkLst>
        </pc:cxnChg>
        <pc:cxnChg chg="add mod">
          <ac:chgData name="Ning Zhou" userId="af2dcf80-b162-48aa-85e6-0c738ab36814" providerId="ADAL" clId="{09C0C17E-B112-4FD7-8E3A-F6A34832E76B}" dt="2017-08-28T21:27:56.233" v="302" actId="14100"/>
          <ac:cxnSpMkLst>
            <pc:docMk/>
            <pc:sldMk cId="2450207351" sldId="1572"/>
            <ac:cxnSpMk id="15" creationId="{9C0B4077-55C1-421B-9583-816ABE1474CC}"/>
          </ac:cxnSpMkLst>
        </pc:cxnChg>
      </pc:sldChg>
      <pc:sldChg chg="add del">
        <pc:chgData name="Ning Zhou" userId="af2dcf80-b162-48aa-85e6-0c738ab36814" providerId="ADAL" clId="{09C0C17E-B112-4FD7-8E3A-F6A34832E76B}" dt="2017-08-28T21:22:49.775" v="165" actId="2696"/>
        <pc:sldMkLst>
          <pc:docMk/>
          <pc:sldMk cId="1039568886" sldId="1573"/>
        </pc:sldMkLst>
      </pc:sldChg>
      <pc:sldChg chg="del">
        <pc:chgData name="Ning Zhou" userId="af2dcf80-b162-48aa-85e6-0c738ab36814" providerId="ADAL" clId="{09C0C17E-B112-4FD7-8E3A-F6A34832E76B}" dt="2017-08-28T21:22:41.451" v="111" actId="2696"/>
        <pc:sldMkLst>
          <pc:docMk/>
          <pc:sldMk cId="3378696691" sldId="1607"/>
        </pc:sldMkLst>
      </pc:sldChg>
      <pc:sldChg chg="del">
        <pc:chgData name="Ning Zhou" userId="af2dcf80-b162-48aa-85e6-0c738ab36814" providerId="ADAL" clId="{09C0C17E-B112-4FD7-8E3A-F6A34832E76B}" dt="2017-08-28T21:22:41.598" v="112" actId="2696"/>
        <pc:sldMkLst>
          <pc:docMk/>
          <pc:sldMk cId="875374265" sldId="1609"/>
        </pc:sldMkLst>
      </pc:sldChg>
      <pc:sldChg chg="del">
        <pc:chgData name="Ning Zhou" userId="af2dcf80-b162-48aa-85e6-0c738ab36814" providerId="ADAL" clId="{09C0C17E-B112-4FD7-8E3A-F6A34832E76B}" dt="2017-08-28T21:22:41.839" v="113" actId="2696"/>
        <pc:sldMkLst>
          <pc:docMk/>
          <pc:sldMk cId="702407868" sldId="1610"/>
        </pc:sldMkLst>
      </pc:sldChg>
      <pc:sldChg chg="del">
        <pc:chgData name="Ning Zhou" userId="af2dcf80-b162-48aa-85e6-0c738ab36814" providerId="ADAL" clId="{09C0C17E-B112-4FD7-8E3A-F6A34832E76B}" dt="2017-08-28T21:22:42.097" v="115" actId="2696"/>
        <pc:sldMkLst>
          <pc:docMk/>
          <pc:sldMk cId="1231545366" sldId="1611"/>
        </pc:sldMkLst>
      </pc:sldChg>
      <pc:sldChg chg="add del">
        <pc:chgData name="Ning Zhou" userId="af2dcf80-b162-48aa-85e6-0c738ab36814" providerId="ADAL" clId="{09C0C17E-B112-4FD7-8E3A-F6A34832E76B}" dt="2017-08-28T21:22:51.043" v="166" actId="2696"/>
        <pc:sldMkLst>
          <pc:docMk/>
          <pc:sldMk cId="1563878065" sldId="1613"/>
        </pc:sldMkLst>
      </pc:sldChg>
      <pc:sldChg chg="add del">
        <pc:chgData name="Ning Zhou" userId="af2dcf80-b162-48aa-85e6-0c738ab36814" providerId="ADAL" clId="{09C0C17E-B112-4FD7-8E3A-F6A34832E76B}" dt="2017-08-28T21:22:51.449" v="167" actId="2696"/>
        <pc:sldMkLst>
          <pc:docMk/>
          <pc:sldMk cId="2810969490" sldId="1614"/>
        </pc:sldMkLst>
      </pc:sldChg>
      <pc:sldChg chg="add del">
        <pc:chgData name="Ning Zhou" userId="af2dcf80-b162-48aa-85e6-0c738ab36814" providerId="ADAL" clId="{09C0C17E-B112-4FD7-8E3A-F6A34832E76B}" dt="2017-08-28T21:23:21.238" v="172" actId="2696"/>
        <pc:sldMkLst>
          <pc:docMk/>
          <pc:sldMk cId="1109890798" sldId="1615"/>
        </pc:sldMkLst>
      </pc:sldChg>
      <pc:sldChg chg="addSp delSp modSp add">
        <pc:chgData name="Ning Zhou" userId="af2dcf80-b162-48aa-85e6-0c738ab36814" providerId="ADAL" clId="{09C0C17E-B112-4FD7-8E3A-F6A34832E76B}" dt="2017-08-28T21:23:47.604" v="204" actId="20577"/>
        <pc:sldMkLst>
          <pc:docMk/>
          <pc:sldMk cId="3035894154" sldId="1615"/>
        </pc:sldMkLst>
        <pc:spChg chg="del">
          <ac:chgData name="Ning Zhou" userId="af2dcf80-b162-48aa-85e6-0c738ab36814" providerId="ADAL" clId="{09C0C17E-B112-4FD7-8E3A-F6A34832E76B}" dt="2017-08-28T21:23:31.041" v="174" actId="20577"/>
          <ac:spMkLst>
            <pc:docMk/>
            <pc:sldMk cId="3035894154" sldId="1615"/>
            <ac:spMk id="2" creationId="{F564915F-4F81-4F11-8563-DC24DD992BD4}"/>
          </ac:spMkLst>
        </pc:spChg>
        <pc:spChg chg="del">
          <ac:chgData name="Ning Zhou" userId="af2dcf80-b162-48aa-85e6-0c738ab36814" providerId="ADAL" clId="{09C0C17E-B112-4FD7-8E3A-F6A34832E76B}" dt="2017-08-28T21:23:31.041" v="174" actId="20577"/>
          <ac:spMkLst>
            <pc:docMk/>
            <pc:sldMk cId="3035894154" sldId="1615"/>
            <ac:spMk id="3" creationId="{93C3810A-CC74-4C6A-9502-EC8B6894B92C}"/>
          </ac:spMkLst>
        </pc:spChg>
        <pc:spChg chg="add mod">
          <ac:chgData name="Ning Zhou" userId="af2dcf80-b162-48aa-85e6-0c738ab36814" providerId="ADAL" clId="{09C0C17E-B112-4FD7-8E3A-F6A34832E76B}" dt="2017-08-28T21:23:47.604" v="204" actId="20577"/>
          <ac:spMkLst>
            <pc:docMk/>
            <pc:sldMk cId="3035894154" sldId="1615"/>
            <ac:spMk id="4" creationId="{1B23DC48-29A7-402E-9D33-BB9BC442273E}"/>
          </ac:spMkLst>
        </pc:spChg>
      </pc:sldChg>
      <pc:sldChg chg="addSp modSp add">
        <pc:chgData name="Ning Zhou" userId="af2dcf80-b162-48aa-85e6-0c738ab36814" providerId="ADAL" clId="{09C0C17E-B112-4FD7-8E3A-F6A34832E76B}" dt="2017-08-28T21:29:00.387" v="374" actId="20577"/>
        <pc:sldMkLst>
          <pc:docMk/>
          <pc:sldMk cId="1605909546" sldId="1616"/>
        </pc:sldMkLst>
        <pc:spChg chg="add mod">
          <ac:chgData name="Ning Zhou" userId="af2dcf80-b162-48aa-85e6-0c738ab36814" providerId="ADAL" clId="{09C0C17E-B112-4FD7-8E3A-F6A34832E76B}" dt="2017-08-28T21:29:00.387" v="374" actId="20577"/>
          <ac:spMkLst>
            <pc:docMk/>
            <pc:sldMk cId="1605909546" sldId="1616"/>
            <ac:spMk id="3" creationId="{306F9753-BBE3-45AF-BD69-0D690C965BF2}"/>
          </ac:spMkLst>
        </pc:spChg>
        <pc:picChg chg="add mod">
          <ac:chgData name="Ning Zhou" userId="af2dcf80-b162-48aa-85e6-0c738ab36814" providerId="ADAL" clId="{09C0C17E-B112-4FD7-8E3A-F6A34832E76B}" dt="2017-08-28T21:26:08.756" v="278" actId="1076"/>
          <ac:picMkLst>
            <pc:docMk/>
            <pc:sldMk cId="1605909546" sldId="1616"/>
            <ac:picMk id="2" creationId="{D2950B79-87E2-48CE-A93C-DE470F92E37E}"/>
          </ac:picMkLst>
        </pc:picChg>
      </pc:sldChg>
      <pc:sldChg chg="modSp add">
        <pc:chgData name="Ning Zhou" userId="af2dcf80-b162-48aa-85e6-0c738ab36814" providerId="ADAL" clId="{09C0C17E-B112-4FD7-8E3A-F6A34832E76B}" dt="2017-08-28T21:29:26.008" v="395" actId="20577"/>
        <pc:sldMkLst>
          <pc:docMk/>
          <pc:sldMk cId="583016165" sldId="1617"/>
        </pc:sldMkLst>
        <pc:spChg chg="mod">
          <ac:chgData name="Ning Zhou" userId="af2dcf80-b162-48aa-85e6-0c738ab36814" providerId="ADAL" clId="{09C0C17E-B112-4FD7-8E3A-F6A34832E76B}" dt="2017-08-28T21:29:26.008" v="395" actId="20577"/>
          <ac:spMkLst>
            <pc:docMk/>
            <pc:sldMk cId="583016165" sldId="1617"/>
            <ac:spMk id="4" creationId="{1B23DC48-29A7-402E-9D33-BB9BC442273E}"/>
          </ac:spMkLst>
        </pc:spChg>
      </pc:sldChg>
      <pc:sldChg chg="modSp add">
        <pc:chgData name="Ning Zhou" userId="af2dcf80-b162-48aa-85e6-0c738ab36814" providerId="ADAL" clId="{09C0C17E-B112-4FD7-8E3A-F6A34832E76B}" dt="2017-08-28T21:31:46.017" v="499" actId="313"/>
        <pc:sldMkLst>
          <pc:docMk/>
          <pc:sldMk cId="940138139" sldId="1618"/>
        </pc:sldMkLst>
        <pc:spChg chg="mod">
          <ac:chgData name="Ning Zhou" userId="af2dcf80-b162-48aa-85e6-0c738ab36814" providerId="ADAL" clId="{09C0C17E-B112-4FD7-8E3A-F6A34832E76B}" dt="2017-08-28T21:31:46.017" v="499" actId="313"/>
          <ac:spMkLst>
            <pc:docMk/>
            <pc:sldMk cId="940138139" sldId="1618"/>
            <ac:spMk id="4" creationId="{1B23DC48-29A7-402E-9D33-BB9BC442273E}"/>
          </ac:spMkLst>
        </pc:spChg>
      </pc:sldChg>
      <pc:sldChg chg="addSp delSp modSp add">
        <pc:chgData name="Ning Zhou" userId="af2dcf80-b162-48aa-85e6-0c738ab36814" providerId="ADAL" clId="{09C0C17E-B112-4FD7-8E3A-F6A34832E76B}" dt="2017-08-28T21:38:29.139" v="742" actId="20577"/>
        <pc:sldMkLst>
          <pc:docMk/>
          <pc:sldMk cId="1397843649" sldId="1619"/>
        </pc:sldMkLst>
        <pc:spChg chg="del">
          <ac:chgData name="Ning Zhou" userId="af2dcf80-b162-48aa-85e6-0c738ab36814" providerId="ADAL" clId="{09C0C17E-B112-4FD7-8E3A-F6A34832E76B}" dt="2017-08-28T21:31:58.758" v="501" actId="20577"/>
          <ac:spMkLst>
            <pc:docMk/>
            <pc:sldMk cId="1397843649" sldId="1619"/>
            <ac:spMk id="2" creationId="{FEC443CD-DBBD-438F-B93F-04C526203CD2}"/>
          </ac:spMkLst>
        </pc:spChg>
        <pc:spChg chg="add del mod">
          <ac:chgData name="Ning Zhou" userId="af2dcf80-b162-48aa-85e6-0c738ab36814" providerId="ADAL" clId="{09C0C17E-B112-4FD7-8E3A-F6A34832E76B}" dt="2017-08-28T21:35:46.492" v="550" actId="478"/>
          <ac:spMkLst>
            <pc:docMk/>
            <pc:sldMk cId="1397843649" sldId="1619"/>
            <ac:spMk id="3" creationId="{81CE323E-1414-4300-8889-61E50FC16B2A}"/>
          </ac:spMkLst>
        </pc:spChg>
        <pc:spChg chg="add del mod">
          <ac:chgData name="Ning Zhou" userId="af2dcf80-b162-48aa-85e6-0c738ab36814" providerId="ADAL" clId="{09C0C17E-B112-4FD7-8E3A-F6A34832E76B}" dt="2017-08-28T21:35:48.632" v="551" actId="478"/>
          <ac:spMkLst>
            <pc:docMk/>
            <pc:sldMk cId="1397843649" sldId="1619"/>
            <ac:spMk id="7" creationId="{E24184F2-3FD5-43AF-BD65-552197E02FA0}"/>
          </ac:spMkLst>
        </pc:spChg>
        <pc:spChg chg="add mod">
          <ac:chgData name="Ning Zhou" userId="af2dcf80-b162-48aa-85e6-0c738ab36814" providerId="ADAL" clId="{09C0C17E-B112-4FD7-8E3A-F6A34832E76B}" dt="2017-08-28T21:38:29.139" v="742" actId="20577"/>
          <ac:spMkLst>
            <pc:docMk/>
            <pc:sldMk cId="1397843649" sldId="1619"/>
            <ac:spMk id="8" creationId="{823D924D-E0EA-4ADE-A664-DB6852BBFE0B}"/>
          </ac:spMkLst>
        </pc:spChg>
        <pc:picChg chg="add del mod">
          <ac:chgData name="Ning Zhou" userId="af2dcf80-b162-48aa-85e6-0c738ab36814" providerId="ADAL" clId="{09C0C17E-B112-4FD7-8E3A-F6A34832E76B}" dt="2017-08-28T21:38:02.494" v="697" actId="478"/>
          <ac:picMkLst>
            <pc:docMk/>
            <pc:sldMk cId="1397843649" sldId="1619"/>
            <ac:picMk id="5" creationId="{B15C97B6-138A-44E7-8CEB-E04FEFFC96B0}"/>
          </ac:picMkLst>
        </pc:picChg>
        <pc:picChg chg="add mod">
          <ac:chgData name="Ning Zhou" userId="af2dcf80-b162-48aa-85e6-0c738ab36814" providerId="ADAL" clId="{09C0C17E-B112-4FD7-8E3A-F6A34832E76B}" dt="2017-08-28T21:38:10.232" v="700" actId="1076"/>
          <ac:picMkLst>
            <pc:docMk/>
            <pc:sldMk cId="1397843649" sldId="1619"/>
            <ac:picMk id="10" creationId="{E574F275-4FBD-4C24-BCA2-09841382FD20}"/>
          </ac:picMkLst>
        </pc:picChg>
      </pc:sldChg>
      <pc:sldChg chg="addSp delSp modSp add modAnim">
        <pc:chgData name="Ning Zhou" userId="af2dcf80-b162-48aa-85e6-0c738ab36814" providerId="ADAL" clId="{09C0C17E-B112-4FD7-8E3A-F6A34832E76B}" dt="2017-08-28T21:46:11.052" v="1264" actId="14100"/>
        <pc:sldMkLst>
          <pc:docMk/>
          <pc:sldMk cId="1902547966" sldId="1620"/>
        </pc:sldMkLst>
        <pc:spChg chg="del">
          <ac:chgData name="Ning Zhou" userId="af2dcf80-b162-48aa-85e6-0c738ab36814" providerId="ADAL" clId="{09C0C17E-B112-4FD7-8E3A-F6A34832E76B}" dt="2017-08-28T21:38:43.138" v="744" actId="14100"/>
          <ac:spMkLst>
            <pc:docMk/>
            <pc:sldMk cId="1902547966" sldId="1620"/>
            <ac:spMk id="2" creationId="{AD92C1CB-D54C-4C8C-9FBE-A30312501A27}"/>
          </ac:spMkLst>
        </pc:spChg>
        <pc:spChg chg="add mod">
          <ac:chgData name="Ning Zhou" userId="af2dcf80-b162-48aa-85e6-0c738ab36814" providerId="ADAL" clId="{09C0C17E-B112-4FD7-8E3A-F6A34832E76B}" dt="2017-08-28T21:39:49.533" v="754" actId="14100"/>
          <ac:spMkLst>
            <pc:docMk/>
            <pc:sldMk cId="1902547966" sldId="1620"/>
            <ac:spMk id="5" creationId="{535C044C-72E0-4FE4-8FD7-80487CA14BF9}"/>
          </ac:spMkLst>
        </pc:spChg>
        <pc:spChg chg="add mod">
          <ac:chgData name="Ning Zhou" userId="af2dcf80-b162-48aa-85e6-0c738ab36814" providerId="ADAL" clId="{09C0C17E-B112-4FD7-8E3A-F6A34832E76B}" dt="2017-08-28T21:46:02.798" v="1262" actId="20577"/>
          <ac:spMkLst>
            <pc:docMk/>
            <pc:sldMk cId="1902547966" sldId="1620"/>
            <ac:spMk id="8" creationId="{990AA344-C4F7-40FB-83FD-4EF9D54925F5}"/>
          </ac:spMkLst>
        </pc:spChg>
        <pc:picChg chg="add mod">
          <ac:chgData name="Ning Zhou" userId="af2dcf80-b162-48aa-85e6-0c738ab36814" providerId="ADAL" clId="{09C0C17E-B112-4FD7-8E3A-F6A34832E76B}" dt="2017-08-28T21:39:37.406" v="751" actId="1076"/>
          <ac:picMkLst>
            <pc:docMk/>
            <pc:sldMk cId="1902547966" sldId="1620"/>
            <ac:picMk id="4" creationId="{DB74C09E-49EB-41D5-88AD-6398F9C2F47F}"/>
          </ac:picMkLst>
        </pc:picChg>
        <pc:picChg chg="add mod">
          <ac:chgData name="Ning Zhou" userId="af2dcf80-b162-48aa-85e6-0c738ab36814" providerId="ADAL" clId="{09C0C17E-B112-4FD7-8E3A-F6A34832E76B}" dt="2017-08-28T21:46:08.465" v="1263" actId="1076"/>
          <ac:picMkLst>
            <pc:docMk/>
            <pc:sldMk cId="1902547966" sldId="1620"/>
            <ac:picMk id="10" creationId="{65335843-C103-4947-B6CA-27207BA9591B}"/>
          </ac:picMkLst>
        </pc:picChg>
        <pc:cxnChg chg="add mod">
          <ac:chgData name="Ning Zhou" userId="af2dcf80-b162-48aa-85e6-0c738ab36814" providerId="ADAL" clId="{09C0C17E-B112-4FD7-8E3A-F6A34832E76B}" dt="2017-08-28T21:46:11.052" v="1264" actId="14100"/>
          <ac:cxnSpMkLst>
            <pc:docMk/>
            <pc:sldMk cId="1902547966" sldId="1620"/>
            <ac:cxnSpMk id="6" creationId="{2DCF0883-961F-48A9-828C-98A974934DD3}"/>
          </ac:cxnSpMkLst>
        </pc:cxnChg>
      </pc:sldChg>
      <pc:sldChg chg="del">
        <pc:chgData name="Ning Zhou" userId="af2dcf80-b162-48aa-85e6-0c738ab36814" providerId="ADAL" clId="{09C0C17E-B112-4FD7-8E3A-F6A34832E76B}" dt="2017-08-28T21:22:43.003" v="120" actId="2696"/>
        <pc:sldMkLst>
          <pc:docMk/>
          <pc:sldMk cId="3366290858" sldId="1623"/>
        </pc:sldMkLst>
      </pc:sldChg>
      <pc:sldChg chg="del">
        <pc:chgData name="Ning Zhou" userId="af2dcf80-b162-48aa-85e6-0c738ab36814" providerId="ADAL" clId="{09C0C17E-B112-4FD7-8E3A-F6A34832E76B}" dt="2017-08-28T21:22:43.014" v="121" actId="2696"/>
        <pc:sldMkLst>
          <pc:docMk/>
          <pc:sldMk cId="4050925352" sldId="1624"/>
        </pc:sldMkLst>
      </pc:sldChg>
      <pc:sldChg chg="del">
        <pc:chgData name="Ning Zhou" userId="af2dcf80-b162-48aa-85e6-0c738ab36814" providerId="ADAL" clId="{09C0C17E-B112-4FD7-8E3A-F6A34832E76B}" dt="2017-08-28T21:22:43.092" v="122" actId="2696"/>
        <pc:sldMkLst>
          <pc:docMk/>
          <pc:sldMk cId="1195863783" sldId="1625"/>
        </pc:sldMkLst>
      </pc:sldChg>
      <pc:sldChg chg="del">
        <pc:chgData name="Ning Zhou" userId="af2dcf80-b162-48aa-85e6-0c738ab36814" providerId="ADAL" clId="{09C0C17E-B112-4FD7-8E3A-F6A34832E76B}" dt="2017-08-28T21:21:19.133" v="1" actId="2696"/>
        <pc:sldMkLst>
          <pc:docMk/>
          <pc:sldMk cId="1139499304" sldId="1635"/>
        </pc:sldMkLst>
      </pc:sldChg>
      <pc:sldChg chg="del">
        <pc:chgData name="Ning Zhou" userId="af2dcf80-b162-48aa-85e6-0c738ab36814" providerId="ADAL" clId="{09C0C17E-B112-4FD7-8E3A-F6A34832E76B}" dt="2017-08-28T21:21:19.671" v="2" actId="2696"/>
        <pc:sldMkLst>
          <pc:docMk/>
          <pc:sldMk cId="3120443053" sldId="1636"/>
        </pc:sldMkLst>
      </pc:sldChg>
      <pc:sldChg chg="del">
        <pc:chgData name="Ning Zhou" userId="af2dcf80-b162-48aa-85e6-0c738ab36814" providerId="ADAL" clId="{09C0C17E-B112-4FD7-8E3A-F6A34832E76B}" dt="2017-08-28T21:22:41.314" v="110" actId="2696"/>
        <pc:sldMkLst>
          <pc:docMk/>
          <pc:sldMk cId="2090652949" sldId="1637"/>
        </pc:sldMkLst>
      </pc:sldChg>
      <pc:sldChg chg="del">
        <pc:chgData name="Ning Zhou" userId="af2dcf80-b162-48aa-85e6-0c738ab36814" providerId="ADAL" clId="{09C0C17E-B112-4FD7-8E3A-F6A34832E76B}" dt="2017-08-28T21:22:41.984" v="114" actId="2696"/>
        <pc:sldMkLst>
          <pc:docMk/>
          <pc:sldMk cId="3719279769" sldId="1638"/>
        </pc:sldMkLst>
      </pc:sldChg>
      <pc:sldChg chg="del">
        <pc:chgData name="Ning Zhou" userId="af2dcf80-b162-48aa-85e6-0c738ab36814" providerId="ADAL" clId="{09C0C17E-B112-4FD7-8E3A-F6A34832E76B}" dt="2017-08-28T21:22:42.284" v="116" actId="2696"/>
        <pc:sldMkLst>
          <pc:docMk/>
          <pc:sldMk cId="2836434278" sldId="1639"/>
        </pc:sldMkLst>
      </pc:sldChg>
      <pc:sldChg chg="del">
        <pc:chgData name="Ning Zhou" userId="af2dcf80-b162-48aa-85e6-0c738ab36814" providerId="ADAL" clId="{09C0C17E-B112-4FD7-8E3A-F6A34832E76B}" dt="2017-08-28T21:22:42.435" v="117" actId="2696"/>
        <pc:sldMkLst>
          <pc:docMk/>
          <pc:sldMk cId="2629339222" sldId="1640"/>
        </pc:sldMkLst>
      </pc:sldChg>
      <pc:sldChg chg="del">
        <pc:chgData name="Ning Zhou" userId="af2dcf80-b162-48aa-85e6-0c738ab36814" providerId="ADAL" clId="{09C0C17E-B112-4FD7-8E3A-F6A34832E76B}" dt="2017-08-28T21:22:43.104" v="123" actId="2696"/>
        <pc:sldMkLst>
          <pc:docMk/>
          <pc:sldMk cId="792621763" sldId="1641"/>
        </pc:sldMkLst>
      </pc:sldChg>
      <pc:sldChg chg="del">
        <pc:chgData name="Ning Zhou" userId="af2dcf80-b162-48aa-85e6-0c738ab36814" providerId="ADAL" clId="{09C0C17E-B112-4FD7-8E3A-F6A34832E76B}" dt="2017-08-28T21:22:43.198" v="124" actId="2696"/>
        <pc:sldMkLst>
          <pc:docMk/>
          <pc:sldMk cId="2747929870" sldId="1642"/>
        </pc:sldMkLst>
      </pc:sldChg>
      <pc:sldChg chg="del">
        <pc:chgData name="Ning Zhou" userId="af2dcf80-b162-48aa-85e6-0c738ab36814" providerId="ADAL" clId="{09C0C17E-B112-4FD7-8E3A-F6A34832E76B}" dt="2017-08-28T21:22:43.231" v="125" actId="2696"/>
        <pc:sldMkLst>
          <pc:docMk/>
          <pc:sldMk cId="3012946950" sldId="1643"/>
        </pc:sldMkLst>
      </pc:sldChg>
      <pc:sldChg chg="del">
        <pc:chgData name="Ning Zhou" userId="af2dcf80-b162-48aa-85e6-0c738ab36814" providerId="ADAL" clId="{09C0C17E-B112-4FD7-8E3A-F6A34832E76B}" dt="2017-08-28T21:22:43.271" v="126" actId="2696"/>
        <pc:sldMkLst>
          <pc:docMk/>
          <pc:sldMk cId="3270708770" sldId="1644"/>
        </pc:sldMkLst>
      </pc:sldChg>
      <pc:sldChg chg="del">
        <pc:chgData name="Ning Zhou" userId="af2dcf80-b162-48aa-85e6-0c738ab36814" providerId="ADAL" clId="{09C0C17E-B112-4FD7-8E3A-F6A34832E76B}" dt="2017-08-28T21:22:43.293" v="127" actId="2696"/>
        <pc:sldMkLst>
          <pc:docMk/>
          <pc:sldMk cId="2720836838" sldId="1645"/>
        </pc:sldMkLst>
      </pc:sldChg>
      <pc:sldChg chg="del">
        <pc:chgData name="Ning Zhou" userId="af2dcf80-b162-48aa-85e6-0c738ab36814" providerId="ADAL" clId="{09C0C17E-B112-4FD7-8E3A-F6A34832E76B}" dt="2017-08-28T21:22:43.325" v="128" actId="2696"/>
        <pc:sldMkLst>
          <pc:docMk/>
          <pc:sldMk cId="2725742106" sldId="1646"/>
        </pc:sldMkLst>
      </pc:sldChg>
      <pc:sldChg chg="del">
        <pc:chgData name="Ning Zhou" userId="af2dcf80-b162-48aa-85e6-0c738ab36814" providerId="ADAL" clId="{09C0C17E-B112-4FD7-8E3A-F6A34832E76B}" dt="2017-08-28T21:22:43.355" v="129" actId="2696"/>
        <pc:sldMkLst>
          <pc:docMk/>
          <pc:sldMk cId="3334970112" sldId="1647"/>
        </pc:sldMkLst>
      </pc:sldChg>
      <pc:sldChg chg="del">
        <pc:chgData name="Ning Zhou" userId="af2dcf80-b162-48aa-85e6-0c738ab36814" providerId="ADAL" clId="{09C0C17E-B112-4FD7-8E3A-F6A34832E76B}" dt="2017-08-28T21:22:43.396" v="130" actId="2696"/>
        <pc:sldMkLst>
          <pc:docMk/>
          <pc:sldMk cId="3162119793" sldId="1648"/>
        </pc:sldMkLst>
      </pc:sldChg>
      <pc:sldChg chg="del">
        <pc:chgData name="Ning Zhou" userId="af2dcf80-b162-48aa-85e6-0c738ab36814" providerId="ADAL" clId="{09C0C17E-B112-4FD7-8E3A-F6A34832E76B}" dt="2017-08-28T21:22:43.442" v="131" actId="2696"/>
        <pc:sldMkLst>
          <pc:docMk/>
          <pc:sldMk cId="3815943744" sldId="1649"/>
        </pc:sldMkLst>
      </pc:sldChg>
      <pc:sldChg chg="del">
        <pc:chgData name="Ning Zhou" userId="af2dcf80-b162-48aa-85e6-0c738ab36814" providerId="ADAL" clId="{09C0C17E-B112-4FD7-8E3A-F6A34832E76B}" dt="2017-08-28T21:22:43.530" v="132" actId="2696"/>
        <pc:sldMkLst>
          <pc:docMk/>
          <pc:sldMk cId="2279430689" sldId="1650"/>
        </pc:sldMkLst>
      </pc:sldChg>
      <pc:sldChg chg="del">
        <pc:chgData name="Ning Zhou" userId="af2dcf80-b162-48aa-85e6-0c738ab36814" providerId="ADAL" clId="{09C0C17E-B112-4FD7-8E3A-F6A34832E76B}" dt="2017-08-28T21:22:43.551" v="133" actId="2696"/>
        <pc:sldMkLst>
          <pc:docMk/>
          <pc:sldMk cId="2464699714" sldId="1651"/>
        </pc:sldMkLst>
      </pc:sldChg>
      <pc:sldChg chg="del">
        <pc:chgData name="Ning Zhou" userId="af2dcf80-b162-48aa-85e6-0c738ab36814" providerId="ADAL" clId="{09C0C17E-B112-4FD7-8E3A-F6A34832E76B}" dt="2017-08-28T21:22:43.574" v="134" actId="2696"/>
        <pc:sldMkLst>
          <pc:docMk/>
          <pc:sldMk cId="421127581" sldId="1652"/>
        </pc:sldMkLst>
      </pc:sldChg>
      <pc:sldChg chg="del">
        <pc:chgData name="Ning Zhou" userId="af2dcf80-b162-48aa-85e6-0c738ab36814" providerId="ADAL" clId="{09C0C17E-B112-4FD7-8E3A-F6A34832E76B}" dt="2017-08-28T21:22:43.629" v="135" actId="2696"/>
        <pc:sldMkLst>
          <pc:docMk/>
          <pc:sldMk cId="1192446960" sldId="1653"/>
        </pc:sldMkLst>
      </pc:sldChg>
      <pc:sldChg chg="del">
        <pc:chgData name="Ning Zhou" userId="af2dcf80-b162-48aa-85e6-0c738ab36814" providerId="ADAL" clId="{09C0C17E-B112-4FD7-8E3A-F6A34832E76B}" dt="2017-08-28T21:22:43.644" v="136" actId="2696"/>
        <pc:sldMkLst>
          <pc:docMk/>
          <pc:sldMk cId="1845718837" sldId="1654"/>
        </pc:sldMkLst>
      </pc:sldChg>
      <pc:sldChg chg="del">
        <pc:chgData name="Ning Zhou" userId="af2dcf80-b162-48aa-85e6-0c738ab36814" providerId="ADAL" clId="{09C0C17E-B112-4FD7-8E3A-F6A34832E76B}" dt="2017-08-28T21:22:43.684" v="137" actId="2696"/>
        <pc:sldMkLst>
          <pc:docMk/>
          <pc:sldMk cId="203688025" sldId="1655"/>
        </pc:sldMkLst>
      </pc:sldChg>
      <pc:sldChg chg="del">
        <pc:chgData name="Ning Zhou" userId="af2dcf80-b162-48aa-85e6-0c738ab36814" providerId="ADAL" clId="{09C0C17E-B112-4FD7-8E3A-F6A34832E76B}" dt="2017-08-28T21:22:43.764" v="138" actId="2696"/>
        <pc:sldMkLst>
          <pc:docMk/>
          <pc:sldMk cId="2927038575" sldId="1656"/>
        </pc:sldMkLst>
      </pc:sldChg>
      <pc:sldChg chg="del">
        <pc:chgData name="Ning Zhou" userId="af2dcf80-b162-48aa-85e6-0c738ab36814" providerId="ADAL" clId="{09C0C17E-B112-4FD7-8E3A-F6A34832E76B}" dt="2017-08-28T21:22:43.839" v="139" actId="2696"/>
        <pc:sldMkLst>
          <pc:docMk/>
          <pc:sldMk cId="1217492807" sldId="1657"/>
        </pc:sldMkLst>
      </pc:sldChg>
      <pc:sldChg chg="del">
        <pc:chgData name="Ning Zhou" userId="af2dcf80-b162-48aa-85e6-0c738ab36814" providerId="ADAL" clId="{09C0C17E-B112-4FD7-8E3A-F6A34832E76B}" dt="2017-08-28T21:22:43.866" v="140" actId="2696"/>
        <pc:sldMkLst>
          <pc:docMk/>
          <pc:sldMk cId="2222644218" sldId="1658"/>
        </pc:sldMkLst>
      </pc:sldChg>
      <pc:sldChg chg="del">
        <pc:chgData name="Ning Zhou" userId="af2dcf80-b162-48aa-85e6-0c738ab36814" providerId="ADAL" clId="{09C0C17E-B112-4FD7-8E3A-F6A34832E76B}" dt="2017-08-28T21:22:43.893" v="141" actId="2696"/>
        <pc:sldMkLst>
          <pc:docMk/>
          <pc:sldMk cId="3605502405" sldId="1659"/>
        </pc:sldMkLst>
      </pc:sldChg>
      <pc:sldChg chg="del">
        <pc:chgData name="Ning Zhou" userId="af2dcf80-b162-48aa-85e6-0c738ab36814" providerId="ADAL" clId="{09C0C17E-B112-4FD7-8E3A-F6A34832E76B}" dt="2017-08-28T21:22:43.967" v="142" actId="2696"/>
        <pc:sldMkLst>
          <pc:docMk/>
          <pc:sldMk cId="3093064420" sldId="1660"/>
        </pc:sldMkLst>
      </pc:sldChg>
      <pc:sldChg chg="del">
        <pc:chgData name="Ning Zhou" userId="af2dcf80-b162-48aa-85e6-0c738ab36814" providerId="ADAL" clId="{09C0C17E-B112-4FD7-8E3A-F6A34832E76B}" dt="2017-08-28T21:22:43.988" v="143" actId="2696"/>
        <pc:sldMkLst>
          <pc:docMk/>
          <pc:sldMk cId="353210394" sldId="1661"/>
        </pc:sldMkLst>
      </pc:sldChg>
      <pc:sldChg chg="del">
        <pc:chgData name="Ning Zhou" userId="af2dcf80-b162-48aa-85e6-0c738ab36814" providerId="ADAL" clId="{09C0C17E-B112-4FD7-8E3A-F6A34832E76B}" dt="2017-08-28T21:22:44.007" v="144" actId="2696"/>
        <pc:sldMkLst>
          <pc:docMk/>
          <pc:sldMk cId="1013412567" sldId="1662"/>
        </pc:sldMkLst>
      </pc:sldChg>
      <pc:sldChg chg="del">
        <pc:chgData name="Ning Zhou" userId="af2dcf80-b162-48aa-85e6-0c738ab36814" providerId="ADAL" clId="{09C0C17E-B112-4FD7-8E3A-F6A34832E76B}" dt="2017-08-28T21:22:44.042" v="145" actId="2696"/>
        <pc:sldMkLst>
          <pc:docMk/>
          <pc:sldMk cId="3617937416" sldId="1663"/>
        </pc:sldMkLst>
      </pc:sldChg>
      <pc:sldChg chg="del">
        <pc:chgData name="Ning Zhou" userId="af2dcf80-b162-48aa-85e6-0c738ab36814" providerId="ADAL" clId="{09C0C17E-B112-4FD7-8E3A-F6A34832E76B}" dt="2017-08-28T21:22:44.069" v="146" actId="2696"/>
        <pc:sldMkLst>
          <pc:docMk/>
          <pc:sldMk cId="214992404" sldId="1664"/>
        </pc:sldMkLst>
      </pc:sldChg>
      <pc:sldChg chg="del">
        <pc:chgData name="Ning Zhou" userId="af2dcf80-b162-48aa-85e6-0c738ab36814" providerId="ADAL" clId="{09C0C17E-B112-4FD7-8E3A-F6A34832E76B}" dt="2017-08-28T21:22:44.137" v="147" actId="2696"/>
        <pc:sldMkLst>
          <pc:docMk/>
          <pc:sldMk cId="1707877907" sldId="1665"/>
        </pc:sldMkLst>
      </pc:sldChg>
      <pc:sldChg chg="del">
        <pc:chgData name="Ning Zhou" userId="af2dcf80-b162-48aa-85e6-0c738ab36814" providerId="ADAL" clId="{09C0C17E-B112-4FD7-8E3A-F6A34832E76B}" dt="2017-08-28T21:22:44.184" v="148" actId="2696"/>
        <pc:sldMkLst>
          <pc:docMk/>
          <pc:sldMk cId="251946292" sldId="1666"/>
        </pc:sldMkLst>
      </pc:sldChg>
      <pc:sldChg chg="del">
        <pc:chgData name="Ning Zhou" userId="af2dcf80-b162-48aa-85e6-0c738ab36814" providerId="ADAL" clId="{09C0C17E-B112-4FD7-8E3A-F6A34832E76B}" dt="2017-08-28T21:22:44.198" v="149" actId="2696"/>
        <pc:sldMkLst>
          <pc:docMk/>
          <pc:sldMk cId="1999241554" sldId="1667"/>
        </pc:sldMkLst>
      </pc:sldChg>
      <pc:sldChg chg="add del">
        <pc:chgData name="Ning Zhou" userId="af2dcf80-b162-48aa-85e6-0c738ab36814" providerId="ADAL" clId="{09C0C17E-B112-4FD7-8E3A-F6A34832E76B}" dt="2017-08-28T21:22:58.036" v="170" actId="2696"/>
        <pc:sldMkLst>
          <pc:docMk/>
          <pc:sldMk cId="2483999463" sldId="166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9/23/2017 12:54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9/23/2017 12:54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683C9CD-37C6-4B53-B210-CC8F66F90493}" type="datetime8">
              <a:rPr lang="en-US" smtClean="0"/>
              <a:t>9/23/2017 12:54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3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9/23/2017 12:54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4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9/23/2017 12:54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02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9/23/2017 12:54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83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9/23/2017 12:54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37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9/23/2017 12:54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58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2F5416D-752F-4A27-A7A5-0CB5FC0CFE2E}" type="datetime8">
              <a:rPr lang="en-US" smtClean="0">
                <a:solidFill>
                  <a:prstClr val="black"/>
                </a:solidFill>
              </a:rPr>
              <a:t>9/23/2017 12:54 PM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9/23/2017 12:54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40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9/23/2017 12:54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94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9/23/2017 12:54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41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9/23/2017 12:54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25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9/23/2017 12:54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93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9/23/2017 12:54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36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9/23/2017 12:54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80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9/23/2017 12:54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40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272" name="Group 271"/>
          <p:cNvGrpSpPr/>
          <p:nvPr userDrawn="1"/>
        </p:nvGrpSpPr>
        <p:grpSpPr>
          <a:xfrm>
            <a:off x="6449353" y="3690039"/>
            <a:ext cx="5529922" cy="2825061"/>
            <a:chOff x="6218237" y="3671352"/>
            <a:chExt cx="5529922" cy="2825061"/>
          </a:xfrm>
        </p:grpSpPr>
        <p:sp>
          <p:nvSpPr>
            <p:cNvPr id="273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8" name="Group 277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298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9" name="Group 278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1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0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163582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Optional (City, State or venue)</a:t>
            </a:r>
          </a:p>
        </p:txBody>
      </p:sp>
      <p:pic>
        <p:nvPicPr>
          <p:cNvPr id="141" name="Picture 1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273" name="Group 272"/>
          <p:cNvGrpSpPr/>
          <p:nvPr userDrawn="1"/>
        </p:nvGrpSpPr>
        <p:grpSpPr>
          <a:xfrm>
            <a:off x="6449353" y="3690039"/>
            <a:ext cx="5529922" cy="2825061"/>
            <a:chOff x="6218237" y="3671352"/>
            <a:chExt cx="5529922" cy="2825061"/>
          </a:xfrm>
        </p:grpSpPr>
        <p:sp>
          <p:nvSpPr>
            <p:cNvPr id="274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9" name="Group 278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299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80" name="Group 279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2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1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5010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272" name="Group 271"/>
          <p:cNvGrpSpPr/>
          <p:nvPr userDrawn="1"/>
        </p:nvGrpSpPr>
        <p:grpSpPr>
          <a:xfrm>
            <a:off x="6449353" y="3690039"/>
            <a:ext cx="5529922" cy="2825061"/>
            <a:chOff x="6218237" y="3671352"/>
            <a:chExt cx="5529922" cy="2825061"/>
          </a:xfrm>
        </p:grpSpPr>
        <p:sp>
          <p:nvSpPr>
            <p:cNvPr id="273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8" name="Group 277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298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9" name="Group 278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1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0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1850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272" name="Group 271"/>
          <p:cNvGrpSpPr/>
          <p:nvPr userDrawn="1"/>
        </p:nvGrpSpPr>
        <p:grpSpPr>
          <a:xfrm>
            <a:off x="6449353" y="3690039"/>
            <a:ext cx="5529922" cy="2825061"/>
            <a:chOff x="6218237" y="3671352"/>
            <a:chExt cx="5529922" cy="2825061"/>
          </a:xfrm>
        </p:grpSpPr>
        <p:sp>
          <p:nvSpPr>
            <p:cNvPr id="273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8" name="Group 277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298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9" name="Group 278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1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0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274" name="Group 273"/>
          <p:cNvGrpSpPr/>
          <p:nvPr userDrawn="1"/>
        </p:nvGrpSpPr>
        <p:grpSpPr>
          <a:xfrm>
            <a:off x="6449353" y="3690039"/>
            <a:ext cx="5529922" cy="2825061"/>
            <a:chOff x="6218237" y="3671352"/>
            <a:chExt cx="5529922" cy="2825061"/>
          </a:xfrm>
        </p:grpSpPr>
        <p:sp>
          <p:nvSpPr>
            <p:cNvPr id="275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80" name="Group 279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300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81" name="Group 280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3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2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4041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274" name="Group 273"/>
          <p:cNvGrpSpPr/>
          <p:nvPr userDrawn="1"/>
        </p:nvGrpSpPr>
        <p:grpSpPr>
          <a:xfrm>
            <a:off x="6449353" y="3690039"/>
            <a:ext cx="5529922" cy="2825061"/>
            <a:chOff x="6218237" y="3671352"/>
            <a:chExt cx="5529922" cy="2825061"/>
          </a:xfrm>
        </p:grpSpPr>
        <p:sp>
          <p:nvSpPr>
            <p:cNvPr id="275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80" name="Group 279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300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81" name="Group 280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3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2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Optional (City, State or venue)</a:t>
            </a:r>
          </a:p>
        </p:txBody>
      </p:sp>
      <p:pic>
        <p:nvPicPr>
          <p:cNvPr id="141" name="Picture 1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273" name="Group 272"/>
          <p:cNvGrpSpPr/>
          <p:nvPr userDrawn="1"/>
        </p:nvGrpSpPr>
        <p:grpSpPr>
          <a:xfrm>
            <a:off x="6449353" y="3690039"/>
            <a:ext cx="5529922" cy="2825061"/>
            <a:chOff x="6218237" y="3671352"/>
            <a:chExt cx="5529922" cy="2825061"/>
          </a:xfrm>
        </p:grpSpPr>
        <p:sp>
          <p:nvSpPr>
            <p:cNvPr id="274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9" name="Group 278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299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80" name="Group 279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2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1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3931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272" name="Group 271"/>
          <p:cNvGrpSpPr/>
          <p:nvPr userDrawn="1"/>
        </p:nvGrpSpPr>
        <p:grpSpPr>
          <a:xfrm>
            <a:off x="6449353" y="3690039"/>
            <a:ext cx="5529922" cy="2825061"/>
            <a:chOff x="6218237" y="3671352"/>
            <a:chExt cx="5529922" cy="2825061"/>
          </a:xfrm>
        </p:grpSpPr>
        <p:sp>
          <p:nvSpPr>
            <p:cNvPr id="273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8" name="Group 277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298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9" name="Group 278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1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0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864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242" name="Group 241"/>
          <p:cNvGrpSpPr/>
          <p:nvPr userDrawn="1"/>
        </p:nvGrpSpPr>
        <p:grpSpPr>
          <a:xfrm>
            <a:off x="6449353" y="3690039"/>
            <a:ext cx="5529922" cy="2825061"/>
            <a:chOff x="6218237" y="3671352"/>
            <a:chExt cx="5529922" cy="2825061"/>
          </a:xfrm>
        </p:grpSpPr>
        <p:sp>
          <p:nvSpPr>
            <p:cNvPr id="243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48" name="Group 247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268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9" name="Group 248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51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50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5663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624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0507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406291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671556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5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737675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467" r:id="rId2"/>
    <p:sldLayoutId id="2147484266" r:id="rId3"/>
    <p:sldLayoutId id="2147484240" r:id="rId4"/>
    <p:sldLayoutId id="2147484241" r:id="rId5"/>
    <p:sldLayoutId id="2147484474" r:id="rId6"/>
    <p:sldLayoutId id="2147484245" r:id="rId7"/>
    <p:sldLayoutId id="2147484247" r:id="rId8"/>
    <p:sldLayoutId id="2147484249" r:id="rId9"/>
    <p:sldLayoutId id="2147484250" r:id="rId10"/>
    <p:sldLayoutId id="2147484264" r:id="rId11"/>
    <p:sldLayoutId id="2147484251" r:id="rId12"/>
    <p:sldLayoutId id="2147484463" r:id="rId13"/>
    <p:sldLayoutId id="2147484256" r:id="rId14"/>
    <p:sldLayoutId id="2147484257" r:id="rId15"/>
    <p:sldLayoutId id="2147484260" r:id="rId16"/>
    <p:sldLayoutId id="2147484299" r:id="rId17"/>
    <p:sldLayoutId id="2147484263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6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  <p:sldLayoutId id="2147484488" r:id="rId12"/>
    <p:sldLayoutId id="2147484489" r:id="rId13"/>
    <p:sldLayoutId id="2147484490" r:id="rId14"/>
    <p:sldLayoutId id="2147484491" r:id="rId15"/>
    <p:sldLayoutId id="2147484492" r:id="rId16"/>
    <p:sldLayoutId id="2147484493" r:id="rId17"/>
    <p:sldLayoutId id="2147484494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6" r:id="rId1"/>
    <p:sldLayoutId id="2147484498" r:id="rId2"/>
    <p:sldLayoutId id="2147484499" r:id="rId3"/>
    <p:sldLayoutId id="2147484500" r:id="rId4"/>
    <p:sldLayoutId id="2147484501" r:id="rId5"/>
    <p:sldLayoutId id="2147484502" r:id="rId6"/>
    <p:sldLayoutId id="2147484503" r:id="rId7"/>
    <p:sldLayoutId id="2147484504" r:id="rId8"/>
    <p:sldLayoutId id="2147484505" r:id="rId9"/>
    <p:sldLayoutId id="2147484506" r:id="rId10"/>
    <p:sldLayoutId id="2147484507" r:id="rId11"/>
    <p:sldLayoutId id="2147484508" r:id="rId12"/>
    <p:sldLayoutId id="2147484509" r:id="rId13"/>
    <p:sldLayoutId id="2147484510" r:id="rId14"/>
    <p:sldLayoutId id="2147484511" r:id="rId15"/>
    <p:sldLayoutId id="2147484512" r:id="rId16"/>
    <p:sldLayoutId id="2147484513" r:id="rId17"/>
    <p:sldLayoutId id="2147484514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PNG"/><Relationship Id="rId4" Type="http://schemas.openxmlformats.org/officeDocument/2006/relationships/hyperlink" Target="https://www.cygwin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How To: Deep Learning Workspace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sz="2400"/>
          </a:p>
          <a:p>
            <a:r>
              <a:rPr lang="en-US" sz="2400"/>
              <a:t>August 23, 2017</a:t>
            </a:r>
          </a:p>
        </p:txBody>
      </p:sp>
    </p:spTree>
    <p:extLst>
      <p:ext uri="{BB962C8B-B14F-4D97-AF65-F5344CB8AC3E}">
        <p14:creationId xmlns:p14="http://schemas.microsoft.com/office/powerpoint/2010/main" val="10057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23D924D-E0EA-4ADE-A664-DB6852BBFE0B}"/>
              </a:ext>
            </a:extLst>
          </p:cNvPr>
          <p:cNvSpPr txBox="1"/>
          <p:nvPr/>
        </p:nvSpPr>
        <p:spPr>
          <a:xfrm>
            <a:off x="1" y="789703"/>
            <a:ext cx="4703638" cy="183434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Submit a </a:t>
            </a:r>
            <a:r>
              <a:rPr lang="en-US" sz="20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caffe-ssh</a:t>
            </a:r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job: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Claim the number of GPUs you want to use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Select the docker image to use, e.g., </a:t>
            </a:r>
            <a:r>
              <a:rPr lang="en-US" sz="20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bvlc</a:t>
            </a:r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/</a:t>
            </a:r>
            <a:r>
              <a:rPr lang="en-US" sz="20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caffe:gpu</a:t>
            </a:r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was chosen here</a:t>
            </a:r>
          </a:p>
        </p:txBody>
      </p:sp>
      <p:pic>
        <p:nvPicPr>
          <p:cNvPr id="10" name="Picture 9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574F275-4FBD-4C24-BCA2-09841382F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021" y="0"/>
            <a:ext cx="4274432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4364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B74C09E-49EB-41D5-88AD-6398F9C2F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9" y="457201"/>
            <a:ext cx="7476785" cy="60568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5C044C-72E0-4FE4-8FD7-80487CA14BF9}"/>
              </a:ext>
            </a:extLst>
          </p:cNvPr>
          <p:cNvSpPr/>
          <p:nvPr/>
        </p:nvSpPr>
        <p:spPr bwMode="auto">
          <a:xfrm>
            <a:off x="2364658" y="2658141"/>
            <a:ext cx="3015416" cy="127590"/>
          </a:xfrm>
          <a:prstGeom prst="rect">
            <a:avLst/>
          </a:prstGeom>
          <a:noFill/>
          <a:ln w="158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CF0883-961F-48A9-828C-98A974934DD3}"/>
              </a:ext>
            </a:extLst>
          </p:cNvPr>
          <p:cNvCxnSpPr>
            <a:cxnSpLocks/>
          </p:cNvCxnSpPr>
          <p:nvPr/>
        </p:nvCxnSpPr>
        <p:spPr>
          <a:xfrm>
            <a:off x="5380074" y="2785731"/>
            <a:ext cx="1389118" cy="1546082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0AA344-C4F7-40FB-83FD-4EF9D54925F5}"/>
              </a:ext>
            </a:extLst>
          </p:cNvPr>
          <p:cNvSpPr txBox="1"/>
          <p:nvPr/>
        </p:nvSpPr>
        <p:spPr>
          <a:xfrm>
            <a:off x="7601370" y="1184935"/>
            <a:ext cx="4703638" cy="301928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Type this command in </a:t>
            </a:r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4"/>
              </a:rPr>
              <a:t>Cygwin</a:t>
            </a:r>
            <a:endParaRPr lang="en-US" sz="20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After you log in, you can work as like in a normal terminal 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If you don’t have Cygwin, please go and download it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command didn’t work on </a:t>
            </a:r>
            <a:r>
              <a:rPr lang="en-US" sz="20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linux</a:t>
            </a:r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box  but can make it happen by copying the </a:t>
            </a:r>
            <a:r>
              <a:rPr lang="en-US" sz="20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id_rsa</a:t>
            </a:r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private key to your </a:t>
            </a:r>
            <a:r>
              <a:rPr lang="en-US" sz="20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linux</a:t>
            </a:r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box </a:t>
            </a:r>
          </a:p>
        </p:txBody>
      </p:sp>
      <p:pic>
        <p:nvPicPr>
          <p:cNvPr id="10" name="Picture 9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65335843-C103-4947-B6CA-27207BA95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262" y="4331813"/>
            <a:ext cx="6058746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47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23DC48-29A7-402E-9D33-BB9BC4422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680460"/>
          </a:xfrm>
        </p:spPr>
        <p:txBody>
          <a:bodyPr/>
          <a:lstStyle/>
          <a:p>
            <a:r>
              <a:rPr lang="en-US"/>
              <a:t>Training Job</a:t>
            </a:r>
            <a:br>
              <a:rPr lang="en-US"/>
            </a:br>
            <a:r>
              <a:rPr lang="en-US" sz="3600"/>
              <a:t>Caffe training example</a:t>
            </a:r>
          </a:p>
        </p:txBody>
      </p:sp>
    </p:spTree>
    <p:extLst>
      <p:ext uri="{BB962C8B-B14F-4D97-AF65-F5344CB8AC3E}">
        <p14:creationId xmlns:p14="http://schemas.microsoft.com/office/powerpoint/2010/main" val="94013813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32E7763-7C37-4E43-AFB1-83EF4B6347C7}"/>
              </a:ext>
            </a:extLst>
          </p:cNvPr>
          <p:cNvGrpSpPr/>
          <p:nvPr/>
        </p:nvGrpSpPr>
        <p:grpSpPr>
          <a:xfrm>
            <a:off x="421850" y="377072"/>
            <a:ext cx="11567642" cy="6330520"/>
            <a:chOff x="421850" y="377072"/>
            <a:chExt cx="11567642" cy="6330520"/>
          </a:xfrm>
        </p:grpSpPr>
        <p:pic>
          <p:nvPicPr>
            <p:cNvPr id="3" name="Picture 2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5B28E45E-5ECC-48FF-8064-A78512950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850" y="377072"/>
              <a:ext cx="3812818" cy="6198542"/>
            </a:xfrm>
            <a:prstGeom prst="rect">
              <a:avLst/>
            </a:prstGeom>
          </p:spPr>
        </p:pic>
        <p:pic>
          <p:nvPicPr>
            <p:cNvPr id="8" name="Picture 7" descr="A screenshot of text&#10;&#10;Description generated with very high confidence">
              <a:extLst>
                <a:ext uri="{FF2B5EF4-FFF2-40B4-BE49-F238E27FC236}">
                  <a16:creationId xmlns:a16="http://schemas.microsoft.com/office/drawing/2014/main" id="{A57FEAC7-52E4-4411-B77E-106BBB711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91286" y="377072"/>
              <a:ext cx="4298206" cy="6330520"/>
            </a:xfrm>
            <a:prstGeom prst="rect">
              <a:avLst/>
            </a:prstGeom>
          </p:spPr>
        </p:pic>
        <p:pic>
          <p:nvPicPr>
            <p:cNvPr id="10" name="Picture 9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EE01CB7B-B51B-4D50-97AC-66840585D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82152" y="1956989"/>
              <a:ext cx="4193332" cy="2247562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3E27FB0-E8B2-48FB-98AB-B4F7668B2F4D}"/>
                </a:ext>
              </a:extLst>
            </p:cNvPr>
            <p:cNvCxnSpPr/>
            <p:nvPr/>
          </p:nvCxnSpPr>
          <p:spPr>
            <a:xfrm flipV="1">
              <a:off x="2053244" y="3699164"/>
              <a:ext cx="1221971" cy="1030778"/>
            </a:xfrm>
            <a:prstGeom prst="straightConnector1">
              <a:avLst/>
            </a:prstGeom>
            <a:ln w="19050">
              <a:headEnd type="non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C141856-D1DD-4C6D-ABC0-8BBFD08D39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7423" y="857839"/>
              <a:ext cx="1554998" cy="1187777"/>
            </a:xfrm>
            <a:prstGeom prst="straightConnector1">
              <a:avLst/>
            </a:prstGeom>
            <a:ln w="19050">
              <a:headEnd type="non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387806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35A7FB8A-849E-4F06-B8C0-2E1B236C9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89" y="1625460"/>
            <a:ext cx="10804791" cy="311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6949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436475" cy="6994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Picture 4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62D72109-C8D8-43D6-848D-DE21DC3FEC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b="690"/>
          <a:stretch/>
        </p:blipFill>
        <p:spPr>
          <a:xfrm>
            <a:off x="198437" y="68261"/>
            <a:ext cx="10363200" cy="6843899"/>
          </a:xfrm>
          <a:prstGeom prst="rect">
            <a:avLst/>
          </a:prstGeom>
        </p:spPr>
      </p:pic>
      <p:sp>
        <p:nvSpPr>
          <p:cNvPr id="17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638783" y="2322954"/>
            <a:ext cx="4797692" cy="4671571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9" name="Straight Connector 18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70431" y="5225794"/>
            <a:ext cx="954177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C77B4D4-83F8-43B0-8236-C9F59CEC6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437" y="2784716"/>
            <a:ext cx="3929282" cy="18705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000">
                <a:solidFill>
                  <a:schemeClr val="tx1"/>
                </a:solidFill>
                <a:ea typeface="+mj-ea"/>
                <a:cs typeface="+mj-cs"/>
              </a:rPr>
              <a:t>DL Workspace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BF7370-A792-4BD0-B310-1713F3A5BEAA}"/>
              </a:ext>
            </a:extLst>
          </p:cNvPr>
          <p:cNvSpPr/>
          <p:nvPr/>
        </p:nvSpPr>
        <p:spPr bwMode="auto">
          <a:xfrm>
            <a:off x="2636837" y="373062"/>
            <a:ext cx="990600" cy="274320"/>
          </a:xfrm>
          <a:prstGeom prst="rect">
            <a:avLst/>
          </a:prstGeom>
          <a:noFill/>
          <a:ln w="158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C0F4ED-D8E4-4BD9-8390-28A908768345}"/>
              </a:ext>
            </a:extLst>
          </p:cNvPr>
          <p:cNvSpPr txBox="1"/>
          <p:nvPr/>
        </p:nvSpPr>
        <p:spPr>
          <a:xfrm>
            <a:off x="4950718" y="5579998"/>
            <a:ext cx="5735437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solidFill>
                  <a:srgbClr val="FF0000"/>
                </a:solidFill>
              </a:rPr>
              <a:t>Use Chrome to open the site instead of Edge!!</a:t>
            </a:r>
          </a:p>
        </p:txBody>
      </p:sp>
    </p:spTree>
    <p:extLst>
      <p:ext uri="{BB962C8B-B14F-4D97-AF65-F5344CB8AC3E}">
        <p14:creationId xmlns:p14="http://schemas.microsoft.com/office/powerpoint/2010/main" val="37454924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AD4F-1683-4509-9404-570C06EA2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37" y="2125662"/>
            <a:ext cx="3047998" cy="2590800"/>
          </a:xfrm>
        </p:spPr>
        <p:txBody>
          <a:bodyPr/>
          <a:lstStyle/>
          <a:p>
            <a:r>
              <a:rPr lang="en-US"/>
              <a:t>Submit Job</a:t>
            </a:r>
            <a:br>
              <a:rPr lang="en-US"/>
            </a:br>
            <a:br>
              <a:rPr lang="en-US" sz="3200"/>
            </a:br>
            <a:r>
              <a:rPr lang="en-US" sz="3200"/>
              <a:t>- Interactive Job</a:t>
            </a:r>
            <a:br>
              <a:rPr lang="en-US" sz="3200"/>
            </a:br>
            <a:br>
              <a:rPr lang="en-US" sz="3200"/>
            </a:br>
            <a:r>
              <a:rPr lang="en-US" sz="3200"/>
              <a:t>- Training Job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64B01F5-ADD7-474E-AB35-661E3D6D9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637" y="70834"/>
            <a:ext cx="3941859" cy="6994525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3AC9A68-8F7C-422C-A35A-92E517835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637" y="86544"/>
            <a:ext cx="3884284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6306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23DC48-29A7-402E-9D33-BB9BC4422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Caffe-</a:t>
            </a:r>
            <a:r>
              <a:rPr lang="en-US" err="1"/>
              <a:t>Ipython</a:t>
            </a:r>
            <a:r>
              <a:rPr lang="en-US"/>
              <a:t> Job</a:t>
            </a:r>
          </a:p>
        </p:txBody>
      </p:sp>
    </p:spTree>
    <p:extLst>
      <p:ext uri="{BB962C8B-B14F-4D97-AF65-F5344CB8AC3E}">
        <p14:creationId xmlns:p14="http://schemas.microsoft.com/office/powerpoint/2010/main" val="303589415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599D84C-18B4-4A15-B89A-13445F2A6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37" y="220662"/>
            <a:ext cx="3505200" cy="6564283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4BEF3A0-65E9-4B42-905A-7182B02EE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715" y="220663"/>
            <a:ext cx="7878922" cy="657459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724843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436475" cy="6994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8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436475" cy="69945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577" y="489616"/>
            <a:ext cx="11463320" cy="6015292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96AC9A9-B759-4C32-81BE-76FDE79E6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42" y="1300745"/>
            <a:ext cx="5400886" cy="3996656"/>
          </a:xfrm>
          <a:prstGeom prst="rect">
            <a:avLst/>
          </a:prstGeom>
        </p:spPr>
      </p:pic>
      <p:cxnSp>
        <p:nvCxnSpPr>
          <p:cNvPr id="11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01873" y="1165754"/>
            <a:ext cx="0" cy="4663016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E05A06-3965-4F3F-A609-C291CB4542B0}"/>
              </a:ext>
            </a:extLst>
          </p:cNvPr>
          <p:cNvSpPr txBox="1"/>
          <p:nvPr/>
        </p:nvSpPr>
        <p:spPr>
          <a:xfrm>
            <a:off x="6214459" y="608949"/>
            <a:ext cx="5735437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Copy the token from Job console output to here </a:t>
            </a:r>
          </a:p>
        </p:txBody>
      </p:sp>
      <p:pic>
        <p:nvPicPr>
          <p:cNvPr id="10" name="Picture 9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AA64230-5AFD-47D7-8661-948B11A1A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14" y="1301339"/>
            <a:ext cx="5425623" cy="452743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9C0171-A627-41C1-9B08-E4A648A8A3E1}"/>
              </a:ext>
            </a:extLst>
          </p:cNvPr>
          <p:cNvCxnSpPr>
            <a:cxnSpLocks/>
          </p:cNvCxnSpPr>
          <p:nvPr/>
        </p:nvCxnSpPr>
        <p:spPr>
          <a:xfrm>
            <a:off x="8399721" y="1010093"/>
            <a:ext cx="1212112" cy="925033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11A0BF6-0843-4134-BD3A-4773B1279070}"/>
              </a:ext>
            </a:extLst>
          </p:cNvPr>
          <p:cNvSpPr/>
          <p:nvPr/>
        </p:nvSpPr>
        <p:spPr bwMode="auto">
          <a:xfrm>
            <a:off x="3731991" y="4582633"/>
            <a:ext cx="1616186" cy="138223"/>
          </a:xfrm>
          <a:prstGeom prst="rect">
            <a:avLst/>
          </a:prstGeom>
          <a:noFill/>
          <a:ln w="158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0B4077-55C1-421B-9583-816ABE1474CC}"/>
              </a:ext>
            </a:extLst>
          </p:cNvPr>
          <p:cNvCxnSpPr>
            <a:cxnSpLocks/>
          </p:cNvCxnSpPr>
          <p:nvPr/>
        </p:nvCxnSpPr>
        <p:spPr>
          <a:xfrm flipV="1">
            <a:off x="5348177" y="2200940"/>
            <a:ext cx="3923414" cy="2381694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2073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2950B79-87E2-48CE-A93C-DE470F92E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719" y="1051994"/>
            <a:ext cx="7089131" cy="5494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6F9753-BBE3-45AF-BD69-0D690C965BF2}"/>
              </a:ext>
            </a:extLst>
          </p:cNvPr>
          <p:cNvSpPr txBox="1"/>
          <p:nvPr/>
        </p:nvSpPr>
        <p:spPr>
          <a:xfrm>
            <a:off x="292124" y="247443"/>
            <a:ext cx="6650936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 it as a normal </a:t>
            </a:r>
            <a:r>
              <a:rPr lang="en-US" sz="20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Ipython</a:t>
            </a:r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notebook environment  </a:t>
            </a:r>
          </a:p>
        </p:txBody>
      </p:sp>
    </p:spTree>
    <p:extLst>
      <p:ext uri="{BB962C8B-B14F-4D97-AF65-F5344CB8AC3E}">
        <p14:creationId xmlns:p14="http://schemas.microsoft.com/office/powerpoint/2010/main" val="160590954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436475" cy="6994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766B757-1193-4316-9326-AF32A1C143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20"/>
          <a:stretch/>
        </p:blipFill>
        <p:spPr>
          <a:xfrm>
            <a:off x="434582" y="244417"/>
            <a:ext cx="11567309" cy="6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6888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23DC48-29A7-402E-9D33-BB9BC4422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Caffe-SSH Job</a:t>
            </a:r>
          </a:p>
        </p:txBody>
      </p:sp>
    </p:spTree>
    <p:extLst>
      <p:ext uri="{BB962C8B-B14F-4D97-AF65-F5344CB8AC3E}">
        <p14:creationId xmlns:p14="http://schemas.microsoft.com/office/powerpoint/2010/main" val="58301616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BT - Blue - white back, gold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0.potx" id="{2B9D109A-B5EA-4192-A8BC-1B4175E7EC76}" vid="{220B14D8-9A3D-4FDC-8AEC-2FC02735BAD7}"/>
    </a:ext>
  </a:extLst>
</a:theme>
</file>

<file path=ppt/theme/theme2.xml><?xml version="1.0" encoding="utf-8"?>
<a:theme xmlns:a="http://schemas.openxmlformats.org/drawingml/2006/main" name="LIGHT GRAY TEMPLATE">
  <a:themeElements>
    <a:clrScheme name="BT - Blue - White back, gold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78D7"/>
      </a:accent1>
      <a:accent2>
        <a:srgbClr val="002050"/>
      </a:accent2>
      <a:accent3>
        <a:srgbClr val="00BCF2"/>
      </a:accent3>
      <a:accent4>
        <a:srgbClr val="FF8C0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0.potx" id="{2B9D109A-B5EA-4192-A8BC-1B4175E7EC76}" vid="{D1F8E830-E47D-454E-8DFC-7FF0B7AB3709}"/>
    </a:ext>
  </a:extLst>
</a:theme>
</file>

<file path=ppt/theme/theme3.xml><?xml version="1.0" encoding="utf-8"?>
<a:theme xmlns:a="http://schemas.openxmlformats.org/drawingml/2006/main" name="DARK GRAY TEMPLATE">
  <a:themeElements>
    <a:clrScheme name="BT - Blue - dark back, gold and lime">
      <a:dk1>
        <a:srgbClr val="353535"/>
      </a:dk1>
      <a:lt1>
        <a:srgbClr val="FFFFFF"/>
      </a:lt1>
      <a:dk2>
        <a:srgbClr val="0078D7"/>
      </a:dk2>
      <a:lt2>
        <a:srgbClr val="CDF4FF"/>
      </a:lt2>
      <a:accent1>
        <a:srgbClr val="0078D7"/>
      </a:accent1>
      <a:accent2>
        <a:srgbClr val="D2D2D2"/>
      </a:accent2>
      <a:accent3>
        <a:srgbClr val="00BCF2"/>
      </a:accent3>
      <a:accent4>
        <a:srgbClr val="FF8C00"/>
      </a:accent4>
      <a:accent5>
        <a:srgbClr val="BAD80A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0.potx" id="{2B9D109A-B5EA-4192-A8BC-1B4175E7EC76}" vid="{2269423F-286C-4B6F-81F7-3684800E43F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630a2e83-186a-4a0f-ab27-bee8a8096abc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</Words>
  <Application>Microsoft Office PowerPoint</Application>
  <PresentationFormat>Custom</PresentationFormat>
  <Paragraphs>63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Consolas</vt:lpstr>
      <vt:lpstr>Segoe UI</vt:lpstr>
      <vt:lpstr>Segoe UI Light</vt:lpstr>
      <vt:lpstr>Segoe UI Semilight</vt:lpstr>
      <vt:lpstr>Wingdings</vt:lpstr>
      <vt:lpstr>WHITE TEMPLATE</vt:lpstr>
      <vt:lpstr>LIGHT GRAY TEMPLATE</vt:lpstr>
      <vt:lpstr>DARK GRAY TEMPLATE</vt:lpstr>
      <vt:lpstr>How To: Deep Learning Workspace </vt:lpstr>
      <vt:lpstr>DL Workspace</vt:lpstr>
      <vt:lpstr>Submit Job  - Interactive Job  - Training Job</vt:lpstr>
      <vt:lpstr>Caffe-Ipython Job</vt:lpstr>
      <vt:lpstr>PowerPoint Presentation</vt:lpstr>
      <vt:lpstr>PowerPoint Presentation</vt:lpstr>
      <vt:lpstr>PowerPoint Presentation</vt:lpstr>
      <vt:lpstr>PowerPoint Presentation</vt:lpstr>
      <vt:lpstr>Caffe-SSH Job</vt:lpstr>
      <vt:lpstr>PowerPoint Presentation</vt:lpstr>
      <vt:lpstr>PowerPoint Presentation</vt:lpstr>
      <vt:lpstr>Training Job Caffe training example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To: Deep Learning Workspace</dc:title>
  <dc:creator>Jin Li (MICROSOFT RESEARCH)</dc:creator>
  <cp:lastModifiedBy>Jin Li (MICROSOFT RESEARCH)</cp:lastModifiedBy>
  <cp:revision>3</cp:revision>
  <dcterms:modified xsi:type="dcterms:W3CDTF">2017-09-23T19:55:09Z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niz@microsoft.com</vt:lpwstr>
  </property>
  <property fmtid="{D5CDD505-2E9C-101B-9397-08002B2CF9AE}" pid="15" name="MSIP_Label_f42aa342-8706-4288-bd11-ebb85995028c_SetDate">
    <vt:lpwstr>2017-08-07T15:36:29.5463424-07:00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