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306" r:id="rId6"/>
    <p:sldId id="302" r:id="rId7"/>
    <p:sldId id="267" r:id="rId8"/>
    <p:sldId id="304" r:id="rId9"/>
    <p:sldId id="305" r:id="rId10"/>
    <p:sldId id="263" r:id="rId11"/>
    <p:sldId id="264" r:id="rId12"/>
    <p:sldId id="307" r:id="rId13"/>
    <p:sldId id="266" r:id="rId14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92" d="100"/>
          <a:sy n="92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7BED-7F3A-5F4A-9DCF-55916808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E6449-3858-E84A-A7B5-7EF5E51C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F514-D678-064F-B414-D2F0760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8EEB-5D23-DE48-BA44-45D7DA1F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563D-37E1-C842-AE7B-7E5DC195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96445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DE31-3E9F-4B45-9292-8A3B9A4B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EE27B-C070-5848-8CE8-B9291F7B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A734-A083-404A-9CA5-F149D16C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2633-3934-D447-8F0D-29FC9EB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9F29-C0D8-1048-A5AE-0F32E2CC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219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B86AD-4E41-DD4B-8A8D-B1CC2F89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8F030-F2C6-D84C-8E93-DBF380A6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FDE6-2135-C947-8704-5A9728E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351C-CF39-EE48-A8DC-76497E8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89EA-F237-BC4E-9375-AC18D4A4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2761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009D-B4DB-B34D-A75F-E2C71B54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B6E8-05CA-034A-B003-D624E08D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4EC8-F0CF-724B-9134-7AFF0687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06E8-4D45-5149-A51C-586A8DB0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FC9E-69A1-444C-9840-6032077A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7902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E4C9-A008-E444-87E0-13A0E84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9798-9661-8542-8D9F-6FD75354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C903-16C5-904A-956F-70DD1E6B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82421-C977-DE48-9B06-62D1BA7B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83EE-1E09-DD46-ACB0-A5400853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99339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0AD0-F86D-4F4C-81F6-88CFA23A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025E-BD8C-724A-B5E1-231F9AC4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E20F6-BA6C-DC49-8864-59C73F2F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10A5-19F1-F44A-AB45-CB25CE5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7392-D57F-504D-80D7-322E1DF1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9531-6B9C-2A4D-AE93-18408F1C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47579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3505-A8B2-D647-870D-E48AE04F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FFF1-52AA-4E46-A1AF-C595A409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86262-054C-8646-85DD-3A6CF4D6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CFC34-A6CD-7445-ABDA-12CE9949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7FAF7-C399-E14B-921C-4DCF2992A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7DD07-B22B-854A-B044-544A17E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4895A-983A-3640-8F29-5157FF2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2FD4C-D525-A941-B990-C1AA27AD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6974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5DEF-4F1D-C94F-9072-EDEE3AE4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F1DFC-5696-ED46-9230-09174065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0728-49E0-914E-B898-0D66D98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19DC4-2289-CA41-8488-B10380EE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20582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AFCDF-ACDA-BB44-872F-1F786875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03193-1266-5446-8434-F3E79EA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B485-F655-9142-8BE6-1BE5C3C2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989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9BE-E102-6F49-8820-0457BBA6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50D9-3F9D-104C-BAE4-4B6021F7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F0160-C8CC-2244-B133-817C2F3C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D1F2B-77B6-1149-A978-0E5C8BA1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3501D-5546-3C4E-A893-1BD3AFAD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B61E-B111-544F-88A1-5697A8E8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4834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C5F7-9818-1643-B23B-9199A903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04F94-4EF4-3C42-BBC1-FED3817FE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76C1-77CE-804B-B5FE-21128AE1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F7D2F-FDC5-A44E-BFAA-A283073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486A-CA82-2C4F-A9C6-833DCD22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3A81-E5A4-ED47-9DA5-9E5E3221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1884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FDB21-269F-D544-8FD6-C1DF9009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D248-4595-A14E-8CFE-FE1C0B3C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9F32-5FB9-B14A-BA41-F1B798FB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095-8E66-8E4F-BF36-63A26A28AB26}" type="datetimeFigureOut">
              <a:rPr lang="en-KW" smtClean="0"/>
              <a:t>01/28/2023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41BC-2716-2743-AF7A-CCADE3892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547C-3BF3-664A-B4C0-FBA881AE8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BFE4-5FFA-D143-A778-7EF3F52839BF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5613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7776-DB04-7F4B-9BD9-0F9FE0CFC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359"/>
          </a:xfrm>
        </p:spPr>
        <p:txBody>
          <a:bodyPr/>
          <a:lstStyle/>
          <a:p>
            <a:r>
              <a:rPr lang="en-US" dirty="0"/>
              <a:t>Data Engineering</a:t>
            </a:r>
            <a:r>
              <a:rPr lang="en-KW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01990-7757-5949-8ADF-9CDA950B5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489264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KW" dirty="0"/>
              <a:t>Group </a:t>
            </a:r>
            <a:r>
              <a:rPr lang="en-US" dirty="0"/>
              <a:t>09</a:t>
            </a:r>
            <a:endParaRPr lang="en-KW" dirty="0"/>
          </a:p>
          <a:p>
            <a:pPr algn="l"/>
            <a:r>
              <a:rPr lang="en-US" dirty="0"/>
              <a:t>Sanjeev Anant Patil</a:t>
            </a:r>
            <a:endParaRPr lang="en-KW" dirty="0"/>
          </a:p>
          <a:p>
            <a:pPr algn="l"/>
            <a:r>
              <a:rPr lang="en-US" dirty="0" err="1"/>
              <a:t>Jongbok</a:t>
            </a:r>
            <a:r>
              <a:rPr lang="en-US" dirty="0"/>
              <a:t> Lee</a:t>
            </a:r>
          </a:p>
          <a:p>
            <a:pPr algn="l"/>
            <a:r>
              <a:rPr lang="en-US" dirty="0"/>
              <a:t>Usama </a:t>
            </a:r>
            <a:r>
              <a:rPr lang="en-US" dirty="0" err="1"/>
              <a:t>Shehroz</a:t>
            </a:r>
            <a:endParaRPr lang="en-K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CC6FC-7032-E9DA-E182-119C1E4A44F7}"/>
              </a:ext>
            </a:extLst>
          </p:cNvPr>
          <p:cNvSpPr txBox="1"/>
          <p:nvPr/>
        </p:nvSpPr>
        <p:spPr>
          <a:xfrm>
            <a:off x="2975113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Lake(GCS)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Warehouse(</a:t>
            </a:r>
            <a:r>
              <a:rPr lang="en-US" dirty="0" err="1"/>
              <a:t>BigQuery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Visaulization</a:t>
            </a:r>
            <a:r>
              <a:rPr lang="en-US" dirty="0"/>
              <a:t>(Google Data Studio)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30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5. Data Warehouse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D8AA4-6206-8310-3B46-DDDE563F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473" y="1690688"/>
            <a:ext cx="6576881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79901B-6946-B1F2-40A1-5E154DECD7B2}"/>
              </a:ext>
            </a:extLst>
          </p:cNvPr>
          <p:cNvSpPr txBox="1"/>
          <p:nvPr/>
        </p:nvSpPr>
        <p:spPr>
          <a:xfrm>
            <a:off x="516646" y="2336861"/>
            <a:ext cx="34803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open GCP, in GCP open </a:t>
            </a:r>
            <a:r>
              <a:rPr lang="en-US" dirty="0" err="1"/>
              <a:t>bigquery</a:t>
            </a:r>
            <a:r>
              <a:rPr lang="en-US" dirty="0"/>
              <a:t>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</a:t>
            </a:r>
            <a:r>
              <a:rPr lang="en-US" dirty="0" err="1"/>
              <a:t>bigquery</a:t>
            </a:r>
            <a:r>
              <a:rPr lang="en-US" dirty="0"/>
              <a:t> dataset, which was created before. You will find data is successfully ingested into </a:t>
            </a:r>
            <a:r>
              <a:rPr lang="en-US" dirty="0" err="1"/>
              <a:t>bigquery</a:t>
            </a:r>
            <a:r>
              <a:rPr lang="en-US" dirty="0"/>
              <a:t>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91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6. Transformations 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3F6164-F382-76AB-740D-660A5683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890" y="1690688"/>
            <a:ext cx="6783667" cy="4851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23C626-2400-69EB-6037-E76567A70DF6}"/>
              </a:ext>
            </a:extLst>
          </p:cNvPr>
          <p:cNvSpPr txBox="1"/>
          <p:nvPr/>
        </p:nvSpPr>
        <p:spPr>
          <a:xfrm>
            <a:off x="574963" y="2984031"/>
            <a:ext cx="25423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query tab to open query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view table as below to transform the columns product &amp;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execution of query you can ‘find go to view’ button. Click on it to browse created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99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7. Connect created table to Google looker studio</a:t>
            </a:r>
            <a:endParaRPr lang="en-KW" sz="2000" b="1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795BBC-3B65-6ECC-24C2-59D95F69D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819" y="1714982"/>
            <a:ext cx="6460903" cy="243659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25F3B-D973-E6F5-9EF2-86D402CFD4A7}"/>
              </a:ext>
            </a:extLst>
          </p:cNvPr>
          <p:cNvSpPr txBox="1"/>
          <p:nvPr/>
        </p:nvSpPr>
        <p:spPr>
          <a:xfrm>
            <a:off x="235527" y="2997416"/>
            <a:ext cx="28540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view is created run query for selecting  all the column from your 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successful completion of query, click on explore data tab and open google looker studio for analysis of your dataset.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F4778B-81DD-E6CE-596E-3C7AB2B7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9" y="4260996"/>
            <a:ext cx="6365041" cy="20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8. Dashboard : Visualized the chart as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C367C-CE0E-290D-E9BA-73BB6CDF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09" y="1821391"/>
            <a:ext cx="7292213" cy="50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1.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632E-2495-924C-83BC-AD3E338E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design and implement a pipeline for processing Amazon product dataset, transferring it to an google </a:t>
            </a:r>
            <a:r>
              <a:rPr lang="en-IN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DataLake</a:t>
            </a: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then to an </a:t>
            </a:r>
            <a:r>
              <a:rPr lang="en-IN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Warehouse.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pipeline should include steps for transforming the data in the data warehouse to prepare it for creating an analytical dashboard/report.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dashboard should contain visualizations, including a graph that shows the distribution of some categorical data (such as product categories) and another graph that illustrates the distribution of the data across a temporal line (such as actual rate and discounted rate for each product).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make the data easily accessible and understandable for stakeholders through the use of visualizations and analytics on the Amazon Product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0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2. Supporting documentation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632E-2495-924C-83BC-AD3E338E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File 1 : Airflow dag code file with dataset</a:t>
            </a:r>
          </a:p>
          <a:p>
            <a:r>
              <a:rPr lang="en-KW" dirty="0"/>
              <a:t>File 2 : Terraform code file</a:t>
            </a:r>
          </a:p>
          <a:p>
            <a:r>
              <a:rPr lang="en-KW" dirty="0"/>
              <a:t>File 3 : Dashboard file with report details</a:t>
            </a:r>
          </a:p>
        </p:txBody>
      </p:sp>
    </p:spTree>
    <p:extLst>
      <p:ext uri="{BB962C8B-B14F-4D97-AF65-F5344CB8AC3E}">
        <p14:creationId xmlns:p14="http://schemas.microsoft.com/office/powerpoint/2010/main" val="24073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3. Google cloud usage : Using terraform, </a:t>
            </a:r>
            <a:r>
              <a:rPr lang="en-US" sz="2000" b="1" dirty="0" err="1"/>
              <a:t>infrastructer</a:t>
            </a:r>
            <a:r>
              <a:rPr lang="en-US" sz="2000" b="1" dirty="0"/>
              <a:t> </a:t>
            </a:r>
            <a:r>
              <a:rPr lang="en-KW" sz="2000" b="1" dirty="0"/>
              <a:t>is created on google cloud platform (Bucket &amp; big query dataset)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A95FA4-9A4A-82A1-94F0-4EA912D7B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66" y="3303104"/>
            <a:ext cx="5112489" cy="27479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631CA-CD98-BEEC-57E2-F618BDFE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60" y="4271380"/>
            <a:ext cx="6394174" cy="1118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4BE01-215A-1CE9-BC04-7FCC2F9F910F}"/>
              </a:ext>
            </a:extLst>
          </p:cNvPr>
          <p:cNvSpPr txBox="1"/>
          <p:nvPr/>
        </p:nvSpPr>
        <p:spPr>
          <a:xfrm>
            <a:off x="775854" y="1523999"/>
            <a:ext cx="829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terraform code file on vs code and change auth key details with your google auth key details. And add you key into the terraform code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terraform </a:t>
            </a:r>
            <a:r>
              <a:rPr lang="en-US" dirty="0" err="1"/>
              <a:t>init</a:t>
            </a:r>
            <a:r>
              <a:rPr lang="en-US" dirty="0"/>
              <a:t> command followed by terraform apply command to create bucket and </a:t>
            </a:r>
            <a:r>
              <a:rPr lang="en-US" dirty="0" err="1"/>
              <a:t>bigquery</a:t>
            </a:r>
            <a:r>
              <a:rPr lang="en-US" dirty="0"/>
              <a:t> dataset on GCP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E418B-190A-004E-B284-CAF55F251EF5}"/>
              </a:ext>
            </a:extLst>
          </p:cNvPr>
          <p:cNvSpPr txBox="1"/>
          <p:nvPr/>
        </p:nvSpPr>
        <p:spPr>
          <a:xfrm>
            <a:off x="5705060" y="33124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if you check under </a:t>
            </a:r>
            <a:r>
              <a:rPr lang="en-US" dirty="0" err="1"/>
              <a:t>cloudstorage</a:t>
            </a:r>
            <a:r>
              <a:rPr lang="en-US" dirty="0"/>
              <a:t> tab. You will find bucket has been created </a:t>
            </a:r>
          </a:p>
        </p:txBody>
      </p:sp>
    </p:spTree>
    <p:extLst>
      <p:ext uri="{BB962C8B-B14F-4D97-AF65-F5344CB8AC3E}">
        <p14:creationId xmlns:p14="http://schemas.microsoft.com/office/powerpoint/2010/main" val="28090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3. Google cloud usage : Using terraform, infra</a:t>
            </a:r>
            <a:r>
              <a:rPr lang="en-US" sz="2000" b="1" dirty="0"/>
              <a:t>structure</a:t>
            </a:r>
            <a:r>
              <a:rPr lang="en-KW" sz="2000" b="1" dirty="0"/>
              <a:t> is created on google cloud platform (Bucket &amp; big query dataset)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65872-34A6-7BA3-E9F4-9074521E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83" y="2859318"/>
            <a:ext cx="6977270" cy="3629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C0D27-7B15-72DF-3060-5B60227020E9}"/>
              </a:ext>
            </a:extLst>
          </p:cNvPr>
          <p:cNvSpPr txBox="1"/>
          <p:nvPr/>
        </p:nvSpPr>
        <p:spPr>
          <a:xfrm>
            <a:off x="325582" y="4073670"/>
            <a:ext cx="301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if you check under </a:t>
            </a:r>
            <a:r>
              <a:rPr lang="en-US" dirty="0" err="1"/>
              <a:t>bigquery</a:t>
            </a:r>
            <a:r>
              <a:rPr lang="en-US" dirty="0"/>
              <a:t> tab. You will find </a:t>
            </a:r>
            <a:r>
              <a:rPr lang="en-US" dirty="0" err="1"/>
              <a:t>bigquery</a:t>
            </a:r>
            <a:r>
              <a:rPr lang="en-US" dirty="0"/>
              <a:t> dataset has been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B25-971A-074F-A767-89B120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4. Data Ingestion workflow orchestration :</a:t>
            </a:r>
            <a:endParaRPr lang="en-KW" sz="20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D147EDF-EB8E-D462-8F65-BE9CEE36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26" y="4086368"/>
            <a:ext cx="4987793" cy="2535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DC3FEF-B871-2CED-B7FA-70D28A3DE284}"/>
              </a:ext>
            </a:extLst>
          </p:cNvPr>
          <p:cNvSpPr txBox="1"/>
          <p:nvPr/>
        </p:nvSpPr>
        <p:spPr>
          <a:xfrm>
            <a:off x="310324" y="2513012"/>
            <a:ext cx="36035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 auth key in .google folder in airflow code folder and add your dataset in data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Open airflow code folder in vs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docker-</a:t>
            </a:r>
            <a:r>
              <a:rPr lang="en-US" sz="1200" dirty="0" err="1"/>
              <a:t>compose.yaml</a:t>
            </a:r>
            <a:r>
              <a:rPr lang="en-US" sz="1200" dirty="0"/>
              <a:t> file change </a:t>
            </a:r>
            <a:r>
              <a:rPr lang="en-US" sz="1200" b="1" dirty="0"/>
              <a:t>GOOGLE_APPLICATION_CREDENTIALS, AIRFLOW_CONN_GOOGLE_CLOUD_DEFAULT, GCP_PROJECT_ID, GCP_GCS_BUCKET </a:t>
            </a:r>
            <a:r>
              <a:rPr lang="en-US" sz="1200" dirty="0"/>
              <a:t>and </a:t>
            </a:r>
            <a:r>
              <a:rPr lang="en-US" sz="1200" b="1" dirty="0"/>
              <a:t>GCP_BIGQUERY_DATASET </a:t>
            </a:r>
            <a:r>
              <a:rPr lang="en-US" sz="1200" dirty="0"/>
              <a:t>with your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using different dataset make required changes according to your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Open terminal and download required python packages by running ‘pip install –r requirements.txt’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After installation of packages run ‘docker-compose -p "groupid_09-airflow" up –build’ command to install airflow and ingest dataset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F02EE-2299-0C92-ADB2-2CB6B44E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27" y="939655"/>
            <a:ext cx="4987792" cy="31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B65-E8DE-874D-BAEF-A4CDE2AA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4. Data Ingestion workflow orchestration :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800A31-190C-B5CB-D414-DBC085B67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1827274"/>
            <a:ext cx="7155872" cy="43455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786E7-00EB-4C77-E35E-A4B14A904D75}"/>
              </a:ext>
            </a:extLst>
          </p:cNvPr>
          <p:cNvSpPr txBox="1"/>
          <p:nvPr/>
        </p:nvSpPr>
        <p:spPr>
          <a:xfrm>
            <a:off x="789709" y="3075709"/>
            <a:ext cx="3325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airflow is connected in docker. You can see containers are created in docker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‘8080:8080’ to open airflow webserver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webserver you need to add username and password, add ‘admin’ for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5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B25-971A-074F-A767-89B120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4. Data Ingestion workflow orchestration :</a:t>
            </a:r>
            <a:endParaRPr lang="en-KW" sz="20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840D08-ACEF-72B0-0FF5-2C6C4176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7" y="2120865"/>
            <a:ext cx="5154788" cy="4425408"/>
          </a:xfrm>
          <a:prstGeom prst="rect">
            <a:avLst/>
          </a:prstGeom>
        </p:spPr>
      </p:pic>
      <p:pic>
        <p:nvPicPr>
          <p:cNvPr id="15" name="Picture 14" descr="Graphical user interface, text, application, email">
            <a:extLst>
              <a:ext uri="{FF2B5EF4-FFF2-40B4-BE49-F238E27FC236}">
                <a16:creationId xmlns:a16="http://schemas.microsoft.com/office/drawing/2014/main" id="{14840989-3EB8-2490-3E0D-D749F7A3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90" y="2120865"/>
            <a:ext cx="6256585" cy="4161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D4112B-3872-DD9C-A421-0EACA76F84AE}"/>
              </a:ext>
            </a:extLst>
          </p:cNvPr>
          <p:cNvSpPr txBox="1"/>
          <p:nvPr/>
        </p:nvSpPr>
        <p:spPr>
          <a:xfrm>
            <a:off x="554182" y="1565564"/>
            <a:ext cx="68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webserver you can find DAG is updated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72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B25-971A-074F-A767-89B120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W" sz="2000" b="1" dirty="0"/>
              <a:t>4. Data Ingestion workflow orchestration :</a:t>
            </a:r>
            <a:endParaRPr lang="en-KW" sz="2000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D3E07F-C84A-6784-72F5-F00F5ECAD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587"/>
            <a:ext cx="10515600" cy="33394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8862DB-E364-48B3-C5DA-790EE4B9BD74}"/>
              </a:ext>
            </a:extLst>
          </p:cNvPr>
          <p:cNvSpPr txBox="1"/>
          <p:nvPr/>
        </p:nvSpPr>
        <p:spPr>
          <a:xfrm>
            <a:off x="955963" y="1641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the DAG file to create the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11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667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Data Engineering Project</vt:lpstr>
      <vt:lpstr>1. Problem description</vt:lpstr>
      <vt:lpstr>2. Supporting documentation details</vt:lpstr>
      <vt:lpstr>3. Google cloud usage : Using terraform, infrastructer is created on google cloud platform (Bucket &amp; big query dataset)</vt:lpstr>
      <vt:lpstr>3. Google cloud usage : Using terraform, infrastructure is created on google cloud platform (Bucket &amp; big query dataset)</vt:lpstr>
      <vt:lpstr>4. Data Ingestion workflow orchestration :</vt:lpstr>
      <vt:lpstr>4. Data Ingestion workflow orchestration :</vt:lpstr>
      <vt:lpstr>4. Data Ingestion workflow orchestration :</vt:lpstr>
      <vt:lpstr>4. Data Ingestion workflow orchestration :</vt:lpstr>
      <vt:lpstr>5. Data Warehouse :</vt:lpstr>
      <vt:lpstr>6. Transformations :</vt:lpstr>
      <vt:lpstr>7. Connect created table to Google looker studio</vt:lpstr>
      <vt:lpstr>8. Dashboard : Visualized the chart as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Sanjeev Anant Patil</cp:lastModifiedBy>
  <cp:revision>32</cp:revision>
  <dcterms:created xsi:type="dcterms:W3CDTF">2023-01-27T19:39:51Z</dcterms:created>
  <dcterms:modified xsi:type="dcterms:W3CDTF">2023-01-28T18:20:04Z</dcterms:modified>
</cp:coreProperties>
</file>