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GENERIC_SIMPLE-image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ENERIC_SIMPL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Greetings and Salutations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Different ways to say hello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Universal greeting expressions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Importance of friendly greetings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The Art of Asking 'How Are You?'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Cultural significance of the phrase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Common variations of the question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Role in starting conversations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Responding to Greetings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Polite response options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Non-verbal greeting gestures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Cultural considerations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Building Connections Through Greetings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Impact on first impressions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Professional vs casual greetings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00CD00"/>
                </a:solidFill>
              </a:rPr>
              <a:t>• </a:t>
            </a:r>
            <a:pPr algn="l"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Digital age greetings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The Psychology of Greetings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Modern Greeting Etiquette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14400" y="20116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14400" y="24688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14400" y="3383280"/>
            <a:ext cx="8686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2024-11-29T12:19:26Z</dcterms:created>
  <dcterms:modified xsi:type="dcterms:W3CDTF">2024-11-29T12:19:26Z</dcterms:modified>
</cp:coreProperties>
</file>