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GENERIC_MODERN-image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IC_MODERN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Introduction to Binary Search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914400" y="20116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A53010"/>
                </a:solidFill>
              </a:rPr>
              <a:t>►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A highly efficient searching algorithm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4688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A53010"/>
                </a:solidFill>
              </a:rPr>
              <a:t>►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Works on sorted arrays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A53010"/>
                </a:solidFill>
              </a:rPr>
              <a:t>►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Divides search interval in half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3832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A53010"/>
                </a:solidFill>
              </a:rPr>
              <a:t>►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Time complexity: O(log n)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How Binary Search Works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914400" y="20116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A53010"/>
                </a:solidFill>
              </a:rPr>
              <a:t>►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Compares target with middle element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4688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A53010"/>
                </a:solidFill>
              </a:rPr>
              <a:t>►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If target is greater, search right half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A53010"/>
                </a:solidFill>
              </a:rPr>
              <a:t>►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If target is smaller, search left half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3832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A53010"/>
                </a:solidFill>
              </a:rPr>
              <a:t>►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Repeat until target is found or not present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Advantages of Binary Search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914400" y="20116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A53010"/>
                </a:solidFill>
              </a:rPr>
              <a:t>►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Faster than linear search for large datasets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4688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A53010"/>
                </a:solidFill>
              </a:rPr>
              <a:t>►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Reduces time complexity significantly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A53010"/>
                </a:solidFill>
              </a:rPr>
              <a:t>►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Memory efficient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3832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A53010"/>
                </a:solidFill>
              </a:rPr>
              <a:t>►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Perfect for sorted collections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Requirements and Limitations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914400" y="20116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A53010"/>
                </a:solidFill>
              </a:rPr>
              <a:t>►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Array must be sorted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4688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A53010"/>
                </a:solidFill>
              </a:rPr>
              <a:t>►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Random access to elements needed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A53010"/>
                </a:solidFill>
              </a:rPr>
              <a:t>►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Not suitable for linked lists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3832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A53010"/>
                </a:solidFill>
              </a:rPr>
              <a:t>►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Requires extra space for recursive implementation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Real-World Applications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914400" y="20116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Binary search is extensively used in various real-world scenarios, from database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24688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systems to phone directories. Its efficiency makes it ideal for large-scale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applications where quick search operations are crucial. The algorithm's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914400" y="33832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predictable performance makes it a reliable choice for mission-critical systems.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Best Practices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914400" y="20116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A53010"/>
                </a:solidFill>
              </a:rPr>
              <a:t>►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Always verify array is sorted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4688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A53010"/>
                </a:solidFill>
              </a:rPr>
              <a:t>►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Handle edge cases properly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A53010"/>
                </a:solidFill>
              </a:rPr>
              <a:t>►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Consider array size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3832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A53010"/>
                </a:solidFill>
              </a:rPr>
              <a:t>►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Check for overflow in mid calculation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Conclusion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914400" y="20116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Binary search stands as one of the fundamental algorithms in computer science,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24688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offering an elegant solution to the search problem. Its logarithmic time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complexity makes it invaluable for applications dealing with large datasets,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914400" y="33832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though its requirement for sorted data must always be considered.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2024-11-29T17:11:32Z</dcterms:created>
  <dcterms:modified xsi:type="dcterms:W3CDTF">2024-11-29T17:11:32Z</dcterms:modified>
</cp:coreProperties>
</file>