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3" r:id="rId11"/>
    <p:sldId id="270" r:id="rId12"/>
    <p:sldId id="271" r:id="rId13"/>
    <p:sldId id="267" r:id="rId14"/>
    <p:sldId id="268" r:id="rId15"/>
    <p:sldId id="269" r:id="rId16"/>
    <p:sldId id="26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4FE0A-C08E-42B7-9579-EDB9EA06CC3E}" v="3" dt="2024-01-22T19:08:2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el, Santosh" userId="fe5075ea-5619-497e-b8f5-4f2fb577b436" providerId="ADAL" clId="{C60DFA33-B93E-4B55-93D6-2689E991B7FE}"/>
    <pc:docChg chg="undo redo custSel addSld delSld modSld sldOrd">
      <pc:chgData name="Sanjel, Santosh" userId="fe5075ea-5619-497e-b8f5-4f2fb577b436" providerId="ADAL" clId="{C60DFA33-B93E-4B55-93D6-2689E991B7FE}" dt="2024-01-15T20:59:47.035" v="3119" actId="12789"/>
      <pc:docMkLst>
        <pc:docMk/>
      </pc:docMkLst>
      <pc:sldChg chg="addSp modSp mod">
        <pc:chgData name="Sanjel, Santosh" userId="fe5075ea-5619-497e-b8f5-4f2fb577b436" providerId="ADAL" clId="{C60DFA33-B93E-4B55-93D6-2689E991B7FE}" dt="2024-01-15T19:04:08.015" v="2974" actId="20577"/>
        <pc:sldMkLst>
          <pc:docMk/>
          <pc:sldMk cId="2421611012" sldId="256"/>
        </pc:sldMkLst>
        <pc:spChg chg="add mod">
          <ac:chgData name="Sanjel, Santosh" userId="fe5075ea-5619-497e-b8f5-4f2fb577b436" providerId="ADAL" clId="{C60DFA33-B93E-4B55-93D6-2689E991B7FE}" dt="2024-01-14T16:41:13.360" v="388" actId="1035"/>
          <ac:spMkLst>
            <pc:docMk/>
            <pc:sldMk cId="2421611012" sldId="256"/>
            <ac:spMk id="2" creationId="{FA898F87-9B82-96BF-3FB0-D591F9702EA4}"/>
          </ac:spMkLst>
        </pc:spChg>
        <pc:spChg chg="add mod">
          <ac:chgData name="Sanjel, Santosh" userId="fe5075ea-5619-497e-b8f5-4f2fb577b436" providerId="ADAL" clId="{C60DFA33-B93E-4B55-93D6-2689E991B7FE}" dt="2024-01-14T16:48:58.304" v="635" actId="12788"/>
          <ac:spMkLst>
            <pc:docMk/>
            <pc:sldMk cId="2421611012" sldId="256"/>
            <ac:spMk id="8" creationId="{AB93EEEA-BBD4-FE80-0225-2FF84EE330AC}"/>
          </ac:spMkLst>
        </pc:spChg>
        <pc:spChg chg="add mod">
          <ac:chgData name="Sanjel, Santosh" userId="fe5075ea-5619-497e-b8f5-4f2fb577b436" providerId="ADAL" clId="{C60DFA33-B93E-4B55-93D6-2689E991B7FE}" dt="2024-01-14T17:10:46.781" v="1084" actId="20577"/>
          <ac:spMkLst>
            <pc:docMk/>
            <pc:sldMk cId="2421611012" sldId="256"/>
            <ac:spMk id="9" creationId="{C69E11C5-4AA7-A143-1242-10253A490071}"/>
          </ac:spMkLst>
        </pc:spChg>
        <pc:spChg chg="add mod">
          <ac:chgData name="Sanjel, Santosh" userId="fe5075ea-5619-497e-b8f5-4f2fb577b436" providerId="ADAL" clId="{C60DFA33-B93E-4B55-93D6-2689E991B7FE}" dt="2024-01-14T16:48:12.632" v="621" actId="115"/>
          <ac:spMkLst>
            <pc:docMk/>
            <pc:sldMk cId="2421611012" sldId="256"/>
            <ac:spMk id="10" creationId="{60EE7A2F-4DB2-38C2-7F1C-E96E77063985}"/>
          </ac:spMkLst>
        </pc:spChg>
        <pc:spChg chg="add mod">
          <ac:chgData name="Sanjel, Santosh" userId="fe5075ea-5619-497e-b8f5-4f2fb577b436" providerId="ADAL" clId="{C60DFA33-B93E-4B55-93D6-2689E991B7FE}" dt="2024-01-14T17:10:22.891" v="1043" actId="1035"/>
          <ac:spMkLst>
            <pc:docMk/>
            <pc:sldMk cId="2421611012" sldId="256"/>
            <ac:spMk id="11" creationId="{421C8A13-9BBF-E6E8-AF18-A889C1290117}"/>
          </ac:spMkLst>
        </pc:spChg>
        <pc:spChg chg="add mod">
          <ac:chgData name="Sanjel, Santosh" userId="fe5075ea-5619-497e-b8f5-4f2fb577b436" providerId="ADAL" clId="{C60DFA33-B93E-4B55-93D6-2689E991B7FE}" dt="2024-01-14T17:10:22.891" v="1043" actId="1035"/>
          <ac:spMkLst>
            <pc:docMk/>
            <pc:sldMk cId="2421611012" sldId="256"/>
            <ac:spMk id="12" creationId="{A2F1181A-ED4C-F0CE-3B5D-0FEF37BE9C30}"/>
          </ac:spMkLst>
        </pc:spChg>
        <pc:spChg chg="add mod">
          <ac:chgData name="Sanjel, Santosh" userId="fe5075ea-5619-497e-b8f5-4f2fb577b436" providerId="ADAL" clId="{C60DFA33-B93E-4B55-93D6-2689E991B7FE}" dt="2024-01-14T17:10:10.617" v="1005" actId="1035"/>
          <ac:spMkLst>
            <pc:docMk/>
            <pc:sldMk cId="2421611012" sldId="256"/>
            <ac:spMk id="15" creationId="{39C46901-40F7-CFC0-0585-E8F786A1BEF6}"/>
          </ac:spMkLst>
        </pc:spChg>
        <pc:spChg chg="add mod">
          <ac:chgData name="Sanjel, Santosh" userId="fe5075ea-5619-497e-b8f5-4f2fb577b436" providerId="ADAL" clId="{C60DFA33-B93E-4B55-93D6-2689E991B7FE}" dt="2024-01-14T17:10:30.254" v="1080" actId="1036"/>
          <ac:spMkLst>
            <pc:docMk/>
            <pc:sldMk cId="2421611012" sldId="256"/>
            <ac:spMk id="16" creationId="{9ABA30E3-64B6-3084-2BA3-FC55E2B348F6}"/>
          </ac:spMkLst>
        </pc:spChg>
        <pc:spChg chg="add mod">
          <ac:chgData name="Sanjel, Santosh" userId="fe5075ea-5619-497e-b8f5-4f2fb577b436" providerId="ADAL" clId="{C60DFA33-B93E-4B55-93D6-2689E991B7FE}" dt="2024-01-15T19:04:08.015" v="2974" actId="20577"/>
          <ac:spMkLst>
            <pc:docMk/>
            <pc:sldMk cId="2421611012" sldId="256"/>
            <ac:spMk id="17" creationId="{E886BBB0-2927-3EF0-BD33-7554669C3B39}"/>
          </ac:spMkLst>
        </pc:spChg>
        <pc:picChg chg="mod">
          <ac:chgData name="Sanjel, Santosh" userId="fe5075ea-5619-497e-b8f5-4f2fb577b436" providerId="ADAL" clId="{C60DFA33-B93E-4B55-93D6-2689E991B7FE}" dt="2024-01-14T16:48:58.304" v="635" actId="12788"/>
          <ac:picMkLst>
            <pc:docMk/>
            <pc:sldMk cId="2421611012" sldId="256"/>
            <ac:picMk id="3" creationId="{B39861DC-437E-209A-DF80-9E6097EBFEE6}"/>
          </ac:picMkLst>
        </pc:picChg>
        <pc:cxnChg chg="add mod">
          <ac:chgData name="Sanjel, Santosh" userId="fe5075ea-5619-497e-b8f5-4f2fb577b436" providerId="ADAL" clId="{C60DFA33-B93E-4B55-93D6-2689E991B7FE}" dt="2024-01-14T16:41:07.489" v="385" actId="1582"/>
          <ac:cxnSpMkLst>
            <pc:docMk/>
            <pc:sldMk cId="2421611012" sldId="256"/>
            <ac:cxnSpMk id="5" creationId="{644CF02A-FE28-00AE-42F2-A066FFFE5B0E}"/>
          </ac:cxnSpMkLst>
        </pc:cxnChg>
        <pc:cxnChg chg="add mod">
          <ac:chgData name="Sanjel, Santosh" userId="fe5075ea-5619-497e-b8f5-4f2fb577b436" providerId="ADAL" clId="{C60DFA33-B93E-4B55-93D6-2689E991B7FE}" dt="2024-01-14T17:10:22.891" v="1043" actId="1035"/>
          <ac:cxnSpMkLst>
            <pc:docMk/>
            <pc:sldMk cId="2421611012" sldId="256"/>
            <ac:cxnSpMk id="14" creationId="{12795C45-62AB-E684-6830-0DDA2F5177F2}"/>
          </ac:cxnSpMkLst>
        </pc:cxnChg>
      </pc:sldChg>
      <pc:sldChg chg="addSp modSp new mod ord">
        <pc:chgData name="Sanjel, Santosh" userId="fe5075ea-5619-497e-b8f5-4f2fb577b436" providerId="ADAL" clId="{C60DFA33-B93E-4B55-93D6-2689E991B7FE}" dt="2024-01-14T16:29:47.102" v="325" actId="1035"/>
        <pc:sldMkLst>
          <pc:docMk/>
          <pc:sldMk cId="1080939924" sldId="257"/>
        </pc:sldMkLst>
        <pc:spChg chg="mod">
          <ac:chgData name="Sanjel, Santosh" userId="fe5075ea-5619-497e-b8f5-4f2fb577b436" providerId="ADAL" clId="{C60DFA33-B93E-4B55-93D6-2689E991B7FE}" dt="2024-01-14T16:29:47.102" v="325" actId="1035"/>
          <ac:spMkLst>
            <pc:docMk/>
            <pc:sldMk cId="1080939924" sldId="257"/>
            <ac:spMk id="2" creationId="{3741C225-E272-A388-EA72-91995376D14E}"/>
          </ac:spMkLst>
        </pc:spChg>
        <pc:spChg chg="mod">
          <ac:chgData name="Sanjel, Santosh" userId="fe5075ea-5619-497e-b8f5-4f2fb577b436" providerId="ADAL" clId="{C60DFA33-B93E-4B55-93D6-2689E991B7FE}" dt="2024-01-14T16:29:47.102" v="325" actId="1035"/>
          <ac:spMkLst>
            <pc:docMk/>
            <pc:sldMk cId="1080939924" sldId="257"/>
            <ac:spMk id="3" creationId="{C9485913-2704-AE44-30F3-D3270EF2A0F4}"/>
          </ac:spMkLst>
        </pc:spChg>
        <pc:cxnChg chg="add mod">
          <ac:chgData name="Sanjel, Santosh" userId="fe5075ea-5619-497e-b8f5-4f2fb577b436" providerId="ADAL" clId="{C60DFA33-B93E-4B55-93D6-2689E991B7FE}" dt="2024-01-14T16:29:47.102" v="325" actId="1035"/>
          <ac:cxnSpMkLst>
            <pc:docMk/>
            <pc:sldMk cId="1080939924" sldId="257"/>
            <ac:cxnSpMk id="5" creationId="{F492B145-5787-A321-DF19-D37BDF23AB42}"/>
          </ac:cxnSpMkLst>
        </pc:cxnChg>
      </pc:sldChg>
      <pc:sldChg chg="addSp delSp modSp new mod">
        <pc:chgData name="Sanjel, Santosh" userId="fe5075ea-5619-497e-b8f5-4f2fb577b436" providerId="ADAL" clId="{C60DFA33-B93E-4B55-93D6-2689E991B7FE}" dt="2024-01-15T19:05:31.489" v="2975" actId="1076"/>
        <pc:sldMkLst>
          <pc:docMk/>
          <pc:sldMk cId="3927408426" sldId="258"/>
        </pc:sldMkLst>
        <pc:spChg chg="add">
          <ac:chgData name="Sanjel, Santosh" userId="fe5075ea-5619-497e-b8f5-4f2fb577b436" providerId="ADAL" clId="{C60DFA33-B93E-4B55-93D6-2689E991B7FE}" dt="2024-01-14T17:12:44.914" v="1086"/>
          <ac:spMkLst>
            <pc:docMk/>
            <pc:sldMk cId="3927408426" sldId="258"/>
            <ac:spMk id="2" creationId="{454C7A1F-7474-F690-6430-1B01C5C4D0F6}"/>
          </ac:spMkLst>
        </pc:spChg>
        <pc:spChg chg="add mod">
          <ac:chgData name="Sanjel, Santosh" userId="fe5075ea-5619-497e-b8f5-4f2fb577b436" providerId="ADAL" clId="{C60DFA33-B93E-4B55-93D6-2689E991B7FE}" dt="2024-01-14T22:12:00.400" v="2074" actId="1037"/>
          <ac:spMkLst>
            <pc:docMk/>
            <pc:sldMk cId="3927408426" sldId="258"/>
            <ac:spMk id="4" creationId="{2493FD65-B4A9-B5AE-9783-4D6C52D3AEB5}"/>
          </ac:spMkLst>
        </pc:spChg>
        <pc:spChg chg="add del mod">
          <ac:chgData name="Sanjel, Santosh" userId="fe5075ea-5619-497e-b8f5-4f2fb577b436" providerId="ADAL" clId="{C60DFA33-B93E-4B55-93D6-2689E991B7FE}" dt="2024-01-14T17:18:09.662" v="1208" actId="478"/>
          <ac:spMkLst>
            <pc:docMk/>
            <pc:sldMk cId="3927408426" sldId="258"/>
            <ac:spMk id="6" creationId="{E1360CDC-FC7F-E019-96BC-543E56B595F9}"/>
          </ac:spMkLst>
        </pc:spChg>
        <pc:spChg chg="add del mod">
          <ac:chgData name="Sanjel, Santosh" userId="fe5075ea-5619-497e-b8f5-4f2fb577b436" providerId="ADAL" clId="{C60DFA33-B93E-4B55-93D6-2689E991B7FE}" dt="2024-01-14T17:20:22.021" v="1297" actId="478"/>
          <ac:spMkLst>
            <pc:docMk/>
            <pc:sldMk cId="3927408426" sldId="258"/>
            <ac:spMk id="7" creationId="{3007BDB1-C690-AD42-4955-0B86BAC140EA}"/>
          </ac:spMkLst>
        </pc:spChg>
        <pc:spChg chg="add mod">
          <ac:chgData name="Sanjel, Santosh" userId="fe5075ea-5619-497e-b8f5-4f2fb577b436" providerId="ADAL" clId="{C60DFA33-B93E-4B55-93D6-2689E991B7FE}" dt="2024-01-14T17:39:24.464" v="1456" actId="1076"/>
          <ac:spMkLst>
            <pc:docMk/>
            <pc:sldMk cId="3927408426" sldId="258"/>
            <ac:spMk id="8" creationId="{C353DBB9-80C6-55BC-ACBE-8206E74D7702}"/>
          </ac:spMkLst>
        </pc:spChg>
        <pc:spChg chg="add del mod">
          <ac:chgData name="Sanjel, Santosh" userId="fe5075ea-5619-497e-b8f5-4f2fb577b436" providerId="ADAL" clId="{C60DFA33-B93E-4B55-93D6-2689E991B7FE}" dt="2024-01-14T17:19:06.747" v="1267"/>
          <ac:spMkLst>
            <pc:docMk/>
            <pc:sldMk cId="3927408426" sldId="258"/>
            <ac:spMk id="9" creationId="{44C6EC25-20DA-2308-73E1-B4300C56BFA0}"/>
          </ac:spMkLst>
        </pc:spChg>
        <pc:spChg chg="add mod">
          <ac:chgData name="Sanjel, Santosh" userId="fe5075ea-5619-497e-b8f5-4f2fb577b436" providerId="ADAL" clId="{C60DFA33-B93E-4B55-93D6-2689E991B7FE}" dt="2024-01-14T17:39:24.464" v="1456" actId="1076"/>
          <ac:spMkLst>
            <pc:docMk/>
            <pc:sldMk cId="3927408426" sldId="258"/>
            <ac:spMk id="10" creationId="{0AA85B2D-CCEE-5DF1-DA70-6D48503F8258}"/>
          </ac:spMkLst>
        </pc:spChg>
        <pc:spChg chg="add mod">
          <ac:chgData name="Sanjel, Santosh" userId="fe5075ea-5619-497e-b8f5-4f2fb577b436" providerId="ADAL" clId="{C60DFA33-B93E-4B55-93D6-2689E991B7FE}" dt="2024-01-14T17:39:24.464" v="1456" actId="1076"/>
          <ac:spMkLst>
            <pc:docMk/>
            <pc:sldMk cId="3927408426" sldId="258"/>
            <ac:spMk id="11" creationId="{F7AE0BA8-D194-FC89-8A32-AC6457058055}"/>
          </ac:spMkLst>
        </pc:spChg>
        <pc:spChg chg="add mod">
          <ac:chgData name="Sanjel, Santosh" userId="fe5075ea-5619-497e-b8f5-4f2fb577b436" providerId="ADAL" clId="{C60DFA33-B93E-4B55-93D6-2689E991B7FE}" dt="2024-01-14T17:39:24.464" v="1456" actId="1076"/>
          <ac:spMkLst>
            <pc:docMk/>
            <pc:sldMk cId="3927408426" sldId="258"/>
            <ac:spMk id="12" creationId="{18CDC669-3A85-EC04-5DF4-726ED585374E}"/>
          </ac:spMkLst>
        </pc:spChg>
        <pc:spChg chg="add del mod">
          <ac:chgData name="Sanjel, Santosh" userId="fe5075ea-5619-497e-b8f5-4f2fb577b436" providerId="ADAL" clId="{C60DFA33-B93E-4B55-93D6-2689E991B7FE}" dt="2024-01-14T17:21:06.166" v="1307" actId="478"/>
          <ac:spMkLst>
            <pc:docMk/>
            <pc:sldMk cId="3927408426" sldId="258"/>
            <ac:spMk id="13" creationId="{6F143648-92CA-8B15-6213-C11F0E1BC014}"/>
          </ac:spMkLst>
        </pc:spChg>
        <pc:spChg chg="add mod">
          <ac:chgData name="Sanjel, Santosh" userId="fe5075ea-5619-497e-b8f5-4f2fb577b436" providerId="ADAL" clId="{C60DFA33-B93E-4B55-93D6-2689E991B7FE}" dt="2024-01-14T17:39:24.464" v="1456" actId="1076"/>
          <ac:spMkLst>
            <pc:docMk/>
            <pc:sldMk cId="3927408426" sldId="258"/>
            <ac:spMk id="14" creationId="{875AA4E0-A6A0-028E-2060-1987697AD932}"/>
          </ac:spMkLst>
        </pc:spChg>
        <pc:spChg chg="add mod">
          <ac:chgData name="Sanjel, Santosh" userId="fe5075ea-5619-497e-b8f5-4f2fb577b436" providerId="ADAL" clId="{C60DFA33-B93E-4B55-93D6-2689E991B7FE}" dt="2024-01-14T17:39:24.464" v="1456" actId="1076"/>
          <ac:spMkLst>
            <pc:docMk/>
            <pc:sldMk cId="3927408426" sldId="258"/>
            <ac:spMk id="15" creationId="{19E74F28-2E40-3A69-90C9-4ECF57924B12}"/>
          </ac:spMkLst>
        </pc:spChg>
        <pc:spChg chg="add mod">
          <ac:chgData name="Sanjel, Santosh" userId="fe5075ea-5619-497e-b8f5-4f2fb577b436" providerId="ADAL" clId="{C60DFA33-B93E-4B55-93D6-2689E991B7FE}" dt="2024-01-15T19:05:31.489" v="2975" actId="1076"/>
          <ac:spMkLst>
            <pc:docMk/>
            <pc:sldMk cId="3927408426" sldId="258"/>
            <ac:spMk id="17" creationId="{E6107DF7-FA3C-0DE0-B91E-75D9E3A36C54}"/>
          </ac:spMkLst>
        </pc:spChg>
        <pc:spChg chg="add del mod">
          <ac:chgData name="Sanjel, Santosh" userId="fe5075ea-5619-497e-b8f5-4f2fb577b436" providerId="ADAL" clId="{C60DFA33-B93E-4B55-93D6-2689E991B7FE}" dt="2024-01-14T17:39:40.792" v="1459" actId="478"/>
          <ac:spMkLst>
            <pc:docMk/>
            <pc:sldMk cId="3927408426" sldId="258"/>
            <ac:spMk id="18" creationId="{68D4ECAF-2E23-07BB-1EF1-56D07E66E48C}"/>
          </ac:spMkLst>
        </pc:spChg>
        <pc:spChg chg="add del mod">
          <ac:chgData name="Sanjel, Santosh" userId="fe5075ea-5619-497e-b8f5-4f2fb577b436" providerId="ADAL" clId="{C60DFA33-B93E-4B55-93D6-2689E991B7FE}" dt="2024-01-14T17:49:01.887" v="1568" actId="478"/>
          <ac:spMkLst>
            <pc:docMk/>
            <pc:sldMk cId="3927408426" sldId="258"/>
            <ac:spMk id="20" creationId="{661E6962-FA8E-16D0-8631-820C40569FFA}"/>
          </ac:spMkLst>
        </pc:spChg>
        <pc:spChg chg="add mod">
          <ac:chgData name="Sanjel, Santosh" userId="fe5075ea-5619-497e-b8f5-4f2fb577b436" providerId="ADAL" clId="{C60DFA33-B93E-4B55-93D6-2689E991B7FE}" dt="2024-01-14T17:56:10.267" v="1683" actId="164"/>
          <ac:spMkLst>
            <pc:docMk/>
            <pc:sldMk cId="3927408426" sldId="258"/>
            <ac:spMk id="21" creationId="{642934FE-589A-0FC8-844E-B9F97A5D9F1D}"/>
          </ac:spMkLst>
        </pc:spChg>
        <pc:grpChg chg="add mod">
          <ac:chgData name="Sanjel, Santosh" userId="fe5075ea-5619-497e-b8f5-4f2fb577b436" providerId="ADAL" clId="{C60DFA33-B93E-4B55-93D6-2689E991B7FE}" dt="2024-01-14T17:56:10.267" v="1683" actId="164"/>
          <ac:grpSpMkLst>
            <pc:docMk/>
            <pc:sldMk cId="3927408426" sldId="258"/>
            <ac:grpSpMk id="16" creationId="{300EC19D-8000-5AB3-1274-15C535CF03E0}"/>
          </ac:grpSpMkLst>
        </pc:grpChg>
        <pc:grpChg chg="add mod">
          <ac:chgData name="Sanjel, Santosh" userId="fe5075ea-5619-497e-b8f5-4f2fb577b436" providerId="ADAL" clId="{C60DFA33-B93E-4B55-93D6-2689E991B7FE}" dt="2024-01-14T17:56:20.121" v="1699" actId="1036"/>
          <ac:grpSpMkLst>
            <pc:docMk/>
            <pc:sldMk cId="3927408426" sldId="258"/>
            <ac:grpSpMk id="22" creationId="{83C986F1-4390-988E-5C25-D53B2927B31C}"/>
          </ac:grpSpMkLst>
        </pc:grpChg>
        <pc:picChg chg="add mod">
          <ac:chgData name="Sanjel, Santosh" userId="fe5075ea-5619-497e-b8f5-4f2fb577b436" providerId="ADAL" clId="{C60DFA33-B93E-4B55-93D6-2689E991B7FE}" dt="2024-01-14T17:56:12.080" v="1684" actId="1036"/>
          <ac:picMkLst>
            <pc:docMk/>
            <pc:sldMk cId="3927408426" sldId="258"/>
            <ac:picMk id="3" creationId="{3A28692B-2D13-9F57-507D-C4395D6B72C0}"/>
          </ac:picMkLst>
        </pc:picChg>
        <pc:cxnChg chg="add mod">
          <ac:chgData name="Sanjel, Santosh" userId="fe5075ea-5619-497e-b8f5-4f2fb577b436" providerId="ADAL" clId="{C60DFA33-B93E-4B55-93D6-2689E991B7FE}" dt="2024-01-14T17:13:25.902" v="1089"/>
          <ac:cxnSpMkLst>
            <pc:docMk/>
            <pc:sldMk cId="3927408426" sldId="258"/>
            <ac:cxnSpMk id="5" creationId="{6087A49B-66DF-E8E4-9536-2B2C78540910}"/>
          </ac:cxnSpMkLst>
        </pc:cxnChg>
      </pc:sldChg>
      <pc:sldChg chg="addSp modSp new mod">
        <pc:chgData name="Sanjel, Santosh" userId="fe5075ea-5619-497e-b8f5-4f2fb577b436" providerId="ADAL" clId="{C60DFA33-B93E-4B55-93D6-2689E991B7FE}" dt="2024-01-14T22:12:17.335" v="2093" actId="1037"/>
        <pc:sldMkLst>
          <pc:docMk/>
          <pc:sldMk cId="1681268804" sldId="259"/>
        </pc:sldMkLst>
        <pc:spChg chg="add mod">
          <ac:chgData name="Sanjel, Santosh" userId="fe5075ea-5619-497e-b8f5-4f2fb577b436" providerId="ADAL" clId="{C60DFA33-B93E-4B55-93D6-2689E991B7FE}" dt="2024-01-14T22:12:17.335" v="2093" actId="1037"/>
          <ac:spMkLst>
            <pc:docMk/>
            <pc:sldMk cId="1681268804" sldId="259"/>
            <ac:spMk id="2" creationId="{0DBD5CD1-D204-4389-A4F4-82ACB3B516F7}"/>
          </ac:spMkLst>
        </pc:spChg>
        <pc:spChg chg="add mod">
          <ac:chgData name="Sanjel, Santosh" userId="fe5075ea-5619-497e-b8f5-4f2fb577b436" providerId="ADAL" clId="{C60DFA33-B93E-4B55-93D6-2689E991B7FE}" dt="2024-01-14T18:01:23.940" v="1812" actId="164"/>
          <ac:spMkLst>
            <pc:docMk/>
            <pc:sldMk cId="1681268804" sldId="259"/>
            <ac:spMk id="5" creationId="{2E3B49B9-24E3-E1B3-6C94-979437F96316}"/>
          </ac:spMkLst>
        </pc:spChg>
        <pc:spChg chg="add mod">
          <ac:chgData name="Sanjel, Santosh" userId="fe5075ea-5619-497e-b8f5-4f2fb577b436" providerId="ADAL" clId="{C60DFA33-B93E-4B55-93D6-2689E991B7FE}" dt="2024-01-14T18:03:08.719" v="1826" actId="164"/>
          <ac:spMkLst>
            <pc:docMk/>
            <pc:sldMk cId="1681268804" sldId="259"/>
            <ac:spMk id="7" creationId="{BE5DE620-D8E8-E493-034E-466715E3F4D4}"/>
          </ac:spMkLst>
        </pc:spChg>
        <pc:grpChg chg="add mod">
          <ac:chgData name="Sanjel, Santosh" userId="fe5075ea-5619-497e-b8f5-4f2fb577b436" providerId="ADAL" clId="{C60DFA33-B93E-4B55-93D6-2689E991B7FE}" dt="2024-01-14T18:03:08.719" v="1826" actId="164"/>
          <ac:grpSpMkLst>
            <pc:docMk/>
            <pc:sldMk cId="1681268804" sldId="259"/>
            <ac:grpSpMk id="6" creationId="{134A3BF8-D452-B652-0D8E-CB062125F3C9}"/>
          </ac:grpSpMkLst>
        </pc:grpChg>
        <pc:grpChg chg="add mod">
          <ac:chgData name="Sanjel, Santosh" userId="fe5075ea-5619-497e-b8f5-4f2fb577b436" providerId="ADAL" clId="{C60DFA33-B93E-4B55-93D6-2689E991B7FE}" dt="2024-01-14T18:03:08.719" v="1826" actId="164"/>
          <ac:grpSpMkLst>
            <pc:docMk/>
            <pc:sldMk cId="1681268804" sldId="259"/>
            <ac:grpSpMk id="8" creationId="{D3F8112F-F4A4-86EC-50A4-D333D78F70F6}"/>
          </ac:grpSpMkLst>
        </pc:grpChg>
        <pc:picChg chg="add mod">
          <ac:chgData name="Sanjel, Santosh" userId="fe5075ea-5619-497e-b8f5-4f2fb577b436" providerId="ADAL" clId="{C60DFA33-B93E-4B55-93D6-2689E991B7FE}" dt="2024-01-14T18:01:23.940" v="1812" actId="164"/>
          <ac:picMkLst>
            <pc:docMk/>
            <pc:sldMk cId="1681268804" sldId="259"/>
            <ac:picMk id="4" creationId="{FE2EA822-A66B-F57A-6A7C-6115C4AA91CE}"/>
          </ac:picMkLst>
        </pc:picChg>
        <pc:cxnChg chg="add mod">
          <ac:chgData name="Sanjel, Santosh" userId="fe5075ea-5619-497e-b8f5-4f2fb577b436" providerId="ADAL" clId="{C60DFA33-B93E-4B55-93D6-2689E991B7FE}" dt="2024-01-14T17:59:01.025" v="1775"/>
          <ac:cxnSpMkLst>
            <pc:docMk/>
            <pc:sldMk cId="1681268804" sldId="259"/>
            <ac:cxnSpMk id="3" creationId="{3221D182-34AB-DA62-E2C6-F2A25BAB74E9}"/>
          </ac:cxnSpMkLst>
        </pc:cxnChg>
      </pc:sldChg>
      <pc:sldChg chg="addSp delSp modSp new mod">
        <pc:chgData name="Sanjel, Santosh" userId="fe5075ea-5619-497e-b8f5-4f2fb577b436" providerId="ADAL" clId="{C60DFA33-B93E-4B55-93D6-2689E991B7FE}" dt="2024-01-14T22:11:33.570" v="2009" actId="1038"/>
        <pc:sldMkLst>
          <pc:docMk/>
          <pc:sldMk cId="6941476" sldId="260"/>
        </pc:sldMkLst>
        <pc:spChg chg="add mod">
          <ac:chgData name="Sanjel, Santosh" userId="fe5075ea-5619-497e-b8f5-4f2fb577b436" providerId="ADAL" clId="{C60DFA33-B93E-4B55-93D6-2689E991B7FE}" dt="2024-01-14T22:11:33.570" v="2009" actId="1038"/>
          <ac:spMkLst>
            <pc:docMk/>
            <pc:sldMk cId="6941476" sldId="260"/>
            <ac:spMk id="4" creationId="{F041ADAA-2354-910E-8CF0-B58097F0E51D}"/>
          </ac:spMkLst>
        </pc:spChg>
        <pc:picChg chg="add del">
          <ac:chgData name="Sanjel, Santosh" userId="fe5075ea-5619-497e-b8f5-4f2fb577b436" providerId="ADAL" clId="{C60DFA33-B93E-4B55-93D6-2689E991B7FE}" dt="2024-01-14T18:07:33.005" v="1829" actId="478"/>
          <ac:picMkLst>
            <pc:docMk/>
            <pc:sldMk cId="6941476" sldId="260"/>
            <ac:picMk id="2" creationId="{6C532AFC-7A36-63C0-140D-9E5E283BBE6B}"/>
          </ac:picMkLst>
        </pc:picChg>
        <pc:picChg chg="add mod modCrop">
          <ac:chgData name="Sanjel, Santosh" userId="fe5075ea-5619-497e-b8f5-4f2fb577b436" providerId="ADAL" clId="{C60DFA33-B93E-4B55-93D6-2689E991B7FE}" dt="2024-01-14T18:11:26.206" v="1920" actId="12788"/>
          <ac:picMkLst>
            <pc:docMk/>
            <pc:sldMk cId="6941476" sldId="260"/>
            <ac:picMk id="3" creationId="{F0A4BB8C-891F-789E-ABB9-18221AD04BCD}"/>
          </ac:picMkLst>
        </pc:picChg>
        <pc:cxnChg chg="add mod">
          <ac:chgData name="Sanjel, Santosh" userId="fe5075ea-5619-497e-b8f5-4f2fb577b436" providerId="ADAL" clId="{C60DFA33-B93E-4B55-93D6-2689E991B7FE}" dt="2024-01-14T18:10:07.279" v="1836"/>
          <ac:cxnSpMkLst>
            <pc:docMk/>
            <pc:sldMk cId="6941476" sldId="260"/>
            <ac:cxnSpMk id="5" creationId="{FE0E4C18-ECA7-63E9-62BC-18B991D7E9B2}"/>
          </ac:cxnSpMkLst>
        </pc:cxnChg>
      </pc:sldChg>
      <pc:sldChg chg="addSp modSp new mod ord">
        <pc:chgData name="Sanjel, Santosh" userId="fe5075ea-5619-497e-b8f5-4f2fb577b436" providerId="ADAL" clId="{C60DFA33-B93E-4B55-93D6-2689E991B7FE}" dt="2024-01-14T22:18:59.554" v="2212" actId="1037"/>
        <pc:sldMkLst>
          <pc:docMk/>
          <pc:sldMk cId="1769685502" sldId="261"/>
        </pc:sldMkLst>
        <pc:spChg chg="add mod">
          <ac:chgData name="Sanjel, Santosh" userId="fe5075ea-5619-497e-b8f5-4f2fb577b436" providerId="ADAL" clId="{C60DFA33-B93E-4B55-93D6-2689E991B7FE}" dt="2024-01-14T22:18:59.554" v="2212" actId="1037"/>
          <ac:spMkLst>
            <pc:docMk/>
            <pc:sldMk cId="1769685502" sldId="261"/>
            <ac:spMk id="4" creationId="{513F47E8-8A63-CD33-826E-92F6B1D47B94}"/>
          </ac:spMkLst>
        </pc:spChg>
        <pc:picChg chg="add mod">
          <ac:chgData name="Sanjel, Santosh" userId="fe5075ea-5619-497e-b8f5-4f2fb577b436" providerId="ADAL" clId="{C60DFA33-B93E-4B55-93D6-2689E991B7FE}" dt="2024-01-14T22:12:56.521" v="2097" actId="962"/>
          <ac:picMkLst>
            <pc:docMk/>
            <pc:sldMk cId="1769685502" sldId="261"/>
            <ac:picMk id="3" creationId="{D7EA7C9F-7EF4-233F-3AE8-118F693C56BC}"/>
          </ac:picMkLst>
        </pc:picChg>
      </pc:sldChg>
      <pc:sldChg chg="addSp modSp new mod">
        <pc:chgData name="Sanjel, Santosh" userId="fe5075ea-5619-497e-b8f5-4f2fb577b436" providerId="ADAL" clId="{C60DFA33-B93E-4B55-93D6-2689E991B7FE}" dt="2024-01-14T22:26:54.274" v="2292" actId="1035"/>
        <pc:sldMkLst>
          <pc:docMk/>
          <pc:sldMk cId="1498674693" sldId="262"/>
        </pc:sldMkLst>
        <pc:spChg chg="add mod">
          <ac:chgData name="Sanjel, Santosh" userId="fe5075ea-5619-497e-b8f5-4f2fb577b436" providerId="ADAL" clId="{C60DFA33-B93E-4B55-93D6-2689E991B7FE}" dt="2024-01-14T22:26:54.274" v="2292" actId="1035"/>
          <ac:spMkLst>
            <pc:docMk/>
            <pc:sldMk cId="1498674693" sldId="262"/>
            <ac:spMk id="4" creationId="{684410CC-6546-721B-36E3-6F0473C058BD}"/>
          </ac:spMkLst>
        </pc:spChg>
        <pc:picChg chg="add mod">
          <ac:chgData name="Sanjel, Santosh" userId="fe5075ea-5619-497e-b8f5-4f2fb577b436" providerId="ADAL" clId="{C60DFA33-B93E-4B55-93D6-2689E991B7FE}" dt="2024-01-14T22:15:43.252" v="2101" actId="962"/>
          <ac:picMkLst>
            <pc:docMk/>
            <pc:sldMk cId="1498674693" sldId="262"/>
            <ac:picMk id="3" creationId="{3308D1A4-1FDA-8B2F-CB6C-2645374F4849}"/>
          </ac:picMkLst>
        </pc:picChg>
      </pc:sldChg>
      <pc:sldChg chg="addSp delSp modSp new mod">
        <pc:chgData name="Sanjel, Santosh" userId="fe5075ea-5619-497e-b8f5-4f2fb577b436" providerId="ADAL" clId="{C60DFA33-B93E-4B55-93D6-2689E991B7FE}" dt="2024-01-15T14:42:51.761" v="2629" actId="20577"/>
        <pc:sldMkLst>
          <pc:docMk/>
          <pc:sldMk cId="3905981243" sldId="263"/>
        </pc:sldMkLst>
        <pc:spChg chg="add mod">
          <ac:chgData name="Sanjel, Santosh" userId="fe5075ea-5619-497e-b8f5-4f2fb577b436" providerId="ADAL" clId="{C60DFA33-B93E-4B55-93D6-2689E991B7FE}" dt="2024-01-15T14:42:51.761" v="2629" actId="20577"/>
          <ac:spMkLst>
            <pc:docMk/>
            <pc:sldMk cId="3905981243" sldId="263"/>
            <ac:spMk id="2" creationId="{79E53021-2AD6-ED94-D815-4187175BF945}"/>
          </ac:spMkLst>
        </pc:spChg>
        <pc:spChg chg="add del">
          <ac:chgData name="Sanjel, Santosh" userId="fe5075ea-5619-497e-b8f5-4f2fb577b436" providerId="ADAL" clId="{C60DFA33-B93E-4B55-93D6-2689E991B7FE}" dt="2024-01-15T04:59:06.687" v="2339" actId="478"/>
          <ac:spMkLst>
            <pc:docMk/>
            <pc:sldMk cId="3905981243" sldId="263"/>
            <ac:spMk id="4" creationId="{FEDC8026-AD4C-0A54-7A9B-06396A295C07}"/>
          </ac:spMkLst>
        </pc:spChg>
        <pc:spChg chg="add del">
          <ac:chgData name="Sanjel, Santosh" userId="fe5075ea-5619-497e-b8f5-4f2fb577b436" providerId="ADAL" clId="{C60DFA33-B93E-4B55-93D6-2689E991B7FE}" dt="2024-01-15T04:59:01.045" v="2336" actId="22"/>
          <ac:spMkLst>
            <pc:docMk/>
            <pc:sldMk cId="3905981243" sldId="263"/>
            <ac:spMk id="6" creationId="{1E97AFA2-9EDB-64B4-0C57-318BFC016AFE}"/>
          </ac:spMkLst>
        </pc:spChg>
        <pc:spChg chg="add mod ord">
          <ac:chgData name="Sanjel, Santosh" userId="fe5075ea-5619-497e-b8f5-4f2fb577b436" providerId="ADAL" clId="{C60DFA33-B93E-4B55-93D6-2689E991B7FE}" dt="2024-01-15T13:39:28.986" v="2543" actId="166"/>
          <ac:spMkLst>
            <pc:docMk/>
            <pc:sldMk cId="3905981243" sldId="263"/>
            <ac:spMk id="8" creationId="{4A873D7F-B31E-4AE3-6C9D-32525E3C29CE}"/>
          </ac:spMkLst>
        </pc:spChg>
        <pc:spChg chg="add">
          <ac:chgData name="Sanjel, Santosh" userId="fe5075ea-5619-497e-b8f5-4f2fb577b436" providerId="ADAL" clId="{C60DFA33-B93E-4B55-93D6-2689E991B7FE}" dt="2024-01-15T13:39:13.365" v="2538"/>
          <ac:spMkLst>
            <pc:docMk/>
            <pc:sldMk cId="3905981243" sldId="263"/>
            <ac:spMk id="10" creationId="{4B2B683C-BD3E-0E33-BB90-982D54A8B728}"/>
          </ac:spMkLst>
        </pc:spChg>
        <pc:graphicFrameChg chg="add mod ord modGraphic">
          <ac:chgData name="Sanjel, Santosh" userId="fe5075ea-5619-497e-b8f5-4f2fb577b436" providerId="ADAL" clId="{C60DFA33-B93E-4B55-93D6-2689E991B7FE}" dt="2024-01-15T14:30:29.891" v="2622" actId="14734"/>
          <ac:graphicFrameMkLst>
            <pc:docMk/>
            <pc:sldMk cId="3905981243" sldId="263"/>
            <ac:graphicFrameMk id="9" creationId="{7B70CACE-1FD1-21AC-82F0-9E93F8B35B09}"/>
          </ac:graphicFrameMkLst>
        </pc:graphicFrameChg>
        <pc:picChg chg="add mod">
          <ac:chgData name="Sanjel, Santosh" userId="fe5075ea-5619-497e-b8f5-4f2fb577b436" providerId="ADAL" clId="{C60DFA33-B93E-4B55-93D6-2689E991B7FE}" dt="2024-01-15T13:39:53.844" v="2558" actId="1038"/>
          <ac:picMkLst>
            <pc:docMk/>
            <pc:sldMk cId="3905981243" sldId="263"/>
            <ac:picMk id="11" creationId="{5D2B885E-2BE8-A1B8-3471-C317AD2588DC}"/>
          </ac:picMkLst>
        </pc:picChg>
        <pc:cxnChg chg="add mod">
          <ac:chgData name="Sanjel, Santosh" userId="fe5075ea-5619-497e-b8f5-4f2fb577b436" providerId="ADAL" clId="{C60DFA33-B93E-4B55-93D6-2689E991B7FE}" dt="2024-01-15T04:56:40.583" v="2293"/>
          <ac:cxnSpMkLst>
            <pc:docMk/>
            <pc:sldMk cId="3905981243" sldId="263"/>
            <ac:cxnSpMk id="3" creationId="{7DD9181E-A2D1-B90E-FE51-228D2B2904E0}"/>
          </ac:cxnSpMkLst>
        </pc:cxnChg>
      </pc:sldChg>
      <pc:sldChg chg="addSp modSp new mod">
        <pc:chgData name="Sanjel, Santosh" userId="fe5075ea-5619-497e-b8f5-4f2fb577b436" providerId="ADAL" clId="{C60DFA33-B93E-4B55-93D6-2689E991B7FE}" dt="2024-01-15T14:50:43.835" v="2725" actId="20577"/>
        <pc:sldMkLst>
          <pc:docMk/>
          <pc:sldMk cId="1444267677" sldId="264"/>
        </pc:sldMkLst>
        <pc:spChg chg="add mod">
          <ac:chgData name="Sanjel, Santosh" userId="fe5075ea-5619-497e-b8f5-4f2fb577b436" providerId="ADAL" clId="{C60DFA33-B93E-4B55-93D6-2689E991B7FE}" dt="2024-01-15T13:25:09.132" v="2436" actId="20577"/>
          <ac:spMkLst>
            <pc:docMk/>
            <pc:sldMk cId="1444267677" sldId="264"/>
            <ac:spMk id="3" creationId="{A85AAFBC-1EAD-F7D7-DE9B-9C350F03813F}"/>
          </ac:spMkLst>
        </pc:spChg>
        <pc:spChg chg="add mod">
          <ac:chgData name="Sanjel, Santosh" userId="fe5075ea-5619-497e-b8f5-4f2fb577b436" providerId="ADAL" clId="{C60DFA33-B93E-4B55-93D6-2689E991B7FE}" dt="2024-01-15T14:50:43.835" v="2725" actId="20577"/>
          <ac:spMkLst>
            <pc:docMk/>
            <pc:sldMk cId="1444267677" sldId="264"/>
            <ac:spMk id="6" creationId="{238FEEC3-4DD8-77F5-E2CC-B902762B75CC}"/>
          </ac:spMkLst>
        </pc:spChg>
        <pc:graphicFrameChg chg="add mod modGraphic">
          <ac:chgData name="Sanjel, Santosh" userId="fe5075ea-5619-497e-b8f5-4f2fb577b436" providerId="ADAL" clId="{C60DFA33-B93E-4B55-93D6-2689E991B7FE}" dt="2024-01-15T13:28:03.205" v="2444" actId="20577"/>
          <ac:graphicFrameMkLst>
            <pc:docMk/>
            <pc:sldMk cId="1444267677" sldId="264"/>
            <ac:graphicFrameMk id="5" creationId="{859EFC38-4E97-3B9A-0DC4-F1C9E405FBDD}"/>
          </ac:graphicFrameMkLst>
        </pc:graphicFrameChg>
        <pc:picChg chg="add mod">
          <ac:chgData name="Sanjel, Santosh" userId="fe5075ea-5619-497e-b8f5-4f2fb577b436" providerId="ADAL" clId="{C60DFA33-B93E-4B55-93D6-2689E991B7FE}" dt="2024-01-15T13:24:39.696" v="2408" actId="1076"/>
          <ac:picMkLst>
            <pc:docMk/>
            <pc:sldMk cId="1444267677" sldId="264"/>
            <ac:picMk id="2" creationId="{58207B05-759A-9460-69AD-DD57E6F6969F}"/>
          </ac:picMkLst>
        </pc:picChg>
        <pc:cxnChg chg="add mod">
          <ac:chgData name="Sanjel, Santosh" userId="fe5075ea-5619-497e-b8f5-4f2fb577b436" providerId="ADAL" clId="{C60DFA33-B93E-4B55-93D6-2689E991B7FE}" dt="2024-01-15T13:24:52.707" v="2409"/>
          <ac:cxnSpMkLst>
            <pc:docMk/>
            <pc:sldMk cId="1444267677" sldId="264"/>
            <ac:cxnSpMk id="4" creationId="{88805440-5F25-F737-3419-37550287A97F}"/>
          </ac:cxnSpMkLst>
        </pc:cxnChg>
      </pc:sldChg>
      <pc:sldChg chg="addSp modSp new mod">
        <pc:chgData name="Sanjel, Santosh" userId="fe5075ea-5619-497e-b8f5-4f2fb577b436" providerId="ADAL" clId="{C60DFA33-B93E-4B55-93D6-2689E991B7FE}" dt="2024-01-15T14:54:16.798" v="2773" actId="20577"/>
        <pc:sldMkLst>
          <pc:docMk/>
          <pc:sldMk cId="1729734285" sldId="265"/>
        </pc:sldMkLst>
        <pc:spChg chg="add mod">
          <ac:chgData name="Sanjel, Santosh" userId="fe5075ea-5619-497e-b8f5-4f2fb577b436" providerId="ADAL" clId="{C60DFA33-B93E-4B55-93D6-2689E991B7FE}" dt="2024-01-15T13:29:24.196" v="2451" actId="20577"/>
          <ac:spMkLst>
            <pc:docMk/>
            <pc:sldMk cId="1729734285" sldId="265"/>
            <ac:spMk id="2" creationId="{8BF787CA-D8A6-F133-871E-AB1E2E6F99D8}"/>
          </ac:spMkLst>
        </pc:spChg>
        <pc:spChg chg="add mod">
          <ac:chgData name="Sanjel, Santosh" userId="fe5075ea-5619-497e-b8f5-4f2fb577b436" providerId="ADAL" clId="{C60DFA33-B93E-4B55-93D6-2689E991B7FE}" dt="2024-01-15T14:54:16.798" v="2773" actId="20577"/>
          <ac:spMkLst>
            <pc:docMk/>
            <pc:sldMk cId="1729734285" sldId="265"/>
            <ac:spMk id="6" creationId="{22755D64-93A6-DD8C-442A-872D283FD035}"/>
          </ac:spMkLst>
        </pc:spChg>
        <pc:graphicFrameChg chg="add mod modGraphic">
          <ac:chgData name="Sanjel, Santosh" userId="fe5075ea-5619-497e-b8f5-4f2fb577b436" providerId="ADAL" clId="{C60DFA33-B93E-4B55-93D6-2689E991B7FE}" dt="2024-01-15T14:51:47.804" v="2737" actId="20577"/>
          <ac:graphicFrameMkLst>
            <pc:docMk/>
            <pc:sldMk cId="1729734285" sldId="265"/>
            <ac:graphicFrameMk id="5" creationId="{F8BEEF41-873B-2DDC-C3B9-9E83800F0A6A}"/>
          </ac:graphicFrameMkLst>
        </pc:graphicFrameChg>
        <pc:picChg chg="add mod">
          <ac:chgData name="Sanjel, Santosh" userId="fe5075ea-5619-497e-b8f5-4f2fb577b436" providerId="ADAL" clId="{C60DFA33-B93E-4B55-93D6-2689E991B7FE}" dt="2024-01-15T13:33:38.567" v="2500" actId="1038"/>
          <ac:picMkLst>
            <pc:docMk/>
            <pc:sldMk cId="1729734285" sldId="265"/>
            <ac:picMk id="4" creationId="{30C83F32-75AC-65A0-8511-9268597B4047}"/>
          </ac:picMkLst>
        </pc:picChg>
        <pc:cxnChg chg="add mod">
          <ac:chgData name="Sanjel, Santosh" userId="fe5075ea-5619-497e-b8f5-4f2fb577b436" providerId="ADAL" clId="{C60DFA33-B93E-4B55-93D6-2689E991B7FE}" dt="2024-01-15T13:28:25.753" v="2445"/>
          <ac:cxnSpMkLst>
            <pc:docMk/>
            <pc:sldMk cId="1729734285" sldId="265"/>
            <ac:cxnSpMk id="3" creationId="{16FEF585-1F5D-B9D5-8856-E8D8B35BE9C6}"/>
          </ac:cxnSpMkLst>
        </pc:cxnChg>
      </pc:sldChg>
      <pc:sldChg chg="addSp modSp new mod">
        <pc:chgData name="Sanjel, Santosh" userId="fe5075ea-5619-497e-b8f5-4f2fb577b436" providerId="ADAL" clId="{C60DFA33-B93E-4B55-93D6-2689E991B7FE}" dt="2024-01-14T22:17:20.006" v="2186" actId="20577"/>
        <pc:sldMkLst>
          <pc:docMk/>
          <pc:sldMk cId="3919730807" sldId="266"/>
        </pc:sldMkLst>
        <pc:spChg chg="add mod">
          <ac:chgData name="Sanjel, Santosh" userId="fe5075ea-5619-497e-b8f5-4f2fb577b436" providerId="ADAL" clId="{C60DFA33-B93E-4B55-93D6-2689E991B7FE}" dt="2024-01-14T22:17:20.006" v="2186" actId="20577"/>
          <ac:spMkLst>
            <pc:docMk/>
            <pc:sldMk cId="3919730807" sldId="266"/>
            <ac:spMk id="4" creationId="{054323A5-978C-5E87-98D2-7D30BD1006F7}"/>
          </ac:spMkLst>
        </pc:spChg>
        <pc:picChg chg="add mod">
          <ac:chgData name="Sanjel, Santosh" userId="fe5075ea-5619-497e-b8f5-4f2fb577b436" providerId="ADAL" clId="{C60DFA33-B93E-4B55-93D6-2689E991B7FE}" dt="2024-01-14T22:16:44.054" v="2110" actId="962"/>
          <ac:picMkLst>
            <pc:docMk/>
            <pc:sldMk cId="3919730807" sldId="266"/>
            <ac:picMk id="3" creationId="{75097E79-9901-CAF5-9A4F-1F15067D61C4}"/>
          </ac:picMkLst>
        </pc:picChg>
      </pc:sldChg>
      <pc:sldChg chg="addSp delSp modSp new mod setBg">
        <pc:chgData name="Sanjel, Santosh" userId="fe5075ea-5619-497e-b8f5-4f2fb577b436" providerId="ADAL" clId="{C60DFA33-B93E-4B55-93D6-2689E991B7FE}" dt="2024-01-15T20:58:49.048" v="3110" actId="26606"/>
        <pc:sldMkLst>
          <pc:docMk/>
          <pc:sldMk cId="2578283169" sldId="267"/>
        </pc:sldMkLst>
        <pc:spChg chg="add del">
          <ac:chgData name="Sanjel, Santosh" userId="fe5075ea-5619-497e-b8f5-4f2fb577b436" providerId="ADAL" clId="{C60DFA33-B93E-4B55-93D6-2689E991B7FE}" dt="2024-01-15T20:58:49.048" v="3110" actId="26606"/>
          <ac:spMkLst>
            <pc:docMk/>
            <pc:sldMk cId="2578283169" sldId="267"/>
            <ac:spMk id="11" creationId="{E2BA2BD9-7B54-4190-8F06-3EF3658A0020}"/>
          </ac:spMkLst>
        </pc:spChg>
        <pc:picChg chg="add del">
          <ac:chgData name="Sanjel, Santosh" userId="fe5075ea-5619-497e-b8f5-4f2fb577b436" providerId="ADAL" clId="{C60DFA33-B93E-4B55-93D6-2689E991B7FE}" dt="2024-01-15T13:47:29.062" v="2562" actId="478"/>
          <ac:picMkLst>
            <pc:docMk/>
            <pc:sldMk cId="2578283169" sldId="267"/>
            <ac:picMk id="2" creationId="{DA5E437C-6FCB-74D5-7278-C3A16ABCC988}"/>
          </ac:picMkLst>
        </pc:picChg>
        <pc:picChg chg="add del mod">
          <ac:chgData name="Sanjel, Santosh" userId="fe5075ea-5619-497e-b8f5-4f2fb577b436" providerId="ADAL" clId="{C60DFA33-B93E-4B55-93D6-2689E991B7FE}" dt="2024-01-15T20:49:07.128" v="3102" actId="478"/>
          <ac:picMkLst>
            <pc:docMk/>
            <pc:sldMk cId="2578283169" sldId="267"/>
            <ac:picMk id="3" creationId="{00C49B5A-0232-37F3-F389-19969A9DE6DF}"/>
          </ac:picMkLst>
        </pc:picChg>
        <pc:picChg chg="add del">
          <ac:chgData name="Sanjel, Santosh" userId="fe5075ea-5619-497e-b8f5-4f2fb577b436" providerId="ADAL" clId="{C60DFA33-B93E-4B55-93D6-2689E991B7FE}" dt="2024-01-15T20:56:27.544" v="3104" actId="478"/>
          <ac:picMkLst>
            <pc:docMk/>
            <pc:sldMk cId="2578283169" sldId="267"/>
            <ac:picMk id="4" creationId="{35D6E0FF-1303-1CFF-D698-0B1EE9B43EDD}"/>
          </ac:picMkLst>
        </pc:picChg>
        <pc:picChg chg="add del">
          <ac:chgData name="Sanjel, Santosh" userId="fe5075ea-5619-497e-b8f5-4f2fb577b436" providerId="ADAL" clId="{C60DFA33-B93E-4B55-93D6-2689E991B7FE}" dt="2024-01-15T20:58:22.289" v="3106" actId="478"/>
          <ac:picMkLst>
            <pc:docMk/>
            <pc:sldMk cId="2578283169" sldId="267"/>
            <ac:picMk id="5" creationId="{0686EB5D-EC07-360B-CF7F-32C47F206756}"/>
          </ac:picMkLst>
        </pc:picChg>
        <pc:picChg chg="add mod">
          <ac:chgData name="Sanjel, Santosh" userId="fe5075ea-5619-497e-b8f5-4f2fb577b436" providerId="ADAL" clId="{C60DFA33-B93E-4B55-93D6-2689E991B7FE}" dt="2024-01-15T20:58:49.048" v="3110" actId="26606"/>
          <ac:picMkLst>
            <pc:docMk/>
            <pc:sldMk cId="2578283169" sldId="267"/>
            <ac:picMk id="6" creationId="{D94BF3BE-A2BE-9EFA-6435-1EA91696DC60}"/>
          </ac:picMkLst>
        </pc:picChg>
      </pc:sldChg>
      <pc:sldChg chg="new">
        <pc:chgData name="Sanjel, Santosh" userId="fe5075ea-5619-497e-b8f5-4f2fb577b436" providerId="ADAL" clId="{C60DFA33-B93E-4B55-93D6-2689E991B7FE}" dt="2024-01-15T13:29:42.264" v="2454" actId="680"/>
        <pc:sldMkLst>
          <pc:docMk/>
          <pc:sldMk cId="284833112" sldId="268"/>
        </pc:sldMkLst>
      </pc:sldChg>
      <pc:sldChg chg="new">
        <pc:chgData name="Sanjel, Santosh" userId="fe5075ea-5619-497e-b8f5-4f2fb577b436" providerId="ADAL" clId="{C60DFA33-B93E-4B55-93D6-2689E991B7FE}" dt="2024-01-15T13:29:43.929" v="2455" actId="680"/>
        <pc:sldMkLst>
          <pc:docMk/>
          <pc:sldMk cId="1575032202" sldId="269"/>
        </pc:sldMkLst>
      </pc:sldChg>
      <pc:sldChg chg="addSp delSp modSp new mod">
        <pc:chgData name="Sanjel, Santosh" userId="fe5075ea-5619-497e-b8f5-4f2fb577b436" providerId="ADAL" clId="{C60DFA33-B93E-4B55-93D6-2689E991B7FE}" dt="2024-01-15T19:44:01.672" v="3036" actId="20577"/>
        <pc:sldMkLst>
          <pc:docMk/>
          <pc:sldMk cId="2323227762" sldId="270"/>
        </pc:sldMkLst>
        <pc:spChg chg="add">
          <ac:chgData name="Sanjel, Santosh" userId="fe5075ea-5619-497e-b8f5-4f2fb577b436" providerId="ADAL" clId="{C60DFA33-B93E-4B55-93D6-2689E991B7FE}" dt="2024-01-15T13:49:50.101" v="2566"/>
          <ac:spMkLst>
            <pc:docMk/>
            <pc:sldMk cId="2323227762" sldId="270"/>
            <ac:spMk id="2" creationId="{C922E960-D4AF-9770-1C25-5BFCE8C373C4}"/>
          </ac:spMkLst>
        </pc:spChg>
        <pc:spChg chg="add mod">
          <ac:chgData name="Sanjel, Santosh" userId="fe5075ea-5619-497e-b8f5-4f2fb577b436" providerId="ADAL" clId="{C60DFA33-B93E-4B55-93D6-2689E991B7FE}" dt="2024-01-15T19:44:01.672" v="3036" actId="20577"/>
          <ac:spMkLst>
            <pc:docMk/>
            <pc:sldMk cId="2323227762" sldId="270"/>
            <ac:spMk id="4" creationId="{9B249068-8C0F-3231-A927-034309E7092A}"/>
          </ac:spMkLst>
        </pc:spChg>
        <pc:spChg chg="add del mod">
          <ac:chgData name="Sanjel, Santosh" userId="fe5075ea-5619-497e-b8f5-4f2fb577b436" providerId="ADAL" clId="{C60DFA33-B93E-4B55-93D6-2689E991B7FE}" dt="2024-01-15T14:57:33.657" v="2776"/>
          <ac:spMkLst>
            <pc:docMk/>
            <pc:sldMk cId="2323227762" sldId="270"/>
            <ac:spMk id="7" creationId="{19B96467-6125-DEAE-813E-6FF22232EF68}"/>
          </ac:spMkLst>
        </pc:spChg>
        <pc:spChg chg="add mod">
          <ac:chgData name="Sanjel, Santosh" userId="fe5075ea-5619-497e-b8f5-4f2fb577b436" providerId="ADAL" clId="{C60DFA33-B93E-4B55-93D6-2689E991B7FE}" dt="2024-01-15T15:00:26.607" v="2868" actId="20577"/>
          <ac:spMkLst>
            <pc:docMk/>
            <pc:sldMk cId="2323227762" sldId="270"/>
            <ac:spMk id="8" creationId="{5278B597-066E-1C6C-C5A3-4FF25ED779FE}"/>
          </ac:spMkLst>
        </pc:spChg>
        <pc:graphicFrameChg chg="add mod modGraphic">
          <ac:chgData name="Sanjel, Santosh" userId="fe5075ea-5619-497e-b8f5-4f2fb577b436" providerId="ADAL" clId="{C60DFA33-B93E-4B55-93D6-2689E991B7FE}" dt="2024-01-15T13:53:49.936" v="2598" actId="207"/>
          <ac:graphicFrameMkLst>
            <pc:docMk/>
            <pc:sldMk cId="2323227762" sldId="270"/>
            <ac:graphicFrameMk id="6" creationId="{1FA860D6-1826-8B6F-2F10-074C5AFA4E44}"/>
          </ac:graphicFrameMkLst>
        </pc:graphicFrameChg>
        <pc:picChg chg="add mod">
          <ac:chgData name="Sanjel, Santosh" userId="fe5075ea-5619-497e-b8f5-4f2fb577b436" providerId="ADAL" clId="{C60DFA33-B93E-4B55-93D6-2689E991B7FE}" dt="2024-01-15T13:53:37.202" v="2592" actId="1076"/>
          <ac:picMkLst>
            <pc:docMk/>
            <pc:sldMk cId="2323227762" sldId="270"/>
            <ac:picMk id="3" creationId="{9BCC05AB-8F7F-18DF-2D82-3BBC35B8948C}"/>
          </ac:picMkLst>
        </pc:picChg>
        <pc:cxnChg chg="add mod">
          <ac:chgData name="Sanjel, Santosh" userId="fe5075ea-5619-497e-b8f5-4f2fb577b436" providerId="ADAL" clId="{C60DFA33-B93E-4B55-93D6-2689E991B7FE}" dt="2024-01-15T13:50:08.333" v="2569"/>
          <ac:cxnSpMkLst>
            <pc:docMk/>
            <pc:sldMk cId="2323227762" sldId="270"/>
            <ac:cxnSpMk id="5" creationId="{85FF7C5F-E0F3-BE5F-0CB2-36C352A9B8F7}"/>
          </ac:cxnSpMkLst>
        </pc:cxnChg>
      </pc:sldChg>
      <pc:sldChg chg="addSp modSp new mod">
        <pc:chgData name="Sanjel, Santosh" userId="fe5075ea-5619-497e-b8f5-4f2fb577b436" providerId="ADAL" clId="{C60DFA33-B93E-4B55-93D6-2689E991B7FE}" dt="2024-01-15T19:44:57.567" v="3101" actId="20577"/>
        <pc:sldMkLst>
          <pc:docMk/>
          <pc:sldMk cId="2166914774" sldId="271"/>
        </pc:sldMkLst>
        <pc:spChg chg="add mod">
          <ac:chgData name="Sanjel, Santosh" userId="fe5075ea-5619-497e-b8f5-4f2fb577b436" providerId="ADAL" clId="{C60DFA33-B93E-4B55-93D6-2689E991B7FE}" dt="2024-01-15T15:03:04.835" v="2870" actId="1076"/>
          <ac:spMkLst>
            <pc:docMk/>
            <pc:sldMk cId="2166914774" sldId="271"/>
            <ac:spMk id="3" creationId="{9557BA66-CF29-5E3F-F8D1-53F1A8E37A3F}"/>
          </ac:spMkLst>
        </pc:spChg>
        <pc:spChg chg="add">
          <ac:chgData name="Sanjel, Santosh" userId="fe5075ea-5619-497e-b8f5-4f2fb577b436" providerId="ADAL" clId="{C60DFA33-B93E-4B55-93D6-2689E991B7FE}" dt="2024-01-15T13:55:43.532" v="2618"/>
          <ac:spMkLst>
            <pc:docMk/>
            <pc:sldMk cId="2166914774" sldId="271"/>
            <ac:spMk id="4" creationId="{D8EA440E-8E21-936B-9ED1-BC4B764886A9}"/>
          </ac:spMkLst>
        </pc:spChg>
        <pc:spChg chg="add mod">
          <ac:chgData name="Sanjel, Santosh" userId="fe5075ea-5619-497e-b8f5-4f2fb577b436" providerId="ADAL" clId="{C60DFA33-B93E-4B55-93D6-2689E991B7FE}" dt="2024-01-15T19:44:57.567" v="3101" actId="20577"/>
          <ac:spMkLst>
            <pc:docMk/>
            <pc:sldMk cId="2166914774" sldId="271"/>
            <ac:spMk id="6" creationId="{DEE333B2-5A9B-2AE2-ECC1-FF0000812A0C}"/>
          </ac:spMkLst>
        </pc:spChg>
        <pc:picChg chg="add mod">
          <ac:chgData name="Sanjel, Santosh" userId="fe5075ea-5619-497e-b8f5-4f2fb577b436" providerId="ADAL" clId="{C60DFA33-B93E-4B55-93D6-2689E991B7FE}" dt="2024-01-15T15:03:01.160" v="2869" actId="1076"/>
          <ac:picMkLst>
            <pc:docMk/>
            <pc:sldMk cId="2166914774" sldId="271"/>
            <ac:picMk id="5" creationId="{D0EC43A7-5FC8-FECD-6F51-5AA1673A9B84}"/>
          </ac:picMkLst>
        </pc:picChg>
      </pc:sldChg>
      <pc:sldChg chg="addSp delSp modSp new del mod">
        <pc:chgData name="Sanjel, Santosh" userId="fe5075ea-5619-497e-b8f5-4f2fb577b436" providerId="ADAL" clId="{C60DFA33-B93E-4B55-93D6-2689E991B7FE}" dt="2024-01-15T19:41:10.374" v="2988" actId="47"/>
        <pc:sldMkLst>
          <pc:docMk/>
          <pc:sldMk cId="18318391" sldId="272"/>
        </pc:sldMkLst>
        <pc:spChg chg="add">
          <ac:chgData name="Sanjel, Santosh" userId="fe5075ea-5619-497e-b8f5-4f2fb577b436" providerId="ADAL" clId="{C60DFA33-B93E-4B55-93D6-2689E991B7FE}" dt="2024-01-15T19:23:08.989" v="2977"/>
          <ac:spMkLst>
            <pc:docMk/>
            <pc:sldMk cId="18318391" sldId="272"/>
            <ac:spMk id="2" creationId="{DAB01AF3-2089-1F05-93F7-1FCA6EB8DBD5}"/>
          </ac:spMkLst>
        </pc:spChg>
        <pc:picChg chg="add del">
          <ac:chgData name="Sanjel, Santosh" userId="fe5075ea-5619-497e-b8f5-4f2fb577b436" providerId="ADAL" clId="{C60DFA33-B93E-4B55-93D6-2689E991B7FE}" dt="2024-01-15T19:23:56.105" v="2979" actId="478"/>
          <ac:picMkLst>
            <pc:docMk/>
            <pc:sldMk cId="18318391" sldId="272"/>
            <ac:picMk id="3" creationId="{06503CB1-6833-81EF-D7FF-C4191F92C3C7}"/>
          </ac:picMkLst>
        </pc:picChg>
        <pc:picChg chg="add mod">
          <ac:chgData name="Sanjel, Santosh" userId="fe5075ea-5619-497e-b8f5-4f2fb577b436" providerId="ADAL" clId="{C60DFA33-B93E-4B55-93D6-2689E991B7FE}" dt="2024-01-15T19:25:04.459" v="2981" actId="1076"/>
          <ac:picMkLst>
            <pc:docMk/>
            <pc:sldMk cId="18318391" sldId="272"/>
            <ac:picMk id="4" creationId="{EF95F8D5-400D-7378-BDFE-49722BE445F1}"/>
          </ac:picMkLst>
        </pc:picChg>
      </pc:sldChg>
      <pc:sldChg chg="addSp delSp modSp new mod setBg">
        <pc:chgData name="Sanjel, Santosh" userId="fe5075ea-5619-497e-b8f5-4f2fb577b436" providerId="ADAL" clId="{C60DFA33-B93E-4B55-93D6-2689E991B7FE}" dt="2024-01-15T20:59:47.035" v="3119" actId="12789"/>
        <pc:sldMkLst>
          <pc:docMk/>
          <pc:sldMk cId="1983982033" sldId="273"/>
        </pc:sldMkLst>
        <pc:spChg chg="add del">
          <ac:chgData name="Sanjel, Santosh" userId="fe5075ea-5619-497e-b8f5-4f2fb577b436" providerId="ADAL" clId="{C60DFA33-B93E-4B55-93D6-2689E991B7FE}" dt="2024-01-15T20:59:17" v="3112" actId="26606"/>
          <ac:spMkLst>
            <pc:docMk/>
            <pc:sldMk cId="1983982033" sldId="273"/>
            <ac:spMk id="8" creationId="{E2BA2BD9-7B54-4190-8F06-3EF3658A0020}"/>
          </ac:spMkLst>
        </pc:spChg>
        <pc:spChg chg="add del">
          <ac:chgData name="Sanjel, Santosh" userId="fe5075ea-5619-497e-b8f5-4f2fb577b436" providerId="ADAL" clId="{C60DFA33-B93E-4B55-93D6-2689E991B7FE}" dt="2024-01-15T20:59:19.462" v="3114" actId="26606"/>
          <ac:spMkLst>
            <pc:docMk/>
            <pc:sldMk cId="1983982033" sldId="273"/>
            <ac:spMk id="10" creationId="{CB44330D-EA18-4254-AA95-EB49948539B8}"/>
          </ac:spMkLst>
        </pc:spChg>
        <pc:spChg chg="add del">
          <ac:chgData name="Sanjel, Santosh" userId="fe5075ea-5619-497e-b8f5-4f2fb577b436" providerId="ADAL" clId="{C60DFA33-B93E-4B55-93D6-2689E991B7FE}" dt="2024-01-15T20:59:19.462" v="3114" actId="26606"/>
          <ac:spMkLst>
            <pc:docMk/>
            <pc:sldMk cId="1983982033" sldId="273"/>
            <ac:spMk id="11" creationId="{32BC26D8-82FB-445E-AA49-62A77D7C1EE0}"/>
          </ac:spMkLst>
        </pc:spChg>
        <pc:picChg chg="add mod">
          <ac:chgData name="Sanjel, Santosh" userId="fe5075ea-5619-497e-b8f5-4f2fb577b436" providerId="ADAL" clId="{C60DFA33-B93E-4B55-93D6-2689E991B7FE}" dt="2024-01-15T20:59:47.035" v="3119" actId="12789"/>
          <ac:picMkLst>
            <pc:docMk/>
            <pc:sldMk cId="1983982033" sldId="273"/>
            <ac:picMk id="3" creationId="{72BDDE69-ED94-BFC3-CCDB-AEC35C2001FE}"/>
          </ac:picMkLst>
        </pc:picChg>
      </pc:sldChg>
    </pc:docChg>
  </pc:docChgLst>
  <pc:docChgLst>
    <pc:chgData name="Sanjel, Santosh" userId="fe5075ea-5619-497e-b8f5-4f2fb577b436" providerId="ADAL" clId="{DE94FE0A-C08E-42B7-9579-EDB9EA06CC3E}"/>
    <pc:docChg chg="undo custSel addSld modSld">
      <pc:chgData name="Sanjel, Santosh" userId="fe5075ea-5619-497e-b8f5-4f2fb577b436" providerId="ADAL" clId="{DE94FE0A-C08E-42B7-9579-EDB9EA06CC3E}" dt="2024-01-22T19:08:24.436" v="108" actId="164"/>
      <pc:docMkLst>
        <pc:docMk/>
      </pc:docMkLst>
      <pc:sldChg chg="addSp modSp new mod">
        <pc:chgData name="Sanjel, Santosh" userId="fe5075ea-5619-497e-b8f5-4f2fb577b436" providerId="ADAL" clId="{DE94FE0A-C08E-42B7-9579-EDB9EA06CC3E}" dt="2024-01-08T18:43:38.118" v="6" actId="14100"/>
        <pc:sldMkLst>
          <pc:docMk/>
          <pc:sldMk cId="2421611012" sldId="256"/>
        </pc:sldMkLst>
        <pc:picChg chg="add mod">
          <ac:chgData name="Sanjel, Santosh" userId="fe5075ea-5619-497e-b8f5-4f2fb577b436" providerId="ADAL" clId="{DE94FE0A-C08E-42B7-9579-EDB9EA06CC3E}" dt="2024-01-08T18:43:38.118" v="6" actId="14100"/>
          <ac:picMkLst>
            <pc:docMk/>
            <pc:sldMk cId="2421611012" sldId="256"/>
            <ac:picMk id="3" creationId="{B39861DC-437E-209A-DF80-9E6097EBFEE6}"/>
          </ac:picMkLst>
        </pc:picChg>
      </pc:sldChg>
      <pc:sldChg chg="addSp delSp modSp mod">
        <pc:chgData name="Sanjel, Santosh" userId="fe5075ea-5619-497e-b8f5-4f2fb577b436" providerId="ADAL" clId="{DE94FE0A-C08E-42B7-9579-EDB9EA06CC3E}" dt="2024-01-22T19:08:24.436" v="108" actId="164"/>
        <pc:sldMkLst>
          <pc:docMk/>
          <pc:sldMk cId="1498674693" sldId="262"/>
        </pc:sldMkLst>
        <pc:spChg chg="mod">
          <ac:chgData name="Sanjel, Santosh" userId="fe5075ea-5619-497e-b8f5-4f2fb577b436" providerId="ADAL" clId="{DE94FE0A-C08E-42B7-9579-EDB9EA06CC3E}" dt="2024-01-22T19:08:24.436" v="108" actId="164"/>
          <ac:spMkLst>
            <pc:docMk/>
            <pc:sldMk cId="1498674693" sldId="262"/>
            <ac:spMk id="4" creationId="{684410CC-6546-721B-36E3-6F0473C058BD}"/>
          </ac:spMkLst>
        </pc:spChg>
        <pc:grpChg chg="add mod">
          <ac:chgData name="Sanjel, Santosh" userId="fe5075ea-5619-497e-b8f5-4f2fb577b436" providerId="ADAL" clId="{DE94FE0A-C08E-42B7-9579-EDB9EA06CC3E}" dt="2024-01-22T19:08:24.436" v="108" actId="164"/>
          <ac:grpSpMkLst>
            <pc:docMk/>
            <pc:sldMk cId="1498674693" sldId="262"/>
            <ac:grpSpMk id="6" creationId="{450AEB6F-AA1D-C7C5-830C-FAA7D70AD100}"/>
          </ac:grpSpMkLst>
        </pc:grpChg>
        <pc:picChg chg="mod">
          <ac:chgData name="Sanjel, Santosh" userId="fe5075ea-5619-497e-b8f5-4f2fb577b436" providerId="ADAL" clId="{DE94FE0A-C08E-42B7-9579-EDB9EA06CC3E}" dt="2024-01-22T19:08:24.436" v="108" actId="164"/>
          <ac:picMkLst>
            <pc:docMk/>
            <pc:sldMk cId="1498674693" sldId="262"/>
            <ac:picMk id="3" creationId="{3308D1A4-1FDA-8B2F-CB6C-2645374F4849}"/>
          </ac:picMkLst>
        </pc:picChg>
        <pc:picChg chg="add del mod">
          <ac:chgData name="Sanjel, Santosh" userId="fe5075ea-5619-497e-b8f5-4f2fb577b436" providerId="ADAL" clId="{DE94FE0A-C08E-42B7-9579-EDB9EA06CC3E}" dt="2024-01-22T19:08:12.375" v="106" actId="478"/>
          <ac:picMkLst>
            <pc:docMk/>
            <pc:sldMk cId="1498674693" sldId="262"/>
            <ac:picMk id="5" creationId="{11B49AB5-E8EE-AEC5-807A-1ABCBA8E72AE}"/>
          </ac:picMkLst>
        </pc:picChg>
      </pc:sldChg>
      <pc:sldChg chg="modSp mod">
        <pc:chgData name="Sanjel, Santosh" userId="fe5075ea-5619-497e-b8f5-4f2fb577b436" providerId="ADAL" clId="{DE94FE0A-C08E-42B7-9579-EDB9EA06CC3E}" dt="2024-01-22T18:46:07.590" v="95" actId="207"/>
        <pc:sldMkLst>
          <pc:docMk/>
          <pc:sldMk cId="3905981243" sldId="263"/>
        </pc:sldMkLst>
        <pc:spChg chg="mod">
          <ac:chgData name="Sanjel, Santosh" userId="fe5075ea-5619-497e-b8f5-4f2fb577b436" providerId="ADAL" clId="{DE94FE0A-C08E-42B7-9579-EDB9EA06CC3E}" dt="2024-01-22T18:45:49.209" v="93" actId="14100"/>
          <ac:spMkLst>
            <pc:docMk/>
            <pc:sldMk cId="3905981243" sldId="263"/>
            <ac:spMk id="2" creationId="{79E53021-2AD6-ED94-D815-4187175BF945}"/>
          </ac:spMkLst>
        </pc:spChg>
        <pc:spChg chg="mod">
          <ac:chgData name="Sanjel, Santosh" userId="fe5075ea-5619-497e-b8f5-4f2fb577b436" providerId="ADAL" clId="{DE94FE0A-C08E-42B7-9579-EDB9EA06CC3E}" dt="2024-01-22T18:46:07.590" v="95" actId="207"/>
          <ac:spMkLst>
            <pc:docMk/>
            <pc:sldMk cId="3905981243" sldId="263"/>
            <ac:spMk id="8" creationId="{4A873D7F-B31E-4AE3-6C9D-32525E3C29CE}"/>
          </ac:spMkLst>
        </pc:spChg>
      </pc:sldChg>
      <pc:sldChg chg="modSp mod">
        <pc:chgData name="Sanjel, Santosh" userId="fe5075ea-5619-497e-b8f5-4f2fb577b436" providerId="ADAL" clId="{DE94FE0A-C08E-42B7-9579-EDB9EA06CC3E}" dt="2024-01-22T15:06:15.196" v="91" actId="20577"/>
        <pc:sldMkLst>
          <pc:docMk/>
          <pc:sldMk cId="1444267677" sldId="264"/>
        </pc:sldMkLst>
        <pc:spChg chg="mod">
          <ac:chgData name="Sanjel, Santosh" userId="fe5075ea-5619-497e-b8f5-4f2fb577b436" providerId="ADAL" clId="{DE94FE0A-C08E-42B7-9579-EDB9EA06CC3E}" dt="2024-01-22T15:06:15.196" v="91" actId="20577"/>
          <ac:spMkLst>
            <pc:docMk/>
            <pc:sldMk cId="1444267677" sldId="264"/>
            <ac:spMk id="6" creationId="{238FEEC3-4DD8-77F5-E2CC-B902762B75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BC01-1D51-4FEF-9AB7-08CAD9C5F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7736B-4B87-B9F4-B4D5-4C966E082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205A-FAA5-EA25-1E8D-0279FF9B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EF27E-9D55-04CE-B457-3BBE8067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BE4B-1485-60AB-032F-9237FFAB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F1FD-3F87-F388-D839-DE7E11FF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574E6-6F84-26B5-D733-C14E278B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E428-6FE6-A045-DF90-0C313855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C416-F835-435A-C594-1B3F6341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632E2-44DE-6376-0552-BB1692A1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9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E86FE-26BD-2EA9-E9E3-DDC47E052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8D871-8FC2-1257-45E0-44BEB72E9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37567-044A-691D-7CD6-466EAFE8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13D6-3D91-65FF-A849-01CF95E3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DC11-39D7-0D52-7164-E1034CAF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7377-5BEB-2570-AB3E-B4C70616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BCEB-49D3-C9FF-89BF-94A9D6FF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8258-78AA-52F1-8DC4-41A13B8B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9085-7DB5-253B-7BC5-BD70556A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CEE8-02D9-138D-B2B8-B8847F78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CA89-DE2F-B837-0375-023E8E15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1374-FB44-7018-A5A1-453E4D07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69D46-EAE9-7DE0-A41A-EBAEEF39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87B1-89CA-38B4-F6BB-6BF2C7D6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0A9E-EE61-2F89-BACB-9E1E6144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37F9-C7B6-3FE6-9D4C-58613974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7194-9441-410B-2D9F-80ED94A44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51D74-9A87-3DD3-0268-D15D27C0A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DF972-E6EE-8714-0F6A-C2825D78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2627-DE27-F0E7-69EE-E00F16E7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7B948-4498-C755-3702-B0231AD5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4899-D378-7BD4-E927-0575F318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519DD-2A08-A06F-9B1F-CAC91521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DB12C-9C5E-AA20-9002-1199AF16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CB0C5-A26F-FA18-1E67-A17DAF318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0C98F-10ED-2320-0B80-58C6333FC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F939A-5064-35D1-0D86-B033D80F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6D2E3-C1B7-0C42-C999-50DF18ED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0D268-351F-5634-86D8-11280910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EB6D-0559-C48E-09D5-07BCC58B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098CB-F727-F32F-C6B2-5D50FE8D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883B7-9357-309D-4340-8B04F769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8040A-700C-9952-3A6A-6C2E6135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1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12E86-A862-A15D-A20B-9FFE5DB7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B5ABD-873E-B315-0075-0B474F03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BAC83-125F-BCB9-2F88-E3BF3964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119C-DFBD-3598-0AA1-E6003865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C343-2FF8-CC35-3A0D-B6F3BF33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432A5-A615-B098-2C94-A1903194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2230-7A05-11B2-A7A2-CD14CD98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2195-BA38-31AB-6FCC-28EDFE36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376C0-473D-1D81-2B0C-A35519B4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34E3-9080-5AB0-BA31-36B84443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7A90C-6DBB-5B22-078D-E53376E76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0D62D-CE9B-34E9-9782-0FED263D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D484C-C6F8-DFF8-041A-901B2D86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7804E-6CE6-F62B-8C43-C550556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D5D9A-7AA7-12F4-DE4D-369FFA85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0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0FE63-1D2D-4B16-B88F-17B7445E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DC91B-608D-5D17-8FCF-9455B153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14649-5F09-F472-0CC7-3C71FE258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F24B-529D-4931-9819-1CFC2A1A25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2883-C674-2059-59C5-966CB24D7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A687-5E99-3AA3-62CB-B322D3BF8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E05E-41C4-45B2-9DBE-B56A7B95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ybeanresearchinfo.com/wp-content/uploads/2022/01/2700-003-23_Planting-Date-V1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C225-E272-A388-EA72-91995376D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64" y="1613978"/>
            <a:ext cx="11847871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Causal effect of early planting date recommendation on soybean yield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85913-2704-AE44-30F3-D3270EF2A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0519"/>
            <a:ext cx="9144000" cy="16557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Santosh Sanjel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Postdoctoral scholar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Penn State (Esker lab)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92B145-5787-A321-DF19-D37BDF23AB42}"/>
              </a:ext>
            </a:extLst>
          </p:cNvPr>
          <p:cNvCxnSpPr>
            <a:cxnSpLocks/>
          </p:cNvCxnSpPr>
          <p:nvPr/>
        </p:nvCxnSpPr>
        <p:spPr>
          <a:xfrm>
            <a:off x="835746" y="4286862"/>
            <a:ext cx="10638499" cy="0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3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72BDDE69-ED94-BFC3-CCDB-AEC35C200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2" y="439180"/>
            <a:ext cx="11645596" cy="59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C05AB-8F7F-18DF-2D82-3BBC35B8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800100"/>
            <a:ext cx="9201150" cy="605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249068-8C0F-3231-A927-034309E7092A}"/>
              </a:ext>
            </a:extLst>
          </p:cNvPr>
          <p:cNvSpPr txBox="1"/>
          <p:nvPr/>
        </p:nvSpPr>
        <p:spPr>
          <a:xfrm>
            <a:off x="186810" y="216310"/>
            <a:ext cx="1098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 3: G-computation (Linear regression with minimal adj. set)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FF7C5F-E0F3-BE5F-0CB2-36C352A9B8F7}"/>
              </a:ext>
            </a:extLst>
          </p:cNvPr>
          <p:cNvCxnSpPr>
            <a:cxnSpLocks/>
          </p:cNvCxnSpPr>
          <p:nvPr/>
        </p:nvCxnSpPr>
        <p:spPr>
          <a:xfrm>
            <a:off x="0" y="769026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A860D6-1826-8B6F-2F10-074C5AFA4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60551"/>
              </p:ext>
            </p:extLst>
          </p:nvPr>
        </p:nvGraphicFramePr>
        <p:xfrm>
          <a:off x="109588" y="1775848"/>
          <a:ext cx="2574617" cy="1350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734">
                  <a:extLst>
                    <a:ext uri="{9D8B030D-6E8A-4147-A177-3AD203B41FA5}">
                      <a16:colId xmlns:a16="http://schemas.microsoft.com/office/drawing/2014/main" val="1825800988"/>
                    </a:ext>
                  </a:extLst>
                </a:gridCol>
                <a:gridCol w="1042883">
                  <a:extLst>
                    <a:ext uri="{9D8B030D-6E8A-4147-A177-3AD203B41FA5}">
                      <a16:colId xmlns:a16="http://schemas.microsoft.com/office/drawing/2014/main" val="1908760656"/>
                    </a:ext>
                  </a:extLst>
                </a:gridCol>
              </a:tblGrid>
              <a:tr h="33770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G-computation summary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77588"/>
                  </a:ext>
                </a:extLst>
              </a:tr>
              <a:tr h="337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Mean(Pred.Y1)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61.1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996218"/>
                  </a:ext>
                </a:extLst>
              </a:tr>
              <a:tr h="337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Mean(Pred.Y0)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57.8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6344092"/>
                  </a:ext>
                </a:extLst>
              </a:tr>
              <a:tr h="337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Pred.TE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3.3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74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78B597-066E-1C6C-C5A3-4FF25ED779FE}"/>
              </a:ext>
            </a:extLst>
          </p:cNvPr>
          <p:cNvSpPr txBox="1"/>
          <p:nvPr/>
        </p:nvSpPr>
        <p:spPr>
          <a:xfrm>
            <a:off x="186810" y="3429000"/>
            <a:ext cx="2237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 histogram needed for pred TE, just point estimate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Remove NAs</a:t>
            </a:r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2322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57BA66-CF29-5E3F-F8D1-53F1A8E37A3F}"/>
              </a:ext>
            </a:extLst>
          </p:cNvPr>
          <p:cNvSpPr txBox="1"/>
          <p:nvPr/>
        </p:nvSpPr>
        <p:spPr>
          <a:xfrm>
            <a:off x="2643343" y="5811947"/>
            <a:ext cx="88981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summary(</a:t>
            </a:r>
            <a:r>
              <a:rPr lang="en-US" dirty="0" err="1"/>
              <a:t>Pred.TE</a:t>
            </a:r>
            <a:r>
              <a:rPr lang="en-US" dirty="0"/>
              <a:t>)  # all 3.3 is it normal?</a:t>
            </a:r>
          </a:p>
          <a:p>
            <a:r>
              <a:rPr lang="en-US" dirty="0"/>
              <a:t>   Min. 	1st Qu.  	Median    Mean 	3rd Qu.    Max.    	NA's </a:t>
            </a:r>
          </a:p>
          <a:p>
            <a:r>
              <a:rPr lang="en-US" dirty="0"/>
              <a:t>    3.3     	3.3     	3.3     	3.3     	3.3     	3.3     	650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C43A7-5FC8-FECD-6F51-5AA1673A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85" y="407783"/>
            <a:ext cx="7953375" cy="523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333B2-5A9B-2AE2-ECC1-FF0000812A0C}"/>
              </a:ext>
            </a:extLst>
          </p:cNvPr>
          <p:cNvSpPr txBox="1"/>
          <p:nvPr/>
        </p:nvSpPr>
        <p:spPr>
          <a:xfrm>
            <a:off x="427839" y="914400"/>
            <a:ext cx="2080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Doubly robust method</a:t>
            </a:r>
          </a:p>
          <a:p>
            <a:endParaRPr lang="en-US" dirty="0"/>
          </a:p>
          <a:p>
            <a:r>
              <a:rPr lang="en-US" dirty="0"/>
              <a:t>If either </a:t>
            </a:r>
            <a:r>
              <a:rPr lang="en-US" dirty="0" err="1"/>
              <a:t>psm</a:t>
            </a:r>
            <a:r>
              <a:rPr lang="en-US" dirty="0"/>
              <a:t> or g- computation mis-</a:t>
            </a:r>
            <a:r>
              <a:rPr lang="en-US" dirty="0" err="1"/>
              <a:t>specifty</a:t>
            </a:r>
            <a:r>
              <a:rPr lang="en-US" dirty="0"/>
              <a:t>, then this method has capacity to reduce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1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4BF3BE-A2BE-9EFA-6435-1EA91696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557212"/>
            <a:ext cx="93916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8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3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03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D7EA7C9F-7EF4-233F-3AE8-118F693C5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51" y="0"/>
            <a:ext cx="960509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F47E8-8A63-CD33-826E-92F6B1D47B94}"/>
              </a:ext>
            </a:extLst>
          </p:cNvPr>
          <p:cNvSpPr txBox="1"/>
          <p:nvPr/>
        </p:nvSpPr>
        <p:spPr>
          <a:xfrm>
            <a:off x="186815" y="5309419"/>
            <a:ext cx="2930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Minimum adjustment set</a:t>
            </a:r>
          </a:p>
          <a:p>
            <a:endParaRPr lang="en-US" dirty="0"/>
          </a:p>
          <a:p>
            <a:r>
              <a:rPr lang="en-US" dirty="0"/>
              <a:t>crop rotation, latitude, longitude, maturity group</a:t>
            </a:r>
          </a:p>
        </p:txBody>
      </p:sp>
    </p:spTree>
    <p:extLst>
      <p:ext uri="{BB962C8B-B14F-4D97-AF65-F5344CB8AC3E}">
        <p14:creationId xmlns:p14="http://schemas.microsoft.com/office/powerpoint/2010/main" val="176968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75097E79-9901-CAF5-9A4F-1F15067D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51" y="0"/>
            <a:ext cx="960509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4323A5-978C-5E87-98D2-7D30BD1006F7}"/>
              </a:ext>
            </a:extLst>
          </p:cNvPr>
          <p:cNvSpPr txBox="1"/>
          <p:nvPr/>
        </p:nvSpPr>
        <p:spPr>
          <a:xfrm>
            <a:off x="324465" y="5309419"/>
            <a:ext cx="2930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adjustment set</a:t>
            </a:r>
          </a:p>
          <a:p>
            <a:endParaRPr lang="en-US" dirty="0"/>
          </a:p>
          <a:p>
            <a:r>
              <a:rPr lang="en-US" dirty="0"/>
              <a:t>Due to unobserved field condition</a:t>
            </a:r>
          </a:p>
        </p:txBody>
      </p:sp>
    </p:spTree>
    <p:extLst>
      <p:ext uri="{BB962C8B-B14F-4D97-AF65-F5344CB8AC3E}">
        <p14:creationId xmlns:p14="http://schemas.microsoft.com/office/powerpoint/2010/main" val="391973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canada with different colored squares&#10;&#10;Description automatically generated">
            <a:extLst>
              <a:ext uri="{FF2B5EF4-FFF2-40B4-BE49-F238E27FC236}">
                <a16:creationId xmlns:a16="http://schemas.microsoft.com/office/drawing/2014/main" id="{B39861DC-437E-209A-DF80-9E6097EB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860671"/>
            <a:ext cx="7610475" cy="58808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898F87-9B82-96BF-3FB0-D591F9702EA4}"/>
              </a:ext>
            </a:extLst>
          </p:cNvPr>
          <p:cNvSpPr txBox="1"/>
          <p:nvPr/>
        </p:nvSpPr>
        <p:spPr>
          <a:xfrm>
            <a:off x="550606" y="216310"/>
            <a:ext cx="1141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Causal model framework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CF02A-FE28-00AE-42F2-A066FFFE5B0E}"/>
              </a:ext>
            </a:extLst>
          </p:cNvPr>
          <p:cNvCxnSpPr>
            <a:cxnSpLocks/>
          </p:cNvCxnSpPr>
          <p:nvPr/>
        </p:nvCxnSpPr>
        <p:spPr>
          <a:xfrm>
            <a:off x="0" y="769026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93EEEA-BBD4-FE80-0225-2FF84EE330AC}"/>
              </a:ext>
            </a:extLst>
          </p:cNvPr>
          <p:cNvSpPr txBox="1"/>
          <p:nvPr/>
        </p:nvSpPr>
        <p:spPr>
          <a:xfrm>
            <a:off x="6125226" y="1472692"/>
            <a:ext cx="45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Soybean planting date recommendation zones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E11C5-4AA7-A143-1242-10253A490071}"/>
              </a:ext>
            </a:extLst>
          </p:cNvPr>
          <p:cNvSpPr txBox="1"/>
          <p:nvPr/>
        </p:nvSpPr>
        <p:spPr>
          <a:xfrm>
            <a:off x="275303" y="1219201"/>
            <a:ext cx="43062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Data: Soybean farmer survey data from 11 states in North Central US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Planting date recommendation zones map developed by soybean researchers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Intervention: Adhering to recommended planting 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E7A2F-4DB2-38C2-7F1C-E96E77063985}"/>
              </a:ext>
            </a:extLst>
          </p:cNvPr>
          <p:cNvSpPr txBox="1"/>
          <p:nvPr/>
        </p:nvSpPr>
        <p:spPr>
          <a:xfrm>
            <a:off x="4847303" y="5938684"/>
            <a:ext cx="703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Source: Conley et al</a:t>
            </a:r>
          </a:p>
          <a:p>
            <a:r>
              <a:rPr lang="en-US" dirty="0">
                <a:hlinkClick r:id="rId3"/>
              </a:rPr>
              <a:t>2700-003-23_Planting-Date-V1.pdf (soybeanresearchinfo.com)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1C8A13-9BBF-E6E8-AF18-A889C1290117}"/>
              </a:ext>
            </a:extLst>
          </p:cNvPr>
          <p:cNvSpPr/>
          <p:nvPr/>
        </p:nvSpPr>
        <p:spPr>
          <a:xfrm>
            <a:off x="580109" y="5083282"/>
            <a:ext cx="403122" cy="353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F1181A-ED4C-F0CE-3B5D-0FEF37BE9C30}"/>
              </a:ext>
            </a:extLst>
          </p:cNvPr>
          <p:cNvSpPr/>
          <p:nvPr/>
        </p:nvSpPr>
        <p:spPr>
          <a:xfrm>
            <a:off x="3180734" y="5083282"/>
            <a:ext cx="403122" cy="3539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795C45-62AB-E684-6830-0DDA2F5177F2}"/>
              </a:ext>
            </a:extLst>
          </p:cNvPr>
          <p:cNvCxnSpPr>
            <a:cxnSpLocks/>
          </p:cNvCxnSpPr>
          <p:nvPr/>
        </p:nvCxnSpPr>
        <p:spPr>
          <a:xfrm>
            <a:off x="1012727" y="5260256"/>
            <a:ext cx="210312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C46901-40F7-CFC0-0585-E8F786A1BEF6}"/>
              </a:ext>
            </a:extLst>
          </p:cNvPr>
          <p:cNvSpPr txBox="1"/>
          <p:nvPr/>
        </p:nvSpPr>
        <p:spPr>
          <a:xfrm>
            <a:off x="442452" y="4188545"/>
            <a:ext cx="2821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1 : Optimal plating </a:t>
            </a:r>
          </a:p>
          <a:p>
            <a:r>
              <a:rPr lang="en-US" dirty="0"/>
              <a:t>T = 0 : Non-optimal planting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A30E3-64B6-3084-2BA3-FC55E2B348F6}"/>
              </a:ext>
            </a:extLst>
          </p:cNvPr>
          <p:cNvSpPr txBox="1"/>
          <p:nvPr/>
        </p:nvSpPr>
        <p:spPr>
          <a:xfrm>
            <a:off x="3087329" y="5515898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Soybean yield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6BBB0-2927-3EF0-BD33-7554669C3B39}"/>
              </a:ext>
            </a:extLst>
          </p:cNvPr>
          <p:cNvSpPr txBox="1"/>
          <p:nvPr/>
        </p:nvSpPr>
        <p:spPr>
          <a:xfrm>
            <a:off x="442451" y="5962634"/>
            <a:ext cx="257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based on optimality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1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3FD65-B4A9-B5AE-9783-4D6C52D3AEB5}"/>
              </a:ext>
            </a:extLst>
          </p:cNvPr>
          <p:cNvSpPr txBox="1"/>
          <p:nvPr/>
        </p:nvSpPr>
        <p:spPr>
          <a:xfrm>
            <a:off x="304802" y="216310"/>
            <a:ext cx="991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Distribution: Observed planting date - recommended planting date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87A49B-66DF-E8E4-9536-2B2C78540910}"/>
              </a:ext>
            </a:extLst>
          </p:cNvPr>
          <p:cNvCxnSpPr>
            <a:cxnSpLocks/>
          </p:cNvCxnSpPr>
          <p:nvPr/>
        </p:nvCxnSpPr>
        <p:spPr>
          <a:xfrm>
            <a:off x="0" y="769026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107DF7-FA3C-0DE0-B91E-75D9E3A36C54}"/>
              </a:ext>
            </a:extLst>
          </p:cNvPr>
          <p:cNvSpPr txBox="1"/>
          <p:nvPr/>
        </p:nvSpPr>
        <p:spPr>
          <a:xfrm>
            <a:off x="304802" y="1279802"/>
            <a:ext cx="2727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assignment:</a:t>
            </a:r>
          </a:p>
          <a:p>
            <a:endParaRPr lang="en-US" dirty="0"/>
          </a:p>
          <a:p>
            <a:r>
              <a:rPr lang="en-US" u="sng" dirty="0"/>
              <a:t>Optimal planting</a:t>
            </a:r>
          </a:p>
          <a:p>
            <a:r>
              <a:rPr lang="en-US" dirty="0"/>
              <a:t>T = 1, if </a:t>
            </a:r>
          </a:p>
          <a:p>
            <a:r>
              <a:rPr lang="en-US" dirty="0"/>
              <a:t>-10 ≤ PD – </a:t>
            </a:r>
            <a:r>
              <a:rPr lang="en-US" dirty="0" err="1"/>
              <a:t>rPD</a:t>
            </a:r>
            <a:r>
              <a:rPr lang="en-US" dirty="0"/>
              <a:t> ≤ 10 </a:t>
            </a:r>
          </a:p>
          <a:p>
            <a:endParaRPr lang="en-US" dirty="0"/>
          </a:p>
          <a:p>
            <a:r>
              <a:rPr lang="en-US" u="sng" dirty="0"/>
              <a:t>Non-optimal planting</a:t>
            </a:r>
          </a:p>
          <a:p>
            <a:r>
              <a:rPr lang="en-US" dirty="0"/>
              <a:t>T = 0, if</a:t>
            </a:r>
          </a:p>
          <a:p>
            <a:r>
              <a:rPr lang="en-US" dirty="0"/>
              <a:t>10 ≤ PD – </a:t>
            </a:r>
            <a:r>
              <a:rPr lang="en-US" dirty="0" err="1"/>
              <a:t>rPD</a:t>
            </a:r>
            <a:r>
              <a:rPr lang="en-US" dirty="0"/>
              <a:t> ≤ 108</a:t>
            </a:r>
          </a:p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C986F1-4390-988E-5C25-D53B2927B31C}"/>
              </a:ext>
            </a:extLst>
          </p:cNvPr>
          <p:cNvGrpSpPr/>
          <p:nvPr/>
        </p:nvGrpSpPr>
        <p:grpSpPr>
          <a:xfrm>
            <a:off x="2848586" y="1240888"/>
            <a:ext cx="8972550" cy="4953814"/>
            <a:chOff x="2848586" y="1090168"/>
            <a:chExt cx="8972550" cy="495381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0EC19D-8000-5AB3-1274-15C535CF03E0}"/>
                </a:ext>
              </a:extLst>
            </p:cNvPr>
            <p:cNvGrpSpPr/>
            <p:nvPr/>
          </p:nvGrpSpPr>
          <p:grpSpPr>
            <a:xfrm>
              <a:off x="2848586" y="1090168"/>
              <a:ext cx="8972550" cy="4953814"/>
              <a:chOff x="2710938" y="1090168"/>
              <a:chExt cx="8972550" cy="495381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A28692B-2D13-9F57-507D-C4395D6B7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0938" y="1129082"/>
                <a:ext cx="8972550" cy="49149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353DBB9-80C6-55BC-ACBE-8206E74D7702}"/>
                  </a:ext>
                </a:extLst>
              </p:cNvPr>
              <p:cNvSpPr/>
              <p:nvPr/>
            </p:nvSpPr>
            <p:spPr>
              <a:xfrm>
                <a:off x="4395019" y="1779639"/>
                <a:ext cx="1115765" cy="1868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A85B2D-CCEE-5DF1-DA70-6D48503F8258}"/>
                  </a:ext>
                </a:extLst>
              </p:cNvPr>
              <p:cNvSpPr txBox="1"/>
              <p:nvPr/>
            </p:nvSpPr>
            <p:spPr>
              <a:xfrm>
                <a:off x="4556208" y="1691156"/>
                <a:ext cx="900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T = 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7AE0BA8-D194-FC89-8A32-AC6457058055}"/>
                  </a:ext>
                </a:extLst>
              </p:cNvPr>
              <p:cNvSpPr/>
              <p:nvPr/>
            </p:nvSpPr>
            <p:spPr>
              <a:xfrm>
                <a:off x="3460956" y="1209745"/>
                <a:ext cx="894735" cy="1828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CDC669-3A85-EC04-5DF4-726ED585374E}"/>
                  </a:ext>
                </a:extLst>
              </p:cNvPr>
              <p:cNvSpPr/>
              <p:nvPr/>
            </p:nvSpPr>
            <p:spPr>
              <a:xfrm>
                <a:off x="5540280" y="1180457"/>
                <a:ext cx="5737319" cy="1828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5AA4E0-A6A0-028E-2060-1987697AD932}"/>
                  </a:ext>
                </a:extLst>
              </p:cNvPr>
              <p:cNvSpPr txBox="1"/>
              <p:nvPr/>
            </p:nvSpPr>
            <p:spPr>
              <a:xfrm>
                <a:off x="6516023" y="1090168"/>
                <a:ext cx="900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T = 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74F28-2E40-3A69-90C9-4ECF57924B12}"/>
                  </a:ext>
                </a:extLst>
              </p:cNvPr>
              <p:cNvSpPr txBox="1"/>
              <p:nvPr/>
            </p:nvSpPr>
            <p:spPr>
              <a:xfrm>
                <a:off x="3568069" y="1116519"/>
                <a:ext cx="900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T = 0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2934FE-589A-0FC8-844E-B9F97A5D9F1D}"/>
                </a:ext>
              </a:extLst>
            </p:cNvPr>
            <p:cNvSpPr txBox="1"/>
            <p:nvPr/>
          </p:nvSpPr>
          <p:spPr>
            <a:xfrm>
              <a:off x="7948074" y="3547867"/>
              <a:ext cx="37180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Summary: PD – </a:t>
              </a:r>
              <a:r>
                <a:rPr lang="en-US" sz="1400" dirty="0" err="1">
                  <a:latin typeface="Lucida Console" panose="020B0609040504020204" pitchFamily="49" charset="0"/>
                </a:rPr>
                <a:t>rPD</a:t>
              </a:r>
              <a:endParaRPr lang="en-US" sz="1400" dirty="0">
                <a:latin typeface="Lucida Console" panose="020B0609040504020204" pitchFamily="49" charset="0"/>
              </a:endParaRPr>
            </a:p>
            <a:p>
              <a:r>
                <a:rPr lang="en-US" sz="1400" dirty="0">
                  <a:latin typeface="Lucida Console" panose="020B0609040504020204" pitchFamily="49" charset="0"/>
                </a:rPr>
                <a:t> Min.  Q1  Median Mean   Q3  Max</a:t>
              </a:r>
            </a:p>
            <a:p>
              <a:r>
                <a:rPr lang="en-US" sz="1400" dirty="0">
                  <a:latin typeface="Lucida Console" panose="020B0609040504020204" pitchFamily="49" charset="0"/>
                </a:rPr>
                <a:t>-22    17    25   26.34  35  </a:t>
              </a:r>
              <a:r>
                <a:rPr lang="en-US" sz="1400" dirty="0">
                  <a:solidFill>
                    <a:srgbClr val="C00000"/>
                  </a:solidFill>
                  <a:latin typeface="Lucida Console" panose="020B0609040504020204" pitchFamily="49" charset="0"/>
                </a:rPr>
                <a:t>108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40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5CD1-D204-4389-A4F4-82ACB3B516F7}"/>
              </a:ext>
            </a:extLst>
          </p:cNvPr>
          <p:cNvSpPr txBox="1"/>
          <p:nvPr/>
        </p:nvSpPr>
        <p:spPr>
          <a:xfrm>
            <a:off x="462117" y="216310"/>
            <a:ext cx="991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Treatment assignment ~ observed Yield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21D182-34AB-DA62-E2C6-F2A25BAB74E9}"/>
              </a:ext>
            </a:extLst>
          </p:cNvPr>
          <p:cNvCxnSpPr>
            <a:cxnSpLocks/>
          </p:cNvCxnSpPr>
          <p:nvPr/>
        </p:nvCxnSpPr>
        <p:spPr>
          <a:xfrm>
            <a:off x="0" y="769026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3F8112F-F4A4-86EC-50A4-D333D78F70F6}"/>
              </a:ext>
            </a:extLst>
          </p:cNvPr>
          <p:cNvGrpSpPr/>
          <p:nvPr/>
        </p:nvGrpSpPr>
        <p:grpSpPr>
          <a:xfrm>
            <a:off x="1609725" y="1262952"/>
            <a:ext cx="8972550" cy="4914900"/>
            <a:chOff x="1609725" y="1262952"/>
            <a:chExt cx="8972550" cy="49149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34A3BF8-D452-B652-0D8E-CB062125F3C9}"/>
                </a:ext>
              </a:extLst>
            </p:cNvPr>
            <p:cNvGrpSpPr/>
            <p:nvPr/>
          </p:nvGrpSpPr>
          <p:grpSpPr>
            <a:xfrm>
              <a:off x="1609725" y="1262952"/>
              <a:ext cx="8972550" cy="4914900"/>
              <a:chOff x="2745189" y="1262952"/>
              <a:chExt cx="8972550" cy="4914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E2EA822-A66B-F57A-6A7C-6115C4AA9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45189" y="1262952"/>
                <a:ext cx="8972550" cy="491490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3B49B9-24E3-E1B3-6C94-979437F96316}"/>
                  </a:ext>
                </a:extLst>
              </p:cNvPr>
              <p:cNvSpPr/>
              <p:nvPr/>
            </p:nvSpPr>
            <p:spPr>
              <a:xfrm>
                <a:off x="10530673" y="3215473"/>
                <a:ext cx="1187066" cy="29140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5DE620-D8E8-E493-034E-466715E3F4D4}"/>
                </a:ext>
              </a:extLst>
            </p:cNvPr>
            <p:cNvSpPr/>
            <p:nvPr/>
          </p:nvSpPr>
          <p:spPr>
            <a:xfrm>
              <a:off x="9395209" y="4079631"/>
              <a:ext cx="934496" cy="291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26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4BB8C-891F-789E-ABB9-18221AD04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7" r="9604"/>
          <a:stretch/>
        </p:blipFill>
        <p:spPr>
          <a:xfrm>
            <a:off x="1222580" y="894303"/>
            <a:ext cx="9746840" cy="5754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41ADAA-2354-910E-8CF0-B58097F0E51D}"/>
              </a:ext>
            </a:extLst>
          </p:cNvPr>
          <p:cNvSpPr txBox="1"/>
          <p:nvPr/>
        </p:nvSpPr>
        <p:spPr>
          <a:xfrm>
            <a:off x="186811" y="216310"/>
            <a:ext cx="805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Soybean yield difference stratified by planting decision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0E4C18-ECA7-63E9-62BC-18B991D7E9B2}"/>
              </a:ext>
            </a:extLst>
          </p:cNvPr>
          <p:cNvCxnSpPr>
            <a:cxnSpLocks/>
          </p:cNvCxnSpPr>
          <p:nvPr/>
        </p:nvCxnSpPr>
        <p:spPr>
          <a:xfrm>
            <a:off x="0" y="769026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50AEB6F-AA1D-C7C5-830C-FAA7D70AD100}"/>
              </a:ext>
            </a:extLst>
          </p:cNvPr>
          <p:cNvGrpSpPr/>
          <p:nvPr/>
        </p:nvGrpSpPr>
        <p:grpSpPr>
          <a:xfrm>
            <a:off x="1293451" y="0"/>
            <a:ext cx="9605097" cy="6858000"/>
            <a:chOff x="1293451" y="0"/>
            <a:chExt cx="9605097" cy="6858000"/>
          </a:xfrm>
        </p:grpSpPr>
        <p:pic>
          <p:nvPicPr>
            <p:cNvPr id="3" name="Picture 2" descr="A diagram of a network&#10;&#10;Description automatically generated">
              <a:extLst>
                <a:ext uri="{FF2B5EF4-FFF2-40B4-BE49-F238E27FC236}">
                  <a16:creationId xmlns:a16="http://schemas.microsoft.com/office/drawing/2014/main" id="{3308D1A4-1FDA-8B2F-CB6C-2645374F4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451" y="0"/>
              <a:ext cx="9605097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4410CC-6546-721B-36E3-6F0473C058BD}"/>
                </a:ext>
              </a:extLst>
            </p:cNvPr>
            <p:cNvSpPr txBox="1"/>
            <p:nvPr/>
          </p:nvSpPr>
          <p:spPr>
            <a:xfrm>
              <a:off x="2501390" y="418471"/>
              <a:ext cx="293001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Minimum adjustment set</a:t>
              </a:r>
            </a:p>
            <a:p>
              <a:endParaRPr lang="en-US" b="1" dirty="0"/>
            </a:p>
            <a:p>
              <a:r>
                <a:rPr lang="en-US" dirty="0"/>
                <a:t>crop rotation, latitude, longitude, maturity group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67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E53021-2AD6-ED94-D815-4187175BF945}"/>
              </a:ext>
            </a:extLst>
          </p:cNvPr>
          <p:cNvSpPr txBox="1"/>
          <p:nvPr/>
        </p:nvSpPr>
        <p:spPr>
          <a:xfrm>
            <a:off x="186810" y="216310"/>
            <a:ext cx="11546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 1: Adjusted Naive()linear regression, using minimum adjustment set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D9181E-A2D1-B90E-FE51-228D2B2904E0}"/>
              </a:ext>
            </a:extLst>
          </p:cNvPr>
          <p:cNvCxnSpPr>
            <a:cxnSpLocks/>
          </p:cNvCxnSpPr>
          <p:nvPr/>
        </p:nvCxnSpPr>
        <p:spPr>
          <a:xfrm>
            <a:off x="0" y="769026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D2B885E-2BE8-A1B8-3471-C317AD25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783" y="1118590"/>
            <a:ext cx="8670207" cy="5708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73D7F-B31E-4AE3-6C9D-32525E3C29CE}"/>
              </a:ext>
            </a:extLst>
          </p:cNvPr>
          <p:cNvSpPr txBox="1"/>
          <p:nvPr/>
        </p:nvSpPr>
        <p:spPr>
          <a:xfrm>
            <a:off x="157312" y="889038"/>
            <a:ext cx="66269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Y ~ A + latitude + longitude + </a:t>
            </a:r>
            <a:r>
              <a:rPr lang="en-US" sz="2000" dirty="0" err="1">
                <a:solidFill>
                  <a:srgbClr val="C00000"/>
                </a:solidFill>
              </a:rPr>
              <a:t>maturity.group</a:t>
            </a:r>
            <a:r>
              <a:rPr lang="en-US" sz="2000" dirty="0">
                <a:solidFill>
                  <a:srgbClr val="C00000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previous.crop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70CACE-1FD1-21AC-82F0-9E93F8B3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25691"/>
              </p:ext>
            </p:extLst>
          </p:nvPr>
        </p:nvGraphicFramePr>
        <p:xfrm>
          <a:off x="19664" y="2848495"/>
          <a:ext cx="4031224" cy="15892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950">
                  <a:extLst>
                    <a:ext uri="{9D8B030D-6E8A-4147-A177-3AD203B41FA5}">
                      <a16:colId xmlns:a16="http://schemas.microsoft.com/office/drawing/2014/main" val="1641869891"/>
                    </a:ext>
                  </a:extLst>
                </a:gridCol>
                <a:gridCol w="1371153">
                  <a:extLst>
                    <a:ext uri="{9D8B030D-6E8A-4147-A177-3AD203B41FA5}">
                      <a16:colId xmlns:a16="http://schemas.microsoft.com/office/drawing/2014/main" val="2746940588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1557406306"/>
                    </a:ext>
                  </a:extLst>
                </a:gridCol>
                <a:gridCol w="963560">
                  <a:extLst>
                    <a:ext uri="{9D8B030D-6E8A-4147-A177-3AD203B41FA5}">
                      <a16:colId xmlns:a16="http://schemas.microsoft.com/office/drawing/2014/main" val="2608225392"/>
                    </a:ext>
                  </a:extLst>
                </a:gridCol>
              </a:tblGrid>
              <a:tr h="52465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Adjusted fit -Summary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5353143"/>
                  </a:ext>
                </a:extLst>
              </a:tr>
              <a:tr h="5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Variable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Coefficient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p-value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6366108"/>
                  </a:ext>
                </a:extLst>
              </a:tr>
              <a:tr h="539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3.3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[2.3;4.3]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&lt;0.1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080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98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207B05-759A-9460-69AD-DD57E6F6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1" y="800100"/>
            <a:ext cx="9201150" cy="6057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5AAFBC-1EAD-F7D7-DE9B-9C350F03813F}"/>
              </a:ext>
            </a:extLst>
          </p:cNvPr>
          <p:cNvSpPr txBox="1"/>
          <p:nvPr/>
        </p:nvSpPr>
        <p:spPr>
          <a:xfrm>
            <a:off x="186810" y="216310"/>
            <a:ext cx="1098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 2: Propensity score matching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805440-5F25-F737-3419-37550287A97F}"/>
              </a:ext>
            </a:extLst>
          </p:cNvPr>
          <p:cNvCxnSpPr>
            <a:cxnSpLocks/>
          </p:cNvCxnSpPr>
          <p:nvPr/>
        </p:nvCxnSpPr>
        <p:spPr>
          <a:xfrm>
            <a:off x="0" y="769026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9EFC38-4E97-3B9A-0DC4-F1C9E405F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15990"/>
              </p:ext>
            </p:extLst>
          </p:nvPr>
        </p:nvGraphicFramePr>
        <p:xfrm>
          <a:off x="8524567" y="1222328"/>
          <a:ext cx="3411795" cy="1953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265">
                  <a:extLst>
                    <a:ext uri="{9D8B030D-6E8A-4147-A177-3AD203B41FA5}">
                      <a16:colId xmlns:a16="http://schemas.microsoft.com/office/drawing/2014/main" val="1139113015"/>
                    </a:ext>
                  </a:extLst>
                </a:gridCol>
                <a:gridCol w="1137265">
                  <a:extLst>
                    <a:ext uri="{9D8B030D-6E8A-4147-A177-3AD203B41FA5}">
                      <a16:colId xmlns:a16="http://schemas.microsoft.com/office/drawing/2014/main" val="1344496804"/>
                    </a:ext>
                  </a:extLst>
                </a:gridCol>
                <a:gridCol w="1137265">
                  <a:extLst>
                    <a:ext uri="{9D8B030D-6E8A-4147-A177-3AD203B41FA5}">
                      <a16:colId xmlns:a16="http://schemas.microsoft.com/office/drawing/2014/main" val="342874403"/>
                    </a:ext>
                  </a:extLst>
                </a:gridCol>
              </a:tblGrid>
              <a:tr h="3325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Sample sizes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sizes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4693014"/>
                  </a:ext>
                </a:extLst>
              </a:tr>
              <a:tr h="33250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Control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Treated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375253"/>
                  </a:ext>
                </a:extLst>
              </a:tr>
              <a:tr h="33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7305295"/>
                  </a:ext>
                </a:extLst>
              </a:tr>
              <a:tr h="33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Matched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9018237"/>
                  </a:ext>
                </a:extLst>
              </a:tr>
              <a:tr h="623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Unmatched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4175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8FEEC3-4DD8-77F5-E2CC-B902762B75CC}"/>
              </a:ext>
            </a:extLst>
          </p:cNvPr>
          <p:cNvSpPr txBox="1"/>
          <p:nvPr/>
        </p:nvSpPr>
        <p:spPr>
          <a:xfrm>
            <a:off x="8524567" y="4811760"/>
            <a:ext cx="3011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weight to all data points</a:t>
            </a:r>
          </a:p>
          <a:p>
            <a:r>
              <a:rPr lang="en-US" dirty="0"/>
              <a:t>Use all data</a:t>
            </a:r>
          </a:p>
          <a:p>
            <a:r>
              <a:rPr lang="en-US" dirty="0"/>
              <a:t>&gt; (</a:t>
            </a:r>
            <a:r>
              <a:rPr lang="en-US" dirty="0" err="1"/>
              <a:t>Full.matching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26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787CA-D8A6-F133-871E-AB1E2E6F99D8}"/>
              </a:ext>
            </a:extLst>
          </p:cNvPr>
          <p:cNvSpPr txBox="1"/>
          <p:nvPr/>
        </p:nvSpPr>
        <p:spPr>
          <a:xfrm>
            <a:off x="186810" y="216310"/>
            <a:ext cx="1098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PSM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FEF585-1F5D-B9D5-8856-E8D8B35BE9C6}"/>
              </a:ext>
            </a:extLst>
          </p:cNvPr>
          <p:cNvCxnSpPr>
            <a:cxnSpLocks/>
          </p:cNvCxnSpPr>
          <p:nvPr/>
        </p:nvCxnSpPr>
        <p:spPr>
          <a:xfrm>
            <a:off x="0" y="769026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C83F32-75AC-65A0-8511-9268597B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29" y="477920"/>
            <a:ext cx="9201150" cy="60579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BEEF41-873B-2DDC-C3B9-9E83800F0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91042"/>
              </p:ext>
            </p:extLst>
          </p:nvPr>
        </p:nvGraphicFramePr>
        <p:xfrm>
          <a:off x="98321" y="1009221"/>
          <a:ext cx="3667436" cy="1211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950">
                  <a:extLst>
                    <a:ext uri="{9D8B030D-6E8A-4147-A177-3AD203B41FA5}">
                      <a16:colId xmlns:a16="http://schemas.microsoft.com/office/drawing/2014/main" val="1939914749"/>
                    </a:ext>
                  </a:extLst>
                </a:gridCol>
                <a:gridCol w="1012028">
                  <a:extLst>
                    <a:ext uri="{9D8B030D-6E8A-4147-A177-3AD203B41FA5}">
                      <a16:colId xmlns:a16="http://schemas.microsoft.com/office/drawing/2014/main" val="285629145"/>
                    </a:ext>
                  </a:extLst>
                </a:gridCol>
                <a:gridCol w="1092075">
                  <a:extLst>
                    <a:ext uri="{9D8B030D-6E8A-4147-A177-3AD203B41FA5}">
                      <a16:colId xmlns:a16="http://schemas.microsoft.com/office/drawing/2014/main" val="3182072051"/>
                    </a:ext>
                  </a:extLst>
                </a:gridCol>
                <a:gridCol w="1091383">
                  <a:extLst>
                    <a:ext uri="{9D8B030D-6E8A-4147-A177-3AD203B41FA5}">
                      <a16:colId xmlns:a16="http://schemas.microsoft.com/office/drawing/2014/main" val="3614882095"/>
                    </a:ext>
                  </a:extLst>
                </a:gridCol>
              </a:tblGrid>
              <a:tr h="40370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ATE -PSM Method (Matched)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2110353"/>
                  </a:ext>
                </a:extLst>
              </a:tr>
              <a:tr h="403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Var.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Coefficient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CI.95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p-value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7892579"/>
                  </a:ext>
                </a:extLst>
              </a:tr>
              <a:tr h="403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[1.32;5.35]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0.001228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40299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755D64-93A6-DD8C-442A-872D283FD035}"/>
              </a:ext>
            </a:extLst>
          </p:cNvPr>
          <p:cNvSpPr txBox="1"/>
          <p:nvPr/>
        </p:nvSpPr>
        <p:spPr>
          <a:xfrm>
            <a:off x="98321" y="3429000"/>
            <a:ext cx="2930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Adjustd</a:t>
            </a:r>
            <a:r>
              <a:rPr lang="en-US" dirty="0"/>
              <a:t> PS model (</a:t>
            </a:r>
            <a:r>
              <a:rPr lang="en-US" dirty="0" err="1"/>
              <a:t>wighted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Count and</a:t>
            </a:r>
          </a:p>
          <a:p>
            <a:r>
              <a:rPr lang="en-US" dirty="0"/>
              <a:t>Categorize the prev. crops</a:t>
            </a:r>
          </a:p>
          <a:p>
            <a:endParaRPr lang="en-US" dirty="0"/>
          </a:p>
          <a:p>
            <a:r>
              <a:rPr lang="en-US" dirty="0"/>
              <a:t>Wheat as a separate category</a:t>
            </a:r>
          </a:p>
        </p:txBody>
      </p:sp>
    </p:spTree>
    <p:extLst>
      <p:ext uri="{BB962C8B-B14F-4D97-AF65-F5344CB8AC3E}">
        <p14:creationId xmlns:p14="http://schemas.microsoft.com/office/powerpoint/2010/main" val="172973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433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Wingdings</vt:lpstr>
      <vt:lpstr>Office Theme</vt:lpstr>
      <vt:lpstr>Causal effect of early planting date recommendation on soybean yield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Sanjel, Santosh</dc:creator>
  <cp:lastModifiedBy>Sanjel, Santosh</cp:lastModifiedBy>
  <cp:revision>1</cp:revision>
  <dcterms:created xsi:type="dcterms:W3CDTF">2024-01-08T18:43:04Z</dcterms:created>
  <dcterms:modified xsi:type="dcterms:W3CDTF">2024-01-22T19:08:31Z</dcterms:modified>
</cp:coreProperties>
</file>