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5F10B-9318-41A7-B57A-BC4EC2E4D1E8}" v="4" dt="2023-12-23T14:55:00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el, Santosh" userId="fe5075ea-5619-497e-b8f5-4f2fb577b436" providerId="ADAL" clId="{9265F10B-9318-41A7-B57A-BC4EC2E4D1E8}"/>
    <pc:docChg chg="addSld modSld">
      <pc:chgData name="Sanjel, Santosh" userId="fe5075ea-5619-497e-b8f5-4f2fb577b436" providerId="ADAL" clId="{9265F10B-9318-41A7-B57A-BC4EC2E4D1E8}" dt="2023-12-23T14:55:00.088" v="5" actId="14100"/>
      <pc:docMkLst>
        <pc:docMk/>
      </pc:docMkLst>
      <pc:sldChg chg="addSp new">
        <pc:chgData name="Sanjel, Santosh" userId="fe5075ea-5619-497e-b8f5-4f2fb577b436" providerId="ADAL" clId="{9265F10B-9318-41A7-B57A-BC4EC2E4D1E8}" dt="2023-12-23T14:52:53.438" v="1"/>
        <pc:sldMkLst>
          <pc:docMk/>
          <pc:sldMk cId="2099518846" sldId="256"/>
        </pc:sldMkLst>
        <pc:picChg chg="add">
          <ac:chgData name="Sanjel, Santosh" userId="fe5075ea-5619-497e-b8f5-4f2fb577b436" providerId="ADAL" clId="{9265F10B-9318-41A7-B57A-BC4EC2E4D1E8}" dt="2023-12-23T14:52:53.438" v="1"/>
          <ac:picMkLst>
            <pc:docMk/>
            <pc:sldMk cId="2099518846" sldId="256"/>
            <ac:picMk id="1026" creationId="{631999A3-40C1-CC48-4436-C6A3FB882E71}"/>
          </ac:picMkLst>
        </pc:picChg>
      </pc:sldChg>
      <pc:sldChg chg="addSp modSp new">
        <pc:chgData name="Sanjel, Santosh" userId="fe5075ea-5619-497e-b8f5-4f2fb577b436" providerId="ADAL" clId="{9265F10B-9318-41A7-B57A-BC4EC2E4D1E8}" dt="2023-12-23T14:55:00.088" v="5" actId="14100"/>
        <pc:sldMkLst>
          <pc:docMk/>
          <pc:sldMk cId="403060904" sldId="257"/>
        </pc:sldMkLst>
        <pc:picChg chg="add mod">
          <ac:chgData name="Sanjel, Santosh" userId="fe5075ea-5619-497e-b8f5-4f2fb577b436" providerId="ADAL" clId="{9265F10B-9318-41A7-B57A-BC4EC2E4D1E8}" dt="2023-12-23T14:55:00.088" v="5" actId="14100"/>
          <ac:picMkLst>
            <pc:docMk/>
            <pc:sldMk cId="403060904" sldId="257"/>
            <ac:picMk id="2050" creationId="{F3CBE743-788A-CE9C-1AE9-15D73427AE0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9FF6-058B-3D9F-254E-CE1B35779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6845E-1618-9882-008D-EF55C8401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B0589-1A2E-5A08-6EA5-BF29A20E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2D64-8291-4926-BBAE-822466CEFDC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D75D6-36BD-A8A0-94D0-503CA766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85A00-B860-FFBF-81B4-270C1C81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D703-459D-4E7E-B4F0-E0E88A1A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3BB3-7282-11F0-3080-4DB58596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D6F25-BBEF-58FC-6786-F0198323F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D728D-6C78-FE9B-CE60-D8736E07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2D64-8291-4926-BBAE-822466CEFDC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EE87D-AA6C-E56B-C7AC-D48449D4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3F611-F933-344F-B60C-D272DFE8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D703-459D-4E7E-B4F0-E0E88A1A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4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6ACBC-CFFF-C217-F048-4535BB483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17D7B-F0F8-208A-E246-911B597B7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B8339-9AED-C86D-1908-44BDF9ED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2D64-8291-4926-BBAE-822466CEFDC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13FC5-8F67-A56D-D843-3FA96D0D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FD91B-7EDF-A885-F440-97FE683B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D703-459D-4E7E-B4F0-E0E88A1A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836C-536E-CEFA-B206-0752F1DA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A3CE-B77D-B87C-B46F-BBB70EA42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A2B20-C22E-C218-9DBE-4905EDE2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2D64-8291-4926-BBAE-822466CEFDC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F7BD2-9E75-F099-9C34-BEBFF7DE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7E8A4-8A4D-D62F-2D0A-2E4FF97B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D703-459D-4E7E-B4F0-E0E88A1A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3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E5E8-6105-E6D4-0C16-8966AAC4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58799-4427-45C1-14F6-105F85580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E69D4-A36D-2B69-B4BD-7D0BB37A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2D64-8291-4926-BBAE-822466CEFDC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07D03-BA58-2BAD-208F-B0C331EC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5A9C9-5408-E4CF-7595-06A18E9E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D703-459D-4E7E-B4F0-E0E88A1A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1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4F27-AE26-4108-F487-72D94791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E122-4B92-0B16-653F-8D5E2EDA4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60424-1304-4765-D481-FAF36B0C3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1A4D6-250D-F8FE-45E3-E7FAEE99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2D64-8291-4926-BBAE-822466CEFDC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392C4-9294-CE8B-A20B-B284EAFB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EEDDE-7669-29A0-FF2F-66560808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D703-459D-4E7E-B4F0-E0E88A1A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1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0744-A7E6-38DE-B9EC-CACC6B812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736E3-A68F-398A-177F-F3F345724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D4BE4-68C5-49C8-19BD-A1FB28B9C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C5022-A3DD-1FD8-A6F6-A422C2C70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B1200-E841-EEC2-7259-44FDDBAAC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05E10-5801-4B96-D80D-08A3DC10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2D64-8291-4926-BBAE-822466CEFDC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E05CE-15C9-06F4-995B-1FC080A2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A0D67-FBB1-24DC-B60E-65B1AA90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D703-459D-4E7E-B4F0-E0E88A1A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3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5279-3B7D-85F0-9E1F-6C88A1CD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F61C7-E34D-9B0B-FB7C-0B83B981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2D64-8291-4926-BBAE-822466CEFDC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C518B-38E0-B30B-B4B6-390E0619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DEF0B-2B7C-B93A-2B7C-3F644B1D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D703-459D-4E7E-B4F0-E0E88A1A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DDAF66-BAE3-5E73-5EA7-70CB2408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2D64-8291-4926-BBAE-822466CEFDC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2B7B4-F228-DFB1-91C4-43B1292D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ECA91-F2FC-908E-7AB1-30AF8F3F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D703-459D-4E7E-B4F0-E0E88A1A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02A8-D999-AE3D-CEE9-7FF448C6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A57F-F25A-A813-D4EE-54F5CF4C1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11061-041E-6C87-D769-314B4FCD5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F2E54-0B02-743A-F2CB-24A08838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2D64-8291-4926-BBAE-822466CEFDC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85BBF-5844-0B88-15ED-78B4D751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9D57F-4239-1565-1D7E-121C8670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D703-459D-4E7E-B4F0-E0E88A1A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C39A-15FA-13BC-AB40-1BC2B6BC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85FDE-938D-F576-A1F9-85B9B2552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3D862-AC58-FC00-2324-795053AFC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DF3F0-2478-B246-47B3-073ACB04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2D64-8291-4926-BBAE-822466CEFDC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17E32-7BDA-EBE2-583D-B50B0A88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F1D86-A940-9B62-8ACA-44A92B43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D703-459D-4E7E-B4F0-E0E88A1A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98C205-AFD9-5ACB-172E-6E6661CB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20AF5-C662-4E90-B083-520E04638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77359-549E-5B58-AAF4-B930987FB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B2D64-8291-4926-BBAE-822466CEFDC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295CB-351C-973D-F7DD-A48FCF25C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5189F-51D5-F398-B9C2-DF237488E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FD703-459D-4E7E-B4F0-E0E88A1A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2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rtheast">
            <a:extLst>
              <a:ext uri="{FF2B5EF4-FFF2-40B4-BE49-F238E27FC236}">
                <a16:creationId xmlns:a16="http://schemas.microsoft.com/office/drawing/2014/main" id="{631999A3-40C1-CC48-4436-C6A3FB882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928688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51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ted States Map Defines New England, Midwest, South">
            <a:extLst>
              <a:ext uri="{FF2B5EF4-FFF2-40B4-BE49-F238E27FC236}">
                <a16:creationId xmlns:a16="http://schemas.microsoft.com/office/drawing/2014/main" id="{F3CBE743-788A-CE9C-1AE9-15D73427A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600074"/>
            <a:ext cx="6972300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6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Sanjel, Santosh</dc:creator>
  <cp:lastModifiedBy>Sanjel, Santosh</cp:lastModifiedBy>
  <cp:revision>1</cp:revision>
  <dcterms:created xsi:type="dcterms:W3CDTF">2023-12-23T14:52:48Z</dcterms:created>
  <dcterms:modified xsi:type="dcterms:W3CDTF">2023-12-23T14:55:02Z</dcterms:modified>
</cp:coreProperties>
</file>