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4f39e07b8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4f39e07b8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4f39e07b8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4f39e07b8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4f39e07b8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4f39e07b8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4f39e07b8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4f39e07b8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4f39e07b8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4f39e07b8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 rot="242">
            <a:off x="382185" y="1067074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NREGA program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162650" y="4665775"/>
            <a:ext cx="29139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Sanjeev Kumar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68">
                <a:solidFill>
                  <a:srgbClr val="FF0000"/>
                </a:solidFill>
              </a:rPr>
              <a:t>● How effective is NREGA in providing employment opportunities to rural households?</a:t>
            </a:r>
            <a:endParaRPr b="1" sz="336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68">
                <a:solidFill>
                  <a:srgbClr val="FF0000"/>
                </a:solidFill>
              </a:rPr>
              <a:t>● Are there regional disparities in the implementation and outcomes of the scheme?</a:t>
            </a:r>
            <a:endParaRPr b="1" sz="336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68">
                <a:solidFill>
                  <a:srgbClr val="FF0000"/>
                </a:solidFill>
              </a:rPr>
              <a:t>● What is the utilization of the allocated budget, and how does it correlate with employment generation?</a:t>
            </a:r>
            <a:endParaRPr b="1" sz="336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68">
                <a:solidFill>
                  <a:srgbClr val="FF0000"/>
                </a:solidFill>
              </a:rPr>
              <a:t>● What are the key factors contributing to the completion of NREGA works, and are there any roadblocks to its success?</a:t>
            </a:r>
            <a:endParaRPr b="1" sz="336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68">
                <a:solidFill>
                  <a:srgbClr val="FF0000"/>
                </a:solidFill>
              </a:rPr>
              <a:t>● Can data-driven insights guide policymakers and administrators in optimizing the scheme's impact?</a:t>
            </a:r>
            <a:endParaRPr b="1" sz="336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68">
                <a:solidFill>
                  <a:srgbClr val="FF0000"/>
                </a:solidFill>
              </a:rPr>
              <a:t>1. </a:t>
            </a:r>
            <a:r>
              <a:rPr b="1" lang="en" sz="2168">
                <a:solidFill>
                  <a:srgbClr val="FF0000"/>
                </a:solidFill>
              </a:rPr>
              <a:t>How effective is NREGA in providing employment opportunities to rural households?</a:t>
            </a:r>
            <a:endParaRPr b="1" sz="216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68">
              <a:solidFill>
                <a:srgbClr val="FF0000"/>
              </a:solidFill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775"/>
            <a:ext cx="9144000" cy="404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68">
                <a:solidFill>
                  <a:srgbClr val="FF0000"/>
                </a:solidFill>
              </a:rPr>
              <a:t>2</a:t>
            </a:r>
            <a:r>
              <a:rPr b="1" lang="en" sz="3368">
                <a:solidFill>
                  <a:srgbClr val="FF0000"/>
                </a:solidFill>
              </a:rPr>
              <a:t>. </a:t>
            </a:r>
            <a:r>
              <a:rPr b="1" lang="en" sz="2468">
                <a:solidFill>
                  <a:srgbClr val="FF0000"/>
                </a:solidFill>
              </a:rPr>
              <a:t>Are there regional disparities in the implementation and outcomes of the scheme?</a:t>
            </a:r>
            <a:endParaRPr b="1" sz="126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68">
              <a:solidFill>
                <a:srgbClr val="FF0000"/>
              </a:solidFill>
            </a:endParaRPr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4700"/>
            <a:ext cx="9144000" cy="40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68">
                <a:solidFill>
                  <a:srgbClr val="FF0000"/>
                </a:solidFill>
              </a:rPr>
              <a:t>3</a:t>
            </a:r>
            <a:r>
              <a:rPr b="1" lang="en" sz="3368">
                <a:solidFill>
                  <a:srgbClr val="FF0000"/>
                </a:solidFill>
              </a:rPr>
              <a:t>. </a:t>
            </a:r>
            <a:r>
              <a:rPr b="1" lang="en" sz="3368">
                <a:solidFill>
                  <a:srgbClr val="FF0000"/>
                </a:solidFill>
              </a:rPr>
              <a:t> </a:t>
            </a:r>
            <a:r>
              <a:rPr b="1" lang="en" sz="2568">
                <a:solidFill>
                  <a:srgbClr val="FF0000"/>
                </a:solidFill>
              </a:rPr>
              <a:t>What is the utilization of the allocated budget, and how does it correlate with employment generation?</a:t>
            </a:r>
            <a:endParaRPr b="1" sz="468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68">
              <a:solidFill>
                <a:srgbClr val="FF0000"/>
              </a:solidFill>
            </a:endParaRPr>
          </a:p>
        </p:txBody>
      </p:sp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625"/>
            <a:ext cx="9144000" cy="40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68">
                <a:solidFill>
                  <a:srgbClr val="FF0000"/>
                </a:solidFill>
              </a:rPr>
              <a:t>4</a:t>
            </a:r>
            <a:r>
              <a:rPr b="1" lang="en" sz="3368">
                <a:solidFill>
                  <a:srgbClr val="FF0000"/>
                </a:solidFill>
              </a:rPr>
              <a:t>. </a:t>
            </a:r>
            <a:r>
              <a:rPr b="1" lang="en" sz="3368">
                <a:solidFill>
                  <a:srgbClr val="FF0000"/>
                </a:solidFill>
              </a:rPr>
              <a:t> </a:t>
            </a:r>
            <a:r>
              <a:rPr b="1" lang="en" sz="2268">
                <a:solidFill>
                  <a:srgbClr val="FF0000"/>
                </a:solidFill>
              </a:rPr>
              <a:t>What are the key factors contributing to the completion of NREGA works, and are there any roadblocks to its success?</a:t>
            </a:r>
            <a:endParaRPr b="1" sz="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8">
              <a:solidFill>
                <a:srgbClr val="FF0000"/>
              </a:solidFill>
            </a:endParaRPr>
          </a:p>
        </p:txBody>
      </p:sp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775"/>
            <a:ext cx="9144000" cy="404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