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 id="2147483686" r:id="rId4"/>
    <p:sldMasterId id="2147483699" r:id="rId5"/>
    <p:sldMasterId id="2147483712" r:id="rId6"/>
    <p:sldMasterId id="2147483725" r:id="rId7"/>
    <p:sldMasterId id="2147483737" r:id="rId8"/>
    <p:sldMasterId id="2147483749" r:id="rId9"/>
    <p:sldMasterId id="2147483761" r:id="rId10"/>
    <p:sldMasterId id="2147483773" r:id="rId11"/>
  </p:sldMasterIdLst>
  <p:notesMasterIdLst>
    <p:notesMasterId r:id="rId43"/>
  </p:notesMasterIdLst>
  <p:sldIdLst>
    <p:sldId id="256" r:id="rId12"/>
    <p:sldId id="259" r:id="rId13"/>
    <p:sldId id="257" r:id="rId14"/>
    <p:sldId id="263" r:id="rId15"/>
    <p:sldId id="261" r:id="rId16"/>
    <p:sldId id="262" r:id="rId17"/>
    <p:sldId id="260" r:id="rId18"/>
    <p:sldId id="265" r:id="rId19"/>
    <p:sldId id="266" r:id="rId20"/>
    <p:sldId id="267" r:id="rId21"/>
    <p:sldId id="268" r:id="rId22"/>
    <p:sldId id="269" r:id="rId23"/>
    <p:sldId id="270" r:id="rId24"/>
    <p:sldId id="271" r:id="rId25"/>
    <p:sldId id="272" r:id="rId26"/>
    <p:sldId id="273" r:id="rId27"/>
    <p:sldId id="274" r:id="rId28"/>
    <p:sldId id="275" r:id="rId29"/>
    <p:sldId id="264" r:id="rId30"/>
    <p:sldId id="276" r:id="rId31"/>
    <p:sldId id="278" r:id="rId32"/>
    <p:sldId id="283" r:id="rId33"/>
    <p:sldId id="287" r:id="rId34"/>
    <p:sldId id="288" r:id="rId35"/>
    <p:sldId id="279" r:id="rId36"/>
    <p:sldId id="280" r:id="rId37"/>
    <p:sldId id="281" r:id="rId38"/>
    <p:sldId id="282" r:id="rId39"/>
    <p:sldId id="289" r:id="rId40"/>
    <p:sldId id="285" r:id="rId41"/>
    <p:sldId id="28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8E41E7-386B-4A98-A47B-325F6F8EE850}" type="datetimeFigureOut">
              <a:rPr lang="en-SG" smtClean="0"/>
              <a:pPr/>
              <a:t>11/1/2015</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F04C5F-8B16-4679-82DC-8F84D94C2EFE}" type="slidenum">
              <a:rPr lang="en-SG" smtClean="0"/>
              <a:pPr/>
              <a:t>‹#›</a:t>
            </a:fld>
            <a:endParaRPr lang="en-SG"/>
          </a:p>
        </p:txBody>
      </p:sp>
    </p:spTree>
    <p:extLst>
      <p:ext uri="{BB962C8B-B14F-4D97-AF65-F5344CB8AC3E}">
        <p14:creationId xmlns:p14="http://schemas.microsoft.com/office/powerpoint/2010/main" val="3004861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9BFB3A-B9F0-45E7-9A0D-B846587C503D}" type="slidenum">
              <a:rPr lang="en-US">
                <a:solidFill>
                  <a:prstClr val="black"/>
                </a:solidFill>
              </a:rPr>
              <a:pPr/>
              <a:t>4</a:t>
            </a:fld>
            <a:endParaRPr lang="en-US">
              <a:solidFill>
                <a:prstClr val="black"/>
              </a:solidFill>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7853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22AB8D-FB38-44DA-BD31-7049784F1C9C}" type="slidenum">
              <a:rPr lang="en-US">
                <a:solidFill>
                  <a:prstClr val="black"/>
                </a:solidFill>
              </a:rPr>
              <a:pPr/>
              <a:t>15</a:t>
            </a:fld>
            <a:endParaRPr lang="en-US">
              <a:solidFill>
                <a:prstClr val="black"/>
              </a:solidFill>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9792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76635-7BA3-4A95-8BFD-7CE283B018B5}" type="slidenum">
              <a:rPr lang="en-US">
                <a:solidFill>
                  <a:prstClr val="black"/>
                </a:solidFill>
              </a:rPr>
              <a:pPr/>
              <a:t>16</a:t>
            </a:fld>
            <a:endParaRPr lang="en-US">
              <a:solidFill>
                <a:prstClr val="black"/>
              </a:solidFill>
            </a:endParaRPr>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19157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DF1F44-EDBD-4082-A8F4-19725D64BC3C}" type="slidenum">
              <a:rPr lang="en-US">
                <a:solidFill>
                  <a:prstClr val="black"/>
                </a:solidFill>
              </a:rPr>
              <a:pPr/>
              <a:t>17</a:t>
            </a:fld>
            <a:endParaRPr lang="en-US">
              <a:solidFill>
                <a:prstClr val="black"/>
              </a:solidFill>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6316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237BCD-1377-4253-9122-76ADEADE584D}" type="slidenum">
              <a:rPr lang="en-US">
                <a:solidFill>
                  <a:prstClr val="black"/>
                </a:solidFill>
              </a:rPr>
              <a:pPr/>
              <a:t>18</a:t>
            </a:fld>
            <a:endParaRPr lang="en-US">
              <a:solidFill>
                <a:prstClr val="black"/>
              </a:solidFill>
            </a:endParaRPr>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7939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C460C6-DF3F-4DF4-9C2A-CE952B7119B9}" type="slidenum">
              <a:rPr lang="en-US">
                <a:solidFill>
                  <a:prstClr val="black"/>
                </a:solidFill>
              </a:rPr>
              <a:pPr/>
              <a:t>6</a:t>
            </a:fld>
            <a:endParaRPr lang="en-US">
              <a:solidFill>
                <a:prstClr val="black"/>
              </a:solidFill>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6098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DAFC97-A1DF-45EC-8346-CBA798C36FED}" type="slidenum">
              <a:rPr lang="en-US">
                <a:solidFill>
                  <a:prstClr val="black"/>
                </a:solidFill>
              </a:rPr>
              <a:pPr/>
              <a:t>8</a:t>
            </a:fld>
            <a:endParaRPr lang="en-US">
              <a:solidFill>
                <a:prstClr val="black"/>
              </a:solidFill>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4899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1AB1EC-A7E0-4855-80FE-CDB430DDB17A}" type="slidenum">
              <a:rPr lang="en-US">
                <a:solidFill>
                  <a:prstClr val="black"/>
                </a:solidFill>
              </a:rPr>
              <a:pPr/>
              <a:t>9</a:t>
            </a:fld>
            <a:endParaRPr lang="en-US">
              <a:solidFill>
                <a:prstClr val="black"/>
              </a:solidFill>
            </a:endParaRPr>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284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347470-EECB-44B9-A786-D6CFD82FC831}" type="slidenum">
              <a:rPr lang="en-US">
                <a:solidFill>
                  <a:prstClr val="black"/>
                </a:solidFill>
              </a:rPr>
              <a:pPr/>
              <a:t>10</a:t>
            </a:fld>
            <a:endParaRPr lang="en-US">
              <a:solidFill>
                <a:prstClr val="black"/>
              </a:solidFill>
            </a:endParaRPr>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86287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091324-37A7-459D-83D4-F3DD8FBF38DC}" type="slidenum">
              <a:rPr lang="en-US">
                <a:solidFill>
                  <a:prstClr val="black"/>
                </a:solidFill>
              </a:rPr>
              <a:pPr/>
              <a:t>11</a:t>
            </a:fld>
            <a:endParaRPr lang="en-US">
              <a:solidFill>
                <a:prstClr val="black"/>
              </a:solidFill>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8398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B3C300-67A0-4837-A0E7-A5506AAEBCC8}" type="slidenum">
              <a:rPr lang="en-US">
                <a:solidFill>
                  <a:prstClr val="black"/>
                </a:solidFill>
              </a:rPr>
              <a:pPr/>
              <a:t>12</a:t>
            </a:fld>
            <a:endParaRPr lang="en-US">
              <a:solidFill>
                <a:prstClr val="black"/>
              </a:solidFill>
            </a:endParaRPr>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60567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FC4A50-C2CF-462E-9CFB-D4FA39ED6BB7}" type="slidenum">
              <a:rPr lang="en-US">
                <a:solidFill>
                  <a:prstClr val="black"/>
                </a:solidFill>
              </a:rPr>
              <a:pPr/>
              <a:t>13</a:t>
            </a:fld>
            <a:endParaRPr lang="en-US">
              <a:solidFill>
                <a:prstClr val="black"/>
              </a:solidFill>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41812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86E807-A2CD-4B26-804A-3BBFC8CF3274}" type="slidenum">
              <a:rPr lang="en-US">
                <a:solidFill>
                  <a:prstClr val="black"/>
                </a:solidFill>
              </a:rPr>
              <a:pPr/>
              <a:t>14</a:t>
            </a:fld>
            <a:endParaRPr lang="en-US">
              <a:solidFill>
                <a:prstClr val="black"/>
              </a:solidFill>
            </a:endParaRPr>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5568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F89B128F-FAC5-44AF-BA64-5E7EB45062A2}"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CE381E4-6DFA-47FE-B7F8-B526A2648018}"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16AE908-BA01-4284-A104-A17EE6BD789B}"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6D1F97A-85A7-4F7C-86AF-87E9BBE5DF9B}"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606E0C0-D5D6-4641-8840-E2DB2AC5B8D0}"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522AE17-253C-46DD-8CEB-E22957C7C172}"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0F26A68-B85B-4751-97E0-9A9B35CBBFC0}"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ACF396B-2687-4151-81FA-CE2851DF6B7B}"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EA27DE1-252A-46FB-9C7B-876B51D40707}"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2117BD2E-1CC3-4EB2-9657-C6385D07ED77}"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C21D05D9-677F-45A5-ADDA-CFEF6E73A34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F89B128F-FAC5-44AF-BA64-5E7EB45062A2}"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CE381E4-6DFA-47FE-B7F8-B526A2648018}"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16AE908-BA01-4284-A104-A17EE6BD789B}"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6D1F97A-85A7-4F7C-86AF-87E9BBE5DF9B}"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606E0C0-D5D6-4641-8840-E2DB2AC5B8D0}"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SG"/>
          </a:p>
        </p:txBody>
      </p:sp>
      <p:sp>
        <p:nvSpPr>
          <p:cNvPr id="4" name="Slide Number Placeholder 3"/>
          <p:cNvSpPr>
            <a:spLocks noGrp="1"/>
          </p:cNvSpPr>
          <p:nvPr>
            <p:ph type="sldNum" sz="quarter" idx="10"/>
          </p:nvPr>
        </p:nvSpPr>
        <p:spPr/>
        <p:txBody>
          <a:bodyPr/>
          <a:lstStyle>
            <a:lvl1pPr>
              <a:defRPr/>
            </a:lvl1pPr>
          </a:lstStyle>
          <a:p>
            <a:fld id="{2D62F6B7-8150-4538-A674-E5048FC5E92B}"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FC746585-F721-4C30-B6C0-E3BE60526E17}"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4BCDACC8-9F47-49D4-9B76-2C89449FEF63}"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Slide Number Placeholder 4"/>
          <p:cNvSpPr>
            <a:spLocks noGrp="1"/>
          </p:cNvSpPr>
          <p:nvPr>
            <p:ph type="sldNum" sz="quarter" idx="10"/>
          </p:nvPr>
        </p:nvSpPr>
        <p:spPr/>
        <p:txBody>
          <a:bodyPr/>
          <a:lstStyle>
            <a:lvl1pPr>
              <a:defRPr/>
            </a:lvl1pPr>
          </a:lstStyle>
          <a:p>
            <a:fld id="{F367E7B9-840F-4D99-B568-E8BD9F0A043B}"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SG"/>
          </a:p>
        </p:txBody>
      </p:sp>
      <p:sp>
        <p:nvSpPr>
          <p:cNvPr id="4" name="Slide Number Placeholder 3"/>
          <p:cNvSpPr>
            <a:spLocks noGrp="1"/>
          </p:cNvSpPr>
          <p:nvPr>
            <p:ph type="sldNum" sz="quarter" idx="10"/>
          </p:nvPr>
        </p:nvSpPr>
        <p:spPr/>
        <p:txBody>
          <a:bodyPr/>
          <a:lstStyle>
            <a:lvl1pPr>
              <a:defRPr/>
            </a:lvl1pPr>
          </a:lstStyle>
          <a:p>
            <a:fld id="{D724E298-C35A-46D6-8310-4ECFCDB6D87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Slide Number Placeholder 6"/>
          <p:cNvSpPr>
            <a:spLocks noGrp="1"/>
          </p:cNvSpPr>
          <p:nvPr>
            <p:ph type="sldNum" sz="quarter" idx="10"/>
          </p:nvPr>
        </p:nvSpPr>
        <p:spPr/>
        <p:txBody>
          <a:bodyPr/>
          <a:lstStyle>
            <a:lvl1pPr>
              <a:defRPr/>
            </a:lvl1pPr>
          </a:lstStyle>
          <a:p>
            <a:fld id="{D665DA79-9B46-46A2-9A7E-9C1BFB1F7B5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Slide Number Placeholder 2"/>
          <p:cNvSpPr>
            <a:spLocks noGrp="1"/>
          </p:cNvSpPr>
          <p:nvPr>
            <p:ph type="sldNum" sz="quarter" idx="10"/>
          </p:nvPr>
        </p:nvSpPr>
        <p:spPr/>
        <p:txBody>
          <a:bodyPr/>
          <a:lstStyle>
            <a:lvl1pPr>
              <a:defRPr/>
            </a:lvl1pPr>
          </a:lstStyle>
          <a:p>
            <a:fld id="{AF062ABE-307A-403D-8738-ED545215B84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1FB4A7D-34FD-4A4C-8CCF-D366B4D4727F}"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A0445E2-90CF-4235-A199-9715A7616C75}"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E27873C-4922-404F-8902-C666D1B0525F}"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944ECD4A-810A-4B60-A495-3899AA60C375}"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6DE8F2E1-D900-4836-92E3-BBD9397C1BB7}"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685800" y="1981200"/>
            <a:ext cx="7772400" cy="4114800"/>
          </a:xfrm>
        </p:spPr>
        <p:txBody>
          <a:bodyPr/>
          <a:lstStyle/>
          <a:p>
            <a:endParaRPr lang="en-SG"/>
          </a:p>
        </p:txBody>
      </p:sp>
      <p:sp>
        <p:nvSpPr>
          <p:cNvPr id="4" name="Slide Number Placeholder 3"/>
          <p:cNvSpPr>
            <a:spLocks noGrp="1"/>
          </p:cNvSpPr>
          <p:nvPr>
            <p:ph type="sldNum" sz="quarter" idx="10"/>
          </p:nvPr>
        </p:nvSpPr>
        <p:spPr>
          <a:xfrm>
            <a:off x="7239000" y="6553200"/>
            <a:ext cx="1905000" cy="304800"/>
          </a:xfrm>
        </p:spPr>
        <p:txBody>
          <a:bodyPr/>
          <a:lstStyle>
            <a:lvl1pPr>
              <a:defRPr/>
            </a:lvl1pPr>
          </a:lstStyle>
          <a:p>
            <a:fld id="{0A840D3F-14DA-4CC4-BF00-3AA38C4213B8}"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92F6C17C-E285-4D7D-B254-42DCECED8A8E}"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29DE2799-97FC-4CC3-B09E-C7466EE11705}"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Slide Number Placeholder 4"/>
          <p:cNvSpPr>
            <a:spLocks noGrp="1"/>
          </p:cNvSpPr>
          <p:nvPr>
            <p:ph type="sldNum" sz="quarter" idx="10"/>
          </p:nvPr>
        </p:nvSpPr>
        <p:spPr/>
        <p:txBody>
          <a:bodyPr/>
          <a:lstStyle>
            <a:lvl1pPr>
              <a:defRPr/>
            </a:lvl1pPr>
          </a:lstStyle>
          <a:p>
            <a:fld id="{94C662BF-ECC2-4609-837E-A91A3B3A5FD3}"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Slide Number Placeholder 6"/>
          <p:cNvSpPr>
            <a:spLocks noGrp="1"/>
          </p:cNvSpPr>
          <p:nvPr>
            <p:ph type="sldNum" sz="quarter" idx="10"/>
          </p:nvPr>
        </p:nvSpPr>
        <p:spPr/>
        <p:txBody>
          <a:bodyPr/>
          <a:lstStyle>
            <a:lvl1pPr>
              <a:defRPr/>
            </a:lvl1pPr>
          </a:lstStyle>
          <a:p>
            <a:fld id="{D9872849-D47B-4280-A94A-87D4FD603E43}"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Slide Number Placeholder 2"/>
          <p:cNvSpPr>
            <a:spLocks noGrp="1"/>
          </p:cNvSpPr>
          <p:nvPr>
            <p:ph type="sldNum" sz="quarter" idx="10"/>
          </p:nvPr>
        </p:nvSpPr>
        <p:spPr/>
        <p:txBody>
          <a:bodyPr/>
          <a:lstStyle>
            <a:lvl1pPr>
              <a:defRPr/>
            </a:lvl1pPr>
          </a:lstStyle>
          <a:p>
            <a:fld id="{1F6CCD43-E6BB-4AD8-B06B-08E61808EA26}"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38CB64B-F880-4744-B5BB-48EADF13434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B7F30C2-9A09-45F6-BB38-2BAC12C9055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8665713-413C-4AA7-9F05-13CC5894DF94}"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6D3608A1-19A2-4394-9981-94A911EF6731}"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FCCE1A2A-CFF8-4A40-BCD5-9A3223B463DA}"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685800" y="1981200"/>
            <a:ext cx="7772400" cy="4114800"/>
          </a:xfrm>
        </p:spPr>
        <p:txBody>
          <a:bodyPr/>
          <a:lstStyle/>
          <a:p>
            <a:endParaRPr lang="en-SG"/>
          </a:p>
        </p:txBody>
      </p:sp>
      <p:sp>
        <p:nvSpPr>
          <p:cNvPr id="4" name="Slide Number Placeholder 3"/>
          <p:cNvSpPr>
            <a:spLocks noGrp="1"/>
          </p:cNvSpPr>
          <p:nvPr>
            <p:ph type="sldNum" sz="quarter" idx="10"/>
          </p:nvPr>
        </p:nvSpPr>
        <p:spPr>
          <a:xfrm>
            <a:off x="7239000" y="6553200"/>
            <a:ext cx="1905000" cy="304800"/>
          </a:xfrm>
        </p:spPr>
        <p:txBody>
          <a:bodyPr/>
          <a:lstStyle>
            <a:lvl1pPr>
              <a:defRPr/>
            </a:lvl1pPr>
          </a:lstStyle>
          <a:p>
            <a:fld id="{BE39A98C-0A46-4079-BD3C-936194554227}"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SG"/>
          </a:p>
        </p:txBody>
      </p:sp>
      <p:sp>
        <p:nvSpPr>
          <p:cNvPr id="4" name="Slide Number Placeholder 3"/>
          <p:cNvSpPr>
            <a:spLocks noGrp="1"/>
          </p:cNvSpPr>
          <p:nvPr>
            <p:ph type="sldNum" sz="quarter" idx="10"/>
          </p:nvPr>
        </p:nvSpPr>
        <p:spPr/>
        <p:txBody>
          <a:bodyPr/>
          <a:lstStyle>
            <a:lvl1pPr>
              <a:defRPr/>
            </a:lvl1pPr>
          </a:lstStyle>
          <a:p>
            <a:fld id="{D724E298-C35A-46D6-8310-4ECFCDB6D87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92F6C17C-E285-4D7D-B254-42DCECED8A8E}"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29DE2799-97FC-4CC3-B09E-C7466EE11705}"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Slide Number Placeholder 4"/>
          <p:cNvSpPr>
            <a:spLocks noGrp="1"/>
          </p:cNvSpPr>
          <p:nvPr>
            <p:ph type="sldNum" sz="quarter" idx="10"/>
          </p:nvPr>
        </p:nvSpPr>
        <p:spPr/>
        <p:txBody>
          <a:bodyPr/>
          <a:lstStyle>
            <a:lvl1pPr>
              <a:defRPr/>
            </a:lvl1pPr>
          </a:lstStyle>
          <a:p>
            <a:fld id="{94C662BF-ECC2-4609-837E-A91A3B3A5FD3}"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Slide Number Placeholder 6"/>
          <p:cNvSpPr>
            <a:spLocks noGrp="1"/>
          </p:cNvSpPr>
          <p:nvPr>
            <p:ph type="sldNum" sz="quarter" idx="10"/>
          </p:nvPr>
        </p:nvSpPr>
        <p:spPr/>
        <p:txBody>
          <a:bodyPr/>
          <a:lstStyle>
            <a:lvl1pPr>
              <a:defRPr/>
            </a:lvl1pPr>
          </a:lstStyle>
          <a:p>
            <a:fld id="{D9872849-D47B-4280-A94A-87D4FD603E43}"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Slide Number Placeholder 2"/>
          <p:cNvSpPr>
            <a:spLocks noGrp="1"/>
          </p:cNvSpPr>
          <p:nvPr>
            <p:ph type="sldNum" sz="quarter" idx="10"/>
          </p:nvPr>
        </p:nvSpPr>
        <p:spPr/>
        <p:txBody>
          <a:bodyPr/>
          <a:lstStyle>
            <a:lvl1pPr>
              <a:defRPr/>
            </a:lvl1pPr>
          </a:lstStyle>
          <a:p>
            <a:fld id="{1F6CCD43-E6BB-4AD8-B06B-08E61808EA26}"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38CB64B-F880-4744-B5BB-48EADF13434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B7F30C2-9A09-45F6-BB38-2BAC12C9055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8665713-413C-4AA7-9F05-13CC5894DF94}"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6D3608A1-19A2-4394-9981-94A911EF6731}"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FCCE1A2A-CFF8-4A40-BCD5-9A3223B463DA}"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685800" y="1981200"/>
            <a:ext cx="7772400" cy="4114800"/>
          </a:xfrm>
        </p:spPr>
        <p:txBody>
          <a:bodyPr/>
          <a:lstStyle/>
          <a:p>
            <a:endParaRPr lang="en-SG"/>
          </a:p>
        </p:txBody>
      </p:sp>
      <p:sp>
        <p:nvSpPr>
          <p:cNvPr id="4" name="Slide Number Placeholder 3"/>
          <p:cNvSpPr>
            <a:spLocks noGrp="1"/>
          </p:cNvSpPr>
          <p:nvPr>
            <p:ph type="sldNum" sz="quarter" idx="10"/>
          </p:nvPr>
        </p:nvSpPr>
        <p:spPr>
          <a:xfrm>
            <a:off x="7239000" y="6553200"/>
            <a:ext cx="1905000" cy="304800"/>
          </a:xfrm>
        </p:spPr>
        <p:txBody>
          <a:bodyPr/>
          <a:lstStyle>
            <a:lvl1pPr>
              <a:defRPr/>
            </a:lvl1pPr>
          </a:lstStyle>
          <a:p>
            <a:fld id="{BE39A98C-0A46-4079-BD3C-936194554227}"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SG"/>
          </a:p>
        </p:txBody>
      </p:sp>
      <p:sp>
        <p:nvSpPr>
          <p:cNvPr id="4" name="Slide Number Placeholder 3"/>
          <p:cNvSpPr>
            <a:spLocks noGrp="1"/>
          </p:cNvSpPr>
          <p:nvPr>
            <p:ph type="sldNum" sz="quarter" idx="10"/>
          </p:nvPr>
        </p:nvSpPr>
        <p:spPr/>
        <p:txBody>
          <a:bodyPr/>
          <a:lstStyle>
            <a:lvl1pPr>
              <a:defRPr/>
            </a:lvl1pPr>
          </a:lstStyle>
          <a:p>
            <a:fld id="{D724E298-C35A-46D6-8310-4ECFCDB6D87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92F6C17C-E285-4D7D-B254-42DCECED8A8E}"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29DE2799-97FC-4CC3-B09E-C7466EE11705}"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Slide Number Placeholder 4"/>
          <p:cNvSpPr>
            <a:spLocks noGrp="1"/>
          </p:cNvSpPr>
          <p:nvPr>
            <p:ph type="sldNum" sz="quarter" idx="10"/>
          </p:nvPr>
        </p:nvSpPr>
        <p:spPr/>
        <p:txBody>
          <a:bodyPr/>
          <a:lstStyle>
            <a:lvl1pPr>
              <a:defRPr/>
            </a:lvl1pPr>
          </a:lstStyle>
          <a:p>
            <a:fld id="{94C662BF-ECC2-4609-837E-A91A3B3A5FD3}"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Slide Number Placeholder 6"/>
          <p:cNvSpPr>
            <a:spLocks noGrp="1"/>
          </p:cNvSpPr>
          <p:nvPr>
            <p:ph type="sldNum" sz="quarter" idx="10"/>
          </p:nvPr>
        </p:nvSpPr>
        <p:spPr/>
        <p:txBody>
          <a:bodyPr/>
          <a:lstStyle>
            <a:lvl1pPr>
              <a:defRPr/>
            </a:lvl1pPr>
          </a:lstStyle>
          <a:p>
            <a:fld id="{D9872849-D47B-4280-A94A-87D4FD603E43}"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Slide Number Placeholder 2"/>
          <p:cNvSpPr>
            <a:spLocks noGrp="1"/>
          </p:cNvSpPr>
          <p:nvPr>
            <p:ph type="sldNum" sz="quarter" idx="10"/>
          </p:nvPr>
        </p:nvSpPr>
        <p:spPr/>
        <p:txBody>
          <a:bodyPr/>
          <a:lstStyle>
            <a:lvl1pPr>
              <a:defRPr/>
            </a:lvl1pPr>
          </a:lstStyle>
          <a:p>
            <a:fld id="{1F6CCD43-E6BB-4AD8-B06B-08E61808EA26}"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38CB64B-F880-4744-B5BB-48EADF13434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B7F30C2-9A09-45F6-BB38-2BAC12C9055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8665713-413C-4AA7-9F05-13CC5894DF94}"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6D3608A1-19A2-4394-9981-94A911EF6731}"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FCCE1A2A-CFF8-4A40-BCD5-9A3223B463DA}"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685800" y="1981200"/>
            <a:ext cx="7772400" cy="4114800"/>
          </a:xfrm>
        </p:spPr>
        <p:txBody>
          <a:bodyPr/>
          <a:lstStyle/>
          <a:p>
            <a:endParaRPr lang="en-SG"/>
          </a:p>
        </p:txBody>
      </p:sp>
      <p:sp>
        <p:nvSpPr>
          <p:cNvPr id="4" name="Slide Number Placeholder 3"/>
          <p:cNvSpPr>
            <a:spLocks noGrp="1"/>
          </p:cNvSpPr>
          <p:nvPr>
            <p:ph type="sldNum" sz="quarter" idx="10"/>
          </p:nvPr>
        </p:nvSpPr>
        <p:spPr>
          <a:xfrm>
            <a:off x="7239000" y="6553200"/>
            <a:ext cx="1905000" cy="304800"/>
          </a:xfrm>
        </p:spPr>
        <p:txBody>
          <a:bodyPr/>
          <a:lstStyle>
            <a:lvl1pPr>
              <a:defRPr/>
            </a:lvl1pPr>
          </a:lstStyle>
          <a:p>
            <a:fld id="{BE39A98C-0A46-4079-BD3C-936194554227}"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SG"/>
          </a:p>
        </p:txBody>
      </p:sp>
      <p:sp>
        <p:nvSpPr>
          <p:cNvPr id="4" name="Slide Number Placeholder 3"/>
          <p:cNvSpPr>
            <a:spLocks noGrp="1"/>
          </p:cNvSpPr>
          <p:nvPr>
            <p:ph type="sldNum" sz="quarter" idx="10"/>
          </p:nvPr>
        </p:nvSpPr>
        <p:spPr/>
        <p:txBody>
          <a:bodyPr/>
          <a:lstStyle>
            <a:lvl1pPr>
              <a:defRPr/>
            </a:lvl1pPr>
          </a:lstStyle>
          <a:p>
            <a:fld id="{D724E298-C35A-46D6-8310-4ECFCDB6D87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92F6C17C-E285-4D7D-B254-42DCECED8A8E}"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29DE2799-97FC-4CC3-B09E-C7466EE11705}"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Slide Number Placeholder 4"/>
          <p:cNvSpPr>
            <a:spLocks noGrp="1"/>
          </p:cNvSpPr>
          <p:nvPr>
            <p:ph type="sldNum" sz="quarter" idx="10"/>
          </p:nvPr>
        </p:nvSpPr>
        <p:spPr/>
        <p:txBody>
          <a:bodyPr/>
          <a:lstStyle>
            <a:lvl1pPr>
              <a:defRPr/>
            </a:lvl1pPr>
          </a:lstStyle>
          <a:p>
            <a:fld id="{94C662BF-ECC2-4609-837E-A91A3B3A5FD3}"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Slide Number Placeholder 6"/>
          <p:cNvSpPr>
            <a:spLocks noGrp="1"/>
          </p:cNvSpPr>
          <p:nvPr>
            <p:ph type="sldNum" sz="quarter" idx="10"/>
          </p:nvPr>
        </p:nvSpPr>
        <p:spPr/>
        <p:txBody>
          <a:bodyPr/>
          <a:lstStyle>
            <a:lvl1pPr>
              <a:defRPr/>
            </a:lvl1pPr>
          </a:lstStyle>
          <a:p>
            <a:fld id="{D9872849-D47B-4280-A94A-87D4FD603E43}"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Slide Number Placeholder 2"/>
          <p:cNvSpPr>
            <a:spLocks noGrp="1"/>
          </p:cNvSpPr>
          <p:nvPr>
            <p:ph type="sldNum" sz="quarter" idx="10"/>
          </p:nvPr>
        </p:nvSpPr>
        <p:spPr/>
        <p:txBody>
          <a:bodyPr/>
          <a:lstStyle>
            <a:lvl1pPr>
              <a:defRPr/>
            </a:lvl1pPr>
          </a:lstStyle>
          <a:p>
            <a:fld id="{1F6CCD43-E6BB-4AD8-B06B-08E61808EA26}"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38CB64B-F880-4744-B5BB-48EADF13434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B7F30C2-9A09-45F6-BB38-2BAC12C9055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8665713-413C-4AA7-9F05-13CC5894DF94}"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6D3608A1-19A2-4394-9981-94A911EF6731}"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FCCE1A2A-CFF8-4A40-BCD5-9A3223B463DA}"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685800" y="1981200"/>
            <a:ext cx="7772400" cy="4114800"/>
          </a:xfrm>
        </p:spPr>
        <p:txBody>
          <a:bodyPr/>
          <a:lstStyle/>
          <a:p>
            <a:endParaRPr lang="en-SG"/>
          </a:p>
        </p:txBody>
      </p:sp>
      <p:sp>
        <p:nvSpPr>
          <p:cNvPr id="4" name="Slide Number Placeholder 3"/>
          <p:cNvSpPr>
            <a:spLocks noGrp="1"/>
          </p:cNvSpPr>
          <p:nvPr>
            <p:ph type="sldNum" sz="quarter" idx="10"/>
          </p:nvPr>
        </p:nvSpPr>
        <p:spPr>
          <a:xfrm>
            <a:off x="7239000" y="6553200"/>
            <a:ext cx="1905000" cy="304800"/>
          </a:xfrm>
        </p:spPr>
        <p:txBody>
          <a:bodyPr/>
          <a:lstStyle>
            <a:lvl1pPr>
              <a:defRPr/>
            </a:lvl1pPr>
          </a:lstStyle>
          <a:p>
            <a:fld id="{BE39A98C-0A46-4079-BD3C-936194554227}"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SG"/>
          </a:p>
        </p:txBody>
      </p:sp>
      <p:sp>
        <p:nvSpPr>
          <p:cNvPr id="4" name="Slide Number Placeholder 3"/>
          <p:cNvSpPr>
            <a:spLocks noGrp="1"/>
          </p:cNvSpPr>
          <p:nvPr>
            <p:ph type="sldNum" sz="quarter" idx="10"/>
          </p:nvPr>
        </p:nvSpPr>
        <p:spPr/>
        <p:txBody>
          <a:bodyPr/>
          <a:lstStyle>
            <a:lvl1pPr>
              <a:defRPr/>
            </a:lvl1pPr>
          </a:lstStyle>
          <a:p>
            <a:fld id="{D724E298-C35A-46D6-8310-4ECFCDB6D87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92F6C17C-E285-4D7D-B254-42DCECED8A8E}"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29DE2799-97FC-4CC3-B09E-C7466EE11705}"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Slide Number Placeholder 4"/>
          <p:cNvSpPr>
            <a:spLocks noGrp="1"/>
          </p:cNvSpPr>
          <p:nvPr>
            <p:ph type="sldNum" sz="quarter" idx="10"/>
          </p:nvPr>
        </p:nvSpPr>
        <p:spPr/>
        <p:txBody>
          <a:bodyPr/>
          <a:lstStyle>
            <a:lvl1pPr>
              <a:defRPr/>
            </a:lvl1pPr>
          </a:lstStyle>
          <a:p>
            <a:fld id="{94C662BF-ECC2-4609-837E-A91A3B3A5FD3}"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Slide Number Placeholder 6"/>
          <p:cNvSpPr>
            <a:spLocks noGrp="1"/>
          </p:cNvSpPr>
          <p:nvPr>
            <p:ph type="sldNum" sz="quarter" idx="10"/>
          </p:nvPr>
        </p:nvSpPr>
        <p:spPr/>
        <p:txBody>
          <a:bodyPr/>
          <a:lstStyle>
            <a:lvl1pPr>
              <a:defRPr/>
            </a:lvl1pPr>
          </a:lstStyle>
          <a:p>
            <a:fld id="{D9872849-D47B-4280-A94A-87D4FD603E43}"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Slide Number Placeholder 2"/>
          <p:cNvSpPr>
            <a:spLocks noGrp="1"/>
          </p:cNvSpPr>
          <p:nvPr>
            <p:ph type="sldNum" sz="quarter" idx="10"/>
          </p:nvPr>
        </p:nvSpPr>
        <p:spPr/>
        <p:txBody>
          <a:bodyPr/>
          <a:lstStyle>
            <a:lvl1pPr>
              <a:defRPr/>
            </a:lvl1pPr>
          </a:lstStyle>
          <a:p>
            <a:fld id="{1F6CCD43-E6BB-4AD8-B06B-08E61808EA26}"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38CB64B-F880-4744-B5BB-48EADF13434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B7F30C2-9A09-45F6-BB38-2BAC12C9055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8665713-413C-4AA7-9F05-13CC5894DF94}"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6D3608A1-19A2-4394-9981-94A911EF6731}"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FCCE1A2A-CFF8-4A40-BCD5-9A3223B463DA}"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685800" y="1981200"/>
            <a:ext cx="7772400" cy="4114800"/>
          </a:xfrm>
        </p:spPr>
        <p:txBody>
          <a:bodyPr/>
          <a:lstStyle/>
          <a:p>
            <a:endParaRPr lang="en-SG"/>
          </a:p>
        </p:txBody>
      </p:sp>
      <p:sp>
        <p:nvSpPr>
          <p:cNvPr id="4" name="Slide Number Placeholder 3"/>
          <p:cNvSpPr>
            <a:spLocks noGrp="1"/>
          </p:cNvSpPr>
          <p:nvPr>
            <p:ph type="sldNum" sz="quarter" idx="10"/>
          </p:nvPr>
        </p:nvSpPr>
        <p:spPr>
          <a:xfrm>
            <a:off x="7239000" y="6553200"/>
            <a:ext cx="1905000" cy="304800"/>
          </a:xfrm>
        </p:spPr>
        <p:txBody>
          <a:bodyPr/>
          <a:lstStyle>
            <a:lvl1pPr>
              <a:defRPr/>
            </a:lvl1pPr>
          </a:lstStyle>
          <a:p>
            <a:fld id="{BE39A98C-0A46-4079-BD3C-936194554227}"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140CD37-53D9-41AC-9561-EFE3C7298680}"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CC03368-5A9D-4E9C-AE54-9C3EB7708157}"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BE53DD3-54EA-4E26-A7E1-BF84787DF3EE}"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C2959C7-7903-4485-B644-D593E8C079B1}"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D881A3A8-1131-4E74-8E11-D8389C195BE7}"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44C4362-ACFC-4EC9-8632-48C9B8F68B89}"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94605B0-6B72-48A7-875A-B6E901AF6AC2}"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B5998B-EEEA-4E5C-9FDD-B8A920AC90C6}"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26A01C2-0943-4CE8-9B77-F320BF44C5D4}"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897E245-9394-4208-B635-F33444DA211A}"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3098351-1CC7-46B5-93BD-69415AA613F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140CD37-53D9-41AC-9561-EFE3C7298680}"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CC03368-5A9D-4E9C-AE54-9C3EB7708157}"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BE53DD3-54EA-4E26-A7E1-BF84787DF3EE}"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C2959C7-7903-4485-B644-D593E8C079B1}"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D881A3A8-1131-4E74-8E11-D8389C195BE7}"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44C4362-ACFC-4EC9-8632-48C9B8F68B89}"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94605B0-6B72-48A7-875A-B6E901AF6AC2}"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B5998B-EEEA-4E5C-9FDD-B8A920AC90C6}"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26A01C2-0943-4CE8-9B77-F320BF44C5D4}"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897E245-9394-4208-B635-F33444DA211A}"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3098351-1CC7-46B5-93BD-69415AA613F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522AE17-253C-46DD-8CEB-E22957C7C172}"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0F26A68-B85B-4751-97E0-9A9B35CBBFC0}"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ACF396B-2687-4151-81FA-CE2851DF6B7B}"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EA27DE1-252A-46FB-9C7B-876B51D40707}"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2117BD2E-1CC3-4EB2-9657-C6385D07ED77}"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C21D05D9-677F-45A5-ADDA-CFEF6E73A34C}" type="slidenum">
              <a:rPr lang="en-US">
                <a:solidFill>
                  <a:srgbClr val="000000"/>
                </a:solidFill>
              </a:rPr>
              <a:pPr/>
              <a:t>‹#›</a:t>
            </a:fld>
            <a:endParaRPr lang="en-US">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10.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theme" Target="../theme/theme11.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theme" Target="../theme/theme7.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8.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9.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0F3B3D44-9A5C-4125-8C4E-CCF86B962C93}"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eaLnBrk="0" fontAlgn="base" hangingPunct="0">
              <a:spcBef>
                <a:spcPct val="0"/>
              </a:spcBef>
              <a:spcAft>
                <a:spcPct val="0"/>
              </a:spcAft>
            </a:pPr>
            <a:fld id="{3E7D614E-60B0-473C-A6EC-8EA423C16E6C}" type="slidenum">
              <a:rPr lang="en-US" smtClean="0">
                <a:solidFill>
                  <a:srgbClr val="000000"/>
                </a:solidFill>
              </a:rPr>
              <a:pPr eaLnBrk="0" fontAlgn="base" hangingPunct="0">
                <a:spcBef>
                  <a:spcPct val="0"/>
                </a:spcBef>
                <a:spcAft>
                  <a:spcPct val="0"/>
                </a:spcAft>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Lst>
  <p:hf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eaLnBrk="0" fontAlgn="base" hangingPunct="0">
        <a:spcBef>
          <a:spcPct val="0"/>
        </a:spcBef>
        <a:spcAft>
          <a:spcPct val="0"/>
        </a:spcAft>
        <a:defRPr sz="4000" b="1">
          <a:solidFill>
            <a:schemeClr val="tx2"/>
          </a:solidFill>
          <a:latin typeface="Times New Roman" pitchFamily="18" charset="0"/>
        </a:defRPr>
      </a:lvl6pPr>
      <a:lvl7pPr marL="914400" algn="ctr" rtl="0" eaLnBrk="0" fontAlgn="base" hangingPunct="0">
        <a:spcBef>
          <a:spcPct val="0"/>
        </a:spcBef>
        <a:spcAft>
          <a:spcPct val="0"/>
        </a:spcAft>
        <a:defRPr sz="4000" b="1">
          <a:solidFill>
            <a:schemeClr val="tx2"/>
          </a:solidFill>
          <a:latin typeface="Times New Roman" pitchFamily="18" charset="0"/>
        </a:defRPr>
      </a:lvl7pPr>
      <a:lvl8pPr marL="1371600" algn="ctr" rtl="0" eaLnBrk="0" fontAlgn="base" hangingPunct="0">
        <a:spcBef>
          <a:spcPct val="0"/>
        </a:spcBef>
        <a:spcAft>
          <a:spcPct val="0"/>
        </a:spcAft>
        <a:defRPr sz="4000" b="1">
          <a:solidFill>
            <a:schemeClr val="tx2"/>
          </a:solidFill>
          <a:latin typeface="Times New Roman" pitchFamily="18" charset="0"/>
        </a:defRPr>
      </a:lvl8pPr>
      <a:lvl9pPr marL="1828800" algn="ctr" rtl="0" eaLnBrk="0" fontAlgn="base" hangingPunct="0">
        <a:spcBef>
          <a:spcPct val="0"/>
        </a:spcBef>
        <a:spcAft>
          <a:spcPct val="0"/>
        </a:spcAft>
        <a:defRPr sz="4000" b="1">
          <a:solidFill>
            <a:schemeClr val="tx2"/>
          </a:solidFill>
          <a:latin typeface="Times New Roman" pitchFamily="18"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eaLnBrk="0" fontAlgn="base" hangingPunct="0">
              <a:spcBef>
                <a:spcPct val="0"/>
              </a:spcBef>
              <a:spcAft>
                <a:spcPct val="0"/>
              </a:spcAft>
            </a:pPr>
            <a:fld id="{645B45F8-7387-48F5-B672-AA9CA542E8CE}" type="slidenum">
              <a:rPr lang="en-US" smtClean="0">
                <a:solidFill>
                  <a:srgbClr val="000000"/>
                </a:solidFill>
              </a:rPr>
              <a:pPr eaLnBrk="0" fontAlgn="base" hangingPunct="0">
                <a:spcBef>
                  <a:spcPct val="0"/>
                </a:spcBef>
                <a:spcAft>
                  <a:spcPct val="0"/>
                </a:spcAft>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eaLnBrk="0" fontAlgn="base" hangingPunct="0">
        <a:spcBef>
          <a:spcPct val="0"/>
        </a:spcBef>
        <a:spcAft>
          <a:spcPct val="0"/>
        </a:spcAft>
        <a:defRPr sz="4000" b="1">
          <a:solidFill>
            <a:schemeClr val="tx2"/>
          </a:solidFill>
          <a:latin typeface="Times New Roman" pitchFamily="18" charset="0"/>
        </a:defRPr>
      </a:lvl6pPr>
      <a:lvl7pPr marL="914400" algn="ctr" rtl="0" eaLnBrk="0" fontAlgn="base" hangingPunct="0">
        <a:spcBef>
          <a:spcPct val="0"/>
        </a:spcBef>
        <a:spcAft>
          <a:spcPct val="0"/>
        </a:spcAft>
        <a:defRPr sz="4000" b="1">
          <a:solidFill>
            <a:schemeClr val="tx2"/>
          </a:solidFill>
          <a:latin typeface="Times New Roman" pitchFamily="18" charset="0"/>
        </a:defRPr>
      </a:lvl7pPr>
      <a:lvl8pPr marL="1371600" algn="ctr" rtl="0" eaLnBrk="0" fontAlgn="base" hangingPunct="0">
        <a:spcBef>
          <a:spcPct val="0"/>
        </a:spcBef>
        <a:spcAft>
          <a:spcPct val="0"/>
        </a:spcAft>
        <a:defRPr sz="4000" b="1">
          <a:solidFill>
            <a:schemeClr val="tx2"/>
          </a:solidFill>
          <a:latin typeface="Times New Roman" pitchFamily="18" charset="0"/>
        </a:defRPr>
      </a:lvl8pPr>
      <a:lvl9pPr marL="1828800" algn="ctr" rtl="0" eaLnBrk="0" fontAlgn="base" hangingPunct="0">
        <a:spcBef>
          <a:spcPct val="0"/>
        </a:spcBef>
        <a:spcAft>
          <a:spcPct val="0"/>
        </a:spcAft>
        <a:defRPr sz="4000" b="1">
          <a:solidFill>
            <a:schemeClr val="tx2"/>
          </a:solidFill>
          <a:latin typeface="Times New Roman" pitchFamily="18"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eaLnBrk="0" fontAlgn="base" hangingPunct="0">
              <a:spcBef>
                <a:spcPct val="0"/>
              </a:spcBef>
              <a:spcAft>
                <a:spcPct val="0"/>
              </a:spcAft>
            </a:pPr>
            <a:fld id="{645B45F8-7387-48F5-B672-AA9CA542E8CE}" type="slidenum">
              <a:rPr lang="en-US" smtClean="0">
                <a:solidFill>
                  <a:srgbClr val="000000"/>
                </a:solidFill>
              </a:rPr>
              <a:pPr eaLnBrk="0" fontAlgn="base" hangingPunct="0">
                <a:spcBef>
                  <a:spcPct val="0"/>
                </a:spcBef>
                <a:spcAft>
                  <a:spcPct val="0"/>
                </a:spcAft>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eaLnBrk="0" fontAlgn="base" hangingPunct="0">
        <a:spcBef>
          <a:spcPct val="0"/>
        </a:spcBef>
        <a:spcAft>
          <a:spcPct val="0"/>
        </a:spcAft>
        <a:defRPr sz="4000" b="1">
          <a:solidFill>
            <a:schemeClr val="tx2"/>
          </a:solidFill>
          <a:latin typeface="Times New Roman" pitchFamily="18" charset="0"/>
        </a:defRPr>
      </a:lvl6pPr>
      <a:lvl7pPr marL="914400" algn="ctr" rtl="0" eaLnBrk="0" fontAlgn="base" hangingPunct="0">
        <a:spcBef>
          <a:spcPct val="0"/>
        </a:spcBef>
        <a:spcAft>
          <a:spcPct val="0"/>
        </a:spcAft>
        <a:defRPr sz="4000" b="1">
          <a:solidFill>
            <a:schemeClr val="tx2"/>
          </a:solidFill>
          <a:latin typeface="Times New Roman" pitchFamily="18" charset="0"/>
        </a:defRPr>
      </a:lvl7pPr>
      <a:lvl8pPr marL="1371600" algn="ctr" rtl="0" eaLnBrk="0" fontAlgn="base" hangingPunct="0">
        <a:spcBef>
          <a:spcPct val="0"/>
        </a:spcBef>
        <a:spcAft>
          <a:spcPct val="0"/>
        </a:spcAft>
        <a:defRPr sz="4000" b="1">
          <a:solidFill>
            <a:schemeClr val="tx2"/>
          </a:solidFill>
          <a:latin typeface="Times New Roman" pitchFamily="18" charset="0"/>
        </a:defRPr>
      </a:lvl8pPr>
      <a:lvl9pPr marL="1828800" algn="ctr" rtl="0" eaLnBrk="0" fontAlgn="base" hangingPunct="0">
        <a:spcBef>
          <a:spcPct val="0"/>
        </a:spcBef>
        <a:spcAft>
          <a:spcPct val="0"/>
        </a:spcAft>
        <a:defRPr sz="4000" b="1">
          <a:solidFill>
            <a:schemeClr val="tx2"/>
          </a:solidFill>
          <a:latin typeface="Times New Roman" pitchFamily="18"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eaLnBrk="0" fontAlgn="base" hangingPunct="0">
              <a:spcBef>
                <a:spcPct val="0"/>
              </a:spcBef>
              <a:spcAft>
                <a:spcPct val="0"/>
              </a:spcAft>
            </a:pPr>
            <a:fld id="{645B45F8-7387-48F5-B672-AA9CA542E8CE}" type="slidenum">
              <a:rPr lang="en-US" smtClean="0">
                <a:solidFill>
                  <a:srgbClr val="000000"/>
                </a:solidFill>
              </a:rPr>
              <a:pPr eaLnBrk="0" fontAlgn="base" hangingPunct="0">
                <a:spcBef>
                  <a:spcPct val="0"/>
                </a:spcBef>
                <a:spcAft>
                  <a:spcPct val="0"/>
                </a:spcAft>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eaLnBrk="0" fontAlgn="base" hangingPunct="0">
        <a:spcBef>
          <a:spcPct val="0"/>
        </a:spcBef>
        <a:spcAft>
          <a:spcPct val="0"/>
        </a:spcAft>
        <a:defRPr sz="4000" b="1">
          <a:solidFill>
            <a:schemeClr val="tx2"/>
          </a:solidFill>
          <a:latin typeface="Times New Roman" pitchFamily="18" charset="0"/>
        </a:defRPr>
      </a:lvl6pPr>
      <a:lvl7pPr marL="914400" algn="ctr" rtl="0" eaLnBrk="0" fontAlgn="base" hangingPunct="0">
        <a:spcBef>
          <a:spcPct val="0"/>
        </a:spcBef>
        <a:spcAft>
          <a:spcPct val="0"/>
        </a:spcAft>
        <a:defRPr sz="4000" b="1">
          <a:solidFill>
            <a:schemeClr val="tx2"/>
          </a:solidFill>
          <a:latin typeface="Times New Roman" pitchFamily="18" charset="0"/>
        </a:defRPr>
      </a:lvl7pPr>
      <a:lvl8pPr marL="1371600" algn="ctr" rtl="0" eaLnBrk="0" fontAlgn="base" hangingPunct="0">
        <a:spcBef>
          <a:spcPct val="0"/>
        </a:spcBef>
        <a:spcAft>
          <a:spcPct val="0"/>
        </a:spcAft>
        <a:defRPr sz="4000" b="1">
          <a:solidFill>
            <a:schemeClr val="tx2"/>
          </a:solidFill>
          <a:latin typeface="Times New Roman" pitchFamily="18" charset="0"/>
        </a:defRPr>
      </a:lvl8pPr>
      <a:lvl9pPr marL="1828800" algn="ctr" rtl="0" eaLnBrk="0" fontAlgn="base" hangingPunct="0">
        <a:spcBef>
          <a:spcPct val="0"/>
        </a:spcBef>
        <a:spcAft>
          <a:spcPct val="0"/>
        </a:spcAft>
        <a:defRPr sz="4000" b="1">
          <a:solidFill>
            <a:schemeClr val="tx2"/>
          </a:solidFill>
          <a:latin typeface="Times New Roman" pitchFamily="18"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eaLnBrk="0" fontAlgn="base" hangingPunct="0">
              <a:spcBef>
                <a:spcPct val="0"/>
              </a:spcBef>
              <a:spcAft>
                <a:spcPct val="0"/>
              </a:spcAft>
            </a:pPr>
            <a:fld id="{645B45F8-7387-48F5-B672-AA9CA542E8CE}" type="slidenum">
              <a:rPr lang="en-US" smtClean="0">
                <a:solidFill>
                  <a:srgbClr val="000000"/>
                </a:solidFill>
              </a:rPr>
              <a:pPr eaLnBrk="0" fontAlgn="base" hangingPunct="0">
                <a:spcBef>
                  <a:spcPct val="0"/>
                </a:spcBef>
                <a:spcAft>
                  <a:spcPct val="0"/>
                </a:spcAft>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eaLnBrk="0" fontAlgn="base" hangingPunct="0">
        <a:spcBef>
          <a:spcPct val="0"/>
        </a:spcBef>
        <a:spcAft>
          <a:spcPct val="0"/>
        </a:spcAft>
        <a:defRPr sz="4000" b="1">
          <a:solidFill>
            <a:schemeClr val="tx2"/>
          </a:solidFill>
          <a:latin typeface="Times New Roman" pitchFamily="18" charset="0"/>
        </a:defRPr>
      </a:lvl6pPr>
      <a:lvl7pPr marL="914400" algn="ctr" rtl="0" eaLnBrk="0" fontAlgn="base" hangingPunct="0">
        <a:spcBef>
          <a:spcPct val="0"/>
        </a:spcBef>
        <a:spcAft>
          <a:spcPct val="0"/>
        </a:spcAft>
        <a:defRPr sz="4000" b="1">
          <a:solidFill>
            <a:schemeClr val="tx2"/>
          </a:solidFill>
          <a:latin typeface="Times New Roman" pitchFamily="18" charset="0"/>
        </a:defRPr>
      </a:lvl7pPr>
      <a:lvl8pPr marL="1371600" algn="ctr" rtl="0" eaLnBrk="0" fontAlgn="base" hangingPunct="0">
        <a:spcBef>
          <a:spcPct val="0"/>
        </a:spcBef>
        <a:spcAft>
          <a:spcPct val="0"/>
        </a:spcAft>
        <a:defRPr sz="4000" b="1">
          <a:solidFill>
            <a:schemeClr val="tx2"/>
          </a:solidFill>
          <a:latin typeface="Times New Roman" pitchFamily="18" charset="0"/>
        </a:defRPr>
      </a:lvl8pPr>
      <a:lvl9pPr marL="1828800" algn="ctr" rtl="0" eaLnBrk="0" fontAlgn="base" hangingPunct="0">
        <a:spcBef>
          <a:spcPct val="0"/>
        </a:spcBef>
        <a:spcAft>
          <a:spcPct val="0"/>
        </a:spcAft>
        <a:defRPr sz="4000" b="1">
          <a:solidFill>
            <a:schemeClr val="tx2"/>
          </a:solidFill>
          <a:latin typeface="Times New Roman" pitchFamily="18"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eaLnBrk="0" fontAlgn="base" hangingPunct="0">
              <a:spcBef>
                <a:spcPct val="0"/>
              </a:spcBef>
              <a:spcAft>
                <a:spcPct val="0"/>
              </a:spcAft>
            </a:pPr>
            <a:fld id="{645B45F8-7387-48F5-B672-AA9CA542E8CE}" type="slidenum">
              <a:rPr lang="en-US" smtClean="0">
                <a:solidFill>
                  <a:srgbClr val="000000"/>
                </a:solidFill>
              </a:rPr>
              <a:pPr eaLnBrk="0" fontAlgn="base" hangingPunct="0">
                <a:spcBef>
                  <a:spcPct val="0"/>
                </a:spcBef>
                <a:spcAft>
                  <a:spcPct val="0"/>
                </a:spcAft>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eaLnBrk="0" fontAlgn="base" hangingPunct="0">
        <a:spcBef>
          <a:spcPct val="0"/>
        </a:spcBef>
        <a:spcAft>
          <a:spcPct val="0"/>
        </a:spcAft>
        <a:defRPr sz="4000" b="1">
          <a:solidFill>
            <a:schemeClr val="tx2"/>
          </a:solidFill>
          <a:latin typeface="Times New Roman" pitchFamily="18" charset="0"/>
        </a:defRPr>
      </a:lvl6pPr>
      <a:lvl7pPr marL="914400" algn="ctr" rtl="0" eaLnBrk="0" fontAlgn="base" hangingPunct="0">
        <a:spcBef>
          <a:spcPct val="0"/>
        </a:spcBef>
        <a:spcAft>
          <a:spcPct val="0"/>
        </a:spcAft>
        <a:defRPr sz="4000" b="1">
          <a:solidFill>
            <a:schemeClr val="tx2"/>
          </a:solidFill>
          <a:latin typeface="Times New Roman" pitchFamily="18" charset="0"/>
        </a:defRPr>
      </a:lvl7pPr>
      <a:lvl8pPr marL="1371600" algn="ctr" rtl="0" eaLnBrk="0" fontAlgn="base" hangingPunct="0">
        <a:spcBef>
          <a:spcPct val="0"/>
        </a:spcBef>
        <a:spcAft>
          <a:spcPct val="0"/>
        </a:spcAft>
        <a:defRPr sz="4000" b="1">
          <a:solidFill>
            <a:schemeClr val="tx2"/>
          </a:solidFill>
          <a:latin typeface="Times New Roman" pitchFamily="18" charset="0"/>
        </a:defRPr>
      </a:lvl8pPr>
      <a:lvl9pPr marL="1828800" algn="ctr" rtl="0" eaLnBrk="0" fontAlgn="base" hangingPunct="0">
        <a:spcBef>
          <a:spcPct val="0"/>
        </a:spcBef>
        <a:spcAft>
          <a:spcPct val="0"/>
        </a:spcAft>
        <a:defRPr sz="4000" b="1">
          <a:solidFill>
            <a:schemeClr val="tx2"/>
          </a:solidFill>
          <a:latin typeface="Times New Roman" pitchFamily="18"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74B6D00E-27BE-46D4-8619-0096E6E033AC}"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74B6D00E-27BE-46D4-8619-0096E6E033AC}"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0F3B3D44-9A5C-4125-8C4E-CCF86B962C93}"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First Order Logic</a:t>
            </a:r>
            <a:endParaRPr lang="en-SG" dirty="0"/>
          </a:p>
        </p:txBody>
      </p:sp>
      <p:sp>
        <p:nvSpPr>
          <p:cNvPr id="3" name="Subtitle 2"/>
          <p:cNvSpPr>
            <a:spLocks noGrp="1"/>
          </p:cNvSpPr>
          <p:nvPr>
            <p:ph type="subTitle" idx="1"/>
          </p:nvPr>
        </p:nvSpPr>
        <p:spPr/>
        <p:txBody>
          <a:bodyPr/>
          <a:lstStyle/>
          <a:p>
            <a:r>
              <a:rPr lang="en-SG" dirty="0" smtClean="0"/>
              <a:t>Om Prakash Mahato</a:t>
            </a:r>
            <a:endParaRPr lang="en-S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C88CF0B-C815-413E-A8C7-77709FF38B28}" type="slidenum">
              <a:rPr lang="en-US">
                <a:solidFill>
                  <a:srgbClr val="000000"/>
                </a:solidFill>
              </a:rPr>
              <a:pPr/>
              <a:t>10</a:t>
            </a:fld>
            <a:endParaRPr lang="en-US">
              <a:solidFill>
                <a:srgbClr val="000000"/>
              </a:solidFill>
            </a:endParaRPr>
          </a:p>
        </p:txBody>
      </p:sp>
      <p:sp>
        <p:nvSpPr>
          <p:cNvPr id="97282" name="Rectangle 2"/>
          <p:cNvSpPr>
            <a:spLocks noGrp="1" noChangeArrowheads="1"/>
          </p:cNvSpPr>
          <p:nvPr>
            <p:ph type="title"/>
          </p:nvPr>
        </p:nvSpPr>
        <p:spPr/>
        <p:txBody>
          <a:bodyPr/>
          <a:lstStyle/>
          <a:p>
            <a:r>
              <a:rPr lang="en-US"/>
              <a:t>Inference rules</a:t>
            </a:r>
          </a:p>
        </p:txBody>
      </p:sp>
      <p:sp>
        <p:nvSpPr>
          <p:cNvPr id="97283" name="Rectangle 3"/>
          <p:cNvSpPr>
            <a:spLocks noGrp="1" noChangeArrowheads="1"/>
          </p:cNvSpPr>
          <p:nvPr>
            <p:ph type="body" idx="1"/>
          </p:nvPr>
        </p:nvSpPr>
        <p:spPr>
          <a:xfrm>
            <a:off x="685800" y="1981200"/>
            <a:ext cx="7772400" cy="3810000"/>
          </a:xfrm>
        </p:spPr>
        <p:txBody>
          <a:bodyPr/>
          <a:lstStyle/>
          <a:p>
            <a:pPr>
              <a:lnSpc>
                <a:spcPct val="90000"/>
              </a:lnSpc>
            </a:pPr>
            <a:r>
              <a:rPr lang="en-US" b="1">
                <a:solidFill>
                  <a:schemeClr val="accent2"/>
                </a:solidFill>
              </a:rPr>
              <a:t>Logical inference</a:t>
            </a:r>
            <a:r>
              <a:rPr lang="en-US"/>
              <a:t> is used to create new sentences that logically follow from a given set of predicate calculus sentences (KB).</a:t>
            </a:r>
          </a:p>
          <a:p>
            <a:pPr>
              <a:lnSpc>
                <a:spcPct val="90000"/>
              </a:lnSpc>
            </a:pPr>
            <a:r>
              <a:rPr lang="en-US"/>
              <a:t>An inference rule is </a:t>
            </a:r>
            <a:r>
              <a:rPr lang="en-US" b="1">
                <a:solidFill>
                  <a:schemeClr val="accent2"/>
                </a:solidFill>
              </a:rPr>
              <a:t>sound</a:t>
            </a:r>
            <a:r>
              <a:rPr lang="en-US"/>
              <a:t> if every sentence X produced by an inference rule operating on a KB logically follows from the KB. (That is, the inference rule does not create any contradictions)</a:t>
            </a:r>
          </a:p>
          <a:p>
            <a:pPr>
              <a:lnSpc>
                <a:spcPct val="90000"/>
              </a:lnSpc>
            </a:pPr>
            <a:r>
              <a:rPr lang="en-US"/>
              <a:t>An inference rule is </a:t>
            </a:r>
            <a:r>
              <a:rPr lang="en-US" b="1">
                <a:solidFill>
                  <a:schemeClr val="accent2"/>
                </a:solidFill>
              </a:rPr>
              <a:t>complete</a:t>
            </a:r>
            <a:r>
              <a:rPr lang="en-US"/>
              <a:t> if it is able to produce every expression that logically follows from (is entailed by) the KB. (Note the analogy to complete search algorithms.)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9444E8-267D-4804-A6A9-64278635B78A}" type="slidenum">
              <a:rPr lang="en-US">
                <a:solidFill>
                  <a:srgbClr val="000000"/>
                </a:solidFill>
              </a:rPr>
              <a:pPr/>
              <a:t>11</a:t>
            </a:fld>
            <a:endParaRPr lang="en-US">
              <a:solidFill>
                <a:srgbClr val="000000"/>
              </a:solidFill>
            </a:endParaRPr>
          </a:p>
        </p:txBody>
      </p:sp>
      <p:sp>
        <p:nvSpPr>
          <p:cNvPr id="105474" name="Rectangle 2"/>
          <p:cNvSpPr>
            <a:spLocks noGrp="1" noChangeArrowheads="1"/>
          </p:cNvSpPr>
          <p:nvPr>
            <p:ph type="title"/>
          </p:nvPr>
        </p:nvSpPr>
        <p:spPr>
          <a:xfrm>
            <a:off x="685800" y="304800"/>
            <a:ext cx="7772400" cy="1143000"/>
          </a:xfrm>
        </p:spPr>
        <p:txBody>
          <a:bodyPr/>
          <a:lstStyle/>
          <a:p>
            <a:r>
              <a:rPr lang="en-US"/>
              <a:t>Sound rules of inference</a:t>
            </a:r>
          </a:p>
        </p:txBody>
      </p:sp>
      <p:sp>
        <p:nvSpPr>
          <p:cNvPr id="105475" name="Rectangle 3"/>
          <p:cNvSpPr>
            <a:spLocks noGrp="1" noChangeArrowheads="1"/>
          </p:cNvSpPr>
          <p:nvPr>
            <p:ph type="body" idx="1"/>
          </p:nvPr>
        </p:nvSpPr>
        <p:spPr>
          <a:xfrm>
            <a:off x="304800" y="1371600"/>
            <a:ext cx="8610600" cy="5105400"/>
          </a:xfrm>
        </p:spPr>
        <p:txBody>
          <a:bodyPr/>
          <a:lstStyle/>
          <a:p>
            <a:r>
              <a:rPr lang="en-US"/>
              <a:t>Here are some examples of sound rules of inference</a:t>
            </a:r>
          </a:p>
          <a:p>
            <a:pPr lvl="1"/>
            <a:r>
              <a:rPr lang="en-US" i="1"/>
              <a:t>A rule is sound if its conclusion is true whenever the premise is true</a:t>
            </a:r>
          </a:p>
          <a:p>
            <a:r>
              <a:rPr lang="en-US"/>
              <a:t>Each can be shown to be sound using a truth table</a:t>
            </a:r>
          </a:p>
          <a:p>
            <a:pPr lvl="1">
              <a:buFontTx/>
              <a:buNone/>
            </a:pPr>
            <a:r>
              <a:rPr lang="en-US" sz="1800" b="1" u="sng"/>
              <a:t>RULE</a:t>
            </a:r>
            <a:r>
              <a:rPr lang="en-US" sz="1800" u="sng"/>
              <a:t>			</a:t>
            </a:r>
            <a:r>
              <a:rPr lang="en-US" sz="1800" b="1" u="sng"/>
              <a:t>PREMISE		CONCLUSION</a:t>
            </a:r>
            <a:endParaRPr lang="en-US" sz="2400"/>
          </a:p>
          <a:p>
            <a:pPr lvl="1">
              <a:buFontTx/>
              <a:buNone/>
            </a:pPr>
            <a:r>
              <a:rPr lang="en-US" sz="2400"/>
              <a:t>Modus Ponens		A, A </a:t>
            </a:r>
            <a:r>
              <a:rPr lang="en-US" sz="2400">
                <a:sym typeface="Symbol" pitchFamily="18" charset="2"/>
              </a:rPr>
              <a:t></a:t>
            </a:r>
            <a:r>
              <a:rPr lang="en-US" sz="2400"/>
              <a:t> B		B</a:t>
            </a:r>
          </a:p>
          <a:p>
            <a:pPr lvl="1">
              <a:buFontTx/>
              <a:buNone/>
            </a:pPr>
            <a:r>
              <a:rPr lang="en-US" sz="2400"/>
              <a:t>And Introduction		A, B			A </a:t>
            </a:r>
            <a:r>
              <a:rPr lang="en-US" sz="2400">
                <a:sym typeface="Symbol" pitchFamily="18" charset="2"/>
              </a:rPr>
              <a:t></a:t>
            </a:r>
            <a:r>
              <a:rPr lang="en-US" sz="2400"/>
              <a:t> B</a:t>
            </a:r>
          </a:p>
          <a:p>
            <a:pPr lvl="1">
              <a:buFontTx/>
              <a:buNone/>
            </a:pPr>
            <a:r>
              <a:rPr lang="en-US" sz="2400"/>
              <a:t>And Elimination		A </a:t>
            </a:r>
            <a:r>
              <a:rPr lang="en-US" sz="2400">
                <a:sym typeface="Symbol" pitchFamily="18" charset="2"/>
              </a:rPr>
              <a:t></a:t>
            </a:r>
            <a:r>
              <a:rPr lang="en-US" sz="2400"/>
              <a:t> B			A</a:t>
            </a:r>
          </a:p>
          <a:p>
            <a:pPr lvl="1">
              <a:buFontTx/>
              <a:buNone/>
            </a:pPr>
            <a:r>
              <a:rPr lang="en-US" sz="2400"/>
              <a:t>Double Negation		</a:t>
            </a:r>
            <a:r>
              <a:rPr lang="en-US" sz="2400">
                <a:sym typeface="Symbol" pitchFamily="18" charset="2"/>
              </a:rPr>
              <a:t></a:t>
            </a:r>
            <a:r>
              <a:rPr lang="en-US" sz="2400"/>
              <a:t>A			A</a:t>
            </a:r>
          </a:p>
          <a:p>
            <a:pPr lvl="1">
              <a:buFontTx/>
              <a:buNone/>
            </a:pPr>
            <a:r>
              <a:rPr lang="en-US" sz="2400"/>
              <a:t>Unit Resolution		A </a:t>
            </a:r>
            <a:r>
              <a:rPr lang="en-US" sz="2400">
                <a:sym typeface="Symbol" pitchFamily="18" charset="2"/>
              </a:rPr>
              <a:t></a:t>
            </a:r>
            <a:r>
              <a:rPr lang="en-US" sz="2400"/>
              <a:t> B, </a:t>
            </a:r>
            <a:r>
              <a:rPr lang="en-US" sz="2400">
                <a:sym typeface="Symbol" pitchFamily="18" charset="2"/>
              </a:rPr>
              <a:t></a:t>
            </a:r>
            <a:r>
              <a:rPr lang="en-US" sz="2400"/>
              <a:t>B		A</a:t>
            </a:r>
          </a:p>
          <a:p>
            <a:pPr lvl="1">
              <a:buFontTx/>
              <a:buNone/>
            </a:pPr>
            <a:r>
              <a:rPr lang="en-US" sz="2400" b="1">
                <a:solidFill>
                  <a:schemeClr val="hlink"/>
                </a:solidFill>
              </a:rPr>
              <a:t>Resolution			A </a:t>
            </a:r>
            <a:r>
              <a:rPr lang="en-US" sz="2400" b="1">
                <a:solidFill>
                  <a:schemeClr val="hlink"/>
                </a:solidFill>
                <a:sym typeface="Symbol" pitchFamily="18" charset="2"/>
              </a:rPr>
              <a:t></a:t>
            </a:r>
            <a:r>
              <a:rPr lang="en-US" sz="2400" b="1">
                <a:solidFill>
                  <a:schemeClr val="hlink"/>
                </a:solidFill>
              </a:rPr>
              <a:t> B, </a:t>
            </a:r>
            <a:r>
              <a:rPr lang="en-US" sz="2400" b="1">
                <a:solidFill>
                  <a:schemeClr val="hlink"/>
                </a:solidFill>
                <a:sym typeface="Symbol" pitchFamily="18" charset="2"/>
              </a:rPr>
              <a:t></a:t>
            </a:r>
            <a:r>
              <a:rPr lang="en-US" sz="2400" b="1">
                <a:solidFill>
                  <a:schemeClr val="hlink"/>
                </a:solidFill>
              </a:rPr>
              <a:t>B </a:t>
            </a:r>
            <a:r>
              <a:rPr lang="en-US" sz="2400" b="1">
                <a:solidFill>
                  <a:schemeClr val="hlink"/>
                </a:solidFill>
                <a:sym typeface="Symbol" pitchFamily="18" charset="2"/>
              </a:rPr>
              <a:t></a:t>
            </a:r>
            <a:r>
              <a:rPr lang="en-US" sz="2400" b="1">
                <a:solidFill>
                  <a:schemeClr val="hlink"/>
                </a:solidFill>
              </a:rPr>
              <a:t> C	A </a:t>
            </a:r>
            <a:r>
              <a:rPr lang="en-US" sz="2400" b="1">
                <a:solidFill>
                  <a:schemeClr val="hlink"/>
                </a:solidFill>
                <a:sym typeface="Symbol" pitchFamily="18" charset="2"/>
              </a:rPr>
              <a:t></a:t>
            </a:r>
            <a:r>
              <a:rPr lang="en-US" sz="2400" b="1">
                <a:solidFill>
                  <a:schemeClr val="hlink"/>
                </a:solidFill>
              </a:rPr>
              <a:t> 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6D9E11-A520-474D-9E29-873B87C88B81}" type="slidenum">
              <a:rPr lang="en-US">
                <a:solidFill>
                  <a:srgbClr val="000000"/>
                </a:solidFill>
              </a:rPr>
              <a:pPr/>
              <a:t>12</a:t>
            </a:fld>
            <a:endParaRPr lang="en-US">
              <a:solidFill>
                <a:srgbClr val="000000"/>
              </a:solidFill>
            </a:endParaRPr>
          </a:p>
        </p:txBody>
      </p:sp>
      <p:sp>
        <p:nvSpPr>
          <p:cNvPr id="104450" name="Rectangle 2"/>
          <p:cNvSpPr>
            <a:spLocks noGrp="1" noChangeArrowheads="1"/>
          </p:cNvSpPr>
          <p:nvPr>
            <p:ph type="title"/>
          </p:nvPr>
        </p:nvSpPr>
        <p:spPr>
          <a:xfrm>
            <a:off x="685800" y="228600"/>
            <a:ext cx="7772400" cy="1143000"/>
          </a:xfrm>
        </p:spPr>
        <p:txBody>
          <a:bodyPr/>
          <a:lstStyle/>
          <a:p>
            <a:r>
              <a:rPr lang="en-US"/>
              <a:t>Proving things</a:t>
            </a:r>
          </a:p>
        </p:txBody>
      </p:sp>
      <p:sp>
        <p:nvSpPr>
          <p:cNvPr id="104451" name="Rectangle 3"/>
          <p:cNvSpPr>
            <a:spLocks noGrp="1" noChangeArrowheads="1"/>
          </p:cNvSpPr>
          <p:nvPr>
            <p:ph type="body" idx="1"/>
          </p:nvPr>
        </p:nvSpPr>
        <p:spPr>
          <a:xfrm>
            <a:off x="304800" y="1524000"/>
            <a:ext cx="8610600" cy="5029200"/>
          </a:xfrm>
        </p:spPr>
        <p:txBody>
          <a:bodyPr/>
          <a:lstStyle/>
          <a:p>
            <a:pPr>
              <a:tabLst>
                <a:tab pos="2060575" algn="l"/>
              </a:tabLst>
            </a:pPr>
            <a:r>
              <a:rPr lang="en-US"/>
              <a:t>A </a:t>
            </a:r>
            <a:r>
              <a:rPr lang="en-US" b="1"/>
              <a:t>proof</a:t>
            </a:r>
            <a:r>
              <a:rPr lang="en-US"/>
              <a:t> is a sequence of sentences, where each sentence is either a premise or a sentence derived from earlier sentences in the proof by one of the rules of inference. </a:t>
            </a:r>
          </a:p>
          <a:p>
            <a:pPr>
              <a:tabLst>
                <a:tab pos="2060575" algn="l"/>
              </a:tabLst>
            </a:pPr>
            <a:r>
              <a:rPr lang="en-US"/>
              <a:t>The last sentence is the </a:t>
            </a:r>
            <a:r>
              <a:rPr lang="en-US" b="1"/>
              <a:t>theorem </a:t>
            </a:r>
            <a:r>
              <a:rPr lang="en-US"/>
              <a:t>(also called goal or query) that we want to prove.</a:t>
            </a:r>
          </a:p>
          <a:p>
            <a:pPr>
              <a:tabLst>
                <a:tab pos="2060575" algn="l"/>
              </a:tabLst>
            </a:pPr>
            <a:r>
              <a:rPr lang="en-US"/>
              <a:t>Example for the “weather problem” given above.</a:t>
            </a:r>
          </a:p>
          <a:p>
            <a:pPr lvl="1">
              <a:buFontTx/>
              <a:buNone/>
              <a:tabLst>
                <a:tab pos="2060575" algn="l"/>
              </a:tabLst>
            </a:pPr>
            <a:r>
              <a:rPr lang="en-US"/>
              <a:t>1 Humid</a:t>
            </a:r>
            <a:r>
              <a:rPr lang="en-US" sz="2400"/>
              <a:t>		</a:t>
            </a:r>
            <a:r>
              <a:rPr lang="en-US" sz="1600"/>
              <a:t>Premise			“It is humid”</a:t>
            </a:r>
          </a:p>
          <a:p>
            <a:pPr lvl="1">
              <a:buFontTx/>
              <a:buNone/>
              <a:tabLst>
                <a:tab pos="2060575" algn="l"/>
              </a:tabLst>
            </a:pPr>
            <a:r>
              <a:rPr lang="en-US"/>
              <a:t>2 Humid</a:t>
            </a:r>
            <a:r>
              <a:rPr lang="en-US">
                <a:sym typeface="Symbol" pitchFamily="18" charset="2"/>
              </a:rPr>
              <a:t></a:t>
            </a:r>
            <a:r>
              <a:rPr lang="en-US"/>
              <a:t>Hot</a:t>
            </a:r>
            <a:r>
              <a:rPr lang="en-US" sz="2400"/>
              <a:t> 		</a:t>
            </a:r>
            <a:r>
              <a:rPr lang="en-US" sz="1600"/>
              <a:t>Premise			“If it is humid, it is hot”</a:t>
            </a:r>
          </a:p>
          <a:p>
            <a:pPr lvl="1">
              <a:buFontTx/>
              <a:buNone/>
              <a:tabLst>
                <a:tab pos="2060575" algn="l"/>
              </a:tabLst>
            </a:pPr>
            <a:r>
              <a:rPr lang="en-US"/>
              <a:t>3 Hot</a:t>
            </a:r>
            <a:r>
              <a:rPr lang="en-US" sz="2400"/>
              <a:t> 		</a:t>
            </a:r>
            <a:r>
              <a:rPr lang="en-US" sz="1600"/>
              <a:t>Modus Ponens(1,2)		“It is hot”</a:t>
            </a:r>
            <a:endParaRPr lang="en-US" sz="2400"/>
          </a:p>
          <a:p>
            <a:pPr lvl="1">
              <a:buFontTx/>
              <a:buNone/>
              <a:tabLst>
                <a:tab pos="2060575" algn="l"/>
              </a:tabLst>
            </a:pPr>
            <a:r>
              <a:rPr lang="en-US"/>
              <a:t>4 (Hot</a:t>
            </a:r>
            <a:r>
              <a:rPr lang="en-US">
                <a:sym typeface="Symbol" pitchFamily="18" charset="2"/>
              </a:rPr>
              <a:t></a:t>
            </a:r>
            <a:r>
              <a:rPr lang="en-US"/>
              <a:t>Humid)</a:t>
            </a:r>
            <a:r>
              <a:rPr lang="en-US">
                <a:sym typeface="Symbol" pitchFamily="18" charset="2"/>
              </a:rPr>
              <a:t></a:t>
            </a:r>
            <a:r>
              <a:rPr lang="en-US"/>
              <a:t>Rain</a:t>
            </a:r>
            <a:r>
              <a:rPr lang="en-US" sz="2400"/>
              <a:t>	</a:t>
            </a:r>
            <a:r>
              <a:rPr lang="en-US" sz="1600"/>
              <a:t>Premise			“If it’s hot &amp; humid, it’s raining”</a:t>
            </a:r>
            <a:endParaRPr lang="en-US" sz="2400"/>
          </a:p>
          <a:p>
            <a:pPr lvl="1">
              <a:buFontTx/>
              <a:buNone/>
              <a:tabLst>
                <a:tab pos="2060575" algn="l"/>
              </a:tabLst>
            </a:pPr>
            <a:r>
              <a:rPr lang="en-US"/>
              <a:t>5 Hot</a:t>
            </a:r>
            <a:r>
              <a:rPr lang="en-US">
                <a:sym typeface="Symbol" pitchFamily="18" charset="2"/>
              </a:rPr>
              <a:t></a:t>
            </a:r>
            <a:r>
              <a:rPr lang="en-US"/>
              <a:t>Humid</a:t>
            </a:r>
            <a:r>
              <a:rPr lang="en-US" sz="2400"/>
              <a:t> 		</a:t>
            </a:r>
            <a:r>
              <a:rPr lang="en-US" sz="1600"/>
              <a:t>And Introduction(1,2)	“It is hot and humid”</a:t>
            </a:r>
            <a:endParaRPr lang="en-US" sz="2400"/>
          </a:p>
          <a:p>
            <a:pPr lvl="1">
              <a:buFontTx/>
              <a:buNone/>
              <a:tabLst>
                <a:tab pos="2060575" algn="l"/>
              </a:tabLst>
            </a:pPr>
            <a:r>
              <a:rPr lang="en-US"/>
              <a:t>6 Rain</a:t>
            </a:r>
            <a:r>
              <a:rPr lang="en-US" sz="2400"/>
              <a:t> 		</a:t>
            </a:r>
            <a:r>
              <a:rPr lang="en-US" sz="1600"/>
              <a:t>Modus Ponens(4,5)		“It is raining”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ED5B9F8A-A3E2-441D-8ABA-C06113FE27F7}" type="slidenum">
              <a:rPr lang="en-US">
                <a:solidFill>
                  <a:srgbClr val="000000"/>
                </a:solidFill>
              </a:rPr>
              <a:pPr/>
              <a:t>13</a:t>
            </a:fld>
            <a:endParaRPr lang="en-US">
              <a:solidFill>
                <a:srgbClr val="000000"/>
              </a:solidFill>
            </a:endParaRPr>
          </a:p>
        </p:txBody>
      </p:sp>
      <p:sp>
        <p:nvSpPr>
          <p:cNvPr id="119810" name="Rectangle 2"/>
          <p:cNvSpPr>
            <a:spLocks noGrp="1" noChangeArrowheads="1"/>
          </p:cNvSpPr>
          <p:nvPr>
            <p:ph type="title"/>
          </p:nvPr>
        </p:nvSpPr>
        <p:spPr/>
        <p:txBody>
          <a:bodyPr/>
          <a:lstStyle/>
          <a:p>
            <a:r>
              <a:rPr lang="en-US"/>
              <a:t>Horn sentences</a:t>
            </a:r>
          </a:p>
        </p:txBody>
      </p:sp>
      <p:sp>
        <p:nvSpPr>
          <p:cNvPr id="119811" name="Rectangle 3"/>
          <p:cNvSpPr>
            <a:spLocks noGrp="1" noChangeArrowheads="1"/>
          </p:cNvSpPr>
          <p:nvPr>
            <p:ph type="body" idx="1"/>
          </p:nvPr>
        </p:nvSpPr>
        <p:spPr/>
        <p:txBody>
          <a:bodyPr/>
          <a:lstStyle/>
          <a:p>
            <a:r>
              <a:rPr lang="en-US" sz="2800"/>
              <a:t>A </a:t>
            </a:r>
            <a:r>
              <a:rPr lang="en-US" sz="2800" b="1">
                <a:solidFill>
                  <a:schemeClr val="accent2"/>
                </a:solidFill>
              </a:rPr>
              <a:t>Horn sentence</a:t>
            </a:r>
            <a:r>
              <a:rPr lang="en-US" sz="2800"/>
              <a:t> or </a:t>
            </a:r>
            <a:r>
              <a:rPr lang="en-US" sz="2800" b="1">
                <a:solidFill>
                  <a:schemeClr val="accent2"/>
                </a:solidFill>
              </a:rPr>
              <a:t>Horn clause</a:t>
            </a:r>
            <a:r>
              <a:rPr lang="en-US" sz="2800"/>
              <a:t> has the form:</a:t>
            </a:r>
          </a:p>
          <a:p>
            <a:pPr lvl="1">
              <a:buFontTx/>
              <a:buNone/>
            </a:pPr>
            <a:r>
              <a:rPr lang="en-US" sz="2400"/>
              <a:t>P1 </a:t>
            </a:r>
            <a:r>
              <a:rPr lang="en-US" sz="2400">
                <a:sym typeface="Symbol" pitchFamily="18" charset="2"/>
              </a:rPr>
              <a:t></a:t>
            </a:r>
            <a:r>
              <a:rPr lang="en-US" sz="2400"/>
              <a:t> P2 </a:t>
            </a:r>
            <a:r>
              <a:rPr lang="en-US" sz="2400">
                <a:sym typeface="Symbol" pitchFamily="18" charset="2"/>
              </a:rPr>
              <a:t></a:t>
            </a:r>
            <a:r>
              <a:rPr lang="en-US" sz="2400"/>
              <a:t> P3 ... </a:t>
            </a:r>
            <a:r>
              <a:rPr lang="en-US" sz="2400">
                <a:sym typeface="Symbol" pitchFamily="18" charset="2"/>
              </a:rPr>
              <a:t></a:t>
            </a:r>
            <a:r>
              <a:rPr lang="en-US" sz="2400"/>
              <a:t> Pn  </a:t>
            </a:r>
            <a:r>
              <a:rPr lang="en-US" sz="2400">
                <a:sym typeface="Symbol" pitchFamily="18" charset="2"/>
              </a:rPr>
              <a:t></a:t>
            </a:r>
            <a:r>
              <a:rPr lang="en-US" sz="2400"/>
              <a:t>  Q</a:t>
            </a:r>
          </a:p>
          <a:p>
            <a:pPr>
              <a:buFontTx/>
              <a:buNone/>
            </a:pPr>
            <a:r>
              <a:rPr lang="en-US" sz="2800"/>
              <a:t>or alternatively</a:t>
            </a:r>
          </a:p>
          <a:p>
            <a:pPr lvl="1">
              <a:buFontTx/>
              <a:buNone/>
            </a:pPr>
            <a:r>
              <a:rPr lang="en-US" sz="2400">
                <a:sym typeface="Symbol" pitchFamily="18" charset="2"/>
              </a:rPr>
              <a:t></a:t>
            </a:r>
            <a:r>
              <a:rPr lang="en-US" sz="2400"/>
              <a:t>P1 </a:t>
            </a:r>
            <a:r>
              <a:rPr lang="en-US" sz="2400">
                <a:sym typeface="Symbol" pitchFamily="18" charset="2"/>
              </a:rPr>
              <a:t></a:t>
            </a:r>
            <a:r>
              <a:rPr lang="en-US" sz="2400"/>
              <a:t> </a:t>
            </a:r>
            <a:r>
              <a:rPr lang="en-US" sz="2400">
                <a:sym typeface="Symbol" pitchFamily="18" charset="2"/>
              </a:rPr>
              <a:t></a:t>
            </a:r>
            <a:r>
              <a:rPr lang="en-US" sz="2400"/>
              <a:t> P2 </a:t>
            </a:r>
            <a:r>
              <a:rPr lang="en-US" sz="2400">
                <a:sym typeface="Symbol" pitchFamily="18" charset="2"/>
              </a:rPr>
              <a:t></a:t>
            </a:r>
            <a:r>
              <a:rPr lang="en-US" sz="2400"/>
              <a:t> </a:t>
            </a:r>
            <a:r>
              <a:rPr lang="en-US" sz="2400">
                <a:sym typeface="Symbol" pitchFamily="18" charset="2"/>
              </a:rPr>
              <a:t></a:t>
            </a:r>
            <a:r>
              <a:rPr lang="en-US" sz="2400"/>
              <a:t> P3 ... </a:t>
            </a:r>
            <a:r>
              <a:rPr lang="en-US" sz="2400">
                <a:sym typeface="Symbol" pitchFamily="18" charset="2"/>
              </a:rPr>
              <a:t></a:t>
            </a:r>
            <a:r>
              <a:rPr lang="en-US" sz="2400"/>
              <a:t> </a:t>
            </a:r>
            <a:r>
              <a:rPr lang="en-US" sz="2400">
                <a:sym typeface="Symbol" pitchFamily="18" charset="2"/>
              </a:rPr>
              <a:t></a:t>
            </a:r>
            <a:r>
              <a:rPr lang="en-US" sz="2400"/>
              <a:t> Pn </a:t>
            </a:r>
            <a:r>
              <a:rPr lang="en-US" sz="2400">
                <a:sym typeface="Symbol" pitchFamily="18" charset="2"/>
              </a:rPr>
              <a:t></a:t>
            </a:r>
            <a:r>
              <a:rPr lang="en-US" sz="2400"/>
              <a:t> Q</a:t>
            </a:r>
          </a:p>
          <a:p>
            <a:pPr>
              <a:buFontTx/>
              <a:buNone/>
            </a:pPr>
            <a:r>
              <a:rPr lang="en-US" sz="2800"/>
              <a:t>where Ps and Q are non-negated atoms</a:t>
            </a:r>
          </a:p>
          <a:p>
            <a:r>
              <a:rPr lang="en-US" sz="2800"/>
              <a:t>To get a proof for Horn sentences, apply Modus Ponens repeatedly until nothing can be done</a:t>
            </a:r>
          </a:p>
          <a:p>
            <a:r>
              <a:rPr lang="en-US" sz="2800"/>
              <a:t>We will use the Horn clause form later</a:t>
            </a:r>
          </a:p>
        </p:txBody>
      </p:sp>
      <p:sp>
        <p:nvSpPr>
          <p:cNvPr id="119812" name="Text Box 4"/>
          <p:cNvSpPr txBox="1">
            <a:spLocks noChangeArrowheads="1"/>
          </p:cNvSpPr>
          <p:nvPr/>
        </p:nvSpPr>
        <p:spPr bwMode="auto">
          <a:xfrm>
            <a:off x="5715000" y="3003550"/>
            <a:ext cx="2971800" cy="485775"/>
          </a:xfrm>
          <a:prstGeom prst="rect">
            <a:avLst/>
          </a:prstGeom>
          <a:noFill/>
          <a:ln w="28575">
            <a:solidFill>
              <a:srgbClr val="FF0000"/>
            </a:solidFill>
            <a:prstDash val="sysDot"/>
            <a:miter lim="800000"/>
            <a:headEnd/>
            <a:tailEnd/>
          </a:ln>
          <a:effectLst/>
        </p:spPr>
        <p:txBody>
          <a:bodyPr>
            <a:spAutoFit/>
          </a:bodyPr>
          <a:lstStyle/>
          <a:p>
            <a:pPr algn="ctr" eaLnBrk="0" fontAlgn="base" hangingPunct="0">
              <a:spcBef>
                <a:spcPct val="50000"/>
              </a:spcBef>
              <a:spcAft>
                <a:spcPct val="0"/>
              </a:spcAft>
            </a:pPr>
            <a:r>
              <a:rPr lang="en-US" sz="2400" b="1" i="1" smtClean="0">
                <a:solidFill>
                  <a:srgbClr val="FF0000"/>
                </a:solidFill>
              </a:rPr>
              <a:t>(P </a:t>
            </a:r>
            <a:r>
              <a:rPr lang="en-US" sz="2400" b="1" i="1" smtClean="0">
                <a:solidFill>
                  <a:srgbClr val="FF0000"/>
                </a:solidFill>
                <a:sym typeface="Symbol" pitchFamily="18" charset="2"/>
              </a:rPr>
              <a:t></a:t>
            </a:r>
            <a:r>
              <a:rPr lang="en-US" sz="2400" b="1" i="1" smtClean="0">
                <a:solidFill>
                  <a:srgbClr val="FF0000"/>
                </a:solidFill>
              </a:rPr>
              <a:t> Q)  = (</a:t>
            </a:r>
            <a:r>
              <a:rPr lang="en-US" sz="2400" b="1" i="1" smtClean="0">
                <a:solidFill>
                  <a:srgbClr val="FF0000"/>
                </a:solidFill>
                <a:sym typeface="Symbol" pitchFamily="18" charset="2"/>
              </a:rPr>
              <a:t></a:t>
            </a:r>
            <a:r>
              <a:rPr lang="en-US" sz="2400" b="1" i="1" smtClean="0">
                <a:solidFill>
                  <a:srgbClr val="FF0000"/>
                </a:solidFill>
              </a:rPr>
              <a:t>P </a:t>
            </a:r>
            <a:r>
              <a:rPr lang="en-US" sz="2400" b="1" i="1" smtClean="0">
                <a:solidFill>
                  <a:srgbClr val="FF0000"/>
                </a:solidFill>
                <a:sym typeface="Symbol" pitchFamily="18" charset="2"/>
              </a:rPr>
              <a:t></a:t>
            </a:r>
            <a:r>
              <a:rPr lang="en-US" sz="2400" b="1" i="1" smtClean="0">
                <a:solidFill>
                  <a:srgbClr val="FF0000"/>
                </a:solidFill>
              </a:rPr>
              <a:t> Q)</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353885-0FA3-44DE-B8C4-D5A047A97F04}" type="slidenum">
              <a:rPr lang="en-US">
                <a:solidFill>
                  <a:srgbClr val="000000"/>
                </a:solidFill>
              </a:rPr>
              <a:pPr/>
              <a:t>14</a:t>
            </a:fld>
            <a:endParaRPr lang="en-US">
              <a:solidFill>
                <a:srgbClr val="000000"/>
              </a:solidFill>
            </a:endParaRPr>
          </a:p>
        </p:txBody>
      </p:sp>
      <p:sp>
        <p:nvSpPr>
          <p:cNvPr id="111618" name="Rectangle 2"/>
          <p:cNvSpPr>
            <a:spLocks noGrp="1" noChangeArrowheads="1"/>
          </p:cNvSpPr>
          <p:nvPr>
            <p:ph type="title"/>
          </p:nvPr>
        </p:nvSpPr>
        <p:spPr/>
        <p:txBody>
          <a:bodyPr/>
          <a:lstStyle/>
          <a:p>
            <a:r>
              <a:rPr lang="en-US"/>
              <a:t>Entailment and derivation</a:t>
            </a:r>
          </a:p>
        </p:txBody>
      </p:sp>
      <p:sp>
        <p:nvSpPr>
          <p:cNvPr id="111619" name="Rectangle 3"/>
          <p:cNvSpPr>
            <a:spLocks noGrp="1" noChangeArrowheads="1"/>
          </p:cNvSpPr>
          <p:nvPr>
            <p:ph type="body" idx="1"/>
          </p:nvPr>
        </p:nvSpPr>
        <p:spPr/>
        <p:txBody>
          <a:bodyPr/>
          <a:lstStyle/>
          <a:p>
            <a:r>
              <a:rPr lang="en-US" sz="2800" b="1"/>
              <a:t>Entailment: KB |= Q</a:t>
            </a:r>
            <a:endParaRPr lang="en-US" sz="2800"/>
          </a:p>
          <a:p>
            <a:pPr lvl="1"/>
            <a:r>
              <a:rPr lang="en-US"/>
              <a:t>Q is entailed by KB (a set of premises or assumptions) if and only if there is no logically possible world in which Q is false while all the premises in KB are true. </a:t>
            </a:r>
          </a:p>
          <a:p>
            <a:pPr lvl="1"/>
            <a:r>
              <a:rPr lang="en-US"/>
              <a:t>Or, stated positively, Q is entailed by KB if and only if the conclusion is true in every logically possible world in which all the premises in KB  are true. </a:t>
            </a:r>
          </a:p>
          <a:p>
            <a:r>
              <a:rPr lang="en-US" sz="2800" b="1"/>
              <a:t>Derivation: KB |- Q</a:t>
            </a:r>
          </a:p>
          <a:p>
            <a:pPr lvl="1"/>
            <a:r>
              <a:rPr lang="en-US"/>
              <a:t>We can derive Q from KB if there is a proof consisting of a sequence of valid inference steps starting from the premises in KB and resulting in Q</a:t>
            </a:r>
            <a:endParaRPr lang="en-US" sz="2400" b="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200AC6D-7339-4A25-BBC4-FD3C9242A35E}" type="slidenum">
              <a:rPr lang="en-US">
                <a:solidFill>
                  <a:srgbClr val="000000"/>
                </a:solidFill>
              </a:rPr>
              <a:pPr/>
              <a:t>15</a:t>
            </a:fld>
            <a:endParaRPr lang="en-US">
              <a:solidFill>
                <a:srgbClr val="000000"/>
              </a:solidFill>
            </a:endParaRPr>
          </a:p>
        </p:txBody>
      </p:sp>
      <p:sp>
        <p:nvSpPr>
          <p:cNvPr id="103426" name="Rectangle 2"/>
          <p:cNvSpPr>
            <a:spLocks noGrp="1" noChangeArrowheads="1"/>
          </p:cNvSpPr>
          <p:nvPr>
            <p:ph type="title"/>
          </p:nvPr>
        </p:nvSpPr>
        <p:spPr/>
        <p:txBody>
          <a:bodyPr/>
          <a:lstStyle/>
          <a:p>
            <a:r>
              <a:rPr lang="en-US" sz="3200"/>
              <a:t>Two important properties for inference</a:t>
            </a:r>
          </a:p>
        </p:txBody>
      </p:sp>
      <p:sp>
        <p:nvSpPr>
          <p:cNvPr id="103427" name="Rectangle 3"/>
          <p:cNvSpPr>
            <a:spLocks noGrp="1" noChangeArrowheads="1"/>
          </p:cNvSpPr>
          <p:nvPr>
            <p:ph type="body" idx="1"/>
          </p:nvPr>
        </p:nvSpPr>
        <p:spPr/>
        <p:txBody>
          <a:bodyPr/>
          <a:lstStyle/>
          <a:p>
            <a:pPr>
              <a:buFontTx/>
              <a:buNone/>
            </a:pPr>
            <a:r>
              <a:rPr lang="en-US" sz="2800" b="1"/>
              <a:t>Soundness: If KB |- Q then KB |= Q</a:t>
            </a:r>
            <a:endParaRPr lang="en-US" sz="2800"/>
          </a:p>
          <a:p>
            <a:pPr lvl="1"/>
            <a:r>
              <a:rPr lang="en-US"/>
              <a:t>If Q is derived from a set of sentences KB using a given set of rules of inference, then Q is entailed by KB.</a:t>
            </a:r>
          </a:p>
          <a:p>
            <a:pPr lvl="1"/>
            <a:r>
              <a:rPr lang="en-US"/>
              <a:t>Hence, inference produces only real entailments, or any sentence that follows deductively from the premises is valid.</a:t>
            </a:r>
            <a:endParaRPr lang="en-US" sz="2400"/>
          </a:p>
          <a:p>
            <a:pPr>
              <a:buFontTx/>
              <a:buNone/>
            </a:pPr>
            <a:r>
              <a:rPr lang="en-US" sz="2800" b="1"/>
              <a:t>Completeness: If KB |= Q then KB |- Q</a:t>
            </a:r>
            <a:endParaRPr lang="en-US" sz="2800"/>
          </a:p>
          <a:p>
            <a:pPr lvl="1"/>
            <a:r>
              <a:rPr lang="en-US"/>
              <a:t>If Q is entailed by a set of sentences KB, then Q can be derived from KB using the rules of inference. </a:t>
            </a:r>
          </a:p>
          <a:p>
            <a:pPr lvl="1"/>
            <a:r>
              <a:rPr lang="en-US"/>
              <a:t>Hence, inference produces all entailments, or all valid sentences can be proved from the premises.</a:t>
            </a:r>
            <a:r>
              <a:rPr lang="en-US" sz="240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48493A5-F5C9-4DC7-AED8-5A1D57029B5C}" type="slidenum">
              <a:rPr lang="en-US">
                <a:solidFill>
                  <a:srgbClr val="000000"/>
                </a:solidFill>
              </a:rPr>
              <a:pPr/>
              <a:t>16</a:t>
            </a:fld>
            <a:endParaRPr lang="en-US">
              <a:solidFill>
                <a:srgbClr val="000000"/>
              </a:solidFill>
            </a:endParaRPr>
          </a:p>
        </p:txBody>
      </p:sp>
      <p:sp>
        <p:nvSpPr>
          <p:cNvPr id="100354" name="Rectangle 2"/>
          <p:cNvSpPr>
            <a:spLocks noGrp="1" noChangeArrowheads="1"/>
          </p:cNvSpPr>
          <p:nvPr>
            <p:ph type="title"/>
          </p:nvPr>
        </p:nvSpPr>
        <p:spPr/>
        <p:txBody>
          <a:bodyPr/>
          <a:lstStyle/>
          <a:p>
            <a:r>
              <a:rPr lang="en-US" sz="3600"/>
              <a:t>Propositional logic is a weak language</a:t>
            </a:r>
          </a:p>
        </p:txBody>
      </p:sp>
      <p:sp>
        <p:nvSpPr>
          <p:cNvPr id="100355" name="Rectangle 3"/>
          <p:cNvSpPr>
            <a:spLocks noGrp="1" noChangeArrowheads="1"/>
          </p:cNvSpPr>
          <p:nvPr>
            <p:ph type="body" idx="1"/>
          </p:nvPr>
        </p:nvSpPr>
        <p:spPr>
          <a:xfrm>
            <a:off x="838200" y="1905000"/>
            <a:ext cx="7772400" cy="4572000"/>
          </a:xfrm>
        </p:spPr>
        <p:txBody>
          <a:bodyPr/>
          <a:lstStyle/>
          <a:p>
            <a:r>
              <a:rPr lang="en-US"/>
              <a:t>Hard to identify “individuals” (e.g., Mary, 3)</a:t>
            </a:r>
          </a:p>
          <a:p>
            <a:r>
              <a:rPr lang="en-US"/>
              <a:t>Can’t directly talk about properties of individuals or relations between individuals (e.g., “Bill is tall”)</a:t>
            </a:r>
          </a:p>
          <a:p>
            <a:r>
              <a:rPr lang="en-US"/>
              <a:t>Generalizations, patterns, regularities can’t easily be represented (e.g., “all triangles have 3 sides”)</a:t>
            </a:r>
          </a:p>
          <a:p>
            <a:r>
              <a:rPr lang="en-US"/>
              <a:t>First-Order Logic (abbreviated FOL or FOPC) is expressive enough to concisely represent this kind of information</a:t>
            </a:r>
          </a:p>
          <a:p>
            <a:pPr marL="458788" lvl="1" indent="-119063">
              <a:buFontTx/>
              <a:buNone/>
            </a:pPr>
            <a:r>
              <a:rPr lang="en-US"/>
              <a:t>FOL adds relations, variables, and quantifiers, e.g.,</a:t>
            </a:r>
          </a:p>
          <a:p>
            <a:pPr marL="684213" lvl="2" indent="-111125"/>
            <a:r>
              <a:rPr lang="en-US" sz="2000" i="1"/>
              <a:t>“Every elephant is gray”:</a:t>
            </a:r>
            <a:r>
              <a:rPr lang="en-US" sz="2000"/>
              <a:t> </a:t>
            </a:r>
            <a:r>
              <a:rPr lang="en-US" sz="2000">
                <a:sym typeface="Symbol" pitchFamily="18" charset="2"/>
              </a:rPr>
              <a:t></a:t>
            </a:r>
            <a:r>
              <a:rPr lang="en-US" sz="2000"/>
              <a:t> x (elephant(x) </a:t>
            </a:r>
            <a:r>
              <a:rPr lang="en-US" sz="2000">
                <a:cs typeface="Times New Roman" pitchFamily="18" charset="0"/>
              </a:rPr>
              <a:t>→</a:t>
            </a:r>
            <a:r>
              <a:rPr lang="en-US" sz="2000"/>
              <a:t> gray(x))</a:t>
            </a:r>
          </a:p>
          <a:p>
            <a:pPr marL="684213" lvl="2" indent="-111125"/>
            <a:r>
              <a:rPr lang="en-US" sz="2000" i="1"/>
              <a:t>“There is a white alligator”:</a:t>
            </a:r>
            <a:r>
              <a:rPr lang="en-US" sz="2000"/>
              <a:t> </a:t>
            </a:r>
            <a:r>
              <a:rPr lang="en-US" sz="2000">
                <a:sym typeface="Symbol" pitchFamily="18" charset="2"/>
              </a:rPr>
              <a:t></a:t>
            </a:r>
            <a:r>
              <a:rPr lang="en-US" sz="2000"/>
              <a:t> x (alligator(X) ^ white(X))</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8DEB675-4F4A-42B6-AF9A-1BE0D16A0F50}" type="slidenum">
              <a:rPr lang="en-US">
                <a:solidFill>
                  <a:srgbClr val="000000"/>
                </a:solidFill>
              </a:rPr>
              <a:pPr/>
              <a:t>17</a:t>
            </a:fld>
            <a:endParaRPr lang="en-US">
              <a:solidFill>
                <a:srgbClr val="000000"/>
              </a:solidFill>
            </a:endParaRPr>
          </a:p>
        </p:txBody>
      </p:sp>
      <p:sp>
        <p:nvSpPr>
          <p:cNvPr id="101378" name="Rectangle 2"/>
          <p:cNvSpPr>
            <a:spLocks noGrp="1" noChangeArrowheads="1"/>
          </p:cNvSpPr>
          <p:nvPr>
            <p:ph type="title"/>
          </p:nvPr>
        </p:nvSpPr>
        <p:spPr/>
        <p:txBody>
          <a:bodyPr/>
          <a:lstStyle/>
          <a:p>
            <a:r>
              <a:rPr lang="en-US"/>
              <a:t>Example</a:t>
            </a:r>
          </a:p>
        </p:txBody>
      </p:sp>
      <p:sp>
        <p:nvSpPr>
          <p:cNvPr id="101379" name="Rectangle 3"/>
          <p:cNvSpPr>
            <a:spLocks noGrp="1" noChangeArrowheads="1"/>
          </p:cNvSpPr>
          <p:nvPr>
            <p:ph type="body" idx="1"/>
          </p:nvPr>
        </p:nvSpPr>
        <p:spPr/>
        <p:txBody>
          <a:bodyPr/>
          <a:lstStyle/>
          <a:p>
            <a:r>
              <a:rPr lang="en-US"/>
              <a:t>Consider the problem of representing the following information: </a:t>
            </a:r>
          </a:p>
          <a:p>
            <a:pPr lvl="1"/>
            <a:r>
              <a:rPr lang="en-US" sz="2400"/>
              <a:t>Every person is mortal. </a:t>
            </a:r>
          </a:p>
          <a:p>
            <a:pPr lvl="1"/>
            <a:r>
              <a:rPr lang="en-US" sz="2400"/>
              <a:t>Confucius is a person. </a:t>
            </a:r>
          </a:p>
          <a:p>
            <a:pPr lvl="1"/>
            <a:r>
              <a:rPr lang="en-US" sz="2400"/>
              <a:t>Confucius is mortal.</a:t>
            </a:r>
            <a:r>
              <a:rPr lang="en-US"/>
              <a:t> </a:t>
            </a:r>
          </a:p>
          <a:p>
            <a:r>
              <a:rPr lang="en-US"/>
              <a:t>How can these sentences be represented so that we can infer the third sentence from the first two?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3340856-B8BE-465A-B544-DC49875CEC5F}" type="slidenum">
              <a:rPr lang="en-US">
                <a:solidFill>
                  <a:srgbClr val="000000"/>
                </a:solidFill>
              </a:rPr>
              <a:pPr/>
              <a:t>18</a:t>
            </a:fld>
            <a:endParaRPr lang="en-US">
              <a:solidFill>
                <a:srgbClr val="000000"/>
              </a:solidFill>
            </a:endParaRPr>
          </a:p>
        </p:txBody>
      </p:sp>
      <p:sp>
        <p:nvSpPr>
          <p:cNvPr id="102402" name="Rectangle 2"/>
          <p:cNvSpPr>
            <a:spLocks noGrp="1" noChangeArrowheads="1"/>
          </p:cNvSpPr>
          <p:nvPr>
            <p:ph type="title"/>
          </p:nvPr>
        </p:nvSpPr>
        <p:spPr>
          <a:xfrm>
            <a:off x="685800" y="381000"/>
            <a:ext cx="7772400" cy="1143000"/>
          </a:xfrm>
        </p:spPr>
        <p:txBody>
          <a:bodyPr/>
          <a:lstStyle/>
          <a:p>
            <a:r>
              <a:rPr lang="en-US"/>
              <a:t>Example II</a:t>
            </a:r>
          </a:p>
        </p:txBody>
      </p:sp>
      <p:sp>
        <p:nvSpPr>
          <p:cNvPr id="102403" name="Rectangle 3"/>
          <p:cNvSpPr>
            <a:spLocks noGrp="1" noChangeArrowheads="1"/>
          </p:cNvSpPr>
          <p:nvPr>
            <p:ph type="body" idx="1"/>
          </p:nvPr>
        </p:nvSpPr>
        <p:spPr>
          <a:xfrm>
            <a:off x="381000" y="1524000"/>
            <a:ext cx="8534400" cy="4876800"/>
          </a:xfrm>
        </p:spPr>
        <p:txBody>
          <a:bodyPr/>
          <a:lstStyle/>
          <a:p>
            <a:r>
              <a:rPr lang="en-US"/>
              <a:t>In PL we have to create propositional symbols to stand for all or part of each sentence. For example, we might have: </a:t>
            </a:r>
          </a:p>
          <a:p>
            <a:pPr lvl="1">
              <a:buFontTx/>
              <a:buNone/>
            </a:pPr>
            <a:r>
              <a:rPr lang="en-US"/>
              <a:t>P = “person”; Q = “mortal”; R = “Confucius”</a:t>
            </a:r>
          </a:p>
          <a:p>
            <a:r>
              <a:rPr lang="en-US"/>
              <a:t>so the above 3 sentences are represented as: </a:t>
            </a:r>
          </a:p>
          <a:p>
            <a:pPr lvl="1">
              <a:buFontTx/>
              <a:buNone/>
            </a:pPr>
            <a:r>
              <a:rPr lang="en-US"/>
              <a:t>P </a:t>
            </a:r>
            <a:r>
              <a:rPr lang="en-US">
                <a:sym typeface="Symbol" pitchFamily="18" charset="2"/>
              </a:rPr>
              <a:t></a:t>
            </a:r>
            <a:r>
              <a:rPr lang="en-US"/>
              <a:t> Q; R </a:t>
            </a:r>
            <a:r>
              <a:rPr lang="en-US">
                <a:sym typeface="Symbol" pitchFamily="18" charset="2"/>
              </a:rPr>
              <a:t></a:t>
            </a:r>
            <a:r>
              <a:rPr lang="en-US"/>
              <a:t> P;  R </a:t>
            </a:r>
            <a:r>
              <a:rPr lang="en-US">
                <a:sym typeface="Symbol" pitchFamily="18" charset="2"/>
              </a:rPr>
              <a:t></a:t>
            </a:r>
            <a:r>
              <a:rPr lang="en-US"/>
              <a:t> Q </a:t>
            </a:r>
          </a:p>
          <a:p>
            <a:r>
              <a:rPr lang="en-US"/>
              <a:t>Although the third sentence is entailed by the first two, we needed an explicit symbol, R, to represent an individual, Confucius, who is a member of the classes “person” and “mortal”</a:t>
            </a:r>
          </a:p>
          <a:p>
            <a:r>
              <a:rPr lang="en-US"/>
              <a:t>To represent other individuals we must introduce separate symbols for each one, with some way to represent the fact that all individuals who are “people” are also “mortal”</a:t>
            </a:r>
          </a:p>
          <a:p>
            <a:endParaRPr lang="en-US"/>
          </a:p>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First-order logic</a:t>
            </a:r>
            <a:endParaRPr lang="en-SG" dirty="0"/>
          </a:p>
        </p:txBody>
      </p:sp>
      <p:sp>
        <p:nvSpPr>
          <p:cNvPr id="3" name="Content Placeholder 2"/>
          <p:cNvSpPr>
            <a:spLocks noGrp="1"/>
          </p:cNvSpPr>
          <p:nvPr>
            <p:ph idx="1"/>
          </p:nvPr>
        </p:nvSpPr>
        <p:spPr/>
        <p:txBody>
          <a:bodyPr>
            <a:normAutofit fontScale="92500" lnSpcReduction="10000"/>
          </a:bodyPr>
          <a:lstStyle/>
          <a:p>
            <a:r>
              <a:rPr lang="en-SG" dirty="0" smtClean="0"/>
              <a:t>Whereas propositional logic assumes the world contains facts,</a:t>
            </a:r>
          </a:p>
          <a:p>
            <a:r>
              <a:rPr lang="en-SG" dirty="0" smtClean="0"/>
              <a:t>first-order logic (like natural language) assumes the world contains</a:t>
            </a:r>
          </a:p>
          <a:p>
            <a:pPr lvl="1"/>
            <a:r>
              <a:rPr lang="en-SG" b="1" dirty="0" smtClean="0"/>
              <a:t>Objects</a:t>
            </a:r>
            <a:r>
              <a:rPr lang="en-SG" dirty="0" smtClean="0"/>
              <a:t>: people, houses, numbers, </a:t>
            </a:r>
            <a:r>
              <a:rPr lang="en-SG" dirty="0" err="1" smtClean="0"/>
              <a:t>colors</a:t>
            </a:r>
            <a:r>
              <a:rPr lang="en-SG" dirty="0" smtClean="0"/>
              <a:t>, baseball games, wars, …</a:t>
            </a:r>
          </a:p>
          <a:p>
            <a:pPr lvl="1"/>
            <a:r>
              <a:rPr lang="en-SG" b="1" dirty="0" smtClean="0"/>
              <a:t>Relations</a:t>
            </a:r>
            <a:r>
              <a:rPr lang="en-SG" dirty="0" smtClean="0"/>
              <a:t>: red, round, prime, brother of, bigger than, part of, comes between, …</a:t>
            </a:r>
          </a:p>
          <a:p>
            <a:pPr lvl="1"/>
            <a:r>
              <a:rPr lang="en-SG" b="1" dirty="0" smtClean="0"/>
              <a:t>Functions</a:t>
            </a:r>
            <a:r>
              <a:rPr lang="en-SG" dirty="0" smtClean="0"/>
              <a:t>: father of, best friend, one more than, plus, …</a:t>
            </a:r>
            <a:endParaRPr lang="en-S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Logic in general</a:t>
            </a:r>
            <a:endParaRPr lang="en-SG" dirty="0"/>
          </a:p>
        </p:txBody>
      </p:sp>
      <p:sp>
        <p:nvSpPr>
          <p:cNvPr id="3" name="Content Placeholder 2"/>
          <p:cNvSpPr>
            <a:spLocks noGrp="1"/>
          </p:cNvSpPr>
          <p:nvPr>
            <p:ph idx="1"/>
          </p:nvPr>
        </p:nvSpPr>
        <p:spPr/>
        <p:txBody>
          <a:bodyPr>
            <a:normAutofit/>
          </a:bodyPr>
          <a:lstStyle/>
          <a:p>
            <a:r>
              <a:rPr lang="en-SG" dirty="0" smtClean="0"/>
              <a:t>Logics are formal languages for representing information such that conclusions can be drawn</a:t>
            </a:r>
          </a:p>
          <a:p>
            <a:r>
              <a:rPr lang="en-SG" dirty="0" smtClean="0"/>
              <a:t>Syntax defines the sentences in the language</a:t>
            </a:r>
          </a:p>
          <a:p>
            <a:r>
              <a:rPr lang="en-SG" dirty="0" smtClean="0"/>
              <a:t>Semantics define the “meaning” of sentences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Syntax of FOL: Basic elements</a:t>
            </a:r>
            <a:endParaRPr lang="en-SG" dirty="0"/>
          </a:p>
        </p:txBody>
      </p:sp>
      <p:sp>
        <p:nvSpPr>
          <p:cNvPr id="3" name="Content Placeholder 2"/>
          <p:cNvSpPr>
            <a:spLocks noGrp="1"/>
          </p:cNvSpPr>
          <p:nvPr>
            <p:ph idx="1"/>
          </p:nvPr>
        </p:nvSpPr>
        <p:spPr/>
        <p:txBody>
          <a:bodyPr/>
          <a:lstStyle/>
          <a:p>
            <a:r>
              <a:rPr lang="en-SG" dirty="0" smtClean="0"/>
              <a:t>Constants	</a:t>
            </a:r>
            <a:r>
              <a:rPr lang="en-SG" dirty="0" err="1" smtClean="0"/>
              <a:t>KingJohn</a:t>
            </a:r>
            <a:r>
              <a:rPr lang="en-SG" dirty="0" smtClean="0"/>
              <a:t>, 2, IOE,... </a:t>
            </a:r>
          </a:p>
          <a:p>
            <a:r>
              <a:rPr lang="en-SG" dirty="0" smtClean="0"/>
              <a:t>Predicates	Brother, &gt;,...</a:t>
            </a:r>
          </a:p>
          <a:p>
            <a:r>
              <a:rPr lang="en-SG" dirty="0" smtClean="0"/>
              <a:t>Functions	</a:t>
            </a:r>
            <a:r>
              <a:rPr lang="en-SG" dirty="0" err="1" smtClean="0"/>
              <a:t>Sqrt</a:t>
            </a:r>
            <a:r>
              <a:rPr lang="en-SG" dirty="0" smtClean="0"/>
              <a:t>, </a:t>
            </a:r>
            <a:r>
              <a:rPr lang="en-SG" dirty="0" err="1" smtClean="0"/>
              <a:t>LeftLegOf</a:t>
            </a:r>
            <a:r>
              <a:rPr lang="en-SG" dirty="0" smtClean="0"/>
              <a:t>,...</a:t>
            </a:r>
          </a:p>
          <a:p>
            <a:r>
              <a:rPr lang="en-SG" dirty="0" smtClean="0"/>
              <a:t>Variables	x, y, a, b,...</a:t>
            </a:r>
          </a:p>
          <a:p>
            <a:r>
              <a:rPr lang="en-SG" dirty="0" smtClean="0"/>
              <a:t>Connectives	</a:t>
            </a:r>
            <a:r>
              <a:rPr lang="en-SG" dirty="0" smtClean="0">
                <a:sym typeface="Symbol" pitchFamily="18" charset="2"/>
              </a:rPr>
              <a:t></a:t>
            </a:r>
            <a:r>
              <a:rPr lang="en-SG" dirty="0" smtClean="0"/>
              <a:t>, </a:t>
            </a:r>
            <a:r>
              <a:rPr lang="en-SG" dirty="0" smtClean="0">
                <a:sym typeface="Symbol" pitchFamily="18" charset="2"/>
              </a:rPr>
              <a:t>, , , </a:t>
            </a:r>
          </a:p>
          <a:p>
            <a:r>
              <a:rPr lang="en-SG" dirty="0" smtClean="0"/>
              <a:t>Equality		= </a:t>
            </a:r>
          </a:p>
          <a:p>
            <a:r>
              <a:rPr lang="en-SG" dirty="0" smtClean="0"/>
              <a:t>Quantifiers  	</a:t>
            </a:r>
            <a:r>
              <a:rPr lang="en-SG" dirty="0" smtClean="0">
                <a:sym typeface="Symbol" pitchFamily="18" charset="2"/>
              </a:rPr>
              <a:t>, 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Atomic sentences</a:t>
            </a:r>
          </a:p>
        </p:txBody>
      </p:sp>
      <p:sp>
        <p:nvSpPr>
          <p:cNvPr id="8195" name="Rectangle 3"/>
          <p:cNvSpPr>
            <a:spLocks noGrp="1" noChangeArrowheads="1"/>
          </p:cNvSpPr>
          <p:nvPr>
            <p:ph type="body" idx="1"/>
          </p:nvPr>
        </p:nvSpPr>
        <p:spPr/>
        <p:txBody>
          <a:bodyPr/>
          <a:lstStyle/>
          <a:p>
            <a:pPr>
              <a:buFontTx/>
              <a:buNone/>
            </a:pPr>
            <a:r>
              <a:rPr lang="en-US" sz="2400" dirty="0"/>
              <a:t>Atomic sentence =	</a:t>
            </a:r>
            <a:r>
              <a:rPr lang="en-US" sz="2400" i="1" dirty="0"/>
              <a:t>predicate </a:t>
            </a:r>
            <a:r>
              <a:rPr lang="en-US" sz="2400" dirty="0"/>
              <a:t>(</a:t>
            </a:r>
            <a:r>
              <a:rPr lang="en-US" sz="2400" i="1" dirty="0"/>
              <a:t>term</a:t>
            </a:r>
            <a:r>
              <a:rPr lang="en-US" sz="2400" i="1" baseline="-25000" dirty="0"/>
              <a:t>1</a:t>
            </a:r>
            <a:r>
              <a:rPr lang="en-US" sz="2400" dirty="0"/>
              <a:t>,...,</a:t>
            </a:r>
            <a:r>
              <a:rPr lang="en-US" sz="2400" i="1" dirty="0" err="1"/>
              <a:t>term</a:t>
            </a:r>
            <a:r>
              <a:rPr lang="en-US" sz="2400" i="1" baseline="-25000" dirty="0" err="1"/>
              <a:t>n</a:t>
            </a:r>
            <a:r>
              <a:rPr lang="en-US" sz="2400" dirty="0"/>
              <a:t>) 					or </a:t>
            </a:r>
            <a:r>
              <a:rPr lang="en-US" sz="2400" i="1" dirty="0"/>
              <a:t>term</a:t>
            </a:r>
            <a:r>
              <a:rPr lang="en-US" sz="2400" i="1" baseline="-25000" dirty="0"/>
              <a:t>1</a:t>
            </a:r>
            <a:r>
              <a:rPr lang="en-US" sz="2400" i="1" dirty="0"/>
              <a:t> = term</a:t>
            </a:r>
            <a:r>
              <a:rPr lang="en-US" sz="2400" i="1" baseline="-25000" dirty="0"/>
              <a:t>2</a:t>
            </a:r>
          </a:p>
          <a:p>
            <a:pPr>
              <a:buFontTx/>
              <a:buNone/>
            </a:pPr>
            <a:endParaRPr lang="en-US" sz="2400" dirty="0"/>
          </a:p>
          <a:p>
            <a:pPr>
              <a:buFontTx/>
              <a:buNone/>
            </a:pPr>
            <a:r>
              <a:rPr lang="en-US" sz="2400" dirty="0"/>
              <a:t>Term            	=	</a:t>
            </a:r>
            <a:r>
              <a:rPr lang="en-US" sz="2400" i="1" dirty="0"/>
              <a:t>function </a:t>
            </a:r>
            <a:r>
              <a:rPr lang="en-US" sz="2400" dirty="0"/>
              <a:t>(</a:t>
            </a:r>
            <a:r>
              <a:rPr lang="en-US" sz="2400" i="1" dirty="0"/>
              <a:t>term</a:t>
            </a:r>
            <a:r>
              <a:rPr lang="en-US" sz="2400" i="1" baseline="-25000" dirty="0"/>
              <a:t>1</a:t>
            </a:r>
            <a:r>
              <a:rPr lang="en-US" sz="2400" dirty="0"/>
              <a:t>,...,</a:t>
            </a:r>
            <a:r>
              <a:rPr lang="en-US" sz="2400" i="1" dirty="0" err="1"/>
              <a:t>term</a:t>
            </a:r>
            <a:r>
              <a:rPr lang="en-US" sz="2400" i="1" baseline="-25000" dirty="0" err="1"/>
              <a:t>n</a:t>
            </a:r>
            <a:r>
              <a:rPr lang="en-US" sz="2400" dirty="0"/>
              <a:t>) 					or </a:t>
            </a:r>
            <a:r>
              <a:rPr lang="en-US" sz="2400" i="1" dirty="0"/>
              <a:t>constant</a:t>
            </a:r>
            <a:r>
              <a:rPr lang="en-US" sz="2400" dirty="0"/>
              <a:t> or </a:t>
            </a:r>
            <a:r>
              <a:rPr lang="en-US" sz="2400" i="1" dirty="0"/>
              <a:t>variable</a:t>
            </a:r>
            <a:r>
              <a:rPr lang="en-US" sz="2400" dirty="0"/>
              <a:t> </a:t>
            </a:r>
          </a:p>
          <a:p>
            <a:endParaRPr lang="en-US" sz="2400" dirty="0"/>
          </a:p>
          <a:p>
            <a:r>
              <a:rPr lang="en-US" sz="2400" dirty="0"/>
              <a:t>E.g., </a:t>
            </a:r>
            <a:r>
              <a:rPr lang="en-US" sz="2400" i="1" dirty="0"/>
              <a:t>Brother(</a:t>
            </a:r>
            <a:r>
              <a:rPr lang="en-US" sz="2400" i="1" dirty="0" err="1"/>
              <a:t>KingJohn,RichardTheLionheart</a:t>
            </a:r>
            <a:r>
              <a:rPr lang="en-US" sz="2400" i="1" dirty="0"/>
              <a:t>) </a:t>
            </a:r>
            <a:endParaRPr lang="en-US" sz="2400" i="1" dirty="0" smtClean="0"/>
          </a:p>
          <a:p>
            <a:r>
              <a:rPr lang="en-US" sz="2400" i="1" dirty="0" smtClean="0"/>
              <a:t>&gt; </a:t>
            </a:r>
            <a:r>
              <a:rPr lang="en-US" sz="2400" i="1" dirty="0"/>
              <a:t>(Length(</a:t>
            </a:r>
            <a:r>
              <a:rPr lang="en-US" sz="2400" i="1" dirty="0" err="1"/>
              <a:t>LeftLegOf</a:t>
            </a:r>
            <a:r>
              <a:rPr lang="en-US" sz="2400" i="1" dirty="0"/>
              <a:t>(Richard</a:t>
            </a:r>
            <a:r>
              <a:rPr lang="en-US" sz="2400" i="1" dirty="0" smtClean="0"/>
              <a:t>)), Length(</a:t>
            </a:r>
            <a:r>
              <a:rPr lang="en-US" sz="2400" i="1" dirty="0" err="1" smtClean="0"/>
              <a:t>LeftLegOf</a:t>
            </a:r>
            <a:r>
              <a:rPr lang="en-US" sz="2400" i="1" dirty="0" smtClean="0"/>
              <a:t>(</a:t>
            </a:r>
            <a:r>
              <a:rPr lang="en-US" sz="2400" i="1" dirty="0" err="1" smtClean="0"/>
              <a:t>KingJohn</a:t>
            </a:r>
            <a:r>
              <a:rPr lang="en-US" sz="2400" i="1"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Complex sentences</a:t>
            </a:r>
          </a:p>
        </p:txBody>
      </p:sp>
      <p:sp>
        <p:nvSpPr>
          <p:cNvPr id="9219" name="Rectangle 3"/>
          <p:cNvSpPr>
            <a:spLocks noGrp="1" noChangeArrowheads="1"/>
          </p:cNvSpPr>
          <p:nvPr>
            <p:ph type="body" idx="1"/>
          </p:nvPr>
        </p:nvSpPr>
        <p:spPr/>
        <p:txBody>
          <a:bodyPr/>
          <a:lstStyle/>
          <a:p>
            <a:r>
              <a:rPr lang="en-US" dirty="0"/>
              <a:t>Complex sentences are made from atomic sentences using </a:t>
            </a:r>
            <a:r>
              <a:rPr lang="en-US" dirty="0" smtClean="0"/>
              <a:t>connectives</a:t>
            </a:r>
            <a:endParaRPr lang="en-US" dirty="0"/>
          </a:p>
          <a:p>
            <a:pPr algn="ctr">
              <a:buFontTx/>
              <a:buNone/>
            </a:pPr>
            <a:r>
              <a:rPr lang="en-US" sz="2800" dirty="0">
                <a:sym typeface="Symbol" pitchFamily="18" charset="2"/>
              </a:rPr>
              <a:t></a:t>
            </a:r>
            <a:r>
              <a:rPr lang="en-US" sz="2800" i="1" dirty="0"/>
              <a:t>S</a:t>
            </a:r>
            <a:r>
              <a:rPr lang="en-US" sz="2800" dirty="0"/>
              <a:t>, </a:t>
            </a:r>
            <a:r>
              <a:rPr lang="en-US" sz="2800" i="1" dirty="0"/>
              <a:t>S</a:t>
            </a:r>
            <a:r>
              <a:rPr lang="en-US" sz="2800" i="1" baseline="-25000" dirty="0"/>
              <a:t>1</a:t>
            </a:r>
            <a:r>
              <a:rPr lang="en-US" sz="2800" baseline="-25000" dirty="0"/>
              <a:t> </a:t>
            </a:r>
            <a:r>
              <a:rPr lang="en-US" sz="2800" dirty="0">
                <a:sym typeface="Symbol" pitchFamily="18" charset="2"/>
              </a:rPr>
              <a:t> </a:t>
            </a:r>
            <a:r>
              <a:rPr lang="en-US" sz="2800" i="1" dirty="0"/>
              <a:t>S</a:t>
            </a:r>
            <a:r>
              <a:rPr lang="en-US" sz="2800" i="1" baseline="-25000" dirty="0"/>
              <a:t>2</a:t>
            </a:r>
            <a:r>
              <a:rPr lang="en-US" sz="2800" dirty="0"/>
              <a:t>, </a:t>
            </a:r>
            <a:r>
              <a:rPr lang="en-US" sz="2800" i="1" dirty="0"/>
              <a:t>S</a:t>
            </a:r>
            <a:r>
              <a:rPr lang="en-US" sz="2800" i="1" baseline="-25000" dirty="0"/>
              <a:t>1 </a:t>
            </a:r>
            <a:r>
              <a:rPr lang="en-US" sz="2800" dirty="0">
                <a:sym typeface="Symbol" pitchFamily="18" charset="2"/>
              </a:rPr>
              <a:t> </a:t>
            </a:r>
            <a:r>
              <a:rPr lang="en-US" sz="2800" i="1" dirty="0"/>
              <a:t>S</a:t>
            </a:r>
            <a:r>
              <a:rPr lang="en-US" sz="2800" i="1" baseline="-25000" dirty="0"/>
              <a:t>2</a:t>
            </a:r>
            <a:r>
              <a:rPr lang="en-US" sz="2800" dirty="0"/>
              <a:t>, </a:t>
            </a:r>
            <a:r>
              <a:rPr lang="en-US" sz="2800" i="1" dirty="0"/>
              <a:t>S</a:t>
            </a:r>
            <a:r>
              <a:rPr lang="en-US" sz="2800" i="1" baseline="-25000" dirty="0"/>
              <a:t>1</a:t>
            </a:r>
            <a:r>
              <a:rPr lang="en-US" sz="2800" baseline="-25000" dirty="0"/>
              <a:t> </a:t>
            </a:r>
            <a:r>
              <a:rPr lang="en-US" sz="2800" dirty="0">
                <a:sym typeface="Symbol" pitchFamily="18" charset="2"/>
              </a:rPr>
              <a:t> </a:t>
            </a:r>
            <a:r>
              <a:rPr lang="en-US" sz="2800" i="1" dirty="0"/>
              <a:t>S</a:t>
            </a:r>
            <a:r>
              <a:rPr lang="en-US" sz="2800" i="1" baseline="-25000" dirty="0"/>
              <a:t>2</a:t>
            </a:r>
            <a:r>
              <a:rPr lang="en-US" sz="2800" dirty="0"/>
              <a:t>, </a:t>
            </a:r>
            <a:r>
              <a:rPr lang="en-US" sz="2800" i="1" dirty="0"/>
              <a:t>S</a:t>
            </a:r>
            <a:r>
              <a:rPr lang="en-US" sz="2800" i="1" baseline="-25000" dirty="0"/>
              <a:t>1</a:t>
            </a:r>
            <a:r>
              <a:rPr lang="en-US" sz="2800" baseline="-25000" dirty="0"/>
              <a:t> </a:t>
            </a:r>
            <a:r>
              <a:rPr lang="en-US" sz="2800" dirty="0">
                <a:sym typeface="Symbol" pitchFamily="18" charset="2"/>
              </a:rPr>
              <a:t></a:t>
            </a:r>
            <a:r>
              <a:rPr lang="en-US" sz="2800" baseline="-25000" dirty="0"/>
              <a:t> </a:t>
            </a:r>
            <a:r>
              <a:rPr lang="en-US" sz="2800" i="1" dirty="0"/>
              <a:t>S</a:t>
            </a:r>
            <a:r>
              <a:rPr lang="en-US" sz="2800" i="1" baseline="-25000" dirty="0"/>
              <a:t>2</a:t>
            </a:r>
            <a:r>
              <a:rPr lang="en-US" sz="2800" dirty="0"/>
              <a:t>,</a:t>
            </a:r>
          </a:p>
          <a:p>
            <a:pPr lvl="4">
              <a:buFontTx/>
              <a:buNone/>
            </a:pPr>
            <a:endParaRPr lang="en-US" sz="1800" dirty="0"/>
          </a:p>
          <a:p>
            <a:pPr>
              <a:buFontTx/>
              <a:buNone/>
            </a:pPr>
            <a:r>
              <a:rPr lang="en-US" dirty="0"/>
              <a:t>E.g. </a:t>
            </a:r>
            <a:r>
              <a:rPr lang="en-US" i="1" dirty="0"/>
              <a:t>Sibling(</a:t>
            </a:r>
            <a:r>
              <a:rPr lang="en-US" i="1" dirty="0" err="1"/>
              <a:t>KingJohn,Richard</a:t>
            </a:r>
            <a:r>
              <a:rPr lang="en-US" i="1" dirty="0"/>
              <a:t>) </a:t>
            </a:r>
            <a:r>
              <a:rPr lang="en-US" sz="2800" dirty="0">
                <a:sym typeface="Symbol" pitchFamily="18" charset="2"/>
              </a:rPr>
              <a:t></a:t>
            </a:r>
            <a:r>
              <a:rPr lang="en-US" i="1" dirty="0"/>
              <a:t> Sibling(</a:t>
            </a:r>
            <a:r>
              <a:rPr lang="en-US" i="1" dirty="0" err="1"/>
              <a:t>Richard,KingJohn</a:t>
            </a:r>
            <a:r>
              <a:rPr lang="en-US" i="1" dirty="0"/>
              <a:t>)</a:t>
            </a:r>
            <a:r>
              <a:rPr lang="en-US" dirty="0"/>
              <a:t> </a:t>
            </a:r>
          </a:p>
          <a:p>
            <a:pPr>
              <a:buFontTx/>
              <a:buNone/>
            </a:pPr>
            <a:r>
              <a:rPr lang="en-US" dirty="0"/>
              <a:t>     &gt;(1,2) </a:t>
            </a:r>
            <a:r>
              <a:rPr lang="en-US" dirty="0">
                <a:sym typeface="Symbol" pitchFamily="18" charset="2"/>
              </a:rPr>
              <a:t> </a:t>
            </a:r>
            <a:r>
              <a:rPr lang="en-US" dirty="0">
                <a:cs typeface="Arial" charset="0"/>
                <a:sym typeface="Symbol" pitchFamily="18" charset="2"/>
              </a:rPr>
              <a:t>≤</a:t>
            </a:r>
            <a:r>
              <a:rPr lang="en-US" dirty="0"/>
              <a:t> (1,2)</a:t>
            </a:r>
          </a:p>
          <a:p>
            <a:pPr>
              <a:buFontTx/>
              <a:buNone/>
            </a:pPr>
            <a:r>
              <a:rPr lang="en-US" dirty="0"/>
              <a:t>     &gt;(1,2) </a:t>
            </a:r>
            <a:r>
              <a:rPr lang="en-US" sz="2800" dirty="0">
                <a:sym typeface="Symbol" pitchFamily="18" charset="2"/>
              </a:rPr>
              <a:t></a:t>
            </a:r>
            <a:r>
              <a:rPr lang="en-US" dirty="0"/>
              <a:t> </a:t>
            </a:r>
            <a:r>
              <a:rPr lang="en-US" dirty="0">
                <a:sym typeface="Symbol" pitchFamily="18" charset="2"/>
              </a:rPr>
              <a:t></a:t>
            </a:r>
            <a:r>
              <a:rPr lang="en-US" dirty="0"/>
              <a:t> &gt;(1,2)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Truth in first-order logic</a:t>
            </a:r>
          </a:p>
        </p:txBody>
      </p:sp>
      <p:sp>
        <p:nvSpPr>
          <p:cNvPr id="10243" name="Rectangle 3"/>
          <p:cNvSpPr>
            <a:spLocks noGrp="1" noChangeArrowheads="1"/>
          </p:cNvSpPr>
          <p:nvPr>
            <p:ph type="body" idx="1"/>
          </p:nvPr>
        </p:nvSpPr>
        <p:spPr/>
        <p:txBody>
          <a:bodyPr/>
          <a:lstStyle/>
          <a:p>
            <a:pPr>
              <a:lnSpc>
                <a:spcPct val="80000"/>
              </a:lnSpc>
            </a:pPr>
            <a:r>
              <a:rPr lang="en-US" sz="2000"/>
              <a:t>Sentences are true with respect to a </a:t>
            </a:r>
            <a:r>
              <a:rPr lang="en-US" sz="2000">
                <a:solidFill>
                  <a:schemeClr val="accent2"/>
                </a:solidFill>
              </a:rPr>
              <a:t>model</a:t>
            </a:r>
            <a:r>
              <a:rPr lang="en-US" sz="2000"/>
              <a:t> and an </a:t>
            </a:r>
            <a:r>
              <a:rPr lang="en-US" sz="2000">
                <a:solidFill>
                  <a:schemeClr val="accent2"/>
                </a:solidFill>
              </a:rPr>
              <a:t>interpretation</a:t>
            </a:r>
          </a:p>
          <a:p>
            <a:pPr>
              <a:lnSpc>
                <a:spcPct val="80000"/>
              </a:lnSpc>
            </a:pPr>
            <a:endParaRPr lang="en-US" sz="2000"/>
          </a:p>
          <a:p>
            <a:pPr>
              <a:lnSpc>
                <a:spcPct val="80000"/>
              </a:lnSpc>
            </a:pPr>
            <a:r>
              <a:rPr lang="en-US" sz="2000"/>
              <a:t>Model contains objects (</a:t>
            </a:r>
            <a:r>
              <a:rPr lang="en-US" sz="2000">
                <a:solidFill>
                  <a:schemeClr val="accent2"/>
                </a:solidFill>
              </a:rPr>
              <a:t>domain</a:t>
            </a:r>
            <a:r>
              <a:rPr lang="en-US" sz="2000"/>
              <a:t> </a:t>
            </a:r>
            <a:r>
              <a:rPr lang="en-US" sz="2000">
                <a:solidFill>
                  <a:schemeClr val="accent2"/>
                </a:solidFill>
              </a:rPr>
              <a:t>elements</a:t>
            </a:r>
            <a:r>
              <a:rPr lang="en-US" sz="2000"/>
              <a:t>) and relations among them
</a:t>
            </a:r>
          </a:p>
          <a:p>
            <a:pPr>
              <a:lnSpc>
                <a:spcPct val="80000"/>
              </a:lnSpc>
            </a:pPr>
            <a:endParaRPr lang="en-US" sz="2000"/>
          </a:p>
          <a:p>
            <a:pPr>
              <a:lnSpc>
                <a:spcPct val="80000"/>
              </a:lnSpc>
            </a:pPr>
            <a:r>
              <a:rPr lang="en-US" sz="2000"/>
              <a:t>Interpretation specifies referents for</a:t>
            </a:r>
          </a:p>
          <a:p>
            <a:pPr lvl="1">
              <a:lnSpc>
                <a:spcPct val="80000"/>
              </a:lnSpc>
              <a:buFontTx/>
              <a:buNone/>
            </a:pPr>
            <a:r>
              <a:rPr lang="en-US" sz="1800">
                <a:solidFill>
                  <a:srgbClr val="FF0000"/>
                </a:solidFill>
              </a:rPr>
              <a:t>constant</a:t>
            </a:r>
            <a:r>
              <a:rPr lang="en-US" sz="1800"/>
              <a:t> </a:t>
            </a:r>
            <a:r>
              <a:rPr lang="en-US" sz="1800">
                <a:solidFill>
                  <a:srgbClr val="FF0000"/>
                </a:solidFill>
              </a:rPr>
              <a:t>symbols</a:t>
            </a:r>
            <a:r>
              <a:rPr lang="en-US" sz="1800"/>
              <a:t> 	</a:t>
            </a:r>
            <a:r>
              <a:rPr lang="en-US" sz="1800">
                <a:cs typeface="Arial" charset="0"/>
              </a:rPr>
              <a:t>→</a:t>
            </a:r>
            <a:r>
              <a:rPr lang="en-US" sz="1800"/>
              <a:t> 	</a:t>
            </a:r>
            <a:r>
              <a:rPr lang="en-US" sz="1800">
                <a:solidFill>
                  <a:schemeClr val="accent2"/>
                </a:solidFill>
              </a:rPr>
              <a:t>objects</a:t>
            </a:r>
            <a:r>
              <a:rPr lang="en-US" sz="1800"/>
              <a:t>
</a:t>
            </a:r>
          </a:p>
          <a:p>
            <a:pPr lvl="1">
              <a:lnSpc>
                <a:spcPct val="80000"/>
              </a:lnSpc>
              <a:buFontTx/>
              <a:buNone/>
            </a:pPr>
            <a:r>
              <a:rPr lang="en-US" sz="1800">
                <a:solidFill>
                  <a:srgbClr val="FF0000"/>
                </a:solidFill>
              </a:rPr>
              <a:t>predicate</a:t>
            </a:r>
            <a:r>
              <a:rPr lang="en-US" sz="1800"/>
              <a:t> </a:t>
            </a:r>
            <a:r>
              <a:rPr lang="en-US" sz="1800">
                <a:solidFill>
                  <a:srgbClr val="FF0000"/>
                </a:solidFill>
              </a:rPr>
              <a:t>symbols</a:t>
            </a:r>
            <a:r>
              <a:rPr lang="en-US" sz="1800"/>
              <a:t> 	</a:t>
            </a:r>
            <a:r>
              <a:rPr lang="en-US" sz="1800">
                <a:cs typeface="Arial" charset="0"/>
              </a:rPr>
              <a:t>→</a:t>
            </a:r>
            <a:r>
              <a:rPr lang="en-US" sz="1800"/>
              <a:t> 	</a:t>
            </a:r>
            <a:r>
              <a:rPr lang="en-US" sz="1800">
                <a:solidFill>
                  <a:schemeClr val="accent2"/>
                </a:solidFill>
              </a:rPr>
              <a:t>relations</a:t>
            </a:r>
            <a:r>
              <a:rPr lang="en-US" sz="1800"/>
              <a:t>
</a:t>
            </a:r>
          </a:p>
          <a:p>
            <a:pPr lvl="1">
              <a:lnSpc>
                <a:spcPct val="80000"/>
              </a:lnSpc>
              <a:buFontTx/>
              <a:buNone/>
            </a:pPr>
            <a:r>
              <a:rPr lang="en-US" sz="1800">
                <a:solidFill>
                  <a:srgbClr val="FF0000"/>
                </a:solidFill>
              </a:rPr>
              <a:t>function</a:t>
            </a:r>
            <a:r>
              <a:rPr lang="en-US" sz="1800"/>
              <a:t> </a:t>
            </a:r>
            <a:r>
              <a:rPr lang="en-US" sz="1800">
                <a:solidFill>
                  <a:srgbClr val="FF0000"/>
                </a:solidFill>
              </a:rPr>
              <a:t>symbols</a:t>
            </a:r>
            <a:r>
              <a:rPr lang="en-US" sz="1800"/>
              <a:t> 	</a:t>
            </a:r>
            <a:r>
              <a:rPr lang="en-US" sz="1800">
                <a:cs typeface="Arial" charset="0"/>
              </a:rPr>
              <a:t>→	</a:t>
            </a:r>
            <a:r>
              <a:rPr lang="en-US" sz="1800">
                <a:solidFill>
                  <a:schemeClr val="accent2"/>
                </a:solidFill>
              </a:rPr>
              <a:t>functional relations</a:t>
            </a:r>
            <a:r>
              <a:rPr lang="en-US" sz="1800"/>
              <a:t>
</a:t>
            </a:r>
          </a:p>
          <a:p>
            <a:pPr lvl="1">
              <a:lnSpc>
                <a:spcPct val="80000"/>
              </a:lnSpc>
              <a:buFontTx/>
              <a:buNone/>
            </a:pPr>
            <a:endParaRPr lang="en-US" sz="1800"/>
          </a:p>
          <a:p>
            <a:pPr>
              <a:lnSpc>
                <a:spcPct val="80000"/>
              </a:lnSpc>
            </a:pPr>
            <a:r>
              <a:rPr lang="en-US" sz="2000"/>
              <a:t>An atomic sentence </a:t>
            </a:r>
            <a:r>
              <a:rPr lang="en-US" sz="2000" i="1"/>
              <a:t>predicate(term</a:t>
            </a:r>
            <a:r>
              <a:rPr lang="en-US" sz="2000" i="1" baseline="-25000"/>
              <a:t>1</a:t>
            </a:r>
            <a:r>
              <a:rPr lang="en-US" sz="2000" i="1"/>
              <a:t>,...,term</a:t>
            </a:r>
            <a:r>
              <a:rPr lang="en-US" sz="2000" i="1" baseline="-25000"/>
              <a:t>n</a:t>
            </a:r>
            <a:r>
              <a:rPr lang="en-US" sz="2000" i="1"/>
              <a:t>) </a:t>
            </a:r>
            <a:r>
              <a:rPr lang="en-US" sz="2000"/>
              <a:t>is true</a:t>
            </a:r>
          </a:p>
          <a:p>
            <a:pPr>
              <a:lnSpc>
                <a:spcPct val="80000"/>
              </a:lnSpc>
              <a:buFontTx/>
              <a:buNone/>
            </a:pPr>
            <a:r>
              <a:rPr lang="en-US" sz="2000"/>
              <a:t>	iff the </a:t>
            </a:r>
            <a:r>
              <a:rPr lang="en-US" sz="2000">
                <a:solidFill>
                  <a:schemeClr val="accent2"/>
                </a:solidFill>
              </a:rPr>
              <a:t>objects </a:t>
            </a:r>
            <a:r>
              <a:rPr lang="en-US" sz="2000"/>
              <a:t>referred to by </a:t>
            </a:r>
            <a:r>
              <a:rPr lang="en-US" sz="2000" i="1"/>
              <a:t>term</a:t>
            </a:r>
            <a:r>
              <a:rPr lang="en-US" sz="2000" i="1" baseline="-25000"/>
              <a:t>1</a:t>
            </a:r>
            <a:r>
              <a:rPr lang="en-US" sz="2000" i="1"/>
              <a:t>,...,term</a:t>
            </a:r>
            <a:r>
              <a:rPr lang="en-US" sz="2000" i="1" baseline="-25000"/>
              <a:t>n</a:t>
            </a:r>
            <a:endParaRPr lang="en-US" sz="2000" i="1"/>
          </a:p>
          <a:p>
            <a:pPr>
              <a:lnSpc>
                <a:spcPct val="80000"/>
              </a:lnSpc>
              <a:buFontTx/>
              <a:buNone/>
            </a:pPr>
            <a:r>
              <a:rPr lang="en-US" sz="2000"/>
              <a:t>	are in the </a:t>
            </a:r>
            <a:r>
              <a:rPr lang="en-US" sz="2000">
                <a:solidFill>
                  <a:schemeClr val="accent2"/>
                </a:solidFill>
              </a:rPr>
              <a:t>relation</a:t>
            </a:r>
            <a:r>
              <a:rPr lang="en-US" sz="2000"/>
              <a:t> referred to by </a:t>
            </a:r>
            <a:r>
              <a:rPr lang="en-US" sz="2000" i="1"/>
              <a:t>predicate</a:t>
            </a:r>
            <a:r>
              <a:rPr lang="en-US" sz="200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Models for FOL: Example</a:t>
            </a:r>
          </a:p>
        </p:txBody>
      </p:sp>
      <p:pic>
        <p:nvPicPr>
          <p:cNvPr id="11268" name="Picture 4" descr="fol-model"/>
          <p:cNvPicPr>
            <a:picLocks noChangeAspect="1" noChangeArrowheads="1"/>
          </p:cNvPicPr>
          <p:nvPr/>
        </p:nvPicPr>
        <p:blipFill>
          <a:blip r:embed="rId2" cstate="print"/>
          <a:srcRect/>
          <a:stretch>
            <a:fillRect/>
          </a:stretch>
        </p:blipFill>
        <p:spPr bwMode="auto">
          <a:xfrm>
            <a:off x="1219200" y="1447800"/>
            <a:ext cx="6705600" cy="4960938"/>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Universal quantification</a:t>
            </a:r>
          </a:p>
        </p:txBody>
      </p:sp>
      <p:sp>
        <p:nvSpPr>
          <p:cNvPr id="12291" name="Rectangle 3"/>
          <p:cNvSpPr>
            <a:spLocks noGrp="1" noChangeArrowheads="1"/>
          </p:cNvSpPr>
          <p:nvPr>
            <p:ph type="body" idx="1"/>
          </p:nvPr>
        </p:nvSpPr>
        <p:spPr/>
        <p:txBody>
          <a:bodyPr/>
          <a:lstStyle/>
          <a:p>
            <a:pPr>
              <a:lnSpc>
                <a:spcPct val="80000"/>
              </a:lnSpc>
            </a:pPr>
            <a:r>
              <a:rPr lang="en-US" sz="2400" dirty="0">
                <a:sym typeface="Symbol" pitchFamily="18" charset="2"/>
              </a:rPr>
              <a:t></a:t>
            </a:r>
            <a:r>
              <a:rPr lang="en-US" sz="2400" dirty="0"/>
              <a:t>&lt;</a:t>
            </a:r>
            <a:r>
              <a:rPr lang="en-US" sz="2400" i="1" dirty="0"/>
              <a:t>variables</a:t>
            </a:r>
            <a:r>
              <a:rPr lang="en-US" sz="2400" dirty="0"/>
              <a:t>&gt; &lt;</a:t>
            </a:r>
            <a:r>
              <a:rPr lang="en-US" sz="2400" i="1" dirty="0"/>
              <a:t>sentence</a:t>
            </a:r>
            <a:r>
              <a:rPr lang="en-US" sz="2400" dirty="0" smtClean="0"/>
              <a:t>&gt;</a:t>
            </a:r>
          </a:p>
          <a:p>
            <a:pPr>
              <a:lnSpc>
                <a:spcPct val="80000"/>
              </a:lnSpc>
            </a:pPr>
            <a:endParaRPr lang="en-US" sz="1600" dirty="0"/>
          </a:p>
          <a:p>
            <a:pPr>
              <a:lnSpc>
                <a:spcPct val="80000"/>
              </a:lnSpc>
              <a:buFontTx/>
              <a:buNone/>
            </a:pPr>
            <a:r>
              <a:rPr lang="en-US" sz="2400" dirty="0"/>
              <a:t>Everyone at </a:t>
            </a:r>
            <a:r>
              <a:rPr lang="en-US" sz="2400" dirty="0" smtClean="0"/>
              <a:t>IOE </a:t>
            </a:r>
            <a:r>
              <a:rPr lang="en-US" sz="2400" dirty="0"/>
              <a:t>is smart:</a:t>
            </a:r>
          </a:p>
          <a:p>
            <a:pPr>
              <a:lnSpc>
                <a:spcPct val="80000"/>
              </a:lnSpc>
              <a:buFontTx/>
              <a:buNone/>
            </a:pPr>
            <a:r>
              <a:rPr lang="en-US" sz="2400" dirty="0" smtClean="0">
                <a:sym typeface="Symbol" pitchFamily="18" charset="2"/>
              </a:rPr>
              <a:t>	</a:t>
            </a:r>
            <a:r>
              <a:rPr lang="en-US" sz="2400" dirty="0"/>
              <a:t>x </a:t>
            </a:r>
            <a:r>
              <a:rPr lang="en-US" sz="2400" dirty="0" smtClean="0"/>
              <a:t>At(x, IOE) </a:t>
            </a:r>
            <a:r>
              <a:rPr lang="en-US" sz="2400" dirty="0">
                <a:sym typeface="Symbol" pitchFamily="18" charset="2"/>
              </a:rPr>
              <a:t> </a:t>
            </a:r>
            <a:r>
              <a:rPr lang="en-US" sz="2400" dirty="0"/>
              <a:t>Smart(x)
</a:t>
            </a:r>
            <a:endParaRPr lang="en-US" sz="1600" dirty="0">
              <a:sym typeface="Symbol" pitchFamily="18" charset="2"/>
            </a:endParaRPr>
          </a:p>
          <a:p>
            <a:pPr>
              <a:lnSpc>
                <a:spcPct val="80000"/>
              </a:lnSpc>
            </a:pPr>
            <a:r>
              <a:rPr lang="en-US" sz="2400" dirty="0">
                <a:sym typeface="Symbol" pitchFamily="18" charset="2"/>
              </a:rPr>
              <a:t></a:t>
            </a:r>
            <a:r>
              <a:rPr lang="en-US" sz="2400" dirty="0"/>
              <a:t>x </a:t>
            </a:r>
            <a:r>
              <a:rPr lang="en-US" sz="2400" i="1" dirty="0"/>
              <a:t>P</a:t>
            </a:r>
            <a:r>
              <a:rPr lang="en-US" sz="2400" dirty="0"/>
              <a:t> is true in a model </a:t>
            </a:r>
            <a:r>
              <a:rPr lang="en-US" sz="2400" i="1" dirty="0"/>
              <a:t>m</a:t>
            </a:r>
            <a:r>
              <a:rPr lang="en-US" sz="2400" dirty="0"/>
              <a:t> </a:t>
            </a:r>
            <a:r>
              <a:rPr lang="en-US" sz="2400" dirty="0" err="1"/>
              <a:t>iff</a:t>
            </a:r>
            <a:r>
              <a:rPr lang="en-US" sz="2400" dirty="0"/>
              <a:t> </a:t>
            </a:r>
            <a:r>
              <a:rPr lang="en-US" sz="2400" i="1" dirty="0"/>
              <a:t>P</a:t>
            </a:r>
            <a:r>
              <a:rPr lang="en-US" sz="2400" dirty="0"/>
              <a:t> is true with </a:t>
            </a:r>
            <a:r>
              <a:rPr lang="en-US" sz="2400" i="1" dirty="0"/>
              <a:t>x</a:t>
            </a:r>
            <a:r>
              <a:rPr lang="en-US" sz="2400" dirty="0"/>
              <a:t> being each possible object in the </a:t>
            </a:r>
            <a:r>
              <a:rPr lang="en-US" sz="2400" dirty="0" smtClean="0"/>
              <a:t>model</a:t>
            </a:r>
            <a:endParaRPr lang="en-US" sz="2400" dirty="0"/>
          </a:p>
          <a:p>
            <a:pPr lvl="4">
              <a:lnSpc>
                <a:spcPct val="80000"/>
              </a:lnSpc>
            </a:pPr>
            <a:endParaRPr lang="en-US" sz="1600" dirty="0"/>
          </a:p>
          <a:p>
            <a:pPr>
              <a:lnSpc>
                <a:spcPct val="80000"/>
              </a:lnSpc>
            </a:pPr>
            <a:r>
              <a:rPr lang="en-US" sz="2400" dirty="0"/>
              <a:t>Roughly speaking, equivalent to the </a:t>
            </a:r>
            <a:r>
              <a:rPr lang="en-US" sz="2400" dirty="0">
                <a:solidFill>
                  <a:schemeClr val="accent2"/>
                </a:solidFill>
              </a:rPr>
              <a:t>conjunction</a:t>
            </a:r>
            <a:r>
              <a:rPr lang="en-US" sz="2400" dirty="0"/>
              <a:t> of </a:t>
            </a:r>
            <a:r>
              <a:rPr lang="en-US" sz="2400" dirty="0">
                <a:solidFill>
                  <a:schemeClr val="accent2"/>
                </a:solidFill>
              </a:rPr>
              <a:t>instantiations</a:t>
            </a:r>
            <a:r>
              <a:rPr lang="en-US" sz="2400" dirty="0"/>
              <a:t> of </a:t>
            </a:r>
            <a:r>
              <a:rPr lang="en-US" sz="2400" i="1" dirty="0" smtClean="0"/>
              <a:t>P</a:t>
            </a:r>
            <a:endParaRPr lang="en-US" sz="2400" dirty="0"/>
          </a:p>
          <a:p>
            <a:pPr lvl="2">
              <a:lnSpc>
                <a:spcPct val="80000"/>
              </a:lnSpc>
              <a:buFontTx/>
              <a:buNone/>
            </a:pPr>
            <a:r>
              <a:rPr lang="en-US" sz="1800" dirty="0"/>
              <a:t>		</a:t>
            </a:r>
            <a:r>
              <a:rPr lang="en-US" sz="1800" dirty="0" smtClean="0"/>
              <a:t>At(</a:t>
            </a:r>
            <a:r>
              <a:rPr lang="en-US" sz="1800" dirty="0" err="1" smtClean="0"/>
              <a:t>KingJohn,IOE</a:t>
            </a:r>
            <a:r>
              <a:rPr lang="en-US" sz="1800" dirty="0" smtClean="0"/>
              <a:t>) </a:t>
            </a:r>
            <a:r>
              <a:rPr lang="en-US" sz="1800" dirty="0">
                <a:sym typeface="Symbol" pitchFamily="18" charset="2"/>
              </a:rPr>
              <a:t> </a:t>
            </a:r>
            <a:r>
              <a:rPr lang="en-US" sz="1800" dirty="0"/>
              <a:t>Smart(</a:t>
            </a:r>
            <a:r>
              <a:rPr lang="en-US" sz="1800" dirty="0" err="1"/>
              <a:t>KingJohn</a:t>
            </a:r>
            <a:r>
              <a:rPr lang="en-US" sz="1800" dirty="0"/>
              <a:t>) </a:t>
            </a:r>
          </a:p>
          <a:p>
            <a:pPr lvl="2">
              <a:lnSpc>
                <a:spcPct val="80000"/>
              </a:lnSpc>
              <a:buFontTx/>
              <a:buNone/>
            </a:pPr>
            <a:r>
              <a:rPr lang="en-US" sz="1800" dirty="0">
                <a:sym typeface="Symbol" pitchFamily="18" charset="2"/>
              </a:rPr>
              <a:t>	</a:t>
            </a:r>
            <a:r>
              <a:rPr lang="en-US" sz="1800" dirty="0"/>
              <a:t>	</a:t>
            </a:r>
            <a:r>
              <a:rPr lang="en-US" sz="1800" dirty="0" smtClean="0"/>
              <a:t>At(</a:t>
            </a:r>
            <a:r>
              <a:rPr lang="en-US" sz="1800" dirty="0" err="1" smtClean="0"/>
              <a:t>Richard,IOE</a:t>
            </a:r>
            <a:r>
              <a:rPr lang="en-US" sz="1800" dirty="0" smtClean="0"/>
              <a:t>) </a:t>
            </a:r>
            <a:r>
              <a:rPr lang="en-US" sz="1800" dirty="0">
                <a:sym typeface="Symbol" pitchFamily="18" charset="2"/>
              </a:rPr>
              <a:t></a:t>
            </a:r>
            <a:r>
              <a:rPr lang="en-US" sz="1800" dirty="0"/>
              <a:t>  Smart(Richard) </a:t>
            </a:r>
          </a:p>
          <a:p>
            <a:pPr lvl="2">
              <a:lnSpc>
                <a:spcPct val="80000"/>
              </a:lnSpc>
              <a:buFontTx/>
              <a:buNone/>
            </a:pPr>
            <a:r>
              <a:rPr lang="en-US" sz="1800" dirty="0">
                <a:sym typeface="Symbol" pitchFamily="18" charset="2"/>
              </a:rPr>
              <a:t>		</a:t>
            </a:r>
            <a:r>
              <a:rPr lang="en-US" sz="1800" dirty="0" smtClean="0"/>
              <a:t>At(IOE,IOE) </a:t>
            </a:r>
            <a:r>
              <a:rPr lang="en-US" sz="1800" dirty="0">
                <a:sym typeface="Symbol" pitchFamily="18" charset="2"/>
              </a:rPr>
              <a:t></a:t>
            </a:r>
            <a:r>
              <a:rPr lang="en-US" sz="1800" dirty="0"/>
              <a:t> </a:t>
            </a:r>
            <a:r>
              <a:rPr lang="en-US" sz="1800" dirty="0" smtClean="0"/>
              <a:t>Smart(IOE) </a:t>
            </a:r>
            <a:endParaRPr lang="en-US" sz="1800" dirty="0"/>
          </a:p>
          <a:p>
            <a:pPr lvl="2">
              <a:lnSpc>
                <a:spcPct val="80000"/>
              </a:lnSpc>
              <a:buFontTx/>
              <a:buNone/>
            </a:pPr>
            <a:r>
              <a:rPr lang="en-US" sz="1800" dirty="0">
                <a:sym typeface="Symbol" pitchFamily="18" charset="2"/>
              </a:rPr>
              <a:t>	</a:t>
            </a:r>
            <a:r>
              <a:rPr lang="en-US" sz="1800" dirty="0"/>
              <a:t> ...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A common mistake to avoid</a:t>
            </a:r>
          </a:p>
        </p:txBody>
      </p:sp>
      <p:sp>
        <p:nvSpPr>
          <p:cNvPr id="13315" name="Rectangle 3"/>
          <p:cNvSpPr>
            <a:spLocks noGrp="1" noChangeArrowheads="1"/>
          </p:cNvSpPr>
          <p:nvPr>
            <p:ph type="body" idx="1"/>
          </p:nvPr>
        </p:nvSpPr>
        <p:spPr/>
        <p:txBody>
          <a:bodyPr/>
          <a:lstStyle/>
          <a:p>
            <a:r>
              <a:rPr lang="en-US" sz="2800" dirty="0"/>
              <a:t>Typically, </a:t>
            </a:r>
            <a:r>
              <a:rPr lang="en-US" sz="2800" dirty="0">
                <a:sym typeface="Symbol" pitchFamily="18" charset="2"/>
              </a:rPr>
              <a:t></a:t>
            </a:r>
            <a:r>
              <a:rPr lang="en-US" sz="2800" dirty="0"/>
              <a:t> is the main connective with </a:t>
            </a:r>
            <a:r>
              <a:rPr lang="en-US" sz="2800" dirty="0" smtClean="0">
                <a:sym typeface="Symbol" pitchFamily="18" charset="2"/>
              </a:rPr>
              <a:t></a:t>
            </a:r>
          </a:p>
          <a:p>
            <a:pPr>
              <a:buNone/>
            </a:pPr>
            <a:endParaRPr lang="en-US" sz="2800" dirty="0"/>
          </a:p>
          <a:p>
            <a:r>
              <a:rPr lang="en-US" sz="2800" dirty="0"/>
              <a:t>Common mistake: using </a:t>
            </a:r>
            <a:r>
              <a:rPr lang="en-US" sz="2800" dirty="0">
                <a:sym typeface="Symbol" pitchFamily="18" charset="2"/>
              </a:rPr>
              <a:t></a:t>
            </a:r>
            <a:r>
              <a:rPr lang="en-US" sz="2800" dirty="0"/>
              <a:t> as the main connective with </a:t>
            </a:r>
            <a:r>
              <a:rPr lang="en-US" sz="2800" dirty="0">
                <a:sym typeface="Symbol" pitchFamily="18" charset="2"/>
              </a:rPr>
              <a:t></a:t>
            </a:r>
            <a:r>
              <a:rPr lang="en-US" sz="2800" dirty="0"/>
              <a:t>:</a:t>
            </a:r>
          </a:p>
          <a:p>
            <a:pPr lvl="1">
              <a:buFontTx/>
              <a:buNone/>
            </a:pPr>
            <a:r>
              <a:rPr lang="en-US" sz="2400" dirty="0">
                <a:sym typeface="Symbol" pitchFamily="18" charset="2"/>
              </a:rPr>
              <a:t></a:t>
            </a:r>
            <a:r>
              <a:rPr lang="en-US" sz="2400" dirty="0"/>
              <a:t>x </a:t>
            </a:r>
            <a:r>
              <a:rPr lang="en-US" sz="2400" dirty="0" smtClean="0"/>
              <a:t>At(</a:t>
            </a:r>
            <a:r>
              <a:rPr lang="en-US" sz="2400" dirty="0" err="1" smtClean="0"/>
              <a:t>x,IOE</a:t>
            </a:r>
            <a:r>
              <a:rPr lang="en-US" sz="2400" dirty="0" smtClean="0"/>
              <a:t>) </a:t>
            </a:r>
            <a:r>
              <a:rPr lang="en-US" sz="2400" dirty="0">
                <a:sym typeface="Symbol" pitchFamily="18" charset="2"/>
              </a:rPr>
              <a:t> </a:t>
            </a:r>
            <a:r>
              <a:rPr lang="en-US" sz="2400" dirty="0"/>
              <a:t>Smart(x)</a:t>
            </a:r>
          </a:p>
          <a:p>
            <a:pPr lvl="1">
              <a:buFontTx/>
              <a:buNone/>
            </a:pPr>
            <a:r>
              <a:rPr lang="en-US" sz="2400" dirty="0"/>
              <a:t>means “Everyone is at </a:t>
            </a:r>
            <a:r>
              <a:rPr lang="en-US" sz="2400" dirty="0" smtClean="0"/>
              <a:t>IOE </a:t>
            </a:r>
            <a:r>
              <a:rPr lang="en-US" sz="2400" dirty="0"/>
              <a:t>and everyone is smart”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Existential quantification</a:t>
            </a:r>
          </a:p>
        </p:txBody>
      </p:sp>
      <p:sp>
        <p:nvSpPr>
          <p:cNvPr id="14339" name="Rectangle 3"/>
          <p:cNvSpPr>
            <a:spLocks noGrp="1" noChangeArrowheads="1"/>
          </p:cNvSpPr>
          <p:nvPr>
            <p:ph type="body" idx="1"/>
          </p:nvPr>
        </p:nvSpPr>
        <p:spPr/>
        <p:txBody>
          <a:bodyPr/>
          <a:lstStyle/>
          <a:p>
            <a:pPr>
              <a:lnSpc>
                <a:spcPct val="80000"/>
              </a:lnSpc>
            </a:pPr>
            <a:r>
              <a:rPr lang="en-US" sz="2400" dirty="0">
                <a:sym typeface="Symbol" pitchFamily="18" charset="2"/>
              </a:rPr>
              <a:t></a:t>
            </a:r>
            <a:r>
              <a:rPr lang="en-US" sz="2400" dirty="0"/>
              <a:t>&lt;</a:t>
            </a:r>
            <a:r>
              <a:rPr lang="en-US" sz="2400" i="1" dirty="0"/>
              <a:t>variables</a:t>
            </a:r>
            <a:r>
              <a:rPr lang="en-US" sz="2400" dirty="0"/>
              <a:t>&gt; &lt;</a:t>
            </a:r>
            <a:r>
              <a:rPr lang="en-US" sz="2400" i="1" dirty="0"/>
              <a:t>sentence</a:t>
            </a:r>
            <a:r>
              <a:rPr lang="en-US" sz="2400" dirty="0"/>
              <a:t>&gt;</a:t>
            </a:r>
          </a:p>
          <a:p>
            <a:pPr lvl="4">
              <a:lnSpc>
                <a:spcPct val="80000"/>
              </a:lnSpc>
            </a:pPr>
            <a:endParaRPr lang="en-US" sz="1600" dirty="0"/>
          </a:p>
          <a:p>
            <a:pPr>
              <a:lnSpc>
                <a:spcPct val="80000"/>
              </a:lnSpc>
            </a:pPr>
            <a:r>
              <a:rPr lang="en-US" sz="2400" dirty="0"/>
              <a:t>Someone at </a:t>
            </a:r>
            <a:r>
              <a:rPr lang="en-US" sz="2400" dirty="0" smtClean="0"/>
              <a:t>IOE </a:t>
            </a:r>
            <a:r>
              <a:rPr lang="en-US" sz="2400" dirty="0"/>
              <a:t>is smart:</a:t>
            </a:r>
          </a:p>
          <a:p>
            <a:pPr>
              <a:lnSpc>
                <a:spcPct val="80000"/>
              </a:lnSpc>
              <a:buNone/>
            </a:pPr>
            <a:r>
              <a:rPr lang="en-US" sz="2400" dirty="0" smtClean="0">
                <a:sym typeface="Symbol" pitchFamily="18" charset="2"/>
              </a:rPr>
              <a:t>	</a:t>
            </a:r>
            <a:r>
              <a:rPr lang="en-US" sz="2400" i="1" dirty="0"/>
              <a:t>x</a:t>
            </a:r>
            <a:r>
              <a:rPr lang="en-US" sz="2400" dirty="0"/>
              <a:t> </a:t>
            </a:r>
            <a:r>
              <a:rPr lang="en-US" sz="2400" dirty="0" smtClean="0"/>
              <a:t>At(</a:t>
            </a:r>
            <a:r>
              <a:rPr lang="en-US" sz="2400" dirty="0" err="1" smtClean="0"/>
              <a:t>x,IOE</a:t>
            </a:r>
            <a:r>
              <a:rPr lang="en-US" sz="2400" dirty="0" smtClean="0"/>
              <a:t>) </a:t>
            </a:r>
            <a:r>
              <a:rPr lang="en-US" sz="2400" dirty="0">
                <a:sym typeface="Symbol" pitchFamily="18" charset="2"/>
              </a:rPr>
              <a:t></a:t>
            </a:r>
            <a:r>
              <a:rPr lang="en-US" sz="2400" dirty="0"/>
              <a:t> Smart(x</a:t>
            </a:r>
            <a:r>
              <a:rPr lang="en-US" sz="2400" dirty="0" smtClean="0"/>
              <a:t>)</a:t>
            </a:r>
            <a:r>
              <a:rPr lang="en-US" sz="2400" dirty="0"/>
              <a:t>
</a:t>
            </a:r>
          </a:p>
          <a:p>
            <a:pPr lvl="4">
              <a:lnSpc>
                <a:spcPct val="80000"/>
              </a:lnSpc>
            </a:pPr>
            <a:endParaRPr lang="en-US" sz="1600" dirty="0">
              <a:sym typeface="Symbol" pitchFamily="18" charset="2"/>
            </a:endParaRPr>
          </a:p>
          <a:p>
            <a:pPr>
              <a:lnSpc>
                <a:spcPct val="80000"/>
              </a:lnSpc>
            </a:pPr>
            <a:r>
              <a:rPr lang="en-US" sz="2400" dirty="0">
                <a:sym typeface="Symbol" pitchFamily="18" charset="2"/>
              </a:rPr>
              <a:t></a:t>
            </a:r>
            <a:r>
              <a:rPr lang="en-US" sz="2400" i="1" dirty="0"/>
              <a:t>x</a:t>
            </a:r>
            <a:r>
              <a:rPr lang="en-US" sz="2400" dirty="0"/>
              <a:t> </a:t>
            </a:r>
            <a:r>
              <a:rPr lang="en-US" sz="2400" i="1" dirty="0"/>
              <a:t>P</a:t>
            </a:r>
            <a:r>
              <a:rPr lang="en-US" sz="2400" dirty="0"/>
              <a:t> is true in a model </a:t>
            </a:r>
            <a:r>
              <a:rPr lang="en-US" sz="2400" i="1" dirty="0"/>
              <a:t>m</a:t>
            </a:r>
            <a:r>
              <a:rPr lang="en-US" sz="2400" dirty="0"/>
              <a:t> </a:t>
            </a:r>
            <a:r>
              <a:rPr lang="en-US" sz="2400" dirty="0" err="1"/>
              <a:t>iff</a:t>
            </a:r>
            <a:r>
              <a:rPr lang="en-US" sz="2400" dirty="0"/>
              <a:t> </a:t>
            </a:r>
            <a:r>
              <a:rPr lang="en-US" sz="2400" i="1" dirty="0"/>
              <a:t>P</a:t>
            </a:r>
            <a:r>
              <a:rPr lang="en-US" sz="2400" dirty="0"/>
              <a:t> is true with </a:t>
            </a:r>
            <a:r>
              <a:rPr lang="en-US" sz="2400" i="1" dirty="0"/>
              <a:t>x</a:t>
            </a:r>
            <a:r>
              <a:rPr lang="en-US" sz="2400" dirty="0"/>
              <a:t> being some possible object in the </a:t>
            </a:r>
            <a:r>
              <a:rPr lang="en-US" sz="2400" dirty="0" smtClean="0"/>
              <a:t>model</a:t>
            </a:r>
            <a:endParaRPr lang="en-US" sz="1600" dirty="0"/>
          </a:p>
          <a:p>
            <a:pPr>
              <a:lnSpc>
                <a:spcPct val="80000"/>
              </a:lnSpc>
            </a:pPr>
            <a:r>
              <a:rPr lang="en-US" sz="2400" dirty="0"/>
              <a:t>Roughly speaking, equivalent to the </a:t>
            </a:r>
            <a:r>
              <a:rPr lang="en-US" sz="2400" dirty="0">
                <a:solidFill>
                  <a:schemeClr val="accent2"/>
                </a:solidFill>
              </a:rPr>
              <a:t>disjunction</a:t>
            </a:r>
            <a:r>
              <a:rPr lang="en-US" sz="2400" dirty="0"/>
              <a:t> of </a:t>
            </a:r>
            <a:r>
              <a:rPr lang="en-US" sz="2400" dirty="0">
                <a:solidFill>
                  <a:schemeClr val="accent2"/>
                </a:solidFill>
              </a:rPr>
              <a:t>instantiations</a:t>
            </a:r>
            <a:r>
              <a:rPr lang="en-US" sz="2400" dirty="0"/>
              <a:t> of </a:t>
            </a:r>
            <a:r>
              <a:rPr lang="en-US" sz="2400" i="1" dirty="0"/>
              <a:t>P</a:t>
            </a:r>
            <a:r>
              <a:rPr lang="en-US" sz="2400" dirty="0"/>
              <a:t>
</a:t>
            </a:r>
          </a:p>
          <a:p>
            <a:pPr lvl="1">
              <a:lnSpc>
                <a:spcPct val="80000"/>
              </a:lnSpc>
              <a:buFontTx/>
              <a:buNone/>
            </a:pPr>
            <a:r>
              <a:rPr lang="en-US" sz="2000" dirty="0"/>
              <a:t>	</a:t>
            </a:r>
            <a:r>
              <a:rPr lang="en-US" sz="2000" dirty="0" smtClean="0"/>
              <a:t>At(</a:t>
            </a:r>
            <a:r>
              <a:rPr lang="en-US" sz="2000" dirty="0" err="1" smtClean="0"/>
              <a:t>KingJohn,IOE</a:t>
            </a:r>
            <a:r>
              <a:rPr lang="en-US" sz="2000" dirty="0" smtClean="0"/>
              <a:t>) </a:t>
            </a:r>
            <a:r>
              <a:rPr lang="en-US" sz="2000" dirty="0">
                <a:sym typeface="Symbol" pitchFamily="18" charset="2"/>
              </a:rPr>
              <a:t></a:t>
            </a:r>
            <a:r>
              <a:rPr lang="en-US" sz="2000" dirty="0"/>
              <a:t> Smart(</a:t>
            </a:r>
            <a:r>
              <a:rPr lang="en-US" sz="2000" dirty="0" err="1"/>
              <a:t>KingJohn</a:t>
            </a:r>
            <a:r>
              <a:rPr lang="en-US" sz="2000" dirty="0"/>
              <a:t>) </a:t>
            </a:r>
          </a:p>
          <a:p>
            <a:pPr lvl="1">
              <a:lnSpc>
                <a:spcPct val="80000"/>
              </a:lnSpc>
              <a:buFontTx/>
              <a:buNone/>
            </a:pPr>
            <a:r>
              <a:rPr lang="en-US" sz="2000" dirty="0">
                <a:sym typeface="Symbol" pitchFamily="18" charset="2"/>
              </a:rPr>
              <a:t></a:t>
            </a:r>
            <a:r>
              <a:rPr lang="en-US" sz="2000" dirty="0"/>
              <a:t>	</a:t>
            </a:r>
            <a:r>
              <a:rPr lang="en-US" sz="2000" dirty="0" smtClean="0"/>
              <a:t>At(</a:t>
            </a:r>
            <a:r>
              <a:rPr lang="en-US" sz="2000" dirty="0" err="1" smtClean="0"/>
              <a:t>Richard,IOE</a:t>
            </a:r>
            <a:r>
              <a:rPr lang="en-US" sz="2000" dirty="0" smtClean="0"/>
              <a:t>) </a:t>
            </a:r>
            <a:r>
              <a:rPr lang="en-US" sz="2000" dirty="0">
                <a:sym typeface="Symbol" pitchFamily="18" charset="2"/>
              </a:rPr>
              <a:t> </a:t>
            </a:r>
            <a:r>
              <a:rPr lang="en-US" sz="2000" dirty="0"/>
              <a:t>Smart(Richard) </a:t>
            </a:r>
          </a:p>
          <a:p>
            <a:pPr lvl="1">
              <a:lnSpc>
                <a:spcPct val="80000"/>
              </a:lnSpc>
              <a:buFontTx/>
              <a:buNone/>
            </a:pPr>
            <a:r>
              <a:rPr lang="en-US" sz="2000" dirty="0">
                <a:sym typeface="Symbol" pitchFamily="18" charset="2"/>
              </a:rPr>
              <a:t></a:t>
            </a:r>
            <a:r>
              <a:rPr lang="en-US" sz="2000" dirty="0"/>
              <a:t>	</a:t>
            </a:r>
            <a:r>
              <a:rPr lang="en-US" sz="2000" dirty="0" smtClean="0"/>
              <a:t>At(IOE,IOE) </a:t>
            </a:r>
            <a:r>
              <a:rPr lang="en-US" sz="2000" dirty="0">
                <a:sym typeface="Symbol" pitchFamily="18" charset="2"/>
              </a:rPr>
              <a:t></a:t>
            </a:r>
            <a:r>
              <a:rPr lang="en-US" sz="2000" dirty="0"/>
              <a:t> </a:t>
            </a:r>
            <a:r>
              <a:rPr lang="en-US" sz="2000" dirty="0" smtClean="0"/>
              <a:t>Smart(IOE) </a:t>
            </a:r>
            <a:endParaRPr lang="en-US" sz="2000" dirty="0"/>
          </a:p>
          <a:p>
            <a:pPr lvl="1">
              <a:lnSpc>
                <a:spcPct val="80000"/>
              </a:lnSpc>
              <a:buFontTx/>
              <a:buNone/>
            </a:pPr>
            <a:r>
              <a:rPr lang="en-US" sz="2000" dirty="0">
                <a:sym typeface="Symbol" pitchFamily="18" charset="2"/>
              </a:rPr>
              <a:t></a:t>
            </a:r>
            <a:r>
              <a:rPr lang="en-US" sz="2000" dirty="0"/>
              <a:t> ...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Another common mistake to avoid</a:t>
            </a:r>
          </a:p>
        </p:txBody>
      </p:sp>
      <p:sp>
        <p:nvSpPr>
          <p:cNvPr id="15363" name="Rectangle 3"/>
          <p:cNvSpPr>
            <a:spLocks noGrp="1" noChangeArrowheads="1"/>
          </p:cNvSpPr>
          <p:nvPr>
            <p:ph type="body" idx="1"/>
          </p:nvPr>
        </p:nvSpPr>
        <p:spPr/>
        <p:txBody>
          <a:bodyPr/>
          <a:lstStyle/>
          <a:p>
            <a:r>
              <a:rPr lang="en-US" sz="2800" dirty="0"/>
              <a:t>Typically, </a:t>
            </a:r>
            <a:r>
              <a:rPr lang="en-US" sz="2800" dirty="0">
                <a:sym typeface="Symbol" pitchFamily="18" charset="2"/>
              </a:rPr>
              <a:t> </a:t>
            </a:r>
            <a:r>
              <a:rPr lang="en-US" sz="2800" dirty="0"/>
              <a:t>is the main connective with </a:t>
            </a:r>
            <a:r>
              <a:rPr lang="en-US" sz="2800" dirty="0">
                <a:sym typeface="Symbol" pitchFamily="18" charset="2"/>
              </a:rPr>
              <a:t></a:t>
            </a:r>
            <a:endParaRPr lang="en-US" sz="2800" dirty="0"/>
          </a:p>
          <a:p>
            <a:pPr lvl="4"/>
            <a:endParaRPr lang="en-US" sz="1800" dirty="0"/>
          </a:p>
          <a:p>
            <a:r>
              <a:rPr lang="en-US" sz="2800" dirty="0"/>
              <a:t>Common mistake: using </a:t>
            </a:r>
            <a:r>
              <a:rPr lang="en-US" sz="2800" dirty="0">
                <a:sym typeface="Symbol" pitchFamily="18" charset="2"/>
              </a:rPr>
              <a:t></a:t>
            </a:r>
            <a:r>
              <a:rPr lang="en-US" sz="2800" dirty="0"/>
              <a:t> as the main connective with </a:t>
            </a:r>
            <a:r>
              <a:rPr lang="en-US" sz="2800" dirty="0">
                <a:sym typeface="Symbol" pitchFamily="18" charset="2"/>
              </a:rPr>
              <a:t></a:t>
            </a:r>
            <a:r>
              <a:rPr lang="en-US" sz="2800" dirty="0" smtClean="0"/>
              <a:t>:</a:t>
            </a:r>
          </a:p>
          <a:p>
            <a:pPr>
              <a:buNone/>
            </a:pPr>
            <a:endParaRPr lang="en-US" sz="2800" dirty="0"/>
          </a:p>
          <a:p>
            <a:pPr algn="ctr">
              <a:buFontTx/>
              <a:buNone/>
            </a:pPr>
            <a:r>
              <a:rPr lang="en-US" sz="2800" dirty="0">
                <a:sym typeface="Symbol" pitchFamily="18" charset="2"/>
              </a:rPr>
              <a:t></a:t>
            </a:r>
            <a:r>
              <a:rPr lang="en-US" sz="2800" i="1" dirty="0"/>
              <a:t>x</a:t>
            </a:r>
            <a:r>
              <a:rPr lang="en-US" sz="2800" dirty="0"/>
              <a:t> </a:t>
            </a:r>
            <a:r>
              <a:rPr lang="en-US" sz="2800" dirty="0" smtClean="0"/>
              <a:t>At(</a:t>
            </a:r>
            <a:r>
              <a:rPr lang="en-US" sz="2800" dirty="0" err="1" smtClean="0"/>
              <a:t>x,IOE</a:t>
            </a:r>
            <a:r>
              <a:rPr lang="en-US" sz="2800" dirty="0" smtClean="0"/>
              <a:t>) </a:t>
            </a:r>
            <a:r>
              <a:rPr lang="en-US" sz="2800" dirty="0">
                <a:sym typeface="Symbol" pitchFamily="18" charset="2"/>
              </a:rPr>
              <a:t> </a:t>
            </a:r>
            <a:r>
              <a:rPr lang="en-US" sz="2800" dirty="0"/>
              <a:t>Smart(x)
</a:t>
            </a:r>
          </a:p>
          <a:p>
            <a:pPr>
              <a:buFontTx/>
              <a:buNone/>
            </a:pPr>
            <a:r>
              <a:rPr lang="en-US" sz="2800" dirty="0"/>
              <a:t>	is true if there is anyone who is not at </a:t>
            </a:r>
            <a:r>
              <a:rPr lang="en-US" sz="2800" dirty="0" smtClean="0"/>
              <a:t>IOE!</a:t>
            </a:r>
            <a:r>
              <a:rPr lang="en-US" sz="28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51AA523B-825F-4113-82CE-4ADA7F18F17E}" type="slidenum">
              <a:rPr lang="en-US">
                <a:solidFill>
                  <a:srgbClr val="000000"/>
                </a:solidFill>
              </a:rPr>
              <a:pPr/>
              <a:t>29</a:t>
            </a:fld>
            <a:endParaRPr lang="en-US">
              <a:solidFill>
                <a:srgbClr val="000000"/>
              </a:solidFill>
            </a:endParaRPr>
          </a:p>
        </p:txBody>
      </p:sp>
      <p:sp>
        <p:nvSpPr>
          <p:cNvPr id="149506" name="Rectangle 2"/>
          <p:cNvSpPr>
            <a:spLocks noGrp="1" noChangeArrowheads="1"/>
          </p:cNvSpPr>
          <p:nvPr>
            <p:ph type="title"/>
          </p:nvPr>
        </p:nvSpPr>
        <p:spPr>
          <a:xfrm>
            <a:off x="685800" y="228600"/>
            <a:ext cx="7772400" cy="1143000"/>
          </a:xfrm>
        </p:spPr>
        <p:txBody>
          <a:bodyPr/>
          <a:lstStyle/>
          <a:p>
            <a:r>
              <a:rPr lang="en-US" dirty="0"/>
              <a:t>Translating English to FOL</a:t>
            </a:r>
          </a:p>
        </p:txBody>
      </p:sp>
      <p:sp>
        <p:nvSpPr>
          <p:cNvPr id="149507" name="Rectangle 3"/>
          <p:cNvSpPr>
            <a:spLocks noGrp="1" noChangeArrowheads="1"/>
          </p:cNvSpPr>
          <p:nvPr>
            <p:ph type="body" idx="1"/>
          </p:nvPr>
        </p:nvSpPr>
        <p:spPr>
          <a:xfrm>
            <a:off x="609600" y="1295400"/>
            <a:ext cx="8229600" cy="5562600"/>
          </a:xfrm>
        </p:spPr>
        <p:txBody>
          <a:bodyPr/>
          <a:lstStyle/>
          <a:p>
            <a:pPr>
              <a:lnSpc>
                <a:spcPct val="80000"/>
              </a:lnSpc>
              <a:buFontTx/>
              <a:buNone/>
            </a:pPr>
            <a:r>
              <a:rPr lang="en-US" sz="1800" b="1" dirty="0"/>
              <a:t>Every gardener likes the sun.</a:t>
            </a:r>
          </a:p>
          <a:p>
            <a:pPr lvl="1">
              <a:lnSpc>
                <a:spcPct val="80000"/>
              </a:lnSpc>
              <a:buFontTx/>
              <a:buNone/>
            </a:pPr>
            <a:r>
              <a:rPr lang="en-US" sz="1800" dirty="0">
                <a:sym typeface="Symbol" panose="05050102010706020507" pitchFamily="18" charset="2"/>
              </a:rPr>
              <a:t></a:t>
            </a:r>
            <a:r>
              <a:rPr lang="en-US" sz="1800" dirty="0"/>
              <a:t>x gardener(x) </a:t>
            </a:r>
            <a:r>
              <a:rPr lang="en-US" sz="1800" dirty="0">
                <a:sym typeface="Symbol" panose="05050102010706020507" pitchFamily="18" charset="2"/>
              </a:rPr>
              <a:t></a:t>
            </a:r>
            <a:r>
              <a:rPr lang="en-US" sz="1800" dirty="0"/>
              <a:t> likes(</a:t>
            </a:r>
            <a:r>
              <a:rPr lang="en-US" sz="1800" dirty="0" err="1"/>
              <a:t>x,Sun</a:t>
            </a:r>
            <a:r>
              <a:rPr lang="en-US" sz="1800" dirty="0"/>
              <a:t>) </a:t>
            </a:r>
          </a:p>
          <a:p>
            <a:pPr>
              <a:lnSpc>
                <a:spcPct val="80000"/>
              </a:lnSpc>
              <a:buFontTx/>
              <a:buNone/>
            </a:pPr>
            <a:r>
              <a:rPr lang="en-US" sz="1800" b="1" dirty="0"/>
              <a:t>You can fool some of the people all of the time.</a:t>
            </a:r>
            <a:endParaRPr lang="en-US" sz="1800" dirty="0"/>
          </a:p>
          <a:p>
            <a:pPr lvl="1">
              <a:lnSpc>
                <a:spcPct val="80000"/>
              </a:lnSpc>
              <a:buFontTx/>
              <a:buNone/>
            </a:pPr>
            <a:r>
              <a:rPr lang="en-US" sz="1800" dirty="0">
                <a:sym typeface="Symbol" panose="05050102010706020507" pitchFamily="18" charset="2"/>
              </a:rPr>
              <a:t></a:t>
            </a:r>
            <a:r>
              <a:rPr lang="en-US" sz="1800" dirty="0"/>
              <a:t>x </a:t>
            </a:r>
            <a:r>
              <a:rPr lang="en-US" sz="1800" dirty="0">
                <a:sym typeface="Symbol" panose="05050102010706020507" pitchFamily="18" charset="2"/>
              </a:rPr>
              <a:t></a:t>
            </a:r>
            <a:r>
              <a:rPr lang="en-US" sz="1800" dirty="0"/>
              <a:t>t  person(x) </a:t>
            </a:r>
            <a:r>
              <a:rPr lang="en-US" sz="1800" dirty="0">
                <a:sym typeface="Symbol" panose="05050102010706020507" pitchFamily="18" charset="2"/>
              </a:rPr>
              <a:t></a:t>
            </a:r>
            <a:r>
              <a:rPr lang="en-US" sz="1800" dirty="0"/>
              <a:t>time(t) </a:t>
            </a:r>
            <a:r>
              <a:rPr lang="en-US" sz="1800" dirty="0">
                <a:sym typeface="Symbol" panose="05050102010706020507" pitchFamily="18" charset="2"/>
              </a:rPr>
              <a:t></a:t>
            </a:r>
            <a:r>
              <a:rPr lang="en-US" sz="1800" dirty="0"/>
              <a:t> can-fool(</a:t>
            </a:r>
            <a:r>
              <a:rPr lang="en-US" sz="1800" dirty="0" err="1"/>
              <a:t>x,t</a:t>
            </a:r>
            <a:r>
              <a:rPr lang="en-US" sz="1800" dirty="0"/>
              <a:t>)</a:t>
            </a:r>
          </a:p>
          <a:p>
            <a:pPr>
              <a:lnSpc>
                <a:spcPct val="80000"/>
              </a:lnSpc>
              <a:buFontTx/>
              <a:buNone/>
            </a:pPr>
            <a:r>
              <a:rPr lang="en-US" sz="1800" b="1" dirty="0"/>
              <a:t>You can fool all of the people some of the time.</a:t>
            </a:r>
          </a:p>
          <a:p>
            <a:pPr lvl="1">
              <a:lnSpc>
                <a:spcPct val="80000"/>
              </a:lnSpc>
              <a:buFontTx/>
              <a:buNone/>
            </a:pPr>
            <a:r>
              <a:rPr lang="en-US" sz="1800" dirty="0">
                <a:sym typeface="Symbol" panose="05050102010706020507" pitchFamily="18" charset="2"/>
              </a:rPr>
              <a:t></a:t>
            </a:r>
            <a:r>
              <a:rPr lang="en-US" sz="1800" dirty="0"/>
              <a:t>x </a:t>
            </a:r>
            <a:r>
              <a:rPr lang="en-US" sz="1800" dirty="0">
                <a:sym typeface="Symbol" panose="05050102010706020507" pitchFamily="18" charset="2"/>
              </a:rPr>
              <a:t></a:t>
            </a:r>
            <a:r>
              <a:rPr lang="en-US" sz="1800" dirty="0"/>
              <a:t>t (person(x) </a:t>
            </a:r>
            <a:r>
              <a:rPr lang="en-US" sz="1800" dirty="0">
                <a:sym typeface="Symbol" panose="05050102010706020507" pitchFamily="18" charset="2"/>
              </a:rPr>
              <a:t></a:t>
            </a:r>
            <a:r>
              <a:rPr lang="en-US" sz="1800" dirty="0"/>
              <a:t> time(t) </a:t>
            </a:r>
            <a:r>
              <a:rPr lang="en-US" sz="1800" dirty="0">
                <a:sym typeface="Symbol" panose="05050102010706020507" pitchFamily="18" charset="2"/>
              </a:rPr>
              <a:t></a:t>
            </a:r>
            <a:r>
              <a:rPr lang="en-US" sz="1800" dirty="0"/>
              <a:t>can-fool(</a:t>
            </a:r>
            <a:r>
              <a:rPr lang="en-US" sz="1800" dirty="0" err="1"/>
              <a:t>x,t</a:t>
            </a:r>
            <a:r>
              <a:rPr lang="en-US" sz="1800" dirty="0"/>
              <a:t>))</a:t>
            </a:r>
          </a:p>
          <a:p>
            <a:pPr lvl="1">
              <a:lnSpc>
                <a:spcPct val="80000"/>
              </a:lnSpc>
              <a:buFontTx/>
              <a:buNone/>
            </a:pPr>
            <a:r>
              <a:rPr lang="en-US" sz="1800" dirty="0">
                <a:sym typeface="Symbol" panose="05050102010706020507" pitchFamily="18" charset="2"/>
              </a:rPr>
              <a:t></a:t>
            </a:r>
            <a:r>
              <a:rPr lang="en-US" sz="1800" dirty="0"/>
              <a:t>x (person(x) </a:t>
            </a:r>
            <a:r>
              <a:rPr lang="en-US" sz="1800" dirty="0">
                <a:sym typeface="Symbol" panose="05050102010706020507" pitchFamily="18" charset="2"/>
              </a:rPr>
              <a:t> </a:t>
            </a:r>
            <a:r>
              <a:rPr lang="en-US" sz="1800" dirty="0"/>
              <a:t>t (time(t) </a:t>
            </a:r>
            <a:r>
              <a:rPr lang="en-US" sz="1800" dirty="0">
                <a:sym typeface="Symbol" panose="05050102010706020507" pitchFamily="18" charset="2"/>
              </a:rPr>
              <a:t></a:t>
            </a:r>
            <a:r>
              <a:rPr lang="en-US" sz="1800" dirty="0"/>
              <a:t>can-fool(</a:t>
            </a:r>
            <a:r>
              <a:rPr lang="en-US" sz="1800" dirty="0" err="1"/>
              <a:t>x,t</a:t>
            </a:r>
            <a:r>
              <a:rPr lang="en-US" sz="1800" dirty="0"/>
              <a:t>)))</a:t>
            </a:r>
          </a:p>
          <a:p>
            <a:pPr>
              <a:lnSpc>
                <a:spcPct val="80000"/>
              </a:lnSpc>
              <a:buFontTx/>
              <a:buNone/>
            </a:pPr>
            <a:r>
              <a:rPr lang="en-US" sz="1800" b="1" dirty="0"/>
              <a:t>All purple mushrooms are poisonous</a:t>
            </a:r>
            <a:r>
              <a:rPr lang="en-US" sz="1800" dirty="0"/>
              <a:t>.</a:t>
            </a:r>
          </a:p>
          <a:p>
            <a:pPr lvl="1">
              <a:lnSpc>
                <a:spcPct val="80000"/>
              </a:lnSpc>
              <a:buFontTx/>
              <a:buNone/>
            </a:pPr>
            <a:r>
              <a:rPr lang="en-US" sz="1800" dirty="0">
                <a:sym typeface="Symbol" panose="05050102010706020507" pitchFamily="18" charset="2"/>
              </a:rPr>
              <a:t></a:t>
            </a:r>
            <a:r>
              <a:rPr lang="en-US" sz="1800" dirty="0"/>
              <a:t>x (mushroom(x) </a:t>
            </a:r>
            <a:r>
              <a:rPr lang="en-US" sz="1800" dirty="0">
                <a:sym typeface="Symbol" panose="05050102010706020507" pitchFamily="18" charset="2"/>
              </a:rPr>
              <a:t></a:t>
            </a:r>
            <a:r>
              <a:rPr lang="en-US" sz="1800" dirty="0"/>
              <a:t> purple(x)) </a:t>
            </a:r>
            <a:r>
              <a:rPr lang="en-US" sz="1800" dirty="0">
                <a:sym typeface="Symbol" panose="05050102010706020507" pitchFamily="18" charset="2"/>
              </a:rPr>
              <a:t></a:t>
            </a:r>
            <a:r>
              <a:rPr lang="en-US" sz="1800" dirty="0"/>
              <a:t> poisonous(x) </a:t>
            </a:r>
          </a:p>
          <a:p>
            <a:pPr>
              <a:lnSpc>
                <a:spcPct val="80000"/>
              </a:lnSpc>
              <a:buFontTx/>
              <a:buNone/>
            </a:pPr>
            <a:r>
              <a:rPr lang="en-US" sz="1800" b="1" dirty="0"/>
              <a:t>No purple mushroom is poisonous.</a:t>
            </a:r>
          </a:p>
          <a:p>
            <a:pPr lvl="1">
              <a:lnSpc>
                <a:spcPct val="80000"/>
              </a:lnSpc>
              <a:buFontTx/>
              <a:buNone/>
            </a:pPr>
            <a:r>
              <a:rPr lang="en-US" sz="1800" dirty="0">
                <a:sym typeface="Symbol" panose="05050102010706020507" pitchFamily="18" charset="2"/>
              </a:rPr>
              <a:t></a:t>
            </a:r>
            <a:r>
              <a:rPr lang="en-US" sz="1800" dirty="0"/>
              <a:t>x purple(x) </a:t>
            </a:r>
            <a:r>
              <a:rPr lang="en-US" sz="1800" dirty="0">
                <a:sym typeface="Symbol" panose="05050102010706020507" pitchFamily="18" charset="2"/>
              </a:rPr>
              <a:t></a:t>
            </a:r>
            <a:r>
              <a:rPr lang="en-US" sz="1800" dirty="0"/>
              <a:t> mushroom(x) </a:t>
            </a:r>
            <a:r>
              <a:rPr lang="en-US" sz="1800" dirty="0">
                <a:sym typeface="Symbol" panose="05050102010706020507" pitchFamily="18" charset="2"/>
              </a:rPr>
              <a:t></a:t>
            </a:r>
            <a:r>
              <a:rPr lang="en-US" sz="1800" dirty="0"/>
              <a:t> poisonous(x) </a:t>
            </a:r>
          </a:p>
          <a:p>
            <a:pPr lvl="1">
              <a:lnSpc>
                <a:spcPct val="80000"/>
              </a:lnSpc>
              <a:buFontTx/>
              <a:buNone/>
            </a:pPr>
            <a:r>
              <a:rPr lang="en-US" sz="1800" dirty="0">
                <a:sym typeface="Symbol" panose="05050102010706020507" pitchFamily="18" charset="2"/>
              </a:rPr>
              <a:t></a:t>
            </a:r>
            <a:r>
              <a:rPr lang="en-US" sz="1800" dirty="0"/>
              <a:t>x  (mushroom(x) </a:t>
            </a:r>
            <a:r>
              <a:rPr lang="en-US" sz="1800" dirty="0">
                <a:sym typeface="Symbol" panose="05050102010706020507" pitchFamily="18" charset="2"/>
              </a:rPr>
              <a:t></a:t>
            </a:r>
            <a:r>
              <a:rPr lang="en-US" sz="1800" dirty="0"/>
              <a:t> purple(x)) </a:t>
            </a:r>
            <a:r>
              <a:rPr lang="en-US" sz="1800" dirty="0">
                <a:sym typeface="Symbol" panose="05050102010706020507" pitchFamily="18" charset="2"/>
              </a:rPr>
              <a:t></a:t>
            </a:r>
            <a:r>
              <a:rPr lang="en-US" sz="1800" dirty="0"/>
              <a:t> </a:t>
            </a:r>
            <a:r>
              <a:rPr lang="en-US" sz="1800" dirty="0">
                <a:sym typeface="Symbol" panose="05050102010706020507" pitchFamily="18" charset="2"/>
              </a:rPr>
              <a:t></a:t>
            </a:r>
            <a:r>
              <a:rPr lang="en-US" sz="1800" dirty="0"/>
              <a:t>poisonous(x) </a:t>
            </a:r>
          </a:p>
          <a:p>
            <a:pPr>
              <a:lnSpc>
                <a:spcPct val="80000"/>
              </a:lnSpc>
              <a:buFontTx/>
              <a:buNone/>
            </a:pPr>
            <a:r>
              <a:rPr lang="en-US" sz="1800" b="1" dirty="0"/>
              <a:t>There are exactly two purple mushrooms</a:t>
            </a:r>
            <a:r>
              <a:rPr lang="en-US" sz="1800" dirty="0"/>
              <a:t>.</a:t>
            </a:r>
          </a:p>
          <a:p>
            <a:pPr lvl="1">
              <a:lnSpc>
                <a:spcPct val="80000"/>
              </a:lnSpc>
              <a:buFontTx/>
              <a:buNone/>
            </a:pPr>
            <a:r>
              <a:rPr lang="en-US" sz="1800" dirty="0">
                <a:sym typeface="Symbol" panose="05050102010706020507" pitchFamily="18" charset="2"/>
              </a:rPr>
              <a:t></a:t>
            </a:r>
            <a:r>
              <a:rPr lang="en-US" sz="1800" dirty="0"/>
              <a:t>x </a:t>
            </a:r>
            <a:r>
              <a:rPr lang="en-US" sz="1800" dirty="0">
                <a:sym typeface="Symbol" panose="05050102010706020507" pitchFamily="18" charset="2"/>
              </a:rPr>
              <a:t></a:t>
            </a:r>
            <a:r>
              <a:rPr lang="en-US" sz="1800" dirty="0"/>
              <a:t>y mushroom(x) </a:t>
            </a:r>
            <a:r>
              <a:rPr lang="en-US" sz="1800" dirty="0">
                <a:sym typeface="Symbol" panose="05050102010706020507" pitchFamily="18" charset="2"/>
              </a:rPr>
              <a:t></a:t>
            </a:r>
            <a:r>
              <a:rPr lang="en-US" sz="1800" dirty="0"/>
              <a:t> purple(x) </a:t>
            </a:r>
            <a:r>
              <a:rPr lang="en-US" sz="1800" dirty="0">
                <a:sym typeface="Symbol" panose="05050102010706020507" pitchFamily="18" charset="2"/>
              </a:rPr>
              <a:t></a:t>
            </a:r>
            <a:r>
              <a:rPr lang="en-US" sz="1800" dirty="0"/>
              <a:t> mushroom(y) </a:t>
            </a:r>
            <a:r>
              <a:rPr lang="en-US" sz="1800" dirty="0">
                <a:sym typeface="Symbol" panose="05050102010706020507" pitchFamily="18" charset="2"/>
              </a:rPr>
              <a:t></a:t>
            </a:r>
            <a:r>
              <a:rPr lang="en-US" sz="1800" dirty="0"/>
              <a:t> purple(y) ^ </a:t>
            </a:r>
            <a:r>
              <a:rPr lang="en-US" sz="1800" dirty="0">
                <a:sym typeface="Symbol" panose="05050102010706020507" pitchFamily="18" charset="2"/>
              </a:rPr>
              <a:t></a:t>
            </a:r>
            <a:r>
              <a:rPr lang="en-US" sz="1800" dirty="0"/>
              <a:t>(x=y) </a:t>
            </a:r>
            <a:r>
              <a:rPr lang="en-US" sz="1800" dirty="0">
                <a:sym typeface="Symbol" panose="05050102010706020507" pitchFamily="18" charset="2"/>
              </a:rPr>
              <a:t> </a:t>
            </a:r>
            <a:r>
              <a:rPr lang="en-US" sz="1800" dirty="0"/>
              <a:t>z (mushroom(z) </a:t>
            </a:r>
            <a:r>
              <a:rPr lang="en-US" sz="1800" dirty="0">
                <a:sym typeface="Symbol" panose="05050102010706020507" pitchFamily="18" charset="2"/>
              </a:rPr>
              <a:t></a:t>
            </a:r>
            <a:r>
              <a:rPr lang="en-US" sz="1800" dirty="0"/>
              <a:t> purple(z)) </a:t>
            </a:r>
            <a:r>
              <a:rPr lang="en-US" sz="1800" dirty="0">
                <a:sym typeface="Symbol" panose="05050102010706020507" pitchFamily="18" charset="2"/>
              </a:rPr>
              <a:t></a:t>
            </a:r>
            <a:r>
              <a:rPr lang="en-US" sz="1800" dirty="0"/>
              <a:t> ((x=z) </a:t>
            </a:r>
            <a:r>
              <a:rPr lang="en-US" sz="1800" dirty="0">
                <a:sym typeface="Symbol" panose="05050102010706020507" pitchFamily="18" charset="2"/>
              </a:rPr>
              <a:t></a:t>
            </a:r>
            <a:r>
              <a:rPr lang="en-US" sz="1800" dirty="0"/>
              <a:t> (y=z)) </a:t>
            </a:r>
          </a:p>
          <a:p>
            <a:pPr>
              <a:lnSpc>
                <a:spcPct val="80000"/>
              </a:lnSpc>
              <a:buFontTx/>
              <a:buNone/>
            </a:pPr>
            <a:r>
              <a:rPr lang="en-US" sz="1800" b="1" dirty="0"/>
              <a:t>Clinton is not tall.</a:t>
            </a:r>
          </a:p>
          <a:p>
            <a:pPr lvl="1">
              <a:lnSpc>
                <a:spcPct val="80000"/>
              </a:lnSpc>
              <a:buFontTx/>
              <a:buNone/>
            </a:pPr>
            <a:r>
              <a:rPr lang="en-US" sz="1800" dirty="0">
                <a:sym typeface="Symbol" panose="05050102010706020507" pitchFamily="18" charset="2"/>
              </a:rPr>
              <a:t></a:t>
            </a:r>
            <a:r>
              <a:rPr lang="en-US" sz="1800" dirty="0"/>
              <a:t>tall(Clinton) </a:t>
            </a:r>
          </a:p>
          <a:p>
            <a:pPr>
              <a:lnSpc>
                <a:spcPct val="80000"/>
              </a:lnSpc>
              <a:buFontTx/>
              <a:buNone/>
            </a:pPr>
            <a:r>
              <a:rPr lang="en-US" sz="1800" b="1" dirty="0"/>
              <a:t>X is above Y </a:t>
            </a:r>
            <a:r>
              <a:rPr lang="en-US" sz="1800" b="1" dirty="0" err="1"/>
              <a:t>iff</a:t>
            </a:r>
            <a:r>
              <a:rPr lang="en-US" sz="1800" b="1" dirty="0"/>
              <a:t> X is on directly on top of Y or there is a pile of one or more other objects directly on top of one another starting with X and ending with Y.</a:t>
            </a:r>
            <a:endParaRPr lang="en-US" sz="1800" dirty="0"/>
          </a:p>
          <a:p>
            <a:pPr lvl="1">
              <a:lnSpc>
                <a:spcPct val="80000"/>
              </a:lnSpc>
              <a:buFontTx/>
              <a:buNone/>
            </a:pPr>
            <a:r>
              <a:rPr lang="en-US" sz="1800" dirty="0">
                <a:sym typeface="Symbol" panose="05050102010706020507" pitchFamily="18" charset="2"/>
              </a:rPr>
              <a:t></a:t>
            </a:r>
            <a:r>
              <a:rPr lang="en-US" sz="1800" dirty="0"/>
              <a:t>x </a:t>
            </a:r>
            <a:r>
              <a:rPr lang="en-US" sz="1800" dirty="0">
                <a:sym typeface="Symbol" panose="05050102010706020507" pitchFamily="18" charset="2"/>
              </a:rPr>
              <a:t></a:t>
            </a:r>
            <a:r>
              <a:rPr lang="en-US" sz="1800" dirty="0"/>
              <a:t>y above(</a:t>
            </a:r>
            <a:r>
              <a:rPr lang="en-US" sz="1800" dirty="0" err="1"/>
              <a:t>x,y</a:t>
            </a:r>
            <a:r>
              <a:rPr lang="en-US" sz="1800" dirty="0"/>
              <a:t>) </a:t>
            </a:r>
            <a:r>
              <a:rPr lang="en-US" sz="1800" dirty="0">
                <a:cs typeface="Times New Roman" panose="02020603050405020304" pitchFamily="18" charset="0"/>
              </a:rPr>
              <a:t>↔</a:t>
            </a:r>
            <a:r>
              <a:rPr lang="en-US" sz="1800" dirty="0"/>
              <a:t> (on(</a:t>
            </a:r>
            <a:r>
              <a:rPr lang="en-US" sz="1800" dirty="0" err="1"/>
              <a:t>x,y</a:t>
            </a:r>
            <a:r>
              <a:rPr lang="en-US" sz="1800" dirty="0"/>
              <a:t>) </a:t>
            </a:r>
            <a:r>
              <a:rPr lang="en-US" sz="1800" dirty="0">
                <a:sym typeface="Symbol" panose="05050102010706020507" pitchFamily="18" charset="2"/>
              </a:rPr>
              <a:t></a:t>
            </a:r>
            <a:r>
              <a:rPr lang="en-US" sz="1800" dirty="0"/>
              <a:t>  </a:t>
            </a:r>
            <a:r>
              <a:rPr lang="en-US" sz="1800" dirty="0">
                <a:sym typeface="Symbol" panose="05050102010706020507" pitchFamily="18" charset="2"/>
              </a:rPr>
              <a:t></a:t>
            </a:r>
            <a:r>
              <a:rPr lang="en-US" sz="1800" dirty="0"/>
              <a:t>z (on(</a:t>
            </a:r>
            <a:r>
              <a:rPr lang="en-US" sz="1800" dirty="0" err="1"/>
              <a:t>x,z</a:t>
            </a:r>
            <a:r>
              <a:rPr lang="en-US" sz="1800" dirty="0"/>
              <a:t>) </a:t>
            </a:r>
            <a:r>
              <a:rPr lang="en-US" sz="1800" dirty="0">
                <a:sym typeface="Symbol" panose="05050102010706020507" pitchFamily="18" charset="2"/>
              </a:rPr>
              <a:t></a:t>
            </a:r>
            <a:r>
              <a:rPr lang="en-US" sz="1800" dirty="0"/>
              <a:t> above(</a:t>
            </a:r>
            <a:r>
              <a:rPr lang="en-US" sz="1800" dirty="0" err="1"/>
              <a:t>z,y</a:t>
            </a:r>
            <a:r>
              <a:rPr lang="en-US" sz="1800" dirty="0"/>
              <a:t>))) </a:t>
            </a:r>
          </a:p>
          <a:p>
            <a:pPr>
              <a:lnSpc>
                <a:spcPct val="80000"/>
              </a:lnSpc>
              <a:buFontTx/>
              <a:buNone/>
            </a:pP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Introduction to First-Order Logic</a:t>
            </a:r>
            <a:endParaRPr lang="en-SG" dirty="0"/>
          </a:p>
        </p:txBody>
      </p:sp>
      <p:sp>
        <p:nvSpPr>
          <p:cNvPr id="3" name="Content Placeholder 2"/>
          <p:cNvSpPr>
            <a:spLocks noGrp="1"/>
          </p:cNvSpPr>
          <p:nvPr>
            <p:ph idx="1"/>
          </p:nvPr>
        </p:nvSpPr>
        <p:spPr/>
        <p:txBody>
          <a:bodyPr>
            <a:normAutofit lnSpcReduction="10000"/>
          </a:bodyPr>
          <a:lstStyle/>
          <a:p>
            <a:r>
              <a:rPr lang="en-SG" dirty="0" smtClean="0"/>
              <a:t>A formal logic generated by combining predicate logic and propositional logic.</a:t>
            </a:r>
          </a:p>
          <a:p>
            <a:pPr lvl="1"/>
            <a:r>
              <a:rPr lang="en-SG" dirty="0" smtClean="0"/>
              <a:t>Propositional logic is used to assert propositions, which are statements that are either true or false. It deals only with the truth value of complete statements and does not consider relationships or dependencies between objects.</a:t>
            </a:r>
          </a:p>
          <a:p>
            <a:pPr lvl="1"/>
            <a:r>
              <a:rPr lang="en-SG" dirty="0" smtClean="0"/>
              <a:t>Predicate logic is an extension and generalization of propositional logic. Its formulas contain variables which can be quantified.</a:t>
            </a:r>
            <a:endParaRPr lang="en-SG"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Properties of quantifiers</a:t>
            </a:r>
          </a:p>
        </p:txBody>
      </p:sp>
      <p:sp>
        <p:nvSpPr>
          <p:cNvPr id="16387" name="Rectangle 3"/>
          <p:cNvSpPr>
            <a:spLocks noGrp="1" noChangeArrowheads="1"/>
          </p:cNvSpPr>
          <p:nvPr>
            <p:ph type="body" idx="1"/>
          </p:nvPr>
        </p:nvSpPr>
        <p:spPr/>
        <p:txBody>
          <a:bodyPr/>
          <a:lstStyle/>
          <a:p>
            <a:pPr>
              <a:lnSpc>
                <a:spcPct val="80000"/>
              </a:lnSpc>
            </a:pPr>
            <a:r>
              <a:rPr lang="en-US" sz="2000" dirty="0">
                <a:sym typeface="Symbol" pitchFamily="18" charset="2"/>
              </a:rPr>
              <a:t>x y</a:t>
            </a:r>
            <a:r>
              <a:rPr lang="en-US" sz="2000" dirty="0"/>
              <a:t> is the same as </a:t>
            </a:r>
            <a:r>
              <a:rPr lang="en-US" sz="2000" dirty="0">
                <a:sym typeface="Symbol" pitchFamily="18" charset="2"/>
              </a:rPr>
              <a:t>y</a:t>
            </a:r>
            <a:r>
              <a:rPr lang="en-US" sz="2000" dirty="0"/>
              <a:t> </a:t>
            </a:r>
            <a:r>
              <a:rPr lang="en-US" sz="2000" dirty="0">
                <a:sym typeface="Symbol" pitchFamily="18" charset="2"/>
              </a:rPr>
              <a:t></a:t>
            </a:r>
            <a:r>
              <a:rPr lang="en-US" sz="2000" dirty="0" smtClean="0">
                <a:sym typeface="Symbol" pitchFamily="18" charset="2"/>
              </a:rPr>
              <a:t>x</a:t>
            </a:r>
            <a:endParaRPr lang="en-US" sz="2000" dirty="0"/>
          </a:p>
          <a:p>
            <a:pPr>
              <a:lnSpc>
                <a:spcPct val="80000"/>
              </a:lnSpc>
            </a:pPr>
            <a:r>
              <a:rPr lang="en-US" sz="2000" dirty="0">
                <a:sym typeface="Symbol" pitchFamily="18" charset="2"/>
              </a:rPr>
              <a:t>x y</a:t>
            </a:r>
            <a:r>
              <a:rPr lang="en-US" sz="2000" dirty="0"/>
              <a:t> is the same as </a:t>
            </a:r>
            <a:r>
              <a:rPr lang="en-US" sz="2000" dirty="0">
                <a:sym typeface="Symbol" pitchFamily="18" charset="2"/>
              </a:rPr>
              <a:t>y</a:t>
            </a:r>
            <a:r>
              <a:rPr lang="en-US" sz="2000" dirty="0"/>
              <a:t> </a:t>
            </a:r>
            <a:r>
              <a:rPr lang="en-US" sz="2000" dirty="0">
                <a:sym typeface="Symbol" pitchFamily="18" charset="2"/>
              </a:rPr>
              <a:t>x</a:t>
            </a:r>
            <a:r>
              <a:rPr lang="en-US" sz="2000" dirty="0"/>
              <a:t> </a:t>
            </a:r>
          </a:p>
          <a:p>
            <a:pPr>
              <a:lnSpc>
                <a:spcPct val="80000"/>
              </a:lnSpc>
            </a:pPr>
            <a:r>
              <a:rPr lang="en-US" sz="2000" dirty="0">
                <a:sym typeface="Symbol" pitchFamily="18" charset="2"/>
              </a:rPr>
              <a:t></a:t>
            </a:r>
            <a:r>
              <a:rPr lang="en-US" sz="2000" dirty="0"/>
              <a:t>x </a:t>
            </a:r>
            <a:r>
              <a:rPr lang="en-US" sz="2000" dirty="0">
                <a:sym typeface="Symbol" pitchFamily="18" charset="2"/>
              </a:rPr>
              <a:t>y</a:t>
            </a:r>
            <a:r>
              <a:rPr lang="en-US" sz="2000" dirty="0"/>
              <a:t> is </a:t>
            </a:r>
            <a:r>
              <a:rPr lang="en-US" sz="2000" dirty="0">
                <a:solidFill>
                  <a:schemeClr val="accent2"/>
                </a:solidFill>
              </a:rPr>
              <a:t>not</a:t>
            </a:r>
            <a:r>
              <a:rPr lang="en-US" sz="2000" dirty="0"/>
              <a:t> the same as </a:t>
            </a:r>
            <a:r>
              <a:rPr lang="en-US" sz="2000" dirty="0">
                <a:sym typeface="Symbol" pitchFamily="18" charset="2"/>
              </a:rPr>
              <a:t>y</a:t>
            </a:r>
            <a:r>
              <a:rPr lang="en-US" sz="2000" dirty="0"/>
              <a:t> </a:t>
            </a:r>
            <a:r>
              <a:rPr lang="en-US" sz="2000" dirty="0">
                <a:sym typeface="Symbol" pitchFamily="18" charset="2"/>
              </a:rPr>
              <a:t></a:t>
            </a:r>
            <a:r>
              <a:rPr lang="en-US" sz="2000" dirty="0" smtClean="0">
                <a:sym typeface="Symbol" pitchFamily="18" charset="2"/>
              </a:rPr>
              <a:t>x</a:t>
            </a:r>
          </a:p>
          <a:p>
            <a:pPr>
              <a:lnSpc>
                <a:spcPct val="80000"/>
              </a:lnSpc>
              <a:buNone/>
            </a:pPr>
            <a:endParaRPr lang="en-US" sz="2000" dirty="0"/>
          </a:p>
          <a:p>
            <a:pPr>
              <a:lnSpc>
                <a:spcPct val="80000"/>
              </a:lnSpc>
            </a:pPr>
            <a:r>
              <a:rPr lang="en-US" sz="2000" dirty="0">
                <a:sym typeface="Symbol" pitchFamily="18" charset="2"/>
              </a:rPr>
              <a:t></a:t>
            </a:r>
            <a:r>
              <a:rPr lang="en-US" sz="2000" dirty="0"/>
              <a:t>x </a:t>
            </a:r>
            <a:r>
              <a:rPr lang="en-US" sz="2000" dirty="0">
                <a:sym typeface="Symbol" pitchFamily="18" charset="2"/>
              </a:rPr>
              <a:t>y</a:t>
            </a:r>
            <a:r>
              <a:rPr lang="en-US" sz="2000" dirty="0"/>
              <a:t> Loves(</a:t>
            </a:r>
            <a:r>
              <a:rPr lang="en-US" sz="2000" dirty="0" err="1"/>
              <a:t>x,y</a:t>
            </a:r>
            <a:r>
              <a:rPr lang="en-US" sz="2000" dirty="0"/>
              <a:t>)</a:t>
            </a:r>
          </a:p>
          <a:p>
            <a:pPr lvl="1">
              <a:lnSpc>
                <a:spcPct val="80000"/>
              </a:lnSpc>
            </a:pPr>
            <a:r>
              <a:rPr lang="en-US" sz="1800" dirty="0"/>
              <a:t>“There is a person who loves everyone in the world</a:t>
            </a:r>
            <a:r>
              <a:rPr lang="en-US" sz="1800" dirty="0" smtClean="0"/>
              <a:t>”</a:t>
            </a:r>
          </a:p>
          <a:p>
            <a:pPr lvl="1">
              <a:lnSpc>
                <a:spcPct val="80000"/>
              </a:lnSpc>
              <a:buNone/>
            </a:pPr>
            <a:endParaRPr lang="en-US" sz="1800" dirty="0"/>
          </a:p>
          <a:p>
            <a:pPr>
              <a:lnSpc>
                <a:spcPct val="80000"/>
              </a:lnSpc>
            </a:pPr>
            <a:r>
              <a:rPr lang="en-US" sz="2000" dirty="0">
                <a:sym typeface="Symbol" pitchFamily="18" charset="2"/>
              </a:rPr>
              <a:t>y</a:t>
            </a:r>
            <a:r>
              <a:rPr lang="en-US" sz="2000" dirty="0"/>
              <a:t> </a:t>
            </a:r>
            <a:r>
              <a:rPr lang="en-US" sz="2000" dirty="0">
                <a:sym typeface="Symbol" pitchFamily="18" charset="2"/>
              </a:rPr>
              <a:t></a:t>
            </a:r>
            <a:r>
              <a:rPr lang="en-US" sz="2000" dirty="0"/>
              <a:t>x Loves(</a:t>
            </a:r>
            <a:r>
              <a:rPr lang="en-US" sz="2000" dirty="0" err="1"/>
              <a:t>x,y</a:t>
            </a:r>
            <a:r>
              <a:rPr lang="en-US" sz="2000" dirty="0"/>
              <a:t>)</a:t>
            </a:r>
          </a:p>
          <a:p>
            <a:pPr lvl="1">
              <a:lnSpc>
                <a:spcPct val="80000"/>
              </a:lnSpc>
            </a:pPr>
            <a:r>
              <a:rPr lang="en-US" sz="1800" dirty="0"/>
              <a:t>“Everyone in the world is loved by at least one person</a:t>
            </a:r>
            <a:r>
              <a:rPr lang="en-US" sz="1800" dirty="0" smtClean="0"/>
              <a:t>”</a:t>
            </a:r>
          </a:p>
          <a:p>
            <a:pPr lvl="1">
              <a:lnSpc>
                <a:spcPct val="80000"/>
              </a:lnSpc>
              <a:buNone/>
            </a:pPr>
            <a:endParaRPr lang="en-US" sz="2000" dirty="0"/>
          </a:p>
          <a:p>
            <a:pPr>
              <a:lnSpc>
                <a:spcPct val="80000"/>
              </a:lnSpc>
            </a:pPr>
            <a:r>
              <a:rPr lang="en-US" sz="2000" dirty="0">
                <a:solidFill>
                  <a:schemeClr val="accent2"/>
                </a:solidFill>
              </a:rPr>
              <a:t>Quantifier duality</a:t>
            </a:r>
            <a:r>
              <a:rPr lang="en-US" sz="2000" dirty="0"/>
              <a:t>: each can be expressed using the </a:t>
            </a:r>
            <a:r>
              <a:rPr lang="en-US" sz="2000" dirty="0" smtClean="0"/>
              <a:t>other</a:t>
            </a:r>
            <a:endParaRPr lang="en-US" sz="2000" dirty="0"/>
          </a:p>
          <a:p>
            <a:pPr>
              <a:lnSpc>
                <a:spcPct val="80000"/>
              </a:lnSpc>
            </a:pPr>
            <a:r>
              <a:rPr lang="en-US" sz="2000" dirty="0">
                <a:sym typeface="Symbol" pitchFamily="18" charset="2"/>
              </a:rPr>
              <a:t>x</a:t>
            </a:r>
            <a:r>
              <a:rPr lang="en-US" sz="2000" dirty="0"/>
              <a:t> Likes(</a:t>
            </a:r>
            <a:r>
              <a:rPr lang="en-US" sz="2000" dirty="0" err="1"/>
              <a:t>x,IceCream</a:t>
            </a:r>
            <a:r>
              <a:rPr lang="en-US" sz="2000" dirty="0"/>
              <a:t>)	</a:t>
            </a:r>
            <a:r>
              <a:rPr lang="en-US" sz="2000" dirty="0">
                <a:sym typeface="Symbol" pitchFamily="18" charset="2"/>
              </a:rPr>
              <a:t></a:t>
            </a:r>
            <a:r>
              <a:rPr lang="en-US" sz="2000" dirty="0"/>
              <a:t>x </a:t>
            </a:r>
            <a:r>
              <a:rPr lang="en-US" sz="2000" dirty="0">
                <a:sym typeface="Symbol" pitchFamily="18" charset="2"/>
              </a:rPr>
              <a:t></a:t>
            </a:r>
            <a:r>
              <a:rPr lang="en-US" sz="2000" dirty="0"/>
              <a:t>Likes(</a:t>
            </a:r>
            <a:r>
              <a:rPr lang="en-US" sz="2000" dirty="0" err="1"/>
              <a:t>x,IceCream</a:t>
            </a:r>
            <a:r>
              <a:rPr lang="en-US" sz="2000" dirty="0" smtClean="0"/>
              <a:t>)</a:t>
            </a:r>
            <a:endParaRPr lang="en-US" sz="2000" dirty="0"/>
          </a:p>
          <a:p>
            <a:pPr>
              <a:lnSpc>
                <a:spcPct val="80000"/>
              </a:lnSpc>
            </a:pPr>
            <a:r>
              <a:rPr lang="en-US" sz="2000" dirty="0">
                <a:sym typeface="Symbol" pitchFamily="18" charset="2"/>
              </a:rPr>
              <a:t></a:t>
            </a:r>
            <a:r>
              <a:rPr lang="en-US" sz="2000" dirty="0"/>
              <a:t>x Likes(</a:t>
            </a:r>
            <a:r>
              <a:rPr lang="en-US" sz="2000" dirty="0" err="1"/>
              <a:t>x,Broccoli</a:t>
            </a:r>
            <a:r>
              <a:rPr lang="en-US" sz="2000" dirty="0"/>
              <a:t>) 		</a:t>
            </a:r>
            <a:r>
              <a:rPr lang="en-US" sz="2000" dirty="0">
                <a:sym typeface="Symbol" pitchFamily="18" charset="2"/>
              </a:rPr>
              <a:t>x</a:t>
            </a:r>
            <a:r>
              <a:rPr lang="en-US" sz="2000" dirty="0"/>
              <a:t> </a:t>
            </a:r>
            <a:r>
              <a:rPr lang="en-US" sz="2000" dirty="0">
                <a:sym typeface="Symbol" pitchFamily="18" charset="2"/>
              </a:rPr>
              <a:t></a:t>
            </a:r>
            <a:r>
              <a:rPr lang="en-US" sz="2000" dirty="0" smtClean="0"/>
              <a:t>Likes(</a:t>
            </a:r>
            <a:r>
              <a:rPr lang="en-US" sz="2000" dirty="0" err="1" smtClean="0"/>
              <a:t>x,Broccoli</a:t>
            </a:r>
            <a:r>
              <a:rPr lang="en-US" sz="2000"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Equality</a:t>
            </a:r>
          </a:p>
        </p:txBody>
      </p:sp>
      <p:sp>
        <p:nvSpPr>
          <p:cNvPr id="17411" name="Rectangle 3"/>
          <p:cNvSpPr>
            <a:spLocks noGrp="1" noChangeArrowheads="1"/>
          </p:cNvSpPr>
          <p:nvPr>
            <p:ph type="body" idx="1"/>
          </p:nvPr>
        </p:nvSpPr>
        <p:spPr/>
        <p:txBody>
          <a:bodyPr/>
          <a:lstStyle/>
          <a:p>
            <a:r>
              <a:rPr lang="en-US" sz="2800" i="1" dirty="0"/>
              <a:t>term</a:t>
            </a:r>
            <a:r>
              <a:rPr lang="en-US" sz="2800" i="1" baseline="-25000" dirty="0"/>
              <a:t>1</a:t>
            </a:r>
            <a:r>
              <a:rPr lang="en-US" sz="2800" i="1" dirty="0"/>
              <a:t> = term</a:t>
            </a:r>
            <a:r>
              <a:rPr lang="en-US" sz="2800" i="1" baseline="-25000" dirty="0"/>
              <a:t>2</a:t>
            </a:r>
            <a:r>
              <a:rPr lang="en-US" sz="2800" i="1" dirty="0"/>
              <a:t> </a:t>
            </a:r>
            <a:r>
              <a:rPr lang="en-US" sz="2800" dirty="0"/>
              <a:t>is true under a given interpretation if and only if </a:t>
            </a:r>
            <a:r>
              <a:rPr lang="en-US" sz="2800" i="1" dirty="0"/>
              <a:t>term</a:t>
            </a:r>
            <a:r>
              <a:rPr lang="en-US" sz="2800" i="1" baseline="-25000" dirty="0"/>
              <a:t>1</a:t>
            </a:r>
            <a:r>
              <a:rPr lang="en-US" sz="2800" i="1" dirty="0"/>
              <a:t> </a:t>
            </a:r>
            <a:r>
              <a:rPr lang="en-US" sz="2800" dirty="0"/>
              <a:t>and </a:t>
            </a:r>
            <a:r>
              <a:rPr lang="en-US" sz="2800" i="1" dirty="0"/>
              <a:t>term</a:t>
            </a:r>
            <a:r>
              <a:rPr lang="en-US" sz="2800" i="1" baseline="-25000" dirty="0"/>
              <a:t>2</a:t>
            </a:r>
            <a:r>
              <a:rPr lang="en-US" sz="2800" i="1" dirty="0"/>
              <a:t> </a:t>
            </a:r>
            <a:r>
              <a:rPr lang="en-US" sz="2800" dirty="0"/>
              <a:t>refer to the same </a:t>
            </a:r>
            <a:r>
              <a:rPr lang="en-US" sz="2800" dirty="0" smtClean="0"/>
              <a:t>object</a:t>
            </a:r>
          </a:p>
          <a:p>
            <a:pPr>
              <a:buNone/>
            </a:pPr>
            <a:endParaRPr lang="en-US" sz="1800" dirty="0"/>
          </a:p>
          <a:p>
            <a:r>
              <a:rPr lang="en-US" sz="2800" dirty="0"/>
              <a:t>E.g., definition of </a:t>
            </a:r>
            <a:r>
              <a:rPr lang="en-US" sz="2800" i="1" dirty="0"/>
              <a:t>Sibling</a:t>
            </a:r>
            <a:r>
              <a:rPr lang="en-US" sz="2800" dirty="0"/>
              <a:t> in terms of </a:t>
            </a:r>
            <a:r>
              <a:rPr lang="en-US" sz="2800" i="1" dirty="0"/>
              <a:t>Parent</a:t>
            </a:r>
            <a:r>
              <a:rPr lang="en-US" sz="2800" dirty="0" smtClean="0"/>
              <a:t>:</a:t>
            </a:r>
            <a:endParaRPr lang="en-US" sz="2800" dirty="0"/>
          </a:p>
          <a:p>
            <a:pPr lvl="1">
              <a:buFontTx/>
              <a:buNone/>
            </a:pPr>
            <a:r>
              <a:rPr lang="en-US" sz="2400" dirty="0">
                <a:sym typeface="Symbol" pitchFamily="18" charset="2"/>
              </a:rPr>
              <a:t></a:t>
            </a:r>
            <a:r>
              <a:rPr lang="en-US" sz="2400" i="1" dirty="0" err="1"/>
              <a:t>x,y</a:t>
            </a:r>
            <a:r>
              <a:rPr lang="en-US" sz="2400" dirty="0">
                <a:sym typeface="Symbol" pitchFamily="18" charset="2"/>
              </a:rPr>
              <a:t> </a:t>
            </a:r>
            <a:r>
              <a:rPr lang="en-US" sz="2400" i="1" dirty="0"/>
              <a:t>Sibling(</a:t>
            </a:r>
            <a:r>
              <a:rPr lang="en-US" sz="2400" i="1" dirty="0" err="1"/>
              <a:t>x,y</a:t>
            </a:r>
            <a:r>
              <a:rPr lang="en-US" sz="2400" i="1" dirty="0"/>
              <a:t>) </a:t>
            </a:r>
            <a:r>
              <a:rPr lang="en-US" sz="2400" dirty="0">
                <a:sym typeface="Symbol" pitchFamily="18" charset="2"/>
              </a:rPr>
              <a:t> </a:t>
            </a:r>
            <a:r>
              <a:rPr lang="en-US" sz="2400" dirty="0"/>
              <a:t>[</a:t>
            </a:r>
            <a:r>
              <a:rPr lang="en-US" sz="2400" dirty="0">
                <a:sym typeface="Symbol" pitchFamily="18" charset="2"/>
              </a:rPr>
              <a:t></a:t>
            </a:r>
            <a:r>
              <a:rPr lang="en-US" sz="2400" dirty="0"/>
              <a:t>(x = y) </a:t>
            </a:r>
            <a:r>
              <a:rPr lang="en-US" sz="2400" dirty="0">
                <a:sym typeface="Symbol" pitchFamily="18" charset="2"/>
              </a:rPr>
              <a:t> </a:t>
            </a:r>
            <a:r>
              <a:rPr lang="en-US" sz="2400" dirty="0"/>
              <a:t> </a:t>
            </a:r>
            <a:r>
              <a:rPr lang="en-US" sz="2400" dirty="0">
                <a:sym typeface="Symbol" pitchFamily="18" charset="2"/>
              </a:rPr>
              <a:t></a:t>
            </a:r>
            <a:r>
              <a:rPr lang="en-US" sz="2400" dirty="0" err="1"/>
              <a:t>m,f</a:t>
            </a:r>
            <a:r>
              <a:rPr lang="en-US" sz="2400" dirty="0"/>
              <a:t> </a:t>
            </a:r>
            <a:r>
              <a:rPr lang="en-US" sz="2400" dirty="0">
                <a:sym typeface="Symbol" pitchFamily="18" charset="2"/>
              </a:rPr>
              <a:t></a:t>
            </a:r>
            <a:r>
              <a:rPr lang="en-US" sz="2400" dirty="0"/>
              <a:t> (m = f) </a:t>
            </a:r>
            <a:r>
              <a:rPr lang="en-US" sz="2400" dirty="0">
                <a:sym typeface="Symbol" pitchFamily="18" charset="2"/>
              </a:rPr>
              <a:t> </a:t>
            </a:r>
            <a:r>
              <a:rPr lang="en-US" sz="2400" dirty="0"/>
              <a:t>Parent(</a:t>
            </a:r>
            <a:r>
              <a:rPr lang="en-US" sz="2400" dirty="0" err="1"/>
              <a:t>m,x</a:t>
            </a:r>
            <a:r>
              <a:rPr lang="en-US" sz="2400" dirty="0"/>
              <a:t>) </a:t>
            </a:r>
            <a:r>
              <a:rPr lang="en-US" sz="2400" dirty="0">
                <a:sym typeface="Symbol" pitchFamily="18" charset="2"/>
              </a:rPr>
              <a:t> </a:t>
            </a:r>
            <a:r>
              <a:rPr lang="en-US" sz="2400" dirty="0"/>
              <a:t>Parent(</a:t>
            </a:r>
            <a:r>
              <a:rPr lang="en-US" sz="2400" dirty="0" err="1"/>
              <a:t>f,x</a:t>
            </a:r>
            <a:r>
              <a:rPr lang="en-US" sz="2400" dirty="0"/>
              <a:t>) </a:t>
            </a:r>
            <a:r>
              <a:rPr lang="en-US" sz="2400" dirty="0">
                <a:sym typeface="Symbol" pitchFamily="18" charset="2"/>
              </a:rPr>
              <a:t></a:t>
            </a:r>
            <a:r>
              <a:rPr lang="en-US" sz="2400" dirty="0"/>
              <a:t> Parent(</a:t>
            </a:r>
            <a:r>
              <a:rPr lang="en-US" sz="2400" dirty="0" err="1"/>
              <a:t>m,y</a:t>
            </a:r>
            <a:r>
              <a:rPr lang="en-US" sz="2400" dirty="0"/>
              <a:t>) </a:t>
            </a:r>
            <a:r>
              <a:rPr lang="en-US" sz="2400" dirty="0">
                <a:sym typeface="Symbol" pitchFamily="18" charset="2"/>
              </a:rPr>
              <a:t></a:t>
            </a:r>
            <a:r>
              <a:rPr lang="en-US" sz="2400" dirty="0"/>
              <a:t>  Parent(</a:t>
            </a:r>
            <a:r>
              <a:rPr lang="en-US" sz="2400" dirty="0" err="1"/>
              <a:t>f,y</a:t>
            </a:r>
            <a:r>
              <a:rPr lang="en-US" sz="24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A32F40C-37FB-4BED-98DE-24953BC19D35}" type="slidenum">
              <a:rPr lang="en-US">
                <a:solidFill>
                  <a:srgbClr val="000000"/>
                </a:solidFill>
              </a:rPr>
              <a:pPr/>
              <a:t>4</a:t>
            </a:fld>
            <a:endParaRPr lang="en-US">
              <a:solidFill>
                <a:srgbClr val="000000"/>
              </a:solidFill>
            </a:endParaRPr>
          </a:p>
        </p:txBody>
      </p:sp>
      <p:sp>
        <p:nvSpPr>
          <p:cNvPr id="90114" name="Rectangle 2"/>
          <p:cNvSpPr>
            <a:spLocks noGrp="1" noChangeArrowheads="1"/>
          </p:cNvSpPr>
          <p:nvPr>
            <p:ph type="title"/>
          </p:nvPr>
        </p:nvSpPr>
        <p:spPr/>
        <p:txBody>
          <a:bodyPr/>
          <a:lstStyle/>
          <a:p>
            <a:r>
              <a:rPr lang="en-US"/>
              <a:t>Propositional logic</a:t>
            </a:r>
          </a:p>
        </p:txBody>
      </p:sp>
      <p:sp>
        <p:nvSpPr>
          <p:cNvPr id="90115" name="Rectangle 3"/>
          <p:cNvSpPr>
            <a:spLocks noGrp="1" noChangeArrowheads="1"/>
          </p:cNvSpPr>
          <p:nvPr>
            <p:ph type="body" idx="1"/>
          </p:nvPr>
        </p:nvSpPr>
        <p:spPr>
          <a:xfrm>
            <a:off x="685800" y="1524000"/>
            <a:ext cx="7772400" cy="4800600"/>
          </a:xfrm>
        </p:spPr>
        <p:txBody>
          <a:bodyPr/>
          <a:lstStyle/>
          <a:p>
            <a:r>
              <a:rPr lang="en-US" b="1" dirty="0"/>
              <a:t>Logical constants</a:t>
            </a:r>
            <a:r>
              <a:rPr lang="en-US" dirty="0"/>
              <a:t>: true, false </a:t>
            </a:r>
          </a:p>
          <a:p>
            <a:r>
              <a:rPr lang="en-US" b="1" dirty="0"/>
              <a:t>Propositional symbols</a:t>
            </a:r>
            <a:r>
              <a:rPr lang="en-US" dirty="0"/>
              <a:t>: P, Q, S, ...  (</a:t>
            </a:r>
            <a:r>
              <a:rPr lang="en-US" b="1" dirty="0"/>
              <a:t>atomic sentences</a:t>
            </a:r>
            <a:r>
              <a:rPr lang="en-US" dirty="0"/>
              <a:t>)</a:t>
            </a:r>
          </a:p>
          <a:p>
            <a:r>
              <a:rPr lang="en-US" dirty="0"/>
              <a:t>Wrapping </a:t>
            </a:r>
            <a:r>
              <a:rPr lang="en-US" b="1" dirty="0"/>
              <a:t>parentheses</a:t>
            </a:r>
            <a:r>
              <a:rPr lang="en-US" dirty="0"/>
              <a:t>: ( … )</a:t>
            </a:r>
          </a:p>
          <a:p>
            <a:r>
              <a:rPr lang="en-US" dirty="0"/>
              <a:t>Sentences are combined by </a:t>
            </a:r>
            <a:r>
              <a:rPr lang="en-US" b="1" dirty="0"/>
              <a:t>connectives</a:t>
            </a:r>
            <a:r>
              <a:rPr lang="en-US" dirty="0"/>
              <a:t>: </a:t>
            </a:r>
          </a:p>
          <a:p>
            <a:pPr lvl="1">
              <a:lnSpc>
                <a:spcPct val="80000"/>
              </a:lnSpc>
              <a:buFontTx/>
              <a:buNone/>
            </a:pPr>
            <a:r>
              <a:rPr lang="en-US" sz="3200" b="1" dirty="0"/>
              <a:t> </a:t>
            </a:r>
            <a:r>
              <a:rPr lang="en-US" sz="3200" b="1" dirty="0">
                <a:latin typeface="Symbol" pitchFamily="18" charset="2"/>
                <a:sym typeface="Symbol" pitchFamily="18" charset="2"/>
              </a:rPr>
              <a:t></a:t>
            </a:r>
            <a:r>
              <a:rPr lang="en-US" dirty="0">
                <a:latin typeface="Symbol" pitchFamily="18" charset="2"/>
                <a:sym typeface="Symbol" pitchFamily="18" charset="2"/>
              </a:rPr>
              <a:t> </a:t>
            </a:r>
            <a:r>
              <a:rPr lang="en-US" dirty="0"/>
              <a:t>...and 		[conjunction]</a:t>
            </a:r>
          </a:p>
          <a:p>
            <a:pPr lvl="1">
              <a:lnSpc>
                <a:spcPct val="80000"/>
              </a:lnSpc>
              <a:buFontTx/>
              <a:buNone/>
            </a:pPr>
            <a:r>
              <a:rPr lang="en-US" sz="3200" b="1" dirty="0"/>
              <a:t> </a:t>
            </a:r>
            <a:r>
              <a:rPr lang="en-US" sz="3200" b="1" dirty="0">
                <a:sym typeface="Symbol" pitchFamily="18" charset="2"/>
              </a:rPr>
              <a:t></a:t>
            </a:r>
            <a:r>
              <a:rPr lang="en-US" dirty="0">
                <a:sym typeface="Symbol" pitchFamily="18" charset="2"/>
              </a:rPr>
              <a:t> </a:t>
            </a:r>
            <a:r>
              <a:rPr lang="en-US" dirty="0"/>
              <a:t>...or 		[disjunction]</a:t>
            </a:r>
          </a:p>
          <a:p>
            <a:pPr lvl="1">
              <a:lnSpc>
                <a:spcPct val="80000"/>
              </a:lnSpc>
              <a:buFontTx/>
              <a:buNone/>
            </a:pPr>
            <a:r>
              <a:rPr lang="en-US" sz="3200" b="1" dirty="0"/>
              <a:t> </a:t>
            </a:r>
            <a:r>
              <a:rPr lang="en-US" sz="3200" b="1" dirty="0">
                <a:sym typeface="Symbol" pitchFamily="18" charset="2"/>
              </a:rPr>
              <a:t></a:t>
            </a:r>
            <a:r>
              <a:rPr lang="en-US" dirty="0"/>
              <a:t>...implies 	[implication / conditional]</a:t>
            </a:r>
          </a:p>
          <a:p>
            <a:pPr lvl="1">
              <a:lnSpc>
                <a:spcPct val="80000"/>
              </a:lnSpc>
              <a:buFontTx/>
              <a:buNone/>
            </a:pPr>
            <a:r>
              <a:rPr lang="en-US" sz="3200" b="1" dirty="0"/>
              <a:t> </a:t>
            </a:r>
            <a:r>
              <a:rPr lang="en-US" sz="3200" b="1" dirty="0">
                <a:sym typeface="Symbol" pitchFamily="18" charset="2"/>
              </a:rPr>
              <a:t></a:t>
            </a:r>
            <a:r>
              <a:rPr lang="en-US" dirty="0"/>
              <a:t>..is equivalent 	[</a:t>
            </a:r>
            <a:r>
              <a:rPr lang="en-US" dirty="0" err="1"/>
              <a:t>biconditional</a:t>
            </a:r>
            <a:r>
              <a:rPr lang="en-US" dirty="0"/>
              <a:t>]</a:t>
            </a:r>
          </a:p>
          <a:p>
            <a:pPr lvl="1">
              <a:lnSpc>
                <a:spcPct val="80000"/>
              </a:lnSpc>
              <a:buFontTx/>
              <a:buNone/>
            </a:pPr>
            <a:r>
              <a:rPr lang="en-US" dirty="0"/>
              <a:t> </a:t>
            </a:r>
            <a:r>
              <a:rPr lang="en-US" sz="3200" b="1" dirty="0">
                <a:sym typeface="Symbol" pitchFamily="18" charset="2"/>
              </a:rPr>
              <a:t></a:t>
            </a:r>
            <a:r>
              <a:rPr lang="en-US" dirty="0">
                <a:sym typeface="Symbol" pitchFamily="18" charset="2"/>
              </a:rPr>
              <a:t> </a:t>
            </a:r>
            <a:r>
              <a:rPr lang="en-US" dirty="0"/>
              <a:t>...not 		[negation]</a:t>
            </a:r>
          </a:p>
          <a:p>
            <a:pPr>
              <a:lnSpc>
                <a:spcPct val="80000"/>
              </a:lnSpc>
            </a:pPr>
            <a:r>
              <a:rPr lang="en-US" b="1" dirty="0"/>
              <a:t>Literal</a:t>
            </a:r>
            <a:r>
              <a:rPr lang="en-US" dirty="0"/>
              <a:t>: atomic sentence or negated atomic sentence</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Examples of PL sentences</a:t>
            </a:r>
            <a:endParaRPr lang="en-SG" dirty="0"/>
          </a:p>
        </p:txBody>
      </p:sp>
      <p:sp>
        <p:nvSpPr>
          <p:cNvPr id="3" name="Content Placeholder 2"/>
          <p:cNvSpPr>
            <a:spLocks noGrp="1"/>
          </p:cNvSpPr>
          <p:nvPr>
            <p:ph idx="1"/>
          </p:nvPr>
        </p:nvSpPr>
        <p:spPr/>
        <p:txBody>
          <a:bodyPr/>
          <a:lstStyle/>
          <a:p>
            <a:r>
              <a:rPr lang="en-SG" dirty="0" smtClean="0"/>
              <a:t>P means “It is hot.”</a:t>
            </a:r>
          </a:p>
          <a:p>
            <a:r>
              <a:rPr lang="en-SG" dirty="0" smtClean="0"/>
              <a:t>Q means “It is humid.”</a:t>
            </a:r>
          </a:p>
          <a:p>
            <a:r>
              <a:rPr lang="en-SG" dirty="0" smtClean="0"/>
              <a:t>R means “It is raining.”</a:t>
            </a:r>
          </a:p>
          <a:p>
            <a:r>
              <a:rPr lang="en-SG" dirty="0" smtClean="0"/>
              <a:t>(P </a:t>
            </a:r>
            <a:r>
              <a:rPr lang="en-SG" sz="2400" dirty="0" smtClean="0">
                <a:sym typeface="Symbol" pitchFamily="18" charset="2"/>
              </a:rPr>
              <a:t></a:t>
            </a:r>
            <a:r>
              <a:rPr lang="en-SG" dirty="0" smtClean="0"/>
              <a:t> Q) </a:t>
            </a:r>
            <a:r>
              <a:rPr lang="en-SG" sz="2400" dirty="0" smtClean="0">
                <a:sym typeface="Symbol" pitchFamily="18" charset="2"/>
              </a:rPr>
              <a:t> </a:t>
            </a:r>
            <a:r>
              <a:rPr lang="en-SG" dirty="0" smtClean="0"/>
              <a:t>R </a:t>
            </a:r>
          </a:p>
          <a:p>
            <a:pPr lvl="1"/>
            <a:r>
              <a:rPr lang="en-SG" dirty="0" smtClean="0"/>
              <a:t>“If it is hot and humid, then it is raining”</a:t>
            </a:r>
          </a:p>
          <a:p>
            <a:r>
              <a:rPr lang="en-SG" dirty="0" smtClean="0"/>
              <a:t>Q </a:t>
            </a:r>
            <a:r>
              <a:rPr lang="en-SG" sz="2400" dirty="0" smtClean="0">
                <a:sym typeface="Symbol" pitchFamily="18" charset="2"/>
              </a:rPr>
              <a:t></a:t>
            </a:r>
            <a:r>
              <a:rPr lang="en-SG" dirty="0" smtClean="0"/>
              <a:t> P </a:t>
            </a:r>
          </a:p>
          <a:p>
            <a:pPr lvl="1"/>
            <a:r>
              <a:rPr lang="en-SG" dirty="0" smtClean="0"/>
              <a:t>“If it is humid, then it is hot”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58B2A67-8BA0-4861-9DA5-5E06C15C3EDE}" type="slidenum">
              <a:rPr lang="en-US">
                <a:solidFill>
                  <a:srgbClr val="000000"/>
                </a:solidFill>
              </a:rPr>
              <a:pPr/>
              <a:t>6</a:t>
            </a:fld>
            <a:endParaRPr lang="en-US">
              <a:solidFill>
                <a:srgbClr val="000000"/>
              </a:solidFill>
            </a:endParaRPr>
          </a:p>
        </p:txBody>
      </p:sp>
      <p:sp>
        <p:nvSpPr>
          <p:cNvPr id="106498" name="Rectangle 2"/>
          <p:cNvSpPr>
            <a:spLocks noGrp="1" noChangeArrowheads="1"/>
          </p:cNvSpPr>
          <p:nvPr>
            <p:ph type="title"/>
          </p:nvPr>
        </p:nvSpPr>
        <p:spPr>
          <a:xfrm>
            <a:off x="685800" y="228600"/>
            <a:ext cx="7772400" cy="1143000"/>
          </a:xfrm>
        </p:spPr>
        <p:txBody>
          <a:bodyPr/>
          <a:lstStyle/>
          <a:p>
            <a:r>
              <a:rPr lang="en-US" dirty="0"/>
              <a:t>Propositional logic (PL)</a:t>
            </a:r>
          </a:p>
        </p:txBody>
      </p:sp>
      <p:sp>
        <p:nvSpPr>
          <p:cNvPr id="106499" name="Rectangle 3"/>
          <p:cNvSpPr>
            <a:spLocks noGrp="1" noChangeArrowheads="1"/>
          </p:cNvSpPr>
          <p:nvPr>
            <p:ph type="body" idx="1"/>
          </p:nvPr>
        </p:nvSpPr>
        <p:spPr>
          <a:xfrm>
            <a:off x="457200" y="1143000"/>
            <a:ext cx="8382000" cy="5181600"/>
          </a:xfrm>
        </p:spPr>
        <p:txBody>
          <a:bodyPr/>
          <a:lstStyle/>
          <a:p>
            <a:r>
              <a:rPr lang="en-US"/>
              <a:t>A simple language useful for showing key ideas and definitions </a:t>
            </a:r>
          </a:p>
          <a:p>
            <a:r>
              <a:rPr lang="en-US"/>
              <a:t>User defines a set of propositional symbols, like P and Q. </a:t>
            </a:r>
          </a:p>
          <a:p>
            <a:r>
              <a:rPr lang="en-US"/>
              <a:t>User defines the </a:t>
            </a:r>
            <a:r>
              <a:rPr lang="en-US" b="1"/>
              <a:t>semantics</a:t>
            </a:r>
            <a:r>
              <a:rPr lang="en-US"/>
              <a:t> of each propositional symbol:</a:t>
            </a:r>
          </a:p>
          <a:p>
            <a:pPr lvl="1">
              <a:lnSpc>
                <a:spcPct val="90000"/>
              </a:lnSpc>
            </a:pPr>
            <a:r>
              <a:rPr lang="en-US"/>
              <a:t>P means “It is hot”</a:t>
            </a:r>
          </a:p>
          <a:p>
            <a:pPr lvl="1">
              <a:lnSpc>
                <a:spcPct val="90000"/>
              </a:lnSpc>
            </a:pPr>
            <a:r>
              <a:rPr lang="en-US"/>
              <a:t>Q means “It is humid”</a:t>
            </a:r>
          </a:p>
          <a:p>
            <a:pPr lvl="1">
              <a:lnSpc>
                <a:spcPct val="90000"/>
              </a:lnSpc>
            </a:pPr>
            <a:r>
              <a:rPr lang="en-US"/>
              <a:t>R means “It is raining”</a:t>
            </a:r>
            <a:endParaRPr lang="en-US" sz="2400"/>
          </a:p>
          <a:p>
            <a:r>
              <a:rPr lang="en-US"/>
              <a:t>A sentence (well formed formula) is defined as follows: </a:t>
            </a:r>
          </a:p>
          <a:p>
            <a:pPr lvl="1">
              <a:lnSpc>
                <a:spcPct val="90000"/>
              </a:lnSpc>
            </a:pPr>
            <a:r>
              <a:rPr lang="en-US"/>
              <a:t>A symbol is a sentence</a:t>
            </a:r>
          </a:p>
          <a:p>
            <a:pPr lvl="1">
              <a:lnSpc>
                <a:spcPct val="90000"/>
              </a:lnSpc>
            </a:pPr>
            <a:r>
              <a:rPr lang="en-US"/>
              <a:t>If S is a sentence, then </a:t>
            </a:r>
            <a:r>
              <a:rPr lang="en-US">
                <a:sym typeface="Symbol" pitchFamily="18" charset="2"/>
              </a:rPr>
              <a:t></a:t>
            </a:r>
            <a:r>
              <a:rPr lang="en-US"/>
              <a:t>S is a sentence</a:t>
            </a:r>
          </a:p>
          <a:p>
            <a:pPr lvl="1">
              <a:lnSpc>
                <a:spcPct val="90000"/>
              </a:lnSpc>
            </a:pPr>
            <a:r>
              <a:rPr lang="en-US"/>
              <a:t>If S is a sentence, then (S) is a sentence</a:t>
            </a:r>
          </a:p>
          <a:p>
            <a:pPr lvl="1">
              <a:lnSpc>
                <a:spcPct val="90000"/>
              </a:lnSpc>
            </a:pPr>
            <a:r>
              <a:rPr lang="en-US"/>
              <a:t>If S and T are sentences, then (S </a:t>
            </a:r>
            <a:r>
              <a:rPr lang="en-US">
                <a:sym typeface="Symbol" pitchFamily="18" charset="2"/>
              </a:rPr>
              <a:t></a:t>
            </a:r>
            <a:r>
              <a:rPr lang="en-US"/>
              <a:t> T), (S </a:t>
            </a:r>
            <a:r>
              <a:rPr lang="en-US">
                <a:sym typeface="Symbol" pitchFamily="18" charset="2"/>
              </a:rPr>
              <a:t></a:t>
            </a:r>
            <a:r>
              <a:rPr lang="en-US"/>
              <a:t> T), (S </a:t>
            </a:r>
            <a:r>
              <a:rPr lang="en-US">
                <a:sym typeface="Symbol" pitchFamily="18" charset="2"/>
              </a:rPr>
              <a:t></a:t>
            </a:r>
            <a:r>
              <a:rPr lang="en-US"/>
              <a:t> T), and (S </a:t>
            </a:r>
            <a:r>
              <a:rPr lang="en-US">
                <a:cs typeface="Times New Roman" pitchFamily="18" charset="0"/>
              </a:rPr>
              <a:t>↔</a:t>
            </a:r>
            <a:r>
              <a:rPr lang="en-US"/>
              <a:t> T) are sentences</a:t>
            </a:r>
          </a:p>
          <a:p>
            <a:pPr lvl="1">
              <a:lnSpc>
                <a:spcPct val="90000"/>
              </a:lnSpc>
            </a:pPr>
            <a:r>
              <a:rPr lang="en-US"/>
              <a:t>A sentence results from a finite number of applications of the above rules</a:t>
            </a:r>
            <a:endParaRPr lang="en-US" sz="2400"/>
          </a:p>
          <a:p>
            <a:pPr lvl="1"/>
            <a:endParaRPr 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a:p>
        </p:txBody>
      </p:sp>
      <p:pic>
        <p:nvPicPr>
          <p:cNvPr id="2050" name="Picture 2"/>
          <p:cNvPicPr>
            <a:picLocks noChangeAspect="1" noChangeArrowheads="1"/>
          </p:cNvPicPr>
          <p:nvPr/>
        </p:nvPicPr>
        <p:blipFill>
          <a:blip r:embed="rId2" cstate="print"/>
          <a:srcRect/>
          <a:stretch>
            <a:fillRect/>
          </a:stretch>
        </p:blipFill>
        <p:spPr bwMode="auto">
          <a:xfrm>
            <a:off x="0" y="1371600"/>
            <a:ext cx="9144000" cy="3148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01042F3-625A-4BF9-90BB-B80EC1EDC48C}" type="slidenum">
              <a:rPr lang="en-US">
                <a:solidFill>
                  <a:srgbClr val="000000"/>
                </a:solidFill>
              </a:rPr>
              <a:pPr/>
              <a:t>8</a:t>
            </a:fld>
            <a:endParaRPr lang="en-US">
              <a:solidFill>
                <a:srgbClr val="000000"/>
              </a:solidFill>
            </a:endParaRPr>
          </a:p>
        </p:txBody>
      </p:sp>
      <p:sp>
        <p:nvSpPr>
          <p:cNvPr id="108546" name="Rectangle 2"/>
          <p:cNvSpPr>
            <a:spLocks noGrp="1" noChangeArrowheads="1"/>
          </p:cNvSpPr>
          <p:nvPr>
            <p:ph type="title"/>
          </p:nvPr>
        </p:nvSpPr>
        <p:spPr>
          <a:xfrm>
            <a:off x="762000" y="381000"/>
            <a:ext cx="7772400" cy="1143000"/>
          </a:xfrm>
        </p:spPr>
        <p:txBody>
          <a:bodyPr/>
          <a:lstStyle/>
          <a:p>
            <a:r>
              <a:rPr lang="en-US"/>
              <a:t>Some terms</a:t>
            </a:r>
          </a:p>
        </p:txBody>
      </p:sp>
      <p:sp>
        <p:nvSpPr>
          <p:cNvPr id="108547" name="Rectangle 3"/>
          <p:cNvSpPr>
            <a:spLocks noGrp="1" noChangeArrowheads="1"/>
          </p:cNvSpPr>
          <p:nvPr>
            <p:ph type="body" idx="1"/>
          </p:nvPr>
        </p:nvSpPr>
        <p:spPr>
          <a:xfrm>
            <a:off x="381000" y="1981200"/>
            <a:ext cx="8382000" cy="5029200"/>
          </a:xfrm>
        </p:spPr>
        <p:txBody>
          <a:bodyPr/>
          <a:lstStyle/>
          <a:p>
            <a:r>
              <a:rPr lang="en-US"/>
              <a:t>The meaning or </a:t>
            </a:r>
            <a:r>
              <a:rPr lang="en-US" b="1">
                <a:solidFill>
                  <a:schemeClr val="accent2"/>
                </a:solidFill>
              </a:rPr>
              <a:t>semantics</a:t>
            </a:r>
            <a:r>
              <a:rPr lang="en-US"/>
              <a:t> of a sentence determines its </a:t>
            </a:r>
            <a:r>
              <a:rPr lang="en-US" b="1">
                <a:solidFill>
                  <a:schemeClr val="accent2"/>
                </a:solidFill>
              </a:rPr>
              <a:t>interpretation</a:t>
            </a:r>
            <a:r>
              <a:rPr lang="en-US"/>
              <a:t>. </a:t>
            </a:r>
          </a:p>
          <a:p>
            <a:r>
              <a:rPr lang="en-US"/>
              <a:t>Given the truth values of all symbols in a sentence, it can be “evaluated” to determine its </a:t>
            </a:r>
            <a:r>
              <a:rPr lang="en-US" b="1">
                <a:solidFill>
                  <a:schemeClr val="accent2"/>
                </a:solidFill>
              </a:rPr>
              <a:t>truth value</a:t>
            </a:r>
            <a:r>
              <a:rPr lang="en-US"/>
              <a:t> (True or False). </a:t>
            </a:r>
          </a:p>
          <a:p>
            <a:r>
              <a:rPr lang="en-US"/>
              <a:t>A </a:t>
            </a:r>
            <a:r>
              <a:rPr lang="en-US" b="1">
                <a:solidFill>
                  <a:schemeClr val="accent2"/>
                </a:solidFill>
              </a:rPr>
              <a:t>model</a:t>
            </a:r>
            <a:r>
              <a:rPr lang="en-US"/>
              <a:t> for a KB is a “possible world” (assignment of truth values to propositional symbols) in which each sentence in the KB is True. </a:t>
            </a:r>
          </a:p>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B8154EA-57D2-46DE-B3A6-37DC9A39CD31}" type="slidenum">
              <a:rPr lang="en-US">
                <a:solidFill>
                  <a:srgbClr val="000000"/>
                </a:solidFill>
              </a:rPr>
              <a:pPr/>
              <a:t>9</a:t>
            </a:fld>
            <a:endParaRPr lang="en-US">
              <a:solidFill>
                <a:srgbClr val="000000"/>
              </a:solidFill>
            </a:endParaRPr>
          </a:p>
        </p:txBody>
      </p:sp>
      <p:sp>
        <p:nvSpPr>
          <p:cNvPr id="133122" name="Rectangle 2"/>
          <p:cNvSpPr>
            <a:spLocks noGrp="1" noChangeArrowheads="1"/>
          </p:cNvSpPr>
          <p:nvPr>
            <p:ph type="title"/>
          </p:nvPr>
        </p:nvSpPr>
        <p:spPr/>
        <p:txBody>
          <a:bodyPr/>
          <a:lstStyle/>
          <a:p>
            <a:r>
              <a:rPr lang="en-US"/>
              <a:t>More terms</a:t>
            </a:r>
          </a:p>
        </p:txBody>
      </p:sp>
      <p:sp>
        <p:nvSpPr>
          <p:cNvPr id="133123" name="Rectangle 3"/>
          <p:cNvSpPr>
            <a:spLocks noGrp="1" noChangeArrowheads="1"/>
          </p:cNvSpPr>
          <p:nvPr>
            <p:ph type="body" idx="1"/>
          </p:nvPr>
        </p:nvSpPr>
        <p:spPr/>
        <p:txBody>
          <a:bodyPr/>
          <a:lstStyle/>
          <a:p>
            <a:pPr>
              <a:lnSpc>
                <a:spcPct val="90000"/>
              </a:lnSpc>
            </a:pPr>
            <a:r>
              <a:rPr lang="en-US"/>
              <a:t>A </a:t>
            </a:r>
            <a:r>
              <a:rPr lang="en-US" b="1">
                <a:solidFill>
                  <a:schemeClr val="accent2"/>
                </a:solidFill>
              </a:rPr>
              <a:t>valid sentence</a:t>
            </a:r>
            <a:r>
              <a:rPr lang="en-US"/>
              <a:t> or </a:t>
            </a:r>
            <a:r>
              <a:rPr lang="en-US" b="1">
                <a:solidFill>
                  <a:schemeClr val="accent2"/>
                </a:solidFill>
              </a:rPr>
              <a:t>tautology</a:t>
            </a:r>
            <a:r>
              <a:rPr lang="en-US"/>
              <a:t> is a sentence that is True under all interpretations, no matter what the world is actually like or how the semantics are defined. Example: “It’s raining or it’s not raining.”</a:t>
            </a:r>
          </a:p>
          <a:p>
            <a:pPr>
              <a:lnSpc>
                <a:spcPct val="90000"/>
              </a:lnSpc>
            </a:pPr>
            <a:r>
              <a:rPr lang="en-US"/>
              <a:t>An </a:t>
            </a:r>
            <a:r>
              <a:rPr lang="en-US" b="1">
                <a:solidFill>
                  <a:schemeClr val="accent2"/>
                </a:solidFill>
              </a:rPr>
              <a:t>inconsistent sentence</a:t>
            </a:r>
            <a:r>
              <a:rPr lang="en-US"/>
              <a:t> or </a:t>
            </a:r>
            <a:r>
              <a:rPr lang="en-US" b="1">
                <a:solidFill>
                  <a:schemeClr val="accent2"/>
                </a:solidFill>
              </a:rPr>
              <a:t>contradictio</a:t>
            </a:r>
            <a:r>
              <a:rPr lang="en-US">
                <a:solidFill>
                  <a:schemeClr val="accent2"/>
                </a:solidFill>
              </a:rPr>
              <a:t>n</a:t>
            </a:r>
            <a:r>
              <a:rPr lang="en-US"/>
              <a:t> is a sentence that is False under all interpretations. The world is never like what it describes, as in “It’s raining and it’s not raining.”</a:t>
            </a:r>
          </a:p>
          <a:p>
            <a:pPr>
              <a:lnSpc>
                <a:spcPct val="90000"/>
              </a:lnSpc>
            </a:pPr>
            <a:r>
              <a:rPr lang="en-US" b="1">
                <a:solidFill>
                  <a:schemeClr val="accent2"/>
                </a:solidFill>
              </a:rPr>
              <a:t>P entails Q</a:t>
            </a:r>
            <a:r>
              <a:rPr lang="en-US"/>
              <a:t>, written P |= Q, means that whenever P is True, so is Q. In other words, all models of P are also models of Q.</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5_Blank Presentation">
  <a:themeElements>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Blank Presentation.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Blank Presentation.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ank Presentation">
  <a:themeElements>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Blank Presentation.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lank Presentation">
  <a:themeElements>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Blank Presentation.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Blank Presentation">
  <a:themeElements>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Blank Presentation.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Blank Presentation">
  <a:themeElements>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Blank Presentation.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135</TotalTime>
  <Words>2028</Words>
  <Application>Microsoft Office PowerPoint</Application>
  <PresentationFormat>On-screen Show (4:3)</PresentationFormat>
  <Paragraphs>262</Paragraphs>
  <Slides>31</Slides>
  <Notes>13</Notes>
  <HiddenSlides>0</HiddenSlides>
  <MMClips>0</MMClips>
  <ScaleCrop>false</ScaleCrop>
  <HeadingPairs>
    <vt:vector size="6" baseType="variant">
      <vt:variant>
        <vt:lpstr>Fonts Used</vt:lpstr>
      </vt:variant>
      <vt:variant>
        <vt:i4>4</vt:i4>
      </vt:variant>
      <vt:variant>
        <vt:lpstr>Theme</vt:lpstr>
      </vt:variant>
      <vt:variant>
        <vt:i4>11</vt:i4>
      </vt:variant>
      <vt:variant>
        <vt:lpstr>Slide Titles</vt:lpstr>
      </vt:variant>
      <vt:variant>
        <vt:i4>31</vt:i4>
      </vt:variant>
    </vt:vector>
  </HeadingPairs>
  <TitlesOfParts>
    <vt:vector size="46" baseType="lpstr">
      <vt:lpstr>Arial</vt:lpstr>
      <vt:lpstr>Calibri</vt:lpstr>
      <vt:lpstr>Symbol</vt:lpstr>
      <vt:lpstr>Times New Roman</vt:lpstr>
      <vt:lpstr>Office Theme</vt:lpstr>
      <vt:lpstr>Blank Presentation</vt:lpstr>
      <vt:lpstr>1_Blank Presentation</vt:lpstr>
      <vt:lpstr>2_Blank Presentation</vt:lpstr>
      <vt:lpstr>3_Blank Presentation</vt:lpstr>
      <vt:lpstr>4_Blank Presentation</vt:lpstr>
      <vt:lpstr>Default Design</vt:lpstr>
      <vt:lpstr>1_Default Design</vt:lpstr>
      <vt:lpstr>2_Default Design</vt:lpstr>
      <vt:lpstr>3_Default Design</vt:lpstr>
      <vt:lpstr>5_Blank Presentation</vt:lpstr>
      <vt:lpstr>First Order Logic</vt:lpstr>
      <vt:lpstr>Logic in general</vt:lpstr>
      <vt:lpstr>Introduction to First-Order Logic</vt:lpstr>
      <vt:lpstr>Propositional logic</vt:lpstr>
      <vt:lpstr>Examples of PL sentences</vt:lpstr>
      <vt:lpstr>Propositional logic (PL)</vt:lpstr>
      <vt:lpstr>PowerPoint Presentation</vt:lpstr>
      <vt:lpstr>Some terms</vt:lpstr>
      <vt:lpstr>More terms</vt:lpstr>
      <vt:lpstr>Inference rules</vt:lpstr>
      <vt:lpstr>Sound rules of inference</vt:lpstr>
      <vt:lpstr>Proving things</vt:lpstr>
      <vt:lpstr>Horn sentences</vt:lpstr>
      <vt:lpstr>Entailment and derivation</vt:lpstr>
      <vt:lpstr>Two important properties for inference</vt:lpstr>
      <vt:lpstr>Propositional logic is a weak language</vt:lpstr>
      <vt:lpstr>Example</vt:lpstr>
      <vt:lpstr>Example II</vt:lpstr>
      <vt:lpstr>First-order logic</vt:lpstr>
      <vt:lpstr>Syntax of FOL: Basic elements</vt:lpstr>
      <vt:lpstr>Atomic sentences</vt:lpstr>
      <vt:lpstr>Complex sentences</vt:lpstr>
      <vt:lpstr>Truth in first-order logic</vt:lpstr>
      <vt:lpstr>Models for FOL: Example</vt:lpstr>
      <vt:lpstr>Universal quantification</vt:lpstr>
      <vt:lpstr>A common mistake to avoid</vt:lpstr>
      <vt:lpstr>Existential quantification</vt:lpstr>
      <vt:lpstr>Another common mistake to avoid</vt:lpstr>
      <vt:lpstr>Translating English to FOL</vt:lpstr>
      <vt:lpstr>Properties of quantifiers</vt:lpstr>
      <vt:lpstr>Equality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Order Logic</dc:title>
  <dc:creator>dell</dc:creator>
  <cp:lastModifiedBy>OM</cp:lastModifiedBy>
  <cp:revision>26</cp:revision>
  <dcterms:created xsi:type="dcterms:W3CDTF">2006-08-16T00:00:00Z</dcterms:created>
  <dcterms:modified xsi:type="dcterms:W3CDTF">2015-01-11T01:27:55Z</dcterms:modified>
</cp:coreProperties>
</file>