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846A9-D03A-494B-AEC6-2BDF93003AB0}" v="19" dt="2023-04-23T03:27:18.794"/>
    <p1510:client id="{6CA790B9-E558-4B49-8D51-17B6B2FD01C8}" v="958" dt="2023-04-22T15:14:05.395"/>
    <p1510:client id="{6D73AF13-1A98-4270-925F-3167923CED94}" v="556" dt="2023-04-22T15:25:09.287"/>
    <p1510:client id="{B7C74B44-2BF7-432A-9B2B-BC0FBCE4439B}" v="5" dt="2023-04-24T15:55:02.086"/>
    <p1510:client id="{E92AF003-0AAA-45B0-A6FE-D42D2E9EE367}" v="80" dt="2023-04-23T12:18:0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Basnet" userId="b75f6f4236b527a2" providerId="Windows Live" clId="Web-{082846A9-D03A-494B-AEC6-2BDF93003AB0}"/>
    <pc:docChg chg="modSld">
      <pc:chgData name="Ashok Basnet" userId="b75f6f4236b527a2" providerId="Windows Live" clId="Web-{082846A9-D03A-494B-AEC6-2BDF93003AB0}" dt="2023-04-23T03:28:17.203" v="50"/>
      <pc:docMkLst>
        <pc:docMk/>
      </pc:docMkLst>
      <pc:sldChg chg="modSp">
        <pc:chgData name="Ashok Basnet" userId="b75f6f4236b527a2" providerId="Windows Live" clId="Web-{082846A9-D03A-494B-AEC6-2BDF93003AB0}" dt="2023-04-23T03:23:31.396" v="17" actId="20577"/>
        <pc:sldMkLst>
          <pc:docMk/>
          <pc:sldMk cId="3860066421" sldId="260"/>
        </pc:sldMkLst>
        <pc:spChg chg="mod">
          <ac:chgData name="Ashok Basnet" userId="b75f6f4236b527a2" providerId="Windows Live" clId="Web-{082846A9-D03A-494B-AEC6-2BDF93003AB0}" dt="2023-04-23T03:23:31.396" v="17" actId="20577"/>
          <ac:spMkLst>
            <pc:docMk/>
            <pc:sldMk cId="3860066421" sldId="260"/>
            <ac:spMk id="18" creationId="{CB65F861-4BD6-6F1C-DE23-A2CFF6D09103}"/>
          </ac:spMkLst>
        </pc:spChg>
      </pc:sldChg>
      <pc:sldChg chg="addSp delSp modSp mod setBg">
        <pc:chgData name="Ashok Basnet" userId="b75f6f4236b527a2" providerId="Windows Live" clId="Web-{082846A9-D03A-494B-AEC6-2BDF93003AB0}" dt="2023-04-23T03:22:56.067" v="16"/>
        <pc:sldMkLst>
          <pc:docMk/>
          <pc:sldMk cId="309128221" sldId="261"/>
        </pc:sldMkLst>
        <pc:spChg chg="mo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10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12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14" creationId="{C7278469-3C3C-49CE-AEEE-E176A4900B78}"/>
          </ac:spMkLst>
        </pc:spChg>
        <pc:spChg chg="add del">
          <ac:chgData name="Ashok Basnet" userId="b75f6f4236b527a2" providerId="Windows Live" clId="Web-{082846A9-D03A-494B-AEC6-2BDF93003AB0}" dt="2023-04-23T03:22:49.223" v="13"/>
          <ac:spMkLst>
            <pc:docMk/>
            <pc:sldMk cId="309128221" sldId="261"/>
            <ac:spMk id="18" creationId="{10C23D31-5B0A-4956-A59F-A24F57D2A959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20" creationId="{4C6598AB-1C17-4D54-951C-A082D94ACB7A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22" creationId="{C83B66D7-137D-4AC1-B172-53D60F08BEB5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24" creationId="{F6B92503-6984-4D15-8B98-8718709B785D}"/>
          </ac:spMkLst>
        </pc:spChg>
        <pc:spChg chg="add del">
          <ac:chgData name="Ashok Basnet" userId="b75f6f4236b527a2" providerId="Windows Live" clId="Web-{082846A9-D03A-494B-AEC6-2BDF93003AB0}" dt="2023-04-23T03:22:43.566" v="11"/>
          <ac:spMkLst>
            <pc:docMk/>
            <pc:sldMk cId="309128221" sldId="261"/>
            <ac:spMk id="26" creationId="{08DDF938-524E-4C18-A47D-C00627832366}"/>
          </ac:spMkLst>
        </pc:spChg>
        <pc:spChg chg="add del">
          <ac:chgData name="Ashok Basnet" userId="b75f6f4236b527a2" providerId="Windows Live" clId="Web-{082846A9-D03A-494B-AEC6-2BDF93003AB0}" dt="2023-04-23T03:22:49.223" v="13"/>
          <ac:spMkLst>
            <pc:docMk/>
            <pc:sldMk cId="309128221" sldId="261"/>
            <ac:spMk id="35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2:49.223" v="13"/>
          <ac:spMkLst>
            <pc:docMk/>
            <pc:sldMk cId="309128221" sldId="261"/>
            <ac:spMk id="36" creationId="{55C61911-45B2-48BF-AC7A-1EB579B42CBB}"/>
          </ac:spMkLst>
        </pc:spChg>
        <pc:spChg chg="add del">
          <ac:chgData name="Ashok Basnet" userId="b75f6f4236b527a2" providerId="Windows Live" clId="Web-{082846A9-D03A-494B-AEC6-2BDF93003AB0}" dt="2023-04-23T03:22:49.223" v="13"/>
          <ac:spMkLst>
            <pc:docMk/>
            <pc:sldMk cId="309128221" sldId="261"/>
            <ac:spMk id="37" creationId="{2DE4D4CE-6DAE-4A05-BE5B-6BCE3F4EC79B}"/>
          </ac:spMkLst>
        </pc:spChg>
        <pc:spChg chg="add del">
          <ac:chgData name="Ashok Basnet" userId="b75f6f4236b527a2" providerId="Windows Live" clId="Web-{082846A9-D03A-494B-AEC6-2BDF93003AB0}" dt="2023-04-23T03:22:49.223" v="13"/>
          <ac:spMkLst>
            <pc:docMk/>
            <pc:sldMk cId="309128221" sldId="261"/>
            <ac:spMk id="40" creationId="{F4C6FC6E-4AAF-4628-B7E5-85DF9D323B6F}"/>
          </ac:spMkLst>
        </pc:spChg>
        <pc:spChg chg="add del">
          <ac:chgData name="Ashok Basnet" userId="b75f6f4236b527a2" providerId="Windows Live" clId="Web-{082846A9-D03A-494B-AEC6-2BDF93003AB0}" dt="2023-04-23T03:22:56.035" v="15"/>
          <ac:spMkLst>
            <pc:docMk/>
            <pc:sldMk cId="309128221" sldId="261"/>
            <ac:spMk id="190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2:56.035" v="15"/>
          <ac:spMkLst>
            <pc:docMk/>
            <pc:sldMk cId="309128221" sldId="261"/>
            <ac:spMk id="361" creationId="{A99050EE-26AF-4253-BD50-F0FCD965A8F6}"/>
          </ac:spMkLst>
        </pc:spChg>
        <pc:spChg chg="add del">
          <ac:chgData name="Ashok Basnet" userId="b75f6f4236b527a2" providerId="Windows Live" clId="Web-{082846A9-D03A-494B-AEC6-2BDF93003AB0}" dt="2023-04-23T03:22:56.035" v="15"/>
          <ac:spMkLst>
            <pc:docMk/>
            <pc:sldMk cId="309128221" sldId="261"/>
            <ac:spMk id="364" creationId="{D0C78466-EB6E-45A0-99A6-A00789ACD90A}"/>
          </ac:spMkLst>
        </pc:spChg>
        <pc:spChg chg="add del">
          <ac:chgData name="Ashok Basnet" userId="b75f6f4236b527a2" providerId="Windows Live" clId="Web-{082846A9-D03A-494B-AEC6-2BDF93003AB0}" dt="2023-04-23T03:22:56.035" v="15"/>
          <ac:spMkLst>
            <pc:docMk/>
            <pc:sldMk cId="309128221" sldId="261"/>
            <ac:spMk id="365" creationId="{E99F76E4-5DFD-4DBE-B042-66FBCD1182C9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78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79" creationId="{4E0A5C5C-2A95-428E-9F6A-0D29EBD57C9F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0" creationId="{1056F38F-7C4E-461D-8709-7D0024AE1F79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1" creationId="{C7278469-3C3C-49CE-AEEE-E176A4900B78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4" creationId="{4C6598AB-1C17-4D54-951C-A082D94ACB7A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5" creationId="{C83B66D7-137D-4AC1-B172-53D60F08BEB5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6" creationId="{F6B92503-6984-4D15-8B98-8718709B785D}"/>
          </ac:spMkLst>
        </pc:spChg>
        <pc:spChg chg="add">
          <ac:chgData name="Ashok Basnet" userId="b75f6f4236b527a2" providerId="Windows Live" clId="Web-{082846A9-D03A-494B-AEC6-2BDF93003AB0}" dt="2023-04-23T03:22:56.067" v="16"/>
          <ac:spMkLst>
            <pc:docMk/>
            <pc:sldMk cId="309128221" sldId="261"/>
            <ac:spMk id="387" creationId="{08DDF938-524E-4C18-A47D-C00627832366}"/>
          </ac:spMkLst>
        </pc:spChg>
        <pc:grpChg chg="add del">
          <ac:chgData name="Ashok Basnet" userId="b75f6f4236b527a2" providerId="Windows Live" clId="Web-{082846A9-D03A-494B-AEC6-2BDF93003AB0}" dt="2023-04-23T03:22:43.566" v="11"/>
          <ac:grpSpMkLst>
            <pc:docMk/>
            <pc:sldMk cId="309128221" sldId="261"/>
            <ac:grpSpMk id="16" creationId="{93DC754C-7E09-422D-A8BB-AF632E90DFA2}"/>
          </ac:grpSpMkLst>
        </pc:grpChg>
        <pc:grpChg chg="add del">
          <ac:chgData name="Ashok Basnet" userId="b75f6f4236b527a2" providerId="Windows Live" clId="Web-{082846A9-D03A-494B-AEC6-2BDF93003AB0}" dt="2023-04-23T03:22:43.566" v="11"/>
          <ac:grpSpMkLst>
            <pc:docMk/>
            <pc:sldMk cId="309128221" sldId="261"/>
            <ac:grpSpMk id="28" creationId="{3773FAF5-C452-4455-9411-D6AF5EBD4CA9}"/>
          </ac:grpSpMkLst>
        </pc:grpChg>
        <pc:grpChg chg="add del">
          <ac:chgData name="Ashok Basnet" userId="b75f6f4236b527a2" providerId="Windows Live" clId="Web-{082846A9-D03A-494B-AEC6-2BDF93003AB0}" dt="2023-04-23T03:22:49.223" v="13"/>
          <ac:grpSpMkLst>
            <pc:docMk/>
            <pc:sldMk cId="309128221" sldId="261"/>
            <ac:grpSpMk id="38" creationId="{B8CB1D39-68D4-4372-BF3B-2A33A7495E2B}"/>
          </ac:grpSpMkLst>
        </pc:grpChg>
        <pc:grpChg chg="add del">
          <ac:chgData name="Ashok Basnet" userId="b75f6f4236b527a2" providerId="Windows Live" clId="Web-{082846A9-D03A-494B-AEC6-2BDF93003AB0}" dt="2023-04-23T03:22:49.223" v="13"/>
          <ac:grpSpMkLst>
            <pc:docMk/>
            <pc:sldMk cId="309128221" sldId="261"/>
            <ac:grpSpMk id="41" creationId="{582A903B-6B78-4F0A-B7C9-3D80499020B8}"/>
          </ac:grpSpMkLst>
        </pc:grpChg>
        <pc:grpChg chg="add del">
          <ac:chgData name="Ashok Basnet" userId="b75f6f4236b527a2" providerId="Windows Live" clId="Web-{082846A9-D03A-494B-AEC6-2BDF93003AB0}" dt="2023-04-23T03:22:56.035" v="15"/>
          <ac:grpSpMkLst>
            <pc:docMk/>
            <pc:sldMk cId="309128221" sldId="261"/>
            <ac:grpSpMk id="191" creationId="{773717CC-ECEE-4ABF-BA61-C59F46801775}"/>
          </ac:grpSpMkLst>
        </pc:grpChg>
        <pc:grpChg chg="add del">
          <ac:chgData name="Ashok Basnet" userId="b75f6f4236b527a2" providerId="Windows Live" clId="Web-{082846A9-D03A-494B-AEC6-2BDF93003AB0}" dt="2023-04-23T03:22:56.035" v="15"/>
          <ac:grpSpMkLst>
            <pc:docMk/>
            <pc:sldMk cId="309128221" sldId="261"/>
            <ac:grpSpMk id="362" creationId="{00E015F5-1A99-4E40-BC3D-7707802996B5}"/>
          </ac:grpSpMkLst>
        </pc:grpChg>
        <pc:grpChg chg="add del">
          <ac:chgData name="Ashok Basnet" userId="b75f6f4236b527a2" providerId="Windows Live" clId="Web-{082846A9-D03A-494B-AEC6-2BDF93003AB0}" dt="2023-04-23T03:22:56.035" v="15"/>
          <ac:grpSpMkLst>
            <pc:docMk/>
            <pc:sldMk cId="309128221" sldId="261"/>
            <ac:grpSpMk id="366" creationId="{5468B3A9-705E-43C3-A742-0619B0D8F2EE}"/>
          </ac:grpSpMkLst>
        </pc:grpChg>
        <pc:grpChg chg="add">
          <ac:chgData name="Ashok Basnet" userId="b75f6f4236b527a2" providerId="Windows Live" clId="Web-{082846A9-D03A-494B-AEC6-2BDF93003AB0}" dt="2023-04-23T03:22:56.067" v="16"/>
          <ac:grpSpMkLst>
            <pc:docMk/>
            <pc:sldMk cId="309128221" sldId="261"/>
            <ac:grpSpMk id="382" creationId="{93DC754C-7E09-422D-A8BB-AF632E90DFA2}"/>
          </ac:grpSpMkLst>
        </pc:grpChg>
        <pc:grpChg chg="add">
          <ac:chgData name="Ashok Basnet" userId="b75f6f4236b527a2" providerId="Windows Live" clId="Web-{082846A9-D03A-494B-AEC6-2BDF93003AB0}" dt="2023-04-23T03:22:56.067" v="16"/>
          <ac:grpSpMkLst>
            <pc:docMk/>
            <pc:sldMk cId="309128221" sldId="261"/>
            <ac:grpSpMk id="388" creationId="{3773FAF5-C452-4455-9411-D6AF5EBD4CA9}"/>
          </ac:grpSpMkLst>
        </pc:grpChg>
      </pc:sldChg>
      <pc:sldChg chg="addSp delSp modSp mod setBg">
        <pc:chgData name="Ashok Basnet" userId="b75f6f4236b527a2" providerId="Windows Live" clId="Web-{082846A9-D03A-494B-AEC6-2BDF93003AB0}" dt="2023-04-23T03:26:12.511" v="33"/>
        <pc:sldMkLst>
          <pc:docMk/>
          <pc:sldMk cId="711076299" sldId="262"/>
        </pc:sldMkLst>
        <pc:spChg chg="mod ord">
          <ac:chgData name="Ashok Basnet" userId="b75f6f4236b527a2" providerId="Windows Live" clId="Web-{082846A9-D03A-494B-AEC6-2BDF93003AB0}" dt="2023-04-23T03:26:12.511" v="33"/>
          <ac:spMkLst>
            <pc:docMk/>
            <pc:sldMk cId="711076299" sldId="262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6:12.511" v="33"/>
          <ac:spMkLst>
            <pc:docMk/>
            <pc:sldMk cId="711076299" sldId="262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10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12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14" creationId="{C7278469-3C3C-49CE-AEEE-E176A4900B78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20" creationId="{4C6598AB-1C17-4D54-951C-A082D94ACB7A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22" creationId="{C83B66D7-137D-4AC1-B172-53D60F08BEB5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24" creationId="{F6B92503-6984-4D15-8B98-8718709B785D}"/>
          </ac:spMkLst>
        </pc:spChg>
        <pc:spChg chg="add del">
          <ac:chgData name="Ashok Basnet" userId="b75f6f4236b527a2" providerId="Windows Live" clId="Web-{082846A9-D03A-494B-AEC6-2BDF93003AB0}" dt="2023-04-23T03:25:37.353" v="32"/>
          <ac:spMkLst>
            <pc:docMk/>
            <pc:sldMk cId="711076299" sldId="262"/>
            <ac:spMk id="26" creationId="{08DDF938-524E-4C18-A47D-C00627832366}"/>
          </ac:spMkLst>
        </pc:spChg>
        <pc:spChg chg="add del">
          <ac:chgData name="Ashok Basnet" userId="b75f6f4236b527a2" providerId="Windows Live" clId="Web-{082846A9-D03A-494B-AEC6-2BDF93003AB0}" dt="2023-04-23T03:26:12.511" v="33"/>
          <ac:spMkLst>
            <pc:docMk/>
            <pc:sldMk cId="711076299" sldId="262"/>
            <ac:spMk id="39" creationId="{5396781C-32A1-4FDA-A83B-A7FF8C1B1E99}"/>
          </ac:spMkLst>
        </pc:spChg>
        <pc:spChg chg="add">
          <ac:chgData name="Ashok Basnet" userId="b75f6f4236b527a2" providerId="Windows Live" clId="Web-{082846A9-D03A-494B-AEC6-2BDF93003AB0}" dt="2023-04-23T03:26:12.511" v="33"/>
          <ac:spMkLst>
            <pc:docMk/>
            <pc:sldMk cId="711076299" sldId="262"/>
            <ac:spMk id="48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6:12.511" v="33"/>
          <ac:spMkLst>
            <pc:docMk/>
            <pc:sldMk cId="711076299" sldId="262"/>
            <ac:spMk id="54" creationId="{CAEBFCD5-5356-4326-8D39-8235A46CD7B2}"/>
          </ac:spMkLst>
        </pc:spChg>
        <pc:grpChg chg="add del">
          <ac:chgData name="Ashok Basnet" userId="b75f6f4236b527a2" providerId="Windows Live" clId="Web-{082846A9-D03A-494B-AEC6-2BDF93003AB0}" dt="2023-04-23T03:25:37.353" v="32"/>
          <ac:grpSpMkLst>
            <pc:docMk/>
            <pc:sldMk cId="711076299" sldId="262"/>
            <ac:grpSpMk id="16" creationId="{93DC754C-7E09-422D-A8BB-AF632E90DFA2}"/>
          </ac:grpSpMkLst>
        </pc:grpChg>
        <pc:grpChg chg="add del">
          <ac:chgData name="Ashok Basnet" userId="b75f6f4236b527a2" providerId="Windows Live" clId="Web-{082846A9-D03A-494B-AEC6-2BDF93003AB0}" dt="2023-04-23T03:25:37.353" v="32"/>
          <ac:grpSpMkLst>
            <pc:docMk/>
            <pc:sldMk cId="711076299" sldId="262"/>
            <ac:grpSpMk id="28" creationId="{3773FAF5-C452-4455-9411-D6AF5EBD4CA9}"/>
          </ac:grpSpMkLst>
        </pc:grpChg>
        <pc:grpChg chg="add del">
          <ac:chgData name="Ashok Basnet" userId="b75f6f4236b527a2" providerId="Windows Live" clId="Web-{082846A9-D03A-494B-AEC6-2BDF93003AB0}" dt="2023-04-23T03:26:12.511" v="33"/>
          <ac:grpSpMkLst>
            <pc:docMk/>
            <pc:sldMk cId="711076299" sldId="262"/>
            <ac:grpSpMk id="41" creationId="{54A1C8FD-E5B7-4BEC-A74A-A55FB8EA7CFE}"/>
          </ac:grpSpMkLst>
        </pc:grpChg>
        <pc:grpChg chg="add">
          <ac:chgData name="Ashok Basnet" userId="b75f6f4236b527a2" providerId="Windows Live" clId="Web-{082846A9-D03A-494B-AEC6-2BDF93003AB0}" dt="2023-04-23T03:26:12.511" v="33"/>
          <ac:grpSpMkLst>
            <pc:docMk/>
            <pc:sldMk cId="711076299" sldId="262"/>
            <ac:grpSpMk id="50" creationId="{89C6B508-0B2C-4D80-99F6-BC8C9C69341A}"/>
          </ac:grpSpMkLst>
        </pc:grpChg>
        <pc:grpChg chg="add">
          <ac:chgData name="Ashok Basnet" userId="b75f6f4236b527a2" providerId="Windows Live" clId="Web-{082846A9-D03A-494B-AEC6-2BDF93003AB0}" dt="2023-04-23T03:26:12.511" v="33"/>
          <ac:grpSpMkLst>
            <pc:docMk/>
            <pc:sldMk cId="711076299" sldId="262"/>
            <ac:grpSpMk id="56" creationId="{6B67BE95-96EF-433C-9F29-B0732AA6B6AC}"/>
          </ac:grpSpMkLst>
        </pc:grpChg>
        <pc:grpChg chg="add">
          <ac:chgData name="Ashok Basnet" userId="b75f6f4236b527a2" providerId="Windows Live" clId="Web-{082846A9-D03A-494B-AEC6-2BDF93003AB0}" dt="2023-04-23T03:26:12.511" v="33"/>
          <ac:grpSpMkLst>
            <pc:docMk/>
            <pc:sldMk cId="711076299" sldId="262"/>
            <ac:grpSpMk id="60" creationId="{D6E8B984-55B9-4A62-A043-997D00F0AE09}"/>
          </ac:grpSpMkLst>
        </pc:grpChg>
        <pc:grpChg chg="add">
          <ac:chgData name="Ashok Basnet" userId="b75f6f4236b527a2" providerId="Windows Live" clId="Web-{082846A9-D03A-494B-AEC6-2BDF93003AB0}" dt="2023-04-23T03:26:12.511" v="33"/>
          <ac:grpSpMkLst>
            <pc:docMk/>
            <pc:sldMk cId="711076299" sldId="262"/>
            <ac:grpSpMk id="75" creationId="{DDFA5A3F-B050-4826-ACB4-F634DD12C7BC}"/>
          </ac:grpSpMkLst>
        </pc:grpChg>
        <pc:picChg chg="add mod">
          <ac:chgData name="Ashok Basnet" userId="b75f6f4236b527a2" providerId="Windows Live" clId="Web-{082846A9-D03A-494B-AEC6-2BDF93003AB0}" dt="2023-04-23T03:26:12.511" v="33"/>
          <ac:picMkLst>
            <pc:docMk/>
            <pc:sldMk cId="711076299" sldId="262"/>
            <ac:picMk id="35" creationId="{0E07FF89-9C3C-7736-469A-9060756BA93A}"/>
          </ac:picMkLst>
        </pc:picChg>
      </pc:sldChg>
      <pc:sldChg chg="addSp delSp modSp mod setBg">
        <pc:chgData name="Ashok Basnet" userId="b75f6f4236b527a2" providerId="Windows Live" clId="Web-{082846A9-D03A-494B-AEC6-2BDF93003AB0}" dt="2023-04-23T03:26:24.871" v="34"/>
        <pc:sldMkLst>
          <pc:docMk/>
          <pc:sldMk cId="3026440888" sldId="263"/>
        </pc:sldMkLst>
        <pc:spChg chg="mod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10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12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14" creationId="{C7278469-3C3C-49CE-AEEE-E176A4900B78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20" creationId="{4C6598AB-1C17-4D54-951C-A082D94ACB7A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22" creationId="{C83B66D7-137D-4AC1-B172-53D60F08BEB5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24" creationId="{F6B92503-6984-4D15-8B98-8718709B785D}"/>
          </ac:spMkLst>
        </pc:spChg>
        <pc:spChg chg="add del">
          <ac:chgData name="Ashok Basnet" userId="b75f6f4236b527a2" providerId="Windows Live" clId="Web-{082846A9-D03A-494B-AEC6-2BDF93003AB0}" dt="2023-04-23T03:24:44.680" v="26"/>
          <ac:spMkLst>
            <pc:docMk/>
            <pc:sldMk cId="3026440888" sldId="263"/>
            <ac:spMk id="26" creationId="{08DDF938-524E-4C18-A47D-C00627832366}"/>
          </ac:spMkLst>
        </pc:spChg>
        <pc:spChg chg="add del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39" creationId="{04812C46-200A-4DEB-A05E-3ED6C68C2387}"/>
          </ac:spMkLst>
        </pc:spChg>
        <pc:spChg chg="add del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41" creationId="{D1EA859B-E555-4109-94F3-6700E046E008}"/>
          </ac:spMkLst>
        </pc:spChg>
        <pc:spChg chg="add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46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6:24.871" v="34"/>
          <ac:spMkLst>
            <pc:docMk/>
            <pc:sldMk cId="3026440888" sldId="263"/>
            <ac:spMk id="52" creationId="{CAEBFCD5-5356-4326-8D39-8235A46CD7B2}"/>
          </ac:spMkLst>
        </pc:spChg>
        <pc:grpChg chg="add del">
          <ac:chgData name="Ashok Basnet" userId="b75f6f4236b527a2" providerId="Windows Live" clId="Web-{082846A9-D03A-494B-AEC6-2BDF93003AB0}" dt="2023-04-23T03:24:44.680" v="26"/>
          <ac:grpSpMkLst>
            <pc:docMk/>
            <pc:sldMk cId="3026440888" sldId="263"/>
            <ac:grpSpMk id="16" creationId="{93DC754C-7E09-422D-A8BB-AF632E90DFA2}"/>
          </ac:grpSpMkLst>
        </pc:grpChg>
        <pc:grpChg chg="add del">
          <ac:chgData name="Ashok Basnet" userId="b75f6f4236b527a2" providerId="Windows Live" clId="Web-{082846A9-D03A-494B-AEC6-2BDF93003AB0}" dt="2023-04-23T03:24:44.680" v="26"/>
          <ac:grpSpMkLst>
            <pc:docMk/>
            <pc:sldMk cId="3026440888" sldId="263"/>
            <ac:grpSpMk id="28" creationId="{3773FAF5-C452-4455-9411-D6AF5EBD4CA9}"/>
          </ac:grpSpMkLst>
        </pc:grpChg>
        <pc:grpChg chg="add">
          <ac:chgData name="Ashok Basnet" userId="b75f6f4236b527a2" providerId="Windows Live" clId="Web-{082846A9-D03A-494B-AEC6-2BDF93003AB0}" dt="2023-04-23T03:26:24.871" v="34"/>
          <ac:grpSpMkLst>
            <pc:docMk/>
            <pc:sldMk cId="3026440888" sldId="263"/>
            <ac:grpSpMk id="48" creationId="{89C6B508-0B2C-4D80-99F6-BC8C9C69341A}"/>
          </ac:grpSpMkLst>
        </pc:grpChg>
        <pc:grpChg chg="add">
          <ac:chgData name="Ashok Basnet" userId="b75f6f4236b527a2" providerId="Windows Live" clId="Web-{082846A9-D03A-494B-AEC6-2BDF93003AB0}" dt="2023-04-23T03:26:24.871" v="34"/>
          <ac:grpSpMkLst>
            <pc:docMk/>
            <pc:sldMk cId="3026440888" sldId="263"/>
            <ac:grpSpMk id="54" creationId="{6B67BE95-96EF-433C-9F29-B0732AA6B6AC}"/>
          </ac:grpSpMkLst>
        </pc:grpChg>
        <pc:grpChg chg="add">
          <ac:chgData name="Ashok Basnet" userId="b75f6f4236b527a2" providerId="Windows Live" clId="Web-{082846A9-D03A-494B-AEC6-2BDF93003AB0}" dt="2023-04-23T03:26:24.871" v="34"/>
          <ac:grpSpMkLst>
            <pc:docMk/>
            <pc:sldMk cId="3026440888" sldId="263"/>
            <ac:grpSpMk id="58" creationId="{D6E8B984-55B9-4A62-A043-997D00F0AE09}"/>
          </ac:grpSpMkLst>
        </pc:grpChg>
        <pc:grpChg chg="add">
          <ac:chgData name="Ashok Basnet" userId="b75f6f4236b527a2" providerId="Windows Live" clId="Web-{082846A9-D03A-494B-AEC6-2BDF93003AB0}" dt="2023-04-23T03:26:24.871" v="34"/>
          <ac:grpSpMkLst>
            <pc:docMk/>
            <pc:sldMk cId="3026440888" sldId="263"/>
            <ac:grpSpMk id="73" creationId="{DDFA5A3F-B050-4826-ACB4-F634DD12C7BC}"/>
          </ac:grpSpMkLst>
        </pc:grpChg>
        <pc:picChg chg="add mod">
          <ac:chgData name="Ashok Basnet" userId="b75f6f4236b527a2" providerId="Windows Live" clId="Web-{082846A9-D03A-494B-AEC6-2BDF93003AB0}" dt="2023-04-23T03:26:24.871" v="34"/>
          <ac:picMkLst>
            <pc:docMk/>
            <pc:sldMk cId="3026440888" sldId="263"/>
            <ac:picMk id="35" creationId="{A28A673C-A8D4-3390-62A4-0218E25808B0}"/>
          </ac:picMkLst>
        </pc:picChg>
      </pc:sldChg>
      <pc:sldChg chg="addSp modSp mod setBg">
        <pc:chgData name="Ashok Basnet" userId="b75f6f4236b527a2" providerId="Windows Live" clId="Web-{082846A9-D03A-494B-AEC6-2BDF93003AB0}" dt="2023-04-23T03:24:00.912" v="20"/>
        <pc:sldMkLst>
          <pc:docMk/>
          <pc:sldMk cId="1340111567" sldId="264"/>
        </pc:sldMkLst>
        <pc:spChg chg="mo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3" creationId="{CB65F861-4BD6-6F1C-DE23-A2CFF6D09103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8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10" creationId="{4E0A5C5C-2A95-428E-9F6A-0D29EBD57C9F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12" creationId="{1056F38F-7C4E-461D-8709-7D0024AE1F79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14" creationId="{C7278469-3C3C-49CE-AEEE-E176A4900B78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20" creationId="{4C6598AB-1C17-4D54-951C-A082D94ACB7A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22" creationId="{C83B66D7-137D-4AC1-B172-53D60F08BEB5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24" creationId="{F6B92503-6984-4D15-8B98-8718709B785D}"/>
          </ac:spMkLst>
        </pc:spChg>
        <pc:spChg chg="add">
          <ac:chgData name="Ashok Basnet" userId="b75f6f4236b527a2" providerId="Windows Live" clId="Web-{082846A9-D03A-494B-AEC6-2BDF93003AB0}" dt="2023-04-23T03:24:00.912" v="20"/>
          <ac:spMkLst>
            <pc:docMk/>
            <pc:sldMk cId="1340111567" sldId="264"/>
            <ac:spMk id="26" creationId="{08DDF938-524E-4C18-A47D-C00627832366}"/>
          </ac:spMkLst>
        </pc:spChg>
        <pc:grpChg chg="add">
          <ac:chgData name="Ashok Basnet" userId="b75f6f4236b527a2" providerId="Windows Live" clId="Web-{082846A9-D03A-494B-AEC6-2BDF93003AB0}" dt="2023-04-23T03:24:00.912" v="20"/>
          <ac:grpSpMkLst>
            <pc:docMk/>
            <pc:sldMk cId="1340111567" sldId="264"/>
            <ac:grpSpMk id="16" creationId="{93DC754C-7E09-422D-A8BB-AF632E90DFA2}"/>
          </ac:grpSpMkLst>
        </pc:grpChg>
        <pc:grpChg chg="add">
          <ac:chgData name="Ashok Basnet" userId="b75f6f4236b527a2" providerId="Windows Live" clId="Web-{082846A9-D03A-494B-AEC6-2BDF93003AB0}" dt="2023-04-23T03:24:00.912" v="20"/>
          <ac:grpSpMkLst>
            <pc:docMk/>
            <pc:sldMk cId="1340111567" sldId="264"/>
            <ac:grpSpMk id="28" creationId="{3773FAF5-C452-4455-9411-D6AF5EBD4CA9}"/>
          </ac:grpSpMkLst>
        </pc:grpChg>
      </pc:sldChg>
      <pc:sldChg chg="addSp delSp modSp mod setBg">
        <pc:chgData name="Ashok Basnet" userId="b75f6f4236b527a2" providerId="Windows Live" clId="Web-{082846A9-D03A-494B-AEC6-2BDF93003AB0}" dt="2023-04-23T03:24:25.632" v="25" actId="14100"/>
        <pc:sldMkLst>
          <pc:docMk/>
          <pc:sldMk cId="3265350287" sldId="265"/>
        </pc:sldMkLst>
        <pc:spChg chg="mod">
          <ac:chgData name="Ashok Basnet" userId="b75f6f4236b527a2" providerId="Windows Live" clId="Web-{082846A9-D03A-494B-AEC6-2BDF93003AB0}" dt="2023-04-23T03:24:10.928" v="23"/>
          <ac:spMkLst>
            <pc:docMk/>
            <pc:sldMk cId="3265350287" sldId="265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4:25.632" v="25" actId="14100"/>
          <ac:spMkLst>
            <pc:docMk/>
            <pc:sldMk cId="3265350287" sldId="265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10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12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14" creationId="{C7278469-3C3C-49CE-AEEE-E176A4900B78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20" creationId="{4C6598AB-1C17-4D54-951C-A082D94ACB7A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22" creationId="{C83B66D7-137D-4AC1-B172-53D60F08BEB5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24" creationId="{F6B92503-6984-4D15-8B98-8718709B785D}"/>
          </ac:spMkLst>
        </pc:spChg>
        <pc:spChg chg="add del">
          <ac:chgData name="Ashok Basnet" userId="b75f6f4236b527a2" providerId="Windows Live" clId="Web-{082846A9-D03A-494B-AEC6-2BDF93003AB0}" dt="2023-04-23T03:24:10.913" v="22"/>
          <ac:spMkLst>
            <pc:docMk/>
            <pc:sldMk cId="3265350287" sldId="265"/>
            <ac:spMk id="26" creationId="{08DDF938-524E-4C18-A47D-C00627832366}"/>
          </ac:spMkLst>
        </pc:spChg>
        <pc:spChg chg="add">
          <ac:chgData name="Ashok Basnet" userId="b75f6f4236b527a2" providerId="Windows Live" clId="Web-{082846A9-D03A-494B-AEC6-2BDF93003AB0}" dt="2023-04-23T03:24:10.928" v="23"/>
          <ac:spMkLst>
            <pc:docMk/>
            <pc:sldMk cId="3265350287" sldId="265"/>
            <ac:spMk id="47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4:10.928" v="23"/>
          <ac:spMkLst>
            <pc:docMk/>
            <pc:sldMk cId="3265350287" sldId="265"/>
            <ac:spMk id="50" creationId="{CAEBFCD5-5356-4326-8D39-8235A46CD7B2}"/>
          </ac:spMkLst>
        </pc:spChg>
        <pc:grpChg chg="add del">
          <ac:chgData name="Ashok Basnet" userId="b75f6f4236b527a2" providerId="Windows Live" clId="Web-{082846A9-D03A-494B-AEC6-2BDF93003AB0}" dt="2023-04-23T03:24:10.913" v="22"/>
          <ac:grpSpMkLst>
            <pc:docMk/>
            <pc:sldMk cId="3265350287" sldId="265"/>
            <ac:grpSpMk id="16" creationId="{93DC754C-7E09-422D-A8BB-AF632E90DFA2}"/>
          </ac:grpSpMkLst>
        </pc:grpChg>
        <pc:grpChg chg="add">
          <ac:chgData name="Ashok Basnet" userId="b75f6f4236b527a2" providerId="Windows Live" clId="Web-{082846A9-D03A-494B-AEC6-2BDF93003AB0}" dt="2023-04-23T03:24:10.928" v="23"/>
          <ac:grpSpMkLst>
            <pc:docMk/>
            <pc:sldMk cId="3265350287" sldId="265"/>
            <ac:grpSpMk id="18" creationId="{5F2AA49C-5AC0-41C7-BFAF-74B8D8293C8F}"/>
          </ac:grpSpMkLst>
        </pc:grpChg>
        <pc:grpChg chg="add del">
          <ac:chgData name="Ashok Basnet" userId="b75f6f4236b527a2" providerId="Windows Live" clId="Web-{082846A9-D03A-494B-AEC6-2BDF93003AB0}" dt="2023-04-23T03:24:10.913" v="22"/>
          <ac:grpSpMkLst>
            <pc:docMk/>
            <pc:sldMk cId="3265350287" sldId="265"/>
            <ac:grpSpMk id="28" creationId="{3773FAF5-C452-4455-9411-D6AF5EBD4CA9}"/>
          </ac:grpSpMkLst>
        </pc:grpChg>
        <pc:grpChg chg="add">
          <ac:chgData name="Ashok Basnet" userId="b75f6f4236b527a2" providerId="Windows Live" clId="Web-{082846A9-D03A-494B-AEC6-2BDF93003AB0}" dt="2023-04-23T03:24:10.928" v="23"/>
          <ac:grpSpMkLst>
            <pc:docMk/>
            <pc:sldMk cId="3265350287" sldId="265"/>
            <ac:grpSpMk id="33" creationId="{BB32367D-C4F2-49D5-A586-298C7CA821B0}"/>
          </ac:grpSpMkLst>
        </pc:grpChg>
        <pc:grpChg chg="add">
          <ac:chgData name="Ashok Basnet" userId="b75f6f4236b527a2" providerId="Windows Live" clId="Web-{082846A9-D03A-494B-AEC6-2BDF93003AB0}" dt="2023-04-23T03:24:10.928" v="23"/>
          <ac:grpSpMkLst>
            <pc:docMk/>
            <pc:sldMk cId="3265350287" sldId="265"/>
            <ac:grpSpMk id="48" creationId="{134CC3FF-7AA4-46F4-8B24-2F9383D86DBD}"/>
          </ac:grpSpMkLst>
        </pc:grpChg>
        <pc:picChg chg="add">
          <ac:chgData name="Ashok Basnet" userId="b75f6f4236b527a2" providerId="Windows Live" clId="Web-{082846A9-D03A-494B-AEC6-2BDF93003AB0}" dt="2023-04-23T03:24:10.928" v="23"/>
          <ac:picMkLst>
            <pc:docMk/>
            <pc:sldMk cId="3265350287" sldId="265"/>
            <ac:picMk id="7" creationId="{409083CE-D32A-2C23-B75E-F2DF93340B5A}"/>
          </ac:picMkLst>
        </pc:picChg>
      </pc:sldChg>
      <pc:sldChg chg="addSp delSp modSp mod setBg setClrOvrMap">
        <pc:chgData name="Ashok Basnet" userId="b75f6f4236b527a2" providerId="Windows Live" clId="Web-{082846A9-D03A-494B-AEC6-2BDF93003AB0}" dt="2023-04-23T03:27:52.546" v="43"/>
        <pc:sldMkLst>
          <pc:docMk/>
          <pc:sldMk cId="945674484" sldId="266"/>
        </pc:sldMkLst>
        <pc:spChg chg="mo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7:07.810" v="36"/>
          <ac:spMkLst>
            <pc:docMk/>
            <pc:sldMk cId="945674484" sldId="266"/>
            <ac:spMk id="9" creationId="{9AA72BD9-2C5A-4EDC-931F-5AA08EACA0F3}"/>
          </ac:spMkLst>
        </pc:spChg>
        <pc:spChg chg="add del">
          <ac:chgData name="Ashok Basnet" userId="b75f6f4236b527a2" providerId="Windows Live" clId="Web-{082846A9-D03A-494B-AEC6-2BDF93003AB0}" dt="2023-04-23T03:27:07.810" v="36"/>
          <ac:spMkLst>
            <pc:docMk/>
            <pc:sldMk cId="945674484" sldId="266"/>
            <ac:spMk id="11" creationId="{DD3981AC-7B61-4947-BCF3-F7AA7FA385B9}"/>
          </ac:spMkLst>
        </pc:spChg>
        <pc:spChg chg="add del">
          <ac:chgData name="Ashok Basnet" userId="b75f6f4236b527a2" providerId="Windows Live" clId="Web-{082846A9-D03A-494B-AEC6-2BDF93003AB0}" dt="2023-04-23T03:27:07.810" v="36"/>
          <ac:spMkLst>
            <pc:docMk/>
            <pc:sldMk cId="945674484" sldId="266"/>
            <ac:spMk id="13" creationId="{55D4142C-5077-457F-A6AD-3FECFDB39685}"/>
          </ac:spMkLst>
        </pc:spChg>
        <pc:spChg chg="add del">
          <ac:chgData name="Ashok Basnet" userId="b75f6f4236b527a2" providerId="Windows Live" clId="Web-{082846A9-D03A-494B-AEC6-2BDF93003AB0}" dt="2023-04-23T03:27:07.810" v="36"/>
          <ac:spMkLst>
            <pc:docMk/>
            <pc:sldMk cId="945674484" sldId="266"/>
            <ac:spMk id="15" creationId="{7A5F0580-5EE9-419F-96EE-B6529EF6E7D0}"/>
          </ac:spMkLst>
        </pc:spChg>
        <pc:spChg chg="add del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29" creationId="{EC11F68A-CC71-4196-BBF3-20CDCD75D4E6}"/>
          </ac:spMkLst>
        </pc:spChg>
        <pc:spChg chg="add del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31" creationId="{085F9950-F10E-4E64-962B-F70345789875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36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38" creationId="{F98F79A4-A6C7-4101-B1E9-27E05CB7CFA0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40" creationId="{31CE7A08-2184-4B99-ABC0-B40CD1D3F281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42" creationId="{79AFCB35-9C04-4524-A0B1-57FF6865D013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44" creationId="{D11AD2AD-0BA0-4DD3-8EEA-84686A0E718C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46" creationId="{9E5C5460-229E-46C8-A712-CC317985420F}"/>
          </ac:spMkLst>
        </pc:spChg>
        <pc:spChg chg="add del">
          <ac:chgData name="Ashok Basnet" userId="b75f6f4236b527a2" providerId="Windows Live" clId="Web-{082846A9-D03A-494B-AEC6-2BDF93003AB0}" dt="2023-04-23T03:27:33.185" v="40"/>
          <ac:spMkLst>
            <pc:docMk/>
            <pc:sldMk cId="945674484" sldId="266"/>
            <ac:spMk id="48" creationId="{2552FC29-9118-466F-940E-80C84EFDF07B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52" creationId="{F6B92503-6984-4D15-8B98-8718709B785D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54" creationId="{08DDF938-524E-4C18-A47D-C00627832366}"/>
          </ac:spMkLst>
        </pc:spChg>
        <pc:spChg chg="add del">
          <ac:chgData name="Ashok Basnet" userId="b75f6f4236b527a2" providerId="Windows Live" clId="Web-{082846A9-D03A-494B-AEC6-2BDF93003AB0}" dt="2023-04-23T03:27:52.514" v="42"/>
          <ac:spMkLst>
            <pc:docMk/>
            <pc:sldMk cId="945674484" sldId="266"/>
            <ac:spMk id="21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7:52.514" v="42"/>
          <ac:spMkLst>
            <pc:docMk/>
            <pc:sldMk cId="945674484" sldId="266"/>
            <ac:spMk id="389" creationId="{A99050EE-26AF-4253-BD50-F0FCD965A8F6}"/>
          </ac:spMkLst>
        </pc:spChg>
        <pc:spChg chg="add del">
          <ac:chgData name="Ashok Basnet" userId="b75f6f4236b527a2" providerId="Windows Live" clId="Web-{082846A9-D03A-494B-AEC6-2BDF93003AB0}" dt="2023-04-23T03:27:52.514" v="42"/>
          <ac:spMkLst>
            <pc:docMk/>
            <pc:sldMk cId="945674484" sldId="266"/>
            <ac:spMk id="392" creationId="{D0C78466-EB6E-45A0-99A6-A00789ACD90A}"/>
          </ac:spMkLst>
        </pc:spChg>
        <pc:spChg chg="add del">
          <ac:chgData name="Ashok Basnet" userId="b75f6f4236b527a2" providerId="Windows Live" clId="Web-{082846A9-D03A-494B-AEC6-2BDF93003AB0}" dt="2023-04-23T03:27:52.514" v="42"/>
          <ac:spMkLst>
            <pc:docMk/>
            <pc:sldMk cId="945674484" sldId="266"/>
            <ac:spMk id="393" creationId="{E99F76E4-5DFD-4DBE-B042-66FBCD1182C9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397" creationId="{5A0118C5-4F8D-4CF4-BADD-53FEACC6C42A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398" creationId="{4E0A5C5C-2A95-428E-9F6A-0D29EBD57C9F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399" creationId="{1056F38F-7C4E-461D-8709-7D0024AE1F79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400" creationId="{C7278469-3C3C-49CE-AEEE-E176A4900B78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403" creationId="{4C6598AB-1C17-4D54-951C-A082D94ACB7A}"/>
          </ac:spMkLst>
        </pc:spChg>
        <pc:spChg chg="add">
          <ac:chgData name="Ashok Basnet" userId="b75f6f4236b527a2" providerId="Windows Live" clId="Web-{082846A9-D03A-494B-AEC6-2BDF93003AB0}" dt="2023-04-23T03:27:52.546" v="43"/>
          <ac:spMkLst>
            <pc:docMk/>
            <pc:sldMk cId="945674484" sldId="266"/>
            <ac:spMk id="404" creationId="{C83B66D7-137D-4AC1-B172-53D60F08BEB5}"/>
          </ac:spMkLst>
        </pc:spChg>
        <pc:grpChg chg="add del">
          <ac:chgData name="Ashok Basnet" userId="b75f6f4236b527a2" providerId="Windows Live" clId="Web-{082846A9-D03A-494B-AEC6-2BDF93003AB0}" dt="2023-04-23T03:27:52.546" v="43"/>
          <ac:grpSpMkLst>
            <pc:docMk/>
            <pc:sldMk cId="945674484" sldId="266"/>
            <ac:grpSpMk id="10" creationId="{1E8369D0-2C3B-4E27-AC6C-A246AC28CDA1}"/>
          </ac:grpSpMkLst>
        </pc:grpChg>
        <pc:grpChg chg="add del">
          <ac:chgData name="Ashok Basnet" userId="b75f6f4236b527a2" providerId="Windows Live" clId="Web-{082846A9-D03A-494B-AEC6-2BDF93003AB0}" dt="2023-04-23T03:27:52.546" v="43"/>
          <ac:grpSpMkLst>
            <pc:docMk/>
            <pc:sldMk cId="945674484" sldId="266"/>
            <ac:grpSpMk id="14" creationId="{C6F74901-2A71-43C3-837C-27CCD6B6D636}"/>
          </ac:grpSpMkLst>
        </pc:grpChg>
        <pc:grpChg chg="add del">
          <ac:chgData name="Ashok Basnet" userId="b75f6f4236b527a2" providerId="Windows Live" clId="Web-{082846A9-D03A-494B-AEC6-2BDF93003AB0}" dt="2023-04-23T03:27:33.185" v="40"/>
          <ac:grpSpMkLst>
            <pc:docMk/>
            <pc:sldMk cId="945674484" sldId="266"/>
            <ac:grpSpMk id="50" creationId="{0C156BF8-7FF7-440F-BE2B-417DFFE8BFA5}"/>
          </ac:grpSpMkLst>
        </pc:grpChg>
        <pc:grpChg chg="add">
          <ac:chgData name="Ashok Basnet" userId="b75f6f4236b527a2" providerId="Windows Live" clId="Web-{082846A9-D03A-494B-AEC6-2BDF93003AB0}" dt="2023-04-23T03:27:52.546" v="43"/>
          <ac:grpSpMkLst>
            <pc:docMk/>
            <pc:sldMk cId="945674484" sldId="266"/>
            <ac:grpSpMk id="56" creationId="{3773FAF5-C452-4455-9411-D6AF5EBD4CA9}"/>
          </ac:grpSpMkLst>
        </pc:grpChg>
        <pc:grpChg chg="add del">
          <ac:chgData name="Ashok Basnet" userId="b75f6f4236b527a2" providerId="Windows Live" clId="Web-{082846A9-D03A-494B-AEC6-2BDF93003AB0}" dt="2023-04-23T03:27:52.514" v="42"/>
          <ac:grpSpMkLst>
            <pc:docMk/>
            <pc:sldMk cId="945674484" sldId="266"/>
            <ac:grpSpMk id="219" creationId="{773717CC-ECEE-4ABF-BA61-C59F46801775}"/>
          </ac:grpSpMkLst>
        </pc:grpChg>
        <pc:grpChg chg="add del">
          <ac:chgData name="Ashok Basnet" userId="b75f6f4236b527a2" providerId="Windows Live" clId="Web-{082846A9-D03A-494B-AEC6-2BDF93003AB0}" dt="2023-04-23T03:27:52.514" v="42"/>
          <ac:grpSpMkLst>
            <pc:docMk/>
            <pc:sldMk cId="945674484" sldId="266"/>
            <ac:grpSpMk id="390" creationId="{00E015F5-1A99-4E40-BC3D-7707802996B5}"/>
          </ac:grpSpMkLst>
        </pc:grpChg>
        <pc:grpChg chg="add del">
          <ac:chgData name="Ashok Basnet" userId="b75f6f4236b527a2" providerId="Windows Live" clId="Web-{082846A9-D03A-494B-AEC6-2BDF93003AB0}" dt="2023-04-23T03:27:52.514" v="42"/>
          <ac:grpSpMkLst>
            <pc:docMk/>
            <pc:sldMk cId="945674484" sldId="266"/>
            <ac:grpSpMk id="394" creationId="{5468B3A9-705E-43C3-A742-0619B0D8F2EE}"/>
          </ac:grpSpMkLst>
        </pc:grpChg>
        <pc:grpChg chg="add">
          <ac:chgData name="Ashok Basnet" userId="b75f6f4236b527a2" providerId="Windows Live" clId="Web-{082846A9-D03A-494B-AEC6-2BDF93003AB0}" dt="2023-04-23T03:27:52.546" v="43"/>
          <ac:grpSpMkLst>
            <pc:docMk/>
            <pc:sldMk cId="945674484" sldId="266"/>
            <ac:grpSpMk id="401" creationId="{93DC754C-7E09-422D-A8BB-AF632E90DFA2}"/>
          </ac:grpSpMkLst>
        </pc:grpChg>
        <pc:picChg chg="add del">
          <ac:chgData name="Ashok Basnet" userId="b75f6f4236b527a2" providerId="Windows Live" clId="Web-{082846A9-D03A-494B-AEC6-2BDF93003AB0}" dt="2023-04-23T03:27:07.810" v="36"/>
          <ac:picMkLst>
            <pc:docMk/>
            <pc:sldMk cId="945674484" sldId="266"/>
            <ac:picMk id="5" creationId="{3D952CCE-B971-6BAB-E184-A8F7811C118A}"/>
          </ac:picMkLst>
        </pc:picChg>
      </pc:sldChg>
      <pc:sldChg chg="addSp delSp modSp mod setBg setClrOvrMap">
        <pc:chgData name="Ashok Basnet" userId="b75f6f4236b527a2" providerId="Windows Live" clId="Web-{082846A9-D03A-494B-AEC6-2BDF93003AB0}" dt="2023-04-23T03:28:17.203" v="50"/>
        <pc:sldMkLst>
          <pc:docMk/>
          <pc:sldMk cId="3471085200" sldId="267"/>
        </pc:sldMkLst>
        <pc:spChg chg="mo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2" creationId="{945637AB-8162-12E2-99A9-1554C4B7E054}"/>
          </ac:spMkLst>
        </pc:spChg>
        <pc:spChg chg="mo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3" creationId="{CB65F861-4BD6-6F1C-DE23-A2CFF6D09103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8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8:13.015" v="47"/>
          <ac:spMkLst>
            <pc:docMk/>
            <pc:sldMk cId="3471085200" sldId="267"/>
            <ac:spMk id="9" creationId="{375B19E4-0108-41C4-8DB1-11BAE0B49D9B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10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12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14" creationId="{C7278469-3C3C-49CE-AEEE-E176A4900B78}"/>
          </ac:spMkLst>
        </pc:spChg>
        <pc:spChg chg="add del">
          <ac:chgData name="Ashok Basnet" userId="b75f6f4236b527a2" providerId="Windows Live" clId="Web-{082846A9-D03A-494B-AEC6-2BDF93003AB0}" dt="2023-04-23T03:28:17.187" v="49"/>
          <ac:spMkLst>
            <pc:docMk/>
            <pc:sldMk cId="3471085200" sldId="267"/>
            <ac:spMk id="15" creationId="{B95B9BA8-1D69-4796-85F5-B6D0BD52354B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20" creationId="{4C6598AB-1C17-4D54-951C-A082D94ACB7A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21" creationId="{5A0118C5-4F8D-4CF4-BADD-53FEACC6C42A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22" creationId="{C83B66D7-137D-4AC1-B172-53D60F08BEB5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23" creationId="{4E0A5C5C-2A95-428E-9F6A-0D29EBD57C9F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24" creationId="{F6B92503-6984-4D15-8B98-8718709B785D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25" creationId="{1056F38F-7C4E-461D-8709-7D0024AE1F79}"/>
          </ac:spMkLst>
        </pc:spChg>
        <pc:spChg chg="add del">
          <ac:chgData name="Ashok Basnet" userId="b75f6f4236b527a2" providerId="Windows Live" clId="Web-{082846A9-D03A-494B-AEC6-2BDF93003AB0}" dt="2023-04-23T03:28:06.577" v="45"/>
          <ac:spMkLst>
            <pc:docMk/>
            <pc:sldMk cId="3471085200" sldId="267"/>
            <ac:spMk id="26" creationId="{08DDF938-524E-4C18-A47D-C00627832366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27" creationId="{C7278469-3C3C-49CE-AEEE-E176A4900B78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36" creationId="{4C6598AB-1C17-4D54-951C-A082D94ACB7A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37" creationId="{C83B66D7-137D-4AC1-B172-53D60F08BEB5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38" creationId="{F6B92503-6984-4D15-8B98-8718709B785D}"/>
          </ac:spMkLst>
        </pc:spChg>
        <pc:spChg chg="add">
          <ac:chgData name="Ashok Basnet" userId="b75f6f4236b527a2" providerId="Windows Live" clId="Web-{082846A9-D03A-494B-AEC6-2BDF93003AB0}" dt="2023-04-23T03:28:17.203" v="50"/>
          <ac:spMkLst>
            <pc:docMk/>
            <pc:sldMk cId="3471085200" sldId="267"/>
            <ac:spMk id="39" creationId="{08DDF938-524E-4C18-A47D-C00627832366}"/>
          </ac:spMkLst>
        </pc:spChg>
        <pc:grpChg chg="add del">
          <ac:chgData name="Ashok Basnet" userId="b75f6f4236b527a2" providerId="Windows Live" clId="Web-{082846A9-D03A-494B-AEC6-2BDF93003AB0}" dt="2023-04-23T03:28:06.577" v="45"/>
          <ac:grpSpMkLst>
            <pc:docMk/>
            <pc:sldMk cId="3471085200" sldId="267"/>
            <ac:grpSpMk id="16" creationId="{93DC754C-7E09-422D-A8BB-AF632E90DFA2}"/>
          </ac:grpSpMkLst>
        </pc:grpChg>
        <pc:grpChg chg="add del">
          <ac:chgData name="Ashok Basnet" userId="b75f6f4236b527a2" providerId="Windows Live" clId="Web-{082846A9-D03A-494B-AEC6-2BDF93003AB0}" dt="2023-04-23T03:28:17.187" v="49"/>
          <ac:grpSpMkLst>
            <pc:docMk/>
            <pc:sldMk cId="3471085200" sldId="267"/>
            <ac:grpSpMk id="17" creationId="{207EE6D2-B8A8-4EA6-879E-705FC91778E0}"/>
          </ac:grpSpMkLst>
        </pc:grpChg>
        <pc:grpChg chg="add del">
          <ac:chgData name="Ashok Basnet" userId="b75f6f4236b527a2" providerId="Windows Live" clId="Web-{082846A9-D03A-494B-AEC6-2BDF93003AB0}" dt="2023-04-23T03:28:06.577" v="45"/>
          <ac:grpSpMkLst>
            <pc:docMk/>
            <pc:sldMk cId="3471085200" sldId="267"/>
            <ac:grpSpMk id="28" creationId="{3773FAF5-C452-4455-9411-D6AF5EBD4CA9}"/>
          </ac:grpSpMkLst>
        </pc:grpChg>
        <pc:grpChg chg="add">
          <ac:chgData name="Ashok Basnet" userId="b75f6f4236b527a2" providerId="Windows Live" clId="Web-{082846A9-D03A-494B-AEC6-2BDF93003AB0}" dt="2023-04-23T03:28:17.203" v="50"/>
          <ac:grpSpMkLst>
            <pc:docMk/>
            <pc:sldMk cId="3471085200" sldId="267"/>
            <ac:grpSpMk id="34" creationId="{93DC754C-7E09-422D-A8BB-AF632E90DFA2}"/>
          </ac:grpSpMkLst>
        </pc:grpChg>
        <pc:grpChg chg="add">
          <ac:chgData name="Ashok Basnet" userId="b75f6f4236b527a2" providerId="Windows Live" clId="Web-{082846A9-D03A-494B-AEC6-2BDF93003AB0}" dt="2023-04-23T03:28:17.203" v="50"/>
          <ac:grpSpMkLst>
            <pc:docMk/>
            <pc:sldMk cId="3471085200" sldId="267"/>
            <ac:grpSpMk id="40" creationId="{3773FAF5-C452-4455-9411-D6AF5EBD4CA9}"/>
          </ac:grpSpMkLst>
        </pc:grpChg>
        <pc:picChg chg="add del">
          <ac:chgData name="Ashok Basnet" userId="b75f6f4236b527a2" providerId="Windows Live" clId="Web-{082846A9-D03A-494B-AEC6-2BDF93003AB0}" dt="2023-04-23T03:28:13.015" v="47"/>
          <ac:picMkLst>
            <pc:docMk/>
            <pc:sldMk cId="3471085200" sldId="267"/>
            <ac:picMk id="5" creationId="{76467BBE-02D7-46C9-4711-D974EE592072}"/>
          </ac:picMkLst>
        </pc:picChg>
        <pc:cxnChg chg="add del">
          <ac:chgData name="Ashok Basnet" userId="b75f6f4236b527a2" providerId="Windows Live" clId="Web-{082846A9-D03A-494B-AEC6-2BDF93003AB0}" dt="2023-04-23T03:28:13.015" v="47"/>
          <ac:cxnSpMkLst>
            <pc:docMk/>
            <pc:sldMk cId="3471085200" sldId="267"/>
            <ac:cxnSpMk id="11" creationId="{C727A21A-62F5-405C-B7A5-439FD3993289}"/>
          </ac:cxnSpMkLst>
        </pc:cxnChg>
        <pc:cxnChg chg="add del">
          <ac:chgData name="Ashok Basnet" userId="b75f6f4236b527a2" providerId="Windows Live" clId="Web-{082846A9-D03A-494B-AEC6-2BDF93003AB0}" dt="2023-04-23T03:28:13.015" v="47"/>
          <ac:cxnSpMkLst>
            <pc:docMk/>
            <pc:sldMk cId="3471085200" sldId="267"/>
            <ac:cxnSpMk id="13" creationId="{F641577A-888F-4E56-B9E4-CC57AC7B7BDB}"/>
          </ac:cxnSpMkLst>
        </pc:cxnChg>
      </pc:sldChg>
    </pc:docChg>
  </pc:docChgLst>
  <pc:docChgLst>
    <pc:chgData name="Ashok Basnet" userId="b75f6f4236b527a2" providerId="Windows Live" clId="Web-{B7C74B44-2BF7-432A-9B2B-BC0FBCE4439B}"/>
    <pc:docChg chg="modSld">
      <pc:chgData name="Ashok Basnet" userId="b75f6f4236b527a2" providerId="Windows Live" clId="Web-{B7C74B44-2BF7-432A-9B2B-BC0FBCE4439B}" dt="2023-04-24T15:55:01.617" v="3" actId="20577"/>
      <pc:docMkLst>
        <pc:docMk/>
      </pc:docMkLst>
      <pc:sldChg chg="modSp">
        <pc:chgData name="Ashok Basnet" userId="b75f6f4236b527a2" providerId="Windows Live" clId="Web-{B7C74B44-2BF7-432A-9B2B-BC0FBCE4439B}" dt="2023-04-24T15:55:01.617" v="3" actId="20577"/>
        <pc:sldMkLst>
          <pc:docMk/>
          <pc:sldMk cId="4242593098" sldId="257"/>
        </pc:sldMkLst>
        <pc:spChg chg="mod">
          <ac:chgData name="Ashok Basnet" userId="b75f6f4236b527a2" providerId="Windows Live" clId="Web-{B7C74B44-2BF7-432A-9B2B-BC0FBCE4439B}" dt="2023-04-24T15:55:01.617" v="3" actId="20577"/>
          <ac:spMkLst>
            <pc:docMk/>
            <pc:sldMk cId="4242593098" sldId="257"/>
            <ac:spMk id="3" creationId="{296AF7B8-469C-FDF8-F95A-E1B8470BF25E}"/>
          </ac:spMkLst>
        </pc:spChg>
      </pc:sldChg>
    </pc:docChg>
  </pc:docChgLst>
  <pc:docChgLst>
    <pc:chgData name="Ashok Basnet" userId="b75f6f4236b527a2" providerId="Windows Live" clId="Web-{6CA790B9-E558-4B49-8D51-17B6B2FD01C8}"/>
    <pc:docChg chg="addSld delSld modSld">
      <pc:chgData name="Ashok Basnet" userId="b75f6f4236b527a2" providerId="Windows Live" clId="Web-{6CA790B9-E558-4B49-8D51-17B6B2FD01C8}" dt="2023-04-22T15:14:04.895" v="974" actId="20577"/>
      <pc:docMkLst>
        <pc:docMk/>
      </pc:docMkLst>
      <pc:sldChg chg="addSp modSp mod setBg addAnim">
        <pc:chgData name="Ashok Basnet" userId="b75f6f4236b527a2" providerId="Windows Live" clId="Web-{6CA790B9-E558-4B49-8D51-17B6B2FD01C8}" dt="2023-04-22T13:30:23.548" v="379" actId="20577"/>
        <pc:sldMkLst>
          <pc:docMk/>
          <pc:sldMk cId="109857222" sldId="256"/>
        </pc:sldMkLst>
        <pc:spChg chg="mod">
          <ac:chgData name="Ashok Basnet" userId="b75f6f4236b527a2" providerId="Windows Live" clId="Web-{6CA790B9-E558-4B49-8D51-17B6B2FD01C8}" dt="2023-04-22T13:30:16.360" v="37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ok Basnet" userId="b75f6f4236b527a2" providerId="Windows Live" clId="Web-{6CA790B9-E558-4B49-8D51-17B6B2FD01C8}" dt="2023-04-22T13:30:23.548" v="37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hok Basnet" userId="b75f6f4236b527a2" providerId="Windows Live" clId="Web-{6CA790B9-E558-4B49-8D51-17B6B2FD01C8}" dt="2023-04-22T13:29:56.016" v="375"/>
          <ac:spMkLst>
            <pc:docMk/>
            <pc:sldMk cId="109857222" sldId="256"/>
            <ac:spMk id="9" creationId="{F609FF9A-4FCE-468E-A86A-C9AB525EAE71}"/>
          </ac:spMkLst>
        </pc:spChg>
        <pc:spChg chg="add">
          <ac:chgData name="Ashok Basnet" userId="b75f6f4236b527a2" providerId="Windows Live" clId="Web-{6CA790B9-E558-4B49-8D51-17B6B2FD01C8}" dt="2023-04-22T13:29:56.016" v="375"/>
          <ac:spMkLst>
            <pc:docMk/>
            <pc:sldMk cId="109857222" sldId="256"/>
            <ac:spMk id="11" creationId="{021E12D4-3A88-428D-8E5E-AF1AFD923D63}"/>
          </ac:spMkLst>
        </pc:spChg>
        <pc:picChg chg="add">
          <ac:chgData name="Ashok Basnet" userId="b75f6f4236b527a2" providerId="Windows Live" clId="Web-{6CA790B9-E558-4B49-8D51-17B6B2FD01C8}" dt="2023-04-22T13:29:56.016" v="375"/>
          <ac:picMkLst>
            <pc:docMk/>
            <pc:sldMk cId="109857222" sldId="256"/>
            <ac:picMk id="5" creationId="{85E2222E-79D5-11A0-AAA7-1793C3AF245A}"/>
          </ac:picMkLst>
        </pc:picChg>
      </pc:sldChg>
      <pc:sldChg chg="addSp delSp modSp new mod setBg">
        <pc:chgData name="Ashok Basnet" userId="b75f6f4236b527a2" providerId="Windows Live" clId="Web-{6CA790B9-E558-4B49-8D51-17B6B2FD01C8}" dt="2023-04-22T13:47:25.658" v="660" actId="14100"/>
        <pc:sldMkLst>
          <pc:docMk/>
          <pc:sldMk cId="4242593098" sldId="257"/>
        </pc:sldMkLst>
        <pc:spChg chg="mod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2" creationId="{EF8FD33A-2682-4616-10DA-C0DAFE3E2202}"/>
          </ac:spMkLst>
        </pc:spChg>
        <pc:spChg chg="mod">
          <ac:chgData name="Ashok Basnet" userId="b75f6f4236b527a2" providerId="Windows Live" clId="Web-{6CA790B9-E558-4B49-8D51-17B6B2FD01C8}" dt="2023-04-22T13:47:25.658" v="660" actId="14100"/>
          <ac:spMkLst>
            <pc:docMk/>
            <pc:sldMk cId="4242593098" sldId="257"/>
            <ac:spMk id="3" creationId="{296AF7B8-469C-FDF8-F95A-E1B8470BF25E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8" creationId="{09588DA8-065E-4F6F-8EFD-43104AB2E0CF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10" creationId="{C4285719-470E-454C-AF62-8323075F1F5B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12" creationId="{CD9FE4EF-C4D8-49A0-B2FF-81D8DB7D8A24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14" creationId="{4300840D-0A0B-4512-BACA-B439D5B9C57C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16" creationId="{D2B78728-A580-49A7-84F9-6EF6F583ADE0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18" creationId="{38FAA1A1-D861-433F-88FA-1E9D6FD31D11}"/>
          </ac:spMkLst>
        </pc:spChg>
        <pc:spChg chg="add del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20" creationId="{8D71EDA1-87BF-4D5D-AB79-F346FD19278A}"/>
          </ac:spMkLst>
        </pc:spChg>
        <pc:spChg chg="add del">
          <ac:chgData name="Ashok Basnet" userId="b75f6f4236b527a2" providerId="Windows Live" clId="Web-{6CA790B9-E558-4B49-8D51-17B6B2FD01C8}" dt="2023-04-22T13:46:45.172" v="649"/>
          <ac:spMkLst>
            <pc:docMk/>
            <pc:sldMk cId="4242593098" sldId="257"/>
            <ac:spMk id="25" creationId="{E8A8EAB8-D2FF-444D-B34B-7D32F106AD0E}"/>
          </ac:spMkLst>
        </pc:spChg>
        <pc:spChg chg="add del">
          <ac:chgData name="Ashok Basnet" userId="b75f6f4236b527a2" providerId="Windows Live" clId="Web-{6CA790B9-E558-4B49-8D51-17B6B2FD01C8}" dt="2023-04-22T13:46:23.281" v="647"/>
          <ac:spMkLst>
            <pc:docMk/>
            <pc:sldMk cId="4242593098" sldId="257"/>
            <ac:spMk id="26" creationId="{D1D34770-47A8-402C-AF23-2B653F2D88C1}"/>
          </ac:spMkLst>
        </pc:spChg>
        <pc:spChg chg="add del">
          <ac:chgData name="Ashok Basnet" userId="b75f6f4236b527a2" providerId="Windows Live" clId="Web-{6CA790B9-E558-4B49-8D51-17B6B2FD01C8}" dt="2023-04-22T13:46:50.626" v="651"/>
          <ac:spMkLst>
            <pc:docMk/>
            <pc:sldMk cId="4242593098" sldId="257"/>
            <ac:spMk id="31" creationId="{375E0459-6403-40CD-989D-56A4407CA12E}"/>
          </ac:spMkLst>
        </pc:spChg>
        <pc:spChg chg="add del">
          <ac:chgData name="Ashok Basnet" userId="b75f6f4236b527a2" providerId="Windows Live" clId="Web-{6CA790B9-E558-4B49-8D51-17B6B2FD01C8}" dt="2023-04-22T13:46:50.626" v="651"/>
          <ac:spMkLst>
            <pc:docMk/>
            <pc:sldMk cId="4242593098" sldId="257"/>
            <ac:spMk id="32" creationId="{1B15ED52-F352-441B-82BF-E0EA34836D08}"/>
          </ac:spMkLst>
        </pc:spChg>
        <pc:spChg chg="add del">
          <ac:chgData name="Ashok Basnet" userId="b75f6f4236b527a2" providerId="Windows Live" clId="Web-{6CA790B9-E558-4B49-8D51-17B6B2FD01C8}" dt="2023-04-22T13:46:50.626" v="651"/>
          <ac:spMkLst>
            <pc:docMk/>
            <pc:sldMk cId="4242593098" sldId="257"/>
            <ac:spMk id="33" creationId="{53E5B1A8-3AC9-4BD1-9BBC-78CA94F2D1BA}"/>
          </ac:spMkLst>
        </pc:spChg>
        <pc:spChg chg="add del">
          <ac:chgData name="Ashok Basnet" userId="b75f6f4236b527a2" providerId="Windows Live" clId="Web-{6CA790B9-E558-4B49-8D51-17B6B2FD01C8}" dt="2023-04-22T13:46:50.626" v="651"/>
          <ac:spMkLst>
            <pc:docMk/>
            <pc:sldMk cId="4242593098" sldId="257"/>
            <ac:spMk id="34" creationId="{3B2E3793-BFE6-45A2-9B7B-E18844431C99}"/>
          </ac:spMkLst>
        </pc:spChg>
        <pc:spChg chg="add del">
          <ac:chgData name="Ashok Basnet" userId="b75f6f4236b527a2" providerId="Windows Live" clId="Web-{6CA790B9-E558-4B49-8D51-17B6B2FD01C8}" dt="2023-04-22T13:46:50.626" v="651"/>
          <ac:spMkLst>
            <pc:docMk/>
            <pc:sldMk cId="4242593098" sldId="257"/>
            <ac:spMk id="35" creationId="{BC4C4868-CB8F-4AF9-9CDB-8108F2C19B67}"/>
          </ac:spMkLst>
        </pc:spChg>
        <pc:spChg chg="add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37" creationId="{A7AE9375-4664-4DB2-922D-2782A6E439AC}"/>
          </ac:spMkLst>
        </pc:spChg>
        <pc:spChg chg="add">
          <ac:chgData name="Ashok Basnet" userId="b75f6f4236b527a2" providerId="Windows Live" clId="Web-{6CA790B9-E558-4B49-8D51-17B6B2FD01C8}" dt="2023-04-22T13:46:50.641" v="652"/>
          <ac:spMkLst>
            <pc:docMk/>
            <pc:sldMk cId="4242593098" sldId="257"/>
            <ac:spMk id="39" creationId="{9DD005C1-8C51-42D6-9BEE-B9B83849743D}"/>
          </ac:spMkLst>
        </pc:spChg>
        <pc:picChg chg="add del">
          <ac:chgData name="Ashok Basnet" userId="b75f6f4236b527a2" providerId="Windows Live" clId="Web-{6CA790B9-E558-4B49-8D51-17B6B2FD01C8}" dt="2023-04-22T13:46:23.281" v="647"/>
          <ac:picMkLst>
            <pc:docMk/>
            <pc:sldMk cId="4242593098" sldId="257"/>
            <ac:picMk id="22" creationId="{278FDE14-F1F7-8BC0-E084-DFA55D996725}"/>
          </ac:picMkLst>
        </pc:picChg>
        <pc:cxnChg chg="add del">
          <ac:chgData name="Ashok Basnet" userId="b75f6f4236b527a2" providerId="Windows Live" clId="Web-{6CA790B9-E558-4B49-8D51-17B6B2FD01C8}" dt="2023-04-22T13:46:45.172" v="649"/>
          <ac:cxnSpMkLst>
            <pc:docMk/>
            <pc:sldMk cId="4242593098" sldId="257"/>
            <ac:cxnSpMk id="27" creationId="{067633D1-6EE6-4118-B9F0-B363477BEE7A}"/>
          </ac:cxnSpMkLst>
        </pc:cxnChg>
        <pc:cxnChg chg="add del">
          <ac:chgData name="Ashok Basnet" userId="b75f6f4236b527a2" providerId="Windows Live" clId="Web-{6CA790B9-E558-4B49-8D51-17B6B2FD01C8}" dt="2023-04-22T13:46:45.172" v="649"/>
          <ac:cxnSpMkLst>
            <pc:docMk/>
            <pc:sldMk cId="4242593098" sldId="257"/>
            <ac:cxnSpMk id="29" creationId="{4AD7FFC6-42A9-49CB-B5E9-B3F6B038331B}"/>
          </ac:cxnSpMkLst>
        </pc:cxnChg>
        <pc:cxnChg chg="add">
          <ac:chgData name="Ashok Basnet" userId="b75f6f4236b527a2" providerId="Windows Live" clId="Web-{6CA790B9-E558-4B49-8D51-17B6B2FD01C8}" dt="2023-04-22T13:46:50.641" v="652"/>
          <ac:cxnSpMkLst>
            <pc:docMk/>
            <pc:sldMk cId="4242593098" sldId="257"/>
            <ac:cxnSpMk id="38" creationId="{EE504C98-6397-41C1-A8D8-2D9C4ED307E0}"/>
          </ac:cxnSpMkLst>
        </pc:cxnChg>
      </pc:sldChg>
      <pc:sldChg chg="addSp delSp modSp new mod setBg">
        <pc:chgData name="Ashok Basnet" userId="b75f6f4236b527a2" providerId="Windows Live" clId="Web-{6CA790B9-E558-4B49-8D51-17B6B2FD01C8}" dt="2023-04-22T13:35:55.715" v="581"/>
        <pc:sldMkLst>
          <pc:docMk/>
          <pc:sldMk cId="237341930" sldId="258"/>
        </pc:sldMkLst>
        <pc:spChg chg="mod">
          <ac:chgData name="Ashok Basnet" userId="b75f6f4236b527a2" providerId="Windows Live" clId="Web-{6CA790B9-E558-4B49-8D51-17B6B2FD01C8}" dt="2023-04-22T13:35:55.715" v="581"/>
          <ac:spMkLst>
            <pc:docMk/>
            <pc:sldMk cId="237341930" sldId="258"/>
            <ac:spMk id="2" creationId="{945637AB-8162-12E2-99A9-1554C4B7E054}"/>
          </ac:spMkLst>
        </pc:spChg>
        <pc:spChg chg="del mod">
          <ac:chgData name="Ashok Basnet" userId="b75f6f4236b527a2" providerId="Windows Live" clId="Web-{6CA790B9-E558-4B49-8D51-17B6B2FD01C8}" dt="2023-04-22T13:35:55.715" v="581"/>
          <ac:spMkLst>
            <pc:docMk/>
            <pc:sldMk cId="237341930" sldId="258"/>
            <ac:spMk id="3" creationId="{CB65F861-4BD6-6F1C-DE23-A2CFF6D09103}"/>
          </ac:spMkLst>
        </pc:spChg>
        <pc:spChg chg="add">
          <ac:chgData name="Ashok Basnet" userId="b75f6f4236b527a2" providerId="Windows Live" clId="Web-{6CA790B9-E558-4B49-8D51-17B6B2FD01C8}" dt="2023-04-22T13:35:55.715" v="581"/>
          <ac:spMkLst>
            <pc:docMk/>
            <pc:sldMk cId="237341930" sldId="258"/>
            <ac:spMk id="9" creationId="{AE2B703B-46F9-481A-A605-82E2A828C4FA}"/>
          </ac:spMkLst>
        </pc:spChg>
        <pc:spChg chg="add">
          <ac:chgData name="Ashok Basnet" userId="b75f6f4236b527a2" providerId="Windows Live" clId="Web-{6CA790B9-E558-4B49-8D51-17B6B2FD01C8}" dt="2023-04-22T13:35:55.715" v="581"/>
          <ac:spMkLst>
            <pc:docMk/>
            <pc:sldMk cId="237341930" sldId="258"/>
            <ac:spMk id="11" creationId="{F13BE4D7-0C3D-4906-B230-A1C5B4665CCF}"/>
          </ac:spMkLst>
        </pc:spChg>
        <pc:graphicFrameChg chg="add">
          <ac:chgData name="Ashok Basnet" userId="b75f6f4236b527a2" providerId="Windows Live" clId="Web-{6CA790B9-E558-4B49-8D51-17B6B2FD01C8}" dt="2023-04-22T13:35:55.715" v="581"/>
          <ac:graphicFrameMkLst>
            <pc:docMk/>
            <pc:sldMk cId="237341930" sldId="258"/>
            <ac:graphicFrameMk id="5" creationId="{8E4770F3-3224-42C2-E735-098DECC26A34}"/>
          </ac:graphicFrameMkLst>
        </pc:graphicFrameChg>
      </pc:sldChg>
      <pc:sldChg chg="add del replId">
        <pc:chgData name="Ashok Basnet" userId="b75f6f4236b527a2" providerId="Windows Live" clId="Web-{6CA790B9-E558-4B49-8D51-17B6B2FD01C8}" dt="2023-04-22T13:34:05.930" v="489"/>
        <pc:sldMkLst>
          <pc:docMk/>
          <pc:sldMk cId="823002662" sldId="259"/>
        </pc:sldMkLst>
      </pc:sldChg>
      <pc:sldChg chg="modSp add del replId">
        <pc:chgData name="Ashok Basnet" userId="b75f6f4236b527a2" providerId="Windows Live" clId="Web-{6CA790B9-E558-4B49-8D51-17B6B2FD01C8}" dt="2023-04-22T13:37:29.811" v="588"/>
        <pc:sldMkLst>
          <pc:docMk/>
          <pc:sldMk cId="3167838237" sldId="259"/>
        </pc:sldMkLst>
        <pc:spChg chg="mod">
          <ac:chgData name="Ashok Basnet" userId="b75f6f4236b527a2" providerId="Windows Live" clId="Web-{6CA790B9-E558-4B49-8D51-17B6B2FD01C8}" dt="2023-04-22T13:36:56.529" v="585" actId="20577"/>
          <ac:spMkLst>
            <pc:docMk/>
            <pc:sldMk cId="3167838237" sldId="259"/>
            <ac:spMk id="2" creationId="{945637AB-8162-12E2-99A9-1554C4B7E054}"/>
          </ac:spMkLst>
        </pc:spChg>
      </pc:sldChg>
      <pc:sldChg chg="addSp delSp modSp add mod replId setBg setClrOvrMap">
        <pc:chgData name="Ashok Basnet" userId="b75f6f4236b527a2" providerId="Windows Live" clId="Web-{6CA790B9-E558-4B49-8D51-17B6B2FD01C8}" dt="2023-04-22T14:34:25.719" v="759" actId="20577"/>
        <pc:sldMkLst>
          <pc:docMk/>
          <pc:sldMk cId="3860066421" sldId="260"/>
        </pc:sldMkLst>
        <pc:spChg chg="mod">
          <ac:chgData name="Ashok Basnet" userId="b75f6f4236b527a2" providerId="Windows Live" clId="Web-{6CA790B9-E558-4B49-8D51-17B6B2FD01C8}" dt="2023-04-22T13:56:21.800" v="755"/>
          <ac:spMkLst>
            <pc:docMk/>
            <pc:sldMk cId="3860066421" sldId="260"/>
            <ac:spMk id="2" creationId="{945637AB-8162-12E2-99A9-1554C4B7E054}"/>
          </ac:spMkLst>
        </pc:spChg>
        <pc:spChg chg="add del mod">
          <ac:chgData name="Ashok Basnet" userId="b75f6f4236b527a2" providerId="Windows Live" clId="Web-{6CA790B9-E558-4B49-8D51-17B6B2FD01C8}" dt="2023-04-22T13:54:57.250" v="733"/>
          <ac:spMkLst>
            <pc:docMk/>
            <pc:sldMk cId="3860066421" sldId="260"/>
            <ac:spMk id="3" creationId="{CB65F861-4BD6-6F1C-DE23-A2CFF6D09103}"/>
          </ac:spMkLst>
        </pc:spChg>
        <pc:spChg chg="add del">
          <ac:chgData name="Ashok Basnet" userId="b75f6f4236b527a2" providerId="Windows Live" clId="Web-{6CA790B9-E558-4B49-8D51-17B6B2FD01C8}" dt="2023-04-22T13:54:57.235" v="732"/>
          <ac:spMkLst>
            <pc:docMk/>
            <pc:sldMk cId="3860066421" sldId="260"/>
            <ac:spMk id="9" creationId="{BACC6370-2D7E-4714-9D71-7542949D7D5D}"/>
          </ac:spMkLst>
        </pc:spChg>
        <pc:spChg chg="add del">
          <ac:chgData name="Ashok Basnet" userId="b75f6f4236b527a2" providerId="Windows Live" clId="Web-{6CA790B9-E558-4B49-8D51-17B6B2FD01C8}" dt="2023-04-22T13:54:09.436" v="728"/>
          <ac:spMkLst>
            <pc:docMk/>
            <pc:sldMk cId="3860066421" sldId="260"/>
            <ac:spMk id="10" creationId="{9228552E-C8B1-4A80-8448-0787CE0FC704}"/>
          </ac:spMkLst>
        </pc:spChg>
        <pc:spChg chg="add del">
          <ac:chgData name="Ashok Basnet" userId="b75f6f4236b527a2" providerId="Windows Live" clId="Web-{6CA790B9-E558-4B49-8D51-17B6B2FD01C8}" dt="2023-04-22T13:54:57.235" v="732"/>
          <ac:spMkLst>
            <pc:docMk/>
            <pc:sldMk cId="3860066421" sldId="260"/>
            <ac:spMk id="11" creationId="{F68B3F68-107C-434F-AA38-110D5EA91B85}"/>
          </ac:spMkLst>
        </pc:spChg>
        <pc:spChg chg="add del">
          <ac:chgData name="Ashok Basnet" userId="b75f6f4236b527a2" providerId="Windows Live" clId="Web-{6CA790B9-E558-4B49-8D51-17B6B2FD01C8}" dt="2023-04-22T13:54:57.235" v="732"/>
          <ac:spMkLst>
            <pc:docMk/>
            <pc:sldMk cId="3860066421" sldId="260"/>
            <ac:spMk id="13" creationId="{AAD0DBB9-1A4B-4391-81D4-CB19F9AB918A}"/>
          </ac:spMkLst>
        </pc:spChg>
        <pc:spChg chg="add del">
          <ac:chgData name="Ashok Basnet" userId="b75f6f4236b527a2" providerId="Windows Live" clId="Web-{6CA790B9-E558-4B49-8D51-17B6B2FD01C8}" dt="2023-04-22T13:54:57.235" v="732"/>
          <ac:spMkLst>
            <pc:docMk/>
            <pc:sldMk cId="3860066421" sldId="260"/>
            <ac:spMk id="15" creationId="{063BBA22-50EA-4C4D-BE05-F1CE4E63AA56}"/>
          </ac:spMkLst>
        </pc:spChg>
        <pc:spChg chg="add del">
          <ac:chgData name="Ashok Basnet" userId="b75f6f4236b527a2" providerId="Windows Live" clId="Web-{6CA790B9-E558-4B49-8D51-17B6B2FD01C8}" dt="2023-04-22T13:55:52.908" v="749"/>
          <ac:spMkLst>
            <pc:docMk/>
            <pc:sldMk cId="3860066421" sldId="260"/>
            <ac:spMk id="17" creationId="{D009D6D5-DAC2-4A8B-A17A-E206B9012D09}"/>
          </ac:spMkLst>
        </pc:spChg>
        <pc:spChg chg="add mod">
          <ac:chgData name="Ashok Basnet" userId="b75f6f4236b527a2" providerId="Windows Live" clId="Web-{6CA790B9-E558-4B49-8D51-17B6B2FD01C8}" dt="2023-04-22T14:34:25.719" v="759" actId="20577"/>
          <ac:spMkLst>
            <pc:docMk/>
            <pc:sldMk cId="3860066421" sldId="260"/>
            <ac:spMk id="18" creationId="{CB65F861-4BD6-6F1C-DE23-A2CFF6D09103}"/>
          </ac:spMkLst>
        </pc:spChg>
        <pc:spChg chg="add del">
          <ac:chgData name="Ashok Basnet" userId="b75f6f4236b527a2" providerId="Windows Live" clId="Web-{6CA790B9-E558-4B49-8D51-17B6B2FD01C8}" dt="2023-04-22T13:55:20.454" v="738"/>
          <ac:spMkLst>
            <pc:docMk/>
            <pc:sldMk cId="3860066421" sldId="260"/>
            <ac:spMk id="24" creationId="{D009D6D5-DAC2-4A8B-A17A-E206B9012D09}"/>
          </ac:spMkLst>
        </pc:spChg>
        <pc:spChg chg="add del">
          <ac:chgData name="Ashok Basnet" userId="b75f6f4236b527a2" providerId="Windows Live" clId="Web-{6CA790B9-E558-4B49-8D51-17B6B2FD01C8}" dt="2023-04-22T13:55:28.470" v="740"/>
          <ac:spMkLst>
            <pc:docMk/>
            <pc:sldMk cId="3860066421" sldId="260"/>
            <ac:spMk id="26" creationId="{9228552E-C8B1-4A80-8448-0787CE0FC704}"/>
          </ac:spMkLst>
        </pc:spChg>
        <pc:spChg chg="add del">
          <ac:chgData name="Ashok Basnet" userId="b75f6f4236b527a2" providerId="Windows Live" clId="Web-{6CA790B9-E558-4B49-8D51-17B6B2FD01C8}" dt="2023-04-22T13:55:43.674" v="742"/>
          <ac:spMkLst>
            <pc:docMk/>
            <pc:sldMk cId="3860066421" sldId="260"/>
            <ac:spMk id="29" creationId="{E8A8EAB8-D2FF-444D-B34B-7D32F106AD0E}"/>
          </ac:spMkLst>
        </pc:spChg>
        <pc:spChg chg="add del">
          <ac:chgData name="Ashok Basnet" userId="b75f6f4236b527a2" providerId="Windows Live" clId="Web-{6CA790B9-E558-4B49-8D51-17B6B2FD01C8}" dt="2023-04-22T13:55:46.486" v="744"/>
          <ac:spMkLst>
            <pc:docMk/>
            <pc:sldMk cId="3860066421" sldId="260"/>
            <ac:spMk id="32" creationId="{7C432AFE-B3D2-4BFF-BF8F-96C27AFF1AC7}"/>
          </ac:spMkLst>
        </pc:spChg>
        <pc:spChg chg="add del">
          <ac:chgData name="Ashok Basnet" userId="b75f6f4236b527a2" providerId="Windows Live" clId="Web-{6CA790B9-E558-4B49-8D51-17B6B2FD01C8}" dt="2023-04-22T13:55:46.486" v="744"/>
          <ac:spMkLst>
            <pc:docMk/>
            <pc:sldMk cId="3860066421" sldId="260"/>
            <ac:spMk id="33" creationId="{AF2F604E-43BE-4DC3-B983-E071523364F8}"/>
          </ac:spMkLst>
        </pc:spChg>
        <pc:spChg chg="add del">
          <ac:chgData name="Ashok Basnet" userId="b75f6f4236b527a2" providerId="Windows Live" clId="Web-{6CA790B9-E558-4B49-8D51-17B6B2FD01C8}" dt="2023-04-22T13:55:46.486" v="744"/>
          <ac:spMkLst>
            <pc:docMk/>
            <pc:sldMk cId="3860066421" sldId="260"/>
            <ac:spMk id="34" creationId="{08C9B587-E65E-4B52-B37C-ABEBB6E87928}"/>
          </ac:spMkLst>
        </pc:spChg>
        <pc:spChg chg="add del">
          <ac:chgData name="Ashok Basnet" userId="b75f6f4236b527a2" providerId="Windows Live" clId="Web-{6CA790B9-E558-4B49-8D51-17B6B2FD01C8}" dt="2023-04-22T13:55:49.143" v="746"/>
          <ac:spMkLst>
            <pc:docMk/>
            <pc:sldMk cId="3860066421" sldId="260"/>
            <ac:spMk id="36" creationId="{E8A8EAB8-D2FF-444D-B34B-7D32F106AD0E}"/>
          </ac:spMkLst>
        </pc:spChg>
        <pc:spChg chg="add del">
          <ac:chgData name="Ashok Basnet" userId="b75f6f4236b527a2" providerId="Windows Live" clId="Web-{6CA790B9-E558-4B49-8D51-17B6B2FD01C8}" dt="2023-04-22T13:55:52.893" v="748"/>
          <ac:spMkLst>
            <pc:docMk/>
            <pc:sldMk cId="3860066421" sldId="260"/>
            <ac:spMk id="40" creationId="{9AA72BD9-2C5A-4EDC-931F-5AA08EACA0F3}"/>
          </ac:spMkLst>
        </pc:spChg>
        <pc:spChg chg="add del">
          <ac:chgData name="Ashok Basnet" userId="b75f6f4236b527a2" providerId="Windows Live" clId="Web-{6CA790B9-E558-4B49-8D51-17B6B2FD01C8}" dt="2023-04-22T13:55:52.893" v="748"/>
          <ac:spMkLst>
            <pc:docMk/>
            <pc:sldMk cId="3860066421" sldId="260"/>
            <ac:spMk id="41" creationId="{DD3981AC-7B61-4947-BCF3-F7AA7FA385B9}"/>
          </ac:spMkLst>
        </pc:spChg>
        <pc:spChg chg="add del">
          <ac:chgData name="Ashok Basnet" userId="b75f6f4236b527a2" providerId="Windows Live" clId="Web-{6CA790B9-E558-4B49-8D51-17B6B2FD01C8}" dt="2023-04-22T13:55:52.893" v="748"/>
          <ac:spMkLst>
            <pc:docMk/>
            <pc:sldMk cId="3860066421" sldId="260"/>
            <ac:spMk id="42" creationId="{55D4142C-5077-457F-A6AD-3FECFDB39685}"/>
          </ac:spMkLst>
        </pc:spChg>
        <pc:spChg chg="add del">
          <ac:chgData name="Ashok Basnet" userId="b75f6f4236b527a2" providerId="Windows Live" clId="Web-{6CA790B9-E558-4B49-8D51-17B6B2FD01C8}" dt="2023-04-22T13:55:52.893" v="748"/>
          <ac:spMkLst>
            <pc:docMk/>
            <pc:sldMk cId="3860066421" sldId="260"/>
            <ac:spMk id="43" creationId="{7A5F0580-5EE9-419F-96EE-B6529EF6E7D0}"/>
          </ac:spMkLst>
        </pc:spChg>
        <pc:spChg chg="add del">
          <ac:chgData name="Ashok Basnet" userId="b75f6f4236b527a2" providerId="Windows Live" clId="Web-{6CA790B9-E558-4B49-8D51-17B6B2FD01C8}" dt="2023-04-22T13:56:21.815" v="756"/>
          <ac:spMkLst>
            <pc:docMk/>
            <pc:sldMk cId="3860066421" sldId="260"/>
            <ac:spMk id="45" creationId="{E8A8EAB8-D2FF-444D-B34B-7D32F106AD0E}"/>
          </ac:spMkLst>
        </pc:spChg>
        <pc:spChg chg="add del">
          <ac:chgData name="Ashok Basnet" userId="b75f6f4236b527a2" providerId="Windows Live" clId="Web-{6CA790B9-E558-4B49-8D51-17B6B2FD01C8}" dt="2023-04-22T13:56:21.800" v="755"/>
          <ac:spMkLst>
            <pc:docMk/>
            <pc:sldMk cId="3860066421" sldId="260"/>
            <ac:spMk id="52" creationId="{7C432AFE-B3D2-4BFF-BF8F-96C27AFF1AC7}"/>
          </ac:spMkLst>
        </pc:spChg>
        <pc:spChg chg="add del">
          <ac:chgData name="Ashok Basnet" userId="b75f6f4236b527a2" providerId="Windows Live" clId="Web-{6CA790B9-E558-4B49-8D51-17B6B2FD01C8}" dt="2023-04-22T13:56:21.800" v="755"/>
          <ac:spMkLst>
            <pc:docMk/>
            <pc:sldMk cId="3860066421" sldId="260"/>
            <ac:spMk id="54" creationId="{AF2F604E-43BE-4DC3-B983-E071523364F8}"/>
          </ac:spMkLst>
        </pc:spChg>
        <pc:spChg chg="add del">
          <ac:chgData name="Ashok Basnet" userId="b75f6f4236b527a2" providerId="Windows Live" clId="Web-{6CA790B9-E558-4B49-8D51-17B6B2FD01C8}" dt="2023-04-22T13:56:21.800" v="755"/>
          <ac:spMkLst>
            <pc:docMk/>
            <pc:sldMk cId="3860066421" sldId="260"/>
            <ac:spMk id="56" creationId="{08C9B587-E65E-4B52-B37C-ABEBB6E87928}"/>
          </ac:spMkLst>
        </pc:spChg>
        <pc:spChg chg="add">
          <ac:chgData name="Ashok Basnet" userId="b75f6f4236b527a2" providerId="Windows Live" clId="Web-{6CA790B9-E558-4B49-8D51-17B6B2FD01C8}" dt="2023-04-22T13:56:21.815" v="756"/>
          <ac:spMkLst>
            <pc:docMk/>
            <pc:sldMk cId="3860066421" sldId="260"/>
            <ac:spMk id="58" creationId="{E8A8EAB8-D2FF-444D-B34B-7D32F106AD0E}"/>
          </ac:spMkLst>
        </pc:spChg>
        <pc:graphicFrameChg chg="add del">
          <ac:chgData name="Ashok Basnet" userId="b75f6f4236b527a2" providerId="Windows Live" clId="Web-{6CA790B9-E558-4B49-8D51-17B6B2FD01C8}" dt="2023-04-22T13:54:09.436" v="728"/>
          <ac:graphicFrameMkLst>
            <pc:docMk/>
            <pc:sldMk cId="3860066421" sldId="260"/>
            <ac:graphicFrameMk id="5" creationId="{D6533579-38AA-9699-E8FE-179A8402940D}"/>
          </ac:graphicFrameMkLst>
        </pc:graphicFrameChg>
        <pc:graphicFrameChg chg="add del">
          <ac:chgData name="Ashok Basnet" userId="b75f6f4236b527a2" providerId="Windows Live" clId="Web-{6CA790B9-E558-4B49-8D51-17B6B2FD01C8}" dt="2023-04-22T13:54:39.031" v="730"/>
          <ac:graphicFrameMkLst>
            <pc:docMk/>
            <pc:sldMk cId="3860066421" sldId="260"/>
            <ac:graphicFrameMk id="7" creationId="{BF681762-2C36-A518-ABFD-CEE582B6DDEB}"/>
          </ac:graphicFrameMkLst>
        </pc:graphicFrameChg>
        <pc:graphicFrameChg chg="add del">
          <ac:chgData name="Ashok Basnet" userId="b75f6f4236b527a2" providerId="Windows Live" clId="Web-{6CA790B9-E558-4B49-8D51-17B6B2FD01C8}" dt="2023-04-22T13:54:57.235" v="732"/>
          <ac:graphicFrameMkLst>
            <pc:docMk/>
            <pc:sldMk cId="3860066421" sldId="260"/>
            <ac:graphicFrameMk id="12" creationId="{D7E260F5-9B3B-4F47-2DD9-B706CDFEEC9E}"/>
          </ac:graphicFrameMkLst>
        </pc:graphicFrameChg>
        <pc:picChg chg="add del">
          <ac:chgData name="Ashok Basnet" userId="b75f6f4236b527a2" providerId="Windows Live" clId="Web-{6CA790B9-E558-4B49-8D51-17B6B2FD01C8}" dt="2023-04-22T13:54:09.436" v="728"/>
          <ac:picMkLst>
            <pc:docMk/>
            <pc:sldMk cId="3860066421" sldId="260"/>
            <ac:picMk id="6" creationId="{39C3EC41-917A-E7C1-7C3C-9064A7450A01}"/>
          </ac:picMkLst>
        </pc:picChg>
        <pc:picChg chg="add mod ord">
          <ac:chgData name="Ashok Basnet" userId="b75f6f4236b527a2" providerId="Windows Live" clId="Web-{6CA790B9-E558-4B49-8D51-17B6B2FD01C8}" dt="2023-04-22T13:56:21.800" v="755"/>
          <ac:picMkLst>
            <pc:docMk/>
            <pc:sldMk cId="3860066421" sldId="260"/>
            <ac:picMk id="19" creationId="{ED324AD6-5D65-71C9-0CDD-9FDC74BA9F42}"/>
          </ac:picMkLst>
        </pc:picChg>
        <pc:cxnChg chg="add del">
          <ac:chgData name="Ashok Basnet" userId="b75f6f4236b527a2" providerId="Windows Live" clId="Web-{6CA790B9-E558-4B49-8D51-17B6B2FD01C8}" dt="2023-04-22T13:55:43.674" v="742"/>
          <ac:cxnSpMkLst>
            <pc:docMk/>
            <pc:sldMk cId="3860066421" sldId="260"/>
            <ac:cxnSpMk id="28" creationId="{F11AD06B-AB20-4097-8606-5DA00DBACE88}"/>
          </ac:cxnSpMkLst>
        </pc:cxnChg>
        <pc:cxnChg chg="add del">
          <ac:chgData name="Ashok Basnet" userId="b75f6f4236b527a2" providerId="Windows Live" clId="Web-{6CA790B9-E558-4B49-8D51-17B6B2FD01C8}" dt="2023-04-22T13:55:43.674" v="742"/>
          <ac:cxnSpMkLst>
            <pc:docMk/>
            <pc:sldMk cId="3860066421" sldId="260"/>
            <ac:cxnSpMk id="30" creationId="{EEA38897-7BA3-4408-8083-3235339C4A60}"/>
          </ac:cxnSpMkLst>
        </pc:cxnChg>
        <pc:cxnChg chg="add del">
          <ac:chgData name="Ashok Basnet" userId="b75f6f4236b527a2" providerId="Windows Live" clId="Web-{6CA790B9-E558-4B49-8D51-17B6B2FD01C8}" dt="2023-04-22T13:55:49.143" v="746"/>
          <ac:cxnSpMkLst>
            <pc:docMk/>
            <pc:sldMk cId="3860066421" sldId="260"/>
            <ac:cxnSpMk id="37" creationId="{EEA38897-7BA3-4408-8083-3235339C4A60}"/>
          </ac:cxnSpMkLst>
        </pc:cxnChg>
        <pc:cxnChg chg="add del">
          <ac:chgData name="Ashok Basnet" userId="b75f6f4236b527a2" providerId="Windows Live" clId="Web-{6CA790B9-E558-4B49-8D51-17B6B2FD01C8}" dt="2023-04-22T13:55:49.143" v="746"/>
          <ac:cxnSpMkLst>
            <pc:docMk/>
            <pc:sldMk cId="3860066421" sldId="260"/>
            <ac:cxnSpMk id="38" creationId="{F11AD06B-AB20-4097-8606-5DA00DBACE88}"/>
          </ac:cxnSpMkLst>
        </pc:cxnChg>
        <pc:cxnChg chg="add del">
          <ac:chgData name="Ashok Basnet" userId="b75f6f4236b527a2" providerId="Windows Live" clId="Web-{6CA790B9-E558-4B49-8D51-17B6B2FD01C8}" dt="2023-04-22T13:56:21.815" v="756"/>
          <ac:cxnSpMkLst>
            <pc:docMk/>
            <pc:sldMk cId="3860066421" sldId="260"/>
            <ac:cxnSpMk id="46" creationId="{EEA38897-7BA3-4408-8083-3235339C4A60}"/>
          </ac:cxnSpMkLst>
        </pc:cxnChg>
        <pc:cxnChg chg="add del">
          <ac:chgData name="Ashok Basnet" userId="b75f6f4236b527a2" providerId="Windows Live" clId="Web-{6CA790B9-E558-4B49-8D51-17B6B2FD01C8}" dt="2023-04-22T13:56:21.815" v="756"/>
          <ac:cxnSpMkLst>
            <pc:docMk/>
            <pc:sldMk cId="3860066421" sldId="260"/>
            <ac:cxnSpMk id="47" creationId="{F11AD06B-AB20-4097-8606-5DA00DBACE88}"/>
          </ac:cxnSpMkLst>
        </pc:cxnChg>
        <pc:cxnChg chg="add">
          <ac:chgData name="Ashok Basnet" userId="b75f6f4236b527a2" providerId="Windows Live" clId="Web-{6CA790B9-E558-4B49-8D51-17B6B2FD01C8}" dt="2023-04-22T13:56:21.815" v="756"/>
          <ac:cxnSpMkLst>
            <pc:docMk/>
            <pc:sldMk cId="3860066421" sldId="260"/>
            <ac:cxnSpMk id="59" creationId="{EEA38897-7BA3-4408-8083-3235339C4A60}"/>
          </ac:cxnSpMkLst>
        </pc:cxnChg>
        <pc:cxnChg chg="add">
          <ac:chgData name="Ashok Basnet" userId="b75f6f4236b527a2" providerId="Windows Live" clId="Web-{6CA790B9-E558-4B49-8D51-17B6B2FD01C8}" dt="2023-04-22T13:56:21.815" v="756"/>
          <ac:cxnSpMkLst>
            <pc:docMk/>
            <pc:sldMk cId="3860066421" sldId="260"/>
            <ac:cxnSpMk id="60" creationId="{F11AD06B-AB20-4097-8606-5DA00DBACE88}"/>
          </ac:cxnSpMkLst>
        </pc:cxnChg>
      </pc:sldChg>
      <pc:sldChg chg="modSp add replId">
        <pc:chgData name="Ashok Basnet" userId="b75f6f4236b527a2" providerId="Windows Live" clId="Web-{6CA790B9-E558-4B49-8D51-17B6B2FD01C8}" dt="2023-04-22T14:39:39.994" v="898" actId="20577"/>
        <pc:sldMkLst>
          <pc:docMk/>
          <pc:sldMk cId="309128221" sldId="261"/>
        </pc:sldMkLst>
        <pc:spChg chg="mod">
          <ac:chgData name="Ashok Basnet" userId="b75f6f4236b527a2" providerId="Windows Live" clId="Web-{6CA790B9-E558-4B49-8D51-17B6B2FD01C8}" dt="2023-04-22T14:39:39.994" v="898" actId="20577"/>
          <ac:spMkLst>
            <pc:docMk/>
            <pc:sldMk cId="309128221" sldId="261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5:14:04.895" v="974" actId="20577"/>
        <pc:sldMkLst>
          <pc:docMk/>
          <pc:sldMk cId="711076299" sldId="262"/>
        </pc:sldMkLst>
        <pc:spChg chg="mod">
          <ac:chgData name="Ashok Basnet" userId="b75f6f4236b527a2" providerId="Windows Live" clId="Web-{6CA790B9-E558-4B49-8D51-17B6B2FD01C8}" dt="2023-04-22T13:37:52.406" v="591" actId="20577"/>
          <ac:spMkLst>
            <pc:docMk/>
            <pc:sldMk cId="711076299" sldId="262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5:14:04.895" v="974" actId="20577"/>
          <ac:spMkLst>
            <pc:docMk/>
            <pc:sldMk cId="711076299" sldId="262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3:39:12.690" v="609" actId="20577"/>
        <pc:sldMkLst>
          <pc:docMk/>
          <pc:sldMk cId="3026440888" sldId="263"/>
        </pc:sldMkLst>
        <pc:spChg chg="mod">
          <ac:chgData name="Ashok Basnet" userId="b75f6f4236b527a2" providerId="Windows Live" clId="Web-{6CA790B9-E558-4B49-8D51-17B6B2FD01C8}" dt="2023-04-22T13:38:09" v="594" actId="20577"/>
          <ac:spMkLst>
            <pc:docMk/>
            <pc:sldMk cId="3026440888" sldId="263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3:39:12.690" v="609" actId="20577"/>
          <ac:spMkLst>
            <pc:docMk/>
            <pc:sldMk cId="3026440888" sldId="263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3:39:08.314" v="608" actId="20577"/>
        <pc:sldMkLst>
          <pc:docMk/>
          <pc:sldMk cId="1340111567" sldId="264"/>
        </pc:sldMkLst>
        <pc:spChg chg="mod">
          <ac:chgData name="Ashok Basnet" userId="b75f6f4236b527a2" providerId="Windows Live" clId="Web-{6CA790B9-E558-4B49-8D51-17B6B2FD01C8}" dt="2023-04-22T13:38:21.110" v="597" actId="20577"/>
          <ac:spMkLst>
            <pc:docMk/>
            <pc:sldMk cId="1340111567" sldId="264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3:39:08.314" v="608" actId="20577"/>
          <ac:spMkLst>
            <pc:docMk/>
            <pc:sldMk cId="1340111567" sldId="264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3:39:05.158" v="607" actId="20577"/>
        <pc:sldMkLst>
          <pc:docMk/>
          <pc:sldMk cId="3265350287" sldId="265"/>
        </pc:sldMkLst>
        <pc:spChg chg="mod">
          <ac:chgData name="Ashok Basnet" userId="b75f6f4236b527a2" providerId="Windows Live" clId="Web-{6CA790B9-E558-4B49-8D51-17B6B2FD01C8}" dt="2023-04-22T13:38:30.798" v="599" actId="20577"/>
          <ac:spMkLst>
            <pc:docMk/>
            <pc:sldMk cId="3265350287" sldId="265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3:39:05.158" v="607" actId="20577"/>
          <ac:spMkLst>
            <pc:docMk/>
            <pc:sldMk cId="3265350287" sldId="265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3:39:00.189" v="606" actId="20577"/>
        <pc:sldMkLst>
          <pc:docMk/>
          <pc:sldMk cId="945674484" sldId="266"/>
        </pc:sldMkLst>
        <pc:spChg chg="mod">
          <ac:chgData name="Ashok Basnet" userId="b75f6f4236b527a2" providerId="Windows Live" clId="Web-{6CA790B9-E558-4B49-8D51-17B6B2FD01C8}" dt="2023-04-22T13:38:42.423" v="601" actId="20577"/>
          <ac:spMkLst>
            <pc:docMk/>
            <pc:sldMk cId="945674484" sldId="266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3:39:00.189" v="606" actId="20577"/>
          <ac:spMkLst>
            <pc:docMk/>
            <pc:sldMk cId="945674484" sldId="266"/>
            <ac:spMk id="3" creationId="{CB65F861-4BD6-6F1C-DE23-A2CFF6D09103}"/>
          </ac:spMkLst>
        </pc:spChg>
      </pc:sldChg>
      <pc:sldChg chg="modSp add replId">
        <pc:chgData name="Ashok Basnet" userId="b75f6f4236b527a2" providerId="Windows Live" clId="Web-{6CA790B9-E558-4B49-8D51-17B6B2FD01C8}" dt="2023-04-22T13:38:55.705" v="605" actId="20577"/>
        <pc:sldMkLst>
          <pc:docMk/>
          <pc:sldMk cId="3471085200" sldId="267"/>
        </pc:sldMkLst>
        <pc:spChg chg="mod">
          <ac:chgData name="Ashok Basnet" userId="b75f6f4236b527a2" providerId="Windows Live" clId="Web-{6CA790B9-E558-4B49-8D51-17B6B2FD01C8}" dt="2023-04-22T13:38:50.767" v="603" actId="20577"/>
          <ac:spMkLst>
            <pc:docMk/>
            <pc:sldMk cId="3471085200" sldId="267"/>
            <ac:spMk id="2" creationId="{945637AB-8162-12E2-99A9-1554C4B7E054}"/>
          </ac:spMkLst>
        </pc:spChg>
        <pc:spChg chg="mod">
          <ac:chgData name="Ashok Basnet" userId="b75f6f4236b527a2" providerId="Windows Live" clId="Web-{6CA790B9-E558-4B49-8D51-17B6B2FD01C8}" dt="2023-04-22T13:38:55.705" v="605" actId="20577"/>
          <ac:spMkLst>
            <pc:docMk/>
            <pc:sldMk cId="3471085200" sldId="267"/>
            <ac:spMk id="3" creationId="{CB65F861-4BD6-6F1C-DE23-A2CFF6D09103}"/>
          </ac:spMkLst>
        </pc:spChg>
      </pc:sldChg>
      <pc:sldChg chg="addSp delSp modSp new mod setBg setClrOvrMap">
        <pc:chgData name="Ashok Basnet" userId="b75f6f4236b527a2" providerId="Windows Live" clId="Web-{6CA790B9-E558-4B49-8D51-17B6B2FD01C8}" dt="2023-04-22T13:41:18.756" v="644" actId="20577"/>
        <pc:sldMkLst>
          <pc:docMk/>
          <pc:sldMk cId="1185949834" sldId="268"/>
        </pc:sldMkLst>
        <pc:spChg chg="add del mod">
          <ac:chgData name="Ashok Basnet" userId="b75f6f4236b527a2" providerId="Windows Live" clId="Web-{6CA790B9-E558-4B49-8D51-17B6B2FD01C8}" dt="2023-04-22T13:41:18.756" v="644" actId="20577"/>
          <ac:spMkLst>
            <pc:docMk/>
            <pc:sldMk cId="1185949834" sldId="268"/>
            <ac:spMk id="2" creationId="{A56D5C8B-7FCC-D3AA-12EA-E1D54B236815}"/>
          </ac:spMkLst>
        </pc:spChg>
        <pc:spChg chg="add del mod">
          <ac:chgData name="Ashok Basnet" userId="b75f6f4236b527a2" providerId="Windows Live" clId="Web-{6CA790B9-E558-4B49-8D51-17B6B2FD01C8}" dt="2023-04-22T13:41:12.506" v="642"/>
          <ac:spMkLst>
            <pc:docMk/>
            <pc:sldMk cId="1185949834" sldId="268"/>
            <ac:spMk id="3" creationId="{82B530DE-7F76-4448-DD45-D079006441F0}"/>
          </ac:spMkLst>
        </pc:spChg>
        <pc:spChg chg="add del">
          <ac:chgData name="Ashok Basnet" userId="b75f6f4236b527a2" providerId="Windows Live" clId="Web-{6CA790B9-E558-4B49-8D51-17B6B2FD01C8}" dt="2023-04-22T13:40:30.489" v="633"/>
          <ac:spMkLst>
            <pc:docMk/>
            <pc:sldMk cId="1185949834" sldId="268"/>
            <ac:spMk id="9" creationId="{6F828D28-8E09-41CC-8229-3070B5467A96}"/>
          </ac:spMkLst>
        </pc:spChg>
        <pc:spChg chg="add del">
          <ac:chgData name="Ashok Basnet" userId="b75f6f4236b527a2" providerId="Windows Live" clId="Web-{6CA790B9-E558-4B49-8D51-17B6B2FD01C8}" dt="2023-04-22T13:40:30.489" v="633"/>
          <ac:spMkLst>
            <pc:docMk/>
            <pc:sldMk cId="1185949834" sldId="268"/>
            <ac:spMk id="11" creationId="{D5B012D8-7F27-4758-9AC6-C889B154BD73}"/>
          </ac:spMkLst>
        </pc:spChg>
        <pc:spChg chg="add del">
          <ac:chgData name="Ashok Basnet" userId="b75f6f4236b527a2" providerId="Windows Live" clId="Web-{6CA790B9-E558-4B49-8D51-17B6B2FD01C8}" dt="2023-04-22T13:40:30.489" v="633"/>
          <ac:spMkLst>
            <pc:docMk/>
            <pc:sldMk cId="1185949834" sldId="268"/>
            <ac:spMk id="13" creationId="{4063B759-00FC-46D1-9898-8E8625268FAF}"/>
          </ac:spMkLst>
        </pc:spChg>
        <pc:spChg chg="add del">
          <ac:chgData name="Ashok Basnet" userId="b75f6f4236b527a2" providerId="Windows Live" clId="Web-{6CA790B9-E558-4B49-8D51-17B6B2FD01C8}" dt="2023-04-22T13:40:42.083" v="635"/>
          <ac:spMkLst>
            <pc:docMk/>
            <pc:sldMk cId="1185949834" sldId="268"/>
            <ac:spMk id="15" creationId="{71B2258F-86CA-4D4D-8270-BC05FCDEBFB3}"/>
          </ac:spMkLst>
        </pc:spChg>
        <pc:spChg chg="add del">
          <ac:chgData name="Ashok Basnet" userId="b75f6f4236b527a2" providerId="Windows Live" clId="Web-{6CA790B9-E558-4B49-8D51-17B6B2FD01C8}" dt="2023-04-22T13:40:58.740" v="637"/>
          <ac:spMkLst>
            <pc:docMk/>
            <pc:sldMk cId="1185949834" sldId="268"/>
            <ac:spMk id="18" creationId="{026A84AF-6F58-471A-BF1F-10D8C03511C4}"/>
          </ac:spMkLst>
        </pc:spChg>
        <pc:spChg chg="add del">
          <ac:chgData name="Ashok Basnet" userId="b75f6f4236b527a2" providerId="Windows Live" clId="Web-{6CA790B9-E558-4B49-8D51-17B6B2FD01C8}" dt="2023-04-22T13:41:05.834" v="639"/>
          <ac:spMkLst>
            <pc:docMk/>
            <pc:sldMk cId="1185949834" sldId="268"/>
            <ac:spMk id="21" creationId="{6F828D28-8E09-41CC-8229-3070B5467A96}"/>
          </ac:spMkLst>
        </pc:spChg>
        <pc:spChg chg="add del">
          <ac:chgData name="Ashok Basnet" userId="b75f6f4236b527a2" providerId="Windows Live" clId="Web-{6CA790B9-E558-4B49-8D51-17B6B2FD01C8}" dt="2023-04-22T13:41:05.834" v="639"/>
          <ac:spMkLst>
            <pc:docMk/>
            <pc:sldMk cId="1185949834" sldId="268"/>
            <ac:spMk id="23" creationId="{D5B012D8-7F27-4758-9AC6-C889B154BD73}"/>
          </ac:spMkLst>
        </pc:spChg>
        <pc:spChg chg="add del">
          <ac:chgData name="Ashok Basnet" userId="b75f6f4236b527a2" providerId="Windows Live" clId="Web-{6CA790B9-E558-4B49-8D51-17B6B2FD01C8}" dt="2023-04-22T13:41:05.834" v="639"/>
          <ac:spMkLst>
            <pc:docMk/>
            <pc:sldMk cId="1185949834" sldId="268"/>
            <ac:spMk id="24" creationId="{4063B759-00FC-46D1-9898-8E8625268FAF}"/>
          </ac:spMkLst>
        </pc:spChg>
        <pc:spChg chg="add del">
          <ac:chgData name="Ashok Basnet" userId="b75f6f4236b527a2" providerId="Windows Live" clId="Web-{6CA790B9-E558-4B49-8D51-17B6B2FD01C8}" dt="2023-04-22T13:41:12.459" v="641"/>
          <ac:spMkLst>
            <pc:docMk/>
            <pc:sldMk cId="1185949834" sldId="268"/>
            <ac:spMk id="26" creationId="{71B2258F-86CA-4D4D-8270-BC05FCDEBFB3}"/>
          </ac:spMkLst>
        </pc:spChg>
        <pc:spChg chg="add">
          <ac:chgData name="Ashok Basnet" userId="b75f6f4236b527a2" providerId="Windows Live" clId="Web-{6CA790B9-E558-4B49-8D51-17B6B2FD01C8}" dt="2023-04-22T13:41:12.506" v="642"/>
          <ac:spMkLst>
            <pc:docMk/>
            <pc:sldMk cId="1185949834" sldId="268"/>
            <ac:spMk id="29" creationId="{6F828D28-8E09-41CC-8229-3070B5467A96}"/>
          </ac:spMkLst>
        </pc:spChg>
        <pc:spChg chg="add">
          <ac:chgData name="Ashok Basnet" userId="b75f6f4236b527a2" providerId="Windows Live" clId="Web-{6CA790B9-E558-4B49-8D51-17B6B2FD01C8}" dt="2023-04-22T13:41:12.506" v="642"/>
          <ac:spMkLst>
            <pc:docMk/>
            <pc:sldMk cId="1185949834" sldId="268"/>
            <ac:spMk id="31" creationId="{D5B012D8-7F27-4758-9AC6-C889B154BD73}"/>
          </ac:spMkLst>
        </pc:spChg>
        <pc:spChg chg="add">
          <ac:chgData name="Ashok Basnet" userId="b75f6f4236b527a2" providerId="Windows Live" clId="Web-{6CA790B9-E558-4B49-8D51-17B6B2FD01C8}" dt="2023-04-22T13:41:12.506" v="642"/>
          <ac:spMkLst>
            <pc:docMk/>
            <pc:sldMk cId="1185949834" sldId="268"/>
            <ac:spMk id="32" creationId="{4063B759-00FC-46D1-9898-8E8625268FAF}"/>
          </ac:spMkLst>
        </pc:spChg>
        <pc:picChg chg="add del">
          <ac:chgData name="Ashok Basnet" userId="b75f6f4236b527a2" providerId="Windows Live" clId="Web-{6CA790B9-E558-4B49-8D51-17B6B2FD01C8}" dt="2023-04-22T13:40:30.489" v="633"/>
          <ac:picMkLst>
            <pc:docMk/>
            <pc:sldMk cId="1185949834" sldId="268"/>
            <ac:picMk id="5" creationId="{C523B148-0EA7-5B59-14B1-8347762BC0D9}"/>
          </ac:picMkLst>
        </pc:picChg>
        <pc:picChg chg="add del">
          <ac:chgData name="Ashok Basnet" userId="b75f6f4236b527a2" providerId="Windows Live" clId="Web-{6CA790B9-E558-4B49-8D51-17B6B2FD01C8}" dt="2023-04-22T13:40:42.083" v="635"/>
          <ac:picMkLst>
            <pc:docMk/>
            <pc:sldMk cId="1185949834" sldId="268"/>
            <ac:picMk id="16" creationId="{A08CFF66-2067-445E-1CAD-7DC1A5BFB7DB}"/>
          </ac:picMkLst>
        </pc:picChg>
        <pc:picChg chg="add del">
          <ac:chgData name="Ashok Basnet" userId="b75f6f4236b527a2" providerId="Windows Live" clId="Web-{6CA790B9-E558-4B49-8D51-17B6B2FD01C8}" dt="2023-04-22T13:40:58.740" v="637"/>
          <ac:picMkLst>
            <pc:docMk/>
            <pc:sldMk cId="1185949834" sldId="268"/>
            <ac:picMk id="19" creationId="{DC3EBF97-2966-DB88-C07C-55B41DF92862}"/>
          </ac:picMkLst>
        </pc:picChg>
        <pc:picChg chg="add del">
          <ac:chgData name="Ashok Basnet" userId="b75f6f4236b527a2" providerId="Windows Live" clId="Web-{6CA790B9-E558-4B49-8D51-17B6B2FD01C8}" dt="2023-04-22T13:41:05.834" v="639"/>
          <ac:picMkLst>
            <pc:docMk/>
            <pc:sldMk cId="1185949834" sldId="268"/>
            <ac:picMk id="22" creationId="{C523B148-0EA7-5B59-14B1-8347762BC0D9}"/>
          </ac:picMkLst>
        </pc:picChg>
        <pc:picChg chg="add del">
          <ac:chgData name="Ashok Basnet" userId="b75f6f4236b527a2" providerId="Windows Live" clId="Web-{6CA790B9-E558-4B49-8D51-17B6B2FD01C8}" dt="2023-04-22T13:41:12.459" v="641"/>
          <ac:picMkLst>
            <pc:docMk/>
            <pc:sldMk cId="1185949834" sldId="268"/>
            <ac:picMk id="27" creationId="{A08CFF66-2067-445E-1CAD-7DC1A5BFB7DB}"/>
          </ac:picMkLst>
        </pc:picChg>
        <pc:picChg chg="add">
          <ac:chgData name="Ashok Basnet" userId="b75f6f4236b527a2" providerId="Windows Live" clId="Web-{6CA790B9-E558-4B49-8D51-17B6B2FD01C8}" dt="2023-04-22T13:41:12.506" v="642"/>
          <ac:picMkLst>
            <pc:docMk/>
            <pc:sldMk cId="1185949834" sldId="268"/>
            <ac:picMk id="30" creationId="{C523B148-0EA7-5B59-14B1-8347762BC0D9}"/>
          </ac:picMkLst>
        </pc:picChg>
      </pc:sldChg>
    </pc:docChg>
  </pc:docChgLst>
  <pc:docChgLst>
    <pc:chgData name="Ashok Basnet" userId="b75f6f4236b527a2" providerId="Windows Live" clId="Web-{6D73AF13-1A98-4270-925F-3167923CED94}"/>
    <pc:docChg chg="modSld">
      <pc:chgData name="Ashok Basnet" userId="b75f6f4236b527a2" providerId="Windows Live" clId="Web-{6D73AF13-1A98-4270-925F-3167923CED94}" dt="2023-04-22T15:25:09.287" v="551" actId="20577"/>
      <pc:docMkLst>
        <pc:docMk/>
      </pc:docMkLst>
      <pc:sldChg chg="modSp">
        <pc:chgData name="Ashok Basnet" userId="b75f6f4236b527a2" providerId="Windows Live" clId="Web-{6D73AF13-1A98-4270-925F-3167923CED94}" dt="2023-04-22T15:25:09.287" v="551" actId="20577"/>
        <pc:sldMkLst>
          <pc:docMk/>
          <pc:sldMk cId="3860066421" sldId="260"/>
        </pc:sldMkLst>
        <pc:spChg chg="mod">
          <ac:chgData name="Ashok Basnet" userId="b75f6f4236b527a2" providerId="Windows Live" clId="Web-{6D73AF13-1A98-4270-925F-3167923CED94}" dt="2023-04-22T15:24:26.942" v="545" actId="20577"/>
          <ac:spMkLst>
            <pc:docMk/>
            <pc:sldMk cId="3860066421" sldId="260"/>
            <ac:spMk id="2" creationId="{945637AB-8162-12E2-99A9-1554C4B7E054}"/>
          </ac:spMkLst>
        </pc:spChg>
        <pc:spChg chg="mod">
          <ac:chgData name="Ashok Basnet" userId="b75f6f4236b527a2" providerId="Windows Live" clId="Web-{6D73AF13-1A98-4270-925F-3167923CED94}" dt="2023-04-22T15:25:09.287" v="551" actId="20577"/>
          <ac:spMkLst>
            <pc:docMk/>
            <pc:sldMk cId="3860066421" sldId="260"/>
            <ac:spMk id="18" creationId="{CB65F861-4BD6-6F1C-DE23-A2CFF6D09103}"/>
          </ac:spMkLst>
        </pc:spChg>
      </pc:sldChg>
      <pc:sldChg chg="addSp delSp modSp">
        <pc:chgData name="Ashok Basnet" userId="b75f6f4236b527a2" providerId="Windows Live" clId="Web-{6D73AF13-1A98-4270-925F-3167923CED94}" dt="2023-04-22T15:16:07.223" v="81" actId="20577"/>
        <pc:sldMkLst>
          <pc:docMk/>
          <pc:sldMk cId="3026440888" sldId="263"/>
        </pc:sldMkLst>
        <pc:spChg chg="mod">
          <ac:chgData name="Ashok Basnet" userId="b75f6f4236b527a2" providerId="Windows Live" clId="Web-{6D73AF13-1A98-4270-925F-3167923CED94}" dt="2023-04-22T15:16:07.223" v="81" actId="20577"/>
          <ac:spMkLst>
            <pc:docMk/>
            <pc:sldMk cId="3026440888" sldId="263"/>
            <ac:spMk id="3" creationId="{CB65F861-4BD6-6F1C-DE23-A2CFF6D09103}"/>
          </ac:spMkLst>
        </pc:spChg>
        <pc:spChg chg="add del mod">
          <ac:chgData name="Ashok Basnet" userId="b75f6f4236b527a2" providerId="Windows Live" clId="Web-{6D73AF13-1A98-4270-925F-3167923CED94}" dt="2023-04-22T15:14:49.955" v="3"/>
          <ac:spMkLst>
            <pc:docMk/>
            <pc:sldMk cId="3026440888" sldId="263"/>
            <ac:spMk id="4" creationId="{57B4D14F-E826-FC6B-A12B-832B1A83AFB3}"/>
          </ac:spMkLst>
        </pc:spChg>
      </pc:sldChg>
      <pc:sldChg chg="modSp">
        <pc:chgData name="Ashok Basnet" userId="b75f6f4236b527a2" providerId="Windows Live" clId="Web-{6D73AF13-1A98-4270-925F-3167923CED94}" dt="2023-04-22T15:17:02.866" v="135" actId="20577"/>
        <pc:sldMkLst>
          <pc:docMk/>
          <pc:sldMk cId="1340111567" sldId="264"/>
        </pc:sldMkLst>
        <pc:spChg chg="mod">
          <ac:chgData name="Ashok Basnet" userId="b75f6f4236b527a2" providerId="Windows Live" clId="Web-{6D73AF13-1A98-4270-925F-3167923CED94}" dt="2023-04-22T15:17:02.866" v="135" actId="20577"/>
          <ac:spMkLst>
            <pc:docMk/>
            <pc:sldMk cId="1340111567" sldId="264"/>
            <ac:spMk id="3" creationId="{CB65F861-4BD6-6F1C-DE23-A2CFF6D09103}"/>
          </ac:spMkLst>
        </pc:spChg>
      </pc:sldChg>
      <pc:sldChg chg="modSp">
        <pc:chgData name="Ashok Basnet" userId="b75f6f4236b527a2" providerId="Windows Live" clId="Web-{6D73AF13-1A98-4270-925F-3167923CED94}" dt="2023-04-22T15:17:58.883" v="192" actId="20577"/>
        <pc:sldMkLst>
          <pc:docMk/>
          <pc:sldMk cId="3265350287" sldId="265"/>
        </pc:sldMkLst>
        <pc:spChg chg="mod">
          <ac:chgData name="Ashok Basnet" userId="b75f6f4236b527a2" providerId="Windows Live" clId="Web-{6D73AF13-1A98-4270-925F-3167923CED94}" dt="2023-04-22T15:17:58.883" v="192" actId="20577"/>
          <ac:spMkLst>
            <pc:docMk/>
            <pc:sldMk cId="3265350287" sldId="265"/>
            <ac:spMk id="3" creationId="{CB65F861-4BD6-6F1C-DE23-A2CFF6D09103}"/>
          </ac:spMkLst>
        </pc:spChg>
      </pc:sldChg>
      <pc:sldChg chg="modSp">
        <pc:chgData name="Ashok Basnet" userId="b75f6f4236b527a2" providerId="Windows Live" clId="Web-{6D73AF13-1A98-4270-925F-3167923CED94}" dt="2023-04-22T15:21:48.922" v="380" actId="20577"/>
        <pc:sldMkLst>
          <pc:docMk/>
          <pc:sldMk cId="945674484" sldId="266"/>
        </pc:sldMkLst>
        <pc:spChg chg="mod">
          <ac:chgData name="Ashok Basnet" userId="b75f6f4236b527a2" providerId="Windows Live" clId="Web-{6D73AF13-1A98-4270-925F-3167923CED94}" dt="2023-04-22T15:21:48.922" v="380" actId="20577"/>
          <ac:spMkLst>
            <pc:docMk/>
            <pc:sldMk cId="945674484" sldId="266"/>
            <ac:spMk id="3" creationId="{CB65F861-4BD6-6F1C-DE23-A2CFF6D09103}"/>
          </ac:spMkLst>
        </pc:spChg>
      </pc:sldChg>
      <pc:sldChg chg="modSp">
        <pc:chgData name="Ashok Basnet" userId="b75f6f4236b527a2" providerId="Windows Live" clId="Web-{6D73AF13-1A98-4270-925F-3167923CED94}" dt="2023-04-22T15:24:07.223" v="536" actId="20577"/>
        <pc:sldMkLst>
          <pc:docMk/>
          <pc:sldMk cId="3471085200" sldId="267"/>
        </pc:sldMkLst>
        <pc:spChg chg="mod">
          <ac:chgData name="Ashok Basnet" userId="b75f6f4236b527a2" providerId="Windows Live" clId="Web-{6D73AF13-1A98-4270-925F-3167923CED94}" dt="2023-04-22T15:24:07.223" v="536" actId="20577"/>
          <ac:spMkLst>
            <pc:docMk/>
            <pc:sldMk cId="3471085200" sldId="267"/>
            <ac:spMk id="3" creationId="{CB65F861-4BD6-6F1C-DE23-A2CFF6D09103}"/>
          </ac:spMkLst>
        </pc:spChg>
      </pc:sldChg>
    </pc:docChg>
  </pc:docChgLst>
  <pc:docChgLst>
    <pc:chgData name="Ashok Basnet" userId="b75f6f4236b527a2" providerId="Windows Live" clId="Web-{E92AF003-0AAA-45B0-A6FE-D42D2E9EE367}"/>
    <pc:docChg chg="modSld">
      <pc:chgData name="Ashok Basnet" userId="b75f6f4236b527a2" providerId="Windows Live" clId="Web-{E92AF003-0AAA-45B0-A6FE-D42D2E9EE367}" dt="2023-04-23T12:18:02.502" v="76" actId="14100"/>
      <pc:docMkLst>
        <pc:docMk/>
      </pc:docMkLst>
      <pc:sldChg chg="modSp">
        <pc:chgData name="Ashok Basnet" userId="b75f6f4236b527a2" providerId="Windows Live" clId="Web-{E92AF003-0AAA-45B0-A6FE-D42D2E9EE367}" dt="2023-04-23T12:18:02.502" v="76" actId="14100"/>
        <pc:sldMkLst>
          <pc:docMk/>
          <pc:sldMk cId="1340111567" sldId="264"/>
        </pc:sldMkLst>
        <pc:spChg chg="mod">
          <ac:chgData name="Ashok Basnet" userId="b75f6f4236b527a2" providerId="Windows Live" clId="Web-{E92AF003-0AAA-45B0-A6FE-D42D2E9EE367}" dt="2023-04-23T12:18:02.502" v="76" actId="14100"/>
          <ac:spMkLst>
            <pc:docMk/>
            <pc:sldMk cId="1340111567" sldId="264"/>
            <ac:spMk id="3" creationId="{CB65F861-4BD6-6F1C-DE23-A2CFF6D0910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0D6A6-7783-40C0-802A-75624F3429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2AC65B-0EA6-4D5D-A3D6-E1323BB1D3F2}">
      <dgm:prSet/>
      <dgm:spPr/>
      <dgm:t>
        <a:bodyPr/>
        <a:lstStyle/>
        <a:p>
          <a:r>
            <a:rPr lang="en-US"/>
            <a:t>Introduction to AI (4 hours)</a:t>
          </a:r>
        </a:p>
      </dgm:t>
    </dgm:pt>
    <dgm:pt modelId="{C04A74FD-2AAF-40FC-91CC-AB0301D8DD32}" type="parTrans" cxnId="{62EBC23A-6E73-46EE-9997-C38A19CB7DF0}">
      <dgm:prSet/>
      <dgm:spPr/>
      <dgm:t>
        <a:bodyPr/>
        <a:lstStyle/>
        <a:p>
          <a:endParaRPr lang="en-US"/>
        </a:p>
      </dgm:t>
    </dgm:pt>
    <dgm:pt modelId="{E69F9C78-42B5-4EF8-8EE1-5FF1276DBDA0}" type="sibTrans" cxnId="{62EBC23A-6E73-46EE-9997-C38A19CB7DF0}">
      <dgm:prSet/>
      <dgm:spPr/>
      <dgm:t>
        <a:bodyPr/>
        <a:lstStyle/>
        <a:p>
          <a:endParaRPr lang="en-US"/>
        </a:p>
      </dgm:t>
    </dgm:pt>
    <dgm:pt modelId="{9D461421-3F01-431F-BCF7-77649B03F687}">
      <dgm:prSet/>
      <dgm:spPr/>
      <dgm:t>
        <a:bodyPr/>
        <a:lstStyle/>
        <a:p>
          <a:r>
            <a:rPr lang="en-US"/>
            <a:t>Agent, Search and Game Playing (6 hours)</a:t>
          </a:r>
        </a:p>
      </dgm:t>
    </dgm:pt>
    <dgm:pt modelId="{474DECCB-7A97-46AA-9B82-86B348C68158}" type="parTrans" cxnId="{C2CECEA2-909F-40CE-8A47-7F0E19DC92F2}">
      <dgm:prSet/>
      <dgm:spPr/>
      <dgm:t>
        <a:bodyPr/>
        <a:lstStyle/>
        <a:p>
          <a:endParaRPr lang="en-US"/>
        </a:p>
      </dgm:t>
    </dgm:pt>
    <dgm:pt modelId="{4F3643D7-C194-4DCB-BE60-6F2907B9D7DB}" type="sibTrans" cxnId="{C2CECEA2-909F-40CE-8A47-7F0E19DC92F2}">
      <dgm:prSet/>
      <dgm:spPr/>
      <dgm:t>
        <a:bodyPr/>
        <a:lstStyle/>
        <a:p>
          <a:endParaRPr lang="en-US"/>
        </a:p>
      </dgm:t>
    </dgm:pt>
    <dgm:pt modelId="{70C3202E-F535-4211-9B44-99721E03EA15}">
      <dgm:prSet/>
      <dgm:spPr/>
      <dgm:t>
        <a:bodyPr/>
        <a:lstStyle/>
        <a:p>
          <a:r>
            <a:rPr lang="en-US"/>
            <a:t>Pattern Recognition (5 hours)</a:t>
          </a:r>
        </a:p>
      </dgm:t>
    </dgm:pt>
    <dgm:pt modelId="{33C24B37-22EE-46BB-92AA-D3902F5E9AB4}" type="parTrans" cxnId="{C4EB144A-E18E-4A99-A29C-53EBFD8EDC79}">
      <dgm:prSet/>
      <dgm:spPr/>
      <dgm:t>
        <a:bodyPr/>
        <a:lstStyle/>
        <a:p>
          <a:endParaRPr lang="en-US"/>
        </a:p>
      </dgm:t>
    </dgm:pt>
    <dgm:pt modelId="{F14C014E-2323-4A4F-B2A5-F4E50663040B}" type="sibTrans" cxnId="{C4EB144A-E18E-4A99-A29C-53EBFD8EDC79}">
      <dgm:prSet/>
      <dgm:spPr/>
      <dgm:t>
        <a:bodyPr/>
        <a:lstStyle/>
        <a:p>
          <a:endParaRPr lang="en-US"/>
        </a:p>
      </dgm:t>
    </dgm:pt>
    <dgm:pt modelId="{AD8C3830-85F8-4F0D-996D-78A855E8D4B3}">
      <dgm:prSet/>
      <dgm:spPr/>
      <dgm:t>
        <a:bodyPr/>
        <a:lstStyle/>
        <a:p>
          <a:r>
            <a:rPr lang="en-US"/>
            <a:t>Neural Network (5 hours)</a:t>
          </a:r>
        </a:p>
      </dgm:t>
    </dgm:pt>
    <dgm:pt modelId="{E9063B90-087D-4690-BD25-6C661DA9E9AB}" type="parTrans" cxnId="{95FE4765-8ABB-40AF-9E55-D298511C594A}">
      <dgm:prSet/>
      <dgm:spPr/>
      <dgm:t>
        <a:bodyPr/>
        <a:lstStyle/>
        <a:p>
          <a:endParaRPr lang="en-US"/>
        </a:p>
      </dgm:t>
    </dgm:pt>
    <dgm:pt modelId="{914ADB90-BB54-4A24-B1D2-F40A977AAA55}" type="sibTrans" cxnId="{95FE4765-8ABB-40AF-9E55-D298511C594A}">
      <dgm:prSet/>
      <dgm:spPr/>
      <dgm:t>
        <a:bodyPr/>
        <a:lstStyle/>
        <a:p>
          <a:endParaRPr lang="en-US"/>
        </a:p>
      </dgm:t>
    </dgm:pt>
    <dgm:pt modelId="{BD62E305-058A-4553-BCDE-BD29D84F4FE4}">
      <dgm:prSet/>
      <dgm:spPr/>
      <dgm:t>
        <a:bodyPr/>
        <a:lstStyle/>
        <a:p>
          <a:r>
            <a:rPr lang="en-US"/>
            <a:t>Probabilistic Methods (5 hours)</a:t>
          </a:r>
        </a:p>
      </dgm:t>
    </dgm:pt>
    <dgm:pt modelId="{9524CD69-BE8C-4AC2-B2C9-D1B4816B7474}" type="parTrans" cxnId="{83EC1CED-DD80-45EE-AFF9-88A86523FEB1}">
      <dgm:prSet/>
      <dgm:spPr/>
      <dgm:t>
        <a:bodyPr/>
        <a:lstStyle/>
        <a:p>
          <a:endParaRPr lang="en-US"/>
        </a:p>
      </dgm:t>
    </dgm:pt>
    <dgm:pt modelId="{C4712618-8E1F-4A50-95FB-D941DF57D622}" type="sibTrans" cxnId="{83EC1CED-DD80-45EE-AFF9-88A86523FEB1}">
      <dgm:prSet/>
      <dgm:spPr/>
      <dgm:t>
        <a:bodyPr/>
        <a:lstStyle/>
        <a:p>
          <a:endParaRPr lang="en-US"/>
        </a:p>
      </dgm:t>
    </dgm:pt>
    <dgm:pt modelId="{F01D6DC4-1A23-4E66-9A85-CEC92DC93C1E}">
      <dgm:prSet/>
      <dgm:spPr/>
      <dgm:t>
        <a:bodyPr/>
        <a:lstStyle/>
        <a:p>
          <a:r>
            <a:rPr lang="en-US"/>
            <a:t>Genetic Algorithm (5 hours)</a:t>
          </a:r>
        </a:p>
      </dgm:t>
    </dgm:pt>
    <dgm:pt modelId="{E0C32820-799F-4ACE-BD5A-63FF463EA40A}" type="parTrans" cxnId="{1C5DB13F-16A6-46ED-9C49-9802D7297CE6}">
      <dgm:prSet/>
      <dgm:spPr/>
      <dgm:t>
        <a:bodyPr/>
        <a:lstStyle/>
        <a:p>
          <a:endParaRPr lang="en-US"/>
        </a:p>
      </dgm:t>
    </dgm:pt>
    <dgm:pt modelId="{EF0192EF-3500-4EBB-9D94-9F60DD9F2007}" type="sibTrans" cxnId="{1C5DB13F-16A6-46ED-9C49-9802D7297CE6}">
      <dgm:prSet/>
      <dgm:spPr/>
      <dgm:t>
        <a:bodyPr/>
        <a:lstStyle/>
        <a:p>
          <a:endParaRPr lang="en-US"/>
        </a:p>
      </dgm:t>
    </dgm:pt>
    <dgm:pt modelId="{30DFFA2F-4065-4E83-B435-CBDC02E8BCF1}">
      <dgm:prSet/>
      <dgm:spPr/>
      <dgm:t>
        <a:bodyPr/>
        <a:lstStyle/>
        <a:p>
          <a:r>
            <a:rPr lang="en-US"/>
            <a:t>Expert System (7 hours)</a:t>
          </a:r>
        </a:p>
      </dgm:t>
    </dgm:pt>
    <dgm:pt modelId="{D77FBCDF-CC75-4BEA-9400-253DA8C88653}" type="parTrans" cxnId="{6F65960A-48CE-4996-9274-0118B3746167}">
      <dgm:prSet/>
      <dgm:spPr/>
      <dgm:t>
        <a:bodyPr/>
        <a:lstStyle/>
        <a:p>
          <a:endParaRPr lang="en-US"/>
        </a:p>
      </dgm:t>
    </dgm:pt>
    <dgm:pt modelId="{A59DF1BA-A149-428C-9FCA-EF57187B3615}" type="sibTrans" cxnId="{6F65960A-48CE-4996-9274-0118B3746167}">
      <dgm:prSet/>
      <dgm:spPr/>
      <dgm:t>
        <a:bodyPr/>
        <a:lstStyle/>
        <a:p>
          <a:endParaRPr lang="en-US"/>
        </a:p>
      </dgm:t>
    </dgm:pt>
    <dgm:pt modelId="{8C98AB6E-ED9C-419E-8667-437BE1B5F4BD}">
      <dgm:prSet/>
      <dgm:spPr/>
      <dgm:t>
        <a:bodyPr/>
        <a:lstStyle/>
        <a:p>
          <a:r>
            <a:rPr lang="en-US"/>
            <a:t>Swarm Intelligence (8 hours)</a:t>
          </a:r>
        </a:p>
      </dgm:t>
    </dgm:pt>
    <dgm:pt modelId="{E398B2DB-2F85-4942-8C1A-79C74C26B16C}" type="parTrans" cxnId="{7C23121B-7A8D-4C95-93CE-B289BB3CD2DB}">
      <dgm:prSet/>
      <dgm:spPr/>
      <dgm:t>
        <a:bodyPr/>
        <a:lstStyle/>
        <a:p>
          <a:endParaRPr lang="en-US"/>
        </a:p>
      </dgm:t>
    </dgm:pt>
    <dgm:pt modelId="{63022C4B-FFAA-4A27-9A96-B19CCAD14E37}" type="sibTrans" cxnId="{7C23121B-7A8D-4C95-93CE-B289BB3CD2DB}">
      <dgm:prSet/>
      <dgm:spPr/>
      <dgm:t>
        <a:bodyPr/>
        <a:lstStyle/>
        <a:p>
          <a:endParaRPr lang="en-US"/>
        </a:p>
      </dgm:t>
    </dgm:pt>
    <dgm:pt modelId="{F1082086-FF6A-427F-BEEF-2F5C556435D3}" type="pres">
      <dgm:prSet presAssocID="{4C10D6A6-7783-40C0-802A-75624F3429D5}" presName="root" presStyleCnt="0">
        <dgm:presLayoutVars>
          <dgm:dir/>
          <dgm:resizeHandles val="exact"/>
        </dgm:presLayoutVars>
      </dgm:prSet>
      <dgm:spPr/>
    </dgm:pt>
    <dgm:pt modelId="{8600C84B-8642-44BA-9844-F41A57F62852}" type="pres">
      <dgm:prSet presAssocID="{4C10D6A6-7783-40C0-802A-75624F3429D5}" presName="container" presStyleCnt="0">
        <dgm:presLayoutVars>
          <dgm:dir/>
          <dgm:resizeHandles val="exact"/>
        </dgm:presLayoutVars>
      </dgm:prSet>
      <dgm:spPr/>
    </dgm:pt>
    <dgm:pt modelId="{6C25DEFE-4954-41DA-9BED-6B56F93060E3}" type="pres">
      <dgm:prSet presAssocID="{EF2AC65B-0EA6-4D5D-A3D6-E1323BB1D3F2}" presName="compNode" presStyleCnt="0"/>
      <dgm:spPr/>
    </dgm:pt>
    <dgm:pt modelId="{0F411DD0-23D0-481C-8BE8-8D75AB289F5C}" type="pres">
      <dgm:prSet presAssocID="{EF2AC65B-0EA6-4D5D-A3D6-E1323BB1D3F2}" presName="iconBgRect" presStyleLbl="bgShp" presStyleIdx="0" presStyleCnt="8"/>
      <dgm:spPr/>
    </dgm:pt>
    <dgm:pt modelId="{EF9A53A2-FD08-4B38-B5A1-6416EF432355}" type="pres">
      <dgm:prSet presAssocID="{EF2AC65B-0EA6-4D5D-A3D6-E1323BB1D3F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CFC296-BE6F-4A72-B577-F879A64F5018}" type="pres">
      <dgm:prSet presAssocID="{EF2AC65B-0EA6-4D5D-A3D6-E1323BB1D3F2}" presName="spaceRect" presStyleCnt="0"/>
      <dgm:spPr/>
    </dgm:pt>
    <dgm:pt modelId="{FB35B494-0320-40AB-A71F-987D763782AD}" type="pres">
      <dgm:prSet presAssocID="{EF2AC65B-0EA6-4D5D-A3D6-E1323BB1D3F2}" presName="textRect" presStyleLbl="revTx" presStyleIdx="0" presStyleCnt="8">
        <dgm:presLayoutVars>
          <dgm:chMax val="1"/>
          <dgm:chPref val="1"/>
        </dgm:presLayoutVars>
      </dgm:prSet>
      <dgm:spPr/>
    </dgm:pt>
    <dgm:pt modelId="{572CA3F6-6E30-4D2D-B1B1-CBE60752E568}" type="pres">
      <dgm:prSet presAssocID="{E69F9C78-42B5-4EF8-8EE1-5FF1276DBDA0}" presName="sibTrans" presStyleLbl="sibTrans2D1" presStyleIdx="0" presStyleCnt="0"/>
      <dgm:spPr/>
    </dgm:pt>
    <dgm:pt modelId="{71CCAF76-0D06-46E6-A68E-B0105E2468DC}" type="pres">
      <dgm:prSet presAssocID="{9D461421-3F01-431F-BCF7-77649B03F687}" presName="compNode" presStyleCnt="0"/>
      <dgm:spPr/>
    </dgm:pt>
    <dgm:pt modelId="{47FFDEFF-89A3-41AD-998C-15F5D18B2CBF}" type="pres">
      <dgm:prSet presAssocID="{9D461421-3F01-431F-BCF7-77649B03F687}" presName="iconBgRect" presStyleLbl="bgShp" presStyleIdx="1" presStyleCnt="8"/>
      <dgm:spPr/>
    </dgm:pt>
    <dgm:pt modelId="{59578E8E-E03E-4717-BC1F-D8DC902776AA}" type="pres">
      <dgm:prSet presAssocID="{9D461421-3F01-431F-BCF7-77649B03F68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EB9B491-2612-44C0-8513-BF2E0C2213DB}" type="pres">
      <dgm:prSet presAssocID="{9D461421-3F01-431F-BCF7-77649B03F687}" presName="spaceRect" presStyleCnt="0"/>
      <dgm:spPr/>
    </dgm:pt>
    <dgm:pt modelId="{91278058-99ED-4916-A0ED-0077B5840AB7}" type="pres">
      <dgm:prSet presAssocID="{9D461421-3F01-431F-BCF7-77649B03F687}" presName="textRect" presStyleLbl="revTx" presStyleIdx="1" presStyleCnt="8">
        <dgm:presLayoutVars>
          <dgm:chMax val="1"/>
          <dgm:chPref val="1"/>
        </dgm:presLayoutVars>
      </dgm:prSet>
      <dgm:spPr/>
    </dgm:pt>
    <dgm:pt modelId="{C203DC36-261C-466F-8D98-4094816A0E85}" type="pres">
      <dgm:prSet presAssocID="{4F3643D7-C194-4DCB-BE60-6F2907B9D7DB}" presName="sibTrans" presStyleLbl="sibTrans2D1" presStyleIdx="0" presStyleCnt="0"/>
      <dgm:spPr/>
    </dgm:pt>
    <dgm:pt modelId="{A9AB63BC-2E41-4514-AA9A-6ABE3D555AD1}" type="pres">
      <dgm:prSet presAssocID="{70C3202E-F535-4211-9B44-99721E03EA15}" presName="compNode" presStyleCnt="0"/>
      <dgm:spPr/>
    </dgm:pt>
    <dgm:pt modelId="{A20D63FB-AB62-449D-ADDD-4FAC842F52A0}" type="pres">
      <dgm:prSet presAssocID="{70C3202E-F535-4211-9B44-99721E03EA15}" presName="iconBgRect" presStyleLbl="bgShp" presStyleIdx="2" presStyleCnt="8"/>
      <dgm:spPr/>
    </dgm:pt>
    <dgm:pt modelId="{950632B0-3E81-4B33-94A2-57AB2C7ADD2F}" type="pres">
      <dgm:prSet presAssocID="{70C3202E-F535-4211-9B44-99721E03EA1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0EF43CC-8D16-40BD-BBBD-A5553EC3F268}" type="pres">
      <dgm:prSet presAssocID="{70C3202E-F535-4211-9B44-99721E03EA15}" presName="spaceRect" presStyleCnt="0"/>
      <dgm:spPr/>
    </dgm:pt>
    <dgm:pt modelId="{9D9D63DD-EDCE-4AAE-AC60-D06895493F89}" type="pres">
      <dgm:prSet presAssocID="{70C3202E-F535-4211-9B44-99721E03EA15}" presName="textRect" presStyleLbl="revTx" presStyleIdx="2" presStyleCnt="8">
        <dgm:presLayoutVars>
          <dgm:chMax val="1"/>
          <dgm:chPref val="1"/>
        </dgm:presLayoutVars>
      </dgm:prSet>
      <dgm:spPr/>
    </dgm:pt>
    <dgm:pt modelId="{31D46425-91BC-4253-81CA-BD3E0A433D72}" type="pres">
      <dgm:prSet presAssocID="{F14C014E-2323-4A4F-B2A5-F4E50663040B}" presName="sibTrans" presStyleLbl="sibTrans2D1" presStyleIdx="0" presStyleCnt="0"/>
      <dgm:spPr/>
    </dgm:pt>
    <dgm:pt modelId="{9DC569D1-E619-4C4A-8D82-CCB79135BA6B}" type="pres">
      <dgm:prSet presAssocID="{AD8C3830-85F8-4F0D-996D-78A855E8D4B3}" presName="compNode" presStyleCnt="0"/>
      <dgm:spPr/>
    </dgm:pt>
    <dgm:pt modelId="{81025852-67E5-45D4-A9F9-AE39C6A85F89}" type="pres">
      <dgm:prSet presAssocID="{AD8C3830-85F8-4F0D-996D-78A855E8D4B3}" presName="iconBgRect" presStyleLbl="bgShp" presStyleIdx="3" presStyleCnt="8"/>
      <dgm:spPr/>
    </dgm:pt>
    <dgm:pt modelId="{942E69B3-12FF-49E0-95B2-ECC8D8D11174}" type="pres">
      <dgm:prSet presAssocID="{AD8C3830-85F8-4F0D-996D-78A855E8D4B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45A78F8-9D41-41C5-BBA0-9A0FFA195BF3}" type="pres">
      <dgm:prSet presAssocID="{AD8C3830-85F8-4F0D-996D-78A855E8D4B3}" presName="spaceRect" presStyleCnt="0"/>
      <dgm:spPr/>
    </dgm:pt>
    <dgm:pt modelId="{A24D2613-A997-4521-B25D-A4CE7C89D625}" type="pres">
      <dgm:prSet presAssocID="{AD8C3830-85F8-4F0D-996D-78A855E8D4B3}" presName="textRect" presStyleLbl="revTx" presStyleIdx="3" presStyleCnt="8">
        <dgm:presLayoutVars>
          <dgm:chMax val="1"/>
          <dgm:chPref val="1"/>
        </dgm:presLayoutVars>
      </dgm:prSet>
      <dgm:spPr/>
    </dgm:pt>
    <dgm:pt modelId="{C8E78FEB-92F5-4B30-9336-CFD85A0ED7C8}" type="pres">
      <dgm:prSet presAssocID="{914ADB90-BB54-4A24-B1D2-F40A977AAA55}" presName="sibTrans" presStyleLbl="sibTrans2D1" presStyleIdx="0" presStyleCnt="0"/>
      <dgm:spPr/>
    </dgm:pt>
    <dgm:pt modelId="{09C2DC5C-CD8E-4E05-8A7E-22A5B1CB6D03}" type="pres">
      <dgm:prSet presAssocID="{BD62E305-058A-4553-BCDE-BD29D84F4FE4}" presName="compNode" presStyleCnt="0"/>
      <dgm:spPr/>
    </dgm:pt>
    <dgm:pt modelId="{593BCF0E-058F-4560-BB77-2B70350C8BC2}" type="pres">
      <dgm:prSet presAssocID="{BD62E305-058A-4553-BCDE-BD29D84F4FE4}" presName="iconBgRect" presStyleLbl="bgShp" presStyleIdx="4" presStyleCnt="8"/>
      <dgm:spPr/>
    </dgm:pt>
    <dgm:pt modelId="{D9D06E10-17C9-4459-AD2C-6435B535EBB0}" type="pres">
      <dgm:prSet presAssocID="{BD62E305-058A-4553-BCDE-BD29D84F4FE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40AF9E6-BBCC-4DE5-91EE-D0497D34BBDF}" type="pres">
      <dgm:prSet presAssocID="{BD62E305-058A-4553-BCDE-BD29D84F4FE4}" presName="spaceRect" presStyleCnt="0"/>
      <dgm:spPr/>
    </dgm:pt>
    <dgm:pt modelId="{8FAB5699-554D-4D46-92FA-FD6E54C50E74}" type="pres">
      <dgm:prSet presAssocID="{BD62E305-058A-4553-BCDE-BD29D84F4FE4}" presName="textRect" presStyleLbl="revTx" presStyleIdx="4" presStyleCnt="8">
        <dgm:presLayoutVars>
          <dgm:chMax val="1"/>
          <dgm:chPref val="1"/>
        </dgm:presLayoutVars>
      </dgm:prSet>
      <dgm:spPr/>
    </dgm:pt>
    <dgm:pt modelId="{A8F5F7A5-E2CD-4CE8-A70E-DAA6AE19E56F}" type="pres">
      <dgm:prSet presAssocID="{C4712618-8E1F-4A50-95FB-D941DF57D622}" presName="sibTrans" presStyleLbl="sibTrans2D1" presStyleIdx="0" presStyleCnt="0"/>
      <dgm:spPr/>
    </dgm:pt>
    <dgm:pt modelId="{A6838866-88AF-43FF-ABCE-A2286AC0DC6F}" type="pres">
      <dgm:prSet presAssocID="{F01D6DC4-1A23-4E66-9A85-CEC92DC93C1E}" presName="compNode" presStyleCnt="0"/>
      <dgm:spPr/>
    </dgm:pt>
    <dgm:pt modelId="{A26610AA-6BF5-4242-B1AF-FE133D9C8E72}" type="pres">
      <dgm:prSet presAssocID="{F01D6DC4-1A23-4E66-9A85-CEC92DC93C1E}" presName="iconBgRect" presStyleLbl="bgShp" presStyleIdx="5" presStyleCnt="8"/>
      <dgm:spPr/>
    </dgm:pt>
    <dgm:pt modelId="{8B3A3DB8-19EA-43F0-A10A-72EB13FEE3D2}" type="pres">
      <dgm:prSet presAssocID="{F01D6DC4-1A23-4E66-9A85-CEC92DC93C1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3F7B13D-F6EF-4606-A839-A819D9585432}" type="pres">
      <dgm:prSet presAssocID="{F01D6DC4-1A23-4E66-9A85-CEC92DC93C1E}" presName="spaceRect" presStyleCnt="0"/>
      <dgm:spPr/>
    </dgm:pt>
    <dgm:pt modelId="{082F6CC2-3280-45E9-AD83-25496F9D2B6A}" type="pres">
      <dgm:prSet presAssocID="{F01D6DC4-1A23-4E66-9A85-CEC92DC93C1E}" presName="textRect" presStyleLbl="revTx" presStyleIdx="5" presStyleCnt="8">
        <dgm:presLayoutVars>
          <dgm:chMax val="1"/>
          <dgm:chPref val="1"/>
        </dgm:presLayoutVars>
      </dgm:prSet>
      <dgm:spPr/>
    </dgm:pt>
    <dgm:pt modelId="{ABF2DE2E-B4D1-4A34-8920-6345DFD63011}" type="pres">
      <dgm:prSet presAssocID="{EF0192EF-3500-4EBB-9D94-9F60DD9F2007}" presName="sibTrans" presStyleLbl="sibTrans2D1" presStyleIdx="0" presStyleCnt="0"/>
      <dgm:spPr/>
    </dgm:pt>
    <dgm:pt modelId="{84387465-BE6F-4FF5-B7A7-02DB8C1FDB27}" type="pres">
      <dgm:prSet presAssocID="{30DFFA2F-4065-4E83-B435-CBDC02E8BCF1}" presName="compNode" presStyleCnt="0"/>
      <dgm:spPr/>
    </dgm:pt>
    <dgm:pt modelId="{48D100DF-B236-4BA4-99DF-2F6A2DBE1901}" type="pres">
      <dgm:prSet presAssocID="{30DFFA2F-4065-4E83-B435-CBDC02E8BCF1}" presName="iconBgRect" presStyleLbl="bgShp" presStyleIdx="6" presStyleCnt="8"/>
      <dgm:spPr/>
    </dgm:pt>
    <dgm:pt modelId="{F2AB4E91-C773-475A-A0DE-FBC346280DC8}" type="pres">
      <dgm:prSet presAssocID="{30DFFA2F-4065-4E83-B435-CBDC02E8BCF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5DBD224-508C-44F9-932F-EFADD73EAA06}" type="pres">
      <dgm:prSet presAssocID="{30DFFA2F-4065-4E83-B435-CBDC02E8BCF1}" presName="spaceRect" presStyleCnt="0"/>
      <dgm:spPr/>
    </dgm:pt>
    <dgm:pt modelId="{409CC90C-21DE-458F-8321-6A80F45AE45E}" type="pres">
      <dgm:prSet presAssocID="{30DFFA2F-4065-4E83-B435-CBDC02E8BCF1}" presName="textRect" presStyleLbl="revTx" presStyleIdx="6" presStyleCnt="8">
        <dgm:presLayoutVars>
          <dgm:chMax val="1"/>
          <dgm:chPref val="1"/>
        </dgm:presLayoutVars>
      </dgm:prSet>
      <dgm:spPr/>
    </dgm:pt>
    <dgm:pt modelId="{79FC8829-0034-4D83-AFD2-3924843F969B}" type="pres">
      <dgm:prSet presAssocID="{A59DF1BA-A149-428C-9FCA-EF57187B3615}" presName="sibTrans" presStyleLbl="sibTrans2D1" presStyleIdx="0" presStyleCnt="0"/>
      <dgm:spPr/>
    </dgm:pt>
    <dgm:pt modelId="{B05F3A82-E573-47DB-B1DA-E57CD810AC66}" type="pres">
      <dgm:prSet presAssocID="{8C98AB6E-ED9C-419E-8667-437BE1B5F4BD}" presName="compNode" presStyleCnt="0"/>
      <dgm:spPr/>
    </dgm:pt>
    <dgm:pt modelId="{BA5A1152-140A-42FC-85F2-7C51A6BC7658}" type="pres">
      <dgm:prSet presAssocID="{8C98AB6E-ED9C-419E-8667-437BE1B5F4BD}" presName="iconBgRect" presStyleLbl="bgShp" presStyleIdx="7" presStyleCnt="8"/>
      <dgm:spPr/>
    </dgm:pt>
    <dgm:pt modelId="{F93A0D78-EB50-4E03-A3CD-BFA090269ACB}" type="pres">
      <dgm:prSet presAssocID="{8C98AB6E-ED9C-419E-8667-437BE1B5F4B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AC5A088-E788-4B6D-B098-A10572318583}" type="pres">
      <dgm:prSet presAssocID="{8C98AB6E-ED9C-419E-8667-437BE1B5F4BD}" presName="spaceRect" presStyleCnt="0"/>
      <dgm:spPr/>
    </dgm:pt>
    <dgm:pt modelId="{E9D13795-8D77-4653-97BE-2DA2D2E2149E}" type="pres">
      <dgm:prSet presAssocID="{8C98AB6E-ED9C-419E-8667-437BE1B5F4B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F65960A-48CE-4996-9274-0118B3746167}" srcId="{4C10D6A6-7783-40C0-802A-75624F3429D5}" destId="{30DFFA2F-4065-4E83-B435-CBDC02E8BCF1}" srcOrd="6" destOrd="0" parTransId="{D77FBCDF-CC75-4BEA-9400-253DA8C88653}" sibTransId="{A59DF1BA-A149-428C-9FCA-EF57187B3615}"/>
    <dgm:cxn modelId="{FFAED012-5138-46C5-90DA-CCD6FEFD8BCE}" type="presOf" srcId="{8C98AB6E-ED9C-419E-8667-437BE1B5F4BD}" destId="{E9D13795-8D77-4653-97BE-2DA2D2E2149E}" srcOrd="0" destOrd="0" presId="urn:microsoft.com/office/officeart/2018/2/layout/IconCircleList"/>
    <dgm:cxn modelId="{7C23121B-7A8D-4C95-93CE-B289BB3CD2DB}" srcId="{4C10D6A6-7783-40C0-802A-75624F3429D5}" destId="{8C98AB6E-ED9C-419E-8667-437BE1B5F4BD}" srcOrd="7" destOrd="0" parTransId="{E398B2DB-2F85-4942-8C1A-79C74C26B16C}" sibTransId="{63022C4B-FFAA-4A27-9A96-B19CCAD14E37}"/>
    <dgm:cxn modelId="{F5DE8125-2D44-4795-9E9D-FB07225F9C12}" type="presOf" srcId="{EF2AC65B-0EA6-4D5D-A3D6-E1323BB1D3F2}" destId="{FB35B494-0320-40AB-A71F-987D763782AD}" srcOrd="0" destOrd="0" presId="urn:microsoft.com/office/officeart/2018/2/layout/IconCircleList"/>
    <dgm:cxn modelId="{D3959928-8A3B-4E45-9053-5955A3B0E77A}" type="presOf" srcId="{C4712618-8E1F-4A50-95FB-D941DF57D622}" destId="{A8F5F7A5-E2CD-4CE8-A70E-DAA6AE19E56F}" srcOrd="0" destOrd="0" presId="urn:microsoft.com/office/officeart/2018/2/layout/IconCircleList"/>
    <dgm:cxn modelId="{651BA829-8DC1-4471-9A8F-6ED331EDF94C}" type="presOf" srcId="{30DFFA2F-4065-4E83-B435-CBDC02E8BCF1}" destId="{409CC90C-21DE-458F-8321-6A80F45AE45E}" srcOrd="0" destOrd="0" presId="urn:microsoft.com/office/officeart/2018/2/layout/IconCircleList"/>
    <dgm:cxn modelId="{181E7238-5CB8-474B-B53A-70D0B6FC7716}" type="presOf" srcId="{BD62E305-058A-4553-BCDE-BD29D84F4FE4}" destId="{8FAB5699-554D-4D46-92FA-FD6E54C50E74}" srcOrd="0" destOrd="0" presId="urn:microsoft.com/office/officeart/2018/2/layout/IconCircleList"/>
    <dgm:cxn modelId="{62EBC23A-6E73-46EE-9997-C38A19CB7DF0}" srcId="{4C10D6A6-7783-40C0-802A-75624F3429D5}" destId="{EF2AC65B-0EA6-4D5D-A3D6-E1323BB1D3F2}" srcOrd="0" destOrd="0" parTransId="{C04A74FD-2AAF-40FC-91CC-AB0301D8DD32}" sibTransId="{E69F9C78-42B5-4EF8-8EE1-5FF1276DBDA0}"/>
    <dgm:cxn modelId="{57C9D83D-90A5-439D-8D46-9C3DB2F1AFC5}" type="presOf" srcId="{4C10D6A6-7783-40C0-802A-75624F3429D5}" destId="{F1082086-FF6A-427F-BEEF-2F5C556435D3}" srcOrd="0" destOrd="0" presId="urn:microsoft.com/office/officeart/2018/2/layout/IconCircleList"/>
    <dgm:cxn modelId="{7145893F-4237-4506-94D6-784801BBA4CC}" type="presOf" srcId="{9D461421-3F01-431F-BCF7-77649B03F687}" destId="{91278058-99ED-4916-A0ED-0077B5840AB7}" srcOrd="0" destOrd="0" presId="urn:microsoft.com/office/officeart/2018/2/layout/IconCircleList"/>
    <dgm:cxn modelId="{1C5DB13F-16A6-46ED-9C49-9802D7297CE6}" srcId="{4C10D6A6-7783-40C0-802A-75624F3429D5}" destId="{F01D6DC4-1A23-4E66-9A85-CEC92DC93C1E}" srcOrd="5" destOrd="0" parTransId="{E0C32820-799F-4ACE-BD5A-63FF463EA40A}" sibTransId="{EF0192EF-3500-4EBB-9D94-9F60DD9F2007}"/>
    <dgm:cxn modelId="{95FE4765-8ABB-40AF-9E55-D298511C594A}" srcId="{4C10D6A6-7783-40C0-802A-75624F3429D5}" destId="{AD8C3830-85F8-4F0D-996D-78A855E8D4B3}" srcOrd="3" destOrd="0" parTransId="{E9063B90-087D-4690-BD25-6C661DA9E9AB}" sibTransId="{914ADB90-BB54-4A24-B1D2-F40A977AAA55}"/>
    <dgm:cxn modelId="{E9EE9A65-AFD4-4C5F-B1BC-3F0857C9EFA2}" type="presOf" srcId="{F14C014E-2323-4A4F-B2A5-F4E50663040B}" destId="{31D46425-91BC-4253-81CA-BD3E0A433D72}" srcOrd="0" destOrd="0" presId="urn:microsoft.com/office/officeart/2018/2/layout/IconCircleList"/>
    <dgm:cxn modelId="{02032666-6C00-44E8-B1F2-B4A555E7E3CB}" type="presOf" srcId="{F01D6DC4-1A23-4E66-9A85-CEC92DC93C1E}" destId="{082F6CC2-3280-45E9-AD83-25496F9D2B6A}" srcOrd="0" destOrd="0" presId="urn:microsoft.com/office/officeart/2018/2/layout/IconCircleList"/>
    <dgm:cxn modelId="{C4EB144A-E18E-4A99-A29C-53EBFD8EDC79}" srcId="{4C10D6A6-7783-40C0-802A-75624F3429D5}" destId="{70C3202E-F535-4211-9B44-99721E03EA15}" srcOrd="2" destOrd="0" parTransId="{33C24B37-22EE-46BB-92AA-D3902F5E9AB4}" sibTransId="{F14C014E-2323-4A4F-B2A5-F4E50663040B}"/>
    <dgm:cxn modelId="{4B8CE65A-29F2-4E0B-B4C9-50E224BF9D56}" type="presOf" srcId="{A59DF1BA-A149-428C-9FCA-EF57187B3615}" destId="{79FC8829-0034-4D83-AFD2-3924843F969B}" srcOrd="0" destOrd="0" presId="urn:microsoft.com/office/officeart/2018/2/layout/IconCircleList"/>
    <dgm:cxn modelId="{DAC41188-CE1B-4B34-8DD6-31AE9D9EA560}" type="presOf" srcId="{70C3202E-F535-4211-9B44-99721E03EA15}" destId="{9D9D63DD-EDCE-4AAE-AC60-D06895493F89}" srcOrd="0" destOrd="0" presId="urn:microsoft.com/office/officeart/2018/2/layout/IconCircleList"/>
    <dgm:cxn modelId="{1F20648B-71B9-44FC-881A-1AF85E561CBE}" type="presOf" srcId="{AD8C3830-85F8-4F0D-996D-78A855E8D4B3}" destId="{A24D2613-A997-4521-B25D-A4CE7C89D625}" srcOrd="0" destOrd="0" presId="urn:microsoft.com/office/officeart/2018/2/layout/IconCircleList"/>
    <dgm:cxn modelId="{C2CECEA2-909F-40CE-8A47-7F0E19DC92F2}" srcId="{4C10D6A6-7783-40C0-802A-75624F3429D5}" destId="{9D461421-3F01-431F-BCF7-77649B03F687}" srcOrd="1" destOrd="0" parTransId="{474DECCB-7A97-46AA-9B82-86B348C68158}" sibTransId="{4F3643D7-C194-4DCB-BE60-6F2907B9D7DB}"/>
    <dgm:cxn modelId="{19B8E4BD-A3AE-4494-AAC1-443DF94CD205}" type="presOf" srcId="{EF0192EF-3500-4EBB-9D94-9F60DD9F2007}" destId="{ABF2DE2E-B4D1-4A34-8920-6345DFD63011}" srcOrd="0" destOrd="0" presId="urn:microsoft.com/office/officeart/2018/2/layout/IconCircleList"/>
    <dgm:cxn modelId="{22F5BAD3-9720-4BC8-B42E-973F6B0A7A5A}" type="presOf" srcId="{4F3643D7-C194-4DCB-BE60-6F2907B9D7DB}" destId="{C203DC36-261C-466F-8D98-4094816A0E85}" srcOrd="0" destOrd="0" presId="urn:microsoft.com/office/officeart/2018/2/layout/IconCircleList"/>
    <dgm:cxn modelId="{595495D4-8A65-4EAF-9216-580DDA34AA5F}" type="presOf" srcId="{E69F9C78-42B5-4EF8-8EE1-5FF1276DBDA0}" destId="{572CA3F6-6E30-4D2D-B1B1-CBE60752E568}" srcOrd="0" destOrd="0" presId="urn:microsoft.com/office/officeart/2018/2/layout/IconCircleList"/>
    <dgm:cxn modelId="{83EC1CED-DD80-45EE-AFF9-88A86523FEB1}" srcId="{4C10D6A6-7783-40C0-802A-75624F3429D5}" destId="{BD62E305-058A-4553-BCDE-BD29D84F4FE4}" srcOrd="4" destOrd="0" parTransId="{9524CD69-BE8C-4AC2-B2C9-D1B4816B7474}" sibTransId="{C4712618-8E1F-4A50-95FB-D941DF57D622}"/>
    <dgm:cxn modelId="{8E4A82FD-D9F1-491B-A18A-10DC1748A43D}" type="presOf" srcId="{914ADB90-BB54-4A24-B1D2-F40A977AAA55}" destId="{C8E78FEB-92F5-4B30-9336-CFD85A0ED7C8}" srcOrd="0" destOrd="0" presId="urn:microsoft.com/office/officeart/2018/2/layout/IconCircleList"/>
    <dgm:cxn modelId="{DFA1B6D2-A1FE-4163-8FD8-24CF74F5B73A}" type="presParOf" srcId="{F1082086-FF6A-427F-BEEF-2F5C556435D3}" destId="{8600C84B-8642-44BA-9844-F41A57F62852}" srcOrd="0" destOrd="0" presId="urn:microsoft.com/office/officeart/2018/2/layout/IconCircleList"/>
    <dgm:cxn modelId="{0719B725-3B72-412A-9B13-75424DB344B1}" type="presParOf" srcId="{8600C84B-8642-44BA-9844-F41A57F62852}" destId="{6C25DEFE-4954-41DA-9BED-6B56F93060E3}" srcOrd="0" destOrd="0" presId="urn:microsoft.com/office/officeart/2018/2/layout/IconCircleList"/>
    <dgm:cxn modelId="{6A39E2BF-A0D1-408F-A839-C3F14B854F05}" type="presParOf" srcId="{6C25DEFE-4954-41DA-9BED-6B56F93060E3}" destId="{0F411DD0-23D0-481C-8BE8-8D75AB289F5C}" srcOrd="0" destOrd="0" presId="urn:microsoft.com/office/officeart/2018/2/layout/IconCircleList"/>
    <dgm:cxn modelId="{EC4938BC-63F8-4DC7-8780-6CEBBE0059D9}" type="presParOf" srcId="{6C25DEFE-4954-41DA-9BED-6B56F93060E3}" destId="{EF9A53A2-FD08-4B38-B5A1-6416EF432355}" srcOrd="1" destOrd="0" presId="urn:microsoft.com/office/officeart/2018/2/layout/IconCircleList"/>
    <dgm:cxn modelId="{30E82689-77B3-4C5E-91FC-9E7C753039E9}" type="presParOf" srcId="{6C25DEFE-4954-41DA-9BED-6B56F93060E3}" destId="{B6CFC296-BE6F-4A72-B577-F879A64F5018}" srcOrd="2" destOrd="0" presId="urn:microsoft.com/office/officeart/2018/2/layout/IconCircleList"/>
    <dgm:cxn modelId="{11C8012E-D42B-43B6-A387-DDC7ECB87A90}" type="presParOf" srcId="{6C25DEFE-4954-41DA-9BED-6B56F93060E3}" destId="{FB35B494-0320-40AB-A71F-987D763782AD}" srcOrd="3" destOrd="0" presId="urn:microsoft.com/office/officeart/2018/2/layout/IconCircleList"/>
    <dgm:cxn modelId="{ECA4ED1B-20A5-4195-A9EB-39083A8519D1}" type="presParOf" srcId="{8600C84B-8642-44BA-9844-F41A57F62852}" destId="{572CA3F6-6E30-4D2D-B1B1-CBE60752E568}" srcOrd="1" destOrd="0" presId="urn:microsoft.com/office/officeart/2018/2/layout/IconCircleList"/>
    <dgm:cxn modelId="{1FFD14A6-B46B-4852-82D9-4B8A5D727943}" type="presParOf" srcId="{8600C84B-8642-44BA-9844-F41A57F62852}" destId="{71CCAF76-0D06-46E6-A68E-B0105E2468DC}" srcOrd="2" destOrd="0" presId="urn:microsoft.com/office/officeart/2018/2/layout/IconCircleList"/>
    <dgm:cxn modelId="{5D0CE120-562E-45B0-8FC4-E61927D37A85}" type="presParOf" srcId="{71CCAF76-0D06-46E6-A68E-B0105E2468DC}" destId="{47FFDEFF-89A3-41AD-998C-15F5D18B2CBF}" srcOrd="0" destOrd="0" presId="urn:microsoft.com/office/officeart/2018/2/layout/IconCircleList"/>
    <dgm:cxn modelId="{4CC78034-1002-4262-89D1-D34AC44E0C34}" type="presParOf" srcId="{71CCAF76-0D06-46E6-A68E-B0105E2468DC}" destId="{59578E8E-E03E-4717-BC1F-D8DC902776AA}" srcOrd="1" destOrd="0" presId="urn:microsoft.com/office/officeart/2018/2/layout/IconCircleList"/>
    <dgm:cxn modelId="{0E909E54-155A-4A79-9A41-97FBF1020F3D}" type="presParOf" srcId="{71CCAF76-0D06-46E6-A68E-B0105E2468DC}" destId="{AEB9B491-2612-44C0-8513-BF2E0C2213DB}" srcOrd="2" destOrd="0" presId="urn:microsoft.com/office/officeart/2018/2/layout/IconCircleList"/>
    <dgm:cxn modelId="{92EEC92A-A234-4A81-BFEA-5F203968F5E7}" type="presParOf" srcId="{71CCAF76-0D06-46E6-A68E-B0105E2468DC}" destId="{91278058-99ED-4916-A0ED-0077B5840AB7}" srcOrd="3" destOrd="0" presId="urn:microsoft.com/office/officeart/2018/2/layout/IconCircleList"/>
    <dgm:cxn modelId="{6D6B6FE0-B9DF-48D8-81F9-91F6C78B3A71}" type="presParOf" srcId="{8600C84B-8642-44BA-9844-F41A57F62852}" destId="{C203DC36-261C-466F-8D98-4094816A0E85}" srcOrd="3" destOrd="0" presId="urn:microsoft.com/office/officeart/2018/2/layout/IconCircleList"/>
    <dgm:cxn modelId="{0E29C827-2369-4C12-90E1-E883A637844B}" type="presParOf" srcId="{8600C84B-8642-44BA-9844-F41A57F62852}" destId="{A9AB63BC-2E41-4514-AA9A-6ABE3D555AD1}" srcOrd="4" destOrd="0" presId="urn:microsoft.com/office/officeart/2018/2/layout/IconCircleList"/>
    <dgm:cxn modelId="{399E496E-57E6-4C16-A452-AA3DDACE1A72}" type="presParOf" srcId="{A9AB63BC-2E41-4514-AA9A-6ABE3D555AD1}" destId="{A20D63FB-AB62-449D-ADDD-4FAC842F52A0}" srcOrd="0" destOrd="0" presId="urn:microsoft.com/office/officeart/2018/2/layout/IconCircleList"/>
    <dgm:cxn modelId="{AB7C7EE8-34FA-443D-A7B8-08D3511E6C27}" type="presParOf" srcId="{A9AB63BC-2E41-4514-AA9A-6ABE3D555AD1}" destId="{950632B0-3E81-4B33-94A2-57AB2C7ADD2F}" srcOrd="1" destOrd="0" presId="urn:microsoft.com/office/officeart/2018/2/layout/IconCircleList"/>
    <dgm:cxn modelId="{F50A071B-B935-464A-B792-3782112389A5}" type="presParOf" srcId="{A9AB63BC-2E41-4514-AA9A-6ABE3D555AD1}" destId="{00EF43CC-8D16-40BD-BBBD-A5553EC3F268}" srcOrd="2" destOrd="0" presId="urn:microsoft.com/office/officeart/2018/2/layout/IconCircleList"/>
    <dgm:cxn modelId="{B40BAF84-DD39-444A-9AAB-08C7C04B4600}" type="presParOf" srcId="{A9AB63BC-2E41-4514-AA9A-6ABE3D555AD1}" destId="{9D9D63DD-EDCE-4AAE-AC60-D06895493F89}" srcOrd="3" destOrd="0" presId="urn:microsoft.com/office/officeart/2018/2/layout/IconCircleList"/>
    <dgm:cxn modelId="{D94C95E5-C97A-46B0-A12C-A9102EB973BF}" type="presParOf" srcId="{8600C84B-8642-44BA-9844-F41A57F62852}" destId="{31D46425-91BC-4253-81CA-BD3E0A433D72}" srcOrd="5" destOrd="0" presId="urn:microsoft.com/office/officeart/2018/2/layout/IconCircleList"/>
    <dgm:cxn modelId="{886C7B67-338F-4B3E-AF95-A488DD49F8C1}" type="presParOf" srcId="{8600C84B-8642-44BA-9844-F41A57F62852}" destId="{9DC569D1-E619-4C4A-8D82-CCB79135BA6B}" srcOrd="6" destOrd="0" presId="urn:microsoft.com/office/officeart/2018/2/layout/IconCircleList"/>
    <dgm:cxn modelId="{7F66CD6F-38E8-4D7F-96EC-32547BD3BC4F}" type="presParOf" srcId="{9DC569D1-E619-4C4A-8D82-CCB79135BA6B}" destId="{81025852-67E5-45D4-A9F9-AE39C6A85F89}" srcOrd="0" destOrd="0" presId="urn:microsoft.com/office/officeart/2018/2/layout/IconCircleList"/>
    <dgm:cxn modelId="{D6AD0F3A-5197-4D4A-B463-5AC3DCCDF66D}" type="presParOf" srcId="{9DC569D1-E619-4C4A-8D82-CCB79135BA6B}" destId="{942E69B3-12FF-49E0-95B2-ECC8D8D11174}" srcOrd="1" destOrd="0" presId="urn:microsoft.com/office/officeart/2018/2/layout/IconCircleList"/>
    <dgm:cxn modelId="{0DD8FF36-9330-4ED6-B5F5-2B9B73B83B25}" type="presParOf" srcId="{9DC569D1-E619-4C4A-8D82-CCB79135BA6B}" destId="{845A78F8-9D41-41C5-BBA0-9A0FFA195BF3}" srcOrd="2" destOrd="0" presId="urn:microsoft.com/office/officeart/2018/2/layout/IconCircleList"/>
    <dgm:cxn modelId="{5677BD48-C915-4DB3-828E-B46C1A439089}" type="presParOf" srcId="{9DC569D1-E619-4C4A-8D82-CCB79135BA6B}" destId="{A24D2613-A997-4521-B25D-A4CE7C89D625}" srcOrd="3" destOrd="0" presId="urn:microsoft.com/office/officeart/2018/2/layout/IconCircleList"/>
    <dgm:cxn modelId="{EF3A7A3B-34AE-47AF-8996-B07F40191ED9}" type="presParOf" srcId="{8600C84B-8642-44BA-9844-F41A57F62852}" destId="{C8E78FEB-92F5-4B30-9336-CFD85A0ED7C8}" srcOrd="7" destOrd="0" presId="urn:microsoft.com/office/officeart/2018/2/layout/IconCircleList"/>
    <dgm:cxn modelId="{900BB95E-FE90-48BD-BF80-D34F013D980D}" type="presParOf" srcId="{8600C84B-8642-44BA-9844-F41A57F62852}" destId="{09C2DC5C-CD8E-4E05-8A7E-22A5B1CB6D03}" srcOrd="8" destOrd="0" presId="urn:microsoft.com/office/officeart/2018/2/layout/IconCircleList"/>
    <dgm:cxn modelId="{EAC32AEB-CE25-452D-8112-6D0877D6213E}" type="presParOf" srcId="{09C2DC5C-CD8E-4E05-8A7E-22A5B1CB6D03}" destId="{593BCF0E-058F-4560-BB77-2B70350C8BC2}" srcOrd="0" destOrd="0" presId="urn:microsoft.com/office/officeart/2018/2/layout/IconCircleList"/>
    <dgm:cxn modelId="{66488FE2-74E3-493D-A7C4-493D964451F8}" type="presParOf" srcId="{09C2DC5C-CD8E-4E05-8A7E-22A5B1CB6D03}" destId="{D9D06E10-17C9-4459-AD2C-6435B535EBB0}" srcOrd="1" destOrd="0" presId="urn:microsoft.com/office/officeart/2018/2/layout/IconCircleList"/>
    <dgm:cxn modelId="{1786DB14-4477-408F-9ECF-5BACE1869598}" type="presParOf" srcId="{09C2DC5C-CD8E-4E05-8A7E-22A5B1CB6D03}" destId="{940AF9E6-BBCC-4DE5-91EE-D0497D34BBDF}" srcOrd="2" destOrd="0" presId="urn:microsoft.com/office/officeart/2018/2/layout/IconCircleList"/>
    <dgm:cxn modelId="{955C5ED5-F3B3-428B-8FD0-BAB7C7F523E8}" type="presParOf" srcId="{09C2DC5C-CD8E-4E05-8A7E-22A5B1CB6D03}" destId="{8FAB5699-554D-4D46-92FA-FD6E54C50E74}" srcOrd="3" destOrd="0" presId="urn:microsoft.com/office/officeart/2018/2/layout/IconCircleList"/>
    <dgm:cxn modelId="{6AD423E6-DCE7-4084-8D94-6A42D82CC689}" type="presParOf" srcId="{8600C84B-8642-44BA-9844-F41A57F62852}" destId="{A8F5F7A5-E2CD-4CE8-A70E-DAA6AE19E56F}" srcOrd="9" destOrd="0" presId="urn:microsoft.com/office/officeart/2018/2/layout/IconCircleList"/>
    <dgm:cxn modelId="{DE7D7A07-E3C2-43B4-BB9E-2C3BE911F8F2}" type="presParOf" srcId="{8600C84B-8642-44BA-9844-F41A57F62852}" destId="{A6838866-88AF-43FF-ABCE-A2286AC0DC6F}" srcOrd="10" destOrd="0" presId="urn:microsoft.com/office/officeart/2018/2/layout/IconCircleList"/>
    <dgm:cxn modelId="{8CE692C2-61AE-470E-9B4E-05AE85902CBE}" type="presParOf" srcId="{A6838866-88AF-43FF-ABCE-A2286AC0DC6F}" destId="{A26610AA-6BF5-4242-B1AF-FE133D9C8E72}" srcOrd="0" destOrd="0" presId="urn:microsoft.com/office/officeart/2018/2/layout/IconCircleList"/>
    <dgm:cxn modelId="{2B4FD26F-8D6A-4AEE-8188-45CAB0970DCF}" type="presParOf" srcId="{A6838866-88AF-43FF-ABCE-A2286AC0DC6F}" destId="{8B3A3DB8-19EA-43F0-A10A-72EB13FEE3D2}" srcOrd="1" destOrd="0" presId="urn:microsoft.com/office/officeart/2018/2/layout/IconCircleList"/>
    <dgm:cxn modelId="{CBE68A02-FD68-408B-8433-BB04CD193A8C}" type="presParOf" srcId="{A6838866-88AF-43FF-ABCE-A2286AC0DC6F}" destId="{83F7B13D-F6EF-4606-A839-A819D9585432}" srcOrd="2" destOrd="0" presId="urn:microsoft.com/office/officeart/2018/2/layout/IconCircleList"/>
    <dgm:cxn modelId="{988888DE-F172-4E42-B04C-72093A3BAE8D}" type="presParOf" srcId="{A6838866-88AF-43FF-ABCE-A2286AC0DC6F}" destId="{082F6CC2-3280-45E9-AD83-25496F9D2B6A}" srcOrd="3" destOrd="0" presId="urn:microsoft.com/office/officeart/2018/2/layout/IconCircleList"/>
    <dgm:cxn modelId="{1185B30F-1B9F-4D5A-BF42-414EF67D985A}" type="presParOf" srcId="{8600C84B-8642-44BA-9844-F41A57F62852}" destId="{ABF2DE2E-B4D1-4A34-8920-6345DFD63011}" srcOrd="11" destOrd="0" presId="urn:microsoft.com/office/officeart/2018/2/layout/IconCircleList"/>
    <dgm:cxn modelId="{07D03EEF-4430-42AA-84C1-8E5541D2A668}" type="presParOf" srcId="{8600C84B-8642-44BA-9844-F41A57F62852}" destId="{84387465-BE6F-4FF5-B7A7-02DB8C1FDB27}" srcOrd="12" destOrd="0" presId="urn:microsoft.com/office/officeart/2018/2/layout/IconCircleList"/>
    <dgm:cxn modelId="{EE5D746D-E4CB-45F7-B976-F020C1ACF922}" type="presParOf" srcId="{84387465-BE6F-4FF5-B7A7-02DB8C1FDB27}" destId="{48D100DF-B236-4BA4-99DF-2F6A2DBE1901}" srcOrd="0" destOrd="0" presId="urn:microsoft.com/office/officeart/2018/2/layout/IconCircleList"/>
    <dgm:cxn modelId="{3B06AD0D-69CA-4F9F-9282-ABF8A7DC05C6}" type="presParOf" srcId="{84387465-BE6F-4FF5-B7A7-02DB8C1FDB27}" destId="{F2AB4E91-C773-475A-A0DE-FBC346280DC8}" srcOrd="1" destOrd="0" presId="urn:microsoft.com/office/officeart/2018/2/layout/IconCircleList"/>
    <dgm:cxn modelId="{EBF6CFBB-45E0-4E98-8A09-347E7C633DE7}" type="presParOf" srcId="{84387465-BE6F-4FF5-B7A7-02DB8C1FDB27}" destId="{F5DBD224-508C-44F9-932F-EFADD73EAA06}" srcOrd="2" destOrd="0" presId="urn:microsoft.com/office/officeart/2018/2/layout/IconCircleList"/>
    <dgm:cxn modelId="{61B75DCF-DD0D-48F4-BBF1-5FD1B871939D}" type="presParOf" srcId="{84387465-BE6F-4FF5-B7A7-02DB8C1FDB27}" destId="{409CC90C-21DE-458F-8321-6A80F45AE45E}" srcOrd="3" destOrd="0" presId="urn:microsoft.com/office/officeart/2018/2/layout/IconCircleList"/>
    <dgm:cxn modelId="{1965F73A-E490-4EC5-9E44-C129756F53E2}" type="presParOf" srcId="{8600C84B-8642-44BA-9844-F41A57F62852}" destId="{79FC8829-0034-4D83-AFD2-3924843F969B}" srcOrd="13" destOrd="0" presId="urn:microsoft.com/office/officeart/2018/2/layout/IconCircleList"/>
    <dgm:cxn modelId="{3AD8DC6F-E83D-4BE4-BD7D-94466DE349F1}" type="presParOf" srcId="{8600C84B-8642-44BA-9844-F41A57F62852}" destId="{B05F3A82-E573-47DB-B1DA-E57CD810AC66}" srcOrd="14" destOrd="0" presId="urn:microsoft.com/office/officeart/2018/2/layout/IconCircleList"/>
    <dgm:cxn modelId="{D97877A9-9F54-4AA5-A75F-0A567FF91607}" type="presParOf" srcId="{B05F3A82-E573-47DB-B1DA-E57CD810AC66}" destId="{BA5A1152-140A-42FC-85F2-7C51A6BC7658}" srcOrd="0" destOrd="0" presId="urn:microsoft.com/office/officeart/2018/2/layout/IconCircleList"/>
    <dgm:cxn modelId="{4CEA700F-475B-4B0B-8B87-23E7A03B532A}" type="presParOf" srcId="{B05F3A82-E573-47DB-B1DA-E57CD810AC66}" destId="{F93A0D78-EB50-4E03-A3CD-BFA090269ACB}" srcOrd="1" destOrd="0" presId="urn:microsoft.com/office/officeart/2018/2/layout/IconCircleList"/>
    <dgm:cxn modelId="{E6F848A9-6769-4FC2-AA95-D105BDF7FC2B}" type="presParOf" srcId="{B05F3A82-E573-47DB-B1DA-E57CD810AC66}" destId="{FAC5A088-E788-4B6D-B098-A10572318583}" srcOrd="2" destOrd="0" presId="urn:microsoft.com/office/officeart/2018/2/layout/IconCircleList"/>
    <dgm:cxn modelId="{3ED63B96-14F5-4941-9DCD-4EFCD26678E1}" type="presParOf" srcId="{B05F3A82-E573-47DB-B1DA-E57CD810AC66}" destId="{E9D13795-8D77-4653-97BE-2DA2D2E214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11DD0-23D0-481C-8BE8-8D75AB289F5C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A53A2-FD08-4B38-B5A1-6416EF432355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5B494-0320-40AB-A71F-987D763782AD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 to AI (4 hours)</a:t>
          </a:r>
        </a:p>
      </dsp:txBody>
      <dsp:txXfrm>
        <a:off x="1172126" y="90072"/>
        <a:ext cx="2114937" cy="897246"/>
      </dsp:txXfrm>
    </dsp:sp>
    <dsp:sp modelId="{47FFDEFF-89A3-41AD-998C-15F5D18B2CBF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78E8E-E03E-4717-BC1F-D8DC902776AA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8058-99ED-4916-A0ED-0077B5840AB7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Agent, Search and Game Playing (6 hours)</a:t>
          </a:r>
        </a:p>
      </dsp:txBody>
      <dsp:txXfrm>
        <a:off x="4745088" y="90072"/>
        <a:ext cx="2114937" cy="897246"/>
      </dsp:txXfrm>
    </dsp:sp>
    <dsp:sp modelId="{A20D63FB-AB62-449D-ADDD-4FAC842F52A0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632B0-3E81-4B33-94A2-57AB2C7ADD2F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D63DD-EDCE-4AAE-AC60-D06895493F89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Pattern Recognition (5 hours)</a:t>
          </a:r>
        </a:p>
      </dsp:txBody>
      <dsp:txXfrm>
        <a:off x="8318049" y="90072"/>
        <a:ext cx="2114937" cy="897246"/>
      </dsp:txXfrm>
    </dsp:sp>
    <dsp:sp modelId="{81025852-67E5-45D4-A9F9-AE39C6A85F89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E69B3-12FF-49E0-95B2-ECC8D8D11174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D2613-A997-4521-B25D-A4CE7C89D625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Neural Network (5 hours)</a:t>
          </a:r>
        </a:p>
      </dsp:txBody>
      <dsp:txXfrm>
        <a:off x="1172126" y="1727045"/>
        <a:ext cx="2114937" cy="897246"/>
      </dsp:txXfrm>
    </dsp:sp>
    <dsp:sp modelId="{593BCF0E-058F-4560-BB77-2B70350C8BC2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6E10-17C9-4459-AD2C-6435B535EBB0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B5699-554D-4D46-92FA-FD6E54C50E74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Probabilistic Methods (5 hours)</a:t>
          </a:r>
        </a:p>
      </dsp:txBody>
      <dsp:txXfrm>
        <a:off x="4745088" y="1727045"/>
        <a:ext cx="2114937" cy="897246"/>
      </dsp:txXfrm>
    </dsp:sp>
    <dsp:sp modelId="{A26610AA-6BF5-4242-B1AF-FE133D9C8E72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A3DB8-19EA-43F0-A10A-72EB13FEE3D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F6CC2-3280-45E9-AD83-25496F9D2B6A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Genetic Algorithm (5 hours)</a:t>
          </a:r>
        </a:p>
      </dsp:txBody>
      <dsp:txXfrm>
        <a:off x="8318049" y="1727045"/>
        <a:ext cx="2114937" cy="897246"/>
      </dsp:txXfrm>
    </dsp:sp>
    <dsp:sp modelId="{48D100DF-B236-4BA4-99DF-2F6A2DBE1901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B4E91-C773-475A-A0DE-FBC346280DC8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C90C-21DE-458F-8321-6A80F45AE45E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Expert System (7 hours)</a:t>
          </a:r>
        </a:p>
      </dsp:txBody>
      <dsp:txXfrm>
        <a:off x="1172126" y="3364019"/>
        <a:ext cx="2114937" cy="897246"/>
      </dsp:txXfrm>
    </dsp:sp>
    <dsp:sp modelId="{BA5A1152-140A-42FC-85F2-7C51A6BC7658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A0D78-EB50-4E03-A3CD-BFA090269ACB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13795-8D77-4653-97BE-2DA2D2E2149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Swarm Intelligence (8 hours)</a:t>
          </a:r>
        </a:p>
      </dsp:txBody>
      <dsp:txXfrm>
        <a:off x="4745088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2222E-79D5-11A0-AAA7-1793C3AF2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731" b="-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cs typeface="Calibri Light"/>
              </a:rPr>
              <a:t>Intelligent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cs typeface="Calibri"/>
              </a:rPr>
              <a:t>By: Ashok Basnet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4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Expert System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1" name="Group 4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2" name="Freeform: Shape 4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Introduction to Expert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Features, characteristics, development and its architecture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Goals and basic activities and advantage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Stages in the development of an expert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Probability based expert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Expert system tools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67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Swarm Intelligence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6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Introduction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Background of Ant intelligent system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Importance of the Ant colony paradigm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Ant colony system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Developemnt of the Ant Colony System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Application of Ant Colony Intelligence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The working of Ant colony systems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Particle swarm intelligent system</a:t>
            </a:r>
          </a:p>
          <a:p>
            <a:endParaRPr lang="en-US" sz="240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08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Aerial view of a highway near the ocean">
            <a:extLst>
              <a:ext uri="{FF2B5EF4-FFF2-40B4-BE49-F238E27FC236}">
                <a16:creationId xmlns:a16="http://schemas.microsoft.com/office/drawing/2014/main" id="{C523B148-0EA7-5B59-14B1-8347762B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2" b="1723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5C8B-7FCC-D3AA-12EA-E1D54B23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  <a:endParaRPr lang="en-US" sz="54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FD33A-2682-4616-10DA-C0DAFE3E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My Introduction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F7B8-469C-FDF8-F95A-E1B8470B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19915"/>
            <a:ext cx="9921820" cy="4545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Name : Ashok Basnet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Education : Master's In Computer System and Knowledge Engineering,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Pulchowk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Campus, Lalitpur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Experience 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Lecturer in NCIT College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Lecturer in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Thapathali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Campus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Consultant for NAXA (GIS Based Company)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Lead Various Project on Nepal Government (IMS system, Product Mapping and so on)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Paper on 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Deep learning based voice conversion network.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Nepali Text-to-Speech Synthesis using Deep Learning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Research Interest : NLP, Text to Speech and Speech to Text domain, Image processing.</a:t>
            </a: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Our Course Outline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770F3-3224-42C2-E735-098DECC26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1255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ea typeface="+mj-lt"/>
                <a:cs typeface="+mj-lt"/>
              </a:rPr>
              <a:t>Introduction to AI</a:t>
            </a:r>
            <a:endParaRPr lang="en-US" sz="3800" dirty="0">
              <a:solidFill>
                <a:schemeClr val="bg1"/>
              </a:solidFill>
              <a:cs typeface="Calibri Light" panose="020F0302020204030204"/>
            </a:endParaRPr>
          </a:p>
        </p:txBody>
      </p:sp>
      <p:cxnSp>
        <p:nvCxnSpPr>
          <p:cNvPr id="59" name="Straight Connector 5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What is AI?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What are its related fields?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Brief history of AI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Application of AI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Definition and importance of Knowledge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Learning</a:t>
            </a:r>
          </a:p>
        </p:txBody>
      </p:sp>
      <p:cxnSp>
        <p:nvCxnSpPr>
          <p:cNvPr id="60" name="Straight Connector 5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D324AD6-5D65-71C9-0CDD-9FDC74BA9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47" r="223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Agent, Search and Game Playing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2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3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6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cs typeface="Calibri"/>
              </a:rPr>
              <a:t>Black-box model of Agent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Intentionality and Goals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Game, Search, Heuristics, Pruning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Strategies Rules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Making Simple Game- Playing agents for TTT (Tic-Tac-Toe)</a:t>
            </a:r>
          </a:p>
          <a:p>
            <a:r>
              <a:rPr lang="en-US" sz="2600">
                <a:solidFill>
                  <a:schemeClr val="bg1"/>
                </a:solidFill>
                <a:cs typeface="Calibri"/>
              </a:rPr>
              <a:t>Evaluation Functions, Utilitarian, Decision Making, Planning, Internal Representation</a:t>
            </a:r>
          </a:p>
          <a:p>
            <a:endParaRPr lang="en-US" sz="2600">
              <a:solidFill>
                <a:schemeClr val="bg1"/>
              </a:solidFill>
              <a:cs typeface="Calibri"/>
            </a:endParaRPr>
          </a:p>
          <a:p>
            <a:endParaRPr lang="en-US" sz="26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8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Hand holding a pen shading number on a sheet">
            <a:extLst>
              <a:ext uri="{FF2B5EF4-FFF2-40B4-BE49-F238E27FC236}">
                <a16:creationId xmlns:a16="http://schemas.microsoft.com/office/drawing/2014/main" id="{0E07FF89-9C3C-7736-469A-9060756BA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1" r="1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Classification Problems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Evaluating Classifiers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Nearest Neighbor Methods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Training, Testing and Validation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Overfitting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71107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Human brain nerve cells">
            <a:extLst>
              <a:ext uri="{FF2B5EF4-FFF2-40B4-BE49-F238E27FC236}">
                <a16:creationId xmlns:a16="http://schemas.microsoft.com/office/drawing/2014/main" id="{A28A673C-A8D4-3390-62A4-0218E2580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68" b="-4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Neural Network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5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Biological Neural Networks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Perceptions, Multilayer and Recursive nets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Gradient Descent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Back Propagation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4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Probabilistic Methods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672508"/>
            <a:ext cx="5364064" cy="3809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Introduction to Probabilistic Reasoning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Bayes and Markov Networks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alibri"/>
              </a:rPr>
              <a:t>Dynamic Bayesian Network (DBN's) 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alibri"/>
              </a:rPr>
              <a:t>Hidden Markov Model (HMM's)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1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409083CE-D32A-2C23-B75E-F2DF9334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48" name="Group 1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37AB-8162-12E2-99A9-1554C4B7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Genetic Algorithm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2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F861-4BD6-6F1C-DE23-A2CFF6D0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637" y="685805"/>
            <a:ext cx="5972882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Introduction to Genetic Algorithm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Procedure of Genetic Algorithm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The logic behind Genetic Algorithm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Evolutionary Programming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3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Intelligent System</vt:lpstr>
      <vt:lpstr>My Introduction</vt:lpstr>
      <vt:lpstr>Our Course Outline</vt:lpstr>
      <vt:lpstr>Introduction to AI</vt:lpstr>
      <vt:lpstr>Agent, Search and Game Playing</vt:lpstr>
      <vt:lpstr>Pattern Recognition</vt:lpstr>
      <vt:lpstr>Neural Network</vt:lpstr>
      <vt:lpstr>Probabilistic Methods</vt:lpstr>
      <vt:lpstr>Genetic Algorithm</vt:lpstr>
      <vt:lpstr>Expert System </vt:lpstr>
      <vt:lpstr>Swarm Intelligence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</dc:title>
  <dc:creator/>
  <cp:lastModifiedBy/>
  <cp:revision>114</cp:revision>
  <dcterms:created xsi:type="dcterms:W3CDTF">2023-04-22T13:22:40Z</dcterms:created>
  <dcterms:modified xsi:type="dcterms:W3CDTF">2023-04-24T15:55:04Z</dcterms:modified>
</cp:coreProperties>
</file>