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5" r:id="rId2"/>
  </p:sldMasterIdLst>
  <p:sldIdLst>
    <p:sldId id="256" r:id="rId3"/>
    <p:sldId id="257" r:id="rId4"/>
    <p:sldId id="264" r:id="rId5"/>
    <p:sldId id="258" r:id="rId6"/>
    <p:sldId id="266" r:id="rId7"/>
    <p:sldId id="267" r:id="rId8"/>
    <p:sldId id="296" r:id="rId9"/>
    <p:sldId id="268" r:id="rId10"/>
    <p:sldId id="297" r:id="rId11"/>
    <p:sldId id="259" r:id="rId12"/>
    <p:sldId id="270" r:id="rId13"/>
    <p:sldId id="271" r:id="rId14"/>
    <p:sldId id="269" r:id="rId15"/>
    <p:sldId id="272" r:id="rId16"/>
    <p:sldId id="273" r:id="rId17"/>
    <p:sldId id="292" r:id="rId18"/>
    <p:sldId id="276" r:id="rId19"/>
    <p:sldId id="293" r:id="rId20"/>
    <p:sldId id="294" r:id="rId21"/>
    <p:sldId id="277" r:id="rId22"/>
    <p:sldId id="295" r:id="rId23"/>
    <p:sldId id="278" r:id="rId24"/>
    <p:sldId id="279" r:id="rId25"/>
    <p:sldId id="284" r:id="rId26"/>
    <p:sldId id="283" r:id="rId27"/>
    <p:sldId id="282" r:id="rId28"/>
    <p:sldId id="281" r:id="rId29"/>
    <p:sldId id="260" r:id="rId30"/>
    <p:sldId id="285" r:id="rId31"/>
    <p:sldId id="286" r:id="rId32"/>
    <p:sldId id="262" r:id="rId33"/>
    <p:sldId id="263" r:id="rId34"/>
    <p:sldId id="287" r:id="rId35"/>
    <p:sldId id="291" r:id="rId36"/>
    <p:sldId id="288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7B65-2BD8-453F-851C-A5AA362D05F8}" v="1" dt="2024-04-21T16:32:57.952"/>
    <p1510:client id="{1E3754AB-A815-4F5D-B5F9-0FD9B74090B1}" v="66" dt="2024-04-21T00:56:4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Basnet" userId="b75f6f4236b527a2" providerId="Windows Live" clId="Web-{2090F6BC-E84C-44E5-9B7B-A18323F02009}"/>
    <pc:docChg chg="addSld modSld">
      <pc:chgData name="Ashok Basnet" userId="b75f6f4236b527a2" providerId="Windows Live" clId="Web-{2090F6BC-E84C-44E5-9B7B-A18323F02009}" dt="2023-04-22T14:31:53.209" v="86" actId="20577"/>
      <pc:docMkLst>
        <pc:docMk/>
      </pc:docMkLst>
      <pc:sldChg chg="addSp delSp modSp mod setBg addAnim delAnim setClrOvrMap">
        <pc:chgData name="Ashok Basnet" userId="b75f6f4236b527a2" providerId="Windows Live" clId="Web-{2090F6BC-E84C-44E5-9B7B-A18323F02009}" dt="2023-04-22T13:20:31.504" v="38"/>
        <pc:sldMkLst>
          <pc:docMk/>
          <pc:sldMk cId="109857222" sldId="256"/>
        </pc:sldMkLst>
        <pc:spChg chg="mo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8" creationId="{3677BAFB-3BD3-41BB-9107-FAE224AE21C4}"/>
          </ac:spMkLst>
        </pc:spChg>
        <pc:spChg chg="add del">
          <ac:chgData name="Ashok Basnet" userId="b75f6f4236b527a2" providerId="Windows Live" clId="Web-{2090F6BC-E84C-44E5-9B7B-A18323F02009}" dt="2023-04-22T13:20:07.175" v="31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10" creationId="{E6823A9B-C188-42D4-847C-3AD928DB145C}"/>
          </ac:spMkLst>
        </pc:spChg>
        <pc:spChg chg="add del">
          <ac:chgData name="Ashok Basnet" userId="b75f6f4236b527a2" providerId="Windows Live" clId="Web-{2090F6BC-E84C-44E5-9B7B-A18323F02009}" dt="2023-04-22T13:20:07.175" v="31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12" creationId="{34B557F3-1A0C-4749-A6DB-EAC082DF390B}"/>
          </ac:spMkLst>
        </pc:spChg>
        <pc:spChg chg="add del">
          <ac:chgData name="Ashok Basnet" userId="b75f6f4236b527a2" providerId="Windows Live" clId="Web-{2090F6BC-E84C-44E5-9B7B-A18323F02009}" dt="2023-04-22T13:20:31.410" v="37"/>
          <ac:spMkLst>
            <pc:docMk/>
            <pc:sldMk cId="109857222" sldId="256"/>
            <ac:spMk id="13" creationId="{71B2258F-86CA-4D4D-8270-BC05FCDEBFB3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16" creationId="{4D4C00DC-4DC6-4CD2-9E31-F17E6CEBC5A6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17" creationId="{55D55AA6-3751-494F-868A-DCEDC5CE82BF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18" creationId="{D82AB1B2-7970-42CF-8BF5-567C69E9FFFB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24" creationId="{C10FB9CA-E7FA-462C-B537-F1224ED1ACF4}"/>
          </ac:spMkLst>
        </pc:spChg>
        <pc:spChg chg="add">
          <ac:chgData name="Ashok Basnet" userId="b75f6f4236b527a2" providerId="Windows Live" clId="Web-{2090F6BC-E84C-44E5-9B7B-A18323F02009}" dt="2023-04-22T13:20:31.504" v="38"/>
          <ac:spMkLst>
            <pc:docMk/>
            <pc:sldMk cId="109857222" sldId="256"/>
            <ac:spMk id="26" creationId="{D8469AE7-A75B-4F37-850B-EF5974ABED2C}"/>
          </ac:spMkLst>
        </pc:spChg>
        <pc:grpChg chg="add">
          <ac:chgData name="Ashok Basnet" userId="b75f6f4236b527a2" providerId="Windows Live" clId="Web-{2090F6BC-E84C-44E5-9B7B-A18323F02009}" dt="2023-04-22T13:20:31.504" v="38"/>
          <ac:grpSpMkLst>
            <pc:docMk/>
            <pc:sldMk cId="109857222" sldId="256"/>
            <ac:grpSpMk id="20" creationId="{66FB5A75-BDE2-4F12-A95B-C48788A7685C}"/>
          </ac:grpSpMkLst>
        </pc:grpChg>
        <pc:grpChg chg="add">
          <ac:chgData name="Ashok Basnet" userId="b75f6f4236b527a2" providerId="Windows Live" clId="Web-{2090F6BC-E84C-44E5-9B7B-A18323F02009}" dt="2023-04-22T13:20:31.504" v="38"/>
          <ac:grpSpMkLst>
            <pc:docMk/>
            <pc:sldMk cId="109857222" sldId="256"/>
            <ac:grpSpMk id="28" creationId="{63301095-70B2-49AA-8DA9-A35629AD621C}"/>
          </ac:grpSpMkLst>
        </pc:grpChg>
        <pc:picChg chg="add del">
          <ac:chgData name="Ashok Basnet" userId="b75f6f4236b527a2" providerId="Windows Live" clId="Web-{2090F6BC-E84C-44E5-9B7B-A18323F02009}" dt="2023-04-22T13:20:07.175" v="31"/>
          <ac:picMkLst>
            <pc:docMk/>
            <pc:sldMk cId="109857222" sldId="256"/>
            <ac:picMk id="5" creationId="{FD31BC7A-7F60-A2AB-5763-8771FF4E297B}"/>
          </ac:picMkLst>
        </pc:picChg>
        <pc:picChg chg="add del">
          <ac:chgData name="Ashok Basnet" userId="b75f6f4236b527a2" providerId="Windows Live" clId="Web-{2090F6BC-E84C-44E5-9B7B-A18323F02009}" dt="2023-04-22T13:20:31.410" v="37"/>
          <ac:picMkLst>
            <pc:docMk/>
            <pc:sldMk cId="109857222" sldId="256"/>
            <ac:picMk id="14" creationId="{352670F0-15A4-7C0C-726B-FE3B0668F886}"/>
          </ac:picMkLst>
        </pc:picChg>
      </pc:sldChg>
      <pc:sldChg chg="modSp new">
        <pc:chgData name="Ashok Basnet" userId="b75f6f4236b527a2" providerId="Windows Live" clId="Web-{2090F6BC-E84C-44E5-9B7B-A18323F02009}" dt="2023-04-22T13:19:48.112" v="25" actId="20577"/>
        <pc:sldMkLst>
          <pc:docMk/>
          <pc:sldMk cId="3649565766" sldId="257"/>
        </pc:sldMkLst>
        <pc:spChg chg="mod">
          <ac:chgData name="Ashok Basnet" userId="b75f6f4236b527a2" providerId="Windows Live" clId="Web-{2090F6BC-E84C-44E5-9B7B-A18323F02009}" dt="2023-04-22T13:19:48.112" v="25" actId="20577"/>
          <ac:spMkLst>
            <pc:docMk/>
            <pc:sldMk cId="3649565766" sldId="257"/>
            <ac:spMk id="2" creationId="{18D40B8D-F06E-A5AA-EBD1-3DF45A5DD875}"/>
          </ac:spMkLst>
        </pc:spChg>
      </pc:sldChg>
      <pc:sldChg chg="modSp new">
        <pc:chgData name="Ashok Basnet" userId="b75f6f4236b527a2" providerId="Windows Live" clId="Web-{2090F6BC-E84C-44E5-9B7B-A18323F02009}" dt="2023-04-22T14:30:05.705" v="51" actId="20577"/>
        <pc:sldMkLst>
          <pc:docMk/>
          <pc:sldMk cId="1276946075" sldId="258"/>
        </pc:sldMkLst>
        <pc:spChg chg="mod">
          <ac:chgData name="Ashok Basnet" userId="b75f6f4236b527a2" providerId="Windows Live" clId="Web-{2090F6BC-E84C-44E5-9B7B-A18323F02009}" dt="2023-04-22T13:51:48.106" v="49" actId="20577"/>
          <ac:spMkLst>
            <pc:docMk/>
            <pc:sldMk cId="1276946075" sldId="258"/>
            <ac:spMk id="2" creationId="{A6D65E38-7095-D75C-ED25-2CDBAD458E7C}"/>
          </ac:spMkLst>
        </pc:spChg>
        <pc:spChg chg="mod">
          <ac:chgData name="Ashok Basnet" userId="b75f6f4236b527a2" providerId="Windows Live" clId="Web-{2090F6BC-E84C-44E5-9B7B-A18323F02009}" dt="2023-04-22T14:30:05.705" v="51" actId="20577"/>
          <ac:spMkLst>
            <pc:docMk/>
            <pc:sldMk cId="1276946075" sldId="258"/>
            <ac:spMk id="3" creationId="{B2D9275C-504C-1B4B-1341-1F2D2805844D}"/>
          </ac:spMkLst>
        </pc:spChg>
      </pc:sldChg>
      <pc:sldChg chg="modSp new">
        <pc:chgData name="Ashok Basnet" userId="b75f6f4236b527a2" providerId="Windows Live" clId="Web-{2090F6BC-E84C-44E5-9B7B-A18323F02009}" dt="2023-04-22T14:30:17.956" v="62" actId="20577"/>
        <pc:sldMkLst>
          <pc:docMk/>
          <pc:sldMk cId="2588400421" sldId="259"/>
        </pc:sldMkLst>
        <pc:spChg chg="mod">
          <ac:chgData name="Ashok Basnet" userId="b75f6f4236b527a2" providerId="Windows Live" clId="Web-{2090F6BC-E84C-44E5-9B7B-A18323F02009}" dt="2023-04-22T14:30:11.252" v="59" actId="20577"/>
          <ac:spMkLst>
            <pc:docMk/>
            <pc:sldMk cId="2588400421" sldId="259"/>
            <ac:spMk id="2" creationId="{7E7C1D66-32DC-511C-6863-FDA08B90E6A3}"/>
          </ac:spMkLst>
        </pc:spChg>
        <pc:spChg chg="mod">
          <ac:chgData name="Ashok Basnet" userId="b75f6f4236b527a2" providerId="Windows Live" clId="Web-{2090F6BC-E84C-44E5-9B7B-A18323F02009}" dt="2023-04-22T14:30:17.956" v="62" actId="20577"/>
          <ac:spMkLst>
            <pc:docMk/>
            <pc:sldMk cId="2588400421" sldId="259"/>
            <ac:spMk id="3" creationId="{A1F99216-D9C1-F82E-EC59-532BF0926F80}"/>
          </ac:spMkLst>
        </pc:spChg>
      </pc:sldChg>
      <pc:sldChg chg="modSp new">
        <pc:chgData name="Ashok Basnet" userId="b75f6f4236b527a2" providerId="Windows Live" clId="Web-{2090F6BC-E84C-44E5-9B7B-A18323F02009}" dt="2023-04-22T14:31:02.926" v="72" actId="20577"/>
        <pc:sldMkLst>
          <pc:docMk/>
          <pc:sldMk cId="2619297421" sldId="260"/>
        </pc:sldMkLst>
        <pc:spChg chg="mod">
          <ac:chgData name="Ashok Basnet" userId="b75f6f4236b527a2" providerId="Windows Live" clId="Web-{2090F6BC-E84C-44E5-9B7B-A18323F02009}" dt="2023-04-22T14:31:02.926" v="72" actId="20577"/>
          <ac:spMkLst>
            <pc:docMk/>
            <pc:sldMk cId="2619297421" sldId="260"/>
            <ac:spMk id="2" creationId="{54DD1309-A878-33CD-5751-F694175C0BFA}"/>
          </ac:spMkLst>
        </pc:spChg>
        <pc:spChg chg="mod">
          <ac:chgData name="Ashok Basnet" userId="b75f6f4236b527a2" providerId="Windows Live" clId="Web-{2090F6BC-E84C-44E5-9B7B-A18323F02009}" dt="2023-04-22T14:30:38.160" v="67" actId="20577"/>
          <ac:spMkLst>
            <pc:docMk/>
            <pc:sldMk cId="2619297421" sldId="260"/>
            <ac:spMk id="3" creationId="{24D0756A-76D2-82A3-AA8A-CA8F0A63E344}"/>
          </ac:spMkLst>
        </pc:spChg>
      </pc:sldChg>
      <pc:sldChg chg="modSp new">
        <pc:chgData name="Ashok Basnet" userId="b75f6f4236b527a2" providerId="Windows Live" clId="Web-{2090F6BC-E84C-44E5-9B7B-A18323F02009}" dt="2023-04-22T14:31:14.598" v="76" actId="20577"/>
        <pc:sldMkLst>
          <pc:docMk/>
          <pc:sldMk cId="295675413" sldId="261"/>
        </pc:sldMkLst>
        <pc:spChg chg="mod">
          <ac:chgData name="Ashok Basnet" userId="b75f6f4236b527a2" providerId="Windows Live" clId="Web-{2090F6BC-E84C-44E5-9B7B-A18323F02009}" dt="2023-04-22T14:31:14.598" v="76" actId="20577"/>
          <ac:spMkLst>
            <pc:docMk/>
            <pc:sldMk cId="295675413" sldId="261"/>
            <ac:spMk id="2" creationId="{779CEDAB-BF37-45D5-312B-996B53F7C227}"/>
          </ac:spMkLst>
        </pc:spChg>
        <pc:spChg chg="mod">
          <ac:chgData name="Ashok Basnet" userId="b75f6f4236b527a2" providerId="Windows Live" clId="Web-{2090F6BC-E84C-44E5-9B7B-A18323F02009}" dt="2023-04-22T14:31:13.739" v="75" actId="20577"/>
          <ac:spMkLst>
            <pc:docMk/>
            <pc:sldMk cId="295675413" sldId="261"/>
            <ac:spMk id="3" creationId="{8E1E013A-6915-D991-26DA-54C85FD4C570}"/>
          </ac:spMkLst>
        </pc:spChg>
      </pc:sldChg>
      <pc:sldChg chg="modSp new">
        <pc:chgData name="Ashok Basnet" userId="b75f6f4236b527a2" providerId="Windows Live" clId="Web-{2090F6BC-E84C-44E5-9B7B-A18323F02009}" dt="2023-04-22T14:31:32.599" v="80" actId="20577"/>
        <pc:sldMkLst>
          <pc:docMk/>
          <pc:sldMk cId="1577633991" sldId="262"/>
        </pc:sldMkLst>
        <pc:spChg chg="mod">
          <ac:chgData name="Ashok Basnet" userId="b75f6f4236b527a2" providerId="Windows Live" clId="Web-{2090F6BC-E84C-44E5-9B7B-A18323F02009}" dt="2023-04-22T14:31:32.599" v="80" actId="20577"/>
          <ac:spMkLst>
            <pc:docMk/>
            <pc:sldMk cId="1577633991" sldId="262"/>
            <ac:spMk id="2" creationId="{098B2C1B-9E82-7098-D9D6-F745A9D6FAD9}"/>
          </ac:spMkLst>
        </pc:spChg>
        <pc:spChg chg="mod">
          <ac:chgData name="Ashok Basnet" userId="b75f6f4236b527a2" providerId="Windows Live" clId="Web-{2090F6BC-E84C-44E5-9B7B-A18323F02009}" dt="2023-04-22T14:31:31.833" v="79" actId="20577"/>
          <ac:spMkLst>
            <pc:docMk/>
            <pc:sldMk cId="1577633991" sldId="262"/>
            <ac:spMk id="3" creationId="{0D4F3828-2382-3B8B-6DB9-0BC426F47561}"/>
          </ac:spMkLst>
        </pc:spChg>
      </pc:sldChg>
      <pc:sldChg chg="modSp new">
        <pc:chgData name="Ashok Basnet" userId="b75f6f4236b527a2" providerId="Windows Live" clId="Web-{2090F6BC-E84C-44E5-9B7B-A18323F02009}" dt="2023-04-22T14:31:53.209" v="86" actId="20577"/>
        <pc:sldMkLst>
          <pc:docMk/>
          <pc:sldMk cId="2064137230" sldId="263"/>
        </pc:sldMkLst>
        <pc:spChg chg="mod">
          <ac:chgData name="Ashok Basnet" userId="b75f6f4236b527a2" providerId="Windows Live" clId="Web-{2090F6BC-E84C-44E5-9B7B-A18323F02009}" dt="2023-04-22T14:31:53.209" v="86" actId="20577"/>
          <ac:spMkLst>
            <pc:docMk/>
            <pc:sldMk cId="2064137230" sldId="263"/>
            <ac:spMk id="2" creationId="{D83B737D-8209-E64A-668F-7380EE43282A}"/>
          </ac:spMkLst>
        </pc:spChg>
        <pc:spChg chg="mod">
          <ac:chgData name="Ashok Basnet" userId="b75f6f4236b527a2" providerId="Windows Live" clId="Web-{2090F6BC-E84C-44E5-9B7B-A18323F02009}" dt="2023-04-22T14:31:46.896" v="83" actId="20577"/>
          <ac:spMkLst>
            <pc:docMk/>
            <pc:sldMk cId="2064137230" sldId="263"/>
            <ac:spMk id="3" creationId="{4ACD516E-920A-DF53-A728-B702AB15A292}"/>
          </ac:spMkLst>
        </pc:spChg>
      </pc:sldChg>
    </pc:docChg>
  </pc:docChgLst>
  <pc:docChgLst>
    <pc:chgData name="Ashok Basnet" userId="b75f6f4236b527a2" providerId="Windows Live" clId="Web-{09ADBBA1-A19D-42A6-8896-CBA2C72F976E}"/>
    <pc:docChg chg="addSld delSld modSld">
      <pc:chgData name="Ashok Basnet" userId="b75f6f4236b527a2" providerId="Windows Live" clId="Web-{09ADBBA1-A19D-42A6-8896-CBA2C72F976E}" dt="2023-10-03T16:16:44.879" v="15"/>
      <pc:docMkLst>
        <pc:docMk/>
      </pc:docMkLst>
      <pc:sldChg chg="addSp delSp modSp new mod setBg">
        <pc:chgData name="Ashok Basnet" userId="b75f6f4236b527a2" providerId="Windows Live" clId="Web-{09ADBBA1-A19D-42A6-8896-CBA2C72F976E}" dt="2023-10-03T16:10:52.461" v="2"/>
        <pc:sldMkLst>
          <pc:docMk/>
          <pc:sldMk cId="2826746696" sldId="292"/>
        </pc:sldMkLst>
        <pc:spChg chg="del">
          <ac:chgData name="Ashok Basnet" userId="b75f6f4236b527a2" providerId="Windows Live" clId="Web-{09ADBBA1-A19D-42A6-8896-CBA2C72F976E}" dt="2023-10-03T16:10:52.461" v="2"/>
          <ac:spMkLst>
            <pc:docMk/>
            <pc:sldMk cId="2826746696" sldId="292"/>
            <ac:spMk id="2" creationId="{A532AFF4-5BD9-A3AE-C59E-A5AFC9667BED}"/>
          </ac:spMkLst>
        </pc:spChg>
        <pc:spChg chg="del">
          <ac:chgData name="Ashok Basnet" userId="b75f6f4236b527a2" providerId="Windows Live" clId="Web-{09ADBBA1-A19D-42A6-8896-CBA2C72F976E}" dt="2023-10-03T16:10:47.726" v="1"/>
          <ac:spMkLst>
            <pc:docMk/>
            <pc:sldMk cId="2826746696" sldId="292"/>
            <ac:spMk id="3" creationId="{65248B24-63BF-31C2-3DB5-E7CBAA850346}"/>
          </ac:spMkLst>
        </pc:spChg>
        <pc:grpChg chg="add">
          <ac:chgData name="Ashok Basnet" userId="b75f6f4236b527a2" providerId="Windows Live" clId="Web-{09ADBBA1-A19D-42A6-8896-CBA2C72F976E}" dt="2023-10-03T16:10:52.461" v="2"/>
          <ac:grpSpMkLst>
            <pc:docMk/>
            <pc:sldMk cId="2826746696" sldId="292"/>
            <ac:grpSpMk id="9" creationId="{D4D7444E-8572-6DFD-CB75-0984238C716D}"/>
          </ac:grpSpMkLst>
        </pc:grpChg>
        <pc:picChg chg="add mod ord">
          <ac:chgData name="Ashok Basnet" userId="b75f6f4236b527a2" providerId="Windows Live" clId="Web-{09ADBBA1-A19D-42A6-8896-CBA2C72F976E}" dt="2023-10-03T16:10:52.461" v="2"/>
          <ac:picMkLst>
            <pc:docMk/>
            <pc:sldMk cId="2826746696" sldId="292"/>
            <ac:picMk id="4" creationId="{D73B38FC-62F5-0F67-3166-6E15F289D249}"/>
          </ac:picMkLst>
        </pc:picChg>
      </pc:sldChg>
      <pc:sldChg chg="addSp delSp modSp new mod setBg">
        <pc:chgData name="Ashok Basnet" userId="b75f6f4236b527a2" providerId="Windows Live" clId="Web-{09ADBBA1-A19D-42A6-8896-CBA2C72F976E}" dt="2023-10-03T16:14:08.343" v="5"/>
        <pc:sldMkLst>
          <pc:docMk/>
          <pc:sldMk cId="1539587598" sldId="293"/>
        </pc:sldMkLst>
        <pc:spChg chg="del">
          <ac:chgData name="Ashok Basnet" userId="b75f6f4236b527a2" providerId="Windows Live" clId="Web-{09ADBBA1-A19D-42A6-8896-CBA2C72F976E}" dt="2023-10-03T16:14:08.343" v="5"/>
          <ac:spMkLst>
            <pc:docMk/>
            <pc:sldMk cId="1539587598" sldId="293"/>
            <ac:spMk id="2" creationId="{F99A2A8F-727D-6003-1394-20A7F129CB24}"/>
          </ac:spMkLst>
        </pc:spChg>
        <pc:spChg chg="del">
          <ac:chgData name="Ashok Basnet" userId="b75f6f4236b527a2" providerId="Windows Live" clId="Web-{09ADBBA1-A19D-42A6-8896-CBA2C72F976E}" dt="2023-10-03T16:14:03.343" v="4"/>
          <ac:spMkLst>
            <pc:docMk/>
            <pc:sldMk cId="1539587598" sldId="293"/>
            <ac:spMk id="3" creationId="{E75EE983-5D14-C030-AF32-0C6BA2C3C881}"/>
          </ac:spMkLst>
        </pc:spChg>
        <pc:picChg chg="add mod ord">
          <ac:chgData name="Ashok Basnet" userId="b75f6f4236b527a2" providerId="Windows Live" clId="Web-{09ADBBA1-A19D-42A6-8896-CBA2C72F976E}" dt="2023-10-03T16:14:08.343" v="5"/>
          <ac:picMkLst>
            <pc:docMk/>
            <pc:sldMk cId="1539587598" sldId="293"/>
            <ac:picMk id="4" creationId="{49F8FA9D-3D98-03E9-8F87-F95038293DD1}"/>
          </ac:picMkLst>
        </pc:picChg>
      </pc:sldChg>
      <pc:sldChg chg="addSp delSp modSp new mod setBg">
        <pc:chgData name="Ashok Basnet" userId="b75f6f4236b527a2" providerId="Windows Live" clId="Web-{09ADBBA1-A19D-42A6-8896-CBA2C72F976E}" dt="2023-10-03T16:14:24.078" v="8"/>
        <pc:sldMkLst>
          <pc:docMk/>
          <pc:sldMk cId="445502984" sldId="294"/>
        </pc:sldMkLst>
        <pc:spChg chg="del">
          <ac:chgData name="Ashok Basnet" userId="b75f6f4236b527a2" providerId="Windows Live" clId="Web-{09ADBBA1-A19D-42A6-8896-CBA2C72F976E}" dt="2023-10-03T16:14:24.078" v="8"/>
          <ac:spMkLst>
            <pc:docMk/>
            <pc:sldMk cId="445502984" sldId="294"/>
            <ac:spMk id="2" creationId="{F347CA7B-6A86-E02C-8C26-F1D04CC7C10D}"/>
          </ac:spMkLst>
        </pc:spChg>
        <pc:spChg chg="del">
          <ac:chgData name="Ashok Basnet" userId="b75f6f4236b527a2" providerId="Windows Live" clId="Web-{09ADBBA1-A19D-42A6-8896-CBA2C72F976E}" dt="2023-10-03T16:14:19.593" v="7"/>
          <ac:spMkLst>
            <pc:docMk/>
            <pc:sldMk cId="445502984" sldId="294"/>
            <ac:spMk id="3" creationId="{58D21C9F-3B65-1B9C-A7B9-F6BC9C4138DE}"/>
          </ac:spMkLst>
        </pc:spChg>
        <pc:grpChg chg="add">
          <ac:chgData name="Ashok Basnet" userId="b75f6f4236b527a2" providerId="Windows Live" clId="Web-{09ADBBA1-A19D-42A6-8896-CBA2C72F976E}" dt="2023-10-03T16:14:24.078" v="8"/>
          <ac:grpSpMkLst>
            <pc:docMk/>
            <pc:sldMk cId="445502984" sldId="294"/>
            <ac:grpSpMk id="9" creationId="{723C66ED-DBBF-12CA-7F5E-813E0E7D036A}"/>
          </ac:grpSpMkLst>
        </pc:grpChg>
        <pc:picChg chg="add mod ord">
          <ac:chgData name="Ashok Basnet" userId="b75f6f4236b527a2" providerId="Windows Live" clId="Web-{09ADBBA1-A19D-42A6-8896-CBA2C72F976E}" dt="2023-10-03T16:14:24.078" v="8"/>
          <ac:picMkLst>
            <pc:docMk/>
            <pc:sldMk cId="445502984" sldId="294"/>
            <ac:picMk id="4" creationId="{B78F9AA9-74D7-40D7-29F3-1D56DADFD1B9}"/>
          </ac:picMkLst>
        </pc:picChg>
      </pc:sldChg>
      <pc:sldChg chg="addSp delSp modSp new del">
        <pc:chgData name="Ashok Basnet" userId="b75f6f4236b527a2" providerId="Windows Live" clId="Web-{09ADBBA1-A19D-42A6-8896-CBA2C72F976E}" dt="2023-10-03T16:14:48.500" v="12"/>
        <pc:sldMkLst>
          <pc:docMk/>
          <pc:sldMk cId="245448439" sldId="295"/>
        </pc:sldMkLst>
        <pc:spChg chg="del">
          <ac:chgData name="Ashok Basnet" userId="b75f6f4236b527a2" providerId="Windows Live" clId="Web-{09ADBBA1-A19D-42A6-8896-CBA2C72F976E}" dt="2023-10-03T16:14:36.875" v="10"/>
          <ac:spMkLst>
            <pc:docMk/>
            <pc:sldMk cId="245448439" sldId="295"/>
            <ac:spMk id="3" creationId="{1872FA5E-A5A1-88D4-FFE8-94B93234D6CC}"/>
          </ac:spMkLst>
        </pc:spChg>
        <pc:spChg chg="add mod">
          <ac:chgData name="Ashok Basnet" userId="b75f6f4236b527a2" providerId="Windows Live" clId="Web-{09ADBBA1-A19D-42A6-8896-CBA2C72F976E}" dt="2023-10-03T16:14:41.609" v="11"/>
          <ac:spMkLst>
            <pc:docMk/>
            <pc:sldMk cId="245448439" sldId="295"/>
            <ac:spMk id="6" creationId="{3BF3B38D-F160-6744-8936-DAD3BAE2497C}"/>
          </ac:spMkLst>
        </pc:spChg>
        <pc:picChg chg="add del mod ord">
          <ac:chgData name="Ashok Basnet" userId="b75f6f4236b527a2" providerId="Windows Live" clId="Web-{09ADBBA1-A19D-42A6-8896-CBA2C72F976E}" dt="2023-10-03T16:14:41.609" v="11"/>
          <ac:picMkLst>
            <pc:docMk/>
            <pc:sldMk cId="245448439" sldId="295"/>
            <ac:picMk id="4" creationId="{BA72C262-4402-A072-8A6B-65D0B373A955}"/>
          </ac:picMkLst>
        </pc:picChg>
      </pc:sldChg>
      <pc:sldChg chg="addSp delSp modSp new mod setBg">
        <pc:chgData name="Ashok Basnet" userId="b75f6f4236b527a2" providerId="Windows Live" clId="Web-{09ADBBA1-A19D-42A6-8896-CBA2C72F976E}" dt="2023-10-03T16:16:44.879" v="15"/>
        <pc:sldMkLst>
          <pc:docMk/>
          <pc:sldMk cId="1572811125" sldId="295"/>
        </pc:sldMkLst>
        <pc:spChg chg="del">
          <ac:chgData name="Ashok Basnet" userId="b75f6f4236b527a2" providerId="Windows Live" clId="Web-{09ADBBA1-A19D-42A6-8896-CBA2C72F976E}" dt="2023-10-03T16:16:44.879" v="15"/>
          <ac:spMkLst>
            <pc:docMk/>
            <pc:sldMk cId="1572811125" sldId="295"/>
            <ac:spMk id="2" creationId="{96F71EF7-9E12-0224-2F40-EA2C9178F7E1}"/>
          </ac:spMkLst>
        </pc:spChg>
        <pc:spChg chg="del">
          <ac:chgData name="Ashok Basnet" userId="b75f6f4236b527a2" providerId="Windows Live" clId="Web-{09ADBBA1-A19D-42A6-8896-CBA2C72F976E}" dt="2023-10-03T16:16:40.457" v="14"/>
          <ac:spMkLst>
            <pc:docMk/>
            <pc:sldMk cId="1572811125" sldId="295"/>
            <ac:spMk id="3" creationId="{5C6A14D9-1C8D-BF5F-AF8E-AAB6DFE35F5E}"/>
          </ac:spMkLst>
        </pc:spChg>
        <pc:spChg chg="add">
          <ac:chgData name="Ashok Basnet" userId="b75f6f4236b527a2" providerId="Windows Live" clId="Web-{09ADBBA1-A19D-42A6-8896-CBA2C72F976E}" dt="2023-10-03T16:16:44.879" v="15"/>
          <ac:spMkLst>
            <pc:docMk/>
            <pc:sldMk cId="1572811125" sldId="295"/>
            <ac:spMk id="9" creationId="{C7D023E4-8DE1-436E-9847-ED6A4B4B04FD}"/>
          </ac:spMkLst>
        </pc:spChg>
        <pc:spChg chg="add">
          <ac:chgData name="Ashok Basnet" userId="b75f6f4236b527a2" providerId="Windows Live" clId="Web-{09ADBBA1-A19D-42A6-8896-CBA2C72F976E}" dt="2023-10-03T16:16:44.879" v="15"/>
          <ac:spMkLst>
            <pc:docMk/>
            <pc:sldMk cId="1572811125" sldId="295"/>
            <ac:spMk id="11" creationId="{8B2B1708-8CE4-4A20-94F5-55118AE2CBD7}"/>
          </ac:spMkLst>
        </pc:spChg>
        <pc:grpChg chg="add">
          <ac:chgData name="Ashok Basnet" userId="b75f6f4236b527a2" providerId="Windows Live" clId="Web-{09ADBBA1-A19D-42A6-8896-CBA2C72F976E}" dt="2023-10-03T16:16:44.879" v="15"/>
          <ac:grpSpMkLst>
            <pc:docMk/>
            <pc:sldMk cId="1572811125" sldId="295"/>
            <ac:grpSpMk id="13" creationId="{43F5E015-E085-4624-B431-B42414448684}"/>
          </ac:grpSpMkLst>
        </pc:grpChg>
        <pc:picChg chg="add mod ord">
          <ac:chgData name="Ashok Basnet" userId="b75f6f4236b527a2" providerId="Windows Live" clId="Web-{09ADBBA1-A19D-42A6-8896-CBA2C72F976E}" dt="2023-10-03T16:16:44.879" v="15"/>
          <ac:picMkLst>
            <pc:docMk/>
            <pc:sldMk cId="1572811125" sldId="295"/>
            <ac:picMk id="4" creationId="{48B93C65-94DB-970A-B3A3-551DEE0B167D}"/>
          </ac:picMkLst>
        </pc:picChg>
      </pc:sldChg>
    </pc:docChg>
  </pc:docChgLst>
  <pc:docChgLst>
    <pc:chgData name="Ashok Basnet" userId="b75f6f4236b527a2" providerId="Windows Live" clId="Web-{78268289-A097-4393-9259-71959C1C8E5B}"/>
    <pc:docChg chg="addSld delSld modSld sldOrd addMainMaster">
      <pc:chgData name="Ashok Basnet" userId="b75f6f4236b527a2" providerId="Windows Live" clId="Web-{78268289-A097-4393-9259-71959C1C8E5B}" dt="2023-04-24T04:20:37.262" v="280" actId="1076"/>
      <pc:docMkLst>
        <pc:docMk/>
      </pc:docMkLst>
      <pc:sldChg chg="addSp delSp modSp">
        <pc:chgData name="Ashok Basnet" userId="b75f6f4236b527a2" providerId="Windows Live" clId="Web-{78268289-A097-4393-9259-71959C1C8E5B}" dt="2023-04-24T02:42:03.016" v="25" actId="20577"/>
        <pc:sldMkLst>
          <pc:docMk/>
          <pc:sldMk cId="1276946075" sldId="258"/>
        </pc:sldMkLst>
        <pc:spChg chg="mod">
          <ac:chgData name="Ashok Basnet" userId="b75f6f4236b527a2" providerId="Windows Live" clId="Web-{78268289-A097-4393-9259-71959C1C8E5B}" dt="2023-04-24T02:42:03.016" v="25" actId="20577"/>
          <ac:spMkLst>
            <pc:docMk/>
            <pc:sldMk cId="1276946075" sldId="258"/>
            <ac:spMk id="2" creationId="{A6D65E38-7095-D75C-ED25-2CDBAD458E7C}"/>
          </ac:spMkLst>
        </pc:spChg>
        <pc:spChg chg="mod">
          <ac:chgData name="Ashok Basnet" userId="b75f6f4236b527a2" providerId="Windows Live" clId="Web-{78268289-A097-4393-9259-71959C1C8E5B}" dt="2023-04-24T02:41:46.797" v="22" actId="14100"/>
          <ac:spMkLst>
            <pc:docMk/>
            <pc:sldMk cId="1276946075" sldId="258"/>
            <ac:spMk id="3" creationId="{B2D9275C-504C-1B4B-1341-1F2D2805844D}"/>
          </ac:spMkLst>
        </pc:spChg>
        <pc:spChg chg="del">
          <ac:chgData name="Ashok Basnet" userId="b75f6f4236b527a2" providerId="Windows Live" clId="Web-{78268289-A097-4393-9259-71959C1C8E5B}" dt="2023-04-24T02:39:43.998" v="0"/>
          <ac:spMkLst>
            <pc:docMk/>
            <pc:sldMk cId="1276946075" sldId="258"/>
            <ac:spMk id="11" creationId="{E8A8EAB8-D2FF-444D-B34B-7D32F106AD0E}"/>
          </ac:spMkLst>
        </pc:spChg>
        <pc:spChg chg="add">
          <ac:chgData name="Ashok Basnet" userId="b75f6f4236b527a2" providerId="Windows Live" clId="Web-{78268289-A097-4393-9259-71959C1C8E5B}" dt="2023-04-24T02:39:43.998" v="0"/>
          <ac:spMkLst>
            <pc:docMk/>
            <pc:sldMk cId="1276946075" sldId="258"/>
            <ac:spMk id="21" creationId="{E8A8EAB8-D2FF-444D-B34B-7D32F106AD0E}"/>
          </ac:spMkLst>
        </pc:spChg>
        <pc:picChg chg="add del mod">
          <ac:chgData name="Ashok Basnet" userId="b75f6f4236b527a2" providerId="Windows Live" clId="Web-{78268289-A097-4393-9259-71959C1C8E5B}" dt="2023-04-24T02:40:53.390" v="16"/>
          <ac:picMkLst>
            <pc:docMk/>
            <pc:sldMk cId="1276946075" sldId="258"/>
            <ac:picMk id="18" creationId="{9CD6E707-75A6-3732-2CDB-611BC8B22C19}"/>
          </ac:picMkLst>
        </pc:picChg>
        <pc:cxnChg chg="del">
          <ac:chgData name="Ashok Basnet" userId="b75f6f4236b527a2" providerId="Windows Live" clId="Web-{78268289-A097-4393-9259-71959C1C8E5B}" dt="2023-04-24T02:39:43.998" v="0"/>
          <ac:cxnSpMkLst>
            <pc:docMk/>
            <pc:sldMk cId="1276946075" sldId="258"/>
            <ac:cxnSpMk id="13" creationId="{067633D1-6EE6-4118-B9F0-B363477BEE7A}"/>
          </ac:cxnSpMkLst>
        </pc:cxnChg>
        <pc:cxnChg chg="del">
          <ac:chgData name="Ashok Basnet" userId="b75f6f4236b527a2" providerId="Windows Live" clId="Web-{78268289-A097-4393-9259-71959C1C8E5B}" dt="2023-04-24T02:39:43.998" v="0"/>
          <ac:cxnSpMkLst>
            <pc:docMk/>
            <pc:sldMk cId="1276946075" sldId="258"/>
            <ac:cxnSpMk id="14" creationId="{4AD7FFC6-42A9-49CB-B5E9-B3F6B038331B}"/>
          </ac:cxnSpMkLst>
        </pc:cxnChg>
        <pc:cxnChg chg="add">
          <ac:chgData name="Ashok Basnet" userId="b75f6f4236b527a2" providerId="Windows Live" clId="Web-{78268289-A097-4393-9259-71959C1C8E5B}" dt="2023-04-24T02:39:43.998" v="0"/>
          <ac:cxnSpMkLst>
            <pc:docMk/>
            <pc:sldMk cId="1276946075" sldId="258"/>
            <ac:cxnSpMk id="23" creationId="{EEA38897-7BA3-4408-8083-3235339C4A60}"/>
          </ac:cxnSpMkLst>
        </pc:cxnChg>
        <pc:cxnChg chg="add">
          <ac:chgData name="Ashok Basnet" userId="b75f6f4236b527a2" providerId="Windows Live" clId="Web-{78268289-A097-4393-9259-71959C1C8E5B}" dt="2023-04-24T02:39:43.998" v="0"/>
          <ac:cxnSpMkLst>
            <pc:docMk/>
            <pc:sldMk cId="1276946075" sldId="258"/>
            <ac:cxnSpMk id="25" creationId="{F11AD06B-AB20-4097-8606-5DA00DBACE88}"/>
          </ac:cxnSpMkLst>
        </pc:cxnChg>
      </pc:sldChg>
      <pc:sldChg chg="addSp delSp modSp">
        <pc:chgData name="Ashok Basnet" userId="b75f6f4236b527a2" providerId="Windows Live" clId="Web-{78268289-A097-4393-9259-71959C1C8E5B}" dt="2023-04-24T02:49:13.791" v="59" actId="14100"/>
        <pc:sldMkLst>
          <pc:docMk/>
          <pc:sldMk cId="2588400421" sldId="259"/>
        </pc:sldMkLst>
        <pc:spChg chg="mod">
          <ac:chgData name="Ashok Basnet" userId="b75f6f4236b527a2" providerId="Windows Live" clId="Web-{78268289-A097-4393-9259-71959C1C8E5B}" dt="2023-04-24T02:48:19.899" v="53" actId="14100"/>
          <ac:spMkLst>
            <pc:docMk/>
            <pc:sldMk cId="2588400421" sldId="259"/>
            <ac:spMk id="2" creationId="{7E7C1D66-32DC-511C-6863-FDA08B90E6A3}"/>
          </ac:spMkLst>
        </pc:spChg>
        <pc:spChg chg="mod">
          <ac:chgData name="Ashok Basnet" userId="b75f6f4236b527a2" providerId="Windows Live" clId="Web-{78268289-A097-4393-9259-71959C1C8E5B}" dt="2023-04-24T02:49:13.791" v="59" actId="14100"/>
          <ac:spMkLst>
            <pc:docMk/>
            <pc:sldMk cId="2588400421" sldId="259"/>
            <ac:spMk id="3" creationId="{A1F99216-D9C1-F82E-EC59-532BF0926F80}"/>
          </ac:spMkLst>
        </pc:spChg>
        <pc:spChg chg="del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32" creationId="{081EA652-8C6A-4E69-BEB9-170809474553}"/>
          </ac:spMkLst>
        </pc:spChg>
        <pc:spChg chg="del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34" creationId="{5298780A-33B9-4EA2-8F67-DE68AD62841B}"/>
          </ac:spMkLst>
        </pc:spChg>
        <pc:spChg chg="del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36" creationId="{7F488E8B-4E1E-4402-8935-D4E6C02615C7}"/>
          </ac:spMkLst>
        </pc:spChg>
        <pc:spChg chg="add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43" creationId="{081EA652-8C6A-4E69-BEB9-170809474553}"/>
          </ac:spMkLst>
        </pc:spChg>
        <pc:spChg chg="add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45" creationId="{5298780A-33B9-4EA2-8F67-DE68AD62841B}"/>
          </ac:spMkLst>
        </pc:spChg>
        <pc:spChg chg="add">
          <ac:chgData name="Ashok Basnet" userId="b75f6f4236b527a2" providerId="Windows Live" clId="Web-{78268289-A097-4393-9259-71959C1C8E5B}" dt="2023-04-24T02:47:31.460" v="40"/>
          <ac:spMkLst>
            <pc:docMk/>
            <pc:sldMk cId="2588400421" sldId="259"/>
            <ac:spMk id="47" creationId="{7F488E8B-4E1E-4402-8935-D4E6C02615C7}"/>
          </ac:spMkLst>
        </pc:spChg>
        <pc:cxnChg chg="del">
          <ac:chgData name="Ashok Basnet" userId="b75f6f4236b527a2" providerId="Windows Live" clId="Web-{78268289-A097-4393-9259-71959C1C8E5B}" dt="2023-04-24T02:47:31.460" v="40"/>
          <ac:cxnSpMkLst>
            <pc:docMk/>
            <pc:sldMk cId="2588400421" sldId="259"/>
            <ac:cxnSpMk id="38" creationId="{23AAC9B5-8015-485C-ACF9-A750390E9A56}"/>
          </ac:cxnSpMkLst>
        </pc:cxnChg>
      </pc:sldChg>
      <pc:sldChg chg="modSp">
        <pc:chgData name="Ashok Basnet" userId="b75f6f4236b527a2" providerId="Windows Live" clId="Web-{78268289-A097-4393-9259-71959C1C8E5B}" dt="2023-04-24T02:46:30.803" v="33" actId="20577"/>
        <pc:sldMkLst>
          <pc:docMk/>
          <pc:sldMk cId="4128700715" sldId="266"/>
        </pc:sldMkLst>
        <pc:spChg chg="mod">
          <ac:chgData name="Ashok Basnet" userId="b75f6f4236b527a2" providerId="Windows Live" clId="Web-{78268289-A097-4393-9259-71959C1C8E5B}" dt="2023-04-24T02:46:30.803" v="33" actId="20577"/>
          <ac:spMkLst>
            <pc:docMk/>
            <pc:sldMk cId="4128700715" sldId="266"/>
            <ac:spMk id="3" creationId="{B2D9275C-504C-1B4B-1341-1F2D2805844D}"/>
          </ac:spMkLst>
        </pc:spChg>
      </pc:sldChg>
      <pc:sldChg chg="modSp">
        <pc:chgData name="Ashok Basnet" userId="b75f6f4236b527a2" providerId="Windows Live" clId="Web-{78268289-A097-4393-9259-71959C1C8E5B}" dt="2023-04-24T02:58:49.240" v="63" actId="14100"/>
        <pc:sldMkLst>
          <pc:docMk/>
          <pc:sldMk cId="2964631294" sldId="268"/>
        </pc:sldMkLst>
        <pc:spChg chg="mod">
          <ac:chgData name="Ashok Basnet" userId="b75f6f4236b527a2" providerId="Windows Live" clId="Web-{78268289-A097-4393-9259-71959C1C8E5B}" dt="2023-04-24T02:58:49.240" v="63" actId="14100"/>
          <ac:spMkLst>
            <pc:docMk/>
            <pc:sldMk cId="2964631294" sldId="268"/>
            <ac:spMk id="3" creationId="{69D4A23C-DDBB-586C-6974-D46C6198CC94}"/>
          </ac:spMkLst>
        </pc:spChg>
      </pc:sldChg>
      <pc:sldChg chg="addSp delSp modSp">
        <pc:chgData name="Ashok Basnet" userId="b75f6f4236b527a2" providerId="Windows Live" clId="Web-{78268289-A097-4393-9259-71959C1C8E5B}" dt="2023-04-24T03:51:08.600" v="238" actId="1076"/>
        <pc:sldMkLst>
          <pc:docMk/>
          <pc:sldMk cId="3179760580" sldId="270"/>
        </pc:sldMkLst>
        <pc:spChg chg="add del mod">
          <ac:chgData name="Ashok Basnet" userId="b75f6f4236b527a2" providerId="Windows Live" clId="Web-{78268289-A097-4393-9259-71959C1C8E5B}" dt="2023-04-24T03:48:17.909" v="225"/>
          <ac:spMkLst>
            <pc:docMk/>
            <pc:sldMk cId="3179760580" sldId="270"/>
            <ac:spMk id="3" creationId="{495B88F2-D211-A9F7-3C88-DFC1D222B0B2}"/>
          </ac:spMkLst>
        </pc:spChg>
        <pc:spChg chg="add del mod">
          <ac:chgData name="Ashok Basnet" userId="b75f6f4236b527a2" providerId="Windows Live" clId="Web-{78268289-A097-4393-9259-71959C1C8E5B}" dt="2023-04-24T03:48:27.519" v="229"/>
          <ac:spMkLst>
            <pc:docMk/>
            <pc:sldMk cId="3179760580" sldId="270"/>
            <ac:spMk id="6" creationId="{1F62FA76-87D9-E409-A2DE-BD9814E62359}"/>
          </ac:spMkLst>
        </pc:spChg>
        <pc:spChg chg="add del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9" creationId="{AB8C311F-7253-4AED-9701-7FC0708C41C7}"/>
          </ac:spMkLst>
        </pc:spChg>
        <pc:spChg chg="add del mod">
          <ac:chgData name="Ashok Basnet" userId="b75f6f4236b527a2" providerId="Windows Live" clId="Web-{78268289-A097-4393-9259-71959C1C8E5B}" dt="2023-04-24T03:50:47.709" v="231"/>
          <ac:spMkLst>
            <pc:docMk/>
            <pc:sldMk cId="3179760580" sldId="270"/>
            <ac:spMk id="10" creationId="{453AA9C5-C394-4C59-EB07-FA6C04C59EDD}"/>
          </ac:spMkLst>
        </pc:spChg>
        <pc:spChg chg="add del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11" creationId="{E2384209-CB15-4CDF-9D31-C44FD9A3F20D}"/>
          </ac:spMkLst>
        </pc:spChg>
        <pc:spChg chg="add del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13" creationId="{2633B3B5-CC90-43F0-8714-D31D1F3F0209}"/>
          </ac:spMkLst>
        </pc:spChg>
        <pc:spChg chg="add del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15" creationId="{A8D57A06-A426-446D-B02C-A2DC6B62E45E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20" creationId="{F3060C83-F051-4F0E-ABAD-AA0DFC48B218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22" creationId="{83C98ABE-055B-441F-B07E-44F97F083C39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24" creationId="{29FDB030-9B49-4CED-8CCD-4D99382388AC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26" creationId="{3783CA14-24A1-485C-8B30-D6A5D87987AD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28" creationId="{9A97C86A-04D6-40F7-AE84-31AB43E6A846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30" creationId="{FF9F2414-84E8-453E-B1F3-389FDE8192D9}"/>
          </ac:spMkLst>
        </pc:spChg>
        <pc:spChg chg="add del">
          <ac:chgData name="Ashok Basnet" userId="b75f6f4236b527a2" providerId="Windows Live" clId="Web-{78268289-A097-4393-9259-71959C1C8E5B}" dt="2023-04-24T03:50:56.272" v="233"/>
          <ac:spMkLst>
            <pc:docMk/>
            <pc:sldMk cId="3179760580" sldId="270"/>
            <ac:spMk id="32" creationId="{3ECA69A1-7536-43AC-85EF-C7106179F5ED}"/>
          </ac:spMkLst>
        </pc:spChg>
        <pc:spChg chg="add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34" creationId="{1500B4A4-B1F1-41EA-886A-B8A210DBCA3B}"/>
          </ac:spMkLst>
        </pc:spChg>
        <pc:spChg chg="add">
          <ac:chgData name="Ashok Basnet" userId="b75f6f4236b527a2" providerId="Windows Live" clId="Web-{78268289-A097-4393-9259-71959C1C8E5B}" dt="2023-04-24T03:50:56.288" v="234"/>
          <ac:spMkLst>
            <pc:docMk/>
            <pc:sldMk cId="3179760580" sldId="270"/>
            <ac:spMk id="35" creationId="{5E55A99C-0BDC-4DBE-8E40-9FA66F629FA1}"/>
          </ac:spMkLst>
        </pc:spChg>
        <pc:picChg chg="del">
          <ac:chgData name="Ashok Basnet" userId="b75f6f4236b527a2" providerId="Windows Live" clId="Web-{78268289-A097-4393-9259-71959C1C8E5B}" dt="2023-04-24T03:47:41.081" v="224"/>
          <ac:picMkLst>
            <pc:docMk/>
            <pc:sldMk cId="3179760580" sldId="270"/>
            <ac:picMk id="4" creationId="{AD0B099E-3083-5ACE-56BE-D55368CE4055}"/>
          </ac:picMkLst>
        </pc:picChg>
        <pc:picChg chg="add del mod ord">
          <ac:chgData name="Ashok Basnet" userId="b75f6f4236b527a2" providerId="Windows Live" clId="Web-{78268289-A097-4393-9259-71959C1C8E5B}" dt="2023-04-24T03:48:27.535" v="230"/>
          <ac:picMkLst>
            <pc:docMk/>
            <pc:sldMk cId="3179760580" sldId="270"/>
            <ac:picMk id="5" creationId="{FE704D33-29D6-9CD4-C18F-DA3082E37733}"/>
          </ac:picMkLst>
        </pc:picChg>
        <pc:picChg chg="add mod ord">
          <ac:chgData name="Ashok Basnet" userId="b75f6f4236b527a2" providerId="Windows Live" clId="Web-{78268289-A097-4393-9259-71959C1C8E5B}" dt="2023-04-24T03:51:08.600" v="238" actId="1076"/>
          <ac:picMkLst>
            <pc:docMk/>
            <pc:sldMk cId="3179760580" sldId="270"/>
            <ac:picMk id="12" creationId="{A6B59715-F518-87EB-F525-6375B1C6E449}"/>
          </ac:picMkLst>
        </pc:picChg>
      </pc:sldChg>
      <pc:sldChg chg="addSp delSp modSp mod setBg setClrOvrMap">
        <pc:chgData name="Ashok Basnet" userId="b75f6f4236b527a2" providerId="Windows Live" clId="Web-{78268289-A097-4393-9259-71959C1C8E5B}" dt="2023-04-24T03:43:37.873" v="211"/>
        <pc:sldMkLst>
          <pc:docMk/>
          <pc:sldMk cId="2253516041" sldId="273"/>
        </pc:sldMkLst>
        <pc:spChg chg="mod">
          <ac:chgData name="Ashok Basnet" userId="b75f6f4236b527a2" providerId="Windows Live" clId="Web-{78268289-A097-4393-9259-71959C1C8E5B}" dt="2023-04-24T03:43:37.873" v="211"/>
          <ac:spMkLst>
            <pc:docMk/>
            <pc:sldMk cId="2253516041" sldId="273"/>
            <ac:spMk id="2" creationId="{4C75DD29-51A9-003A-54FC-EF1154B75684}"/>
          </ac:spMkLst>
        </pc:spChg>
        <pc:spChg chg="del mod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3" creationId="{5C9A73DE-60BF-2FB0-33F1-CF9E1EF55F43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18" creationId="{38FAA1A1-D861-433F-88FA-1E9D6FD31D11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19" creationId="{09588DA8-065E-4F6F-8EFD-43104AB2E0CF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20" creationId="{8D71EDA1-87BF-4D5D-AB79-F346FD19278A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21" creationId="{C4285719-470E-454C-AF62-8323075F1F5B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22" creationId="{CD9FE4EF-C4D8-49A0-B2FF-81D8DB7D8A24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23" creationId="{4300840D-0A0B-4512-BACA-B439D5B9C57C}"/>
          </ac:spMkLst>
        </pc:spChg>
        <pc:spChg chg="del">
          <ac:chgData name="Ashok Basnet" userId="b75f6f4236b527a2" providerId="Windows Live" clId="Web-{78268289-A097-4393-9259-71959C1C8E5B}" dt="2023-04-24T03:40:53.729" v="196"/>
          <ac:spMkLst>
            <pc:docMk/>
            <pc:sldMk cId="2253516041" sldId="273"/>
            <ac:spMk id="24" creationId="{D2B78728-A580-49A7-84F9-6EF6F583ADE0}"/>
          </ac:spMkLst>
        </pc:spChg>
        <pc:spChg chg="add del">
          <ac:chgData name="Ashok Basnet" userId="b75f6f4236b527a2" providerId="Windows Live" clId="Web-{78268289-A097-4393-9259-71959C1C8E5B}" dt="2023-04-24T03:43:37.873" v="211"/>
          <ac:spMkLst>
            <pc:docMk/>
            <pc:sldMk cId="2253516041" sldId="273"/>
            <ac:spMk id="28" creationId="{9228552E-C8B1-4A80-8448-0787CE0FC704}"/>
          </ac:spMkLst>
        </pc:spChg>
        <pc:graphicFrameChg chg="add del mod modGraphic">
          <ac:chgData name="Ashok Basnet" userId="b75f6f4236b527a2" providerId="Windows Live" clId="Web-{78268289-A097-4393-9259-71959C1C8E5B}" dt="2023-04-24T03:43:37.873" v="211"/>
          <ac:graphicFrameMkLst>
            <pc:docMk/>
            <pc:sldMk cId="2253516041" sldId="273"/>
            <ac:graphicFrameMk id="30" creationId="{6E514C3E-F159-EF31-B0A0-02E57B150502}"/>
          </ac:graphicFrameMkLst>
        </pc:graphicFrameChg>
        <pc:graphicFrameChg chg="add">
          <ac:chgData name="Ashok Basnet" userId="b75f6f4236b527a2" providerId="Windows Live" clId="Web-{78268289-A097-4393-9259-71959C1C8E5B}" dt="2023-04-24T03:43:37.873" v="211"/>
          <ac:graphicFrameMkLst>
            <pc:docMk/>
            <pc:sldMk cId="2253516041" sldId="273"/>
            <ac:graphicFrameMk id="32" creationId="{00FFBD9C-6288-CC34-BB10-1640819098BC}"/>
          </ac:graphicFrameMkLst>
        </pc:graphicFrameChg>
        <pc:picChg chg="add mod">
          <ac:chgData name="Ashok Basnet" userId="b75f6f4236b527a2" providerId="Windows Live" clId="Web-{78268289-A097-4393-9259-71959C1C8E5B}" dt="2023-04-24T03:43:37.873" v="211"/>
          <ac:picMkLst>
            <pc:docMk/>
            <pc:sldMk cId="2253516041" sldId="273"/>
            <ac:picMk id="29" creationId="{41B197B9-2256-6018-6E57-29D7519DDA4D}"/>
          </ac:picMkLst>
        </pc:picChg>
      </pc:sldChg>
      <pc:sldChg chg="addSp delSp modSp del mod setBg setClrOvrMap">
        <pc:chgData name="Ashok Basnet" userId="b75f6f4236b527a2" providerId="Windows Live" clId="Web-{78268289-A097-4393-9259-71959C1C8E5B}" dt="2023-04-24T03:30:36.700" v="100"/>
        <pc:sldMkLst>
          <pc:docMk/>
          <pc:sldMk cId="581623059" sldId="274"/>
        </pc:sldMkLst>
        <pc:spChg chg="mod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" creationId="{4C75DD29-51A9-003A-54FC-EF1154B75684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3" creationId="{5C9A73DE-60BF-2FB0-33F1-CF9E1EF55F43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18" creationId="{38FAA1A1-D861-433F-88FA-1E9D6FD31D11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19" creationId="{09588DA8-065E-4F6F-8EFD-43104AB2E0CF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0" creationId="{8D71EDA1-87BF-4D5D-AB79-F346FD19278A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1" creationId="{C4285719-470E-454C-AF62-8323075F1F5B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2" creationId="{CD9FE4EF-C4D8-49A0-B2FF-81D8DB7D8A24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3" creationId="{4300840D-0A0B-4512-BACA-B439D5B9C57C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24" creationId="{D2B78728-A580-49A7-84F9-6EF6F583ADE0}"/>
          </ac:spMkLst>
        </pc:spChg>
        <pc:spChg chg="add del">
          <ac:chgData name="Ashok Basnet" userId="b75f6f4236b527a2" providerId="Windows Live" clId="Web-{78268289-A097-4393-9259-71959C1C8E5B}" dt="2023-04-24T03:22:10.581" v="74"/>
          <ac:spMkLst>
            <pc:docMk/>
            <pc:sldMk cId="581623059" sldId="274"/>
            <ac:spMk id="31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22:16.347" v="76"/>
          <ac:spMkLst>
            <pc:docMk/>
            <pc:sldMk cId="581623059" sldId="274"/>
            <ac:spMk id="34" creationId="{5C9A73DE-60BF-2FB0-33F1-CF9E1EF55F43}"/>
          </ac:spMkLst>
        </pc:spChg>
        <pc:graphicFrameChg chg="add del">
          <ac:chgData name="Ashok Basnet" userId="b75f6f4236b527a2" providerId="Windows Live" clId="Web-{78268289-A097-4393-9259-71959C1C8E5B}" dt="2023-04-24T03:22:10.581" v="74"/>
          <ac:graphicFrameMkLst>
            <pc:docMk/>
            <pc:sldMk cId="581623059" sldId="274"/>
            <ac:graphicFrameMk id="26" creationId="{806597BC-12A2-FB46-5299-674FC6BDA9E4}"/>
          </ac:graphicFrameMkLst>
        </pc:graphicFrameChg>
        <pc:picChg chg="add del">
          <ac:chgData name="Ashok Basnet" userId="b75f6f4236b527a2" providerId="Windows Live" clId="Web-{78268289-A097-4393-9259-71959C1C8E5B}" dt="2023-04-24T03:22:10.581" v="74"/>
          <ac:picMkLst>
            <pc:docMk/>
            <pc:sldMk cId="581623059" sldId="274"/>
            <ac:picMk id="27" creationId="{8BCD6A4D-B1F5-66C3-6453-81912C860F60}"/>
          </ac:picMkLst>
        </pc:picChg>
        <pc:picChg chg="add del">
          <ac:chgData name="Ashok Basnet" userId="b75f6f4236b527a2" providerId="Windows Live" clId="Web-{78268289-A097-4393-9259-71959C1C8E5B}" dt="2023-04-24T03:22:16.347" v="76"/>
          <ac:picMkLst>
            <pc:docMk/>
            <pc:sldMk cId="581623059" sldId="274"/>
            <ac:picMk id="33" creationId="{6196C2AD-D76E-C832-A1F6-440400B242FB}"/>
          </ac:picMkLst>
        </pc:picChg>
      </pc:sldChg>
      <pc:sldChg chg="addSp delSp modSp add del mod replId setClrOvrMap">
        <pc:chgData name="Ashok Basnet" userId="b75f6f4236b527a2" providerId="Windows Live" clId="Web-{78268289-A097-4393-9259-71959C1C8E5B}" dt="2023-04-24T03:36:22.082" v="147"/>
        <pc:sldMkLst>
          <pc:docMk/>
          <pc:sldMk cId="1806662466" sldId="274"/>
        </pc:sldMkLst>
        <pc:spChg chg="mod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" creationId="{4C75DD29-51A9-003A-54FC-EF1154B75684}"/>
          </ac:spMkLst>
        </pc:spChg>
        <pc:spChg chg="add del mod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3" creationId="{5C9A73DE-60BF-2FB0-33F1-CF9E1EF55F43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18" creationId="{38FAA1A1-D861-433F-88FA-1E9D6FD31D11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19" creationId="{09588DA8-065E-4F6F-8EFD-43104AB2E0CF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0" creationId="{8D71EDA1-87BF-4D5D-AB79-F346FD19278A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1" creationId="{C4285719-470E-454C-AF62-8323075F1F5B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2" creationId="{CD9FE4EF-C4D8-49A0-B2FF-81D8DB7D8A24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3" creationId="{4300840D-0A0B-4512-BACA-B439D5B9C57C}"/>
          </ac:spMkLst>
        </pc:spChg>
        <pc:spChg chg="add del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4" creationId="{D2B78728-A580-49A7-84F9-6EF6F583ADE0}"/>
          </ac:spMkLst>
        </pc:spChg>
        <pc:spChg chg="add">
          <ac:chgData name="Ashok Basnet" userId="b75f6f4236b527a2" providerId="Windows Live" clId="Web-{78268289-A097-4393-9259-71959C1C8E5B}" dt="2023-04-24T03:32:15.968" v="110"/>
          <ac:spMkLst>
            <pc:docMk/>
            <pc:sldMk cId="1806662466" sldId="274"/>
            <ac:spMk id="28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2:03.390" v="108"/>
          <ac:spMkLst>
            <pc:docMk/>
            <pc:sldMk cId="1806662466" sldId="274"/>
            <ac:spMk id="31" creationId="{9228552E-C8B1-4A80-8448-0787CE0FC704}"/>
          </ac:spMkLst>
        </pc:spChg>
        <pc:graphicFrameChg chg="add del">
          <ac:chgData name="Ashok Basnet" userId="b75f6f4236b527a2" providerId="Windows Live" clId="Web-{78268289-A097-4393-9259-71959C1C8E5B}" dt="2023-04-24T03:32:03.390" v="108"/>
          <ac:graphicFrameMkLst>
            <pc:docMk/>
            <pc:sldMk cId="1806662466" sldId="274"/>
            <ac:graphicFrameMk id="26" creationId="{A2464FE5-82DD-227A-DFAF-83B90EBBF6A6}"/>
          </ac:graphicFrameMkLst>
        </pc:graphicFrameChg>
        <pc:graphicFrameChg chg="add mod">
          <ac:chgData name="Ashok Basnet" userId="b75f6f4236b527a2" providerId="Windows Live" clId="Web-{78268289-A097-4393-9259-71959C1C8E5B}" dt="2023-04-24T03:33:23.829" v="117" actId="14100"/>
          <ac:graphicFrameMkLst>
            <pc:docMk/>
            <pc:sldMk cId="1806662466" sldId="274"/>
            <ac:graphicFrameMk id="30" creationId="{02C0ED9F-2AE7-4497-30D4-93E00D5497AC}"/>
          </ac:graphicFrameMkLst>
        </pc:graphicFrameChg>
        <pc:picChg chg="add del">
          <ac:chgData name="Ashok Basnet" userId="b75f6f4236b527a2" providerId="Windows Live" clId="Web-{78268289-A097-4393-9259-71959C1C8E5B}" dt="2023-04-24T03:32:03.390" v="108"/>
          <ac:picMkLst>
            <pc:docMk/>
            <pc:sldMk cId="1806662466" sldId="274"/>
            <ac:picMk id="27" creationId="{BB82EE83-B3E4-99D7-14E9-13B9B671B7B2}"/>
          </ac:picMkLst>
        </pc:picChg>
        <pc:picChg chg="add">
          <ac:chgData name="Ashok Basnet" userId="b75f6f4236b527a2" providerId="Windows Live" clId="Web-{78268289-A097-4393-9259-71959C1C8E5B}" dt="2023-04-24T03:32:15.968" v="110"/>
          <ac:picMkLst>
            <pc:docMk/>
            <pc:sldMk cId="1806662466" sldId="274"/>
            <ac:picMk id="29" creationId="{490C6485-5800-CD33-631B-A0612FBB1C01}"/>
          </ac:picMkLst>
        </pc:picChg>
      </pc:sldChg>
      <pc:sldChg chg="add del replId">
        <pc:chgData name="Ashok Basnet" userId="b75f6f4236b527a2" providerId="Windows Live" clId="Web-{78268289-A097-4393-9259-71959C1C8E5B}" dt="2023-04-24T03:33:02" v="114"/>
        <pc:sldMkLst>
          <pc:docMk/>
          <pc:sldMk cId="3954126589" sldId="275"/>
        </pc:sldMkLst>
      </pc:sldChg>
      <pc:sldChg chg="addSp delSp modSp add mod replId setBg setClrOvrMap">
        <pc:chgData name="Ashok Basnet" userId="b75f6f4236b527a2" providerId="Windows Live" clId="Web-{78268289-A097-4393-9259-71959C1C8E5B}" dt="2023-04-24T03:44:56.890" v="221"/>
        <pc:sldMkLst>
          <pc:docMk/>
          <pc:sldMk cId="3918980252" sldId="276"/>
        </pc:sldMkLst>
        <pc:spChg chg="mod">
          <ac:chgData name="Ashok Basnet" userId="b75f6f4236b527a2" providerId="Windows Live" clId="Web-{78268289-A097-4393-9259-71959C1C8E5B}" dt="2023-04-24T03:44:56.890" v="221"/>
          <ac:spMkLst>
            <pc:docMk/>
            <pc:sldMk cId="3918980252" sldId="276"/>
            <ac:spMk id="2" creationId="{4C75DD29-51A9-003A-54FC-EF1154B75684}"/>
          </ac:spMkLst>
        </pc:spChg>
        <pc:spChg chg="add del mod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3" creationId="{5C9A73DE-60BF-2FB0-33F1-CF9E1EF55F43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18" creationId="{38FAA1A1-D861-433F-88FA-1E9D6FD31D11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19" creationId="{09588DA8-065E-4F6F-8EFD-43104AB2E0CF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20" creationId="{8D71EDA1-87BF-4D5D-AB79-F346FD19278A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21" creationId="{C4285719-470E-454C-AF62-8323075F1F5B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22" creationId="{CD9FE4EF-C4D8-49A0-B2FF-81D8DB7D8A24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23" creationId="{4300840D-0A0B-4512-BACA-B439D5B9C57C}"/>
          </ac:spMkLst>
        </pc:spChg>
        <pc:spChg chg="add del">
          <ac:chgData name="Ashok Basnet" userId="b75f6f4236b527a2" providerId="Windows Live" clId="Web-{78268289-A097-4393-9259-71959C1C8E5B}" dt="2023-04-24T03:42:20.090" v="205"/>
          <ac:spMkLst>
            <pc:docMk/>
            <pc:sldMk cId="3918980252" sldId="276"/>
            <ac:spMk id="24" creationId="{D2B78728-A580-49A7-84F9-6EF6F583ADE0}"/>
          </ac:spMkLst>
        </pc:spChg>
        <pc:spChg chg="add del">
          <ac:chgData name="Ashok Basnet" userId="b75f6f4236b527a2" providerId="Windows Live" clId="Web-{78268289-A097-4393-9259-71959C1C8E5B}" dt="2023-04-24T03:40:11.509" v="191"/>
          <ac:spMkLst>
            <pc:docMk/>
            <pc:sldMk cId="3918980252" sldId="276"/>
            <ac:spMk id="28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4:27.768" v="121"/>
          <ac:spMkLst>
            <pc:docMk/>
            <pc:sldMk cId="3918980252" sldId="276"/>
            <ac:spMk id="31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43:13.497" v="210"/>
          <ac:spMkLst>
            <pc:docMk/>
            <pc:sldMk cId="3918980252" sldId="276"/>
            <ac:spMk id="33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40:04.540" v="188"/>
          <ac:spMkLst>
            <pc:docMk/>
            <pc:sldMk cId="3918980252" sldId="276"/>
            <ac:spMk id="36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44:56.890" v="221"/>
          <ac:spMkLst>
            <pc:docMk/>
            <pc:sldMk cId="3918980252" sldId="276"/>
            <ac:spMk id="39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43:07.966" v="209"/>
          <ac:spMkLst>
            <pc:docMk/>
            <pc:sldMk cId="3918980252" sldId="276"/>
            <ac:spMk id="41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7:57.412" v="162"/>
          <ac:spMkLst>
            <pc:docMk/>
            <pc:sldMk cId="3918980252" sldId="276"/>
            <ac:spMk id="42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8:01.975" v="164"/>
          <ac:spMkLst>
            <pc:docMk/>
            <pc:sldMk cId="3918980252" sldId="276"/>
            <ac:spMk id="44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8:11.241" v="166"/>
          <ac:spMkLst>
            <pc:docMk/>
            <pc:sldMk cId="3918980252" sldId="276"/>
            <ac:spMk id="47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8:22.710" v="168"/>
          <ac:spMkLst>
            <pc:docMk/>
            <pc:sldMk cId="3918980252" sldId="276"/>
            <ac:spMk id="50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9:50.399" v="182"/>
          <ac:spMkLst>
            <pc:docMk/>
            <pc:sldMk cId="3918980252" sldId="276"/>
            <ac:spMk id="53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8:54.226" v="173"/>
          <ac:spMkLst>
            <pc:docMk/>
            <pc:sldMk cId="3918980252" sldId="276"/>
            <ac:spMk id="60" creationId="{9228552E-C8B1-4A80-8448-0787CE0FC704}"/>
          </ac:spMkLst>
        </pc:spChg>
        <pc:spChg chg="add del">
          <ac:chgData name="Ashok Basnet" userId="b75f6f4236b527a2" providerId="Windows Live" clId="Web-{78268289-A097-4393-9259-71959C1C8E5B}" dt="2023-04-24T03:39:43.618" v="179"/>
          <ac:spMkLst>
            <pc:docMk/>
            <pc:sldMk cId="3918980252" sldId="276"/>
            <ac:spMk id="62" creationId="{9228552E-C8B1-4A80-8448-0787CE0FC704}"/>
          </ac:spMkLst>
        </pc:spChg>
        <pc:graphicFrameChg chg="add del mod">
          <ac:chgData name="Ashok Basnet" userId="b75f6f4236b527a2" providerId="Windows Live" clId="Web-{78268289-A097-4393-9259-71959C1C8E5B}" dt="2023-04-24T03:34:27.768" v="121"/>
          <ac:graphicFrameMkLst>
            <pc:docMk/>
            <pc:sldMk cId="3918980252" sldId="276"/>
            <ac:graphicFrameMk id="26" creationId="{59424CE9-80E3-11BF-C547-4D1917EF6163}"/>
          </ac:graphicFrameMkLst>
        </pc:graphicFrameChg>
        <pc:graphicFrameChg chg="add del mod">
          <ac:chgData name="Ashok Basnet" userId="b75f6f4236b527a2" providerId="Windows Live" clId="Web-{78268289-A097-4393-9259-71959C1C8E5B}" dt="2023-04-24T03:40:11.509" v="191"/>
          <ac:graphicFrameMkLst>
            <pc:docMk/>
            <pc:sldMk cId="3918980252" sldId="276"/>
            <ac:graphicFrameMk id="30" creationId="{ACFA4705-28EF-C526-52C0-B5526BA42040}"/>
          </ac:graphicFrameMkLst>
        </pc:graphicFrameChg>
        <pc:graphicFrameChg chg="add del mod">
          <ac:chgData name="Ashok Basnet" userId="b75f6f4236b527a2" providerId="Windows Live" clId="Web-{78268289-A097-4393-9259-71959C1C8E5B}" dt="2023-04-24T03:40:04.540" v="188"/>
          <ac:graphicFrameMkLst>
            <pc:docMk/>
            <pc:sldMk cId="3918980252" sldId="276"/>
            <ac:graphicFrameMk id="32" creationId="{3CA1CA72-49C0-0859-A6B6-DCE59ADAB0C1}"/>
          </ac:graphicFrameMkLst>
        </pc:graphicFrameChg>
        <pc:graphicFrameChg chg="add del">
          <ac:chgData name="Ashok Basnet" userId="b75f6f4236b527a2" providerId="Windows Live" clId="Web-{78268289-A097-4393-9259-71959C1C8E5B}" dt="2023-04-24T03:43:13.497" v="210"/>
          <ac:graphicFrameMkLst>
            <pc:docMk/>
            <pc:sldMk cId="3918980252" sldId="276"/>
            <ac:graphicFrameMk id="35" creationId="{6CEF2ED8-2D7C-0279-21FD-D3AD6BA5468C}"/>
          </ac:graphicFrameMkLst>
        </pc:graphicFrameChg>
        <pc:graphicFrameChg chg="add del">
          <ac:chgData name="Ashok Basnet" userId="b75f6f4236b527a2" providerId="Windows Live" clId="Web-{78268289-A097-4393-9259-71959C1C8E5B}" dt="2023-04-24T03:43:07.966" v="209"/>
          <ac:graphicFrameMkLst>
            <pc:docMk/>
            <pc:sldMk cId="3918980252" sldId="276"/>
            <ac:graphicFrameMk id="37" creationId="{BB2F4509-CF0F-8451-A0BE-C5CD4B7C3616}"/>
          </ac:graphicFrameMkLst>
        </pc:graphicFrameChg>
        <pc:graphicFrameChg chg="add del">
          <ac:chgData name="Ashok Basnet" userId="b75f6f4236b527a2" providerId="Windows Live" clId="Web-{78268289-A097-4393-9259-71959C1C8E5B}" dt="2023-04-24T03:37:57.412" v="162"/>
          <ac:graphicFrameMkLst>
            <pc:docMk/>
            <pc:sldMk cId="3918980252" sldId="276"/>
            <ac:graphicFrameMk id="38" creationId="{E005945C-18C6-2126-59C6-E2CCF6B99574}"/>
          </ac:graphicFrameMkLst>
        </pc:graphicFrameChg>
        <pc:graphicFrameChg chg="add del">
          <ac:chgData name="Ashok Basnet" userId="b75f6f4236b527a2" providerId="Windows Live" clId="Web-{78268289-A097-4393-9259-71959C1C8E5B}" dt="2023-04-24T03:44:56.890" v="221"/>
          <ac:graphicFrameMkLst>
            <pc:docMk/>
            <pc:sldMk cId="3918980252" sldId="276"/>
            <ac:graphicFrameMk id="40" creationId="{7075E2AB-1C7D-D567-46BD-27A0DA4AEBF8}"/>
          </ac:graphicFrameMkLst>
        </pc:graphicFrameChg>
        <pc:graphicFrameChg chg="add del">
          <ac:chgData name="Ashok Basnet" userId="b75f6f4236b527a2" providerId="Windows Live" clId="Web-{78268289-A097-4393-9259-71959C1C8E5B}" dt="2023-04-24T03:44:50.311" v="219"/>
          <ac:graphicFrameMkLst>
            <pc:docMk/>
            <pc:sldMk cId="3918980252" sldId="276"/>
            <ac:graphicFrameMk id="43" creationId="{DDC1A2E3-74F9-E18F-F26A-007EF3B8FF22}"/>
          </ac:graphicFrameMkLst>
        </pc:graphicFrameChg>
        <pc:graphicFrameChg chg="add del">
          <ac:chgData name="Ashok Basnet" userId="b75f6f4236b527a2" providerId="Windows Live" clId="Web-{78268289-A097-4393-9259-71959C1C8E5B}" dt="2023-04-24T03:38:01.975" v="164"/>
          <ac:graphicFrameMkLst>
            <pc:docMk/>
            <pc:sldMk cId="3918980252" sldId="276"/>
            <ac:graphicFrameMk id="45" creationId="{795BB0D0-4787-819E-AC9F-70CA3357CF0D}"/>
          </ac:graphicFrameMkLst>
        </pc:graphicFrameChg>
        <pc:graphicFrameChg chg="add del">
          <ac:chgData name="Ashok Basnet" userId="b75f6f4236b527a2" providerId="Windows Live" clId="Web-{78268289-A097-4393-9259-71959C1C8E5B}" dt="2023-04-24T03:44:56.890" v="221"/>
          <ac:graphicFrameMkLst>
            <pc:docMk/>
            <pc:sldMk cId="3918980252" sldId="276"/>
            <ac:graphicFrameMk id="46" creationId="{8F94EC91-CE52-0C73-82FF-C187F1ACBC5A}"/>
          </ac:graphicFrameMkLst>
        </pc:graphicFrameChg>
        <pc:graphicFrameChg chg="add del">
          <ac:chgData name="Ashok Basnet" userId="b75f6f4236b527a2" providerId="Windows Live" clId="Web-{78268289-A097-4393-9259-71959C1C8E5B}" dt="2023-04-24T03:38:11.241" v="166"/>
          <ac:graphicFrameMkLst>
            <pc:docMk/>
            <pc:sldMk cId="3918980252" sldId="276"/>
            <ac:graphicFrameMk id="48" creationId="{F283451A-C6D8-E656-9C32-BBFE0790C75F}"/>
          </ac:graphicFrameMkLst>
        </pc:graphicFrameChg>
        <pc:graphicFrameChg chg="add del">
          <ac:chgData name="Ashok Basnet" userId="b75f6f4236b527a2" providerId="Windows Live" clId="Web-{78268289-A097-4393-9259-71959C1C8E5B}" dt="2023-04-24T03:38:22.710" v="168"/>
          <ac:graphicFrameMkLst>
            <pc:docMk/>
            <pc:sldMk cId="3918980252" sldId="276"/>
            <ac:graphicFrameMk id="51" creationId="{3E84864C-BA07-6C03-3CCC-FE11B1FFC7D4}"/>
          </ac:graphicFrameMkLst>
        </pc:graphicFrameChg>
        <pc:graphicFrameChg chg="add del mod">
          <ac:chgData name="Ashok Basnet" userId="b75f6f4236b527a2" providerId="Windows Live" clId="Web-{78268289-A097-4393-9259-71959C1C8E5B}" dt="2023-04-24T03:39:50.399" v="182"/>
          <ac:graphicFrameMkLst>
            <pc:docMk/>
            <pc:sldMk cId="3918980252" sldId="276"/>
            <ac:graphicFrameMk id="54" creationId="{55C12B55-E521-FBC8-F554-CB28663D11D3}"/>
          </ac:graphicFrameMkLst>
        </pc:graphicFrameChg>
        <pc:graphicFrameChg chg="add del">
          <ac:chgData name="Ashok Basnet" userId="b75f6f4236b527a2" providerId="Windows Live" clId="Web-{78268289-A097-4393-9259-71959C1C8E5B}" dt="2023-04-24T03:38:54.226" v="173"/>
          <ac:graphicFrameMkLst>
            <pc:docMk/>
            <pc:sldMk cId="3918980252" sldId="276"/>
            <ac:graphicFrameMk id="56" creationId="{C51F0087-F0CD-588C-EFA0-5398564E3A6C}"/>
          </ac:graphicFrameMkLst>
        </pc:graphicFrameChg>
        <pc:graphicFrameChg chg="add del mod">
          <ac:chgData name="Ashok Basnet" userId="b75f6f4236b527a2" providerId="Windows Live" clId="Web-{78268289-A097-4393-9259-71959C1C8E5B}" dt="2023-04-24T03:39:43.618" v="179"/>
          <ac:graphicFrameMkLst>
            <pc:docMk/>
            <pc:sldMk cId="3918980252" sldId="276"/>
            <ac:graphicFrameMk id="63" creationId="{7D5DD3F8-E7D9-A336-124E-4E8BD32563A3}"/>
          </ac:graphicFrameMkLst>
        </pc:graphicFrameChg>
        <pc:picChg chg="add del">
          <ac:chgData name="Ashok Basnet" userId="b75f6f4236b527a2" providerId="Windows Live" clId="Web-{78268289-A097-4393-9259-71959C1C8E5B}" dt="2023-04-24T03:34:27.768" v="121"/>
          <ac:picMkLst>
            <pc:docMk/>
            <pc:sldMk cId="3918980252" sldId="276"/>
            <ac:picMk id="27" creationId="{1AF0C2D3-50DE-B491-FDA9-F8CD9420105E}"/>
          </ac:picMkLst>
        </pc:picChg>
        <pc:picChg chg="add del mod">
          <ac:chgData name="Ashok Basnet" userId="b75f6f4236b527a2" providerId="Windows Live" clId="Web-{78268289-A097-4393-9259-71959C1C8E5B}" dt="2023-04-24T03:40:11.509" v="191"/>
          <ac:picMkLst>
            <pc:docMk/>
            <pc:sldMk cId="3918980252" sldId="276"/>
            <ac:picMk id="29" creationId="{195D2FDA-EC57-600F-BB46-3499932B7F31}"/>
          </ac:picMkLst>
        </pc:picChg>
        <pc:picChg chg="add mod">
          <ac:chgData name="Ashok Basnet" userId="b75f6f4236b527a2" providerId="Windows Live" clId="Web-{78268289-A097-4393-9259-71959C1C8E5B}" dt="2023-04-24T03:44:56.890" v="221"/>
          <ac:picMkLst>
            <pc:docMk/>
            <pc:sldMk cId="3918980252" sldId="276"/>
            <ac:picMk id="34" creationId="{8CE18B71-58C6-814F-671D-297DE4E83A9C}"/>
          </ac:picMkLst>
        </pc:picChg>
      </pc:sldChg>
      <pc:sldChg chg="addSp delSp modSp add mod replId setBg setClrOvrMap">
        <pc:chgData name="Ashok Basnet" userId="b75f6f4236b527a2" providerId="Windows Live" clId="Web-{78268289-A097-4393-9259-71959C1C8E5B}" dt="2023-04-24T03:44:10.623" v="216"/>
        <pc:sldMkLst>
          <pc:docMk/>
          <pc:sldMk cId="2866472813" sldId="277"/>
        </pc:sldMkLst>
        <pc:spChg chg="mod">
          <ac:chgData name="Ashok Basnet" userId="b75f6f4236b527a2" providerId="Windows Live" clId="Web-{78268289-A097-4393-9259-71959C1C8E5B}" dt="2023-04-24T03:44:10.623" v="216"/>
          <ac:spMkLst>
            <pc:docMk/>
            <pc:sldMk cId="2866472813" sldId="277"/>
            <ac:spMk id="2" creationId="{4C75DD29-51A9-003A-54FC-EF1154B75684}"/>
          </ac:spMkLst>
        </pc:spChg>
        <pc:spChg chg="del mod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3" creationId="{5C9A73DE-60BF-2FB0-33F1-CF9E1EF55F43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18" creationId="{38FAA1A1-D861-433F-88FA-1E9D6FD31D11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19" creationId="{09588DA8-065E-4F6F-8EFD-43104AB2E0CF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20" creationId="{8D71EDA1-87BF-4D5D-AB79-F346FD19278A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21" creationId="{C4285719-470E-454C-AF62-8323075F1F5B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22" creationId="{CD9FE4EF-C4D8-49A0-B2FF-81D8DB7D8A24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23" creationId="{4300840D-0A0B-4512-BACA-B439D5B9C57C}"/>
          </ac:spMkLst>
        </pc:spChg>
        <pc:spChg chg="del">
          <ac:chgData name="Ashok Basnet" userId="b75f6f4236b527a2" providerId="Windows Live" clId="Web-{78268289-A097-4393-9259-71959C1C8E5B}" dt="2023-04-24T03:42:40.028" v="207"/>
          <ac:spMkLst>
            <pc:docMk/>
            <pc:sldMk cId="2866472813" sldId="277"/>
            <ac:spMk id="24" creationId="{D2B78728-A580-49A7-84F9-6EF6F583ADE0}"/>
          </ac:spMkLst>
        </pc:spChg>
        <pc:spChg chg="add del">
          <ac:chgData name="Ashok Basnet" userId="b75f6f4236b527a2" providerId="Windows Live" clId="Web-{78268289-A097-4393-9259-71959C1C8E5B}" dt="2023-04-24T03:44:10.623" v="216"/>
          <ac:spMkLst>
            <pc:docMk/>
            <pc:sldMk cId="2866472813" sldId="277"/>
            <ac:spMk id="31" creationId="{9228552E-C8B1-4A80-8448-0787CE0FC704}"/>
          </ac:spMkLst>
        </pc:spChg>
        <pc:graphicFrameChg chg="add del">
          <ac:chgData name="Ashok Basnet" userId="b75f6f4236b527a2" providerId="Windows Live" clId="Web-{78268289-A097-4393-9259-71959C1C8E5B}" dt="2023-04-24T03:44:10.623" v="216"/>
          <ac:graphicFrameMkLst>
            <pc:docMk/>
            <pc:sldMk cId="2866472813" sldId="277"/>
            <ac:graphicFrameMk id="26" creationId="{B1DF136F-A559-3C1E-1936-462E0C50EE21}"/>
          </ac:graphicFrameMkLst>
        </pc:graphicFrameChg>
        <pc:graphicFrameChg chg="add del">
          <ac:chgData name="Ashok Basnet" userId="b75f6f4236b527a2" providerId="Windows Live" clId="Web-{78268289-A097-4393-9259-71959C1C8E5B}" dt="2023-04-24T03:44:07.545" v="213"/>
          <ac:graphicFrameMkLst>
            <pc:docMk/>
            <pc:sldMk cId="2866472813" sldId="277"/>
            <ac:graphicFrameMk id="33" creationId="{9D08808D-F0BE-736D-3B0F-D0765D000D50}"/>
          </ac:graphicFrameMkLst>
        </pc:graphicFrameChg>
        <pc:graphicFrameChg chg="add del">
          <ac:chgData name="Ashok Basnet" userId="b75f6f4236b527a2" providerId="Windows Live" clId="Web-{78268289-A097-4393-9259-71959C1C8E5B}" dt="2023-04-24T03:44:10.592" v="215"/>
          <ac:graphicFrameMkLst>
            <pc:docMk/>
            <pc:sldMk cId="2866472813" sldId="277"/>
            <ac:graphicFrameMk id="35" creationId="{E2FDD4A0-4E9C-C19E-D306-DE41A7914CD4}"/>
          </ac:graphicFrameMkLst>
        </pc:graphicFrameChg>
        <pc:graphicFrameChg chg="add">
          <ac:chgData name="Ashok Basnet" userId="b75f6f4236b527a2" providerId="Windows Live" clId="Web-{78268289-A097-4393-9259-71959C1C8E5B}" dt="2023-04-24T03:44:10.623" v="216"/>
          <ac:graphicFrameMkLst>
            <pc:docMk/>
            <pc:sldMk cId="2866472813" sldId="277"/>
            <ac:graphicFrameMk id="37" creationId="{055BBBB3-7D27-80DD-21EA-30AEC454CFEA}"/>
          </ac:graphicFrameMkLst>
        </pc:graphicFrameChg>
        <pc:picChg chg="add mod">
          <ac:chgData name="Ashok Basnet" userId="b75f6f4236b527a2" providerId="Windows Live" clId="Web-{78268289-A097-4393-9259-71959C1C8E5B}" dt="2023-04-24T03:44:10.623" v="216"/>
          <ac:picMkLst>
            <pc:docMk/>
            <pc:sldMk cId="2866472813" sldId="277"/>
            <ac:picMk id="27" creationId="{707B98C7-EAD7-50A1-14BC-2F9AF7945697}"/>
          </ac:picMkLst>
        </pc:picChg>
      </pc:sldChg>
      <pc:sldChg chg="addSp delSp modSp add mod replId setBg setClrOvrMap">
        <pc:chgData name="Ashok Basnet" userId="b75f6f4236b527a2" providerId="Windows Live" clId="Web-{78268289-A097-4393-9259-71959C1C8E5B}" dt="2023-04-24T03:45:01.874" v="223"/>
        <pc:sldMkLst>
          <pc:docMk/>
          <pc:sldMk cId="1903335174" sldId="278"/>
        </pc:sldMkLst>
        <pc:spChg chg="mod">
          <ac:chgData name="Ashok Basnet" userId="b75f6f4236b527a2" providerId="Windows Live" clId="Web-{78268289-A097-4393-9259-71959C1C8E5B}" dt="2023-04-24T03:45:01.874" v="223"/>
          <ac:spMkLst>
            <pc:docMk/>
            <pc:sldMk cId="1903335174" sldId="278"/>
            <ac:spMk id="2" creationId="{4C75DD29-51A9-003A-54FC-EF1154B75684}"/>
          </ac:spMkLst>
        </pc:spChg>
        <pc:spChg chg="del mod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3" creationId="{5C9A73DE-60BF-2FB0-33F1-CF9E1EF55F43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18" creationId="{38FAA1A1-D861-433F-88FA-1E9D6FD31D11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19" creationId="{09588DA8-065E-4F6F-8EFD-43104AB2E0CF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20" creationId="{8D71EDA1-87BF-4D5D-AB79-F346FD19278A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21" creationId="{C4285719-470E-454C-AF62-8323075F1F5B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22" creationId="{CD9FE4EF-C4D8-49A0-B2FF-81D8DB7D8A24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23" creationId="{4300840D-0A0B-4512-BACA-B439D5B9C57C}"/>
          </ac:spMkLst>
        </pc:spChg>
        <pc:spChg chg="del">
          <ac:chgData name="Ashok Basnet" userId="b75f6f4236b527a2" providerId="Windows Live" clId="Web-{78268289-A097-4393-9259-71959C1C8E5B}" dt="2023-04-24T03:42:34.309" v="206"/>
          <ac:spMkLst>
            <pc:docMk/>
            <pc:sldMk cId="1903335174" sldId="278"/>
            <ac:spMk id="24" creationId="{D2B78728-A580-49A7-84F9-6EF6F583ADE0}"/>
          </ac:spMkLst>
        </pc:spChg>
        <pc:spChg chg="add del">
          <ac:chgData name="Ashok Basnet" userId="b75f6f4236b527a2" providerId="Windows Live" clId="Web-{78268289-A097-4393-9259-71959C1C8E5B}" dt="2023-04-24T03:45:01.874" v="223"/>
          <ac:spMkLst>
            <pc:docMk/>
            <pc:sldMk cId="1903335174" sldId="278"/>
            <ac:spMk id="31" creationId="{9228552E-C8B1-4A80-8448-0787CE0FC704}"/>
          </ac:spMkLst>
        </pc:spChg>
        <pc:graphicFrameChg chg="add del">
          <ac:chgData name="Ashok Basnet" userId="b75f6f4236b527a2" providerId="Windows Live" clId="Web-{78268289-A097-4393-9259-71959C1C8E5B}" dt="2023-04-24T03:45:01.874" v="223"/>
          <ac:graphicFrameMkLst>
            <pc:docMk/>
            <pc:sldMk cId="1903335174" sldId="278"/>
            <ac:graphicFrameMk id="26" creationId="{C30BD255-3494-4F4F-6B1C-1B6BB80484D6}"/>
          </ac:graphicFrameMkLst>
        </pc:graphicFrameChg>
        <pc:graphicFrameChg chg="add del">
          <ac:chgData name="Ashok Basnet" userId="b75f6f4236b527a2" providerId="Windows Live" clId="Web-{78268289-A097-4393-9259-71959C1C8E5B}" dt="2023-04-24T03:45:01.874" v="223"/>
          <ac:graphicFrameMkLst>
            <pc:docMk/>
            <pc:sldMk cId="1903335174" sldId="278"/>
            <ac:graphicFrameMk id="33" creationId="{A341990B-95B9-5E09-9028-1794916DA715}"/>
          </ac:graphicFrameMkLst>
        </pc:graphicFrameChg>
        <pc:picChg chg="add mod">
          <ac:chgData name="Ashok Basnet" userId="b75f6f4236b527a2" providerId="Windows Live" clId="Web-{78268289-A097-4393-9259-71959C1C8E5B}" dt="2023-04-24T03:45:01.874" v="223"/>
          <ac:picMkLst>
            <pc:docMk/>
            <pc:sldMk cId="1903335174" sldId="278"/>
            <ac:picMk id="27" creationId="{BA3B6D4D-BC6A-30AA-59EA-FAC512DAD3B3}"/>
          </ac:picMkLst>
        </pc:picChg>
      </pc:sldChg>
      <pc:sldChg chg="addSp delSp modSp new mod setBg">
        <pc:chgData name="Ashok Basnet" userId="b75f6f4236b527a2" providerId="Windows Live" clId="Web-{78268289-A097-4393-9259-71959C1C8E5B}" dt="2023-04-24T04:15:08.345" v="247" actId="1076"/>
        <pc:sldMkLst>
          <pc:docMk/>
          <pc:sldMk cId="2380594373" sldId="279"/>
        </pc:sldMkLst>
        <pc:spChg chg="del">
          <ac:chgData name="Ashok Basnet" userId="b75f6f4236b527a2" providerId="Windows Live" clId="Web-{78268289-A097-4393-9259-71959C1C8E5B}" dt="2023-04-24T04:14:28.531" v="241"/>
          <ac:spMkLst>
            <pc:docMk/>
            <pc:sldMk cId="2380594373" sldId="279"/>
            <ac:spMk id="2" creationId="{0FEC335A-BD11-1181-1B54-E4B35B5C0334}"/>
          </ac:spMkLst>
        </pc:spChg>
        <pc:spChg chg="del">
          <ac:chgData name="Ashok Basnet" userId="b75f6f4236b527a2" providerId="Windows Live" clId="Web-{78268289-A097-4393-9259-71959C1C8E5B}" dt="2023-04-24T04:14:24.171" v="240"/>
          <ac:spMkLst>
            <pc:docMk/>
            <pc:sldMk cId="2380594373" sldId="279"/>
            <ac:spMk id="3" creationId="{2DB2C062-BA01-6947-22D7-5BA659B1B447}"/>
          </ac:spMkLst>
        </pc:spChg>
        <pc:spChg chg="add">
          <ac:chgData name="Ashok Basnet" userId="b75f6f4236b527a2" providerId="Windows Live" clId="Web-{78268289-A097-4393-9259-71959C1C8E5B}" dt="2023-04-24T04:14:28.531" v="241"/>
          <ac:spMkLst>
            <pc:docMk/>
            <pc:sldMk cId="2380594373" sldId="279"/>
            <ac:spMk id="9" creationId="{32BC26D8-82FB-445E-AA49-62A77D7C1EE0}"/>
          </ac:spMkLst>
        </pc:spChg>
        <pc:spChg chg="add">
          <ac:chgData name="Ashok Basnet" userId="b75f6f4236b527a2" providerId="Windows Live" clId="Web-{78268289-A097-4393-9259-71959C1C8E5B}" dt="2023-04-24T04:14:28.531" v="241"/>
          <ac:spMkLst>
            <pc:docMk/>
            <pc:sldMk cId="2380594373" sldId="279"/>
            <ac:spMk id="11" creationId="{CB44330D-EA18-4254-AA95-EB49948539B8}"/>
          </ac:spMkLst>
        </pc:spChg>
        <pc:picChg chg="add mod ord">
          <ac:chgData name="Ashok Basnet" userId="b75f6f4236b527a2" providerId="Windows Live" clId="Web-{78268289-A097-4393-9259-71959C1C8E5B}" dt="2023-04-24T04:15:08.345" v="247" actId="1076"/>
          <ac:picMkLst>
            <pc:docMk/>
            <pc:sldMk cId="2380594373" sldId="279"/>
            <ac:picMk id="4" creationId="{139BF06F-124B-96FB-8317-6558FEA07E85}"/>
          </ac:picMkLst>
        </pc:picChg>
      </pc:sldChg>
      <pc:sldChg chg="modSp new">
        <pc:chgData name="Ashok Basnet" userId="b75f6f4236b527a2" providerId="Windows Live" clId="Web-{78268289-A097-4393-9259-71959C1C8E5B}" dt="2023-04-24T04:15:44.221" v="254" actId="20577"/>
        <pc:sldMkLst>
          <pc:docMk/>
          <pc:sldMk cId="4184478223" sldId="280"/>
        </pc:sldMkLst>
        <pc:spChg chg="mod">
          <ac:chgData name="Ashok Basnet" userId="b75f6f4236b527a2" providerId="Windows Live" clId="Web-{78268289-A097-4393-9259-71959C1C8E5B}" dt="2023-04-24T04:15:44.221" v="254" actId="20577"/>
          <ac:spMkLst>
            <pc:docMk/>
            <pc:sldMk cId="4184478223" sldId="280"/>
            <ac:spMk id="2" creationId="{589D1CF3-B765-47CA-5B93-CACD7AABD371}"/>
          </ac:spMkLst>
        </pc:spChg>
      </pc:sldChg>
      <pc:sldChg chg="add">
        <pc:chgData name="Ashok Basnet" userId="b75f6f4236b527a2" providerId="Windows Live" clId="Web-{78268289-A097-4393-9259-71959C1C8E5B}" dt="2023-04-24T04:16:23.597" v="255"/>
        <pc:sldMkLst>
          <pc:docMk/>
          <pc:sldMk cId="1302509508" sldId="281"/>
        </pc:sldMkLst>
      </pc:sldChg>
      <pc:sldChg chg="addSp delSp modSp add ord">
        <pc:chgData name="Ashok Basnet" userId="b75f6f4236b527a2" providerId="Windows Live" clId="Web-{78268289-A097-4393-9259-71959C1C8E5B}" dt="2023-04-24T04:17:21.443" v="260"/>
        <pc:sldMkLst>
          <pc:docMk/>
          <pc:sldMk cId="241853819" sldId="282"/>
        </pc:sldMkLst>
        <pc:spChg chg="ord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4" creationId="{215C513F-BE1A-2D72-1E92-C7807A3D9704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10" creationId="{8950AD4C-6AF3-49F8-94E1-DBCAFB39478B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12" creationId="{35AB8F98-27E9-490A-9FFC-6FB07CEAB279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14" creationId="{CBB673AF-CE4B-46CB-AF61-47A2F6B51B04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16" creationId="{BB244C92-C225-4ED6-9477-FE38CFE28198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18" creationId="{D3B79606-5986-49BA-9D40-A0FD94094DE9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20" creationId="{D534AD34-A74F-4FCD-8E77-6A38F92630A7}"/>
          </ac:spMkLst>
        </pc:spChg>
        <pc:spChg chg="add del">
          <ac:chgData name="Ashok Basnet" userId="b75f6f4236b527a2" providerId="Windows Live" clId="Web-{78268289-A097-4393-9259-71959C1C8E5B}" dt="2023-04-24T04:17:21.443" v="260"/>
          <ac:spMkLst>
            <pc:docMk/>
            <pc:sldMk cId="241853819" sldId="282"/>
            <ac:spMk id="25" creationId="{8950AD4C-6AF3-49F8-94E1-DBCAFB39478B}"/>
          </ac:spMkLst>
        </pc:spChg>
        <pc:picChg chg="mod">
          <ac:chgData name="Ashok Basnet" userId="b75f6f4236b527a2" providerId="Windows Live" clId="Web-{78268289-A097-4393-9259-71959C1C8E5B}" dt="2023-04-24T04:17:21.443" v="260"/>
          <ac:picMkLst>
            <pc:docMk/>
            <pc:sldMk cId="241853819" sldId="282"/>
            <ac:picMk id="5" creationId="{3C2A7556-E6FF-CE68-E8E9-07E3BDC9F701}"/>
          </ac:picMkLst>
        </pc:picChg>
      </pc:sldChg>
      <pc:sldChg chg="addSp delSp modSp add mod setBg">
        <pc:chgData name="Ashok Basnet" userId="b75f6f4236b527a2" providerId="Windows Live" clId="Web-{78268289-A097-4393-9259-71959C1C8E5B}" dt="2023-04-24T04:20:37.262" v="280" actId="1076"/>
        <pc:sldMkLst>
          <pc:docMk/>
          <pc:sldMk cId="1569790609" sldId="283"/>
        </pc:sldMkLst>
        <pc:spChg chg="mod ord">
          <ac:chgData name="Ashok Basnet" userId="b75f6f4236b527a2" providerId="Windows Live" clId="Web-{78268289-A097-4393-9259-71959C1C8E5B}" dt="2023-04-24T04:20:27.762" v="278" actId="14100"/>
          <ac:spMkLst>
            <pc:docMk/>
            <pc:sldMk cId="1569790609" sldId="283"/>
            <ac:spMk id="2" creationId="{11A6D308-33DE-A047-FD45-32F69E849D95}"/>
          </ac:spMkLst>
        </pc:spChg>
        <pc:spChg chg="mo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" creationId="{05A7F975-B35A-0E62-7A22-D897CEE66101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10" creationId="{9B0F7D69-D93C-4C38-A23D-76E000D691CD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12" creationId="{8CD419D4-EA9D-42D9-BF62-B07F0B7B672B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14" creationId="{1C6FEC9B-9608-4181-A9E5-A1B80E72021C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16" creationId="{AB1564ED-F26F-451D-97D6-A6EC3E83FD55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18" creationId="{0CA184B6-3482-4F43-87F0-BC765DCFD8A8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20" creationId="{6C869923-8380-4244-9548-802C330638A0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22" creationId="{C06255F2-BC67-4DDE-B34E-AC4BA21838CC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24" creationId="{55169443-FCCD-4C0A-8C69-18CD3FA0968D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26" creationId="{E217F32C-75AA-4B97-ADFB-5E2C3C7ECBCF}"/>
          </ac:spMkLst>
        </pc:spChg>
        <pc:spChg chg="add del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28" creationId="{4D76AAEA-AF3A-4616-9F99-E9AA131A51F5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33" creationId="{9B0F7D69-D93C-4C38-A23D-76E000D691CD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35" creationId="{8CD419D4-EA9D-42D9-BF62-B07F0B7B672B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37" creationId="{1C6FEC9B-9608-4181-A9E5-A1B80E72021C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39" creationId="{AB1564ED-F26F-451D-97D6-A6EC3E83FD55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1" creationId="{0CA184B6-3482-4F43-87F0-BC765DCFD8A8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3" creationId="{6C869923-8380-4244-9548-802C330638A0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5" creationId="{C06255F2-BC67-4DDE-B34E-AC4BA21838CC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7" creationId="{55169443-FCCD-4C0A-8C69-18CD3FA0968D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49" creationId="{0DBF1ABE-8590-450D-BB49-BDDCCF3EEA9E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51" creationId="{391F8D69-709A-4575-A393-B4C26481AF3B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53" creationId="{C87A50C4-1191-461A-9E09-C8057F2AF01F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55" creationId="{BC87DA9F-8DB2-4D48-8716-A928FBB8A5D2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57" creationId="{195EA065-AC5D-431D-927E-87FF05884866}"/>
          </ac:spMkLst>
        </pc:spChg>
        <pc:spChg chg="add">
          <ac:chgData name="Ashok Basnet" userId="b75f6f4236b527a2" providerId="Windows Live" clId="Web-{78268289-A097-4393-9259-71959C1C8E5B}" dt="2023-04-24T04:20:04.683" v="273"/>
          <ac:spMkLst>
            <pc:docMk/>
            <pc:sldMk cId="1569790609" sldId="283"/>
            <ac:spMk id="59" creationId="{46934B3C-D73F-4CD0-95B1-0244D662D1C7}"/>
          </ac:spMkLst>
        </pc:spChg>
        <pc:picChg chg="mod ord">
          <ac:chgData name="Ashok Basnet" userId="b75f6f4236b527a2" providerId="Windows Live" clId="Web-{78268289-A097-4393-9259-71959C1C8E5B}" dt="2023-04-24T04:20:37.262" v="280" actId="1076"/>
          <ac:picMkLst>
            <pc:docMk/>
            <pc:sldMk cId="1569790609" sldId="283"/>
            <ac:picMk id="5" creationId="{5B4D84EC-C46B-188B-618A-3EFB19CC973E}"/>
          </ac:picMkLst>
        </pc:picChg>
      </pc:sldChg>
      <pc:sldChg chg="modSp new">
        <pc:chgData name="Ashok Basnet" userId="b75f6f4236b527a2" providerId="Windows Live" clId="Web-{78268289-A097-4393-9259-71959C1C8E5B}" dt="2023-04-24T04:18:50.290" v="271" actId="20577"/>
        <pc:sldMkLst>
          <pc:docMk/>
          <pc:sldMk cId="1599766440" sldId="284"/>
        </pc:sldMkLst>
        <pc:spChg chg="mod">
          <ac:chgData name="Ashok Basnet" userId="b75f6f4236b527a2" providerId="Windows Live" clId="Web-{78268289-A097-4393-9259-71959C1C8E5B}" dt="2023-04-24T04:18:50.290" v="271" actId="20577"/>
          <ac:spMkLst>
            <pc:docMk/>
            <pc:sldMk cId="1599766440" sldId="284"/>
            <ac:spMk id="2" creationId="{5E27B393-8836-DE8B-1EEF-89D3520B4A83}"/>
          </ac:spMkLst>
        </pc:spChg>
      </pc:sldChg>
      <pc:sldMasterChg chg="add addSldLayout">
        <pc:chgData name="Ashok Basnet" userId="b75f6f4236b527a2" providerId="Windows Live" clId="Web-{78268289-A097-4393-9259-71959C1C8E5B}" dt="2023-04-24T04:16:23.597" v="255"/>
        <pc:sldMasterMkLst>
          <pc:docMk/>
          <pc:sldMasterMk cId="1866510722" sldId="2147483785"/>
        </pc:sldMasterMkLst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3462868249" sldId="2147483774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2373533920" sldId="2147483775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2029958741" sldId="2147483776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3998921039" sldId="2147483777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4136783761" sldId="2147483778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722636022" sldId="2147483779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2869499487" sldId="2147483780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3787566048" sldId="2147483781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3150573118" sldId="2147483782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3985072687" sldId="2147483783"/>
          </pc:sldLayoutMkLst>
        </pc:sldLayoutChg>
        <pc:sldLayoutChg chg="add">
          <pc:chgData name="Ashok Basnet" userId="b75f6f4236b527a2" providerId="Windows Live" clId="Web-{78268289-A097-4393-9259-71959C1C8E5B}" dt="2023-04-24T04:16:23.597" v="255"/>
          <pc:sldLayoutMkLst>
            <pc:docMk/>
            <pc:sldMasterMk cId="1866510722" sldId="2147483785"/>
            <pc:sldLayoutMk cId="625415066" sldId="2147483784"/>
          </pc:sldLayoutMkLst>
        </pc:sldLayoutChg>
      </pc:sldMasterChg>
    </pc:docChg>
  </pc:docChgLst>
  <pc:docChgLst>
    <pc:chgData name="Ashok Basnet" userId="b75f6f4236b527a2" providerId="Windows Live" clId="Web-{D013ADEB-71F9-4F07-958A-5C4DB90EFCF7}"/>
    <pc:docChg chg="addSld delSld modSld sldOrd">
      <pc:chgData name="Ashok Basnet" userId="b75f6f4236b527a2" providerId="Windows Live" clId="Web-{D013ADEB-71F9-4F07-958A-5C4DB90EFCF7}" dt="2023-04-24T07:19:56.718" v="344" actId="20577"/>
      <pc:docMkLst>
        <pc:docMk/>
      </pc:docMkLst>
      <pc:sldChg chg="modSp">
        <pc:chgData name="Ashok Basnet" userId="b75f6f4236b527a2" providerId="Windows Live" clId="Web-{D013ADEB-71F9-4F07-958A-5C4DB90EFCF7}" dt="2023-04-24T07:19:56.718" v="344" actId="20577"/>
        <pc:sldMkLst>
          <pc:docMk/>
          <pc:sldMk cId="2588400421" sldId="259"/>
        </pc:sldMkLst>
        <pc:spChg chg="mod">
          <ac:chgData name="Ashok Basnet" userId="b75f6f4236b527a2" providerId="Windows Live" clId="Web-{D013ADEB-71F9-4F07-958A-5C4DB90EFCF7}" dt="2023-04-24T07:19:56.718" v="344" actId="20577"/>
          <ac:spMkLst>
            <pc:docMk/>
            <pc:sldMk cId="2588400421" sldId="259"/>
            <ac:spMk id="2" creationId="{7E7C1D66-32DC-511C-6863-FDA08B90E6A3}"/>
          </ac:spMkLst>
        </pc:spChg>
      </pc:sldChg>
      <pc:sldChg chg="addSp delSp modSp mod setBg">
        <pc:chgData name="Ashok Basnet" userId="b75f6f4236b527a2" providerId="Windows Live" clId="Web-{D013ADEB-71F9-4F07-958A-5C4DB90EFCF7}" dt="2023-04-24T06:39:29.313" v="47"/>
        <pc:sldMkLst>
          <pc:docMk/>
          <pc:sldMk cId="2619297421" sldId="260"/>
        </pc:sldMkLst>
        <pc:spChg chg="mod">
          <ac:chgData name="Ashok Basnet" userId="b75f6f4236b527a2" providerId="Windows Live" clId="Web-{D013ADEB-71F9-4F07-958A-5C4DB90EFCF7}" dt="2023-04-24T06:39:29.313" v="47"/>
          <ac:spMkLst>
            <pc:docMk/>
            <pc:sldMk cId="2619297421" sldId="260"/>
            <ac:spMk id="2" creationId="{54DD1309-A878-33CD-5751-F694175C0BFA}"/>
          </ac:spMkLst>
        </pc:spChg>
        <pc:spChg chg="add del">
          <ac:chgData name="Ashok Basnet" userId="b75f6f4236b527a2" providerId="Windows Live" clId="Web-{D013ADEB-71F9-4F07-958A-5C4DB90EFCF7}" dt="2023-04-24T06:39:29.313" v="47"/>
          <ac:spMkLst>
            <pc:docMk/>
            <pc:sldMk cId="2619297421" sldId="260"/>
            <ac:spMk id="3" creationId="{24D0756A-76D2-82A3-AA8A-CA8F0A63E344}"/>
          </ac:spMkLst>
        </pc:spChg>
        <pc:spChg chg="add del">
          <ac:chgData name="Ashok Basnet" userId="b75f6f4236b527a2" providerId="Windows Live" clId="Web-{D013ADEB-71F9-4F07-958A-5C4DB90EFCF7}" dt="2023-04-24T06:39:29.282" v="46"/>
          <ac:spMkLst>
            <pc:docMk/>
            <pc:sldMk cId="2619297421" sldId="260"/>
            <ac:spMk id="8" creationId="{5A0118C5-4F8D-4CF4-BADD-53FEACC6C42A}"/>
          </ac:spMkLst>
        </pc:spChg>
        <pc:spChg chg="add del">
          <ac:chgData name="Ashok Basnet" userId="b75f6f4236b527a2" providerId="Windows Live" clId="Web-{D013ADEB-71F9-4F07-958A-5C4DB90EFCF7}" dt="2023-04-24T06:39:26.610" v="44"/>
          <ac:spMkLst>
            <pc:docMk/>
            <pc:sldMk cId="2619297421" sldId="260"/>
            <ac:spMk id="10" creationId="{B50AB553-2A96-4A92-96F2-93548E096954}"/>
          </ac:spMkLst>
        </pc:spChg>
        <pc:spChg chg="add del">
          <ac:chgData name="Ashok Basnet" userId="b75f6f4236b527a2" providerId="Windows Live" clId="Web-{D013ADEB-71F9-4F07-958A-5C4DB90EFCF7}" dt="2023-04-24T06:39:29.282" v="46"/>
          <ac:spMkLst>
            <pc:docMk/>
            <pc:sldMk cId="2619297421" sldId="260"/>
            <ac:spMk id="28" creationId="{24D0756A-76D2-82A3-AA8A-CA8F0A63E344}"/>
          </ac:spMkLst>
        </pc:spChg>
        <pc:spChg chg="add del">
          <ac:chgData name="Ashok Basnet" userId="b75f6f4236b527a2" providerId="Windows Live" clId="Web-{D013ADEB-71F9-4F07-958A-5C4DB90EFCF7}" dt="2023-04-24T06:39:29.282" v="46"/>
          <ac:spMkLst>
            <pc:docMk/>
            <pc:sldMk cId="2619297421" sldId="260"/>
            <ac:spMk id="29" creationId="{EC11F68A-CC71-4196-BBF3-20CDCD75D4E6}"/>
          </ac:spMkLst>
        </pc:spChg>
        <pc:spChg chg="add del">
          <ac:chgData name="Ashok Basnet" userId="b75f6f4236b527a2" providerId="Windows Live" clId="Web-{D013ADEB-71F9-4F07-958A-5C4DB90EFCF7}" dt="2023-04-24T06:39:29.282" v="46"/>
          <ac:spMkLst>
            <pc:docMk/>
            <pc:sldMk cId="2619297421" sldId="260"/>
            <ac:spMk id="31" creationId="{085F9950-F10E-4E64-962B-F70345789875}"/>
          </ac:spMkLst>
        </pc:spChg>
        <pc:spChg chg="add">
          <ac:chgData name="Ashok Basnet" userId="b75f6f4236b527a2" providerId="Windows Live" clId="Web-{D013ADEB-71F9-4F07-958A-5C4DB90EFCF7}" dt="2023-04-24T06:39:29.313" v="47"/>
          <ac:spMkLst>
            <pc:docMk/>
            <pc:sldMk cId="2619297421" sldId="260"/>
            <ac:spMk id="34" creationId="{B50AB553-2A96-4A92-96F2-93548E096954}"/>
          </ac:spMkLst>
        </pc:spChg>
        <pc:grpChg chg="add del">
          <ac:chgData name="Ashok Basnet" userId="b75f6f4236b527a2" providerId="Windows Live" clId="Web-{D013ADEB-71F9-4F07-958A-5C4DB90EFCF7}" dt="2023-04-24T06:39:29.282" v="46"/>
          <ac:grpSpMkLst>
            <pc:docMk/>
            <pc:sldMk cId="2619297421" sldId="260"/>
            <ac:grpSpMk id="13" creationId="{1E8369D0-2C3B-4E27-AC6C-A246AC28CDA1}"/>
          </ac:grpSpMkLst>
        </pc:grpChg>
        <pc:grpChg chg="add del">
          <ac:chgData name="Ashok Basnet" userId="b75f6f4236b527a2" providerId="Windows Live" clId="Web-{D013ADEB-71F9-4F07-958A-5C4DB90EFCF7}" dt="2023-04-24T06:39:29.282" v="46"/>
          <ac:grpSpMkLst>
            <pc:docMk/>
            <pc:sldMk cId="2619297421" sldId="260"/>
            <ac:grpSpMk id="14" creationId="{C6F74901-2A71-43C3-837C-27CCD6B6D636}"/>
          </ac:grpSpMkLst>
        </pc:grpChg>
        <pc:graphicFrameChg chg="add del">
          <ac:chgData name="Ashok Basnet" userId="b75f6f4236b527a2" providerId="Windows Live" clId="Web-{D013ADEB-71F9-4F07-958A-5C4DB90EFCF7}" dt="2023-04-24T06:39:26.610" v="44"/>
          <ac:graphicFrameMkLst>
            <pc:docMk/>
            <pc:sldMk cId="2619297421" sldId="260"/>
            <ac:graphicFrameMk id="5" creationId="{EA05AA6B-36CB-9959-8473-22ADC3EE36BA}"/>
          </ac:graphicFrameMkLst>
        </pc:graphicFrameChg>
        <pc:graphicFrameChg chg="add">
          <ac:chgData name="Ashok Basnet" userId="b75f6f4236b527a2" providerId="Windows Live" clId="Web-{D013ADEB-71F9-4F07-958A-5C4DB90EFCF7}" dt="2023-04-24T06:39:29.313" v="47"/>
          <ac:graphicFrameMkLst>
            <pc:docMk/>
            <pc:sldMk cId="2619297421" sldId="260"/>
            <ac:graphicFrameMk id="35" creationId="{EA05AA6B-36CB-9959-8473-22ADC3EE36BA}"/>
          </ac:graphicFrameMkLst>
        </pc:graphicFrameChg>
        <pc:picChg chg="add del">
          <ac:chgData name="Ashok Basnet" userId="b75f6f4236b527a2" providerId="Windows Live" clId="Web-{D013ADEB-71F9-4F07-958A-5C4DB90EFCF7}" dt="2023-04-24T06:39:26.610" v="44"/>
          <ac:picMkLst>
            <pc:docMk/>
            <pc:sldMk cId="2619297421" sldId="260"/>
            <ac:picMk id="6" creationId="{C3107950-9F96-ACAA-D87D-A462EB2C6753}"/>
          </ac:picMkLst>
        </pc:picChg>
        <pc:picChg chg="add">
          <ac:chgData name="Ashok Basnet" userId="b75f6f4236b527a2" providerId="Windows Live" clId="Web-{D013ADEB-71F9-4F07-958A-5C4DB90EFCF7}" dt="2023-04-24T06:39:29.313" v="47"/>
          <ac:picMkLst>
            <pc:docMk/>
            <pc:sldMk cId="2619297421" sldId="260"/>
            <ac:picMk id="33" creationId="{C3107950-9F96-ACAA-D87D-A462EB2C6753}"/>
          </ac:picMkLst>
        </pc:picChg>
      </pc:sldChg>
      <pc:sldChg chg="addSp delSp modSp del mod setBg">
        <pc:chgData name="Ashok Basnet" userId="b75f6f4236b527a2" providerId="Windows Live" clId="Web-{D013ADEB-71F9-4F07-958A-5C4DB90EFCF7}" dt="2023-04-24T06:46:49.861" v="115"/>
        <pc:sldMkLst>
          <pc:docMk/>
          <pc:sldMk cId="295675413" sldId="261"/>
        </pc:sldMkLst>
        <pc:spChg chg="mod">
          <ac:chgData name="Ashok Basnet" userId="b75f6f4236b527a2" providerId="Windows Live" clId="Web-{D013ADEB-71F9-4F07-958A-5C4DB90EFCF7}" dt="2023-04-24T06:45:56.265" v="109"/>
          <ac:spMkLst>
            <pc:docMk/>
            <pc:sldMk cId="295675413" sldId="261"/>
            <ac:spMk id="2" creationId="{779CEDAB-BF37-45D5-312B-996B53F7C227}"/>
          </ac:spMkLst>
        </pc:spChg>
        <pc:spChg chg="del mod">
          <ac:chgData name="Ashok Basnet" userId="b75f6f4236b527a2" providerId="Windows Live" clId="Web-{D013ADEB-71F9-4F07-958A-5C4DB90EFCF7}" dt="2023-04-24T06:44:11.918" v="97"/>
          <ac:spMkLst>
            <pc:docMk/>
            <pc:sldMk cId="295675413" sldId="261"/>
            <ac:spMk id="3" creationId="{8E1E013A-6915-D991-26DA-54C85FD4C570}"/>
          </ac:spMkLst>
        </pc:spChg>
        <pc:spChg chg="add del">
          <ac:chgData name="Ashok Basnet" userId="b75f6f4236b527a2" providerId="Windows Live" clId="Web-{D013ADEB-71F9-4F07-958A-5C4DB90EFCF7}" dt="2023-04-24T06:45:56.265" v="109"/>
          <ac:spMkLst>
            <pc:docMk/>
            <pc:sldMk cId="295675413" sldId="261"/>
            <ac:spMk id="9" creationId="{9DBC8166-481C-4473-95F5-9A5B9073B7F1}"/>
          </ac:spMkLst>
        </pc:spChg>
        <pc:spChg chg="add del">
          <ac:chgData name="Ashok Basnet" userId="b75f6f4236b527a2" providerId="Windows Live" clId="Web-{D013ADEB-71F9-4F07-958A-5C4DB90EFCF7}" dt="2023-04-24T06:45:56.265" v="109"/>
          <ac:spMkLst>
            <pc:docMk/>
            <pc:sldMk cId="295675413" sldId="261"/>
            <ac:spMk id="11" creationId="{A5A5CE6E-90AF-4D43-A014-1F9EC83EB93D}"/>
          </ac:spMkLst>
        </pc:spChg>
        <pc:spChg chg="add">
          <ac:chgData name="Ashok Basnet" userId="b75f6f4236b527a2" providerId="Windows Live" clId="Web-{D013ADEB-71F9-4F07-958A-5C4DB90EFCF7}" dt="2023-04-24T06:45:56.265" v="109"/>
          <ac:spMkLst>
            <pc:docMk/>
            <pc:sldMk cId="295675413" sldId="261"/>
            <ac:spMk id="16" creationId="{257363FD-7E77-4145-9483-331A807ADF0E}"/>
          </ac:spMkLst>
        </pc:spChg>
        <pc:graphicFrameChg chg="add mod modGraphic">
          <ac:chgData name="Ashok Basnet" userId="b75f6f4236b527a2" providerId="Windows Live" clId="Web-{D013ADEB-71F9-4F07-958A-5C4DB90EFCF7}" dt="2023-04-24T06:45:56.265" v="109"/>
          <ac:graphicFrameMkLst>
            <pc:docMk/>
            <pc:sldMk cId="295675413" sldId="261"/>
            <ac:graphicFrameMk id="5" creationId="{00E93F69-215A-4414-EC99-C62FD1C0E155}"/>
          </ac:graphicFrameMkLst>
        </pc:graphicFrameChg>
      </pc:sldChg>
      <pc:sldChg chg="addSp modSp mod setBg">
        <pc:chgData name="Ashok Basnet" userId="b75f6f4236b527a2" providerId="Windows Live" clId="Web-{D013ADEB-71F9-4F07-958A-5C4DB90EFCF7}" dt="2023-04-24T06:50:41.058" v="161" actId="14100"/>
        <pc:sldMkLst>
          <pc:docMk/>
          <pc:sldMk cId="1577633991" sldId="262"/>
        </pc:sldMkLst>
        <pc:spChg chg="mod">
          <ac:chgData name="Ashok Basnet" userId="b75f6f4236b527a2" providerId="Windows Live" clId="Web-{D013ADEB-71F9-4F07-958A-5C4DB90EFCF7}" dt="2023-04-24T06:50:41.058" v="161" actId="14100"/>
          <ac:spMkLst>
            <pc:docMk/>
            <pc:sldMk cId="1577633991" sldId="262"/>
            <ac:spMk id="2" creationId="{098B2C1B-9E82-7098-D9D6-F745A9D6FAD9}"/>
          </ac:spMkLst>
        </pc:spChg>
        <pc:spChg chg="mod">
          <ac:chgData name="Ashok Basnet" userId="b75f6f4236b527a2" providerId="Windows Live" clId="Web-{D013ADEB-71F9-4F07-958A-5C4DB90EFCF7}" dt="2023-04-24T06:50:15.588" v="159" actId="14100"/>
          <ac:spMkLst>
            <pc:docMk/>
            <pc:sldMk cId="1577633991" sldId="262"/>
            <ac:spMk id="3" creationId="{0D4F3828-2382-3B8B-6DB9-0BC426F47561}"/>
          </ac:spMkLst>
        </pc:spChg>
        <pc:spChg chg="add">
          <ac:chgData name="Ashok Basnet" userId="b75f6f4236b527a2" providerId="Windows Live" clId="Web-{D013ADEB-71F9-4F07-958A-5C4DB90EFCF7}" dt="2023-04-24T06:49:14.382" v="143"/>
          <ac:spMkLst>
            <pc:docMk/>
            <pc:sldMk cId="1577633991" sldId="262"/>
            <ac:spMk id="9" creationId="{A7AE9375-4664-4DB2-922D-2782A6E439AC}"/>
          </ac:spMkLst>
        </pc:spChg>
        <pc:picChg chg="add mod">
          <ac:chgData name="Ashok Basnet" userId="b75f6f4236b527a2" providerId="Windows Live" clId="Web-{D013ADEB-71F9-4F07-958A-5C4DB90EFCF7}" dt="2023-04-24T06:50:19.775" v="160" actId="14100"/>
          <ac:picMkLst>
            <pc:docMk/>
            <pc:sldMk cId="1577633991" sldId="262"/>
            <ac:picMk id="5" creationId="{075EB5E2-48E8-847B-7338-03C46D414ECA}"/>
          </ac:picMkLst>
        </pc:picChg>
        <pc:cxnChg chg="add">
          <ac:chgData name="Ashok Basnet" userId="b75f6f4236b527a2" providerId="Windows Live" clId="Web-{D013ADEB-71F9-4F07-958A-5C4DB90EFCF7}" dt="2023-04-24T06:49:14.382" v="143"/>
          <ac:cxnSpMkLst>
            <pc:docMk/>
            <pc:sldMk cId="1577633991" sldId="262"/>
            <ac:cxnSpMk id="11" creationId="{EE504C98-6397-41C1-A8D8-2D9C4ED307E0}"/>
          </ac:cxnSpMkLst>
        </pc:cxnChg>
        <pc:cxnChg chg="add">
          <ac:chgData name="Ashok Basnet" userId="b75f6f4236b527a2" providerId="Windows Live" clId="Web-{D013ADEB-71F9-4F07-958A-5C4DB90EFCF7}" dt="2023-04-24T06:49:14.382" v="143"/>
          <ac:cxnSpMkLst>
            <pc:docMk/>
            <pc:sldMk cId="1577633991" sldId="262"/>
            <ac:cxnSpMk id="13" creationId="{B7188D9B-1674-419B-A379-D1632A7EC3A2}"/>
          </ac:cxnSpMkLst>
        </pc:cxnChg>
      </pc:sldChg>
      <pc:sldChg chg="addSp delSp modSp mod setBg">
        <pc:chgData name="Ashok Basnet" userId="b75f6f4236b527a2" providerId="Windows Live" clId="Web-{D013ADEB-71F9-4F07-958A-5C4DB90EFCF7}" dt="2023-04-24T06:52:00.232" v="171" actId="14100"/>
        <pc:sldMkLst>
          <pc:docMk/>
          <pc:sldMk cId="2064137230" sldId="263"/>
        </pc:sldMkLst>
        <pc:spChg chg="mod">
          <ac:chgData name="Ashok Basnet" userId="b75f6f4236b527a2" providerId="Windows Live" clId="Web-{D013ADEB-71F9-4F07-958A-5C4DB90EFCF7}" dt="2023-04-24T06:51:23.590" v="164"/>
          <ac:spMkLst>
            <pc:docMk/>
            <pc:sldMk cId="2064137230" sldId="263"/>
            <ac:spMk id="2" creationId="{D83B737D-8209-E64A-668F-7380EE43282A}"/>
          </ac:spMkLst>
        </pc:spChg>
        <pc:spChg chg="mod">
          <ac:chgData name="Ashok Basnet" userId="b75f6f4236b527a2" providerId="Windows Live" clId="Web-{D013ADEB-71F9-4F07-958A-5C4DB90EFCF7}" dt="2023-04-24T06:52:00.232" v="171" actId="14100"/>
          <ac:spMkLst>
            <pc:docMk/>
            <pc:sldMk cId="2064137230" sldId="263"/>
            <ac:spMk id="3" creationId="{4ACD516E-920A-DF53-A728-B702AB15A292}"/>
          </ac:spMkLst>
        </pc:spChg>
        <pc:spChg chg="add del">
          <ac:chgData name="Ashok Basnet" userId="b75f6f4236b527a2" providerId="Windows Live" clId="Web-{D013ADEB-71F9-4F07-958A-5C4DB90EFCF7}" dt="2023-04-24T06:51:23.340" v="163"/>
          <ac:spMkLst>
            <pc:docMk/>
            <pc:sldMk cId="2064137230" sldId="263"/>
            <ac:spMk id="8" creationId="{84697CDA-BDB7-4883-B48B-1D4EDB2F0E93}"/>
          </ac:spMkLst>
        </pc:spChg>
        <pc:spChg chg="add del">
          <ac:chgData name="Ashok Basnet" userId="b75f6f4236b527a2" providerId="Windows Live" clId="Web-{D013ADEB-71F9-4F07-958A-5C4DB90EFCF7}" dt="2023-04-24T06:51:23.340" v="163"/>
          <ac:spMkLst>
            <pc:docMk/>
            <pc:sldMk cId="2064137230" sldId="263"/>
            <ac:spMk id="10" creationId="{0DC0EC46-2230-4728-856D-F3531112101A}"/>
          </ac:spMkLst>
        </pc:spChg>
        <pc:spChg chg="add del">
          <ac:chgData name="Ashok Basnet" userId="b75f6f4236b527a2" providerId="Windows Live" clId="Web-{D013ADEB-71F9-4F07-958A-5C4DB90EFCF7}" dt="2023-04-24T06:51:23.340" v="163"/>
          <ac:spMkLst>
            <pc:docMk/>
            <pc:sldMk cId="2064137230" sldId="263"/>
            <ac:spMk id="12" creationId="{16A12243-4887-4E89-8347-1146AE5D14FC}"/>
          </ac:spMkLst>
        </pc:spChg>
        <pc:spChg chg="add">
          <ac:chgData name="Ashok Basnet" userId="b75f6f4236b527a2" providerId="Windows Live" clId="Web-{D013ADEB-71F9-4F07-958A-5C4DB90EFCF7}" dt="2023-04-24T06:51:23.590" v="164"/>
          <ac:spMkLst>
            <pc:docMk/>
            <pc:sldMk cId="2064137230" sldId="263"/>
            <ac:spMk id="15" creationId="{5A0118C5-4F8D-4CF4-BADD-53FEACC6C42A}"/>
          </ac:spMkLst>
        </pc:spChg>
        <pc:spChg chg="add">
          <ac:chgData name="Ashok Basnet" userId="b75f6f4236b527a2" providerId="Windows Live" clId="Web-{D013ADEB-71F9-4F07-958A-5C4DB90EFCF7}" dt="2023-04-24T06:51:23.590" v="164"/>
          <ac:spMkLst>
            <pc:docMk/>
            <pc:sldMk cId="2064137230" sldId="263"/>
            <ac:spMk id="16" creationId="{D0C78466-EB6E-45A0-99A6-A00789ACD90A}"/>
          </ac:spMkLst>
        </pc:spChg>
        <pc:spChg chg="add">
          <ac:chgData name="Ashok Basnet" userId="b75f6f4236b527a2" providerId="Windows Live" clId="Web-{D013ADEB-71F9-4F07-958A-5C4DB90EFCF7}" dt="2023-04-24T06:51:23.590" v="164"/>
          <ac:spMkLst>
            <pc:docMk/>
            <pc:sldMk cId="2064137230" sldId="263"/>
            <ac:spMk id="17" creationId="{A99050EE-26AF-4253-BD50-F0FCD965A8F6}"/>
          </ac:spMkLst>
        </pc:spChg>
        <pc:spChg chg="add">
          <ac:chgData name="Ashok Basnet" userId="b75f6f4236b527a2" providerId="Windows Live" clId="Web-{D013ADEB-71F9-4F07-958A-5C4DB90EFCF7}" dt="2023-04-24T06:51:23.590" v="164"/>
          <ac:spMkLst>
            <pc:docMk/>
            <pc:sldMk cId="2064137230" sldId="263"/>
            <ac:spMk id="18" creationId="{E99F76E4-5DFD-4DBE-B042-66FBCD1182C9}"/>
          </ac:spMkLst>
        </pc:spChg>
        <pc:grpChg chg="add">
          <ac:chgData name="Ashok Basnet" userId="b75f6f4236b527a2" providerId="Windows Live" clId="Web-{D013ADEB-71F9-4F07-958A-5C4DB90EFCF7}" dt="2023-04-24T06:51:23.590" v="164"/>
          <ac:grpSpMkLst>
            <pc:docMk/>
            <pc:sldMk cId="2064137230" sldId="263"/>
            <ac:grpSpMk id="19" creationId="{00E015F5-1A99-4E40-BC3D-7707802996B5}"/>
          </ac:grpSpMkLst>
        </pc:grpChg>
        <pc:grpChg chg="add">
          <ac:chgData name="Ashok Basnet" userId="b75f6f4236b527a2" providerId="Windows Live" clId="Web-{D013ADEB-71F9-4F07-958A-5C4DB90EFCF7}" dt="2023-04-24T06:51:23.590" v="164"/>
          <ac:grpSpMkLst>
            <pc:docMk/>
            <pc:sldMk cId="2064137230" sldId="263"/>
            <ac:grpSpMk id="20" creationId="{5468B3A9-705E-43C3-A742-0619B0D8F2EE}"/>
          </ac:grpSpMkLst>
        </pc:grpChg>
        <pc:grpChg chg="add">
          <ac:chgData name="Ashok Basnet" userId="b75f6f4236b527a2" providerId="Windows Live" clId="Web-{D013ADEB-71F9-4F07-958A-5C4DB90EFCF7}" dt="2023-04-24T06:51:23.590" v="164"/>
          <ac:grpSpMkLst>
            <pc:docMk/>
            <pc:sldMk cId="2064137230" sldId="263"/>
            <ac:grpSpMk id="191" creationId="{773717CC-ECEE-4ABF-BA61-C59F46801775}"/>
          </ac:grpSpMkLst>
        </pc:grpChg>
      </pc:sldChg>
      <pc:sldChg chg="del">
        <pc:chgData name="Ashok Basnet" userId="b75f6f4236b527a2" providerId="Windows Live" clId="Web-{D013ADEB-71F9-4F07-958A-5C4DB90EFCF7}" dt="2023-04-24T06:36:06.962" v="42"/>
        <pc:sldMkLst>
          <pc:docMk/>
          <pc:sldMk cId="4184478223" sldId="280"/>
        </pc:sldMkLst>
      </pc:sldChg>
      <pc:sldChg chg="addSp delSp modSp mod setBg">
        <pc:chgData name="Ashok Basnet" userId="b75f6f4236b527a2" providerId="Windows Live" clId="Web-{D013ADEB-71F9-4F07-958A-5C4DB90EFCF7}" dt="2023-04-24T06:27:52.005" v="41" actId="20577"/>
        <pc:sldMkLst>
          <pc:docMk/>
          <pc:sldMk cId="1599766440" sldId="284"/>
        </pc:sldMkLst>
        <pc:spChg chg="mod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2" creationId="{5E27B393-8836-DE8B-1EEF-89D3520B4A83}"/>
          </ac:spMkLst>
        </pc:spChg>
        <pc:spChg chg="add del mod">
          <ac:chgData name="Ashok Basnet" userId="b75f6f4236b527a2" providerId="Windows Live" clId="Web-{D013ADEB-71F9-4F07-958A-5C4DB90EFCF7}" dt="2023-04-24T06:26:58.878" v="34"/>
          <ac:spMkLst>
            <pc:docMk/>
            <pc:sldMk cId="1599766440" sldId="284"/>
            <ac:spMk id="3" creationId="{81894F02-F5CB-329C-D2E4-8E15001E20B7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8" creationId="{5A0118C5-4F8D-4CF4-BADD-53FEACC6C42A}"/>
          </ac:spMkLst>
        </pc:spChg>
        <pc:spChg chg="add del">
          <ac:chgData name="Ashok Basnet" userId="b75f6f4236b527a2" providerId="Windows Live" clId="Web-{D013ADEB-71F9-4F07-958A-5C4DB90EFCF7}" dt="2023-04-24T06:26:49.644" v="29"/>
          <ac:spMkLst>
            <pc:docMk/>
            <pc:sldMk cId="1599766440" sldId="284"/>
            <ac:spMk id="9" creationId="{9DBC8166-481C-4473-95F5-9A5B9073B7F1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10" creationId="{4E0A5C5C-2A95-428E-9F6A-0D29EBD57C9F}"/>
          </ac:spMkLst>
        </pc:spChg>
        <pc:spChg chg="add del">
          <ac:chgData name="Ashok Basnet" userId="b75f6f4236b527a2" providerId="Windows Live" clId="Web-{D013ADEB-71F9-4F07-958A-5C4DB90EFCF7}" dt="2023-04-24T06:26:49.644" v="29"/>
          <ac:spMkLst>
            <pc:docMk/>
            <pc:sldMk cId="1599766440" sldId="284"/>
            <ac:spMk id="11" creationId="{A5A5CE6E-90AF-4D43-A014-1F9EC83EB93D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12" creationId="{1056F38F-7C4E-461D-8709-7D0024AE1F79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13" creationId="{81894F02-F5CB-329C-D2E4-8E15001E20B7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14" creationId="{C7278469-3C3C-49CE-AEEE-E176A4900B78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18" creationId="{9E5C5460-229E-46C8-A712-CC317985420F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20" creationId="{4C6598AB-1C17-4D54-951C-A082D94ACB7A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22" creationId="{C83B66D7-137D-4AC1-B172-53D60F08BEB5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24" creationId="{F6B92503-6984-4D15-8B98-8718709B785D}"/>
          </ac:spMkLst>
        </pc:spChg>
        <pc:spChg chg="add del">
          <ac:chgData name="Ashok Basnet" userId="b75f6f4236b527a2" providerId="Windows Live" clId="Web-{D013ADEB-71F9-4F07-958A-5C4DB90EFCF7}" dt="2023-04-24T06:26:54.706" v="31"/>
          <ac:spMkLst>
            <pc:docMk/>
            <pc:sldMk cId="1599766440" sldId="284"/>
            <ac:spMk id="26" creationId="{08DDF938-524E-4C18-A47D-C00627832366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35" creationId="{5A0118C5-4F8D-4CF4-BADD-53FEACC6C42A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36" creationId="{F98F79A4-A6C7-4101-B1E9-27E05CB7CFA0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37" creationId="{31CE7A08-2184-4B99-ABC0-B40CD1D3F281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38" creationId="{79AFCB35-9C04-4524-A0B1-57FF6865D013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39" creationId="{D11AD2AD-0BA0-4DD3-8EEA-84686A0E718C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40" creationId="{2552FC29-9118-466F-940E-80C84EFDF07B}"/>
          </ac:spMkLst>
        </pc:spChg>
        <pc:spChg chg="add del">
          <ac:chgData name="Ashok Basnet" userId="b75f6f4236b527a2" providerId="Windows Live" clId="Web-{D013ADEB-71F9-4F07-958A-5C4DB90EFCF7}" dt="2023-04-24T06:26:58.847" v="33"/>
          <ac:spMkLst>
            <pc:docMk/>
            <pc:sldMk cId="1599766440" sldId="284"/>
            <ac:spMk id="41" creationId="{81894F02-F5CB-329C-D2E4-8E15001E20B7}"/>
          </ac:spMkLst>
        </pc:spChg>
        <pc:grpChg chg="add del">
          <ac:chgData name="Ashok Basnet" userId="b75f6f4236b527a2" providerId="Windows Live" clId="Web-{D013ADEB-71F9-4F07-958A-5C4DB90EFCF7}" dt="2023-04-24T06:26:54.706" v="31"/>
          <ac:grpSpMkLst>
            <pc:docMk/>
            <pc:sldMk cId="1599766440" sldId="284"/>
            <ac:grpSpMk id="16" creationId="{93DC754C-7E09-422D-A8BB-AF632E90DFA2}"/>
          </ac:grpSpMkLst>
        </pc:grpChg>
        <pc:grpChg chg="add del">
          <ac:chgData name="Ashok Basnet" userId="b75f6f4236b527a2" providerId="Windows Live" clId="Web-{D013ADEB-71F9-4F07-958A-5C4DB90EFCF7}" dt="2023-04-24T06:26:54.706" v="31"/>
          <ac:grpSpMkLst>
            <pc:docMk/>
            <pc:sldMk cId="1599766440" sldId="284"/>
            <ac:grpSpMk id="28" creationId="{3773FAF5-C452-4455-9411-D6AF5EBD4CA9}"/>
          </ac:grpSpMkLst>
        </pc:grpChg>
        <pc:grpChg chg="add del">
          <ac:chgData name="Ashok Basnet" userId="b75f6f4236b527a2" providerId="Windows Live" clId="Web-{D013ADEB-71F9-4F07-958A-5C4DB90EFCF7}" dt="2023-04-24T06:26:58.847" v="33"/>
          <ac:grpSpMkLst>
            <pc:docMk/>
            <pc:sldMk cId="1599766440" sldId="284"/>
            <ac:grpSpMk id="42" creationId="{0C156BF8-7FF7-440F-BE2B-417DFFE8BFA5}"/>
          </ac:grpSpMkLst>
        </pc:grpChg>
        <pc:graphicFrameChg chg="add del">
          <ac:chgData name="Ashok Basnet" userId="b75f6f4236b527a2" providerId="Windows Live" clId="Web-{D013ADEB-71F9-4F07-958A-5C4DB90EFCF7}" dt="2023-04-24T06:26:49.644" v="29"/>
          <ac:graphicFrameMkLst>
            <pc:docMk/>
            <pc:sldMk cId="1599766440" sldId="284"/>
            <ac:graphicFrameMk id="5" creationId="{F7B801C2-E9C6-5034-5F9A-255CF7951A74}"/>
          </ac:graphicFrameMkLst>
        </pc:graphicFrameChg>
        <pc:graphicFrameChg chg="add modGraphic">
          <ac:chgData name="Ashok Basnet" userId="b75f6f4236b527a2" providerId="Windows Live" clId="Web-{D013ADEB-71F9-4F07-958A-5C4DB90EFCF7}" dt="2023-04-24T06:27:52.005" v="41" actId="20577"/>
          <ac:graphicFrameMkLst>
            <pc:docMk/>
            <pc:sldMk cId="1599766440" sldId="284"/>
            <ac:graphicFrameMk id="46" creationId="{C780C17F-3383-D1FF-566B-70401B43455F}"/>
          </ac:graphicFrameMkLst>
        </pc:graphicFrameChg>
      </pc:sldChg>
      <pc:sldChg chg="addSp delSp modSp add del mod replId setBg">
        <pc:chgData name="Ashok Basnet" userId="b75f6f4236b527a2" providerId="Windows Live" clId="Web-{D013ADEB-71F9-4F07-958A-5C4DB90EFCF7}" dt="2023-04-24T06:46:14.188" v="111"/>
        <pc:sldMkLst>
          <pc:docMk/>
          <pc:sldMk cId="288766396" sldId="285"/>
        </pc:sldMkLst>
        <pc:spChg chg="mod">
          <ac:chgData name="Ashok Basnet" userId="b75f6f4236b527a2" providerId="Windows Live" clId="Web-{D013ADEB-71F9-4F07-958A-5C4DB90EFCF7}" dt="2023-04-24T06:46:10.188" v="110"/>
          <ac:spMkLst>
            <pc:docMk/>
            <pc:sldMk cId="288766396" sldId="285"/>
            <ac:spMk id="2" creationId="{779CEDAB-BF37-45D5-312B-996B53F7C227}"/>
          </ac:spMkLst>
        </pc:spChg>
        <pc:spChg chg="add del mod">
          <ac:chgData name="Ashok Basnet" userId="b75f6f4236b527a2" providerId="Windows Live" clId="Web-{D013ADEB-71F9-4F07-958A-5C4DB90EFCF7}" dt="2023-04-24T06:44:49.904" v="104"/>
          <ac:spMkLst>
            <pc:docMk/>
            <pc:sldMk cId="288766396" sldId="285"/>
            <ac:spMk id="3" creationId="{8E1E013A-6915-D991-26DA-54C85FD4C570}"/>
          </ac:spMkLst>
        </pc:spChg>
        <pc:spChg chg="add del">
          <ac:chgData name="Ashok Basnet" userId="b75f6f4236b527a2" providerId="Windows Live" clId="Web-{D013ADEB-71F9-4F07-958A-5C4DB90EFCF7}" dt="2023-04-24T06:44:36.825" v="99"/>
          <ac:spMkLst>
            <pc:docMk/>
            <pc:sldMk cId="288766396" sldId="285"/>
            <ac:spMk id="9" creationId="{9DBC8166-481C-4473-95F5-9A5B9073B7F1}"/>
          </ac:spMkLst>
        </pc:spChg>
        <pc:spChg chg="add del">
          <ac:chgData name="Ashok Basnet" userId="b75f6f4236b527a2" providerId="Windows Live" clId="Web-{D013ADEB-71F9-4F07-958A-5C4DB90EFCF7}" dt="2023-04-24T06:44:36.825" v="99"/>
          <ac:spMkLst>
            <pc:docMk/>
            <pc:sldMk cId="288766396" sldId="285"/>
            <ac:spMk id="11" creationId="{A5A5CE6E-90AF-4D43-A014-1F9EC83EB93D}"/>
          </ac:spMkLst>
        </pc:spChg>
        <pc:spChg chg="add del">
          <ac:chgData name="Ashok Basnet" userId="b75f6f4236b527a2" providerId="Windows Live" clId="Web-{D013ADEB-71F9-4F07-958A-5C4DB90EFCF7}" dt="2023-04-24T06:44:41.684" v="101"/>
          <ac:spMkLst>
            <pc:docMk/>
            <pc:sldMk cId="288766396" sldId="285"/>
            <ac:spMk id="13" creationId="{9DBC8166-481C-4473-95F5-9A5B9073B7F1}"/>
          </ac:spMkLst>
        </pc:spChg>
        <pc:spChg chg="add del">
          <ac:chgData name="Ashok Basnet" userId="b75f6f4236b527a2" providerId="Windows Live" clId="Web-{D013ADEB-71F9-4F07-958A-5C4DB90EFCF7}" dt="2023-04-24T06:44:41.684" v="101"/>
          <ac:spMkLst>
            <pc:docMk/>
            <pc:sldMk cId="288766396" sldId="285"/>
            <ac:spMk id="14" creationId="{A5A5CE6E-90AF-4D43-A014-1F9EC83EB93D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17" creationId="{43F8A58B-5155-44CE-A5FF-7647B47D0A7A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18" creationId="{BACC6370-2D7E-4714-9D71-7542949D7D5D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19" creationId="{443F2ACA-E6D6-4028-82DD-F03C262D5DE6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20" creationId="{256B2C21-A230-48C0-8DF1-C46611373C44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21" creationId="{3847E18C-932D-4C95-AABA-FEC7C9499AD7}"/>
          </ac:spMkLst>
        </pc:spChg>
        <pc:spChg chg="add del">
          <ac:chgData name="Ashok Basnet" userId="b75f6f4236b527a2" providerId="Windows Live" clId="Web-{D013ADEB-71F9-4F07-958A-5C4DB90EFCF7}" dt="2023-04-24T06:44:49.794" v="103"/>
          <ac:spMkLst>
            <pc:docMk/>
            <pc:sldMk cId="288766396" sldId="285"/>
            <ac:spMk id="22" creationId="{3150CB11-0C61-439E-910F-5787759E72A0}"/>
          </ac:spMkLst>
        </pc:spChg>
        <pc:spChg chg="add">
          <ac:chgData name="Ashok Basnet" userId="b75f6f4236b527a2" providerId="Windows Live" clId="Web-{D013ADEB-71F9-4F07-958A-5C4DB90EFCF7}" dt="2023-04-24T06:46:10.188" v="110"/>
          <ac:spMkLst>
            <pc:docMk/>
            <pc:sldMk cId="288766396" sldId="285"/>
            <ac:spMk id="30" creationId="{6C4028FD-8BAA-4A19-BFDE-594D991B7552}"/>
          </ac:spMkLst>
        </pc:spChg>
        <pc:graphicFrameChg chg="add del">
          <ac:chgData name="Ashok Basnet" userId="b75f6f4236b527a2" providerId="Windows Live" clId="Web-{D013ADEB-71F9-4F07-958A-5C4DB90EFCF7}" dt="2023-04-24T06:44:36.825" v="99"/>
          <ac:graphicFrameMkLst>
            <pc:docMk/>
            <pc:sldMk cId="288766396" sldId="285"/>
            <ac:graphicFrameMk id="5" creationId="{37D5CC43-C612-073E-49F9-AB40E992F780}"/>
          </ac:graphicFrameMkLst>
        </pc:graphicFrameChg>
        <pc:graphicFrameChg chg="add del">
          <ac:chgData name="Ashok Basnet" userId="b75f6f4236b527a2" providerId="Windows Live" clId="Web-{D013ADEB-71F9-4F07-958A-5C4DB90EFCF7}" dt="2023-04-24T06:44:41.684" v="101"/>
          <ac:graphicFrameMkLst>
            <pc:docMk/>
            <pc:sldMk cId="288766396" sldId="285"/>
            <ac:graphicFrameMk id="15" creationId="{3B824AF0-B6FE-AE9E-AD66-A2D940E62933}"/>
          </ac:graphicFrameMkLst>
        </pc:graphicFrameChg>
        <pc:graphicFrameChg chg="add del">
          <ac:chgData name="Ashok Basnet" userId="b75f6f4236b527a2" providerId="Windows Live" clId="Web-{D013ADEB-71F9-4F07-958A-5C4DB90EFCF7}" dt="2023-04-24T06:44:49.794" v="103"/>
          <ac:graphicFrameMkLst>
            <pc:docMk/>
            <pc:sldMk cId="288766396" sldId="285"/>
            <ac:graphicFrameMk id="23" creationId="{E5F4350E-5E21-769E-4FC3-B0FE0AA63787}"/>
          </ac:graphicFrameMkLst>
        </pc:graphicFrameChg>
        <pc:graphicFrameChg chg="add mod modGraphic">
          <ac:chgData name="Ashok Basnet" userId="b75f6f4236b527a2" providerId="Windows Live" clId="Web-{D013ADEB-71F9-4F07-958A-5C4DB90EFCF7}" dt="2023-04-24T06:46:10.188" v="110"/>
          <ac:graphicFrameMkLst>
            <pc:docMk/>
            <pc:sldMk cId="288766396" sldId="285"/>
            <ac:graphicFrameMk id="25" creationId="{7EC480A1-53C8-4AA6-FC07-5B28393503EC}"/>
          </ac:graphicFrameMkLst>
        </pc:graphicFrameChg>
      </pc:sldChg>
      <pc:sldChg chg="addSp delSp modSp add ord replId">
        <pc:chgData name="Ashok Basnet" userId="b75f6f4236b527a2" providerId="Windows Live" clId="Web-{D013ADEB-71F9-4F07-958A-5C4DB90EFCF7}" dt="2023-04-24T07:19:08.216" v="333" actId="20577"/>
        <pc:sldMkLst>
          <pc:docMk/>
          <pc:sldMk cId="950956088" sldId="285"/>
        </pc:sldMkLst>
        <pc:spChg chg="mod">
          <ac:chgData name="Ashok Basnet" userId="b75f6f4236b527a2" providerId="Windows Live" clId="Web-{D013ADEB-71F9-4F07-958A-5C4DB90EFCF7}" dt="2023-04-24T06:47:48.754" v="133"/>
          <ac:spMkLst>
            <pc:docMk/>
            <pc:sldMk cId="950956088" sldId="285"/>
            <ac:spMk id="2" creationId="{779CEDAB-BF37-45D5-312B-996B53F7C227}"/>
          </ac:spMkLst>
        </pc:spChg>
        <pc:spChg chg="del">
          <ac:chgData name="Ashok Basnet" userId="b75f6f4236b527a2" providerId="Windows Live" clId="Web-{D013ADEB-71F9-4F07-958A-5C4DB90EFCF7}" dt="2023-04-24T06:46:43.627" v="113"/>
          <ac:spMkLst>
            <pc:docMk/>
            <pc:sldMk cId="950956088" sldId="285"/>
            <ac:spMk id="16" creationId="{257363FD-7E77-4145-9483-331A807ADF0E}"/>
          </ac:spMkLst>
        </pc:spChg>
        <pc:spChg chg="add del">
          <ac:chgData name="Ashok Basnet" userId="b75f6f4236b527a2" providerId="Windows Live" clId="Web-{D013ADEB-71F9-4F07-958A-5C4DB90EFCF7}" dt="2023-04-24T06:47:48.754" v="133"/>
          <ac:spMkLst>
            <pc:docMk/>
            <pc:sldMk cId="950956088" sldId="285"/>
            <ac:spMk id="21" creationId="{955A2079-FA98-4876-80F0-72364A7D2EA4}"/>
          </ac:spMkLst>
        </pc:spChg>
        <pc:spChg chg="add">
          <ac:chgData name="Ashok Basnet" userId="b75f6f4236b527a2" providerId="Windows Live" clId="Web-{D013ADEB-71F9-4F07-958A-5C4DB90EFCF7}" dt="2023-04-24T06:47:48.754" v="133"/>
          <ac:spMkLst>
            <pc:docMk/>
            <pc:sldMk cId="950956088" sldId="285"/>
            <ac:spMk id="26" creationId="{6C4028FD-8BAA-4A19-BFDE-594D991B7552}"/>
          </ac:spMkLst>
        </pc:spChg>
        <pc:graphicFrameChg chg="mod modGraphic">
          <ac:chgData name="Ashok Basnet" userId="b75f6f4236b527a2" providerId="Windows Live" clId="Web-{D013ADEB-71F9-4F07-958A-5C4DB90EFCF7}" dt="2023-04-24T07:19:08.216" v="333" actId="20577"/>
          <ac:graphicFrameMkLst>
            <pc:docMk/>
            <pc:sldMk cId="950956088" sldId="285"/>
            <ac:graphicFrameMk id="5" creationId="{00E93F69-215A-4414-EC99-C62FD1C0E155}"/>
          </ac:graphicFrameMkLst>
        </pc:graphicFrameChg>
      </pc:sldChg>
      <pc:sldChg chg="addSp delSp modSp new">
        <pc:chgData name="Ashok Basnet" userId="b75f6f4236b527a2" providerId="Windows Live" clId="Web-{D013ADEB-71F9-4F07-958A-5C4DB90EFCF7}" dt="2023-04-24T07:19:35.671" v="340" actId="20577"/>
        <pc:sldMkLst>
          <pc:docMk/>
          <pc:sldMk cId="549685140" sldId="286"/>
        </pc:sldMkLst>
        <pc:spChg chg="mod">
          <ac:chgData name="Ashok Basnet" userId="b75f6f4236b527a2" providerId="Windows Live" clId="Web-{D013ADEB-71F9-4F07-958A-5C4DB90EFCF7}" dt="2023-04-24T06:48:42.381" v="142" actId="14100"/>
          <ac:spMkLst>
            <pc:docMk/>
            <pc:sldMk cId="549685140" sldId="286"/>
            <ac:spMk id="2" creationId="{26287FD4-6ED0-1F2A-436A-A0C679268EF0}"/>
          </ac:spMkLst>
        </pc:spChg>
        <pc:spChg chg="del mod">
          <ac:chgData name="Ashok Basnet" userId="b75f6f4236b527a2" providerId="Windows Live" clId="Web-{D013ADEB-71F9-4F07-958A-5C4DB90EFCF7}" dt="2023-04-24T06:48:25.490" v="141"/>
          <ac:spMkLst>
            <pc:docMk/>
            <pc:sldMk cId="549685140" sldId="286"/>
            <ac:spMk id="3" creationId="{94DA06BB-3836-C893-330A-C77CEA70DEA2}"/>
          </ac:spMkLst>
        </pc:spChg>
        <pc:graphicFrameChg chg="add modGraphic">
          <ac:chgData name="Ashok Basnet" userId="b75f6f4236b527a2" providerId="Windows Live" clId="Web-{D013ADEB-71F9-4F07-958A-5C4DB90EFCF7}" dt="2023-04-24T07:19:35.671" v="340" actId="20577"/>
          <ac:graphicFrameMkLst>
            <pc:docMk/>
            <pc:sldMk cId="549685140" sldId="286"/>
            <ac:graphicFrameMk id="5" creationId="{F22D0525-5E08-6F41-429E-B9288B497FFF}"/>
          </ac:graphicFrameMkLst>
        </pc:graphicFrameChg>
      </pc:sldChg>
      <pc:sldChg chg="modSp new">
        <pc:chgData name="Ashok Basnet" userId="b75f6f4236b527a2" providerId="Windows Live" clId="Web-{D013ADEB-71F9-4F07-958A-5C4DB90EFCF7}" dt="2023-04-24T07:00:31.033" v="278" actId="14100"/>
        <pc:sldMkLst>
          <pc:docMk/>
          <pc:sldMk cId="47146129" sldId="287"/>
        </pc:sldMkLst>
        <pc:spChg chg="mod">
          <ac:chgData name="Ashok Basnet" userId="b75f6f4236b527a2" providerId="Windows Live" clId="Web-{D013ADEB-71F9-4F07-958A-5C4DB90EFCF7}" dt="2023-04-24T06:59:57.063" v="275" actId="20577"/>
          <ac:spMkLst>
            <pc:docMk/>
            <pc:sldMk cId="47146129" sldId="287"/>
            <ac:spMk id="2" creationId="{FCB7441C-0F50-0491-F73B-EE548B258175}"/>
          </ac:spMkLst>
        </pc:spChg>
        <pc:spChg chg="mod">
          <ac:chgData name="Ashok Basnet" userId="b75f6f4236b527a2" providerId="Windows Live" clId="Web-{D013ADEB-71F9-4F07-958A-5C4DB90EFCF7}" dt="2023-04-24T07:00:31.033" v="278" actId="14100"/>
          <ac:spMkLst>
            <pc:docMk/>
            <pc:sldMk cId="47146129" sldId="287"/>
            <ac:spMk id="3" creationId="{207363B4-C90D-DD09-665F-CA69F8EAEC34}"/>
          </ac:spMkLst>
        </pc:spChg>
      </pc:sldChg>
      <pc:sldChg chg="modSp new">
        <pc:chgData name="Ashok Basnet" userId="b75f6f4236b527a2" providerId="Windows Live" clId="Web-{D013ADEB-71F9-4F07-958A-5C4DB90EFCF7}" dt="2023-04-24T07:15:42.162" v="319" actId="14100"/>
        <pc:sldMkLst>
          <pc:docMk/>
          <pc:sldMk cId="2138831227" sldId="288"/>
        </pc:sldMkLst>
        <pc:spChg chg="mod">
          <ac:chgData name="Ashok Basnet" userId="b75f6f4236b527a2" providerId="Windows Live" clId="Web-{D013ADEB-71F9-4F07-958A-5C4DB90EFCF7}" dt="2023-04-24T07:15:39.177" v="318" actId="20577"/>
          <ac:spMkLst>
            <pc:docMk/>
            <pc:sldMk cId="2138831227" sldId="288"/>
            <ac:spMk id="2" creationId="{5CFE0798-9018-7E88-AC21-5F4B91B3B597}"/>
          </ac:spMkLst>
        </pc:spChg>
        <pc:spChg chg="mod">
          <ac:chgData name="Ashok Basnet" userId="b75f6f4236b527a2" providerId="Windows Live" clId="Web-{D013ADEB-71F9-4F07-958A-5C4DB90EFCF7}" dt="2023-04-24T07:15:42.162" v="319" actId="14100"/>
          <ac:spMkLst>
            <pc:docMk/>
            <pc:sldMk cId="2138831227" sldId="288"/>
            <ac:spMk id="3" creationId="{42C7F224-8A77-587F-093E-03349A1B0CBD}"/>
          </ac:spMkLst>
        </pc:spChg>
      </pc:sldChg>
      <pc:sldChg chg="modSp new del">
        <pc:chgData name="Ashok Basnet" userId="b75f6f4236b527a2" providerId="Windows Live" clId="Web-{D013ADEB-71F9-4F07-958A-5C4DB90EFCF7}" dt="2023-04-24T07:15:49.756" v="320"/>
        <pc:sldMkLst>
          <pc:docMk/>
          <pc:sldMk cId="940280270" sldId="289"/>
        </pc:sldMkLst>
        <pc:spChg chg="mod">
          <ac:chgData name="Ashok Basnet" userId="b75f6f4236b527a2" providerId="Windows Live" clId="Web-{D013ADEB-71F9-4F07-958A-5C4DB90EFCF7}" dt="2023-04-24T06:53:12.188" v="204" actId="20577"/>
          <ac:spMkLst>
            <pc:docMk/>
            <pc:sldMk cId="940280270" sldId="289"/>
            <ac:spMk id="2" creationId="{BF98765E-63BC-1141-D7E5-7D25E6D1ACF3}"/>
          </ac:spMkLst>
        </pc:spChg>
      </pc:sldChg>
      <pc:sldChg chg="addSp delSp modSp new mod setBg addAnim delAnim">
        <pc:chgData name="Ashok Basnet" userId="b75f6f4236b527a2" providerId="Windows Live" clId="Web-{D013ADEB-71F9-4F07-958A-5C4DB90EFCF7}" dt="2023-04-24T07:16:20.304" v="324"/>
        <pc:sldMkLst>
          <pc:docMk/>
          <pc:sldMk cId="636589516" sldId="290"/>
        </pc:sldMkLst>
        <pc:spChg chg="mod">
          <ac:chgData name="Ashok Basnet" userId="b75f6f4236b527a2" providerId="Windows Live" clId="Web-{D013ADEB-71F9-4F07-958A-5C4DB90EFCF7}" dt="2023-04-24T07:16:20.304" v="324"/>
          <ac:spMkLst>
            <pc:docMk/>
            <pc:sldMk cId="636589516" sldId="290"/>
            <ac:spMk id="2" creationId="{15C28917-A65B-874A-9489-A60FD608AEDA}"/>
          </ac:spMkLst>
        </pc:spChg>
        <pc:spChg chg="del">
          <ac:chgData name="Ashok Basnet" userId="b75f6f4236b527a2" providerId="Windows Live" clId="Web-{D013ADEB-71F9-4F07-958A-5C4DB90EFCF7}" dt="2023-04-24T07:02:29.178" v="292"/>
          <ac:spMkLst>
            <pc:docMk/>
            <pc:sldMk cId="636589516" sldId="290"/>
            <ac:spMk id="3" creationId="{53FD8AF5-802E-9085-8687-9E248C9C8416}"/>
          </ac:spMkLst>
        </pc:spChg>
        <pc:spChg chg="add del">
          <ac:chgData name="Ashok Basnet" userId="b75f6f4236b527a2" providerId="Windows Live" clId="Web-{D013ADEB-71F9-4F07-958A-5C4DB90EFCF7}" dt="2023-04-24T07:16:20.304" v="324"/>
          <ac:spMkLst>
            <pc:docMk/>
            <pc:sldMk cId="636589516" sldId="290"/>
            <ac:spMk id="9" creationId="{37C89E4B-3C9F-44B9-8B86-D9E3D112D8EC}"/>
          </ac:spMkLst>
        </pc:spChg>
        <pc:spChg chg="add del">
          <ac:chgData name="Ashok Basnet" userId="b75f6f4236b527a2" providerId="Windows Live" clId="Web-{D013ADEB-71F9-4F07-958A-5C4DB90EFCF7}" dt="2023-04-24T07:16:20.304" v="324"/>
          <ac:spMkLst>
            <pc:docMk/>
            <pc:sldMk cId="636589516" sldId="290"/>
            <ac:spMk id="18" creationId="{37C89E4B-3C9F-44B9-8B86-D9E3D112D8EC}"/>
          </ac:spMkLst>
        </pc:spChg>
        <pc:picChg chg="add mod">
          <ac:chgData name="Ashok Basnet" userId="b75f6f4236b527a2" providerId="Windows Live" clId="Web-{D013ADEB-71F9-4F07-958A-5C4DB90EFCF7}" dt="2023-04-24T07:16:20.304" v="324"/>
          <ac:picMkLst>
            <pc:docMk/>
            <pc:sldMk cId="636589516" sldId="290"/>
            <ac:picMk id="5" creationId="{44618A4A-3C69-6A4D-542E-63D2681A98DB}"/>
          </ac:picMkLst>
        </pc:picChg>
        <pc:cxnChg chg="add del">
          <ac:chgData name="Ashok Basnet" userId="b75f6f4236b527a2" providerId="Windows Live" clId="Web-{D013ADEB-71F9-4F07-958A-5C4DB90EFCF7}" dt="2023-04-24T07:16:20.304" v="324"/>
          <ac:cxnSpMkLst>
            <pc:docMk/>
            <pc:sldMk cId="636589516" sldId="290"/>
            <ac:cxnSpMk id="11" creationId="{AA2EAA10-076F-46BD-8F0F-B9A2FB77A85C}"/>
          </ac:cxnSpMkLst>
        </pc:cxnChg>
        <pc:cxnChg chg="add del">
          <ac:chgData name="Ashok Basnet" userId="b75f6f4236b527a2" providerId="Windows Live" clId="Web-{D013ADEB-71F9-4F07-958A-5C4DB90EFCF7}" dt="2023-04-24T07:16:20.304" v="324"/>
          <ac:cxnSpMkLst>
            <pc:docMk/>
            <pc:sldMk cId="636589516" sldId="290"/>
            <ac:cxnSpMk id="13" creationId="{D891E407-403B-4764-86C9-33A56D3BCAA3}"/>
          </ac:cxnSpMkLst>
        </pc:cxnChg>
        <pc:cxnChg chg="add del">
          <ac:chgData name="Ashok Basnet" userId="b75f6f4236b527a2" providerId="Windows Live" clId="Web-{D013ADEB-71F9-4F07-958A-5C4DB90EFCF7}" dt="2023-04-24T07:16:20.304" v="324"/>
          <ac:cxnSpMkLst>
            <pc:docMk/>
            <pc:sldMk cId="636589516" sldId="290"/>
            <ac:cxnSpMk id="20" creationId="{AA2EAA10-076F-46BD-8F0F-B9A2FB77A85C}"/>
          </ac:cxnSpMkLst>
        </pc:cxnChg>
        <pc:cxnChg chg="add del">
          <ac:chgData name="Ashok Basnet" userId="b75f6f4236b527a2" providerId="Windows Live" clId="Web-{D013ADEB-71F9-4F07-958A-5C4DB90EFCF7}" dt="2023-04-24T07:16:20.304" v="324"/>
          <ac:cxnSpMkLst>
            <pc:docMk/>
            <pc:sldMk cId="636589516" sldId="290"/>
            <ac:cxnSpMk id="22" creationId="{D891E407-403B-4764-86C9-33A56D3BCAA3}"/>
          </ac:cxnSpMkLst>
        </pc:cxnChg>
      </pc:sldChg>
      <pc:sldChg chg="modSp add replId">
        <pc:chgData name="Ashok Basnet" userId="b75f6f4236b527a2" providerId="Windows Live" clId="Web-{D013ADEB-71F9-4F07-958A-5C4DB90EFCF7}" dt="2023-04-24T07:01:05.222" v="282" actId="14100"/>
        <pc:sldMkLst>
          <pc:docMk/>
          <pc:sldMk cId="3830384124" sldId="291"/>
        </pc:sldMkLst>
        <pc:spChg chg="mod">
          <ac:chgData name="Ashok Basnet" userId="b75f6f4236b527a2" providerId="Windows Live" clId="Web-{D013ADEB-71F9-4F07-958A-5C4DB90EFCF7}" dt="2023-04-24T07:01:05.222" v="282" actId="14100"/>
          <ac:spMkLst>
            <pc:docMk/>
            <pc:sldMk cId="3830384124" sldId="291"/>
            <ac:spMk id="2" creationId="{FCB7441C-0F50-0491-F73B-EE548B258175}"/>
          </ac:spMkLst>
        </pc:spChg>
        <pc:spChg chg="mod">
          <ac:chgData name="Ashok Basnet" userId="b75f6f4236b527a2" providerId="Windows Live" clId="Web-{D013ADEB-71F9-4F07-958A-5C4DB90EFCF7}" dt="2023-04-24T07:00:54.003" v="280" actId="14100"/>
          <ac:spMkLst>
            <pc:docMk/>
            <pc:sldMk cId="3830384124" sldId="291"/>
            <ac:spMk id="3" creationId="{207363B4-C90D-DD09-665F-CA69F8EAEC34}"/>
          </ac:spMkLst>
        </pc:spChg>
      </pc:sldChg>
    </pc:docChg>
  </pc:docChgLst>
  <pc:docChgLst>
    <pc:chgData name="Ashok Basnet" userId="b75f6f4236b527a2" providerId="Windows Live" clId="Web-{FDF65845-4A9C-4AC4-8FB0-E376641893AF}"/>
    <pc:docChg chg="addSld delSld modSld">
      <pc:chgData name="Ashok Basnet" userId="b75f6f4236b527a2" providerId="Windows Live" clId="Web-{FDF65845-4A9C-4AC4-8FB0-E376641893AF}" dt="2023-04-22T16:51:24.265" v="156" actId="14100"/>
      <pc:docMkLst>
        <pc:docMk/>
      </pc:docMkLst>
      <pc:sldChg chg="addSp delSp modSp mod setBg">
        <pc:chgData name="Ashok Basnet" userId="b75f6f4236b527a2" providerId="Windows Live" clId="Web-{FDF65845-4A9C-4AC4-8FB0-E376641893AF}" dt="2023-04-22T15:49:53.816" v="55" actId="20577"/>
        <pc:sldMkLst>
          <pc:docMk/>
          <pc:sldMk cId="3649565766" sldId="257"/>
        </pc:sldMkLst>
        <pc:spChg chg="mod">
          <ac:chgData name="Ashok Basnet" userId="b75f6f4236b527a2" providerId="Windows Live" clId="Web-{FDF65845-4A9C-4AC4-8FB0-E376641893AF}" dt="2023-04-22T15:49:40.394" v="52"/>
          <ac:spMkLst>
            <pc:docMk/>
            <pc:sldMk cId="3649565766" sldId="257"/>
            <ac:spMk id="2" creationId="{18D40B8D-F06E-A5AA-EBD1-3DF45A5DD875}"/>
          </ac:spMkLst>
        </pc:spChg>
        <pc:spChg chg="mod">
          <ac:chgData name="Ashok Basnet" userId="b75f6f4236b527a2" providerId="Windows Live" clId="Web-{FDF65845-4A9C-4AC4-8FB0-E376641893AF}" dt="2023-04-22T15:49:53.816" v="55" actId="20577"/>
          <ac:spMkLst>
            <pc:docMk/>
            <pc:sldMk cId="3649565766" sldId="257"/>
            <ac:spMk id="3" creationId="{4A662E37-A1DE-4431-3395-3FF5433778D6}"/>
          </ac:spMkLst>
        </pc:spChg>
        <pc:spChg chg="add del">
          <ac:chgData name="Ashok Basnet" userId="b75f6f4236b527a2" providerId="Windows Live" clId="Web-{FDF65845-4A9C-4AC4-8FB0-E376641893AF}" dt="2023-04-22T15:49:35.409" v="49"/>
          <ac:spMkLst>
            <pc:docMk/>
            <pc:sldMk cId="3649565766" sldId="257"/>
            <ac:spMk id="8" creationId="{5A0118C5-4F8D-4CF4-BADD-53FEACC6C42A}"/>
          </ac:spMkLst>
        </pc:spChg>
        <pc:spChg chg="add del">
          <ac:chgData name="Ashok Basnet" userId="b75f6f4236b527a2" providerId="Windows Live" clId="Web-{FDF65845-4A9C-4AC4-8FB0-E376641893AF}" dt="2023-04-22T15:49:40.378" v="51"/>
          <ac:spMkLst>
            <pc:docMk/>
            <pc:sldMk cId="3649565766" sldId="257"/>
            <ac:spMk id="12" creationId="{2DE4D4CE-6DAE-4A05-BE5B-6BCE3F4EC79B}"/>
          </ac:spMkLst>
        </pc:spChg>
        <pc:spChg chg="add del">
          <ac:chgData name="Ashok Basnet" userId="b75f6f4236b527a2" providerId="Windows Live" clId="Web-{FDF65845-4A9C-4AC4-8FB0-E376641893AF}" dt="2023-04-22T15:49:40.378" v="51"/>
          <ac:spMkLst>
            <pc:docMk/>
            <pc:sldMk cId="3649565766" sldId="257"/>
            <ac:spMk id="18" creationId="{10C23D31-5B0A-4956-A59F-A24F57D2A959}"/>
          </ac:spMkLst>
        </pc:spChg>
        <pc:spChg chg="add del">
          <ac:chgData name="Ashok Basnet" userId="b75f6f4236b527a2" providerId="Windows Live" clId="Web-{FDF65845-4A9C-4AC4-8FB0-E376641893AF}" dt="2023-04-22T15:49:40.378" v="51"/>
          <ac:spMkLst>
            <pc:docMk/>
            <pc:sldMk cId="3649565766" sldId="257"/>
            <ac:spMk id="20" creationId="{F4C6FC6E-4AAF-4628-B7E5-85DF9D323B6F}"/>
          </ac:spMkLst>
        </pc:spChg>
        <pc:spChg chg="add del">
          <ac:chgData name="Ashok Basnet" userId="b75f6f4236b527a2" providerId="Windows Live" clId="Web-{FDF65845-4A9C-4AC4-8FB0-E376641893AF}" dt="2023-04-22T15:49:35.409" v="49"/>
          <ac:spMkLst>
            <pc:docMk/>
            <pc:sldMk cId="3649565766" sldId="257"/>
            <ac:spMk id="29" creationId="{EC11F68A-CC71-4196-BBF3-20CDCD75D4E6}"/>
          </ac:spMkLst>
        </pc:spChg>
        <pc:spChg chg="add del">
          <ac:chgData name="Ashok Basnet" userId="b75f6f4236b527a2" providerId="Windows Live" clId="Web-{FDF65845-4A9C-4AC4-8FB0-E376641893AF}" dt="2023-04-22T15:49:35.409" v="49"/>
          <ac:spMkLst>
            <pc:docMk/>
            <pc:sldMk cId="3649565766" sldId="257"/>
            <ac:spMk id="31" creationId="{085F9950-F10E-4E64-962B-F70345789875}"/>
          </ac:spMkLst>
        </pc:spChg>
        <pc:spChg chg="add del">
          <ac:chgData name="Ashok Basnet" userId="b75f6f4236b527a2" providerId="Windows Live" clId="Web-{FDF65845-4A9C-4AC4-8FB0-E376641893AF}" dt="2023-04-22T15:49:40.378" v="51"/>
          <ac:spMkLst>
            <pc:docMk/>
            <pc:sldMk cId="3649565766" sldId="257"/>
            <ac:spMk id="33" creationId="{5A0118C5-4F8D-4CF4-BADD-53FEACC6C42A}"/>
          </ac:spMkLst>
        </pc:spChg>
        <pc:spChg chg="add del">
          <ac:chgData name="Ashok Basnet" userId="b75f6f4236b527a2" providerId="Windows Live" clId="Web-{FDF65845-4A9C-4AC4-8FB0-E376641893AF}" dt="2023-04-22T15:49:40.378" v="51"/>
          <ac:spMkLst>
            <pc:docMk/>
            <pc:sldMk cId="3649565766" sldId="257"/>
            <ac:spMk id="34" creationId="{55C61911-45B2-48BF-AC7A-1EB579B42CBB}"/>
          </ac:spMkLst>
        </pc:spChg>
        <pc:spChg chg="add">
          <ac:chgData name="Ashok Basnet" userId="b75f6f4236b527a2" providerId="Windows Live" clId="Web-{FDF65845-4A9C-4AC4-8FB0-E376641893AF}" dt="2023-04-22T15:49:40.394" v="52"/>
          <ac:spMkLst>
            <pc:docMk/>
            <pc:sldMk cId="3649565766" sldId="257"/>
            <ac:spMk id="37" creationId="{5A0118C5-4F8D-4CF4-BADD-53FEACC6C42A}"/>
          </ac:spMkLst>
        </pc:spChg>
        <pc:spChg chg="add">
          <ac:chgData name="Ashok Basnet" userId="b75f6f4236b527a2" providerId="Windows Live" clId="Web-{FDF65845-4A9C-4AC4-8FB0-E376641893AF}" dt="2023-04-22T15:49:40.394" v="52"/>
          <ac:spMkLst>
            <pc:docMk/>
            <pc:sldMk cId="3649565766" sldId="257"/>
            <ac:spMk id="44" creationId="{EC11F68A-CC71-4196-BBF3-20CDCD75D4E6}"/>
          </ac:spMkLst>
        </pc:spChg>
        <pc:spChg chg="add">
          <ac:chgData name="Ashok Basnet" userId="b75f6f4236b527a2" providerId="Windows Live" clId="Web-{FDF65845-4A9C-4AC4-8FB0-E376641893AF}" dt="2023-04-22T15:49:40.394" v="52"/>
          <ac:spMkLst>
            <pc:docMk/>
            <pc:sldMk cId="3649565766" sldId="257"/>
            <ac:spMk id="45" creationId="{085F9950-F10E-4E64-962B-F70345789875}"/>
          </ac:spMkLst>
        </pc:spChg>
        <pc:grpChg chg="add del">
          <ac:chgData name="Ashok Basnet" userId="b75f6f4236b527a2" providerId="Windows Live" clId="Web-{FDF65845-4A9C-4AC4-8FB0-E376641893AF}" dt="2023-04-22T15:49:35.409" v="49"/>
          <ac:grpSpMkLst>
            <pc:docMk/>
            <pc:sldMk cId="3649565766" sldId="257"/>
            <ac:grpSpMk id="10" creationId="{1E8369D0-2C3B-4E27-AC6C-A246AC28CDA1}"/>
          </ac:grpSpMkLst>
        </pc:grpChg>
        <pc:grpChg chg="add del">
          <ac:chgData name="Ashok Basnet" userId="b75f6f4236b527a2" providerId="Windows Live" clId="Web-{FDF65845-4A9C-4AC4-8FB0-E376641893AF}" dt="2023-04-22T15:49:35.409" v="49"/>
          <ac:grpSpMkLst>
            <pc:docMk/>
            <pc:sldMk cId="3649565766" sldId="257"/>
            <ac:grpSpMk id="14" creationId="{C6F74901-2A71-43C3-837C-27CCD6B6D636}"/>
          </ac:grpSpMkLst>
        </pc:grpChg>
        <pc:grpChg chg="add del">
          <ac:chgData name="Ashok Basnet" userId="b75f6f4236b527a2" providerId="Windows Live" clId="Web-{FDF65845-4A9C-4AC4-8FB0-E376641893AF}" dt="2023-04-22T15:49:40.378" v="51"/>
          <ac:grpSpMkLst>
            <pc:docMk/>
            <pc:sldMk cId="3649565766" sldId="257"/>
            <ac:grpSpMk id="22" creationId="{582A903B-6B78-4F0A-B7C9-3D80499020B8}"/>
          </ac:grpSpMkLst>
        </pc:grpChg>
        <pc:grpChg chg="add del">
          <ac:chgData name="Ashok Basnet" userId="b75f6f4236b527a2" providerId="Windows Live" clId="Web-{FDF65845-4A9C-4AC4-8FB0-E376641893AF}" dt="2023-04-22T15:49:40.378" v="51"/>
          <ac:grpSpMkLst>
            <pc:docMk/>
            <pc:sldMk cId="3649565766" sldId="257"/>
            <ac:grpSpMk id="35" creationId="{B8CB1D39-68D4-4372-BF3B-2A33A7495E2B}"/>
          </ac:grpSpMkLst>
        </pc:grpChg>
        <pc:grpChg chg="add">
          <ac:chgData name="Ashok Basnet" userId="b75f6f4236b527a2" providerId="Windows Live" clId="Web-{FDF65845-4A9C-4AC4-8FB0-E376641893AF}" dt="2023-04-22T15:49:40.394" v="52"/>
          <ac:grpSpMkLst>
            <pc:docMk/>
            <pc:sldMk cId="3649565766" sldId="257"/>
            <ac:grpSpMk id="38" creationId="{1E8369D0-2C3B-4E27-AC6C-A246AC28CDA1}"/>
          </ac:grpSpMkLst>
        </pc:grpChg>
        <pc:grpChg chg="add">
          <ac:chgData name="Ashok Basnet" userId="b75f6f4236b527a2" providerId="Windows Live" clId="Web-{FDF65845-4A9C-4AC4-8FB0-E376641893AF}" dt="2023-04-22T15:49:40.394" v="52"/>
          <ac:grpSpMkLst>
            <pc:docMk/>
            <pc:sldMk cId="3649565766" sldId="257"/>
            <ac:grpSpMk id="40" creationId="{C6F74901-2A71-43C3-837C-27CCD6B6D636}"/>
          </ac:grpSpMkLst>
        </pc:grpChg>
      </pc:sldChg>
      <pc:sldChg chg="addSp delSp modSp mod setBg setClrOvrMap">
        <pc:chgData name="Ashok Basnet" userId="b75f6f4236b527a2" providerId="Windows Live" clId="Web-{FDF65845-4A9C-4AC4-8FB0-E376641893AF}" dt="2023-04-22T16:39:46.633" v="103" actId="14100"/>
        <pc:sldMkLst>
          <pc:docMk/>
          <pc:sldMk cId="1276946075" sldId="258"/>
        </pc:sldMkLst>
        <pc:spChg chg="mod">
          <ac:chgData name="Ashok Basnet" userId="b75f6f4236b527a2" providerId="Windows Live" clId="Web-{FDF65845-4A9C-4AC4-8FB0-E376641893AF}" dt="2023-04-22T16:37:51.004" v="87"/>
          <ac:spMkLst>
            <pc:docMk/>
            <pc:sldMk cId="1276946075" sldId="258"/>
            <ac:spMk id="2" creationId="{A6D65E38-7095-D75C-ED25-2CDBAD458E7C}"/>
          </ac:spMkLst>
        </pc:spChg>
        <pc:spChg chg="mod">
          <ac:chgData name="Ashok Basnet" userId="b75f6f4236b527a2" providerId="Windows Live" clId="Web-{FDF65845-4A9C-4AC4-8FB0-E376641893AF}" dt="2023-04-22T16:39:46.633" v="103" actId="14100"/>
          <ac:spMkLst>
            <pc:docMk/>
            <pc:sldMk cId="1276946075" sldId="258"/>
            <ac:spMk id="3" creationId="{B2D9275C-504C-1B4B-1341-1F2D2805844D}"/>
          </ac:spMkLst>
        </pc:spChg>
        <pc:spChg chg="add del">
          <ac:chgData name="Ashok Basnet" userId="b75f6f4236b527a2" providerId="Windows Live" clId="Web-{FDF65845-4A9C-4AC4-8FB0-E376641893AF}" dt="2023-04-22T16:37:43.504" v="84"/>
          <ac:spMkLst>
            <pc:docMk/>
            <pc:sldMk cId="1276946075" sldId="258"/>
            <ac:spMk id="8" creationId="{E8A8EAB8-D2FF-444D-B34B-7D32F106AD0E}"/>
          </ac:spMkLst>
        </pc:spChg>
        <pc:spChg chg="add del">
          <ac:chgData name="Ashok Basnet" userId="b75f6f4236b527a2" providerId="Windows Live" clId="Web-{FDF65845-4A9C-4AC4-8FB0-E376641893AF}" dt="2023-04-22T16:37:51.004" v="86"/>
          <ac:spMkLst>
            <pc:docMk/>
            <pc:sldMk cId="1276946075" sldId="258"/>
            <ac:spMk id="9" creationId="{9228552E-C8B1-4A80-8448-0787CE0FC704}"/>
          </ac:spMkLst>
        </pc:spChg>
        <pc:spChg chg="add">
          <ac:chgData name="Ashok Basnet" userId="b75f6f4236b527a2" providerId="Windows Live" clId="Web-{FDF65845-4A9C-4AC4-8FB0-E376641893AF}" dt="2023-04-22T16:37:51.004" v="87"/>
          <ac:spMkLst>
            <pc:docMk/>
            <pc:sldMk cId="1276946075" sldId="258"/>
            <ac:spMk id="11" creationId="{E8A8EAB8-D2FF-444D-B34B-7D32F106AD0E}"/>
          </ac:spMkLst>
        </pc:spChg>
        <pc:picChg chg="add del">
          <ac:chgData name="Ashok Basnet" userId="b75f6f4236b527a2" providerId="Windows Live" clId="Web-{FDF65845-4A9C-4AC4-8FB0-E376641893AF}" dt="2023-04-22T16:37:51.004" v="86"/>
          <ac:picMkLst>
            <pc:docMk/>
            <pc:sldMk cId="1276946075" sldId="258"/>
            <ac:picMk id="5" creationId="{6FD3161D-7CA8-76E1-C072-3469253F955A}"/>
          </ac:picMkLst>
        </pc:picChg>
        <pc:cxnChg chg="add del">
          <ac:chgData name="Ashok Basnet" userId="b75f6f4236b527a2" providerId="Windows Live" clId="Web-{FDF65845-4A9C-4AC4-8FB0-E376641893AF}" dt="2023-04-22T16:37:43.504" v="84"/>
          <ac:cxnSpMkLst>
            <pc:docMk/>
            <pc:sldMk cId="1276946075" sldId="258"/>
            <ac:cxnSpMk id="10" creationId="{067633D1-6EE6-4118-B9F0-B363477BEE7A}"/>
          </ac:cxnSpMkLst>
        </pc:cxnChg>
        <pc:cxnChg chg="add del">
          <ac:chgData name="Ashok Basnet" userId="b75f6f4236b527a2" providerId="Windows Live" clId="Web-{FDF65845-4A9C-4AC4-8FB0-E376641893AF}" dt="2023-04-22T16:37:43.504" v="84"/>
          <ac:cxnSpMkLst>
            <pc:docMk/>
            <pc:sldMk cId="1276946075" sldId="258"/>
            <ac:cxnSpMk id="12" creationId="{4AD7FFC6-42A9-49CB-B5E9-B3F6B038331B}"/>
          </ac:cxnSpMkLst>
        </pc:cxnChg>
        <pc:cxnChg chg="add">
          <ac:chgData name="Ashok Basnet" userId="b75f6f4236b527a2" providerId="Windows Live" clId="Web-{FDF65845-4A9C-4AC4-8FB0-E376641893AF}" dt="2023-04-22T16:37:51.004" v="87"/>
          <ac:cxnSpMkLst>
            <pc:docMk/>
            <pc:sldMk cId="1276946075" sldId="258"/>
            <ac:cxnSpMk id="13" creationId="{067633D1-6EE6-4118-B9F0-B363477BEE7A}"/>
          </ac:cxnSpMkLst>
        </pc:cxnChg>
        <pc:cxnChg chg="add">
          <ac:chgData name="Ashok Basnet" userId="b75f6f4236b527a2" providerId="Windows Live" clId="Web-{FDF65845-4A9C-4AC4-8FB0-E376641893AF}" dt="2023-04-22T16:37:51.004" v="87"/>
          <ac:cxnSpMkLst>
            <pc:docMk/>
            <pc:sldMk cId="1276946075" sldId="258"/>
            <ac:cxnSpMk id="14" creationId="{4AD7FFC6-42A9-49CB-B5E9-B3F6B038331B}"/>
          </ac:cxnSpMkLst>
        </pc:cxnChg>
      </pc:sldChg>
      <pc:sldChg chg="addSp modSp mod setBg">
        <pc:chgData name="Ashok Basnet" userId="b75f6f4236b527a2" providerId="Windows Live" clId="Web-{FDF65845-4A9C-4AC4-8FB0-E376641893AF}" dt="2023-04-22T16:51:24.265" v="156" actId="14100"/>
        <pc:sldMkLst>
          <pc:docMk/>
          <pc:sldMk cId="2588400421" sldId="259"/>
        </pc:sldMkLst>
        <pc:spChg chg="mod">
          <ac:chgData name="Ashok Basnet" userId="b75f6f4236b527a2" providerId="Windows Live" clId="Web-{FDF65845-4A9C-4AC4-8FB0-E376641893AF}" dt="2023-04-22T16:51:24.265" v="156" actId="14100"/>
          <ac:spMkLst>
            <pc:docMk/>
            <pc:sldMk cId="2588400421" sldId="259"/>
            <ac:spMk id="2" creationId="{7E7C1D66-32DC-511C-6863-FDA08B90E6A3}"/>
          </ac:spMkLst>
        </pc:spChg>
        <pc:spChg chg="mod">
          <ac:chgData name="Ashok Basnet" userId="b75f6f4236b527a2" providerId="Windows Live" clId="Web-{FDF65845-4A9C-4AC4-8FB0-E376641893AF}" dt="2023-04-22T16:51:16.515" v="155" actId="14100"/>
          <ac:spMkLst>
            <pc:docMk/>
            <pc:sldMk cId="2588400421" sldId="259"/>
            <ac:spMk id="3" creationId="{A1F99216-D9C1-F82E-EC59-532BF0926F80}"/>
          </ac:spMkLst>
        </pc:spChg>
        <pc:spChg chg="add">
          <ac:chgData name="Ashok Basnet" userId="b75f6f4236b527a2" providerId="Windows Live" clId="Web-{FDF65845-4A9C-4AC4-8FB0-E376641893AF}" dt="2023-04-22T16:50:04.293" v="136"/>
          <ac:spMkLst>
            <pc:docMk/>
            <pc:sldMk cId="2588400421" sldId="259"/>
            <ac:spMk id="8" creationId="{5A0118C5-4F8D-4CF4-BADD-53FEACC6C42A}"/>
          </ac:spMkLst>
        </pc:spChg>
        <pc:spChg chg="add">
          <ac:chgData name="Ashok Basnet" userId="b75f6f4236b527a2" providerId="Windows Live" clId="Web-{FDF65845-4A9C-4AC4-8FB0-E376641893AF}" dt="2023-04-22T16:50:04.293" v="136"/>
          <ac:spMkLst>
            <pc:docMk/>
            <pc:sldMk cId="2588400421" sldId="259"/>
            <ac:spMk id="10" creationId="{D0A98BBA-D3EA-45DC-B8A1-9C61397D4C21}"/>
          </ac:spMkLst>
        </pc:spChg>
        <pc:spChg chg="add">
          <ac:chgData name="Ashok Basnet" userId="b75f6f4236b527a2" providerId="Windows Live" clId="Web-{FDF65845-4A9C-4AC4-8FB0-E376641893AF}" dt="2023-04-22T16:50:04.293" v="136"/>
          <ac:spMkLst>
            <pc:docMk/>
            <pc:sldMk cId="2588400421" sldId="259"/>
            <ac:spMk id="12" creationId="{2E4C95AB-2BD7-4E38-BDD5-1E41F3A9BCF3}"/>
          </ac:spMkLst>
        </pc:spChg>
        <pc:grpChg chg="add">
          <ac:chgData name="Ashok Basnet" userId="b75f6f4236b527a2" providerId="Windows Live" clId="Web-{FDF65845-4A9C-4AC4-8FB0-E376641893AF}" dt="2023-04-22T16:50:04.293" v="136"/>
          <ac:grpSpMkLst>
            <pc:docMk/>
            <pc:sldMk cId="2588400421" sldId="259"/>
            <ac:grpSpMk id="14" creationId="{85836128-58DE-4E5A-B27E-DFE747CA0B2B}"/>
          </ac:grpSpMkLst>
        </pc:grpChg>
      </pc:sldChg>
      <pc:sldChg chg="addSp delSp modSp new mod setBg">
        <pc:chgData name="Ashok Basnet" userId="b75f6f4236b527a2" providerId="Windows Live" clId="Web-{FDF65845-4A9C-4AC4-8FB0-E376641893AF}" dt="2023-04-22T15:40:26.100" v="40"/>
        <pc:sldMkLst>
          <pc:docMk/>
          <pc:sldMk cId="3548296623" sldId="264"/>
        </pc:sldMkLst>
        <pc:spChg chg="add del mod">
          <ac:chgData name="Ashok Basnet" userId="b75f6f4236b527a2" providerId="Windows Live" clId="Web-{FDF65845-4A9C-4AC4-8FB0-E376641893AF}" dt="2023-04-22T15:40:01.803" v="29"/>
          <ac:spMkLst>
            <pc:docMk/>
            <pc:sldMk cId="3548296623" sldId="264"/>
            <ac:spMk id="2" creationId="{62347FAE-E5CE-EBB0-0EDF-1EAD5FBC5C52}"/>
          </ac:spMkLst>
        </pc:spChg>
        <pc:spChg chg="add del mod">
          <ac:chgData name="Ashok Basnet" userId="b75f6f4236b527a2" providerId="Windows Live" clId="Web-{FDF65845-4A9C-4AC4-8FB0-E376641893AF}" dt="2023-04-22T15:40:01.803" v="29"/>
          <ac:spMkLst>
            <pc:docMk/>
            <pc:sldMk cId="3548296623" sldId="264"/>
            <ac:spMk id="3" creationId="{E77B4EB8-6548-1995-C59D-6934BD3E93AB}"/>
          </ac:spMkLst>
        </pc:spChg>
        <pc:spChg chg="add del">
          <ac:chgData name="Ashok Basnet" userId="b75f6f4236b527a2" providerId="Windows Live" clId="Web-{FDF65845-4A9C-4AC4-8FB0-E376641893AF}" dt="2023-04-22T15:39:35.693" v="22"/>
          <ac:spMkLst>
            <pc:docMk/>
            <pc:sldMk cId="3548296623" sldId="264"/>
            <ac:spMk id="9" creationId="{7BDAC5B6-20CE-447F-8BA1-F2274AC7AE5B}"/>
          </ac:spMkLst>
        </pc:spChg>
        <pc:spChg chg="add del">
          <ac:chgData name="Ashok Basnet" userId="b75f6f4236b527a2" providerId="Windows Live" clId="Web-{FDF65845-4A9C-4AC4-8FB0-E376641893AF}" dt="2023-04-22T15:39:35.693" v="22"/>
          <ac:spMkLst>
            <pc:docMk/>
            <pc:sldMk cId="3548296623" sldId="264"/>
            <ac:spMk id="11" creationId="{D1D22B31-BF8F-446B-9009-8A251FB177CB}"/>
          </ac:spMkLst>
        </pc:spChg>
        <pc:spChg chg="add del">
          <ac:chgData name="Ashok Basnet" userId="b75f6f4236b527a2" providerId="Windows Live" clId="Web-{FDF65845-4A9C-4AC4-8FB0-E376641893AF}" dt="2023-04-22T15:39:44.334" v="24"/>
          <ac:spMkLst>
            <pc:docMk/>
            <pc:sldMk cId="3548296623" sldId="264"/>
            <ac:spMk id="13" creationId="{D4771268-CB57-404A-9271-370EB28F6090}"/>
          </ac:spMkLst>
        </pc:spChg>
        <pc:spChg chg="add del">
          <ac:chgData name="Ashok Basnet" userId="b75f6f4236b527a2" providerId="Windows Live" clId="Web-{FDF65845-4A9C-4AC4-8FB0-E376641893AF}" dt="2023-04-22T15:39:44.334" v="24"/>
          <ac:spMkLst>
            <pc:docMk/>
            <pc:sldMk cId="3548296623" sldId="264"/>
            <ac:spMk id="14" creationId="{62347FAE-E5CE-EBB0-0EDF-1EAD5FBC5C52}"/>
          </ac:spMkLst>
        </pc:spChg>
        <pc:spChg chg="add del">
          <ac:chgData name="Ashok Basnet" userId="b75f6f4236b527a2" providerId="Windows Live" clId="Web-{FDF65845-4A9C-4AC4-8FB0-E376641893AF}" dt="2023-04-22T15:39:54.693" v="26"/>
          <ac:spMkLst>
            <pc:docMk/>
            <pc:sldMk cId="3548296623" sldId="264"/>
            <ac:spMk id="16" creationId="{2EB492CD-616E-47F8-933B-5E2D952A0593}"/>
          </ac:spMkLst>
        </pc:spChg>
        <pc:spChg chg="add del">
          <ac:chgData name="Ashok Basnet" userId="b75f6f4236b527a2" providerId="Windows Live" clId="Web-{FDF65845-4A9C-4AC4-8FB0-E376641893AF}" dt="2023-04-22T15:39:54.693" v="26"/>
          <ac:spMkLst>
            <pc:docMk/>
            <pc:sldMk cId="3548296623" sldId="264"/>
            <ac:spMk id="17" creationId="{59383CF9-23B5-4335-9B21-1791C4CF1C75}"/>
          </ac:spMkLst>
        </pc:spChg>
        <pc:spChg chg="add del">
          <ac:chgData name="Ashok Basnet" userId="b75f6f4236b527a2" providerId="Windows Live" clId="Web-{FDF65845-4A9C-4AC4-8FB0-E376641893AF}" dt="2023-04-22T15:39:54.693" v="26"/>
          <ac:spMkLst>
            <pc:docMk/>
            <pc:sldMk cId="3548296623" sldId="264"/>
            <ac:spMk id="18" creationId="{62347FAE-E5CE-EBB0-0EDF-1EAD5FBC5C52}"/>
          </ac:spMkLst>
        </pc:spChg>
        <pc:spChg chg="add del">
          <ac:chgData name="Ashok Basnet" userId="b75f6f4236b527a2" providerId="Windows Live" clId="Web-{FDF65845-4A9C-4AC4-8FB0-E376641893AF}" dt="2023-04-22T15:39:54.693" v="26"/>
          <ac:spMkLst>
            <pc:docMk/>
            <pc:sldMk cId="3548296623" sldId="264"/>
            <ac:spMk id="19" creationId="{0007FE00-9498-4706-B255-6437B0252C02}"/>
          </ac:spMkLst>
        </pc:spChg>
        <pc:spChg chg="add del">
          <ac:chgData name="Ashok Basnet" userId="b75f6f4236b527a2" providerId="Windows Live" clId="Web-{FDF65845-4A9C-4AC4-8FB0-E376641893AF}" dt="2023-04-22T15:39:54.693" v="26"/>
          <ac:spMkLst>
            <pc:docMk/>
            <pc:sldMk cId="3548296623" sldId="264"/>
            <ac:spMk id="20" creationId="{E77B4EB8-6548-1995-C59D-6934BD3E93AB}"/>
          </ac:spMkLst>
        </pc:spChg>
        <pc:spChg chg="add del">
          <ac:chgData name="Ashok Basnet" userId="b75f6f4236b527a2" providerId="Windows Live" clId="Web-{FDF65845-4A9C-4AC4-8FB0-E376641893AF}" dt="2023-04-22T15:40:01.803" v="28"/>
          <ac:spMkLst>
            <pc:docMk/>
            <pc:sldMk cId="3548296623" sldId="264"/>
            <ac:spMk id="22" creationId="{E8A8EAB8-D2FF-444D-B34B-7D32F106AD0E}"/>
          </ac:spMkLst>
        </pc:spChg>
        <pc:spChg chg="add del">
          <ac:chgData name="Ashok Basnet" userId="b75f6f4236b527a2" providerId="Windows Live" clId="Web-{FDF65845-4A9C-4AC4-8FB0-E376641893AF}" dt="2023-04-22T15:40:01.803" v="28"/>
          <ac:spMkLst>
            <pc:docMk/>
            <pc:sldMk cId="3548296623" sldId="264"/>
            <ac:spMk id="23" creationId="{62347FAE-E5CE-EBB0-0EDF-1EAD5FBC5C52}"/>
          </ac:spMkLst>
        </pc:spChg>
        <pc:spChg chg="add del">
          <ac:chgData name="Ashok Basnet" userId="b75f6f4236b527a2" providerId="Windows Live" clId="Web-{FDF65845-4A9C-4AC4-8FB0-E376641893AF}" dt="2023-04-22T15:40:01.803" v="28"/>
          <ac:spMkLst>
            <pc:docMk/>
            <pc:sldMk cId="3548296623" sldId="264"/>
            <ac:spMk id="25" creationId="{E77B4EB8-6548-1995-C59D-6934BD3E93AB}"/>
          </ac:spMkLst>
        </pc:spChg>
        <pc:spChg chg="add del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28" creationId="{2EB492CD-616E-47F8-933B-5E2D952A0593}"/>
          </ac:spMkLst>
        </pc:spChg>
        <pc:spChg chg="add del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29" creationId="{59383CF9-23B5-4335-9B21-1791C4CF1C75}"/>
          </ac:spMkLst>
        </pc:spChg>
        <pc:spChg chg="add mo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30" creationId="{62347FAE-E5CE-EBB0-0EDF-1EAD5FBC5C52}"/>
          </ac:spMkLst>
        </pc:spChg>
        <pc:spChg chg="add del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31" creationId="{0007FE00-9498-4706-B255-6437B0252C02}"/>
          </ac:spMkLst>
        </pc:spChg>
        <pc:spChg chg="add del">
          <ac:chgData name="Ashok Basnet" userId="b75f6f4236b527a2" providerId="Windows Live" clId="Web-{FDF65845-4A9C-4AC4-8FB0-E376641893AF}" dt="2023-04-22T15:40:17.553" v="39"/>
          <ac:spMkLst>
            <pc:docMk/>
            <pc:sldMk cId="3548296623" sldId="264"/>
            <ac:spMk id="32" creationId="{E77B4EB8-6548-1995-C59D-6934BD3E93AB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36" creationId="{8B646C36-EEEC-4D52-8E8E-206F4CD8A3DA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42" creationId="{8258443E-B333-44F4-8D49-1EAB1C1A4613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51" creationId="{4FB204DF-284E-45F6-A017-79A4DF57BCCB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53" creationId="{EB8560A9-B281-46EB-A304-1E4A5A00D6A9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55" creationId="{4D1A5E71-B6B6-486A-8CDC-C7ABD9B903F6}"/>
          </ac:spMkLst>
        </pc:spChg>
        <pc:spChg chg="add">
          <ac:chgData name="Ashok Basnet" userId="b75f6f4236b527a2" providerId="Windows Live" clId="Web-{FDF65845-4A9C-4AC4-8FB0-E376641893AF}" dt="2023-04-22T15:40:26.100" v="40"/>
          <ac:spMkLst>
            <pc:docMk/>
            <pc:sldMk cId="3548296623" sldId="264"/>
            <ac:spMk id="57" creationId="{667882DD-56E8-460E-99D5-86E71982D5AB}"/>
          </ac:spMkLst>
        </pc:spChg>
        <pc:grpChg chg="add">
          <ac:chgData name="Ashok Basnet" userId="b75f6f4236b527a2" providerId="Windows Live" clId="Web-{FDF65845-4A9C-4AC4-8FB0-E376641893AF}" dt="2023-04-22T15:40:26.100" v="40"/>
          <ac:grpSpMkLst>
            <pc:docMk/>
            <pc:sldMk cId="3548296623" sldId="264"/>
            <ac:grpSpMk id="38" creationId="{B2EBBF56-923D-48A7-9F8F-86E33CFA3EF9}"/>
          </ac:grpSpMkLst>
        </pc:grpChg>
        <pc:grpChg chg="add">
          <ac:chgData name="Ashok Basnet" userId="b75f6f4236b527a2" providerId="Windows Live" clId="Web-{FDF65845-4A9C-4AC4-8FB0-E376641893AF}" dt="2023-04-22T15:40:26.100" v="40"/>
          <ac:grpSpMkLst>
            <pc:docMk/>
            <pc:sldMk cId="3548296623" sldId="264"/>
            <ac:grpSpMk id="44" creationId="{FB9739EB-7F66-433D-841F-AB3CD18700B7}"/>
          </ac:grpSpMkLst>
        </pc:grpChg>
        <pc:picChg chg="add mod">
          <ac:chgData name="Ashok Basnet" userId="b75f6f4236b527a2" providerId="Windows Live" clId="Web-{FDF65845-4A9C-4AC4-8FB0-E376641893AF}" dt="2023-04-22T15:40:26.100" v="40"/>
          <ac:picMkLst>
            <pc:docMk/>
            <pc:sldMk cId="3548296623" sldId="264"/>
            <ac:picMk id="4" creationId="{11FB6595-FE1C-BF70-F188-ECE7AACF4DEA}"/>
          </ac:picMkLst>
        </pc:picChg>
        <pc:cxnChg chg="add del">
          <ac:chgData name="Ashok Basnet" userId="b75f6f4236b527a2" providerId="Windows Live" clId="Web-{FDF65845-4A9C-4AC4-8FB0-E376641893AF}" dt="2023-04-22T15:40:01.803" v="28"/>
          <ac:cxnSpMkLst>
            <pc:docMk/>
            <pc:sldMk cId="3548296623" sldId="264"/>
            <ac:cxnSpMk id="24" creationId="{EEA38897-7BA3-4408-8083-3235339C4A60}"/>
          </ac:cxnSpMkLst>
        </pc:cxnChg>
        <pc:cxnChg chg="add del">
          <ac:chgData name="Ashok Basnet" userId="b75f6f4236b527a2" providerId="Windows Live" clId="Web-{FDF65845-4A9C-4AC4-8FB0-E376641893AF}" dt="2023-04-22T15:40:01.803" v="28"/>
          <ac:cxnSpMkLst>
            <pc:docMk/>
            <pc:sldMk cId="3548296623" sldId="264"/>
            <ac:cxnSpMk id="26" creationId="{F11AD06B-AB20-4097-8606-5DA00DBACE88}"/>
          </ac:cxnSpMkLst>
        </pc:cxnChg>
      </pc:sldChg>
      <pc:sldChg chg="addSp delSp modSp new mod setBg">
        <pc:chgData name="Ashok Basnet" userId="b75f6f4236b527a2" providerId="Windows Live" clId="Web-{FDF65845-4A9C-4AC4-8FB0-E376641893AF}" dt="2023-04-22T15:43:08.604" v="47"/>
        <pc:sldMkLst>
          <pc:docMk/>
          <pc:sldMk cId="1981558937" sldId="265"/>
        </pc:sldMkLst>
        <pc:spChg chg="del">
          <ac:chgData name="Ashok Basnet" userId="b75f6f4236b527a2" providerId="Windows Live" clId="Web-{FDF65845-4A9C-4AC4-8FB0-E376641893AF}" dt="2023-04-22T15:42:54.713" v="43"/>
          <ac:spMkLst>
            <pc:docMk/>
            <pc:sldMk cId="1981558937" sldId="265"/>
            <ac:spMk id="2" creationId="{146D9B30-FAC4-E7EF-39DD-48550E96BABA}"/>
          </ac:spMkLst>
        </pc:spChg>
        <pc:spChg chg="del">
          <ac:chgData name="Ashok Basnet" userId="b75f6f4236b527a2" providerId="Windows Live" clId="Web-{FDF65845-4A9C-4AC4-8FB0-E376641893AF}" dt="2023-04-22T15:42:56.244" v="44"/>
          <ac:spMkLst>
            <pc:docMk/>
            <pc:sldMk cId="1981558937" sldId="265"/>
            <ac:spMk id="3" creationId="{E9BD6216-2B0C-DD74-048A-96B0939E7DA7}"/>
          </ac:spMkLst>
        </pc:spChg>
        <pc:spChg chg="add del">
          <ac:chgData name="Ashok Basnet" userId="b75f6f4236b527a2" providerId="Windows Live" clId="Web-{FDF65845-4A9C-4AC4-8FB0-E376641893AF}" dt="2023-04-22T15:43:08.604" v="46"/>
          <ac:spMkLst>
            <pc:docMk/>
            <pc:sldMk cId="1981558937" sldId="265"/>
            <ac:spMk id="9" creationId="{C7F55EAC-550A-4BDD-9099-3F20B8FA0EBC}"/>
          </ac:spMkLst>
        </pc:spChg>
        <pc:spChg chg="add del">
          <ac:chgData name="Ashok Basnet" userId="b75f6f4236b527a2" providerId="Windows Live" clId="Web-{FDF65845-4A9C-4AC4-8FB0-E376641893AF}" dt="2023-04-22T15:43:08.604" v="46"/>
          <ac:spMkLst>
            <pc:docMk/>
            <pc:sldMk cId="1981558937" sldId="265"/>
            <ac:spMk id="11" creationId="{DC4F5A5F-493F-49AE-89B6-D5AF5EBC8B0E}"/>
          </ac:spMkLst>
        </pc:spChg>
        <pc:spChg chg="add">
          <ac:chgData name="Ashok Basnet" userId="b75f6f4236b527a2" providerId="Windows Live" clId="Web-{FDF65845-4A9C-4AC4-8FB0-E376641893AF}" dt="2023-04-22T15:43:08.604" v="47"/>
          <ac:spMkLst>
            <pc:docMk/>
            <pc:sldMk cId="1981558937" sldId="265"/>
            <ac:spMk id="13" creationId="{7BDAC5B6-20CE-447F-8BA1-F2274AC7AE5B}"/>
          </ac:spMkLst>
        </pc:spChg>
        <pc:spChg chg="add">
          <ac:chgData name="Ashok Basnet" userId="b75f6f4236b527a2" providerId="Windows Live" clId="Web-{FDF65845-4A9C-4AC4-8FB0-E376641893AF}" dt="2023-04-22T15:43:08.604" v="47"/>
          <ac:spMkLst>
            <pc:docMk/>
            <pc:sldMk cId="1981558937" sldId="265"/>
            <ac:spMk id="14" creationId="{D1D22B31-BF8F-446B-9009-8A251FB177CB}"/>
          </ac:spMkLst>
        </pc:spChg>
        <pc:picChg chg="add mod">
          <ac:chgData name="Ashok Basnet" userId="b75f6f4236b527a2" providerId="Windows Live" clId="Web-{FDF65845-4A9C-4AC4-8FB0-E376641893AF}" dt="2023-04-22T15:43:08.604" v="47"/>
          <ac:picMkLst>
            <pc:docMk/>
            <pc:sldMk cId="1981558937" sldId="265"/>
            <ac:picMk id="4" creationId="{01828BFD-14D9-6B26-E1F3-03A7544A8C0D}"/>
          </ac:picMkLst>
        </pc:picChg>
      </pc:sldChg>
      <pc:sldChg chg="addSp delSp modSp add replId">
        <pc:chgData name="Ashok Basnet" userId="b75f6f4236b527a2" providerId="Windows Live" clId="Web-{FDF65845-4A9C-4AC4-8FB0-E376641893AF}" dt="2023-04-22T16:48:28.650" v="134" actId="20577"/>
        <pc:sldMkLst>
          <pc:docMk/>
          <pc:sldMk cId="4128700715" sldId="266"/>
        </pc:sldMkLst>
        <pc:spChg chg="del">
          <ac:chgData name="Ashok Basnet" userId="b75f6f4236b527a2" providerId="Windows Live" clId="Web-{FDF65845-4A9C-4AC4-8FB0-E376641893AF}" dt="2023-04-22T16:45:14.847" v="105"/>
          <ac:spMkLst>
            <pc:docMk/>
            <pc:sldMk cId="4128700715" sldId="266"/>
            <ac:spMk id="2" creationId="{A6D65E38-7095-D75C-ED25-2CDBAD458E7C}"/>
          </ac:spMkLst>
        </pc:spChg>
        <pc:spChg chg="mod">
          <ac:chgData name="Ashok Basnet" userId="b75f6f4236b527a2" providerId="Windows Live" clId="Web-{FDF65845-4A9C-4AC4-8FB0-E376641893AF}" dt="2023-04-22T16:48:28.650" v="134" actId="20577"/>
          <ac:spMkLst>
            <pc:docMk/>
            <pc:sldMk cId="4128700715" sldId="266"/>
            <ac:spMk id="3" creationId="{B2D9275C-504C-1B4B-1341-1F2D2805844D}"/>
          </ac:spMkLst>
        </pc:spChg>
        <pc:spChg chg="add del mod">
          <ac:chgData name="Ashok Basnet" userId="b75f6f4236b527a2" providerId="Windows Live" clId="Web-{FDF65845-4A9C-4AC4-8FB0-E376641893AF}" dt="2023-04-22T16:45:23.550" v="107"/>
          <ac:spMkLst>
            <pc:docMk/>
            <pc:sldMk cId="4128700715" sldId="266"/>
            <ac:spMk id="5" creationId="{445D3785-4465-6433-2E65-5C828B461E54}"/>
          </ac:spMkLst>
        </pc:spChg>
      </pc:sldChg>
      <pc:sldChg chg="add del replId">
        <pc:chgData name="Ashok Basnet" userId="b75f6f4236b527a2" providerId="Windows Live" clId="Web-{FDF65845-4A9C-4AC4-8FB0-E376641893AF}" dt="2023-04-22T16:49:24.183" v="135"/>
        <pc:sldMkLst>
          <pc:docMk/>
          <pc:sldMk cId="1435241268" sldId="267"/>
        </pc:sldMkLst>
      </pc:sldChg>
    </pc:docChg>
  </pc:docChgLst>
  <pc:docChgLst>
    <pc:chgData name="Ashok Basnet" userId="b75f6f4236b527a2" providerId="Windows Live" clId="Web-{072C7B65-2BD8-453F-851C-A5AA362D05F8}"/>
    <pc:docChg chg="sldOrd">
      <pc:chgData name="Ashok Basnet" userId="b75f6f4236b527a2" providerId="Windows Live" clId="Web-{072C7B65-2BD8-453F-851C-A5AA362D05F8}" dt="2024-04-21T16:32:57.952" v="0"/>
      <pc:docMkLst>
        <pc:docMk/>
      </pc:docMkLst>
      <pc:sldChg chg="ord">
        <pc:chgData name="Ashok Basnet" userId="b75f6f4236b527a2" providerId="Windows Live" clId="Web-{072C7B65-2BD8-453F-851C-A5AA362D05F8}" dt="2024-04-21T16:32:57.952" v="0"/>
        <pc:sldMkLst>
          <pc:docMk/>
          <pc:sldMk cId="636589516" sldId="290"/>
        </pc:sldMkLst>
      </pc:sldChg>
    </pc:docChg>
  </pc:docChgLst>
  <pc:docChgLst>
    <pc:chgData name="Ashok Basnet" userId="b75f6f4236b527a2" providerId="Windows Live" clId="Web-{E216C447-2D9F-4A1D-A603-CFC63A388A8E}"/>
    <pc:docChg chg="modSld">
      <pc:chgData name="Ashok Basnet" userId="b75f6f4236b527a2" providerId="Windows Live" clId="Web-{E216C447-2D9F-4A1D-A603-CFC63A388A8E}" dt="2023-04-23T04:01:04.730" v="41" actId="14100"/>
      <pc:docMkLst>
        <pc:docMk/>
      </pc:docMkLst>
      <pc:sldChg chg="addSp delSp modSp mod setClrOvrMap">
        <pc:chgData name="Ashok Basnet" userId="b75f6f4236b527a2" providerId="Windows Live" clId="Web-{E216C447-2D9F-4A1D-A603-CFC63A388A8E}" dt="2023-04-23T03:59:03.663" v="25" actId="14100"/>
        <pc:sldMkLst>
          <pc:docMk/>
          <pc:sldMk cId="1276946075" sldId="258"/>
        </pc:sldMkLst>
        <pc:spChg chg="mod">
          <ac:chgData name="Ashok Basnet" userId="b75f6f4236b527a2" providerId="Windows Live" clId="Web-{E216C447-2D9F-4A1D-A603-CFC63A388A8E}" dt="2023-04-23T03:59:03.663" v="25" actId="14100"/>
          <ac:spMkLst>
            <pc:docMk/>
            <pc:sldMk cId="1276946075" sldId="258"/>
            <ac:spMk id="2" creationId="{A6D65E38-7095-D75C-ED25-2CDBAD458E7C}"/>
          </ac:spMkLst>
        </pc:spChg>
        <pc:spChg chg="mod">
          <ac:chgData name="Ashok Basnet" userId="b75f6f4236b527a2" providerId="Windows Live" clId="Web-{E216C447-2D9F-4A1D-A603-CFC63A388A8E}" dt="2023-04-23T03:58:18.881" v="9"/>
          <ac:spMkLst>
            <pc:docMk/>
            <pc:sldMk cId="1276946075" sldId="258"/>
            <ac:spMk id="3" creationId="{B2D9275C-504C-1B4B-1341-1F2D2805844D}"/>
          </ac:spMkLst>
        </pc:spChg>
        <pc:spChg chg="add del">
          <ac:chgData name="Ashok Basnet" userId="b75f6f4236b527a2" providerId="Windows Live" clId="Web-{E216C447-2D9F-4A1D-A603-CFC63A388A8E}" dt="2023-04-23T03:58:18.881" v="9"/>
          <ac:spMkLst>
            <pc:docMk/>
            <pc:sldMk cId="1276946075" sldId="258"/>
            <ac:spMk id="11" creationId="{E8A8EAB8-D2FF-444D-B34B-7D32F106AD0E}"/>
          </ac:spMkLst>
        </pc:spChg>
        <pc:spChg chg="add del">
          <ac:chgData name="Ashok Basnet" userId="b75f6f4236b527a2" providerId="Windows Live" clId="Web-{E216C447-2D9F-4A1D-A603-CFC63A388A8E}" dt="2023-04-23T03:58:15.334" v="7"/>
          <ac:spMkLst>
            <pc:docMk/>
            <pc:sldMk cId="1276946075" sldId="258"/>
            <ac:spMk id="20" creationId="{7C432AFE-B3D2-4BFF-BF8F-96C27AFF1AC7}"/>
          </ac:spMkLst>
        </pc:spChg>
        <pc:spChg chg="add del">
          <ac:chgData name="Ashok Basnet" userId="b75f6f4236b527a2" providerId="Windows Live" clId="Web-{E216C447-2D9F-4A1D-A603-CFC63A388A8E}" dt="2023-04-23T03:58:15.334" v="7"/>
          <ac:spMkLst>
            <pc:docMk/>
            <pc:sldMk cId="1276946075" sldId="258"/>
            <ac:spMk id="22" creationId="{AF2F604E-43BE-4DC3-B983-E071523364F8}"/>
          </ac:spMkLst>
        </pc:spChg>
        <pc:spChg chg="add del">
          <ac:chgData name="Ashok Basnet" userId="b75f6f4236b527a2" providerId="Windows Live" clId="Web-{E216C447-2D9F-4A1D-A603-CFC63A388A8E}" dt="2023-04-23T03:58:15.334" v="7"/>
          <ac:spMkLst>
            <pc:docMk/>
            <pc:sldMk cId="1276946075" sldId="258"/>
            <ac:spMk id="24" creationId="{08C9B587-E65E-4B52-B37C-ABEBB6E87928}"/>
          </ac:spMkLst>
        </pc:spChg>
        <pc:spChg chg="add del">
          <ac:chgData name="Ashok Basnet" userId="b75f6f4236b527a2" providerId="Windows Live" clId="Web-{E216C447-2D9F-4A1D-A603-CFC63A388A8E}" dt="2023-04-23T03:58:18.881" v="9"/>
          <ac:spMkLst>
            <pc:docMk/>
            <pc:sldMk cId="1276946075" sldId="258"/>
            <ac:spMk id="26" creationId="{5D13CC36-B950-4F02-9BAF-9A7EB267398C}"/>
          </ac:spMkLst>
        </pc:spChg>
        <pc:spChg chg="add del">
          <ac:chgData name="Ashok Basnet" userId="b75f6f4236b527a2" providerId="Windows Live" clId="Web-{E216C447-2D9F-4A1D-A603-CFC63A388A8E}" dt="2023-04-23T03:58:18.881" v="9"/>
          <ac:spMkLst>
            <pc:docMk/>
            <pc:sldMk cId="1276946075" sldId="258"/>
            <ac:spMk id="27" creationId="{D1BDED99-B35B-4FEE-A274-8E8DB6FEEECF}"/>
          </ac:spMkLst>
        </pc:spChg>
        <pc:picChg chg="add del">
          <ac:chgData name="Ashok Basnet" userId="b75f6f4236b527a2" providerId="Windows Live" clId="Web-{E216C447-2D9F-4A1D-A603-CFC63A388A8E}" dt="2023-04-23T03:58:15.334" v="7"/>
          <ac:picMkLst>
            <pc:docMk/>
            <pc:sldMk cId="1276946075" sldId="258"/>
            <ac:picMk id="16" creationId="{2B2A032E-1027-5797-4664-966ACAF42F99}"/>
          </ac:picMkLst>
        </pc:picChg>
        <pc:picChg chg="add del">
          <ac:chgData name="Ashok Basnet" userId="b75f6f4236b527a2" providerId="Windows Live" clId="Web-{E216C447-2D9F-4A1D-A603-CFC63A388A8E}" dt="2023-04-23T03:58:18.881" v="9"/>
          <ac:picMkLst>
            <pc:docMk/>
            <pc:sldMk cId="1276946075" sldId="258"/>
            <ac:picMk id="28" creationId="{6FDE546F-6481-C695-2C06-2D07DE6D700B}"/>
          </ac:picMkLst>
        </pc:picChg>
        <pc:cxnChg chg="add del">
          <ac:chgData name="Ashok Basnet" userId="b75f6f4236b527a2" providerId="Windows Live" clId="Web-{E216C447-2D9F-4A1D-A603-CFC63A388A8E}" dt="2023-04-23T03:58:18.881" v="9"/>
          <ac:cxnSpMkLst>
            <pc:docMk/>
            <pc:sldMk cId="1276946075" sldId="258"/>
            <ac:cxnSpMk id="13" creationId="{067633D1-6EE6-4118-B9F0-B363477BEE7A}"/>
          </ac:cxnSpMkLst>
        </pc:cxnChg>
        <pc:cxnChg chg="add del">
          <ac:chgData name="Ashok Basnet" userId="b75f6f4236b527a2" providerId="Windows Live" clId="Web-{E216C447-2D9F-4A1D-A603-CFC63A388A8E}" dt="2023-04-23T03:58:18.881" v="9"/>
          <ac:cxnSpMkLst>
            <pc:docMk/>
            <pc:sldMk cId="1276946075" sldId="258"/>
            <ac:cxnSpMk id="14" creationId="{4AD7FFC6-42A9-49CB-B5E9-B3F6B038331B}"/>
          </ac:cxnSpMkLst>
        </pc:cxnChg>
      </pc:sldChg>
      <pc:sldChg chg="addSp delSp modSp">
        <pc:chgData name="Ashok Basnet" userId="b75f6f4236b527a2" providerId="Windows Live" clId="Web-{E216C447-2D9F-4A1D-A603-CFC63A388A8E}" dt="2023-04-23T04:01:04.730" v="41" actId="14100"/>
        <pc:sldMkLst>
          <pc:docMk/>
          <pc:sldMk cId="2588400421" sldId="259"/>
        </pc:sldMkLst>
        <pc:spChg chg="mod">
          <ac:chgData name="Ashok Basnet" userId="b75f6f4236b527a2" providerId="Windows Live" clId="Web-{E216C447-2D9F-4A1D-A603-CFC63A388A8E}" dt="2023-04-23T03:59:59.290" v="29" actId="14100"/>
          <ac:spMkLst>
            <pc:docMk/>
            <pc:sldMk cId="2588400421" sldId="259"/>
            <ac:spMk id="2" creationId="{7E7C1D66-32DC-511C-6863-FDA08B90E6A3}"/>
          </ac:spMkLst>
        </pc:spChg>
        <pc:spChg chg="mod">
          <ac:chgData name="Ashok Basnet" userId="b75f6f4236b527a2" providerId="Windows Live" clId="Web-{E216C447-2D9F-4A1D-A603-CFC63A388A8E}" dt="2023-04-23T04:01:04.730" v="41" actId="14100"/>
          <ac:spMkLst>
            <pc:docMk/>
            <pc:sldMk cId="2588400421" sldId="259"/>
            <ac:spMk id="3" creationId="{A1F99216-D9C1-F82E-EC59-532BF0926F80}"/>
          </ac:spMkLst>
        </pc:spChg>
        <pc:spChg chg="del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8" creationId="{5A0118C5-4F8D-4CF4-BADD-53FEACC6C42A}"/>
          </ac:spMkLst>
        </pc:spChg>
        <pc:spChg chg="del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10" creationId="{D0A98BBA-D3EA-45DC-B8A1-9C61397D4C21}"/>
          </ac:spMkLst>
        </pc:spChg>
        <pc:spChg chg="del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12" creationId="{2E4C95AB-2BD7-4E38-BDD5-1E41F3A9BCF3}"/>
          </ac:spMkLst>
        </pc:spChg>
        <pc:spChg chg="add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32" creationId="{081EA652-8C6A-4E69-BEB9-170809474553}"/>
          </ac:spMkLst>
        </pc:spChg>
        <pc:spChg chg="add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34" creationId="{5298780A-33B9-4EA2-8F67-DE68AD62841B}"/>
          </ac:spMkLst>
        </pc:spChg>
        <pc:spChg chg="add">
          <ac:chgData name="Ashok Basnet" userId="b75f6f4236b527a2" providerId="Windows Live" clId="Web-{E216C447-2D9F-4A1D-A603-CFC63A388A8E}" dt="2023-04-23T03:59:47.337" v="26"/>
          <ac:spMkLst>
            <pc:docMk/>
            <pc:sldMk cId="2588400421" sldId="259"/>
            <ac:spMk id="36" creationId="{7F488E8B-4E1E-4402-8935-D4E6C02615C7}"/>
          </ac:spMkLst>
        </pc:spChg>
        <pc:grpChg chg="del">
          <ac:chgData name="Ashok Basnet" userId="b75f6f4236b527a2" providerId="Windows Live" clId="Web-{E216C447-2D9F-4A1D-A603-CFC63A388A8E}" dt="2023-04-23T03:59:47.337" v="26"/>
          <ac:grpSpMkLst>
            <pc:docMk/>
            <pc:sldMk cId="2588400421" sldId="259"/>
            <ac:grpSpMk id="14" creationId="{85836128-58DE-4E5A-B27E-DFE747CA0B2B}"/>
          </ac:grpSpMkLst>
        </pc:grpChg>
        <pc:cxnChg chg="add">
          <ac:chgData name="Ashok Basnet" userId="b75f6f4236b527a2" providerId="Windows Live" clId="Web-{E216C447-2D9F-4A1D-A603-CFC63A388A8E}" dt="2023-04-23T03:59:47.337" v="26"/>
          <ac:cxnSpMkLst>
            <pc:docMk/>
            <pc:sldMk cId="2588400421" sldId="259"/>
            <ac:cxnSpMk id="38" creationId="{23AAC9B5-8015-485C-ACF9-A750390E9A56}"/>
          </ac:cxnSpMkLst>
        </pc:cxnChg>
      </pc:sldChg>
    </pc:docChg>
  </pc:docChgLst>
  <pc:docChgLst>
    <pc:chgData name="Ashok Basnet" userId="b75f6f4236b527a2" providerId="Windows Live" clId="Web-{534D31EA-2481-4124-8AC3-505DEA619058}"/>
    <pc:docChg chg="addSld delSld modSld sldOrd">
      <pc:chgData name="Ashok Basnet" userId="b75f6f4236b527a2" providerId="Windows Live" clId="Web-{534D31EA-2481-4124-8AC3-505DEA619058}" dt="2023-04-23T18:19:10.945" v="290" actId="20577"/>
      <pc:docMkLst>
        <pc:docMk/>
      </pc:docMkLst>
      <pc:sldChg chg="modSp new">
        <pc:chgData name="Ashok Basnet" userId="b75f6f4236b527a2" providerId="Windows Live" clId="Web-{534D31EA-2481-4124-8AC3-505DEA619058}" dt="2023-04-23T17:37:15.352" v="124" actId="20577"/>
        <pc:sldMkLst>
          <pc:docMk/>
          <pc:sldMk cId="802270981" sldId="267"/>
        </pc:sldMkLst>
        <pc:spChg chg="mod">
          <ac:chgData name="Ashok Basnet" userId="b75f6f4236b527a2" providerId="Windows Live" clId="Web-{534D31EA-2481-4124-8AC3-505DEA619058}" dt="2023-04-23T17:22:44.501" v="60" actId="20577"/>
          <ac:spMkLst>
            <pc:docMk/>
            <pc:sldMk cId="802270981" sldId="267"/>
            <ac:spMk id="2" creationId="{DA1E2B97-53F0-3273-13DB-64D24195673D}"/>
          </ac:spMkLst>
        </pc:spChg>
        <pc:spChg chg="mod">
          <ac:chgData name="Ashok Basnet" userId="b75f6f4236b527a2" providerId="Windows Live" clId="Web-{534D31EA-2481-4124-8AC3-505DEA619058}" dt="2023-04-23T17:37:15.352" v="124" actId="20577"/>
          <ac:spMkLst>
            <pc:docMk/>
            <pc:sldMk cId="802270981" sldId="267"/>
            <ac:spMk id="3" creationId="{69D4A23C-DDBB-586C-6974-D46C6198CC94}"/>
          </ac:spMkLst>
        </pc:spChg>
      </pc:sldChg>
      <pc:sldChg chg="add del replId">
        <pc:chgData name="Ashok Basnet" userId="b75f6f4236b527a2" providerId="Windows Live" clId="Web-{534D31EA-2481-4124-8AC3-505DEA619058}" dt="2023-04-23T17:12:53.314" v="32"/>
        <pc:sldMkLst>
          <pc:docMk/>
          <pc:sldMk cId="504196565" sldId="268"/>
        </pc:sldMkLst>
      </pc:sldChg>
      <pc:sldChg chg="modSp add replId">
        <pc:chgData name="Ashok Basnet" userId="b75f6f4236b527a2" providerId="Windows Live" clId="Web-{534D31EA-2481-4124-8AC3-505DEA619058}" dt="2023-04-23T17:37:43.040" v="130" actId="20577"/>
        <pc:sldMkLst>
          <pc:docMk/>
          <pc:sldMk cId="2964631294" sldId="268"/>
        </pc:sldMkLst>
        <pc:spChg chg="mod">
          <ac:chgData name="Ashok Basnet" userId="b75f6f4236b527a2" providerId="Windows Live" clId="Web-{534D31EA-2481-4124-8AC3-505DEA619058}" dt="2023-04-23T17:22:51.485" v="62" actId="20577"/>
          <ac:spMkLst>
            <pc:docMk/>
            <pc:sldMk cId="2964631294" sldId="268"/>
            <ac:spMk id="2" creationId="{DA1E2B97-53F0-3273-13DB-64D24195673D}"/>
          </ac:spMkLst>
        </pc:spChg>
        <pc:spChg chg="mod">
          <ac:chgData name="Ashok Basnet" userId="b75f6f4236b527a2" providerId="Windows Live" clId="Web-{534D31EA-2481-4124-8AC3-505DEA619058}" dt="2023-04-23T17:37:43.040" v="130" actId="20577"/>
          <ac:spMkLst>
            <pc:docMk/>
            <pc:sldMk cId="2964631294" sldId="268"/>
            <ac:spMk id="3" creationId="{69D4A23C-DDBB-586C-6974-D46C6198CC94}"/>
          </ac:spMkLst>
        </pc:spChg>
      </pc:sldChg>
      <pc:sldChg chg="modSp add ord replId">
        <pc:chgData name="Ashok Basnet" userId="b75f6f4236b527a2" providerId="Windows Live" clId="Web-{534D31EA-2481-4124-8AC3-505DEA619058}" dt="2023-04-23T18:07:23.633" v="225" actId="20577"/>
        <pc:sldMkLst>
          <pc:docMk/>
          <pc:sldMk cId="841576493" sldId="269"/>
        </pc:sldMkLst>
        <pc:spChg chg="mod">
          <ac:chgData name="Ashok Basnet" userId="b75f6f4236b527a2" providerId="Windows Live" clId="Web-{534D31EA-2481-4124-8AC3-505DEA619058}" dt="2023-04-23T18:04:14.066" v="152" actId="20577"/>
          <ac:spMkLst>
            <pc:docMk/>
            <pc:sldMk cId="841576493" sldId="269"/>
            <ac:spMk id="2" creationId="{DA1E2B97-53F0-3273-13DB-64D24195673D}"/>
          </ac:spMkLst>
        </pc:spChg>
        <pc:spChg chg="mod">
          <ac:chgData name="Ashok Basnet" userId="b75f6f4236b527a2" providerId="Windows Live" clId="Web-{534D31EA-2481-4124-8AC3-505DEA619058}" dt="2023-04-23T18:07:23.633" v="225" actId="20577"/>
          <ac:spMkLst>
            <pc:docMk/>
            <pc:sldMk cId="841576493" sldId="269"/>
            <ac:spMk id="3" creationId="{69D4A23C-DDBB-586C-6974-D46C6198CC94}"/>
          </ac:spMkLst>
        </pc:spChg>
      </pc:sldChg>
      <pc:sldChg chg="addSp delSp modSp new mod setBg">
        <pc:chgData name="Ashok Basnet" userId="b75f6f4236b527a2" providerId="Windows Live" clId="Web-{534D31EA-2481-4124-8AC3-505DEA619058}" dt="2023-04-23T17:45:53.570" v="133"/>
        <pc:sldMkLst>
          <pc:docMk/>
          <pc:sldMk cId="3179760580" sldId="270"/>
        </pc:sldMkLst>
        <pc:spChg chg="del">
          <ac:chgData name="Ashok Basnet" userId="b75f6f4236b527a2" providerId="Windows Live" clId="Web-{534D31EA-2481-4124-8AC3-505DEA619058}" dt="2023-04-23T17:45:53.570" v="133"/>
          <ac:spMkLst>
            <pc:docMk/>
            <pc:sldMk cId="3179760580" sldId="270"/>
            <ac:spMk id="2" creationId="{50B442C8-8B1C-1171-6635-3935E6A300AA}"/>
          </ac:spMkLst>
        </pc:spChg>
        <pc:spChg chg="del">
          <ac:chgData name="Ashok Basnet" userId="b75f6f4236b527a2" providerId="Windows Live" clId="Web-{534D31EA-2481-4124-8AC3-505DEA619058}" dt="2023-04-23T17:45:50.758" v="132"/>
          <ac:spMkLst>
            <pc:docMk/>
            <pc:sldMk cId="3179760580" sldId="270"/>
            <ac:spMk id="3" creationId="{BA6E48B7-2C1B-EBF4-61DF-44398563C33E}"/>
          </ac:spMkLst>
        </pc:spChg>
        <pc:spChg chg="add">
          <ac:chgData name="Ashok Basnet" userId="b75f6f4236b527a2" providerId="Windows Live" clId="Web-{534D31EA-2481-4124-8AC3-505DEA619058}" dt="2023-04-23T17:45:53.570" v="133"/>
          <ac:spMkLst>
            <pc:docMk/>
            <pc:sldMk cId="3179760580" sldId="270"/>
            <ac:spMk id="9" creationId="{AB8C311F-7253-4AED-9701-7FC0708C41C7}"/>
          </ac:spMkLst>
        </pc:spChg>
        <pc:spChg chg="add">
          <ac:chgData name="Ashok Basnet" userId="b75f6f4236b527a2" providerId="Windows Live" clId="Web-{534D31EA-2481-4124-8AC3-505DEA619058}" dt="2023-04-23T17:45:53.570" v="133"/>
          <ac:spMkLst>
            <pc:docMk/>
            <pc:sldMk cId="3179760580" sldId="270"/>
            <ac:spMk id="11" creationId="{E2384209-CB15-4CDF-9D31-C44FD9A3F20D}"/>
          </ac:spMkLst>
        </pc:spChg>
        <pc:spChg chg="add">
          <ac:chgData name="Ashok Basnet" userId="b75f6f4236b527a2" providerId="Windows Live" clId="Web-{534D31EA-2481-4124-8AC3-505DEA619058}" dt="2023-04-23T17:45:53.570" v="133"/>
          <ac:spMkLst>
            <pc:docMk/>
            <pc:sldMk cId="3179760580" sldId="270"/>
            <ac:spMk id="13" creationId="{2633B3B5-CC90-43F0-8714-D31D1F3F0209}"/>
          </ac:spMkLst>
        </pc:spChg>
        <pc:spChg chg="add">
          <ac:chgData name="Ashok Basnet" userId="b75f6f4236b527a2" providerId="Windows Live" clId="Web-{534D31EA-2481-4124-8AC3-505DEA619058}" dt="2023-04-23T17:45:53.570" v="133"/>
          <ac:spMkLst>
            <pc:docMk/>
            <pc:sldMk cId="3179760580" sldId="270"/>
            <ac:spMk id="15" creationId="{A8D57A06-A426-446D-B02C-A2DC6B62E45E}"/>
          </ac:spMkLst>
        </pc:spChg>
        <pc:picChg chg="add mod ord">
          <ac:chgData name="Ashok Basnet" userId="b75f6f4236b527a2" providerId="Windows Live" clId="Web-{534D31EA-2481-4124-8AC3-505DEA619058}" dt="2023-04-23T17:45:53.570" v="133"/>
          <ac:picMkLst>
            <pc:docMk/>
            <pc:sldMk cId="3179760580" sldId="270"/>
            <ac:picMk id="4" creationId="{AD0B099E-3083-5ACE-56BE-D55368CE4055}"/>
          </ac:picMkLst>
        </pc:picChg>
      </pc:sldChg>
      <pc:sldChg chg="addSp delSp modSp new mod setBg">
        <pc:chgData name="Ashok Basnet" userId="b75f6f4236b527a2" providerId="Windows Live" clId="Web-{534D31EA-2481-4124-8AC3-505DEA619058}" dt="2023-04-23T17:47:10.556" v="149" actId="1076"/>
        <pc:sldMkLst>
          <pc:docMk/>
          <pc:sldMk cId="1391428706" sldId="271"/>
        </pc:sldMkLst>
        <pc:spChg chg="add del">
          <ac:chgData name="Ashok Basnet" userId="b75f6f4236b527a2" providerId="Windows Live" clId="Web-{534D31EA-2481-4124-8AC3-505DEA619058}" dt="2023-04-23T17:46:42.524" v="142"/>
          <ac:spMkLst>
            <pc:docMk/>
            <pc:sldMk cId="1391428706" sldId="271"/>
            <ac:spMk id="2" creationId="{9DB47268-542A-1879-2FC2-E406698F6B94}"/>
          </ac:spMkLst>
        </pc:spChg>
        <pc:spChg chg="del">
          <ac:chgData name="Ashok Basnet" userId="b75f6f4236b527a2" providerId="Windows Live" clId="Web-{534D31EA-2481-4124-8AC3-505DEA619058}" dt="2023-04-23T17:46:17.836" v="135"/>
          <ac:spMkLst>
            <pc:docMk/>
            <pc:sldMk cId="1391428706" sldId="271"/>
            <ac:spMk id="3" creationId="{9A1E1D28-8F77-D1F2-4DDF-BE270A8BB5B9}"/>
          </ac:spMkLst>
        </pc:spChg>
        <pc:spChg chg="add del">
          <ac:chgData name="Ashok Basnet" userId="b75f6f4236b527a2" providerId="Windows Live" clId="Web-{534D31EA-2481-4124-8AC3-505DEA619058}" dt="2023-04-23T17:46:32.180" v="137"/>
          <ac:spMkLst>
            <pc:docMk/>
            <pc:sldMk cId="1391428706" sldId="271"/>
            <ac:spMk id="9" creationId="{32BC26D8-82FB-445E-AA49-62A77D7C1EE0}"/>
          </ac:spMkLst>
        </pc:spChg>
        <pc:spChg chg="add del">
          <ac:chgData name="Ashok Basnet" userId="b75f6f4236b527a2" providerId="Windows Live" clId="Web-{534D31EA-2481-4124-8AC3-505DEA619058}" dt="2023-04-23T17:46:32.180" v="137"/>
          <ac:spMkLst>
            <pc:docMk/>
            <pc:sldMk cId="1391428706" sldId="271"/>
            <ac:spMk id="11" creationId="{CB44330D-EA18-4254-AA95-EB49948539B8}"/>
          </ac:spMkLst>
        </pc:spChg>
        <pc:spChg chg="add del">
          <ac:chgData name="Ashok Basnet" userId="b75f6f4236b527a2" providerId="Windows Live" clId="Web-{534D31EA-2481-4124-8AC3-505DEA619058}" dt="2023-04-23T17:46:34.649" v="139"/>
          <ac:spMkLst>
            <pc:docMk/>
            <pc:sldMk cId="1391428706" sldId="271"/>
            <ac:spMk id="13" creationId="{2633B3B5-CC90-43F0-8714-D31D1F3F0209}"/>
          </ac:spMkLst>
        </pc:spChg>
        <pc:spChg chg="add del">
          <ac:chgData name="Ashok Basnet" userId="b75f6f4236b527a2" providerId="Windows Live" clId="Web-{534D31EA-2481-4124-8AC3-505DEA619058}" dt="2023-04-23T17:46:34.649" v="139"/>
          <ac:spMkLst>
            <pc:docMk/>
            <pc:sldMk cId="1391428706" sldId="271"/>
            <ac:spMk id="14" creationId="{AB8C311F-7253-4AED-9701-7FC0708C41C7}"/>
          </ac:spMkLst>
        </pc:spChg>
        <pc:spChg chg="add del">
          <ac:chgData name="Ashok Basnet" userId="b75f6f4236b527a2" providerId="Windows Live" clId="Web-{534D31EA-2481-4124-8AC3-505DEA619058}" dt="2023-04-23T17:46:34.649" v="139"/>
          <ac:spMkLst>
            <pc:docMk/>
            <pc:sldMk cId="1391428706" sldId="271"/>
            <ac:spMk id="15" creationId="{A8D57A06-A426-446D-B02C-A2DC6B62E45E}"/>
          </ac:spMkLst>
        </pc:spChg>
        <pc:spChg chg="add del">
          <ac:chgData name="Ashok Basnet" userId="b75f6f4236b527a2" providerId="Windows Live" clId="Web-{534D31EA-2481-4124-8AC3-505DEA619058}" dt="2023-04-23T17:46:34.649" v="139"/>
          <ac:spMkLst>
            <pc:docMk/>
            <pc:sldMk cId="1391428706" sldId="271"/>
            <ac:spMk id="16" creationId="{E2384209-CB15-4CDF-9D31-C44FD9A3F20D}"/>
          </ac:spMkLst>
        </pc:spChg>
        <pc:spChg chg="add del">
          <ac:chgData name="Ashok Basnet" userId="b75f6f4236b527a2" providerId="Windows Live" clId="Web-{534D31EA-2481-4124-8AC3-505DEA619058}" dt="2023-04-23T17:46:42.524" v="141"/>
          <ac:spMkLst>
            <pc:docMk/>
            <pc:sldMk cId="1391428706" sldId="271"/>
            <ac:spMk id="18" creationId="{32BC26D8-82FB-445E-AA49-62A77D7C1EE0}"/>
          </ac:spMkLst>
        </pc:spChg>
        <pc:spChg chg="add del">
          <ac:chgData name="Ashok Basnet" userId="b75f6f4236b527a2" providerId="Windows Live" clId="Web-{534D31EA-2481-4124-8AC3-505DEA619058}" dt="2023-04-23T17:46:42.524" v="141"/>
          <ac:spMkLst>
            <pc:docMk/>
            <pc:sldMk cId="1391428706" sldId="271"/>
            <ac:spMk id="19" creationId="{CB44330D-EA18-4254-AA95-EB49948539B8}"/>
          </ac:spMkLst>
        </pc:spChg>
        <pc:spChg chg="add">
          <ac:chgData name="Ashok Basnet" userId="b75f6f4236b527a2" providerId="Windows Live" clId="Web-{534D31EA-2481-4124-8AC3-505DEA619058}" dt="2023-04-23T17:46:42.524" v="142"/>
          <ac:spMkLst>
            <pc:docMk/>
            <pc:sldMk cId="1391428706" sldId="271"/>
            <ac:spMk id="21" creationId="{AB8C311F-7253-4AED-9701-7FC0708C41C7}"/>
          </ac:spMkLst>
        </pc:spChg>
        <pc:spChg chg="add">
          <ac:chgData name="Ashok Basnet" userId="b75f6f4236b527a2" providerId="Windows Live" clId="Web-{534D31EA-2481-4124-8AC3-505DEA619058}" dt="2023-04-23T17:46:42.524" v="142"/>
          <ac:spMkLst>
            <pc:docMk/>
            <pc:sldMk cId="1391428706" sldId="271"/>
            <ac:spMk id="22" creationId="{E2384209-CB15-4CDF-9D31-C44FD9A3F20D}"/>
          </ac:spMkLst>
        </pc:spChg>
        <pc:spChg chg="add">
          <ac:chgData name="Ashok Basnet" userId="b75f6f4236b527a2" providerId="Windows Live" clId="Web-{534D31EA-2481-4124-8AC3-505DEA619058}" dt="2023-04-23T17:46:42.524" v="142"/>
          <ac:spMkLst>
            <pc:docMk/>
            <pc:sldMk cId="1391428706" sldId="271"/>
            <ac:spMk id="23" creationId="{2633B3B5-CC90-43F0-8714-D31D1F3F0209}"/>
          </ac:spMkLst>
        </pc:spChg>
        <pc:spChg chg="add">
          <ac:chgData name="Ashok Basnet" userId="b75f6f4236b527a2" providerId="Windows Live" clId="Web-{534D31EA-2481-4124-8AC3-505DEA619058}" dt="2023-04-23T17:46:42.524" v="142"/>
          <ac:spMkLst>
            <pc:docMk/>
            <pc:sldMk cId="1391428706" sldId="271"/>
            <ac:spMk id="24" creationId="{A8D57A06-A426-446D-B02C-A2DC6B62E45E}"/>
          </ac:spMkLst>
        </pc:spChg>
        <pc:picChg chg="add mod ord">
          <ac:chgData name="Ashok Basnet" userId="b75f6f4236b527a2" providerId="Windows Live" clId="Web-{534D31EA-2481-4124-8AC3-505DEA619058}" dt="2023-04-23T17:47:10.556" v="149" actId="1076"/>
          <ac:picMkLst>
            <pc:docMk/>
            <pc:sldMk cId="1391428706" sldId="271"/>
            <ac:picMk id="4" creationId="{6965F6C0-F8D4-F400-032D-7387FA694FF3}"/>
          </ac:picMkLst>
        </pc:picChg>
      </pc:sldChg>
      <pc:sldChg chg="modSp add replId">
        <pc:chgData name="Ashok Basnet" userId="b75f6f4236b527a2" providerId="Windows Live" clId="Web-{534D31EA-2481-4124-8AC3-505DEA619058}" dt="2023-04-23T18:07:38.133" v="226" actId="20577"/>
        <pc:sldMkLst>
          <pc:docMk/>
          <pc:sldMk cId="1513750478" sldId="272"/>
        </pc:sldMkLst>
        <pc:spChg chg="mod">
          <ac:chgData name="Ashok Basnet" userId="b75f6f4236b527a2" providerId="Windows Live" clId="Web-{534D31EA-2481-4124-8AC3-505DEA619058}" dt="2023-04-23T18:07:38.133" v="226" actId="20577"/>
          <ac:spMkLst>
            <pc:docMk/>
            <pc:sldMk cId="1513750478" sldId="272"/>
            <ac:spMk id="3" creationId="{69D4A23C-DDBB-586C-6974-D46C6198CC94}"/>
          </ac:spMkLst>
        </pc:spChg>
      </pc:sldChg>
      <pc:sldChg chg="addSp delSp modSp new mod setBg setClrOvrMap">
        <pc:chgData name="Ashok Basnet" userId="b75f6f4236b527a2" providerId="Windows Live" clId="Web-{534D31EA-2481-4124-8AC3-505DEA619058}" dt="2023-04-23T18:19:10.945" v="290" actId="20577"/>
        <pc:sldMkLst>
          <pc:docMk/>
          <pc:sldMk cId="2253516041" sldId="273"/>
        </pc:sldMkLst>
        <pc:spChg chg="mod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" creationId="{4C75DD29-51A9-003A-54FC-EF1154B75684}"/>
          </ac:spMkLst>
        </pc:spChg>
        <pc:spChg chg="add del mod">
          <ac:chgData name="Ashok Basnet" userId="b75f6f4236b527a2" providerId="Windows Live" clId="Web-{534D31EA-2481-4124-8AC3-505DEA619058}" dt="2023-04-23T18:19:10.945" v="290" actId="20577"/>
          <ac:spMkLst>
            <pc:docMk/>
            <pc:sldMk cId="2253516041" sldId="273"/>
            <ac:spMk id="3" creationId="{5C9A73DE-60BF-2FB0-33F1-CF9E1EF55F43}"/>
          </ac:spMkLst>
        </pc:spChg>
        <pc:spChg chg="add del">
          <ac:chgData name="Ashok Basnet" userId="b75f6f4236b527a2" providerId="Windows Live" clId="Web-{534D31EA-2481-4124-8AC3-505DEA619058}" dt="2023-04-23T18:12:09.545" v="244"/>
          <ac:spMkLst>
            <pc:docMk/>
            <pc:sldMk cId="2253516041" sldId="273"/>
            <ac:spMk id="8" creationId="{081EA652-8C6A-4E69-BEB9-170809474553}"/>
          </ac:spMkLst>
        </pc:spChg>
        <pc:spChg chg="add del">
          <ac:chgData name="Ashok Basnet" userId="b75f6f4236b527a2" providerId="Windows Live" clId="Web-{534D31EA-2481-4124-8AC3-505DEA619058}" dt="2023-04-23T18:12:09.545" v="244"/>
          <ac:spMkLst>
            <pc:docMk/>
            <pc:sldMk cId="2253516041" sldId="273"/>
            <ac:spMk id="10" creationId="{A4026A73-1F7F-49F2-B319-8CA3B3D53269}"/>
          </ac:spMkLst>
        </pc:spChg>
        <pc:spChg chg="add del">
          <ac:chgData name="Ashok Basnet" userId="b75f6f4236b527a2" providerId="Windows Live" clId="Web-{534D31EA-2481-4124-8AC3-505DEA619058}" dt="2023-04-23T18:12:09.545" v="244"/>
          <ac:spMkLst>
            <pc:docMk/>
            <pc:sldMk cId="2253516041" sldId="273"/>
            <ac:spMk id="12" creationId="{5298780A-33B9-4EA2-8F67-DE68AD62841B}"/>
          </ac:spMkLst>
        </pc:spChg>
        <pc:spChg chg="add del">
          <ac:chgData name="Ashok Basnet" userId="b75f6f4236b527a2" providerId="Windows Live" clId="Web-{534D31EA-2481-4124-8AC3-505DEA619058}" dt="2023-04-23T18:12:09.545" v="244"/>
          <ac:spMkLst>
            <pc:docMk/>
            <pc:sldMk cId="2253516041" sldId="273"/>
            <ac:spMk id="14" creationId="{7F488E8B-4E1E-4402-8935-D4E6C02615C7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18" creationId="{38FAA1A1-D861-433F-88FA-1E9D6FD31D11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19" creationId="{09588DA8-065E-4F6F-8EFD-43104AB2E0CF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0" creationId="{8D71EDA1-87BF-4D5D-AB79-F346FD19278A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1" creationId="{C4285719-470E-454C-AF62-8323075F1F5B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2" creationId="{CD9FE4EF-C4D8-49A0-B2FF-81D8DB7D8A24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3" creationId="{4300840D-0A0B-4512-BACA-B439D5B9C57C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24" creationId="{D2B78728-A580-49A7-84F9-6EF6F583ADE0}"/>
          </ac:spMkLst>
        </pc:spChg>
        <pc:spChg chg="add del">
          <ac:chgData name="Ashok Basnet" userId="b75f6f4236b527a2" providerId="Windows Live" clId="Web-{534D31EA-2481-4124-8AC3-505DEA619058}" dt="2023-04-23T18:12:34.640" v="250"/>
          <ac:spMkLst>
            <pc:docMk/>
            <pc:sldMk cId="2253516041" sldId="273"/>
            <ac:spMk id="31" creationId="{9228552E-C8B1-4A80-8448-0787CE0FC704}"/>
          </ac:spMkLst>
        </pc:spChg>
        <pc:graphicFrameChg chg="add del">
          <ac:chgData name="Ashok Basnet" userId="b75f6f4236b527a2" providerId="Windows Live" clId="Web-{534D31EA-2481-4124-8AC3-505DEA619058}" dt="2023-04-23T18:12:34.640" v="250"/>
          <ac:graphicFrameMkLst>
            <pc:docMk/>
            <pc:sldMk cId="2253516041" sldId="273"/>
            <ac:graphicFrameMk id="26" creationId="{7D774474-A927-4636-BBD4-8C11E29AD473}"/>
          </ac:graphicFrameMkLst>
        </pc:graphicFrameChg>
        <pc:picChg chg="add del">
          <ac:chgData name="Ashok Basnet" userId="b75f6f4236b527a2" providerId="Windows Live" clId="Web-{534D31EA-2481-4124-8AC3-505DEA619058}" dt="2023-04-23T18:12:34.640" v="250"/>
          <ac:picMkLst>
            <pc:docMk/>
            <pc:sldMk cId="2253516041" sldId="273"/>
            <ac:picMk id="27" creationId="{7A57E429-7BA2-3326-FBC7-7BBC75F8AEF3}"/>
          </ac:picMkLst>
        </pc:picChg>
        <pc:cxnChg chg="add del">
          <ac:chgData name="Ashok Basnet" userId="b75f6f4236b527a2" providerId="Windows Live" clId="Web-{534D31EA-2481-4124-8AC3-505DEA619058}" dt="2023-04-23T18:12:09.545" v="244"/>
          <ac:cxnSpMkLst>
            <pc:docMk/>
            <pc:sldMk cId="2253516041" sldId="273"/>
            <ac:cxnSpMk id="16" creationId="{23AAC9B5-8015-485C-ACF9-A750390E9A56}"/>
          </ac:cxnSpMkLst>
        </pc:cxnChg>
      </pc:sldChg>
      <pc:sldChg chg="add replId">
        <pc:chgData name="Ashok Basnet" userId="b75f6f4236b527a2" providerId="Windows Live" clId="Web-{534D31EA-2481-4124-8AC3-505DEA619058}" dt="2023-04-23T18:14:48.268" v="264"/>
        <pc:sldMkLst>
          <pc:docMk/>
          <pc:sldMk cId="581623059" sldId="274"/>
        </pc:sldMkLst>
      </pc:sldChg>
    </pc:docChg>
  </pc:docChgLst>
  <pc:docChgLst>
    <pc:chgData name="Ashok Basnet" userId="b75f6f4236b527a2" providerId="Windows Live" clId="Web-{41392732-78A4-45B6-BA7F-2BC56A90506B}"/>
    <pc:docChg chg="sldOrd">
      <pc:chgData name="Ashok Basnet" userId="b75f6f4236b527a2" providerId="Windows Live" clId="Web-{41392732-78A4-45B6-BA7F-2BC56A90506B}" dt="2024-01-30T15:01:48.959" v="1"/>
      <pc:docMkLst>
        <pc:docMk/>
      </pc:docMkLst>
      <pc:sldChg chg="ord">
        <pc:chgData name="Ashok Basnet" userId="b75f6f4236b527a2" providerId="Windows Live" clId="Web-{41392732-78A4-45B6-BA7F-2BC56A90506B}" dt="2024-01-30T15:01:48.959" v="1"/>
        <pc:sldMkLst>
          <pc:docMk/>
          <pc:sldMk cId="47146129" sldId="287"/>
        </pc:sldMkLst>
      </pc:sldChg>
      <pc:sldChg chg="ord">
        <pc:chgData name="Ashok Basnet" userId="b75f6f4236b527a2" providerId="Windows Live" clId="Web-{41392732-78A4-45B6-BA7F-2BC56A90506B}" dt="2024-01-30T15:01:43.365" v="0"/>
        <pc:sldMkLst>
          <pc:docMk/>
          <pc:sldMk cId="636589516" sldId="290"/>
        </pc:sldMkLst>
      </pc:sldChg>
    </pc:docChg>
  </pc:docChgLst>
  <pc:docChgLst>
    <pc:chgData name="Ashok Basnet" userId="b75f6f4236b527a2" providerId="Windows Live" clId="Web-{1E3754AB-A815-4F5D-B5F9-0FD9B74090B1}"/>
    <pc:docChg chg="addSld delSld modSld sldOrd">
      <pc:chgData name="Ashok Basnet" userId="b75f6f4236b527a2" providerId="Windows Live" clId="Web-{1E3754AB-A815-4F5D-B5F9-0FD9B74090B1}" dt="2024-04-21T00:56:48.536" v="71" actId="20577"/>
      <pc:docMkLst>
        <pc:docMk/>
      </pc:docMkLst>
      <pc:sldChg chg="ord">
        <pc:chgData name="Ashok Basnet" userId="b75f6f4236b527a2" providerId="Windows Live" clId="Web-{1E3754AB-A815-4F5D-B5F9-0FD9B74090B1}" dt="2024-04-21T00:25:51.920" v="1"/>
        <pc:sldMkLst>
          <pc:docMk/>
          <pc:sldMk cId="2588400421" sldId="259"/>
        </pc:sldMkLst>
      </pc:sldChg>
      <pc:sldChg chg="del">
        <pc:chgData name="Ashok Basnet" userId="b75f6f4236b527a2" providerId="Windows Live" clId="Web-{1E3754AB-A815-4F5D-B5F9-0FD9B74090B1}" dt="2024-04-21T00:23:33.806" v="0"/>
        <pc:sldMkLst>
          <pc:docMk/>
          <pc:sldMk cId="1981558937" sldId="265"/>
        </pc:sldMkLst>
      </pc:sldChg>
      <pc:sldChg chg="modSp">
        <pc:chgData name="Ashok Basnet" userId="b75f6f4236b527a2" providerId="Windows Live" clId="Web-{1E3754AB-A815-4F5D-B5F9-0FD9B74090B1}" dt="2024-04-21T00:49:24.622" v="33" actId="20577"/>
        <pc:sldMkLst>
          <pc:docMk/>
          <pc:sldMk cId="802270981" sldId="267"/>
        </pc:sldMkLst>
        <pc:spChg chg="mod">
          <ac:chgData name="Ashok Basnet" userId="b75f6f4236b527a2" providerId="Windows Live" clId="Web-{1E3754AB-A815-4F5D-B5F9-0FD9B74090B1}" dt="2024-04-21T00:31:59.887" v="13" actId="20577"/>
          <ac:spMkLst>
            <pc:docMk/>
            <pc:sldMk cId="802270981" sldId="267"/>
            <ac:spMk id="2" creationId="{DA1E2B97-53F0-3273-13DB-64D24195673D}"/>
          </ac:spMkLst>
        </pc:spChg>
        <pc:spChg chg="mod">
          <ac:chgData name="Ashok Basnet" userId="b75f6f4236b527a2" providerId="Windows Live" clId="Web-{1E3754AB-A815-4F5D-B5F9-0FD9B74090B1}" dt="2024-04-21T00:49:24.622" v="33" actId="20577"/>
          <ac:spMkLst>
            <pc:docMk/>
            <pc:sldMk cId="802270981" sldId="267"/>
            <ac:spMk id="3" creationId="{69D4A23C-DDBB-586C-6974-D46C6198CC94}"/>
          </ac:spMkLst>
        </pc:spChg>
      </pc:sldChg>
      <pc:sldChg chg="modSp">
        <pc:chgData name="Ashok Basnet" userId="b75f6f4236b527a2" providerId="Windows Live" clId="Web-{1E3754AB-A815-4F5D-B5F9-0FD9B74090B1}" dt="2024-04-21T00:52:21.477" v="61" actId="20577"/>
        <pc:sldMkLst>
          <pc:docMk/>
          <pc:sldMk cId="2964631294" sldId="268"/>
        </pc:sldMkLst>
        <pc:spChg chg="mod">
          <ac:chgData name="Ashok Basnet" userId="b75f6f4236b527a2" providerId="Windows Live" clId="Web-{1E3754AB-A815-4F5D-B5F9-0FD9B74090B1}" dt="2024-04-21T00:51:35.710" v="52" actId="20577"/>
          <ac:spMkLst>
            <pc:docMk/>
            <pc:sldMk cId="2964631294" sldId="268"/>
            <ac:spMk id="2" creationId="{DA1E2B97-53F0-3273-13DB-64D24195673D}"/>
          </ac:spMkLst>
        </pc:spChg>
        <pc:spChg chg="mod">
          <ac:chgData name="Ashok Basnet" userId="b75f6f4236b527a2" providerId="Windows Live" clId="Web-{1E3754AB-A815-4F5D-B5F9-0FD9B74090B1}" dt="2024-04-21T00:52:21.477" v="61" actId="20577"/>
          <ac:spMkLst>
            <pc:docMk/>
            <pc:sldMk cId="2964631294" sldId="268"/>
            <ac:spMk id="3" creationId="{69D4A23C-DDBB-586C-6974-D46C6198CC94}"/>
          </ac:spMkLst>
        </pc:spChg>
      </pc:sldChg>
      <pc:sldChg chg="modSp add replId">
        <pc:chgData name="Ashok Basnet" userId="b75f6f4236b527a2" providerId="Windows Live" clId="Web-{1E3754AB-A815-4F5D-B5F9-0FD9B74090B1}" dt="2024-04-21T00:50:47.047" v="48" actId="20577"/>
        <pc:sldMkLst>
          <pc:docMk/>
          <pc:sldMk cId="657711417" sldId="296"/>
        </pc:sldMkLst>
        <pc:spChg chg="mod">
          <ac:chgData name="Ashok Basnet" userId="b75f6f4236b527a2" providerId="Windows Live" clId="Web-{1E3754AB-A815-4F5D-B5F9-0FD9B74090B1}" dt="2024-04-21T00:49:37.810" v="36" actId="20577"/>
          <ac:spMkLst>
            <pc:docMk/>
            <pc:sldMk cId="657711417" sldId="296"/>
            <ac:spMk id="2" creationId="{DA1E2B97-53F0-3273-13DB-64D24195673D}"/>
          </ac:spMkLst>
        </pc:spChg>
        <pc:spChg chg="mod">
          <ac:chgData name="Ashok Basnet" userId="b75f6f4236b527a2" providerId="Windows Live" clId="Web-{1E3754AB-A815-4F5D-B5F9-0FD9B74090B1}" dt="2024-04-21T00:50:47.047" v="48" actId="20577"/>
          <ac:spMkLst>
            <pc:docMk/>
            <pc:sldMk cId="657711417" sldId="296"/>
            <ac:spMk id="3" creationId="{69D4A23C-DDBB-586C-6974-D46C6198CC94}"/>
          </ac:spMkLst>
        </pc:spChg>
      </pc:sldChg>
      <pc:sldChg chg="modSp add replId">
        <pc:chgData name="Ashok Basnet" userId="b75f6f4236b527a2" providerId="Windows Live" clId="Web-{1E3754AB-A815-4F5D-B5F9-0FD9B74090B1}" dt="2024-04-21T00:56:48.536" v="71" actId="20577"/>
        <pc:sldMkLst>
          <pc:docMk/>
          <pc:sldMk cId="3952122123" sldId="297"/>
        </pc:sldMkLst>
        <pc:spChg chg="mod">
          <ac:chgData name="Ashok Basnet" userId="b75f6f4236b527a2" providerId="Windows Live" clId="Web-{1E3754AB-A815-4F5D-B5F9-0FD9B74090B1}" dt="2024-04-21T00:53:27.355" v="65" actId="20577"/>
          <ac:spMkLst>
            <pc:docMk/>
            <pc:sldMk cId="3952122123" sldId="297"/>
            <ac:spMk id="2" creationId="{DA1E2B97-53F0-3273-13DB-64D24195673D}"/>
          </ac:spMkLst>
        </pc:spChg>
        <pc:spChg chg="mod">
          <ac:chgData name="Ashok Basnet" userId="b75f6f4236b527a2" providerId="Windows Live" clId="Web-{1E3754AB-A815-4F5D-B5F9-0FD9B74090B1}" dt="2024-04-21T00:56:48.536" v="71" actId="20577"/>
          <ac:spMkLst>
            <pc:docMk/>
            <pc:sldMk cId="3952122123" sldId="297"/>
            <ac:spMk id="3" creationId="{69D4A23C-DDBB-586C-6974-D46C6198CC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2B914-1CA6-49F8-94A3-DC8CED849522}" type="doc">
      <dgm:prSet loTypeId="urn:microsoft.com/office/officeart/2017/3/layout/HorizontalLabelsTimeline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6FCECF-7689-4195-A69F-8B484272A034}">
      <dgm:prSet/>
      <dgm:spPr/>
      <dgm:t>
        <a:bodyPr/>
        <a:lstStyle/>
        <a:p>
          <a:pPr>
            <a:defRPr b="1"/>
          </a:pPr>
          <a:r>
            <a:rPr lang="en-US"/>
            <a:t>1943</a:t>
          </a:r>
        </a:p>
      </dgm:t>
    </dgm:pt>
    <dgm:pt modelId="{A644BD6F-82EE-45E6-9538-EF1805B2D95E}" type="parTrans" cxnId="{83C04BED-C3AE-4E5A-B501-9AC5CAE202AE}">
      <dgm:prSet/>
      <dgm:spPr/>
      <dgm:t>
        <a:bodyPr/>
        <a:lstStyle/>
        <a:p>
          <a:endParaRPr lang="en-US"/>
        </a:p>
      </dgm:t>
    </dgm:pt>
    <dgm:pt modelId="{E988EDC6-6868-4A5D-9469-69DF10D56849}" type="sibTrans" cxnId="{83C04BED-C3AE-4E5A-B501-9AC5CAE202AE}">
      <dgm:prSet/>
      <dgm:spPr/>
      <dgm:t>
        <a:bodyPr/>
        <a:lstStyle/>
        <a:p>
          <a:endParaRPr lang="en-US"/>
        </a:p>
      </dgm:t>
    </dgm:pt>
    <dgm:pt modelId="{254F6114-880E-4221-8169-0AE6A6F51A12}">
      <dgm:prSet/>
      <dgm:spPr/>
      <dgm:t>
        <a:bodyPr/>
        <a:lstStyle/>
        <a:p>
          <a:r>
            <a:rPr lang="en-US"/>
            <a:t>Warren McCulloch and Walter Pitts created the first artificial neuron model, which became the basis for future neural networks.</a:t>
          </a:r>
        </a:p>
      </dgm:t>
    </dgm:pt>
    <dgm:pt modelId="{EB948B3E-305B-44A5-A658-5522CFC91A07}" type="parTrans" cxnId="{55CF09C4-D6C7-4066-BA8B-98E2D3EA18EF}">
      <dgm:prSet/>
      <dgm:spPr/>
      <dgm:t>
        <a:bodyPr/>
        <a:lstStyle/>
        <a:p>
          <a:endParaRPr lang="en-US"/>
        </a:p>
      </dgm:t>
    </dgm:pt>
    <dgm:pt modelId="{BAFD704E-8D08-44CB-A690-B447B81E7C36}" type="sibTrans" cxnId="{55CF09C4-D6C7-4066-BA8B-98E2D3EA18EF}">
      <dgm:prSet/>
      <dgm:spPr/>
      <dgm:t>
        <a:bodyPr/>
        <a:lstStyle/>
        <a:p>
          <a:endParaRPr lang="en-US"/>
        </a:p>
      </dgm:t>
    </dgm:pt>
    <dgm:pt modelId="{91B00AAC-6891-4E52-A3A1-8EC961F4C834}">
      <dgm:prSet/>
      <dgm:spPr/>
      <dgm:t>
        <a:bodyPr/>
        <a:lstStyle/>
        <a:p>
          <a:pPr>
            <a:defRPr b="1"/>
          </a:pPr>
          <a:r>
            <a:rPr lang="en-US"/>
            <a:t>1950</a:t>
          </a:r>
        </a:p>
      </dgm:t>
    </dgm:pt>
    <dgm:pt modelId="{B7EBF4F8-E1C7-488F-B7AE-E3FC31AA01ED}" type="parTrans" cxnId="{66DE9DBF-DD69-443A-8DDF-6EAAAC26F2DE}">
      <dgm:prSet/>
      <dgm:spPr/>
      <dgm:t>
        <a:bodyPr/>
        <a:lstStyle/>
        <a:p>
          <a:endParaRPr lang="en-US"/>
        </a:p>
      </dgm:t>
    </dgm:pt>
    <dgm:pt modelId="{7E8E1BC6-8ED4-416E-8A40-4BD0A0838C24}" type="sibTrans" cxnId="{66DE9DBF-DD69-443A-8DDF-6EAAAC26F2DE}">
      <dgm:prSet/>
      <dgm:spPr/>
      <dgm:t>
        <a:bodyPr/>
        <a:lstStyle/>
        <a:p>
          <a:endParaRPr lang="en-US"/>
        </a:p>
      </dgm:t>
    </dgm:pt>
    <dgm:pt modelId="{872FA0E7-2B96-4F9F-A0BC-29CF89B8438A}">
      <dgm:prSet/>
      <dgm:spPr/>
      <dgm:t>
        <a:bodyPr/>
        <a:lstStyle/>
        <a:p>
          <a:r>
            <a:rPr lang="en-US"/>
            <a:t>Alan Turing published a paper titled "Computing Machinery and Intelligence," in which he proposed the Turing Test.</a:t>
          </a:r>
        </a:p>
      </dgm:t>
    </dgm:pt>
    <dgm:pt modelId="{0C60F477-5928-4AEF-ACDA-9F07E51CC992}" type="parTrans" cxnId="{B6190227-C104-4222-8E98-7572D8DC535D}">
      <dgm:prSet/>
      <dgm:spPr/>
      <dgm:t>
        <a:bodyPr/>
        <a:lstStyle/>
        <a:p>
          <a:endParaRPr lang="en-US"/>
        </a:p>
      </dgm:t>
    </dgm:pt>
    <dgm:pt modelId="{180C95B1-22EC-48F5-9499-96460E72F0F5}" type="sibTrans" cxnId="{B6190227-C104-4222-8E98-7572D8DC535D}">
      <dgm:prSet/>
      <dgm:spPr/>
      <dgm:t>
        <a:bodyPr/>
        <a:lstStyle/>
        <a:p>
          <a:endParaRPr lang="en-US"/>
        </a:p>
      </dgm:t>
    </dgm:pt>
    <dgm:pt modelId="{77E0E19C-05A0-43B5-B635-2FDBD88DB007}">
      <dgm:prSet/>
      <dgm:spPr/>
      <dgm:t>
        <a:bodyPr/>
        <a:lstStyle/>
        <a:p>
          <a:pPr>
            <a:defRPr b="1"/>
          </a:pPr>
          <a:r>
            <a:rPr lang="en-US"/>
            <a:t>1956</a:t>
          </a:r>
        </a:p>
      </dgm:t>
    </dgm:pt>
    <dgm:pt modelId="{97A71D0F-61B8-461D-B1F4-3F7C79212EFB}" type="parTrans" cxnId="{FFA364F1-64EA-4859-81B5-AD0AC4DE8162}">
      <dgm:prSet/>
      <dgm:spPr/>
      <dgm:t>
        <a:bodyPr/>
        <a:lstStyle/>
        <a:p>
          <a:endParaRPr lang="en-US"/>
        </a:p>
      </dgm:t>
    </dgm:pt>
    <dgm:pt modelId="{D329D07C-2B2D-4AC3-BC15-3545C2990DFD}" type="sibTrans" cxnId="{FFA364F1-64EA-4859-81B5-AD0AC4DE8162}">
      <dgm:prSet/>
      <dgm:spPr/>
      <dgm:t>
        <a:bodyPr/>
        <a:lstStyle/>
        <a:p>
          <a:endParaRPr lang="en-US"/>
        </a:p>
      </dgm:t>
    </dgm:pt>
    <dgm:pt modelId="{2AB3797A-8A11-4309-B494-2B786746BC9B}">
      <dgm:prSet/>
      <dgm:spPr/>
      <dgm:t>
        <a:bodyPr/>
        <a:lstStyle/>
        <a:p>
          <a:r>
            <a:rPr lang="en-US"/>
            <a:t>The term "artificial intelligence" was first used by John McCarthy, Marvin Minsky, Nathaniel Rochester, and Claude Shannon at the Dartmouth C</a:t>
          </a:r>
        </a:p>
      </dgm:t>
    </dgm:pt>
    <dgm:pt modelId="{EE98B8B8-D930-439F-A543-050D325164CC}" type="parTrans" cxnId="{8B27FE3D-1EE2-409A-9261-D3E732113216}">
      <dgm:prSet/>
      <dgm:spPr/>
      <dgm:t>
        <a:bodyPr/>
        <a:lstStyle/>
        <a:p>
          <a:endParaRPr lang="en-US"/>
        </a:p>
      </dgm:t>
    </dgm:pt>
    <dgm:pt modelId="{07A3C418-3267-433E-B065-E7CF911CF3B2}" type="sibTrans" cxnId="{8B27FE3D-1EE2-409A-9261-D3E732113216}">
      <dgm:prSet/>
      <dgm:spPr/>
      <dgm:t>
        <a:bodyPr/>
        <a:lstStyle/>
        <a:p>
          <a:endParaRPr lang="en-US"/>
        </a:p>
      </dgm:t>
    </dgm:pt>
    <dgm:pt modelId="{6DCB8170-92BE-4189-9875-F4935D2236CF}" type="pres">
      <dgm:prSet presAssocID="{8792B914-1CA6-49F8-94A3-DC8CED849522}" presName="root" presStyleCnt="0">
        <dgm:presLayoutVars>
          <dgm:chMax/>
          <dgm:chPref/>
          <dgm:animLvl val="lvl"/>
        </dgm:presLayoutVars>
      </dgm:prSet>
      <dgm:spPr/>
    </dgm:pt>
    <dgm:pt modelId="{E10A4A65-1D78-43E6-A84E-E76F6B100B65}" type="pres">
      <dgm:prSet presAssocID="{8792B914-1CA6-49F8-94A3-DC8CED849522}" presName="divider" presStyleLbl="fgAcc1" presStyleIdx="0" presStyleCnt="1"/>
      <dgm:spPr/>
    </dgm:pt>
    <dgm:pt modelId="{3742228D-76C0-4275-AF8B-0B2A061F060A}" type="pres">
      <dgm:prSet presAssocID="{8792B914-1CA6-49F8-94A3-DC8CED849522}" presName="nodes" presStyleCnt="0">
        <dgm:presLayoutVars>
          <dgm:chMax/>
          <dgm:chPref/>
          <dgm:animLvl val="lvl"/>
        </dgm:presLayoutVars>
      </dgm:prSet>
      <dgm:spPr/>
    </dgm:pt>
    <dgm:pt modelId="{2D0DFFAB-5DB9-41F2-A0F0-982D988DB919}" type="pres">
      <dgm:prSet presAssocID="{FC6FCECF-7689-4195-A69F-8B484272A034}" presName="composite" presStyleCnt="0"/>
      <dgm:spPr/>
    </dgm:pt>
    <dgm:pt modelId="{30CA6744-F164-4785-AB61-6F43E4E652D8}" type="pres">
      <dgm:prSet presAssocID="{FC6FCECF-7689-4195-A69F-8B484272A034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812B140F-1150-42CA-BA13-DB78F9F8E6E2}" type="pres">
      <dgm:prSet presAssocID="{FC6FCECF-7689-4195-A69F-8B484272A034}" presName="L2TextContainerWrapper" presStyleCnt="0">
        <dgm:presLayoutVars>
          <dgm:bulletEnabled val="1"/>
        </dgm:presLayoutVars>
      </dgm:prSet>
      <dgm:spPr/>
    </dgm:pt>
    <dgm:pt modelId="{82F386E6-F902-4636-A0FA-C1550FE04090}" type="pres">
      <dgm:prSet presAssocID="{FC6FCECF-7689-4195-A69F-8B484272A034}" presName="L2TextContainer" presStyleLbl="bgAccFollowNode1" presStyleIdx="0" presStyleCnt="3"/>
      <dgm:spPr/>
    </dgm:pt>
    <dgm:pt modelId="{FA8DD591-8F5C-47BB-892D-FEB13FD55D1B}" type="pres">
      <dgm:prSet presAssocID="{FC6FCECF-7689-4195-A69F-8B484272A034}" presName="FlexibleEmptyPlaceHolder" presStyleCnt="0"/>
      <dgm:spPr/>
    </dgm:pt>
    <dgm:pt modelId="{0AB3FA97-A37E-465D-A989-E54210778125}" type="pres">
      <dgm:prSet presAssocID="{FC6FCECF-7689-4195-A69F-8B484272A034}" presName="ConnectLine" presStyleLbl="sibTrans1D1" presStyleIdx="0" presStyleCnt="3"/>
      <dgm:spPr/>
    </dgm:pt>
    <dgm:pt modelId="{0F807E94-E597-4ADD-93C8-9697698ADC8E}" type="pres">
      <dgm:prSet presAssocID="{FC6FCECF-7689-4195-A69F-8B484272A034}" presName="ConnectorPoint" presStyleLbl="node1" presStyleIdx="0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130448A0-BBAE-4BCA-ACE8-C59E84D683C5}" type="pres">
      <dgm:prSet presAssocID="{FC6FCECF-7689-4195-A69F-8B484272A034}" presName="EmptyPlaceHolder" presStyleCnt="0"/>
      <dgm:spPr/>
    </dgm:pt>
    <dgm:pt modelId="{907E0A80-1064-4D00-A1A4-CBAE562864E6}" type="pres">
      <dgm:prSet presAssocID="{E988EDC6-6868-4A5D-9469-69DF10D56849}" presName="spaceBetweenRectangles" presStyleCnt="0"/>
      <dgm:spPr/>
    </dgm:pt>
    <dgm:pt modelId="{555FDB28-AF23-447E-991F-F29CC01C10C0}" type="pres">
      <dgm:prSet presAssocID="{91B00AAC-6891-4E52-A3A1-8EC961F4C834}" presName="composite" presStyleCnt="0"/>
      <dgm:spPr/>
    </dgm:pt>
    <dgm:pt modelId="{3713B109-DD55-4B1F-9A40-D73DAA5238B9}" type="pres">
      <dgm:prSet presAssocID="{91B00AAC-6891-4E52-A3A1-8EC961F4C834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AE055FD7-91A9-4375-819A-4F591B573CFA}" type="pres">
      <dgm:prSet presAssocID="{91B00AAC-6891-4E52-A3A1-8EC961F4C834}" presName="L2TextContainerWrapper" presStyleCnt="0">
        <dgm:presLayoutVars>
          <dgm:bulletEnabled val="1"/>
        </dgm:presLayoutVars>
      </dgm:prSet>
      <dgm:spPr/>
    </dgm:pt>
    <dgm:pt modelId="{BAC1B008-DB52-4BE3-B1AB-792D19271CE0}" type="pres">
      <dgm:prSet presAssocID="{91B00AAC-6891-4E52-A3A1-8EC961F4C834}" presName="L2TextContainer" presStyleLbl="bgAccFollowNode1" presStyleIdx="1" presStyleCnt="3"/>
      <dgm:spPr/>
    </dgm:pt>
    <dgm:pt modelId="{E80A5879-ACD1-426A-99B2-AAD9643726C0}" type="pres">
      <dgm:prSet presAssocID="{91B00AAC-6891-4E52-A3A1-8EC961F4C834}" presName="FlexibleEmptyPlaceHolder" presStyleCnt="0"/>
      <dgm:spPr/>
    </dgm:pt>
    <dgm:pt modelId="{ACDF59FC-BB8A-4F3F-957E-3EBD26ACD725}" type="pres">
      <dgm:prSet presAssocID="{91B00AAC-6891-4E52-A3A1-8EC961F4C834}" presName="ConnectLine" presStyleLbl="sibTrans1D1" presStyleIdx="1" presStyleCnt="3"/>
      <dgm:spPr/>
    </dgm:pt>
    <dgm:pt modelId="{97B3B1D9-986D-4A70-A9AF-AE1D71958536}" type="pres">
      <dgm:prSet presAssocID="{91B00AAC-6891-4E52-A3A1-8EC961F4C834}" presName="ConnectorPoint" presStyleLbl="node1" presStyleIdx="1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81F38BB-2644-4BC5-8273-907271EE1527}" type="pres">
      <dgm:prSet presAssocID="{91B00AAC-6891-4E52-A3A1-8EC961F4C834}" presName="EmptyPlaceHolder" presStyleCnt="0"/>
      <dgm:spPr/>
    </dgm:pt>
    <dgm:pt modelId="{17ACC264-8F07-4ED2-BC44-62DE166BB0C3}" type="pres">
      <dgm:prSet presAssocID="{7E8E1BC6-8ED4-416E-8A40-4BD0A0838C24}" presName="spaceBetweenRectangles" presStyleCnt="0"/>
      <dgm:spPr/>
    </dgm:pt>
    <dgm:pt modelId="{2D5CB242-FBCF-4247-A3BE-024273C3BEB4}" type="pres">
      <dgm:prSet presAssocID="{77E0E19C-05A0-43B5-B635-2FDBD88DB007}" presName="composite" presStyleCnt="0"/>
      <dgm:spPr/>
    </dgm:pt>
    <dgm:pt modelId="{2FB8DE56-77F8-4565-A5B8-367EF746D574}" type="pres">
      <dgm:prSet presAssocID="{77E0E19C-05A0-43B5-B635-2FDBD88DB007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A8450A4C-1E79-4D42-AEA4-55D577635F00}" type="pres">
      <dgm:prSet presAssocID="{77E0E19C-05A0-43B5-B635-2FDBD88DB007}" presName="L2TextContainerWrapper" presStyleCnt="0">
        <dgm:presLayoutVars>
          <dgm:bulletEnabled val="1"/>
        </dgm:presLayoutVars>
      </dgm:prSet>
      <dgm:spPr/>
    </dgm:pt>
    <dgm:pt modelId="{572280DC-1AD5-4B60-B29D-91023731F563}" type="pres">
      <dgm:prSet presAssocID="{77E0E19C-05A0-43B5-B635-2FDBD88DB007}" presName="L2TextContainer" presStyleLbl="bgAccFollowNode1" presStyleIdx="2" presStyleCnt="3"/>
      <dgm:spPr/>
    </dgm:pt>
    <dgm:pt modelId="{378FA7A2-72B3-4E5F-BB5B-29FE2C16EE14}" type="pres">
      <dgm:prSet presAssocID="{77E0E19C-05A0-43B5-B635-2FDBD88DB007}" presName="FlexibleEmptyPlaceHolder" presStyleCnt="0"/>
      <dgm:spPr/>
    </dgm:pt>
    <dgm:pt modelId="{EDBEFB43-F9D9-4F30-A282-2B1806F68538}" type="pres">
      <dgm:prSet presAssocID="{77E0E19C-05A0-43B5-B635-2FDBD88DB007}" presName="ConnectLine" presStyleLbl="sibTrans1D1" presStyleIdx="2" presStyleCnt="3"/>
      <dgm:spPr/>
    </dgm:pt>
    <dgm:pt modelId="{2EE19937-0FE5-44EB-9F78-379E8FAD999C}" type="pres">
      <dgm:prSet presAssocID="{77E0E19C-05A0-43B5-B635-2FDBD88DB007}" presName="ConnectorPoint" presStyleLbl="node1" presStyleIdx="2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5399184-517F-4322-A873-D9D4D8DB8DBC}" type="pres">
      <dgm:prSet presAssocID="{77E0E19C-05A0-43B5-B635-2FDBD88DB007}" presName="EmptyPlaceHolder" presStyleCnt="0"/>
      <dgm:spPr/>
    </dgm:pt>
  </dgm:ptLst>
  <dgm:cxnLst>
    <dgm:cxn modelId="{BB829005-F8AB-4ED2-95A0-E1D777269CEC}" type="presOf" srcId="{91B00AAC-6891-4E52-A3A1-8EC961F4C834}" destId="{3713B109-DD55-4B1F-9A40-D73DAA5238B9}" srcOrd="0" destOrd="0" presId="urn:microsoft.com/office/officeart/2017/3/layout/HorizontalLabelsTimeline"/>
    <dgm:cxn modelId="{B6190227-C104-4222-8E98-7572D8DC535D}" srcId="{91B00AAC-6891-4E52-A3A1-8EC961F4C834}" destId="{872FA0E7-2B96-4F9F-A0BC-29CF89B8438A}" srcOrd="0" destOrd="0" parTransId="{0C60F477-5928-4AEF-ACDA-9F07E51CC992}" sibTransId="{180C95B1-22EC-48F5-9499-96460E72F0F5}"/>
    <dgm:cxn modelId="{8A1D5827-B11D-4364-BC37-95E1DC4055C6}" type="presOf" srcId="{2AB3797A-8A11-4309-B494-2B786746BC9B}" destId="{572280DC-1AD5-4B60-B29D-91023731F563}" srcOrd="0" destOrd="0" presId="urn:microsoft.com/office/officeart/2017/3/layout/HorizontalLabelsTimeline"/>
    <dgm:cxn modelId="{8B27FE3D-1EE2-409A-9261-D3E732113216}" srcId="{77E0E19C-05A0-43B5-B635-2FDBD88DB007}" destId="{2AB3797A-8A11-4309-B494-2B786746BC9B}" srcOrd="0" destOrd="0" parTransId="{EE98B8B8-D930-439F-A543-050D325164CC}" sibTransId="{07A3C418-3267-433E-B065-E7CF911CF3B2}"/>
    <dgm:cxn modelId="{EDAB394A-73FE-4A4E-95DE-C94A674298B1}" type="presOf" srcId="{254F6114-880E-4221-8169-0AE6A6F51A12}" destId="{82F386E6-F902-4636-A0FA-C1550FE04090}" srcOrd="0" destOrd="0" presId="urn:microsoft.com/office/officeart/2017/3/layout/HorizontalLabelsTimeline"/>
    <dgm:cxn modelId="{F50C42A1-DD11-4113-BBE9-45158AB439F5}" type="presOf" srcId="{FC6FCECF-7689-4195-A69F-8B484272A034}" destId="{30CA6744-F164-4785-AB61-6F43E4E652D8}" srcOrd="0" destOrd="0" presId="urn:microsoft.com/office/officeart/2017/3/layout/HorizontalLabelsTimeline"/>
    <dgm:cxn modelId="{03A409B3-563B-4023-B54C-D27E20C1C1FF}" type="presOf" srcId="{872FA0E7-2B96-4F9F-A0BC-29CF89B8438A}" destId="{BAC1B008-DB52-4BE3-B1AB-792D19271CE0}" srcOrd="0" destOrd="0" presId="urn:microsoft.com/office/officeart/2017/3/layout/HorizontalLabelsTimeline"/>
    <dgm:cxn modelId="{66DE9DBF-DD69-443A-8DDF-6EAAAC26F2DE}" srcId="{8792B914-1CA6-49F8-94A3-DC8CED849522}" destId="{91B00AAC-6891-4E52-A3A1-8EC961F4C834}" srcOrd="1" destOrd="0" parTransId="{B7EBF4F8-E1C7-488F-B7AE-E3FC31AA01ED}" sibTransId="{7E8E1BC6-8ED4-416E-8A40-4BD0A0838C24}"/>
    <dgm:cxn modelId="{E65896C3-F7FC-4680-A596-533AB591EE19}" type="presOf" srcId="{77E0E19C-05A0-43B5-B635-2FDBD88DB007}" destId="{2FB8DE56-77F8-4565-A5B8-367EF746D574}" srcOrd="0" destOrd="0" presId="urn:microsoft.com/office/officeart/2017/3/layout/HorizontalLabelsTimeline"/>
    <dgm:cxn modelId="{55CF09C4-D6C7-4066-BA8B-98E2D3EA18EF}" srcId="{FC6FCECF-7689-4195-A69F-8B484272A034}" destId="{254F6114-880E-4221-8169-0AE6A6F51A12}" srcOrd="0" destOrd="0" parTransId="{EB948B3E-305B-44A5-A658-5522CFC91A07}" sibTransId="{BAFD704E-8D08-44CB-A690-B447B81E7C36}"/>
    <dgm:cxn modelId="{A8AF9BDA-F4BD-4301-9D7D-130AEA9DA09C}" type="presOf" srcId="{8792B914-1CA6-49F8-94A3-DC8CED849522}" destId="{6DCB8170-92BE-4189-9875-F4935D2236CF}" srcOrd="0" destOrd="0" presId="urn:microsoft.com/office/officeart/2017/3/layout/HorizontalLabelsTimeline"/>
    <dgm:cxn modelId="{83C04BED-C3AE-4E5A-B501-9AC5CAE202AE}" srcId="{8792B914-1CA6-49F8-94A3-DC8CED849522}" destId="{FC6FCECF-7689-4195-A69F-8B484272A034}" srcOrd="0" destOrd="0" parTransId="{A644BD6F-82EE-45E6-9538-EF1805B2D95E}" sibTransId="{E988EDC6-6868-4A5D-9469-69DF10D56849}"/>
    <dgm:cxn modelId="{FFA364F1-64EA-4859-81B5-AD0AC4DE8162}" srcId="{8792B914-1CA6-49F8-94A3-DC8CED849522}" destId="{77E0E19C-05A0-43B5-B635-2FDBD88DB007}" srcOrd="2" destOrd="0" parTransId="{97A71D0F-61B8-461D-B1F4-3F7C79212EFB}" sibTransId="{D329D07C-2B2D-4AC3-BC15-3545C2990DFD}"/>
    <dgm:cxn modelId="{56E3C132-719D-404A-BA7B-F42279E4BC6D}" type="presParOf" srcId="{6DCB8170-92BE-4189-9875-F4935D2236CF}" destId="{E10A4A65-1D78-43E6-A84E-E76F6B100B65}" srcOrd="0" destOrd="0" presId="urn:microsoft.com/office/officeart/2017/3/layout/HorizontalLabelsTimeline"/>
    <dgm:cxn modelId="{25046A8D-C4A2-4476-A2D9-52F3720B53A5}" type="presParOf" srcId="{6DCB8170-92BE-4189-9875-F4935D2236CF}" destId="{3742228D-76C0-4275-AF8B-0B2A061F060A}" srcOrd="1" destOrd="0" presId="urn:microsoft.com/office/officeart/2017/3/layout/HorizontalLabelsTimeline"/>
    <dgm:cxn modelId="{AE3F4A39-8AC7-408E-AB93-4D0126D74D42}" type="presParOf" srcId="{3742228D-76C0-4275-AF8B-0B2A061F060A}" destId="{2D0DFFAB-5DB9-41F2-A0F0-982D988DB919}" srcOrd="0" destOrd="0" presId="urn:microsoft.com/office/officeart/2017/3/layout/HorizontalLabelsTimeline"/>
    <dgm:cxn modelId="{95E6DF16-028A-403B-BB20-7840EA886984}" type="presParOf" srcId="{2D0DFFAB-5DB9-41F2-A0F0-982D988DB919}" destId="{30CA6744-F164-4785-AB61-6F43E4E652D8}" srcOrd="0" destOrd="0" presId="urn:microsoft.com/office/officeart/2017/3/layout/HorizontalLabelsTimeline"/>
    <dgm:cxn modelId="{02858B11-AE31-4144-B8D7-89A3108DD055}" type="presParOf" srcId="{2D0DFFAB-5DB9-41F2-A0F0-982D988DB919}" destId="{812B140F-1150-42CA-BA13-DB78F9F8E6E2}" srcOrd="1" destOrd="0" presId="urn:microsoft.com/office/officeart/2017/3/layout/HorizontalLabelsTimeline"/>
    <dgm:cxn modelId="{3C2F1B37-16DA-4646-BFE7-0607C3F98E82}" type="presParOf" srcId="{812B140F-1150-42CA-BA13-DB78F9F8E6E2}" destId="{82F386E6-F902-4636-A0FA-C1550FE04090}" srcOrd="0" destOrd="0" presId="urn:microsoft.com/office/officeart/2017/3/layout/HorizontalLabelsTimeline"/>
    <dgm:cxn modelId="{79CC1235-C620-4C0D-BFCA-4F36EDEAF6C6}" type="presParOf" srcId="{812B140F-1150-42CA-BA13-DB78F9F8E6E2}" destId="{FA8DD591-8F5C-47BB-892D-FEB13FD55D1B}" srcOrd="1" destOrd="0" presId="urn:microsoft.com/office/officeart/2017/3/layout/HorizontalLabelsTimeline"/>
    <dgm:cxn modelId="{31CC856C-713F-4955-83E5-90CCFD43AD37}" type="presParOf" srcId="{2D0DFFAB-5DB9-41F2-A0F0-982D988DB919}" destId="{0AB3FA97-A37E-465D-A989-E54210778125}" srcOrd="2" destOrd="0" presId="urn:microsoft.com/office/officeart/2017/3/layout/HorizontalLabelsTimeline"/>
    <dgm:cxn modelId="{16617DB0-DA68-4069-BF37-729EE4FEBC37}" type="presParOf" srcId="{2D0DFFAB-5DB9-41F2-A0F0-982D988DB919}" destId="{0F807E94-E597-4ADD-93C8-9697698ADC8E}" srcOrd="3" destOrd="0" presId="urn:microsoft.com/office/officeart/2017/3/layout/HorizontalLabelsTimeline"/>
    <dgm:cxn modelId="{7716D33B-BDD3-420F-8DAF-1C4463694A30}" type="presParOf" srcId="{2D0DFFAB-5DB9-41F2-A0F0-982D988DB919}" destId="{130448A0-BBAE-4BCA-ACE8-C59E84D683C5}" srcOrd="4" destOrd="0" presId="urn:microsoft.com/office/officeart/2017/3/layout/HorizontalLabelsTimeline"/>
    <dgm:cxn modelId="{F384B4D7-B9E7-47BB-BA93-8C4EEA49F4D1}" type="presParOf" srcId="{3742228D-76C0-4275-AF8B-0B2A061F060A}" destId="{907E0A80-1064-4D00-A1A4-CBAE562864E6}" srcOrd="1" destOrd="0" presId="urn:microsoft.com/office/officeart/2017/3/layout/HorizontalLabelsTimeline"/>
    <dgm:cxn modelId="{E736B4AB-F4D0-4F23-92E5-7575ED744A88}" type="presParOf" srcId="{3742228D-76C0-4275-AF8B-0B2A061F060A}" destId="{555FDB28-AF23-447E-991F-F29CC01C10C0}" srcOrd="2" destOrd="0" presId="urn:microsoft.com/office/officeart/2017/3/layout/HorizontalLabelsTimeline"/>
    <dgm:cxn modelId="{F3DF18D3-75F2-4478-94C5-E3980C85B674}" type="presParOf" srcId="{555FDB28-AF23-447E-991F-F29CC01C10C0}" destId="{3713B109-DD55-4B1F-9A40-D73DAA5238B9}" srcOrd="0" destOrd="0" presId="urn:microsoft.com/office/officeart/2017/3/layout/HorizontalLabelsTimeline"/>
    <dgm:cxn modelId="{92C141FF-F665-4FB4-A5A0-CE0C15681339}" type="presParOf" srcId="{555FDB28-AF23-447E-991F-F29CC01C10C0}" destId="{AE055FD7-91A9-4375-819A-4F591B573CFA}" srcOrd="1" destOrd="0" presId="urn:microsoft.com/office/officeart/2017/3/layout/HorizontalLabelsTimeline"/>
    <dgm:cxn modelId="{F1695ABB-7C7C-479E-B0DA-ED811192D438}" type="presParOf" srcId="{AE055FD7-91A9-4375-819A-4F591B573CFA}" destId="{BAC1B008-DB52-4BE3-B1AB-792D19271CE0}" srcOrd="0" destOrd="0" presId="urn:microsoft.com/office/officeart/2017/3/layout/HorizontalLabelsTimeline"/>
    <dgm:cxn modelId="{94CAA4E7-6802-4420-A27E-83E940CC7758}" type="presParOf" srcId="{AE055FD7-91A9-4375-819A-4F591B573CFA}" destId="{E80A5879-ACD1-426A-99B2-AAD9643726C0}" srcOrd="1" destOrd="0" presId="urn:microsoft.com/office/officeart/2017/3/layout/HorizontalLabelsTimeline"/>
    <dgm:cxn modelId="{BD577591-D6AA-4CCE-9E54-02AEE336D1B8}" type="presParOf" srcId="{555FDB28-AF23-447E-991F-F29CC01C10C0}" destId="{ACDF59FC-BB8A-4F3F-957E-3EBD26ACD725}" srcOrd="2" destOrd="0" presId="urn:microsoft.com/office/officeart/2017/3/layout/HorizontalLabelsTimeline"/>
    <dgm:cxn modelId="{4FDE842A-C35D-40E0-95C2-80292433A832}" type="presParOf" srcId="{555FDB28-AF23-447E-991F-F29CC01C10C0}" destId="{97B3B1D9-986D-4A70-A9AF-AE1D71958536}" srcOrd="3" destOrd="0" presId="urn:microsoft.com/office/officeart/2017/3/layout/HorizontalLabelsTimeline"/>
    <dgm:cxn modelId="{43E09E01-B52D-4B43-83E6-3D520AA366B1}" type="presParOf" srcId="{555FDB28-AF23-447E-991F-F29CC01C10C0}" destId="{F81F38BB-2644-4BC5-8273-907271EE1527}" srcOrd="4" destOrd="0" presId="urn:microsoft.com/office/officeart/2017/3/layout/HorizontalLabelsTimeline"/>
    <dgm:cxn modelId="{AB3EF2AD-BC53-40D3-B624-35DEE9BBA3CA}" type="presParOf" srcId="{3742228D-76C0-4275-AF8B-0B2A061F060A}" destId="{17ACC264-8F07-4ED2-BC44-62DE166BB0C3}" srcOrd="3" destOrd="0" presId="urn:microsoft.com/office/officeart/2017/3/layout/HorizontalLabelsTimeline"/>
    <dgm:cxn modelId="{37533114-10CF-46A6-8FAE-BE57048ECA67}" type="presParOf" srcId="{3742228D-76C0-4275-AF8B-0B2A061F060A}" destId="{2D5CB242-FBCF-4247-A3BE-024273C3BEB4}" srcOrd="4" destOrd="0" presId="urn:microsoft.com/office/officeart/2017/3/layout/HorizontalLabelsTimeline"/>
    <dgm:cxn modelId="{A848AADB-3E17-40AA-BFFD-A75A9574FAC5}" type="presParOf" srcId="{2D5CB242-FBCF-4247-A3BE-024273C3BEB4}" destId="{2FB8DE56-77F8-4565-A5B8-367EF746D574}" srcOrd="0" destOrd="0" presId="urn:microsoft.com/office/officeart/2017/3/layout/HorizontalLabelsTimeline"/>
    <dgm:cxn modelId="{DD5D078A-3E99-4D24-9EE7-7BF71F434529}" type="presParOf" srcId="{2D5CB242-FBCF-4247-A3BE-024273C3BEB4}" destId="{A8450A4C-1E79-4D42-AEA4-55D577635F00}" srcOrd="1" destOrd="0" presId="urn:microsoft.com/office/officeart/2017/3/layout/HorizontalLabelsTimeline"/>
    <dgm:cxn modelId="{6EE6E8A3-9050-4F79-9209-9FC3D2F0D93A}" type="presParOf" srcId="{A8450A4C-1E79-4D42-AEA4-55D577635F00}" destId="{572280DC-1AD5-4B60-B29D-91023731F563}" srcOrd="0" destOrd="0" presId="urn:microsoft.com/office/officeart/2017/3/layout/HorizontalLabelsTimeline"/>
    <dgm:cxn modelId="{8C1ADE04-DA8E-4F7F-8CA5-D3D2274E82F6}" type="presParOf" srcId="{A8450A4C-1E79-4D42-AEA4-55D577635F00}" destId="{378FA7A2-72B3-4E5F-BB5B-29FE2C16EE14}" srcOrd="1" destOrd="0" presId="urn:microsoft.com/office/officeart/2017/3/layout/HorizontalLabelsTimeline"/>
    <dgm:cxn modelId="{7F97C730-3305-462F-9808-1C9C57DC954E}" type="presParOf" srcId="{2D5CB242-FBCF-4247-A3BE-024273C3BEB4}" destId="{EDBEFB43-F9D9-4F30-A282-2B1806F68538}" srcOrd="2" destOrd="0" presId="urn:microsoft.com/office/officeart/2017/3/layout/HorizontalLabelsTimeline"/>
    <dgm:cxn modelId="{E65C54DA-D926-4854-BFBE-27FF6CC1AEA9}" type="presParOf" srcId="{2D5CB242-FBCF-4247-A3BE-024273C3BEB4}" destId="{2EE19937-0FE5-44EB-9F78-379E8FAD999C}" srcOrd="3" destOrd="0" presId="urn:microsoft.com/office/officeart/2017/3/layout/HorizontalLabelsTimeline"/>
    <dgm:cxn modelId="{C12EFC08-8E9B-46BE-8C0E-A488967C6892}" type="presParOf" srcId="{2D5CB242-FBCF-4247-A3BE-024273C3BEB4}" destId="{45399184-517F-4322-A873-D9D4D8DB8DBC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04FB-29A5-41AA-9724-E7741D478DEE}" type="doc">
      <dgm:prSet loTypeId="urn:microsoft.com/office/officeart/2017/3/layout/HorizontalLabelsTimeline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01E52D-FFBB-45BE-84DB-5F99D7CDAA34}">
      <dgm:prSet/>
      <dgm:spPr/>
      <dgm:t>
        <a:bodyPr/>
        <a:lstStyle/>
        <a:p>
          <a:pPr>
            <a:defRPr b="1"/>
          </a:pPr>
          <a:r>
            <a:rPr lang="en-US"/>
            <a:t>1958</a:t>
          </a:r>
        </a:p>
      </dgm:t>
    </dgm:pt>
    <dgm:pt modelId="{4B910FA8-91D6-46BF-8F93-8CBE4DD3C573}" type="parTrans" cxnId="{5F355F4E-D18F-41E6-9E17-37F498821875}">
      <dgm:prSet/>
      <dgm:spPr/>
      <dgm:t>
        <a:bodyPr/>
        <a:lstStyle/>
        <a:p>
          <a:endParaRPr lang="en-US"/>
        </a:p>
      </dgm:t>
    </dgm:pt>
    <dgm:pt modelId="{FBD200E0-086E-4656-84A4-FA7B484D7F64}" type="sibTrans" cxnId="{5F355F4E-D18F-41E6-9E17-37F498821875}">
      <dgm:prSet/>
      <dgm:spPr/>
      <dgm:t>
        <a:bodyPr/>
        <a:lstStyle/>
        <a:p>
          <a:endParaRPr lang="en-US"/>
        </a:p>
      </dgm:t>
    </dgm:pt>
    <dgm:pt modelId="{9CD71957-67D9-4138-A839-A129D70C8803}">
      <dgm:prSet/>
      <dgm:spPr/>
      <dgm:t>
        <a:bodyPr/>
        <a:lstStyle/>
        <a:p>
          <a:r>
            <a:rPr lang="en-US" dirty="0"/>
            <a:t>John McCarthy invented the Lisp programming language, which became the main language for AI research.</a:t>
          </a:r>
        </a:p>
      </dgm:t>
    </dgm:pt>
    <dgm:pt modelId="{AB2E93A9-329D-425B-8685-B14DC8968F63}" type="parTrans" cxnId="{FE85E67F-34B0-4976-963C-0C1841F3E078}">
      <dgm:prSet/>
      <dgm:spPr/>
      <dgm:t>
        <a:bodyPr/>
        <a:lstStyle/>
        <a:p>
          <a:endParaRPr lang="en-US"/>
        </a:p>
      </dgm:t>
    </dgm:pt>
    <dgm:pt modelId="{75819695-899D-4059-8BB5-5997BA31C9FB}" type="sibTrans" cxnId="{FE85E67F-34B0-4976-963C-0C1841F3E078}">
      <dgm:prSet/>
      <dgm:spPr/>
      <dgm:t>
        <a:bodyPr/>
        <a:lstStyle/>
        <a:p>
          <a:endParaRPr lang="en-US"/>
        </a:p>
      </dgm:t>
    </dgm:pt>
    <dgm:pt modelId="{3527A4A1-40F5-43C5-8507-90A7B38CE470}">
      <dgm:prSet/>
      <dgm:spPr/>
      <dgm:t>
        <a:bodyPr/>
        <a:lstStyle/>
        <a:p>
          <a:pPr>
            <a:defRPr b="1"/>
          </a:pPr>
          <a:r>
            <a:rPr lang="en-US"/>
            <a:t>1964</a:t>
          </a:r>
        </a:p>
      </dgm:t>
    </dgm:pt>
    <dgm:pt modelId="{DAE15EB5-C89F-4999-AA01-FDDCF0428CA0}" type="parTrans" cxnId="{71B51301-9CBF-4B3B-A970-CE4805F18304}">
      <dgm:prSet/>
      <dgm:spPr/>
      <dgm:t>
        <a:bodyPr/>
        <a:lstStyle/>
        <a:p>
          <a:endParaRPr lang="en-US"/>
        </a:p>
      </dgm:t>
    </dgm:pt>
    <dgm:pt modelId="{9CF966DF-CFAC-4CEA-B474-52AC8EA07334}" type="sibTrans" cxnId="{71B51301-9CBF-4B3B-A970-CE4805F18304}">
      <dgm:prSet/>
      <dgm:spPr/>
      <dgm:t>
        <a:bodyPr/>
        <a:lstStyle/>
        <a:p>
          <a:endParaRPr lang="en-US"/>
        </a:p>
      </dgm:t>
    </dgm:pt>
    <dgm:pt modelId="{F00BD433-8296-40BF-BE12-D37AE4220CBB}">
      <dgm:prSet/>
      <dgm:spPr/>
      <dgm:t>
        <a:bodyPr/>
        <a:lstStyle/>
        <a:p>
          <a:r>
            <a:rPr lang="en-US" dirty="0"/>
            <a:t>Joseph Weizenbaum created ELIZA, a computer program that could simulate a conversation with a human and is considered one of the earliest examples of natural language processing (NLP).</a:t>
          </a:r>
        </a:p>
      </dgm:t>
    </dgm:pt>
    <dgm:pt modelId="{4FEF6511-329D-489A-AE75-1A61796F3B9E}" type="parTrans" cxnId="{C7993962-AB94-40B8-A9CB-A49696DEC545}">
      <dgm:prSet/>
      <dgm:spPr/>
      <dgm:t>
        <a:bodyPr/>
        <a:lstStyle/>
        <a:p>
          <a:endParaRPr lang="en-US"/>
        </a:p>
      </dgm:t>
    </dgm:pt>
    <dgm:pt modelId="{E58ABFAE-C711-49AF-A132-D3382AAA2160}" type="sibTrans" cxnId="{C7993962-AB94-40B8-A9CB-A49696DEC545}">
      <dgm:prSet/>
      <dgm:spPr/>
      <dgm:t>
        <a:bodyPr/>
        <a:lstStyle/>
        <a:p>
          <a:endParaRPr lang="en-US"/>
        </a:p>
      </dgm:t>
    </dgm:pt>
    <dgm:pt modelId="{1D0E91BD-7DEB-46DD-934C-B56E4CBDBD48}">
      <dgm:prSet/>
      <dgm:spPr/>
      <dgm:t>
        <a:bodyPr/>
        <a:lstStyle/>
        <a:p>
          <a:pPr>
            <a:defRPr b="1"/>
          </a:pPr>
          <a:r>
            <a:rPr lang="en-US"/>
            <a:t>1969</a:t>
          </a:r>
        </a:p>
      </dgm:t>
    </dgm:pt>
    <dgm:pt modelId="{CC3CEB9A-59EE-42E3-BD46-5D55D56CD2D0}" type="parTrans" cxnId="{4F8092A1-82D5-4610-96FC-8AC21E99ACA3}">
      <dgm:prSet/>
      <dgm:spPr/>
      <dgm:t>
        <a:bodyPr/>
        <a:lstStyle/>
        <a:p>
          <a:endParaRPr lang="en-US"/>
        </a:p>
      </dgm:t>
    </dgm:pt>
    <dgm:pt modelId="{B90E81CB-C853-4F79-8B82-7C8D24AF4159}" type="sibTrans" cxnId="{4F8092A1-82D5-4610-96FC-8AC21E99ACA3}">
      <dgm:prSet/>
      <dgm:spPr/>
      <dgm:t>
        <a:bodyPr/>
        <a:lstStyle/>
        <a:p>
          <a:endParaRPr lang="en-US"/>
        </a:p>
      </dgm:t>
    </dgm:pt>
    <dgm:pt modelId="{89388EB3-977A-44E8-B50C-30F1CDC1034A}">
      <dgm:prSet/>
      <dgm:spPr/>
      <dgm:t>
        <a:bodyPr/>
        <a:lstStyle/>
        <a:p>
          <a:r>
            <a:rPr lang="en-US"/>
            <a:t>Shakey, the first mobile robot capable of reasoning about its own actions, was developed at the Stanford Research Institute.</a:t>
          </a:r>
        </a:p>
      </dgm:t>
    </dgm:pt>
    <dgm:pt modelId="{BEF4C874-3E28-4670-AC8F-812806BFE45A}" type="parTrans" cxnId="{89830F5C-DBBF-413B-8EE6-2380F281980B}">
      <dgm:prSet/>
      <dgm:spPr/>
      <dgm:t>
        <a:bodyPr/>
        <a:lstStyle/>
        <a:p>
          <a:endParaRPr lang="en-US"/>
        </a:p>
      </dgm:t>
    </dgm:pt>
    <dgm:pt modelId="{3905EF39-BBC7-41D2-BD1F-F30B7AC45CBA}" type="sibTrans" cxnId="{89830F5C-DBBF-413B-8EE6-2380F281980B}">
      <dgm:prSet/>
      <dgm:spPr/>
      <dgm:t>
        <a:bodyPr/>
        <a:lstStyle/>
        <a:p>
          <a:endParaRPr lang="en-US"/>
        </a:p>
      </dgm:t>
    </dgm:pt>
    <dgm:pt modelId="{C2FF86C6-8E15-43E6-AF3C-099CDA046827}">
      <dgm:prSet/>
      <dgm:spPr/>
      <dgm:t>
        <a:bodyPr/>
        <a:lstStyle/>
        <a:p>
          <a:pPr>
            <a:defRPr b="1"/>
          </a:pPr>
          <a:r>
            <a:rPr lang="en-US"/>
            <a:t>1975</a:t>
          </a:r>
        </a:p>
      </dgm:t>
    </dgm:pt>
    <dgm:pt modelId="{34A88CFD-45EE-43A5-94FE-57D0CBCF27E0}" type="parTrans" cxnId="{A1D05A85-A198-464D-8C45-69E3728A8D22}">
      <dgm:prSet/>
      <dgm:spPr/>
      <dgm:t>
        <a:bodyPr/>
        <a:lstStyle/>
        <a:p>
          <a:endParaRPr lang="en-US"/>
        </a:p>
      </dgm:t>
    </dgm:pt>
    <dgm:pt modelId="{3F208E31-92EC-47DD-B5D9-799D23048542}" type="sibTrans" cxnId="{A1D05A85-A198-464D-8C45-69E3728A8D22}">
      <dgm:prSet/>
      <dgm:spPr/>
      <dgm:t>
        <a:bodyPr/>
        <a:lstStyle/>
        <a:p>
          <a:endParaRPr lang="en-US"/>
        </a:p>
      </dgm:t>
    </dgm:pt>
    <dgm:pt modelId="{06F32676-18E7-46CA-93AC-A7242F287208}">
      <dgm:prSet/>
      <dgm:spPr/>
      <dgm:t>
        <a:bodyPr/>
        <a:lstStyle/>
        <a:p>
          <a:r>
            <a:rPr lang="en-US"/>
            <a:t>The first expert system, MYCIN, was developed at Stanford University to diagnose blood infections.</a:t>
          </a:r>
        </a:p>
      </dgm:t>
    </dgm:pt>
    <dgm:pt modelId="{12F22B0B-E43C-4681-961A-032D22CF5C69}" type="parTrans" cxnId="{C345BF48-1AE6-48F9-8728-C530A165C564}">
      <dgm:prSet/>
      <dgm:spPr/>
      <dgm:t>
        <a:bodyPr/>
        <a:lstStyle/>
        <a:p>
          <a:endParaRPr lang="en-US"/>
        </a:p>
      </dgm:t>
    </dgm:pt>
    <dgm:pt modelId="{13E1D393-4141-4D04-8D5F-D59B74A9ED38}" type="sibTrans" cxnId="{C345BF48-1AE6-48F9-8728-C530A165C564}">
      <dgm:prSet/>
      <dgm:spPr/>
      <dgm:t>
        <a:bodyPr/>
        <a:lstStyle/>
        <a:p>
          <a:endParaRPr lang="en-US"/>
        </a:p>
      </dgm:t>
    </dgm:pt>
    <dgm:pt modelId="{66722D76-2014-48F9-B5EB-FADB40E232AC}" type="pres">
      <dgm:prSet presAssocID="{256A04FB-29A5-41AA-9724-E7741D478DEE}" presName="root" presStyleCnt="0">
        <dgm:presLayoutVars>
          <dgm:chMax/>
          <dgm:chPref/>
          <dgm:animLvl val="lvl"/>
        </dgm:presLayoutVars>
      </dgm:prSet>
      <dgm:spPr/>
    </dgm:pt>
    <dgm:pt modelId="{0BA5FDF2-79FB-4866-9100-2A003B5836E1}" type="pres">
      <dgm:prSet presAssocID="{256A04FB-29A5-41AA-9724-E7741D478DEE}" presName="divider" presStyleLbl="fgAcc1" presStyleIdx="0" presStyleCnt="1"/>
      <dgm:spPr/>
    </dgm:pt>
    <dgm:pt modelId="{4DCB1FD3-6639-4EFE-AF01-D5B1CE1623FC}" type="pres">
      <dgm:prSet presAssocID="{256A04FB-29A5-41AA-9724-E7741D478DEE}" presName="nodes" presStyleCnt="0">
        <dgm:presLayoutVars>
          <dgm:chMax/>
          <dgm:chPref/>
          <dgm:animLvl val="lvl"/>
        </dgm:presLayoutVars>
      </dgm:prSet>
      <dgm:spPr/>
    </dgm:pt>
    <dgm:pt modelId="{41946910-00DB-4596-8FA4-E9E3E76A7C13}" type="pres">
      <dgm:prSet presAssocID="{D701E52D-FFBB-45BE-84DB-5F99D7CDAA34}" presName="composite" presStyleCnt="0"/>
      <dgm:spPr/>
    </dgm:pt>
    <dgm:pt modelId="{676BA974-E706-416F-BFAE-EE38CC7EA791}" type="pres">
      <dgm:prSet presAssocID="{D701E52D-FFBB-45BE-84DB-5F99D7CDAA34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A9A3991C-F830-4F0D-9BAA-BEC6C4CC895A}" type="pres">
      <dgm:prSet presAssocID="{D701E52D-FFBB-45BE-84DB-5F99D7CDAA34}" presName="L2TextContainerWrapper" presStyleCnt="0">
        <dgm:presLayoutVars>
          <dgm:bulletEnabled val="1"/>
        </dgm:presLayoutVars>
      </dgm:prSet>
      <dgm:spPr/>
    </dgm:pt>
    <dgm:pt modelId="{1DD32EF5-1DD5-4397-9550-59D3FCBB8525}" type="pres">
      <dgm:prSet presAssocID="{D701E52D-FFBB-45BE-84DB-5F99D7CDAA34}" presName="L2TextContainer" presStyleLbl="bgAccFollowNode1" presStyleIdx="0" presStyleCnt="4"/>
      <dgm:spPr/>
    </dgm:pt>
    <dgm:pt modelId="{E3874B84-3F74-4A3A-9345-0B78F096F00D}" type="pres">
      <dgm:prSet presAssocID="{D701E52D-FFBB-45BE-84DB-5F99D7CDAA34}" presName="FlexibleEmptyPlaceHolder" presStyleCnt="0"/>
      <dgm:spPr/>
    </dgm:pt>
    <dgm:pt modelId="{3CF9D832-0738-4F47-B0A6-6647F4BB941C}" type="pres">
      <dgm:prSet presAssocID="{D701E52D-FFBB-45BE-84DB-5F99D7CDAA34}" presName="ConnectLine" presStyleLbl="sibTrans1D1" presStyleIdx="0" presStyleCnt="4"/>
      <dgm:spPr/>
    </dgm:pt>
    <dgm:pt modelId="{3F6DD032-DD0F-4EDF-BDE5-B8D814B4E970}" type="pres">
      <dgm:prSet presAssocID="{D701E52D-FFBB-45BE-84DB-5F99D7CDAA34}" presName="ConnectorPoint" presStyleLbl="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894167C-E012-4C52-885D-EBC48D42F40E}" type="pres">
      <dgm:prSet presAssocID="{D701E52D-FFBB-45BE-84DB-5F99D7CDAA34}" presName="EmptyPlaceHolder" presStyleCnt="0"/>
      <dgm:spPr/>
    </dgm:pt>
    <dgm:pt modelId="{7401ACC6-E394-4917-A79D-9DF9BF4A1B17}" type="pres">
      <dgm:prSet presAssocID="{FBD200E0-086E-4656-84A4-FA7B484D7F64}" presName="spaceBetweenRectangles" presStyleCnt="0"/>
      <dgm:spPr/>
    </dgm:pt>
    <dgm:pt modelId="{667825D4-D222-4571-954F-9A1CC9D7FE2C}" type="pres">
      <dgm:prSet presAssocID="{3527A4A1-40F5-43C5-8507-90A7B38CE470}" presName="composite" presStyleCnt="0"/>
      <dgm:spPr/>
    </dgm:pt>
    <dgm:pt modelId="{CCB7E063-F907-4777-8D25-86DB6894B58E}" type="pres">
      <dgm:prSet presAssocID="{3527A4A1-40F5-43C5-8507-90A7B38CE470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846A8933-28BA-4A87-A0CB-43A1466B5930}" type="pres">
      <dgm:prSet presAssocID="{3527A4A1-40F5-43C5-8507-90A7B38CE470}" presName="L2TextContainerWrapper" presStyleCnt="0">
        <dgm:presLayoutVars>
          <dgm:bulletEnabled val="1"/>
        </dgm:presLayoutVars>
      </dgm:prSet>
      <dgm:spPr/>
    </dgm:pt>
    <dgm:pt modelId="{2EDC6819-A8CD-4156-ADB7-DEDBCF9DA23E}" type="pres">
      <dgm:prSet presAssocID="{3527A4A1-40F5-43C5-8507-90A7B38CE470}" presName="L2TextContainer" presStyleLbl="bgAccFollowNode1" presStyleIdx="1" presStyleCnt="4"/>
      <dgm:spPr/>
    </dgm:pt>
    <dgm:pt modelId="{E613411A-5679-4AA8-8BE9-462F24A07EBB}" type="pres">
      <dgm:prSet presAssocID="{3527A4A1-40F5-43C5-8507-90A7B38CE470}" presName="FlexibleEmptyPlaceHolder" presStyleCnt="0"/>
      <dgm:spPr/>
    </dgm:pt>
    <dgm:pt modelId="{8F0F4FA8-1D12-4230-872E-801229992799}" type="pres">
      <dgm:prSet presAssocID="{3527A4A1-40F5-43C5-8507-90A7B38CE470}" presName="ConnectLine" presStyleLbl="sibTrans1D1" presStyleIdx="1" presStyleCnt="4"/>
      <dgm:spPr/>
    </dgm:pt>
    <dgm:pt modelId="{915F9796-7209-424C-A952-AC1DF93E505A}" type="pres">
      <dgm:prSet presAssocID="{3527A4A1-40F5-43C5-8507-90A7B38CE470}" presName="ConnectorPoint" presStyleLbl="node1" presStyleIdx="1" presStyleCnt="4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E1FDD4A-2A33-463F-8AE8-1D796882AE16}" type="pres">
      <dgm:prSet presAssocID="{3527A4A1-40F5-43C5-8507-90A7B38CE470}" presName="EmptyPlaceHolder" presStyleCnt="0"/>
      <dgm:spPr/>
    </dgm:pt>
    <dgm:pt modelId="{1119C189-D569-4821-AE07-F93EB6782BF3}" type="pres">
      <dgm:prSet presAssocID="{9CF966DF-CFAC-4CEA-B474-52AC8EA07334}" presName="spaceBetweenRectangles" presStyleCnt="0"/>
      <dgm:spPr/>
    </dgm:pt>
    <dgm:pt modelId="{29603A71-9132-43A5-811A-61453545CD0C}" type="pres">
      <dgm:prSet presAssocID="{1D0E91BD-7DEB-46DD-934C-B56E4CBDBD48}" presName="composite" presStyleCnt="0"/>
      <dgm:spPr/>
    </dgm:pt>
    <dgm:pt modelId="{1B9C8603-B1FE-4E67-8DF6-6B1873B4F4BB}" type="pres">
      <dgm:prSet presAssocID="{1D0E91BD-7DEB-46DD-934C-B56E4CBDBD48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55BFEA88-C37B-40A1-B199-F4DFCC18C065}" type="pres">
      <dgm:prSet presAssocID="{1D0E91BD-7DEB-46DD-934C-B56E4CBDBD48}" presName="L2TextContainerWrapper" presStyleCnt="0">
        <dgm:presLayoutVars>
          <dgm:bulletEnabled val="1"/>
        </dgm:presLayoutVars>
      </dgm:prSet>
      <dgm:spPr/>
    </dgm:pt>
    <dgm:pt modelId="{9852BB44-E58A-4B17-9F80-8CFA062EAB0B}" type="pres">
      <dgm:prSet presAssocID="{1D0E91BD-7DEB-46DD-934C-B56E4CBDBD48}" presName="L2TextContainer" presStyleLbl="bgAccFollowNode1" presStyleIdx="2" presStyleCnt="4"/>
      <dgm:spPr/>
    </dgm:pt>
    <dgm:pt modelId="{863526D6-6711-4D5B-BE1D-4DB49355D3C5}" type="pres">
      <dgm:prSet presAssocID="{1D0E91BD-7DEB-46DD-934C-B56E4CBDBD48}" presName="FlexibleEmptyPlaceHolder" presStyleCnt="0"/>
      <dgm:spPr/>
    </dgm:pt>
    <dgm:pt modelId="{505958A8-A679-49AA-8D7C-629C958E7961}" type="pres">
      <dgm:prSet presAssocID="{1D0E91BD-7DEB-46DD-934C-B56E4CBDBD48}" presName="ConnectLine" presStyleLbl="sibTrans1D1" presStyleIdx="2" presStyleCnt="4"/>
      <dgm:spPr/>
    </dgm:pt>
    <dgm:pt modelId="{E3B70E3A-DE1C-4A8A-A4A5-FF6F615234E6}" type="pres">
      <dgm:prSet presAssocID="{1D0E91BD-7DEB-46DD-934C-B56E4CBDBD48}" presName="ConnectorPoint" presStyleLbl="node1" presStyleIdx="2" presStyleCnt="4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7F5CA69-9918-4B78-BD57-52ADA5906F4C}" type="pres">
      <dgm:prSet presAssocID="{1D0E91BD-7DEB-46DD-934C-B56E4CBDBD48}" presName="EmptyPlaceHolder" presStyleCnt="0"/>
      <dgm:spPr/>
    </dgm:pt>
    <dgm:pt modelId="{77EC0A23-C711-4325-9908-5604F8398E2B}" type="pres">
      <dgm:prSet presAssocID="{B90E81CB-C853-4F79-8B82-7C8D24AF4159}" presName="spaceBetweenRectangles" presStyleCnt="0"/>
      <dgm:spPr/>
    </dgm:pt>
    <dgm:pt modelId="{E2F83CC9-322B-4CE6-B4C6-80786CF6CAAA}" type="pres">
      <dgm:prSet presAssocID="{C2FF86C6-8E15-43E6-AF3C-099CDA046827}" presName="composite" presStyleCnt="0"/>
      <dgm:spPr/>
    </dgm:pt>
    <dgm:pt modelId="{4258C656-AA8F-48D6-812F-AE71C50E7C8F}" type="pres">
      <dgm:prSet presAssocID="{C2FF86C6-8E15-43E6-AF3C-099CDA046827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353C21AF-F4BA-4AFF-B981-1D71EF93FF61}" type="pres">
      <dgm:prSet presAssocID="{C2FF86C6-8E15-43E6-AF3C-099CDA046827}" presName="L2TextContainerWrapper" presStyleCnt="0">
        <dgm:presLayoutVars>
          <dgm:bulletEnabled val="1"/>
        </dgm:presLayoutVars>
      </dgm:prSet>
      <dgm:spPr/>
    </dgm:pt>
    <dgm:pt modelId="{FBA69F2C-BC77-40A0-A04A-6753BF008346}" type="pres">
      <dgm:prSet presAssocID="{C2FF86C6-8E15-43E6-AF3C-099CDA046827}" presName="L2TextContainer" presStyleLbl="bgAccFollowNode1" presStyleIdx="3" presStyleCnt="4"/>
      <dgm:spPr/>
    </dgm:pt>
    <dgm:pt modelId="{D7E0DA08-D22B-4DA2-BD61-161DE328C595}" type="pres">
      <dgm:prSet presAssocID="{C2FF86C6-8E15-43E6-AF3C-099CDA046827}" presName="FlexibleEmptyPlaceHolder" presStyleCnt="0"/>
      <dgm:spPr/>
    </dgm:pt>
    <dgm:pt modelId="{5B0C5A7E-6551-49A4-84D1-89DFCA8FD6B7}" type="pres">
      <dgm:prSet presAssocID="{C2FF86C6-8E15-43E6-AF3C-099CDA046827}" presName="ConnectLine" presStyleLbl="sibTrans1D1" presStyleIdx="3" presStyleCnt="4"/>
      <dgm:spPr/>
    </dgm:pt>
    <dgm:pt modelId="{ED5FA4EE-0A14-425F-B36E-91E0DA05ECD7}" type="pres">
      <dgm:prSet presAssocID="{C2FF86C6-8E15-43E6-AF3C-099CDA046827}" presName="ConnectorPoint" presStyleLbl="node1" presStyleIdx="3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4582A6E-1926-422D-8FFC-5FF972AE6754}" type="pres">
      <dgm:prSet presAssocID="{C2FF86C6-8E15-43E6-AF3C-099CDA046827}" presName="EmptyPlaceHolder" presStyleCnt="0"/>
      <dgm:spPr/>
    </dgm:pt>
  </dgm:ptLst>
  <dgm:cxnLst>
    <dgm:cxn modelId="{71B51301-9CBF-4B3B-A970-CE4805F18304}" srcId="{256A04FB-29A5-41AA-9724-E7741D478DEE}" destId="{3527A4A1-40F5-43C5-8507-90A7B38CE470}" srcOrd="1" destOrd="0" parTransId="{DAE15EB5-C89F-4999-AA01-FDDCF0428CA0}" sibTransId="{9CF966DF-CFAC-4CEA-B474-52AC8EA07334}"/>
    <dgm:cxn modelId="{DFC00C0B-6E85-4A0C-B539-86BCFB6FD001}" type="presOf" srcId="{9CD71957-67D9-4138-A839-A129D70C8803}" destId="{1DD32EF5-1DD5-4397-9550-59D3FCBB8525}" srcOrd="0" destOrd="0" presId="urn:microsoft.com/office/officeart/2017/3/layout/HorizontalLabelsTimeline"/>
    <dgm:cxn modelId="{C75AC630-C420-4E87-950B-7523CCDAF92D}" type="presOf" srcId="{06F32676-18E7-46CA-93AC-A7242F287208}" destId="{FBA69F2C-BC77-40A0-A04A-6753BF008346}" srcOrd="0" destOrd="0" presId="urn:microsoft.com/office/officeart/2017/3/layout/HorizontalLabelsTimeline"/>
    <dgm:cxn modelId="{89830F5C-DBBF-413B-8EE6-2380F281980B}" srcId="{1D0E91BD-7DEB-46DD-934C-B56E4CBDBD48}" destId="{89388EB3-977A-44E8-B50C-30F1CDC1034A}" srcOrd="0" destOrd="0" parTransId="{BEF4C874-3E28-4670-AC8F-812806BFE45A}" sibTransId="{3905EF39-BBC7-41D2-BD1F-F30B7AC45CBA}"/>
    <dgm:cxn modelId="{C7993962-AB94-40B8-A9CB-A49696DEC545}" srcId="{3527A4A1-40F5-43C5-8507-90A7B38CE470}" destId="{F00BD433-8296-40BF-BE12-D37AE4220CBB}" srcOrd="0" destOrd="0" parTransId="{4FEF6511-329D-489A-AE75-1A61796F3B9E}" sibTransId="{E58ABFAE-C711-49AF-A132-D3382AAA2160}"/>
    <dgm:cxn modelId="{C345BF48-1AE6-48F9-8728-C530A165C564}" srcId="{C2FF86C6-8E15-43E6-AF3C-099CDA046827}" destId="{06F32676-18E7-46CA-93AC-A7242F287208}" srcOrd="0" destOrd="0" parTransId="{12F22B0B-E43C-4681-961A-032D22CF5C69}" sibTransId="{13E1D393-4141-4D04-8D5F-D59B74A9ED38}"/>
    <dgm:cxn modelId="{7664FF6D-1C80-473F-A46D-E8AF4B2EE913}" type="presOf" srcId="{D701E52D-FFBB-45BE-84DB-5F99D7CDAA34}" destId="{676BA974-E706-416F-BFAE-EE38CC7EA791}" srcOrd="0" destOrd="0" presId="urn:microsoft.com/office/officeart/2017/3/layout/HorizontalLabelsTimeline"/>
    <dgm:cxn modelId="{5F355F4E-D18F-41E6-9E17-37F498821875}" srcId="{256A04FB-29A5-41AA-9724-E7741D478DEE}" destId="{D701E52D-FFBB-45BE-84DB-5F99D7CDAA34}" srcOrd="0" destOrd="0" parTransId="{4B910FA8-91D6-46BF-8F93-8CBE4DD3C573}" sibTransId="{FBD200E0-086E-4656-84A4-FA7B484D7F64}"/>
    <dgm:cxn modelId="{FE85E67F-34B0-4976-963C-0C1841F3E078}" srcId="{D701E52D-FFBB-45BE-84DB-5F99D7CDAA34}" destId="{9CD71957-67D9-4138-A839-A129D70C8803}" srcOrd="0" destOrd="0" parTransId="{AB2E93A9-329D-425B-8685-B14DC8968F63}" sibTransId="{75819695-899D-4059-8BB5-5997BA31C9FB}"/>
    <dgm:cxn modelId="{A1D05A85-A198-464D-8C45-69E3728A8D22}" srcId="{256A04FB-29A5-41AA-9724-E7741D478DEE}" destId="{C2FF86C6-8E15-43E6-AF3C-099CDA046827}" srcOrd="3" destOrd="0" parTransId="{34A88CFD-45EE-43A5-94FE-57D0CBCF27E0}" sibTransId="{3F208E31-92EC-47DD-B5D9-799D23048542}"/>
    <dgm:cxn modelId="{FCCA0E91-BAB9-4A65-B8C8-9B75E3A1FAF4}" type="presOf" srcId="{C2FF86C6-8E15-43E6-AF3C-099CDA046827}" destId="{4258C656-AA8F-48D6-812F-AE71C50E7C8F}" srcOrd="0" destOrd="0" presId="urn:microsoft.com/office/officeart/2017/3/layout/HorizontalLabelsTimeline"/>
    <dgm:cxn modelId="{07E39D9F-9B82-4D92-8D1A-6F89A5DEA039}" type="presOf" srcId="{1D0E91BD-7DEB-46DD-934C-B56E4CBDBD48}" destId="{1B9C8603-B1FE-4E67-8DF6-6B1873B4F4BB}" srcOrd="0" destOrd="0" presId="urn:microsoft.com/office/officeart/2017/3/layout/HorizontalLabelsTimeline"/>
    <dgm:cxn modelId="{4F8092A1-82D5-4610-96FC-8AC21E99ACA3}" srcId="{256A04FB-29A5-41AA-9724-E7741D478DEE}" destId="{1D0E91BD-7DEB-46DD-934C-B56E4CBDBD48}" srcOrd="2" destOrd="0" parTransId="{CC3CEB9A-59EE-42E3-BD46-5D55D56CD2D0}" sibTransId="{B90E81CB-C853-4F79-8B82-7C8D24AF4159}"/>
    <dgm:cxn modelId="{94E26AA9-5415-4980-B176-0A64B27D8F8E}" type="presOf" srcId="{3527A4A1-40F5-43C5-8507-90A7B38CE470}" destId="{CCB7E063-F907-4777-8D25-86DB6894B58E}" srcOrd="0" destOrd="0" presId="urn:microsoft.com/office/officeart/2017/3/layout/HorizontalLabelsTimeline"/>
    <dgm:cxn modelId="{CA1E5BB4-EBDD-476F-8228-E393D5CBD6AE}" type="presOf" srcId="{F00BD433-8296-40BF-BE12-D37AE4220CBB}" destId="{2EDC6819-A8CD-4156-ADB7-DEDBCF9DA23E}" srcOrd="0" destOrd="0" presId="urn:microsoft.com/office/officeart/2017/3/layout/HorizontalLabelsTimeline"/>
    <dgm:cxn modelId="{5B901FCA-5134-4A7C-BB5D-40C473737BA1}" type="presOf" srcId="{256A04FB-29A5-41AA-9724-E7741D478DEE}" destId="{66722D76-2014-48F9-B5EB-FADB40E232AC}" srcOrd="0" destOrd="0" presId="urn:microsoft.com/office/officeart/2017/3/layout/HorizontalLabelsTimeline"/>
    <dgm:cxn modelId="{1061A6D8-2197-4661-B16E-3E56E5157076}" type="presOf" srcId="{89388EB3-977A-44E8-B50C-30F1CDC1034A}" destId="{9852BB44-E58A-4B17-9F80-8CFA062EAB0B}" srcOrd="0" destOrd="0" presId="urn:microsoft.com/office/officeart/2017/3/layout/HorizontalLabelsTimeline"/>
    <dgm:cxn modelId="{6B5CBADE-A8A1-45F9-BA5A-63338BCEBA45}" type="presParOf" srcId="{66722D76-2014-48F9-B5EB-FADB40E232AC}" destId="{0BA5FDF2-79FB-4866-9100-2A003B5836E1}" srcOrd="0" destOrd="0" presId="urn:microsoft.com/office/officeart/2017/3/layout/HorizontalLabelsTimeline"/>
    <dgm:cxn modelId="{9DE50EC6-790B-41B4-B72F-56E31DFE3205}" type="presParOf" srcId="{66722D76-2014-48F9-B5EB-FADB40E232AC}" destId="{4DCB1FD3-6639-4EFE-AF01-D5B1CE1623FC}" srcOrd="1" destOrd="0" presId="urn:microsoft.com/office/officeart/2017/3/layout/HorizontalLabelsTimeline"/>
    <dgm:cxn modelId="{C710B27B-C4EF-4E82-AF12-96AF2627D0D7}" type="presParOf" srcId="{4DCB1FD3-6639-4EFE-AF01-D5B1CE1623FC}" destId="{41946910-00DB-4596-8FA4-E9E3E76A7C13}" srcOrd="0" destOrd="0" presId="urn:microsoft.com/office/officeart/2017/3/layout/HorizontalLabelsTimeline"/>
    <dgm:cxn modelId="{1C63F179-7F94-4943-AAF6-1FB56AD8F396}" type="presParOf" srcId="{41946910-00DB-4596-8FA4-E9E3E76A7C13}" destId="{676BA974-E706-416F-BFAE-EE38CC7EA791}" srcOrd="0" destOrd="0" presId="urn:microsoft.com/office/officeart/2017/3/layout/HorizontalLabelsTimeline"/>
    <dgm:cxn modelId="{F285547A-80A0-4B92-8EA6-455E29C3473D}" type="presParOf" srcId="{41946910-00DB-4596-8FA4-E9E3E76A7C13}" destId="{A9A3991C-F830-4F0D-9BAA-BEC6C4CC895A}" srcOrd="1" destOrd="0" presId="urn:microsoft.com/office/officeart/2017/3/layout/HorizontalLabelsTimeline"/>
    <dgm:cxn modelId="{BCB4D9DE-0A59-4BB1-81DF-BD2E207B7EC3}" type="presParOf" srcId="{A9A3991C-F830-4F0D-9BAA-BEC6C4CC895A}" destId="{1DD32EF5-1DD5-4397-9550-59D3FCBB8525}" srcOrd="0" destOrd="0" presId="urn:microsoft.com/office/officeart/2017/3/layout/HorizontalLabelsTimeline"/>
    <dgm:cxn modelId="{2D717F8E-CF06-40C2-8BA4-9B23C0E1B57C}" type="presParOf" srcId="{A9A3991C-F830-4F0D-9BAA-BEC6C4CC895A}" destId="{E3874B84-3F74-4A3A-9345-0B78F096F00D}" srcOrd="1" destOrd="0" presId="urn:microsoft.com/office/officeart/2017/3/layout/HorizontalLabelsTimeline"/>
    <dgm:cxn modelId="{80FD2C37-3200-4DEC-BA6E-893E6F94654A}" type="presParOf" srcId="{41946910-00DB-4596-8FA4-E9E3E76A7C13}" destId="{3CF9D832-0738-4F47-B0A6-6647F4BB941C}" srcOrd="2" destOrd="0" presId="urn:microsoft.com/office/officeart/2017/3/layout/HorizontalLabelsTimeline"/>
    <dgm:cxn modelId="{F75D3514-FBAD-483D-9191-C3CF0F923E5B}" type="presParOf" srcId="{41946910-00DB-4596-8FA4-E9E3E76A7C13}" destId="{3F6DD032-DD0F-4EDF-BDE5-B8D814B4E970}" srcOrd="3" destOrd="0" presId="urn:microsoft.com/office/officeart/2017/3/layout/HorizontalLabelsTimeline"/>
    <dgm:cxn modelId="{048676B9-D7BD-4F4F-9FBA-8BAFB25DCDFE}" type="presParOf" srcId="{41946910-00DB-4596-8FA4-E9E3E76A7C13}" destId="{B894167C-E012-4C52-885D-EBC48D42F40E}" srcOrd="4" destOrd="0" presId="urn:microsoft.com/office/officeart/2017/3/layout/HorizontalLabelsTimeline"/>
    <dgm:cxn modelId="{096F90AF-C5EB-4B31-B99B-7A9E8B7267C3}" type="presParOf" srcId="{4DCB1FD3-6639-4EFE-AF01-D5B1CE1623FC}" destId="{7401ACC6-E394-4917-A79D-9DF9BF4A1B17}" srcOrd="1" destOrd="0" presId="urn:microsoft.com/office/officeart/2017/3/layout/HorizontalLabelsTimeline"/>
    <dgm:cxn modelId="{CC259DD3-8BBE-4B5A-895B-A9F05CA4D6A8}" type="presParOf" srcId="{4DCB1FD3-6639-4EFE-AF01-D5B1CE1623FC}" destId="{667825D4-D222-4571-954F-9A1CC9D7FE2C}" srcOrd="2" destOrd="0" presId="urn:microsoft.com/office/officeart/2017/3/layout/HorizontalLabelsTimeline"/>
    <dgm:cxn modelId="{3A8A3911-D4A7-496A-B764-13773E2AFAF8}" type="presParOf" srcId="{667825D4-D222-4571-954F-9A1CC9D7FE2C}" destId="{CCB7E063-F907-4777-8D25-86DB6894B58E}" srcOrd="0" destOrd="0" presId="urn:microsoft.com/office/officeart/2017/3/layout/HorizontalLabelsTimeline"/>
    <dgm:cxn modelId="{EF143269-EFF4-4161-9A54-DF66CBF7701A}" type="presParOf" srcId="{667825D4-D222-4571-954F-9A1CC9D7FE2C}" destId="{846A8933-28BA-4A87-A0CB-43A1466B5930}" srcOrd="1" destOrd="0" presId="urn:microsoft.com/office/officeart/2017/3/layout/HorizontalLabelsTimeline"/>
    <dgm:cxn modelId="{FD93D65F-305F-4639-AF96-58FB58994D62}" type="presParOf" srcId="{846A8933-28BA-4A87-A0CB-43A1466B5930}" destId="{2EDC6819-A8CD-4156-ADB7-DEDBCF9DA23E}" srcOrd="0" destOrd="0" presId="urn:microsoft.com/office/officeart/2017/3/layout/HorizontalLabelsTimeline"/>
    <dgm:cxn modelId="{D980120C-BCAE-4A95-A58B-8E1BF1B7C4CB}" type="presParOf" srcId="{846A8933-28BA-4A87-A0CB-43A1466B5930}" destId="{E613411A-5679-4AA8-8BE9-462F24A07EBB}" srcOrd="1" destOrd="0" presId="urn:microsoft.com/office/officeart/2017/3/layout/HorizontalLabelsTimeline"/>
    <dgm:cxn modelId="{17B95EFD-AD32-43BD-8BE9-2FCABE53D749}" type="presParOf" srcId="{667825D4-D222-4571-954F-9A1CC9D7FE2C}" destId="{8F0F4FA8-1D12-4230-872E-801229992799}" srcOrd="2" destOrd="0" presId="urn:microsoft.com/office/officeart/2017/3/layout/HorizontalLabelsTimeline"/>
    <dgm:cxn modelId="{B3046D6C-D08A-4966-B026-6D703671F5F6}" type="presParOf" srcId="{667825D4-D222-4571-954F-9A1CC9D7FE2C}" destId="{915F9796-7209-424C-A952-AC1DF93E505A}" srcOrd="3" destOrd="0" presId="urn:microsoft.com/office/officeart/2017/3/layout/HorizontalLabelsTimeline"/>
    <dgm:cxn modelId="{A4497C20-A99F-469D-A237-15EF1165554C}" type="presParOf" srcId="{667825D4-D222-4571-954F-9A1CC9D7FE2C}" destId="{6E1FDD4A-2A33-463F-8AE8-1D796882AE16}" srcOrd="4" destOrd="0" presId="urn:microsoft.com/office/officeart/2017/3/layout/HorizontalLabelsTimeline"/>
    <dgm:cxn modelId="{8FE70AC8-4562-4A33-87AF-5ECA3A7A3645}" type="presParOf" srcId="{4DCB1FD3-6639-4EFE-AF01-D5B1CE1623FC}" destId="{1119C189-D569-4821-AE07-F93EB6782BF3}" srcOrd="3" destOrd="0" presId="urn:microsoft.com/office/officeart/2017/3/layout/HorizontalLabelsTimeline"/>
    <dgm:cxn modelId="{254E5E9F-74C3-48F4-BB76-0BB9B05A19E0}" type="presParOf" srcId="{4DCB1FD3-6639-4EFE-AF01-D5B1CE1623FC}" destId="{29603A71-9132-43A5-811A-61453545CD0C}" srcOrd="4" destOrd="0" presId="urn:microsoft.com/office/officeart/2017/3/layout/HorizontalLabelsTimeline"/>
    <dgm:cxn modelId="{1D90C1F7-8A67-4EC8-B01F-F9656AAF1528}" type="presParOf" srcId="{29603A71-9132-43A5-811A-61453545CD0C}" destId="{1B9C8603-B1FE-4E67-8DF6-6B1873B4F4BB}" srcOrd="0" destOrd="0" presId="urn:microsoft.com/office/officeart/2017/3/layout/HorizontalLabelsTimeline"/>
    <dgm:cxn modelId="{A5CF7654-E042-42EA-AA0E-18C8081475B9}" type="presParOf" srcId="{29603A71-9132-43A5-811A-61453545CD0C}" destId="{55BFEA88-C37B-40A1-B199-F4DFCC18C065}" srcOrd="1" destOrd="0" presId="urn:microsoft.com/office/officeart/2017/3/layout/HorizontalLabelsTimeline"/>
    <dgm:cxn modelId="{342397ED-70BB-44BB-9360-C18459D73F91}" type="presParOf" srcId="{55BFEA88-C37B-40A1-B199-F4DFCC18C065}" destId="{9852BB44-E58A-4B17-9F80-8CFA062EAB0B}" srcOrd="0" destOrd="0" presId="urn:microsoft.com/office/officeart/2017/3/layout/HorizontalLabelsTimeline"/>
    <dgm:cxn modelId="{3CD308E5-E292-49B2-91BB-CBF5441E742C}" type="presParOf" srcId="{55BFEA88-C37B-40A1-B199-F4DFCC18C065}" destId="{863526D6-6711-4D5B-BE1D-4DB49355D3C5}" srcOrd="1" destOrd="0" presId="urn:microsoft.com/office/officeart/2017/3/layout/HorizontalLabelsTimeline"/>
    <dgm:cxn modelId="{E3322C6B-9A98-47E7-AE85-BA449E99A43F}" type="presParOf" srcId="{29603A71-9132-43A5-811A-61453545CD0C}" destId="{505958A8-A679-49AA-8D7C-629C958E7961}" srcOrd="2" destOrd="0" presId="urn:microsoft.com/office/officeart/2017/3/layout/HorizontalLabelsTimeline"/>
    <dgm:cxn modelId="{53ECB394-E73F-4E10-9CD5-F63797457562}" type="presParOf" srcId="{29603A71-9132-43A5-811A-61453545CD0C}" destId="{E3B70E3A-DE1C-4A8A-A4A5-FF6F615234E6}" srcOrd="3" destOrd="0" presId="urn:microsoft.com/office/officeart/2017/3/layout/HorizontalLabelsTimeline"/>
    <dgm:cxn modelId="{F6BCAEC6-F155-43EC-B150-CF8B7014BC2C}" type="presParOf" srcId="{29603A71-9132-43A5-811A-61453545CD0C}" destId="{27F5CA69-9918-4B78-BD57-52ADA5906F4C}" srcOrd="4" destOrd="0" presId="urn:microsoft.com/office/officeart/2017/3/layout/HorizontalLabelsTimeline"/>
    <dgm:cxn modelId="{99C4A38A-F9FD-4ADD-8E9D-F8743A71CC4F}" type="presParOf" srcId="{4DCB1FD3-6639-4EFE-AF01-D5B1CE1623FC}" destId="{77EC0A23-C711-4325-9908-5604F8398E2B}" srcOrd="5" destOrd="0" presId="urn:microsoft.com/office/officeart/2017/3/layout/HorizontalLabelsTimeline"/>
    <dgm:cxn modelId="{84E6136E-24A8-4907-AB4A-C7F09C76C393}" type="presParOf" srcId="{4DCB1FD3-6639-4EFE-AF01-D5B1CE1623FC}" destId="{E2F83CC9-322B-4CE6-B4C6-80786CF6CAAA}" srcOrd="6" destOrd="0" presId="urn:microsoft.com/office/officeart/2017/3/layout/HorizontalLabelsTimeline"/>
    <dgm:cxn modelId="{D88A28A0-87C1-457D-9ABC-0DA1743AFAB9}" type="presParOf" srcId="{E2F83CC9-322B-4CE6-B4C6-80786CF6CAAA}" destId="{4258C656-AA8F-48D6-812F-AE71C50E7C8F}" srcOrd="0" destOrd="0" presId="urn:microsoft.com/office/officeart/2017/3/layout/HorizontalLabelsTimeline"/>
    <dgm:cxn modelId="{4DF27F3B-1CD3-444E-9B9F-F871E0550BB2}" type="presParOf" srcId="{E2F83CC9-322B-4CE6-B4C6-80786CF6CAAA}" destId="{353C21AF-F4BA-4AFF-B981-1D71EF93FF61}" srcOrd="1" destOrd="0" presId="urn:microsoft.com/office/officeart/2017/3/layout/HorizontalLabelsTimeline"/>
    <dgm:cxn modelId="{35499E4F-8A10-4B21-AAC9-46415E00A56A}" type="presParOf" srcId="{353C21AF-F4BA-4AFF-B981-1D71EF93FF61}" destId="{FBA69F2C-BC77-40A0-A04A-6753BF008346}" srcOrd="0" destOrd="0" presId="urn:microsoft.com/office/officeart/2017/3/layout/HorizontalLabelsTimeline"/>
    <dgm:cxn modelId="{ADA63A89-6722-452C-B32D-F000CD1CB5CF}" type="presParOf" srcId="{353C21AF-F4BA-4AFF-B981-1D71EF93FF61}" destId="{D7E0DA08-D22B-4DA2-BD61-161DE328C595}" srcOrd="1" destOrd="0" presId="urn:microsoft.com/office/officeart/2017/3/layout/HorizontalLabelsTimeline"/>
    <dgm:cxn modelId="{9C58467D-38A0-47CB-8EF3-5AFA1AA5756E}" type="presParOf" srcId="{E2F83CC9-322B-4CE6-B4C6-80786CF6CAAA}" destId="{5B0C5A7E-6551-49A4-84D1-89DFCA8FD6B7}" srcOrd="2" destOrd="0" presId="urn:microsoft.com/office/officeart/2017/3/layout/HorizontalLabelsTimeline"/>
    <dgm:cxn modelId="{E09F4283-1346-45F5-81A6-40C4E54A3551}" type="presParOf" srcId="{E2F83CC9-322B-4CE6-B4C6-80786CF6CAAA}" destId="{ED5FA4EE-0A14-425F-B36E-91E0DA05ECD7}" srcOrd="3" destOrd="0" presId="urn:microsoft.com/office/officeart/2017/3/layout/HorizontalLabelsTimeline"/>
    <dgm:cxn modelId="{89CFB9D1-8912-44CF-A57E-031766B01B1A}" type="presParOf" srcId="{E2F83CC9-322B-4CE6-B4C6-80786CF6CAAA}" destId="{44582A6E-1926-422D-8FFC-5FF972AE6754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759F30-B5D6-4B02-93E6-B680BF485754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508DDB-9A10-46CF-9C57-351F77EFC826}">
      <dgm:prSet/>
      <dgm:spPr/>
      <dgm:t>
        <a:bodyPr/>
        <a:lstStyle/>
        <a:p>
          <a:pPr>
            <a:defRPr b="1"/>
          </a:pPr>
          <a:r>
            <a:rPr lang="en-US"/>
            <a:t>1981</a:t>
          </a:r>
        </a:p>
      </dgm:t>
    </dgm:pt>
    <dgm:pt modelId="{3D2E33A2-9B49-4767-B350-5709C66197C3}" type="parTrans" cxnId="{5A2BFCFB-3C7C-4799-83D5-A657C2A9B20A}">
      <dgm:prSet/>
      <dgm:spPr/>
      <dgm:t>
        <a:bodyPr/>
        <a:lstStyle/>
        <a:p>
          <a:endParaRPr lang="en-US"/>
        </a:p>
      </dgm:t>
    </dgm:pt>
    <dgm:pt modelId="{6D433644-1AE3-4A3C-A20C-53FA0901EAEE}" type="sibTrans" cxnId="{5A2BFCFB-3C7C-4799-83D5-A657C2A9B20A}">
      <dgm:prSet/>
      <dgm:spPr/>
      <dgm:t>
        <a:bodyPr/>
        <a:lstStyle/>
        <a:p>
          <a:endParaRPr lang="en-US"/>
        </a:p>
      </dgm:t>
    </dgm:pt>
    <dgm:pt modelId="{D7F3B6AF-6FAE-443C-8B1F-7DDB8C2E67D0}">
      <dgm:prSet/>
      <dgm:spPr/>
      <dgm:t>
        <a:bodyPr/>
        <a:lstStyle/>
        <a:p>
          <a:r>
            <a:rPr lang="en-US"/>
            <a:t>The first autonomous vehicle, the Navlab, was developed by Carnegie Mellon University.</a:t>
          </a:r>
        </a:p>
      </dgm:t>
    </dgm:pt>
    <dgm:pt modelId="{53CF51F9-3B5F-459C-ACBA-7264069AD4AF}" type="parTrans" cxnId="{460EB65B-AA6E-4D7D-BAD6-BDE6F1B81677}">
      <dgm:prSet/>
      <dgm:spPr/>
      <dgm:t>
        <a:bodyPr/>
        <a:lstStyle/>
        <a:p>
          <a:endParaRPr lang="en-US"/>
        </a:p>
      </dgm:t>
    </dgm:pt>
    <dgm:pt modelId="{542F1FF2-78A6-4BB0-9211-C43AAA7D2CF3}" type="sibTrans" cxnId="{460EB65B-AA6E-4D7D-BAD6-BDE6F1B81677}">
      <dgm:prSet/>
      <dgm:spPr/>
      <dgm:t>
        <a:bodyPr/>
        <a:lstStyle/>
        <a:p>
          <a:endParaRPr lang="en-US"/>
        </a:p>
      </dgm:t>
    </dgm:pt>
    <dgm:pt modelId="{04D47559-E9B1-4013-9FB9-2A012F2E588E}">
      <dgm:prSet/>
      <dgm:spPr/>
      <dgm:t>
        <a:bodyPr/>
        <a:lstStyle/>
        <a:p>
          <a:pPr>
            <a:defRPr b="1"/>
          </a:pPr>
          <a:r>
            <a:rPr lang="en-US"/>
            <a:t>1997</a:t>
          </a:r>
        </a:p>
      </dgm:t>
    </dgm:pt>
    <dgm:pt modelId="{A9515B2C-B039-4160-80BB-BA160BF8135A}" type="parTrans" cxnId="{B24F4EAB-9B86-4134-9AC1-50107EE8DC40}">
      <dgm:prSet/>
      <dgm:spPr/>
      <dgm:t>
        <a:bodyPr/>
        <a:lstStyle/>
        <a:p>
          <a:endParaRPr lang="en-US"/>
        </a:p>
      </dgm:t>
    </dgm:pt>
    <dgm:pt modelId="{C8A279AA-5E46-4F4A-8B01-FCF5E9AB9E93}" type="sibTrans" cxnId="{B24F4EAB-9B86-4134-9AC1-50107EE8DC40}">
      <dgm:prSet/>
      <dgm:spPr/>
      <dgm:t>
        <a:bodyPr/>
        <a:lstStyle/>
        <a:p>
          <a:endParaRPr lang="en-US"/>
        </a:p>
      </dgm:t>
    </dgm:pt>
    <dgm:pt modelId="{8BE78010-0F32-4937-A00D-93B39FD4C355}">
      <dgm:prSet/>
      <dgm:spPr/>
      <dgm:t>
        <a:bodyPr/>
        <a:lstStyle/>
        <a:p>
          <a:r>
            <a:rPr lang="en-US"/>
            <a:t>IBM's Deep Blue defeated chess champion Garry Kasparov, marking the first time a computer beat a human world champion in a game of chess.</a:t>
          </a:r>
        </a:p>
      </dgm:t>
    </dgm:pt>
    <dgm:pt modelId="{561E9EFF-36A8-4AB6-824E-B0C82BD4749F}" type="parTrans" cxnId="{9B0E35FF-3730-4A23-9CF2-2BF57A01F7EB}">
      <dgm:prSet/>
      <dgm:spPr/>
      <dgm:t>
        <a:bodyPr/>
        <a:lstStyle/>
        <a:p>
          <a:endParaRPr lang="en-US"/>
        </a:p>
      </dgm:t>
    </dgm:pt>
    <dgm:pt modelId="{9295D42A-AE1C-4375-AB67-2D91DE9F50D9}" type="sibTrans" cxnId="{9B0E35FF-3730-4A23-9CF2-2BF57A01F7EB}">
      <dgm:prSet/>
      <dgm:spPr/>
      <dgm:t>
        <a:bodyPr/>
        <a:lstStyle/>
        <a:p>
          <a:endParaRPr lang="en-US"/>
        </a:p>
      </dgm:t>
    </dgm:pt>
    <dgm:pt modelId="{2D988324-9643-487B-9047-A52D77E76DE2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8FB42722-152B-4E56-8144-A031EAB1C6A9}" type="parTrans" cxnId="{39322483-7C91-4276-8D7E-DD4D48AAF878}">
      <dgm:prSet/>
      <dgm:spPr/>
      <dgm:t>
        <a:bodyPr/>
        <a:lstStyle/>
        <a:p>
          <a:endParaRPr lang="en-US"/>
        </a:p>
      </dgm:t>
    </dgm:pt>
    <dgm:pt modelId="{E7AEF6B3-5C2C-4369-BB53-2C2CA2C76E6A}" type="sibTrans" cxnId="{39322483-7C91-4276-8D7E-DD4D48AAF878}">
      <dgm:prSet/>
      <dgm:spPr/>
      <dgm:t>
        <a:bodyPr/>
        <a:lstStyle/>
        <a:p>
          <a:endParaRPr lang="en-US"/>
        </a:p>
      </dgm:t>
    </dgm:pt>
    <dgm:pt modelId="{EE45920E-5D51-4989-A0F6-986E5487404E}">
      <dgm:prSet/>
      <dgm:spPr/>
      <dgm:t>
        <a:bodyPr/>
        <a:lstStyle/>
        <a:p>
          <a:r>
            <a:rPr lang="en-US"/>
            <a:t>IBM's Watson defeated human champions in the game show Jeopardy!</a:t>
          </a:r>
        </a:p>
      </dgm:t>
    </dgm:pt>
    <dgm:pt modelId="{14881452-9CB0-444A-AC28-6460FA3A24DA}" type="parTrans" cxnId="{53182D5E-0417-4D42-B75C-93A85805D48D}">
      <dgm:prSet/>
      <dgm:spPr/>
      <dgm:t>
        <a:bodyPr/>
        <a:lstStyle/>
        <a:p>
          <a:endParaRPr lang="en-US"/>
        </a:p>
      </dgm:t>
    </dgm:pt>
    <dgm:pt modelId="{8CE169CF-C5C6-4722-ACE8-2C6DADF2ED8F}" type="sibTrans" cxnId="{53182D5E-0417-4D42-B75C-93A85805D48D}">
      <dgm:prSet/>
      <dgm:spPr/>
      <dgm:t>
        <a:bodyPr/>
        <a:lstStyle/>
        <a:p>
          <a:endParaRPr lang="en-US"/>
        </a:p>
      </dgm:t>
    </dgm:pt>
    <dgm:pt modelId="{19B6B84C-66CE-4B07-8219-BB9C8033D99C}" type="pres">
      <dgm:prSet presAssocID="{87759F30-B5D6-4B02-93E6-B680BF485754}" presName="root" presStyleCnt="0">
        <dgm:presLayoutVars>
          <dgm:chMax/>
          <dgm:chPref/>
          <dgm:animLvl val="lvl"/>
        </dgm:presLayoutVars>
      </dgm:prSet>
      <dgm:spPr/>
    </dgm:pt>
    <dgm:pt modelId="{21C8CE63-EE2C-45E3-AD7E-471AC94CC83C}" type="pres">
      <dgm:prSet presAssocID="{87759F30-B5D6-4B02-93E6-B680BF485754}" presName="divider" presStyleLbl="fgAcc1" presStyleIdx="0" presStyleCnt="1"/>
      <dgm:spPr/>
    </dgm:pt>
    <dgm:pt modelId="{E0E2930C-849E-48FF-B050-D02530E92559}" type="pres">
      <dgm:prSet presAssocID="{87759F30-B5D6-4B02-93E6-B680BF485754}" presName="nodes" presStyleCnt="0">
        <dgm:presLayoutVars>
          <dgm:chMax/>
          <dgm:chPref/>
          <dgm:animLvl val="lvl"/>
        </dgm:presLayoutVars>
      </dgm:prSet>
      <dgm:spPr/>
    </dgm:pt>
    <dgm:pt modelId="{8E075A4B-C138-4716-ABAF-9B2BE891353C}" type="pres">
      <dgm:prSet presAssocID="{27508DDB-9A10-46CF-9C57-351F77EFC826}" presName="composite" presStyleCnt="0"/>
      <dgm:spPr/>
    </dgm:pt>
    <dgm:pt modelId="{3F07CF05-F3FA-4DAF-8D54-7BFB1FF97948}" type="pres">
      <dgm:prSet presAssocID="{27508DDB-9A10-46CF-9C57-351F77EFC826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BE91A977-2E2B-4CA1-B1B8-E0D0D5D5B0A1}" type="pres">
      <dgm:prSet presAssocID="{27508DDB-9A10-46CF-9C57-351F77EFC826}" presName="L2TextContainerWrapper" presStyleCnt="0">
        <dgm:presLayoutVars>
          <dgm:bulletEnabled val="1"/>
        </dgm:presLayoutVars>
      </dgm:prSet>
      <dgm:spPr/>
    </dgm:pt>
    <dgm:pt modelId="{0CA02E7E-B6D7-442B-AFDD-C605BD946B96}" type="pres">
      <dgm:prSet presAssocID="{27508DDB-9A10-46CF-9C57-351F77EFC826}" presName="L2TextContainer" presStyleLbl="bgAccFollowNode1" presStyleIdx="0" presStyleCnt="3"/>
      <dgm:spPr/>
    </dgm:pt>
    <dgm:pt modelId="{24FF8CBD-077F-43D0-A263-5A9679DFA458}" type="pres">
      <dgm:prSet presAssocID="{27508DDB-9A10-46CF-9C57-351F77EFC826}" presName="FlexibleEmptyPlaceHolder" presStyleCnt="0"/>
      <dgm:spPr/>
    </dgm:pt>
    <dgm:pt modelId="{6D3839BE-B732-4ECD-AE67-79DD2778B11C}" type="pres">
      <dgm:prSet presAssocID="{27508DDB-9A10-46CF-9C57-351F77EFC826}" presName="ConnectLine" presStyleLbl="sibTrans1D1" presStyleIdx="0" presStyleCnt="3"/>
      <dgm:spPr/>
    </dgm:pt>
    <dgm:pt modelId="{A0D001ED-1426-4147-BE52-3C31B7B7B385}" type="pres">
      <dgm:prSet presAssocID="{27508DDB-9A10-46CF-9C57-351F77EFC826}" presName="ConnectorPoint" presStyleLbl="node1" presStyleIdx="0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3F60F657-05A9-4E12-A16B-6024365C319F}" type="pres">
      <dgm:prSet presAssocID="{27508DDB-9A10-46CF-9C57-351F77EFC826}" presName="EmptyPlaceHolder" presStyleCnt="0"/>
      <dgm:spPr/>
    </dgm:pt>
    <dgm:pt modelId="{5621A9C7-361F-46EE-ACFD-EB60279F82BD}" type="pres">
      <dgm:prSet presAssocID="{6D433644-1AE3-4A3C-A20C-53FA0901EAEE}" presName="spaceBetweenRectangles" presStyleCnt="0"/>
      <dgm:spPr/>
    </dgm:pt>
    <dgm:pt modelId="{A7D773CD-7C31-471C-BC5C-D17B9BF011C4}" type="pres">
      <dgm:prSet presAssocID="{04D47559-E9B1-4013-9FB9-2A012F2E588E}" presName="composite" presStyleCnt="0"/>
      <dgm:spPr/>
    </dgm:pt>
    <dgm:pt modelId="{77155FC5-F90B-429D-A980-A51421170C1E}" type="pres">
      <dgm:prSet presAssocID="{04D47559-E9B1-4013-9FB9-2A012F2E588E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B5F4EB5B-A65A-4352-846C-EE497593A44D}" type="pres">
      <dgm:prSet presAssocID="{04D47559-E9B1-4013-9FB9-2A012F2E588E}" presName="L2TextContainerWrapper" presStyleCnt="0">
        <dgm:presLayoutVars>
          <dgm:bulletEnabled val="1"/>
        </dgm:presLayoutVars>
      </dgm:prSet>
      <dgm:spPr/>
    </dgm:pt>
    <dgm:pt modelId="{3CD732B0-F0C6-421E-9B64-DDAA744FA0BE}" type="pres">
      <dgm:prSet presAssocID="{04D47559-E9B1-4013-9FB9-2A012F2E588E}" presName="L2TextContainer" presStyleLbl="bgAccFollowNode1" presStyleIdx="1" presStyleCnt="3"/>
      <dgm:spPr/>
    </dgm:pt>
    <dgm:pt modelId="{B0A3BFBA-5722-4B97-BF4E-0D48ADDECA5C}" type="pres">
      <dgm:prSet presAssocID="{04D47559-E9B1-4013-9FB9-2A012F2E588E}" presName="FlexibleEmptyPlaceHolder" presStyleCnt="0"/>
      <dgm:spPr/>
    </dgm:pt>
    <dgm:pt modelId="{FD1C8488-FBB2-4498-89A5-5462BAAB0717}" type="pres">
      <dgm:prSet presAssocID="{04D47559-E9B1-4013-9FB9-2A012F2E588E}" presName="ConnectLine" presStyleLbl="sibTrans1D1" presStyleIdx="1" presStyleCnt="3"/>
      <dgm:spPr/>
    </dgm:pt>
    <dgm:pt modelId="{4FE7A8E8-D5D9-4F5B-8A80-407962DDDE9E}" type="pres">
      <dgm:prSet presAssocID="{04D47559-E9B1-4013-9FB9-2A012F2E588E}" presName="ConnectorPoint" presStyleLbl="node1" presStyleIdx="1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2230DD88-64F6-443F-951B-CEEC5EAD1130}" type="pres">
      <dgm:prSet presAssocID="{04D47559-E9B1-4013-9FB9-2A012F2E588E}" presName="EmptyPlaceHolder" presStyleCnt="0"/>
      <dgm:spPr/>
    </dgm:pt>
    <dgm:pt modelId="{42DF0AE6-7AB6-4D47-9AC1-E29C75C781F2}" type="pres">
      <dgm:prSet presAssocID="{C8A279AA-5E46-4F4A-8B01-FCF5E9AB9E93}" presName="spaceBetweenRectangles" presStyleCnt="0"/>
      <dgm:spPr/>
    </dgm:pt>
    <dgm:pt modelId="{24967AF4-4FA2-4A5A-B0E1-307B84E54EFA}" type="pres">
      <dgm:prSet presAssocID="{2D988324-9643-487B-9047-A52D77E76DE2}" presName="composite" presStyleCnt="0"/>
      <dgm:spPr/>
    </dgm:pt>
    <dgm:pt modelId="{985927B9-A410-4FD0-9652-B49F0A642531}" type="pres">
      <dgm:prSet presAssocID="{2D988324-9643-487B-9047-A52D77E76DE2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9404892-D929-4C95-9174-6ADA144C66CA}" type="pres">
      <dgm:prSet presAssocID="{2D988324-9643-487B-9047-A52D77E76DE2}" presName="L2TextContainerWrapper" presStyleCnt="0">
        <dgm:presLayoutVars>
          <dgm:bulletEnabled val="1"/>
        </dgm:presLayoutVars>
      </dgm:prSet>
      <dgm:spPr/>
    </dgm:pt>
    <dgm:pt modelId="{A67028BC-782C-458E-BE7D-6DDD9522FA74}" type="pres">
      <dgm:prSet presAssocID="{2D988324-9643-487B-9047-A52D77E76DE2}" presName="L2TextContainer" presStyleLbl="bgAccFollowNode1" presStyleIdx="2" presStyleCnt="3"/>
      <dgm:spPr/>
    </dgm:pt>
    <dgm:pt modelId="{3811354D-6220-4A7B-B9C5-53AC1C1A72AF}" type="pres">
      <dgm:prSet presAssocID="{2D988324-9643-487B-9047-A52D77E76DE2}" presName="FlexibleEmptyPlaceHolder" presStyleCnt="0"/>
      <dgm:spPr/>
    </dgm:pt>
    <dgm:pt modelId="{82AB33F1-D978-4BD8-B67E-C6B3A1AFED3A}" type="pres">
      <dgm:prSet presAssocID="{2D988324-9643-487B-9047-A52D77E76DE2}" presName="ConnectLine" presStyleLbl="sibTrans1D1" presStyleIdx="2" presStyleCnt="3"/>
      <dgm:spPr/>
    </dgm:pt>
    <dgm:pt modelId="{D98E2F18-FE8B-48BB-AD06-E20F4CDAAF9C}" type="pres">
      <dgm:prSet presAssocID="{2D988324-9643-487B-9047-A52D77E76DE2}" presName="ConnectorPoint" presStyleLbl="node1" presStyleIdx="2" presStyleCnt="3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C1ED4C6F-5A42-41D4-90CC-63C7D4DC6FD4}" type="pres">
      <dgm:prSet presAssocID="{2D988324-9643-487B-9047-A52D77E76DE2}" presName="EmptyPlaceHolder" presStyleCnt="0"/>
      <dgm:spPr/>
    </dgm:pt>
  </dgm:ptLst>
  <dgm:cxnLst>
    <dgm:cxn modelId="{2BE6D618-2ACD-4E78-B06E-10B304B1EC9A}" type="presOf" srcId="{27508DDB-9A10-46CF-9C57-351F77EFC826}" destId="{3F07CF05-F3FA-4DAF-8D54-7BFB1FF97948}" srcOrd="0" destOrd="0" presId="urn:microsoft.com/office/officeart/2017/3/layout/HorizontalLabelsTimeline"/>
    <dgm:cxn modelId="{6B19001A-2CED-4E58-87A1-98FACBE73C8F}" type="presOf" srcId="{EE45920E-5D51-4989-A0F6-986E5487404E}" destId="{A67028BC-782C-458E-BE7D-6DDD9522FA74}" srcOrd="0" destOrd="0" presId="urn:microsoft.com/office/officeart/2017/3/layout/HorizontalLabelsTimeline"/>
    <dgm:cxn modelId="{A95C981B-BEE5-41FA-A502-1C77F9268597}" type="presOf" srcId="{04D47559-E9B1-4013-9FB9-2A012F2E588E}" destId="{77155FC5-F90B-429D-A980-A51421170C1E}" srcOrd="0" destOrd="0" presId="urn:microsoft.com/office/officeart/2017/3/layout/HorizontalLabelsTimeline"/>
    <dgm:cxn modelId="{012F2435-B769-4572-8047-761E2469B06B}" type="presOf" srcId="{D7F3B6AF-6FAE-443C-8B1F-7DDB8C2E67D0}" destId="{0CA02E7E-B6D7-442B-AFDD-C605BD946B96}" srcOrd="0" destOrd="0" presId="urn:microsoft.com/office/officeart/2017/3/layout/HorizontalLabelsTimeline"/>
    <dgm:cxn modelId="{460EB65B-AA6E-4D7D-BAD6-BDE6F1B81677}" srcId="{27508DDB-9A10-46CF-9C57-351F77EFC826}" destId="{D7F3B6AF-6FAE-443C-8B1F-7DDB8C2E67D0}" srcOrd="0" destOrd="0" parTransId="{53CF51F9-3B5F-459C-ACBA-7264069AD4AF}" sibTransId="{542F1FF2-78A6-4BB0-9211-C43AAA7D2CF3}"/>
    <dgm:cxn modelId="{53182D5E-0417-4D42-B75C-93A85805D48D}" srcId="{2D988324-9643-487B-9047-A52D77E76DE2}" destId="{EE45920E-5D51-4989-A0F6-986E5487404E}" srcOrd="0" destOrd="0" parTransId="{14881452-9CB0-444A-AC28-6460FA3A24DA}" sibTransId="{8CE169CF-C5C6-4722-ACE8-2C6DADF2ED8F}"/>
    <dgm:cxn modelId="{39322483-7C91-4276-8D7E-DD4D48AAF878}" srcId="{87759F30-B5D6-4B02-93E6-B680BF485754}" destId="{2D988324-9643-487B-9047-A52D77E76DE2}" srcOrd="2" destOrd="0" parTransId="{8FB42722-152B-4E56-8144-A031EAB1C6A9}" sibTransId="{E7AEF6B3-5C2C-4369-BB53-2C2CA2C76E6A}"/>
    <dgm:cxn modelId="{88DF1A9C-A793-442A-A847-FA625874C106}" type="presOf" srcId="{8BE78010-0F32-4937-A00D-93B39FD4C355}" destId="{3CD732B0-F0C6-421E-9B64-DDAA744FA0BE}" srcOrd="0" destOrd="0" presId="urn:microsoft.com/office/officeart/2017/3/layout/HorizontalLabelsTimeline"/>
    <dgm:cxn modelId="{B24F4EAB-9B86-4134-9AC1-50107EE8DC40}" srcId="{87759F30-B5D6-4B02-93E6-B680BF485754}" destId="{04D47559-E9B1-4013-9FB9-2A012F2E588E}" srcOrd="1" destOrd="0" parTransId="{A9515B2C-B039-4160-80BB-BA160BF8135A}" sibTransId="{C8A279AA-5E46-4F4A-8B01-FCF5E9AB9E93}"/>
    <dgm:cxn modelId="{B09C92E2-82DF-4401-A086-66A1F013DD4A}" type="presOf" srcId="{2D988324-9643-487B-9047-A52D77E76DE2}" destId="{985927B9-A410-4FD0-9652-B49F0A642531}" srcOrd="0" destOrd="0" presId="urn:microsoft.com/office/officeart/2017/3/layout/HorizontalLabelsTimeline"/>
    <dgm:cxn modelId="{5F276AFB-6BE0-438A-B315-AF29C8C873A6}" type="presOf" srcId="{87759F30-B5D6-4B02-93E6-B680BF485754}" destId="{19B6B84C-66CE-4B07-8219-BB9C8033D99C}" srcOrd="0" destOrd="0" presId="urn:microsoft.com/office/officeart/2017/3/layout/HorizontalLabelsTimeline"/>
    <dgm:cxn modelId="{5A2BFCFB-3C7C-4799-83D5-A657C2A9B20A}" srcId="{87759F30-B5D6-4B02-93E6-B680BF485754}" destId="{27508DDB-9A10-46CF-9C57-351F77EFC826}" srcOrd="0" destOrd="0" parTransId="{3D2E33A2-9B49-4767-B350-5709C66197C3}" sibTransId="{6D433644-1AE3-4A3C-A20C-53FA0901EAEE}"/>
    <dgm:cxn modelId="{9B0E35FF-3730-4A23-9CF2-2BF57A01F7EB}" srcId="{04D47559-E9B1-4013-9FB9-2A012F2E588E}" destId="{8BE78010-0F32-4937-A00D-93B39FD4C355}" srcOrd="0" destOrd="0" parTransId="{561E9EFF-36A8-4AB6-824E-B0C82BD4749F}" sibTransId="{9295D42A-AE1C-4375-AB67-2D91DE9F50D9}"/>
    <dgm:cxn modelId="{D7F2059D-D459-4E28-8557-7B709ADC6B82}" type="presParOf" srcId="{19B6B84C-66CE-4B07-8219-BB9C8033D99C}" destId="{21C8CE63-EE2C-45E3-AD7E-471AC94CC83C}" srcOrd="0" destOrd="0" presId="urn:microsoft.com/office/officeart/2017/3/layout/HorizontalLabelsTimeline"/>
    <dgm:cxn modelId="{E7A292CD-B5B0-4676-A396-07001019C231}" type="presParOf" srcId="{19B6B84C-66CE-4B07-8219-BB9C8033D99C}" destId="{E0E2930C-849E-48FF-B050-D02530E92559}" srcOrd="1" destOrd="0" presId="urn:microsoft.com/office/officeart/2017/3/layout/HorizontalLabelsTimeline"/>
    <dgm:cxn modelId="{D4CCE75E-5C1B-4C0C-A8F7-8B53289A41A0}" type="presParOf" srcId="{E0E2930C-849E-48FF-B050-D02530E92559}" destId="{8E075A4B-C138-4716-ABAF-9B2BE891353C}" srcOrd="0" destOrd="0" presId="urn:microsoft.com/office/officeart/2017/3/layout/HorizontalLabelsTimeline"/>
    <dgm:cxn modelId="{5EABF072-D899-4D86-8444-76A1B6A6F924}" type="presParOf" srcId="{8E075A4B-C138-4716-ABAF-9B2BE891353C}" destId="{3F07CF05-F3FA-4DAF-8D54-7BFB1FF97948}" srcOrd="0" destOrd="0" presId="urn:microsoft.com/office/officeart/2017/3/layout/HorizontalLabelsTimeline"/>
    <dgm:cxn modelId="{012F8A85-2EF3-4701-90C3-5E5EB10AFA20}" type="presParOf" srcId="{8E075A4B-C138-4716-ABAF-9B2BE891353C}" destId="{BE91A977-2E2B-4CA1-B1B8-E0D0D5D5B0A1}" srcOrd="1" destOrd="0" presId="urn:microsoft.com/office/officeart/2017/3/layout/HorizontalLabelsTimeline"/>
    <dgm:cxn modelId="{9D9C80E7-A8A5-414F-A74B-309946CB6F2D}" type="presParOf" srcId="{BE91A977-2E2B-4CA1-B1B8-E0D0D5D5B0A1}" destId="{0CA02E7E-B6D7-442B-AFDD-C605BD946B96}" srcOrd="0" destOrd="0" presId="urn:microsoft.com/office/officeart/2017/3/layout/HorizontalLabelsTimeline"/>
    <dgm:cxn modelId="{3D1DBD98-BC0B-45FC-BD97-B067CE9273B9}" type="presParOf" srcId="{BE91A977-2E2B-4CA1-B1B8-E0D0D5D5B0A1}" destId="{24FF8CBD-077F-43D0-A263-5A9679DFA458}" srcOrd="1" destOrd="0" presId="urn:microsoft.com/office/officeart/2017/3/layout/HorizontalLabelsTimeline"/>
    <dgm:cxn modelId="{5C72CEBF-3D47-466F-B9E4-0EAC73E32872}" type="presParOf" srcId="{8E075A4B-C138-4716-ABAF-9B2BE891353C}" destId="{6D3839BE-B732-4ECD-AE67-79DD2778B11C}" srcOrd="2" destOrd="0" presId="urn:microsoft.com/office/officeart/2017/3/layout/HorizontalLabelsTimeline"/>
    <dgm:cxn modelId="{FC0AAB70-B4B9-4A8D-88DA-C53E95E55B28}" type="presParOf" srcId="{8E075A4B-C138-4716-ABAF-9B2BE891353C}" destId="{A0D001ED-1426-4147-BE52-3C31B7B7B385}" srcOrd="3" destOrd="0" presId="urn:microsoft.com/office/officeart/2017/3/layout/HorizontalLabelsTimeline"/>
    <dgm:cxn modelId="{C2B2A859-8DD1-4D53-B5DE-8F8ED51B5297}" type="presParOf" srcId="{8E075A4B-C138-4716-ABAF-9B2BE891353C}" destId="{3F60F657-05A9-4E12-A16B-6024365C319F}" srcOrd="4" destOrd="0" presId="urn:microsoft.com/office/officeart/2017/3/layout/HorizontalLabelsTimeline"/>
    <dgm:cxn modelId="{19E1C17D-48B3-44F2-900F-23ECC25E5493}" type="presParOf" srcId="{E0E2930C-849E-48FF-B050-D02530E92559}" destId="{5621A9C7-361F-46EE-ACFD-EB60279F82BD}" srcOrd="1" destOrd="0" presId="urn:microsoft.com/office/officeart/2017/3/layout/HorizontalLabelsTimeline"/>
    <dgm:cxn modelId="{96591265-B827-4126-9A6F-A2DFC2593017}" type="presParOf" srcId="{E0E2930C-849E-48FF-B050-D02530E92559}" destId="{A7D773CD-7C31-471C-BC5C-D17B9BF011C4}" srcOrd="2" destOrd="0" presId="urn:microsoft.com/office/officeart/2017/3/layout/HorizontalLabelsTimeline"/>
    <dgm:cxn modelId="{30F612EB-B6FD-4823-AD8B-9B36A5A327EA}" type="presParOf" srcId="{A7D773CD-7C31-471C-BC5C-D17B9BF011C4}" destId="{77155FC5-F90B-429D-A980-A51421170C1E}" srcOrd="0" destOrd="0" presId="urn:microsoft.com/office/officeart/2017/3/layout/HorizontalLabelsTimeline"/>
    <dgm:cxn modelId="{6B2D003E-8EFE-4E2A-90F0-482550214BD6}" type="presParOf" srcId="{A7D773CD-7C31-471C-BC5C-D17B9BF011C4}" destId="{B5F4EB5B-A65A-4352-846C-EE497593A44D}" srcOrd="1" destOrd="0" presId="urn:microsoft.com/office/officeart/2017/3/layout/HorizontalLabelsTimeline"/>
    <dgm:cxn modelId="{2C712020-9D3B-4B13-A48A-A51D84C8E19C}" type="presParOf" srcId="{B5F4EB5B-A65A-4352-846C-EE497593A44D}" destId="{3CD732B0-F0C6-421E-9B64-DDAA744FA0BE}" srcOrd="0" destOrd="0" presId="urn:microsoft.com/office/officeart/2017/3/layout/HorizontalLabelsTimeline"/>
    <dgm:cxn modelId="{64239F00-4BCF-44B2-B20E-64D319CF493A}" type="presParOf" srcId="{B5F4EB5B-A65A-4352-846C-EE497593A44D}" destId="{B0A3BFBA-5722-4B97-BF4E-0D48ADDECA5C}" srcOrd="1" destOrd="0" presId="urn:microsoft.com/office/officeart/2017/3/layout/HorizontalLabelsTimeline"/>
    <dgm:cxn modelId="{0A79F097-680E-40BB-9A5C-E27C300AA75B}" type="presParOf" srcId="{A7D773CD-7C31-471C-BC5C-D17B9BF011C4}" destId="{FD1C8488-FBB2-4498-89A5-5462BAAB0717}" srcOrd="2" destOrd="0" presId="urn:microsoft.com/office/officeart/2017/3/layout/HorizontalLabelsTimeline"/>
    <dgm:cxn modelId="{E060CE24-582A-4DDD-BA65-F3C7D13C9CF7}" type="presParOf" srcId="{A7D773CD-7C31-471C-BC5C-D17B9BF011C4}" destId="{4FE7A8E8-D5D9-4F5B-8A80-407962DDDE9E}" srcOrd="3" destOrd="0" presId="urn:microsoft.com/office/officeart/2017/3/layout/HorizontalLabelsTimeline"/>
    <dgm:cxn modelId="{6DD99B3B-42E2-4D8A-99F4-51F3CA6758DD}" type="presParOf" srcId="{A7D773CD-7C31-471C-BC5C-D17B9BF011C4}" destId="{2230DD88-64F6-443F-951B-CEEC5EAD1130}" srcOrd="4" destOrd="0" presId="urn:microsoft.com/office/officeart/2017/3/layout/HorizontalLabelsTimeline"/>
    <dgm:cxn modelId="{88EB99DF-5585-4DE5-86E5-FF4D0A0BD41B}" type="presParOf" srcId="{E0E2930C-849E-48FF-B050-D02530E92559}" destId="{42DF0AE6-7AB6-4D47-9AC1-E29C75C781F2}" srcOrd="3" destOrd="0" presId="urn:microsoft.com/office/officeart/2017/3/layout/HorizontalLabelsTimeline"/>
    <dgm:cxn modelId="{A905CAC8-46C2-42C6-B531-AF171F8497BD}" type="presParOf" srcId="{E0E2930C-849E-48FF-B050-D02530E92559}" destId="{24967AF4-4FA2-4A5A-B0E1-307B84E54EFA}" srcOrd="4" destOrd="0" presId="urn:microsoft.com/office/officeart/2017/3/layout/HorizontalLabelsTimeline"/>
    <dgm:cxn modelId="{057AA7EF-9266-406E-B0BD-A195BB895549}" type="presParOf" srcId="{24967AF4-4FA2-4A5A-B0E1-307B84E54EFA}" destId="{985927B9-A410-4FD0-9652-B49F0A642531}" srcOrd="0" destOrd="0" presId="urn:microsoft.com/office/officeart/2017/3/layout/HorizontalLabelsTimeline"/>
    <dgm:cxn modelId="{84965B44-0498-41C7-A9A1-AB0F5CD56789}" type="presParOf" srcId="{24967AF4-4FA2-4A5A-B0E1-307B84E54EFA}" destId="{19404892-D929-4C95-9174-6ADA144C66CA}" srcOrd="1" destOrd="0" presId="urn:microsoft.com/office/officeart/2017/3/layout/HorizontalLabelsTimeline"/>
    <dgm:cxn modelId="{6FC6BC79-22F5-4AF9-AB0C-75352883AF7B}" type="presParOf" srcId="{19404892-D929-4C95-9174-6ADA144C66CA}" destId="{A67028BC-782C-458E-BE7D-6DDD9522FA74}" srcOrd="0" destOrd="0" presId="urn:microsoft.com/office/officeart/2017/3/layout/HorizontalLabelsTimeline"/>
    <dgm:cxn modelId="{C9515C4A-E5D6-4385-8084-2C7B4ED9D8CF}" type="presParOf" srcId="{19404892-D929-4C95-9174-6ADA144C66CA}" destId="{3811354D-6220-4A7B-B9C5-53AC1C1A72AF}" srcOrd="1" destOrd="0" presId="urn:microsoft.com/office/officeart/2017/3/layout/HorizontalLabelsTimeline"/>
    <dgm:cxn modelId="{5EE8DC22-7D52-49D0-A1F6-4C60495E727A}" type="presParOf" srcId="{24967AF4-4FA2-4A5A-B0E1-307B84E54EFA}" destId="{82AB33F1-D978-4BD8-B67E-C6B3A1AFED3A}" srcOrd="2" destOrd="0" presId="urn:microsoft.com/office/officeart/2017/3/layout/HorizontalLabelsTimeline"/>
    <dgm:cxn modelId="{793934E2-0581-40B7-A24E-F2EFE7BCC4F6}" type="presParOf" srcId="{24967AF4-4FA2-4A5A-B0E1-307B84E54EFA}" destId="{D98E2F18-FE8B-48BB-AD06-E20F4CDAAF9C}" srcOrd="3" destOrd="0" presId="urn:microsoft.com/office/officeart/2017/3/layout/HorizontalLabelsTimeline"/>
    <dgm:cxn modelId="{E2268D26-7F8D-40D6-81C2-F0E900D53ED9}" type="presParOf" srcId="{24967AF4-4FA2-4A5A-B0E1-307B84E54EFA}" destId="{C1ED4C6F-5A42-41D4-90CC-63C7D4DC6FD4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689B06-52DF-44D7-BA1C-575E4F997CDD}" type="doc">
      <dgm:prSet loTypeId="urn:microsoft.com/office/officeart/2017/3/layout/HorizontalLabelsTimeline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92468C0-B875-4BFD-963C-B18F2D6DAD79}">
      <dgm:prSet/>
      <dgm:spPr/>
      <dgm:t>
        <a:bodyPr/>
        <a:lstStyle/>
        <a:p>
          <a:pPr>
            <a:defRPr b="1"/>
          </a:pPr>
          <a:r>
            <a:rPr lang="en-US"/>
            <a:t>2012</a:t>
          </a:r>
        </a:p>
      </dgm:t>
    </dgm:pt>
    <dgm:pt modelId="{A2605EBB-D710-4CE7-B876-E9E5CE7683FC}" type="parTrans" cxnId="{9B0FA05B-1E0A-4940-9607-E59CE54DF037}">
      <dgm:prSet/>
      <dgm:spPr/>
      <dgm:t>
        <a:bodyPr/>
        <a:lstStyle/>
        <a:p>
          <a:endParaRPr lang="en-US"/>
        </a:p>
      </dgm:t>
    </dgm:pt>
    <dgm:pt modelId="{117184F8-092E-45E5-841E-455DFE6161AF}" type="sibTrans" cxnId="{9B0FA05B-1E0A-4940-9607-E59CE54DF037}">
      <dgm:prSet/>
      <dgm:spPr/>
      <dgm:t>
        <a:bodyPr/>
        <a:lstStyle/>
        <a:p>
          <a:endParaRPr lang="en-US"/>
        </a:p>
      </dgm:t>
    </dgm:pt>
    <dgm:pt modelId="{BD2446D3-CA76-4BBE-8AE4-3F80E1766F06}">
      <dgm:prSet/>
      <dgm:spPr/>
      <dgm:t>
        <a:bodyPr/>
        <a:lstStyle/>
        <a:p>
          <a:r>
            <a:rPr lang="en-US" dirty="0"/>
            <a:t>Google's DeepMind developed a neural network called </a:t>
          </a:r>
          <a:r>
            <a:rPr lang="en-US" dirty="0" err="1"/>
            <a:t>AlexNet</a:t>
          </a:r>
          <a:r>
            <a:rPr lang="en-US" dirty="0"/>
            <a:t>, which achieved a significant breakthrough in image recognition.</a:t>
          </a:r>
        </a:p>
      </dgm:t>
    </dgm:pt>
    <dgm:pt modelId="{289DDF23-7820-418C-B506-5B3929167DAF}" type="parTrans" cxnId="{17F27D53-2FF9-49D0-A531-F00705D23029}">
      <dgm:prSet/>
      <dgm:spPr/>
      <dgm:t>
        <a:bodyPr/>
        <a:lstStyle/>
        <a:p>
          <a:endParaRPr lang="en-US"/>
        </a:p>
      </dgm:t>
    </dgm:pt>
    <dgm:pt modelId="{A0367017-9312-4F3E-9BD3-3C98F9DC2D6A}" type="sibTrans" cxnId="{17F27D53-2FF9-49D0-A531-F00705D23029}">
      <dgm:prSet/>
      <dgm:spPr/>
      <dgm:t>
        <a:bodyPr/>
        <a:lstStyle/>
        <a:p>
          <a:endParaRPr lang="en-US"/>
        </a:p>
      </dgm:t>
    </dgm:pt>
    <dgm:pt modelId="{70C11F1C-11DE-4D9A-B6FF-22185920D263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1831DE66-8B9F-467A-A6E9-B93E23085008}" type="parTrans" cxnId="{B92D5B67-5C64-4A62-BC7C-CF2567AE55F3}">
      <dgm:prSet/>
      <dgm:spPr/>
      <dgm:t>
        <a:bodyPr/>
        <a:lstStyle/>
        <a:p>
          <a:endParaRPr lang="en-US"/>
        </a:p>
      </dgm:t>
    </dgm:pt>
    <dgm:pt modelId="{4F19F014-AA89-4491-A99E-C63AB337273D}" type="sibTrans" cxnId="{B92D5B67-5C64-4A62-BC7C-CF2567AE55F3}">
      <dgm:prSet/>
      <dgm:spPr/>
      <dgm:t>
        <a:bodyPr/>
        <a:lstStyle/>
        <a:p>
          <a:endParaRPr lang="en-US"/>
        </a:p>
      </dgm:t>
    </dgm:pt>
    <dgm:pt modelId="{88A3E62B-D464-4EE9-901A-E2C3EEF2176F}">
      <dgm:prSet/>
      <dgm:spPr/>
      <dgm:t>
        <a:bodyPr/>
        <a:lstStyle/>
        <a:p>
          <a:r>
            <a:rPr lang="en-US" dirty="0"/>
            <a:t>AlphaGo, a program developed by DeepMind, defeated the world champion in the board game Go.</a:t>
          </a:r>
        </a:p>
      </dgm:t>
    </dgm:pt>
    <dgm:pt modelId="{73E69038-580F-49F7-B9AC-6C554488DC00}" type="parTrans" cxnId="{FCF02893-74FE-4B8F-9A22-3B93E42C141D}">
      <dgm:prSet/>
      <dgm:spPr/>
      <dgm:t>
        <a:bodyPr/>
        <a:lstStyle/>
        <a:p>
          <a:endParaRPr lang="en-US"/>
        </a:p>
      </dgm:t>
    </dgm:pt>
    <dgm:pt modelId="{BCEB6799-241A-4D32-9008-CAB042A2F105}" type="sibTrans" cxnId="{FCF02893-74FE-4B8F-9A22-3B93E42C141D}">
      <dgm:prSet/>
      <dgm:spPr/>
      <dgm:t>
        <a:bodyPr/>
        <a:lstStyle/>
        <a:p>
          <a:endParaRPr lang="en-US"/>
        </a:p>
      </dgm:t>
    </dgm:pt>
    <dgm:pt modelId="{F4F43ADB-79C8-4958-8E85-AD95B2B8EF73}">
      <dgm:prSet/>
      <dgm:spPr/>
      <dgm:t>
        <a:bodyPr/>
        <a:lstStyle/>
        <a:p>
          <a:pPr>
            <a:defRPr b="1"/>
          </a:pPr>
          <a:r>
            <a:rPr lang="en-US"/>
            <a:t>2018</a:t>
          </a:r>
        </a:p>
      </dgm:t>
    </dgm:pt>
    <dgm:pt modelId="{1CD30671-EB05-4774-80ED-68269EEA53EE}" type="parTrans" cxnId="{9122F39F-F7C8-4C55-B61E-F465D43E4A0D}">
      <dgm:prSet/>
      <dgm:spPr/>
      <dgm:t>
        <a:bodyPr/>
        <a:lstStyle/>
        <a:p>
          <a:endParaRPr lang="en-US"/>
        </a:p>
      </dgm:t>
    </dgm:pt>
    <dgm:pt modelId="{84374BFD-A26C-4E64-A472-360F02DC7EAE}" type="sibTrans" cxnId="{9122F39F-F7C8-4C55-B61E-F465D43E4A0D}">
      <dgm:prSet/>
      <dgm:spPr/>
      <dgm:t>
        <a:bodyPr/>
        <a:lstStyle/>
        <a:p>
          <a:endParaRPr lang="en-US"/>
        </a:p>
      </dgm:t>
    </dgm:pt>
    <dgm:pt modelId="{613258F7-1D2B-41F1-904F-53D7CE057A18}">
      <dgm:prSet/>
      <dgm:spPr/>
      <dgm:t>
        <a:bodyPr/>
        <a:lstStyle/>
        <a:p>
          <a:r>
            <a:rPr lang="en-US" dirty="0" err="1"/>
            <a:t>OpenAI's</a:t>
          </a:r>
          <a:r>
            <a:rPr lang="en-US" dirty="0"/>
            <a:t> GPT-2, a language model capable of generating human-like text, was released.</a:t>
          </a:r>
        </a:p>
      </dgm:t>
    </dgm:pt>
    <dgm:pt modelId="{AFBF9752-E2F2-4BA7-952D-6319A7996C2E}" type="parTrans" cxnId="{AEC591EC-3501-4380-9242-F74106714E36}">
      <dgm:prSet/>
      <dgm:spPr/>
      <dgm:t>
        <a:bodyPr/>
        <a:lstStyle/>
        <a:p>
          <a:endParaRPr lang="en-US"/>
        </a:p>
      </dgm:t>
    </dgm:pt>
    <dgm:pt modelId="{2593299B-6B66-43C9-8A34-5079F305F54E}" type="sibTrans" cxnId="{AEC591EC-3501-4380-9242-F74106714E36}">
      <dgm:prSet/>
      <dgm:spPr/>
      <dgm:t>
        <a:bodyPr/>
        <a:lstStyle/>
        <a:p>
          <a:endParaRPr lang="en-US"/>
        </a:p>
      </dgm:t>
    </dgm:pt>
    <dgm:pt modelId="{58BBF35F-6C16-431E-86AA-38EACCB442E6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AC6599EE-844F-4AF2-BC16-3F70FD84208E}" type="parTrans" cxnId="{C24D9397-F455-4A1D-A8A2-8F0879EDB0B4}">
      <dgm:prSet/>
      <dgm:spPr/>
      <dgm:t>
        <a:bodyPr/>
        <a:lstStyle/>
        <a:p>
          <a:endParaRPr lang="en-US"/>
        </a:p>
      </dgm:t>
    </dgm:pt>
    <dgm:pt modelId="{CA3E4F3A-E318-440D-8DC9-1D4D8155D180}" type="sibTrans" cxnId="{C24D9397-F455-4A1D-A8A2-8F0879EDB0B4}">
      <dgm:prSet/>
      <dgm:spPr/>
      <dgm:t>
        <a:bodyPr/>
        <a:lstStyle/>
        <a:p>
          <a:endParaRPr lang="en-US"/>
        </a:p>
      </dgm:t>
    </dgm:pt>
    <dgm:pt modelId="{8AEEFA52-B3EA-4320-9D99-F2F0E3FE37DD}">
      <dgm:prSet/>
      <dgm:spPr/>
      <dgm:t>
        <a:bodyPr/>
        <a:lstStyle/>
        <a:p>
          <a:r>
            <a:rPr lang="en-US" dirty="0"/>
            <a:t>GPT-3, a more advanced language model than GPT-2, was released by </a:t>
          </a:r>
          <a:r>
            <a:rPr lang="en-US" dirty="0" err="1"/>
            <a:t>OpenAI</a:t>
          </a:r>
          <a:r>
            <a:rPr lang="en-US" dirty="0"/>
            <a:t>.</a:t>
          </a:r>
        </a:p>
      </dgm:t>
    </dgm:pt>
    <dgm:pt modelId="{B4C39038-C94A-41A3-B92B-F915E1C5ABFD}" type="parTrans" cxnId="{B3319D9C-80BA-4CDD-BC90-E78B087590F2}">
      <dgm:prSet/>
      <dgm:spPr/>
      <dgm:t>
        <a:bodyPr/>
        <a:lstStyle/>
        <a:p>
          <a:endParaRPr lang="en-US"/>
        </a:p>
      </dgm:t>
    </dgm:pt>
    <dgm:pt modelId="{CC47C48E-FF8D-4E0A-8E26-8F8074F24A03}" type="sibTrans" cxnId="{B3319D9C-80BA-4CDD-BC90-E78B087590F2}">
      <dgm:prSet/>
      <dgm:spPr/>
      <dgm:t>
        <a:bodyPr/>
        <a:lstStyle/>
        <a:p>
          <a:endParaRPr lang="en-US"/>
        </a:p>
      </dgm:t>
    </dgm:pt>
    <dgm:pt modelId="{42AAFBEC-8903-4ABC-A7FF-5B57ED5118C6}" type="pres">
      <dgm:prSet presAssocID="{63689B06-52DF-44D7-BA1C-575E4F997CDD}" presName="root" presStyleCnt="0">
        <dgm:presLayoutVars>
          <dgm:chMax/>
          <dgm:chPref/>
          <dgm:animLvl val="lvl"/>
        </dgm:presLayoutVars>
      </dgm:prSet>
      <dgm:spPr/>
    </dgm:pt>
    <dgm:pt modelId="{7D2C50E0-C692-4719-B2C1-864A017FE172}" type="pres">
      <dgm:prSet presAssocID="{63689B06-52DF-44D7-BA1C-575E4F997CDD}" presName="divider" presStyleLbl="fgAcc1" presStyleIdx="0" presStyleCnt="1"/>
      <dgm:spPr/>
    </dgm:pt>
    <dgm:pt modelId="{2F15B1F6-EBF5-44DE-AE79-1E537789103D}" type="pres">
      <dgm:prSet presAssocID="{63689B06-52DF-44D7-BA1C-575E4F997CDD}" presName="nodes" presStyleCnt="0">
        <dgm:presLayoutVars>
          <dgm:chMax/>
          <dgm:chPref/>
          <dgm:animLvl val="lvl"/>
        </dgm:presLayoutVars>
      </dgm:prSet>
      <dgm:spPr/>
    </dgm:pt>
    <dgm:pt modelId="{07074354-2D04-4373-85BC-C0B374EC9A48}" type="pres">
      <dgm:prSet presAssocID="{B92468C0-B875-4BFD-963C-B18F2D6DAD79}" presName="composite" presStyleCnt="0"/>
      <dgm:spPr/>
    </dgm:pt>
    <dgm:pt modelId="{2183A5C5-743B-4F50-BF0A-069722E9CC08}" type="pres">
      <dgm:prSet presAssocID="{B92468C0-B875-4BFD-963C-B18F2D6DAD79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AE00C631-8768-45F2-A612-33371919B632}" type="pres">
      <dgm:prSet presAssocID="{B92468C0-B875-4BFD-963C-B18F2D6DAD79}" presName="L2TextContainerWrapper" presStyleCnt="0">
        <dgm:presLayoutVars>
          <dgm:bulletEnabled val="1"/>
        </dgm:presLayoutVars>
      </dgm:prSet>
      <dgm:spPr/>
    </dgm:pt>
    <dgm:pt modelId="{A547E474-40B0-4D10-A060-6E1EA4AE6016}" type="pres">
      <dgm:prSet presAssocID="{B92468C0-B875-4BFD-963C-B18F2D6DAD79}" presName="L2TextContainer" presStyleLbl="bgAccFollowNode1" presStyleIdx="0" presStyleCnt="4"/>
      <dgm:spPr/>
    </dgm:pt>
    <dgm:pt modelId="{5A95E1D3-7611-47A8-8BCD-6B5B2DDB0D40}" type="pres">
      <dgm:prSet presAssocID="{B92468C0-B875-4BFD-963C-B18F2D6DAD79}" presName="FlexibleEmptyPlaceHolder" presStyleCnt="0"/>
      <dgm:spPr/>
    </dgm:pt>
    <dgm:pt modelId="{B1402AFA-E62D-4EDC-A526-E746FC5BF6A1}" type="pres">
      <dgm:prSet presAssocID="{B92468C0-B875-4BFD-963C-B18F2D6DAD79}" presName="ConnectLine" presStyleLbl="sibTrans1D1" presStyleIdx="0" presStyleCnt="4"/>
      <dgm:spPr/>
    </dgm:pt>
    <dgm:pt modelId="{A50609FF-66A0-4086-8310-49E4A651E4F7}" type="pres">
      <dgm:prSet presAssocID="{B92468C0-B875-4BFD-963C-B18F2D6DAD79}" presName="ConnectorPoint" presStyleLbl="node1" presStyleIdx="0" presStyleCnt="4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6D78CC5-CAA7-498F-AAB2-D1DAFAF4744B}" type="pres">
      <dgm:prSet presAssocID="{B92468C0-B875-4BFD-963C-B18F2D6DAD79}" presName="EmptyPlaceHolder" presStyleCnt="0"/>
      <dgm:spPr/>
    </dgm:pt>
    <dgm:pt modelId="{D2206244-0BEF-4214-9341-0C8C5151F9B3}" type="pres">
      <dgm:prSet presAssocID="{117184F8-092E-45E5-841E-455DFE6161AF}" presName="spaceBetweenRectangles" presStyleCnt="0"/>
      <dgm:spPr/>
    </dgm:pt>
    <dgm:pt modelId="{60BA63CB-3896-4A21-8126-9AD9A95A53A4}" type="pres">
      <dgm:prSet presAssocID="{70C11F1C-11DE-4D9A-B6FF-22185920D263}" presName="composite" presStyleCnt="0"/>
      <dgm:spPr/>
    </dgm:pt>
    <dgm:pt modelId="{68D6822A-7425-4E7E-9E5F-DA153BE049C3}" type="pres">
      <dgm:prSet presAssocID="{70C11F1C-11DE-4D9A-B6FF-22185920D263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35E55B94-189A-4CDF-BFC2-DA85C86B447F}" type="pres">
      <dgm:prSet presAssocID="{70C11F1C-11DE-4D9A-B6FF-22185920D263}" presName="L2TextContainerWrapper" presStyleCnt="0">
        <dgm:presLayoutVars>
          <dgm:bulletEnabled val="1"/>
        </dgm:presLayoutVars>
      </dgm:prSet>
      <dgm:spPr/>
    </dgm:pt>
    <dgm:pt modelId="{D009517C-761C-42C7-B1B1-184725461A1F}" type="pres">
      <dgm:prSet presAssocID="{70C11F1C-11DE-4D9A-B6FF-22185920D263}" presName="L2TextContainer" presStyleLbl="bgAccFollowNode1" presStyleIdx="1" presStyleCnt="4"/>
      <dgm:spPr/>
    </dgm:pt>
    <dgm:pt modelId="{D124E8A7-29E5-4696-97AF-DAF6DE132121}" type="pres">
      <dgm:prSet presAssocID="{70C11F1C-11DE-4D9A-B6FF-22185920D263}" presName="FlexibleEmptyPlaceHolder" presStyleCnt="0"/>
      <dgm:spPr/>
    </dgm:pt>
    <dgm:pt modelId="{FFFC7627-2646-49B5-B8FF-B6B4C00C04E1}" type="pres">
      <dgm:prSet presAssocID="{70C11F1C-11DE-4D9A-B6FF-22185920D263}" presName="ConnectLine" presStyleLbl="sibTrans1D1" presStyleIdx="1" presStyleCnt="4"/>
      <dgm:spPr/>
    </dgm:pt>
    <dgm:pt modelId="{4F4FA84A-69EB-4380-BADB-C44AA8ED2F10}" type="pres">
      <dgm:prSet presAssocID="{70C11F1C-11DE-4D9A-B6FF-22185920D263}" presName="ConnectorPoint" presStyleLbl="node1" presStyleIdx="1" presStyleCnt="4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64398B4-C7DA-4219-9564-571EC568F4D1}" type="pres">
      <dgm:prSet presAssocID="{70C11F1C-11DE-4D9A-B6FF-22185920D263}" presName="EmptyPlaceHolder" presStyleCnt="0"/>
      <dgm:spPr/>
    </dgm:pt>
    <dgm:pt modelId="{77EA8423-F3EE-46C7-867B-D815BEFC23A6}" type="pres">
      <dgm:prSet presAssocID="{4F19F014-AA89-4491-A99E-C63AB337273D}" presName="spaceBetweenRectangles" presStyleCnt="0"/>
      <dgm:spPr/>
    </dgm:pt>
    <dgm:pt modelId="{AFB982A7-3EA9-4BE0-877C-BCABC0F2A0CD}" type="pres">
      <dgm:prSet presAssocID="{F4F43ADB-79C8-4958-8E85-AD95B2B8EF73}" presName="composite" presStyleCnt="0"/>
      <dgm:spPr/>
    </dgm:pt>
    <dgm:pt modelId="{62C45889-9693-4FF6-8872-A4AAA04663D1}" type="pres">
      <dgm:prSet presAssocID="{F4F43ADB-79C8-4958-8E85-AD95B2B8EF73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6E6F6286-F09B-44CF-9FED-B8FBDEE389A5}" type="pres">
      <dgm:prSet presAssocID="{F4F43ADB-79C8-4958-8E85-AD95B2B8EF73}" presName="L2TextContainerWrapper" presStyleCnt="0">
        <dgm:presLayoutVars>
          <dgm:bulletEnabled val="1"/>
        </dgm:presLayoutVars>
      </dgm:prSet>
      <dgm:spPr/>
    </dgm:pt>
    <dgm:pt modelId="{82C72C8C-690A-4B99-A7CF-435C8AEAFC0D}" type="pres">
      <dgm:prSet presAssocID="{F4F43ADB-79C8-4958-8E85-AD95B2B8EF73}" presName="L2TextContainer" presStyleLbl="bgAccFollowNode1" presStyleIdx="2" presStyleCnt="4"/>
      <dgm:spPr/>
    </dgm:pt>
    <dgm:pt modelId="{D84EC3B5-DC84-4BB1-B17F-E0FFE55E8B1C}" type="pres">
      <dgm:prSet presAssocID="{F4F43ADB-79C8-4958-8E85-AD95B2B8EF73}" presName="FlexibleEmptyPlaceHolder" presStyleCnt="0"/>
      <dgm:spPr/>
    </dgm:pt>
    <dgm:pt modelId="{91D2908A-4898-4D81-949C-5CE8EE4A79D9}" type="pres">
      <dgm:prSet presAssocID="{F4F43ADB-79C8-4958-8E85-AD95B2B8EF73}" presName="ConnectLine" presStyleLbl="sibTrans1D1" presStyleIdx="2" presStyleCnt="4"/>
      <dgm:spPr/>
    </dgm:pt>
    <dgm:pt modelId="{4DD41489-90C9-4AFA-B0E5-75FDE5F07BC9}" type="pres">
      <dgm:prSet presAssocID="{F4F43ADB-79C8-4958-8E85-AD95B2B8EF73}" presName="ConnectorPoint" presStyleLbl="node1" presStyleIdx="2" presStyleCnt="4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96AFD97-CCEC-4257-B82B-67EF4776A368}" type="pres">
      <dgm:prSet presAssocID="{F4F43ADB-79C8-4958-8E85-AD95B2B8EF73}" presName="EmptyPlaceHolder" presStyleCnt="0"/>
      <dgm:spPr/>
    </dgm:pt>
    <dgm:pt modelId="{848C1402-250B-456F-B096-04E3F425FC9F}" type="pres">
      <dgm:prSet presAssocID="{84374BFD-A26C-4E64-A472-360F02DC7EAE}" presName="spaceBetweenRectangles" presStyleCnt="0"/>
      <dgm:spPr/>
    </dgm:pt>
    <dgm:pt modelId="{4234B5F3-77D8-431B-B1F4-E0A853075357}" type="pres">
      <dgm:prSet presAssocID="{58BBF35F-6C16-431E-86AA-38EACCB442E6}" presName="composite" presStyleCnt="0"/>
      <dgm:spPr/>
    </dgm:pt>
    <dgm:pt modelId="{990283D8-A25A-49B9-84DE-A86E8DAE1F7C}" type="pres">
      <dgm:prSet presAssocID="{58BBF35F-6C16-431E-86AA-38EACCB442E6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A6DE6628-F673-4B3B-A836-FF4C25369172}" type="pres">
      <dgm:prSet presAssocID="{58BBF35F-6C16-431E-86AA-38EACCB442E6}" presName="L2TextContainerWrapper" presStyleCnt="0">
        <dgm:presLayoutVars>
          <dgm:bulletEnabled val="1"/>
        </dgm:presLayoutVars>
      </dgm:prSet>
      <dgm:spPr/>
    </dgm:pt>
    <dgm:pt modelId="{AA0C0C7A-D610-4772-82B0-4CB65C64259F}" type="pres">
      <dgm:prSet presAssocID="{58BBF35F-6C16-431E-86AA-38EACCB442E6}" presName="L2TextContainer" presStyleLbl="bgAccFollowNode1" presStyleIdx="3" presStyleCnt="4"/>
      <dgm:spPr/>
    </dgm:pt>
    <dgm:pt modelId="{136E3951-25A1-4132-BFFB-714EEAD3B667}" type="pres">
      <dgm:prSet presAssocID="{58BBF35F-6C16-431E-86AA-38EACCB442E6}" presName="FlexibleEmptyPlaceHolder" presStyleCnt="0"/>
      <dgm:spPr/>
    </dgm:pt>
    <dgm:pt modelId="{C1255F8A-5E60-47A5-B461-A072ED3DE0BA}" type="pres">
      <dgm:prSet presAssocID="{58BBF35F-6C16-431E-86AA-38EACCB442E6}" presName="ConnectLine" presStyleLbl="sibTrans1D1" presStyleIdx="3" presStyleCnt="4"/>
      <dgm:spPr/>
    </dgm:pt>
    <dgm:pt modelId="{A55854E2-C0FB-4B02-B5CC-55B2A939EAC5}" type="pres">
      <dgm:prSet presAssocID="{58BBF35F-6C16-431E-86AA-38EACCB442E6}" presName="ConnectorPoint" presStyleLbl="node1" presStyleIdx="3" presStyleCnt="4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8FBCE35-57D6-40E9-9683-A6BD8FE7F99E}" type="pres">
      <dgm:prSet presAssocID="{58BBF35F-6C16-431E-86AA-38EACCB442E6}" presName="EmptyPlaceHolder" presStyleCnt="0"/>
      <dgm:spPr/>
    </dgm:pt>
  </dgm:ptLst>
  <dgm:cxnLst>
    <dgm:cxn modelId="{0E261A17-3BF9-46E2-9023-C53CEDE9134C}" type="presOf" srcId="{58BBF35F-6C16-431E-86AA-38EACCB442E6}" destId="{990283D8-A25A-49B9-84DE-A86E8DAE1F7C}" srcOrd="0" destOrd="0" presId="urn:microsoft.com/office/officeart/2017/3/layout/HorizontalLabelsTimeline"/>
    <dgm:cxn modelId="{A4474836-94E6-40C0-8B1A-0011F3F0FE3B}" type="presOf" srcId="{F4F43ADB-79C8-4958-8E85-AD95B2B8EF73}" destId="{62C45889-9693-4FF6-8872-A4AAA04663D1}" srcOrd="0" destOrd="0" presId="urn:microsoft.com/office/officeart/2017/3/layout/HorizontalLabelsTimeline"/>
    <dgm:cxn modelId="{DB15963D-02DA-4724-AF94-782A5B32CB15}" type="presOf" srcId="{63689B06-52DF-44D7-BA1C-575E4F997CDD}" destId="{42AAFBEC-8903-4ABC-A7FF-5B57ED5118C6}" srcOrd="0" destOrd="0" presId="urn:microsoft.com/office/officeart/2017/3/layout/HorizontalLabelsTimeline"/>
    <dgm:cxn modelId="{9B0FA05B-1E0A-4940-9607-E59CE54DF037}" srcId="{63689B06-52DF-44D7-BA1C-575E4F997CDD}" destId="{B92468C0-B875-4BFD-963C-B18F2D6DAD79}" srcOrd="0" destOrd="0" parTransId="{A2605EBB-D710-4CE7-B876-E9E5CE7683FC}" sibTransId="{117184F8-092E-45E5-841E-455DFE6161AF}"/>
    <dgm:cxn modelId="{B92D5B67-5C64-4A62-BC7C-CF2567AE55F3}" srcId="{63689B06-52DF-44D7-BA1C-575E4F997CDD}" destId="{70C11F1C-11DE-4D9A-B6FF-22185920D263}" srcOrd="1" destOrd="0" parTransId="{1831DE66-8B9F-467A-A6E9-B93E23085008}" sibTransId="{4F19F014-AA89-4491-A99E-C63AB337273D}"/>
    <dgm:cxn modelId="{28DCD04C-341A-4681-902C-42ECBA412327}" type="presOf" srcId="{B92468C0-B875-4BFD-963C-B18F2D6DAD79}" destId="{2183A5C5-743B-4F50-BF0A-069722E9CC08}" srcOrd="0" destOrd="0" presId="urn:microsoft.com/office/officeart/2017/3/layout/HorizontalLabelsTimeline"/>
    <dgm:cxn modelId="{17F27D53-2FF9-49D0-A531-F00705D23029}" srcId="{B92468C0-B875-4BFD-963C-B18F2D6DAD79}" destId="{BD2446D3-CA76-4BBE-8AE4-3F80E1766F06}" srcOrd="0" destOrd="0" parTransId="{289DDF23-7820-418C-B506-5B3929167DAF}" sibTransId="{A0367017-9312-4F3E-9BD3-3C98F9DC2D6A}"/>
    <dgm:cxn modelId="{BFAE8977-4536-416F-88C1-32D5FEBEF087}" type="presOf" srcId="{8AEEFA52-B3EA-4320-9D99-F2F0E3FE37DD}" destId="{AA0C0C7A-D610-4772-82B0-4CB65C64259F}" srcOrd="0" destOrd="0" presId="urn:microsoft.com/office/officeart/2017/3/layout/HorizontalLabelsTimeline"/>
    <dgm:cxn modelId="{CE21AE78-AE70-4E6A-B83B-89BBE61FD4AF}" type="presOf" srcId="{BD2446D3-CA76-4BBE-8AE4-3F80E1766F06}" destId="{A547E474-40B0-4D10-A060-6E1EA4AE6016}" srcOrd="0" destOrd="0" presId="urn:microsoft.com/office/officeart/2017/3/layout/HorizontalLabelsTimeline"/>
    <dgm:cxn modelId="{6C266E87-AA3A-49C5-96FA-ED58E3E44C57}" type="presOf" srcId="{88A3E62B-D464-4EE9-901A-E2C3EEF2176F}" destId="{D009517C-761C-42C7-B1B1-184725461A1F}" srcOrd="0" destOrd="0" presId="urn:microsoft.com/office/officeart/2017/3/layout/HorizontalLabelsTimeline"/>
    <dgm:cxn modelId="{FCF02893-74FE-4B8F-9A22-3B93E42C141D}" srcId="{70C11F1C-11DE-4D9A-B6FF-22185920D263}" destId="{88A3E62B-D464-4EE9-901A-E2C3EEF2176F}" srcOrd="0" destOrd="0" parTransId="{73E69038-580F-49F7-B9AC-6C554488DC00}" sibTransId="{BCEB6799-241A-4D32-9008-CAB042A2F105}"/>
    <dgm:cxn modelId="{C24D9397-F455-4A1D-A8A2-8F0879EDB0B4}" srcId="{63689B06-52DF-44D7-BA1C-575E4F997CDD}" destId="{58BBF35F-6C16-431E-86AA-38EACCB442E6}" srcOrd="3" destOrd="0" parTransId="{AC6599EE-844F-4AF2-BC16-3F70FD84208E}" sibTransId="{CA3E4F3A-E318-440D-8DC9-1D4D8155D180}"/>
    <dgm:cxn modelId="{B3319D9C-80BA-4CDD-BC90-E78B087590F2}" srcId="{58BBF35F-6C16-431E-86AA-38EACCB442E6}" destId="{8AEEFA52-B3EA-4320-9D99-F2F0E3FE37DD}" srcOrd="0" destOrd="0" parTransId="{B4C39038-C94A-41A3-B92B-F915E1C5ABFD}" sibTransId="{CC47C48E-FF8D-4E0A-8E26-8F8074F24A03}"/>
    <dgm:cxn modelId="{9122F39F-F7C8-4C55-B61E-F465D43E4A0D}" srcId="{63689B06-52DF-44D7-BA1C-575E4F997CDD}" destId="{F4F43ADB-79C8-4958-8E85-AD95B2B8EF73}" srcOrd="2" destOrd="0" parTransId="{1CD30671-EB05-4774-80ED-68269EEA53EE}" sibTransId="{84374BFD-A26C-4E64-A472-360F02DC7EAE}"/>
    <dgm:cxn modelId="{363446A7-BB4C-4E63-A65A-39E2675CA9B0}" type="presOf" srcId="{70C11F1C-11DE-4D9A-B6FF-22185920D263}" destId="{68D6822A-7425-4E7E-9E5F-DA153BE049C3}" srcOrd="0" destOrd="0" presId="urn:microsoft.com/office/officeart/2017/3/layout/HorizontalLabelsTimeline"/>
    <dgm:cxn modelId="{E6DA6DC1-CF54-4628-BDD7-0D93850FEE33}" type="presOf" srcId="{613258F7-1D2B-41F1-904F-53D7CE057A18}" destId="{82C72C8C-690A-4B99-A7CF-435C8AEAFC0D}" srcOrd="0" destOrd="0" presId="urn:microsoft.com/office/officeart/2017/3/layout/HorizontalLabelsTimeline"/>
    <dgm:cxn modelId="{AEC591EC-3501-4380-9242-F74106714E36}" srcId="{F4F43ADB-79C8-4958-8E85-AD95B2B8EF73}" destId="{613258F7-1D2B-41F1-904F-53D7CE057A18}" srcOrd="0" destOrd="0" parTransId="{AFBF9752-E2F2-4BA7-952D-6319A7996C2E}" sibTransId="{2593299B-6B66-43C9-8A34-5079F305F54E}"/>
    <dgm:cxn modelId="{B39B63A1-BCA6-4E28-93EF-2870A363F126}" type="presParOf" srcId="{42AAFBEC-8903-4ABC-A7FF-5B57ED5118C6}" destId="{7D2C50E0-C692-4719-B2C1-864A017FE172}" srcOrd="0" destOrd="0" presId="urn:microsoft.com/office/officeart/2017/3/layout/HorizontalLabelsTimeline"/>
    <dgm:cxn modelId="{EAA8A88A-6831-4CC7-B27B-D3EBDECA6DB2}" type="presParOf" srcId="{42AAFBEC-8903-4ABC-A7FF-5B57ED5118C6}" destId="{2F15B1F6-EBF5-44DE-AE79-1E537789103D}" srcOrd="1" destOrd="0" presId="urn:microsoft.com/office/officeart/2017/3/layout/HorizontalLabelsTimeline"/>
    <dgm:cxn modelId="{912F4463-02F4-47D6-BE88-6B2ED76A1AB7}" type="presParOf" srcId="{2F15B1F6-EBF5-44DE-AE79-1E537789103D}" destId="{07074354-2D04-4373-85BC-C0B374EC9A48}" srcOrd="0" destOrd="0" presId="urn:microsoft.com/office/officeart/2017/3/layout/HorizontalLabelsTimeline"/>
    <dgm:cxn modelId="{02211BEA-9CDB-4085-A667-E69AD755C1D2}" type="presParOf" srcId="{07074354-2D04-4373-85BC-C0B374EC9A48}" destId="{2183A5C5-743B-4F50-BF0A-069722E9CC08}" srcOrd="0" destOrd="0" presId="urn:microsoft.com/office/officeart/2017/3/layout/HorizontalLabelsTimeline"/>
    <dgm:cxn modelId="{7048A645-3A6B-4495-A7F6-F294689744CE}" type="presParOf" srcId="{07074354-2D04-4373-85BC-C0B374EC9A48}" destId="{AE00C631-8768-45F2-A612-33371919B632}" srcOrd="1" destOrd="0" presId="urn:microsoft.com/office/officeart/2017/3/layout/HorizontalLabelsTimeline"/>
    <dgm:cxn modelId="{203918D7-F071-4C58-BB9E-EBB5A1B6B29B}" type="presParOf" srcId="{AE00C631-8768-45F2-A612-33371919B632}" destId="{A547E474-40B0-4D10-A060-6E1EA4AE6016}" srcOrd="0" destOrd="0" presId="urn:microsoft.com/office/officeart/2017/3/layout/HorizontalLabelsTimeline"/>
    <dgm:cxn modelId="{69B7CE0B-70B6-4453-89C1-D5A97305A81C}" type="presParOf" srcId="{AE00C631-8768-45F2-A612-33371919B632}" destId="{5A95E1D3-7611-47A8-8BCD-6B5B2DDB0D40}" srcOrd="1" destOrd="0" presId="urn:microsoft.com/office/officeart/2017/3/layout/HorizontalLabelsTimeline"/>
    <dgm:cxn modelId="{FF685416-7056-476E-8DDD-9669F5306CF8}" type="presParOf" srcId="{07074354-2D04-4373-85BC-C0B374EC9A48}" destId="{B1402AFA-E62D-4EDC-A526-E746FC5BF6A1}" srcOrd="2" destOrd="0" presId="urn:microsoft.com/office/officeart/2017/3/layout/HorizontalLabelsTimeline"/>
    <dgm:cxn modelId="{EA56BCDE-FE58-4DAF-8360-7D5C936FE8DB}" type="presParOf" srcId="{07074354-2D04-4373-85BC-C0B374EC9A48}" destId="{A50609FF-66A0-4086-8310-49E4A651E4F7}" srcOrd="3" destOrd="0" presId="urn:microsoft.com/office/officeart/2017/3/layout/HorizontalLabelsTimeline"/>
    <dgm:cxn modelId="{22C8A186-A963-4733-9643-6377037649EF}" type="presParOf" srcId="{07074354-2D04-4373-85BC-C0B374EC9A48}" destId="{06D78CC5-CAA7-498F-AAB2-D1DAFAF4744B}" srcOrd="4" destOrd="0" presId="urn:microsoft.com/office/officeart/2017/3/layout/HorizontalLabelsTimeline"/>
    <dgm:cxn modelId="{D4360187-4FC9-4C7E-BBB4-9B9DC915BFC2}" type="presParOf" srcId="{2F15B1F6-EBF5-44DE-AE79-1E537789103D}" destId="{D2206244-0BEF-4214-9341-0C8C5151F9B3}" srcOrd="1" destOrd="0" presId="urn:microsoft.com/office/officeart/2017/3/layout/HorizontalLabelsTimeline"/>
    <dgm:cxn modelId="{6293165B-93E4-4E92-BDD8-7E850EFDD655}" type="presParOf" srcId="{2F15B1F6-EBF5-44DE-AE79-1E537789103D}" destId="{60BA63CB-3896-4A21-8126-9AD9A95A53A4}" srcOrd="2" destOrd="0" presId="urn:microsoft.com/office/officeart/2017/3/layout/HorizontalLabelsTimeline"/>
    <dgm:cxn modelId="{6C4960DC-E9BC-4099-A11D-4A8070BDB544}" type="presParOf" srcId="{60BA63CB-3896-4A21-8126-9AD9A95A53A4}" destId="{68D6822A-7425-4E7E-9E5F-DA153BE049C3}" srcOrd="0" destOrd="0" presId="urn:microsoft.com/office/officeart/2017/3/layout/HorizontalLabelsTimeline"/>
    <dgm:cxn modelId="{295A0B10-9135-413C-B556-0B1BC56060AF}" type="presParOf" srcId="{60BA63CB-3896-4A21-8126-9AD9A95A53A4}" destId="{35E55B94-189A-4CDF-BFC2-DA85C86B447F}" srcOrd="1" destOrd="0" presId="urn:microsoft.com/office/officeart/2017/3/layout/HorizontalLabelsTimeline"/>
    <dgm:cxn modelId="{5541458F-F228-4D48-828C-F22AE25B89E0}" type="presParOf" srcId="{35E55B94-189A-4CDF-BFC2-DA85C86B447F}" destId="{D009517C-761C-42C7-B1B1-184725461A1F}" srcOrd="0" destOrd="0" presId="urn:microsoft.com/office/officeart/2017/3/layout/HorizontalLabelsTimeline"/>
    <dgm:cxn modelId="{D9642168-4791-42B6-9F1C-786DA9EE9F4D}" type="presParOf" srcId="{35E55B94-189A-4CDF-BFC2-DA85C86B447F}" destId="{D124E8A7-29E5-4696-97AF-DAF6DE132121}" srcOrd="1" destOrd="0" presId="urn:microsoft.com/office/officeart/2017/3/layout/HorizontalLabelsTimeline"/>
    <dgm:cxn modelId="{2E26FFD8-053D-4106-9B17-57B76D2F06DA}" type="presParOf" srcId="{60BA63CB-3896-4A21-8126-9AD9A95A53A4}" destId="{FFFC7627-2646-49B5-B8FF-B6B4C00C04E1}" srcOrd="2" destOrd="0" presId="urn:microsoft.com/office/officeart/2017/3/layout/HorizontalLabelsTimeline"/>
    <dgm:cxn modelId="{5D4FE9F0-9442-49AD-94E5-2F9454F3119E}" type="presParOf" srcId="{60BA63CB-3896-4A21-8126-9AD9A95A53A4}" destId="{4F4FA84A-69EB-4380-BADB-C44AA8ED2F10}" srcOrd="3" destOrd="0" presId="urn:microsoft.com/office/officeart/2017/3/layout/HorizontalLabelsTimeline"/>
    <dgm:cxn modelId="{848CA71D-4796-43CD-8158-CE10C6B60FEC}" type="presParOf" srcId="{60BA63CB-3896-4A21-8126-9AD9A95A53A4}" destId="{964398B4-C7DA-4219-9564-571EC568F4D1}" srcOrd="4" destOrd="0" presId="urn:microsoft.com/office/officeart/2017/3/layout/HorizontalLabelsTimeline"/>
    <dgm:cxn modelId="{FF2E17BA-84C9-4261-860D-C02584FD0B44}" type="presParOf" srcId="{2F15B1F6-EBF5-44DE-AE79-1E537789103D}" destId="{77EA8423-F3EE-46C7-867B-D815BEFC23A6}" srcOrd="3" destOrd="0" presId="urn:microsoft.com/office/officeart/2017/3/layout/HorizontalLabelsTimeline"/>
    <dgm:cxn modelId="{52144255-DC4D-4DB5-B928-537720467BB7}" type="presParOf" srcId="{2F15B1F6-EBF5-44DE-AE79-1E537789103D}" destId="{AFB982A7-3EA9-4BE0-877C-BCABC0F2A0CD}" srcOrd="4" destOrd="0" presId="urn:microsoft.com/office/officeart/2017/3/layout/HorizontalLabelsTimeline"/>
    <dgm:cxn modelId="{ED86E592-FA39-457F-BFC3-DDA27EAAA176}" type="presParOf" srcId="{AFB982A7-3EA9-4BE0-877C-BCABC0F2A0CD}" destId="{62C45889-9693-4FF6-8872-A4AAA04663D1}" srcOrd="0" destOrd="0" presId="urn:microsoft.com/office/officeart/2017/3/layout/HorizontalLabelsTimeline"/>
    <dgm:cxn modelId="{0001F10C-94BF-43CF-8E18-5BC83D243695}" type="presParOf" srcId="{AFB982A7-3EA9-4BE0-877C-BCABC0F2A0CD}" destId="{6E6F6286-F09B-44CF-9FED-B8FBDEE389A5}" srcOrd="1" destOrd="0" presId="urn:microsoft.com/office/officeart/2017/3/layout/HorizontalLabelsTimeline"/>
    <dgm:cxn modelId="{D2D907AE-461E-4784-AB84-20B877893AA0}" type="presParOf" srcId="{6E6F6286-F09B-44CF-9FED-B8FBDEE389A5}" destId="{82C72C8C-690A-4B99-A7CF-435C8AEAFC0D}" srcOrd="0" destOrd="0" presId="urn:microsoft.com/office/officeart/2017/3/layout/HorizontalLabelsTimeline"/>
    <dgm:cxn modelId="{8B13B4E2-80AE-4BE8-877E-F71010AD5B77}" type="presParOf" srcId="{6E6F6286-F09B-44CF-9FED-B8FBDEE389A5}" destId="{D84EC3B5-DC84-4BB1-B17F-E0FFE55E8B1C}" srcOrd="1" destOrd="0" presId="urn:microsoft.com/office/officeart/2017/3/layout/HorizontalLabelsTimeline"/>
    <dgm:cxn modelId="{64C5BE90-C51D-4095-ACC1-F8A2806C44E6}" type="presParOf" srcId="{AFB982A7-3EA9-4BE0-877C-BCABC0F2A0CD}" destId="{91D2908A-4898-4D81-949C-5CE8EE4A79D9}" srcOrd="2" destOrd="0" presId="urn:microsoft.com/office/officeart/2017/3/layout/HorizontalLabelsTimeline"/>
    <dgm:cxn modelId="{51B75132-7954-4719-86BE-B3E3BCD9C36A}" type="presParOf" srcId="{AFB982A7-3EA9-4BE0-877C-BCABC0F2A0CD}" destId="{4DD41489-90C9-4AFA-B0E5-75FDE5F07BC9}" srcOrd="3" destOrd="0" presId="urn:microsoft.com/office/officeart/2017/3/layout/HorizontalLabelsTimeline"/>
    <dgm:cxn modelId="{5703C811-5FF8-4988-9BD4-571387FE03C8}" type="presParOf" srcId="{AFB982A7-3EA9-4BE0-877C-BCABC0F2A0CD}" destId="{796AFD97-CCEC-4257-B82B-67EF4776A368}" srcOrd="4" destOrd="0" presId="urn:microsoft.com/office/officeart/2017/3/layout/HorizontalLabelsTimeline"/>
    <dgm:cxn modelId="{43B62036-0BD7-4A13-B4FD-32DEA4C61E20}" type="presParOf" srcId="{2F15B1F6-EBF5-44DE-AE79-1E537789103D}" destId="{848C1402-250B-456F-B096-04E3F425FC9F}" srcOrd="5" destOrd="0" presId="urn:microsoft.com/office/officeart/2017/3/layout/HorizontalLabelsTimeline"/>
    <dgm:cxn modelId="{6B92FA9E-6DC0-4DDA-909B-ECB1080BA7F2}" type="presParOf" srcId="{2F15B1F6-EBF5-44DE-AE79-1E537789103D}" destId="{4234B5F3-77D8-431B-B1F4-E0A853075357}" srcOrd="6" destOrd="0" presId="urn:microsoft.com/office/officeart/2017/3/layout/HorizontalLabelsTimeline"/>
    <dgm:cxn modelId="{1F7FA66F-94E4-47F3-8629-0F8D99F10D1B}" type="presParOf" srcId="{4234B5F3-77D8-431B-B1F4-E0A853075357}" destId="{990283D8-A25A-49B9-84DE-A86E8DAE1F7C}" srcOrd="0" destOrd="0" presId="urn:microsoft.com/office/officeart/2017/3/layout/HorizontalLabelsTimeline"/>
    <dgm:cxn modelId="{9D7254A0-7AFB-4C06-BF14-9237FF4B68A7}" type="presParOf" srcId="{4234B5F3-77D8-431B-B1F4-E0A853075357}" destId="{A6DE6628-F673-4B3B-A836-FF4C25369172}" srcOrd="1" destOrd="0" presId="urn:microsoft.com/office/officeart/2017/3/layout/HorizontalLabelsTimeline"/>
    <dgm:cxn modelId="{867D8D4F-BF51-43FA-B9CB-973E83E4DE14}" type="presParOf" srcId="{A6DE6628-F673-4B3B-A836-FF4C25369172}" destId="{AA0C0C7A-D610-4772-82B0-4CB65C64259F}" srcOrd="0" destOrd="0" presId="urn:microsoft.com/office/officeart/2017/3/layout/HorizontalLabelsTimeline"/>
    <dgm:cxn modelId="{C1426942-4182-45FC-992E-4C23F28EA6E9}" type="presParOf" srcId="{A6DE6628-F673-4B3B-A836-FF4C25369172}" destId="{136E3951-25A1-4132-BFFB-714EEAD3B667}" srcOrd="1" destOrd="0" presId="urn:microsoft.com/office/officeart/2017/3/layout/HorizontalLabelsTimeline"/>
    <dgm:cxn modelId="{78CA354F-EF6F-4B5C-95A7-70A254788797}" type="presParOf" srcId="{4234B5F3-77D8-431B-B1F4-E0A853075357}" destId="{C1255F8A-5E60-47A5-B461-A072ED3DE0BA}" srcOrd="2" destOrd="0" presId="urn:microsoft.com/office/officeart/2017/3/layout/HorizontalLabelsTimeline"/>
    <dgm:cxn modelId="{0231088C-04FC-4C51-985C-84541743228D}" type="presParOf" srcId="{4234B5F3-77D8-431B-B1F4-E0A853075357}" destId="{A55854E2-C0FB-4B02-B5CC-55B2A939EAC5}" srcOrd="3" destOrd="0" presId="urn:microsoft.com/office/officeart/2017/3/layout/HorizontalLabelsTimeline"/>
    <dgm:cxn modelId="{EB6973B0-5758-40F0-AF5C-F70ACB227E69}" type="presParOf" srcId="{4234B5F3-77D8-431B-B1F4-E0A853075357}" destId="{48FBCE35-57D6-40E9-9683-A6BD8FE7F9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0FC5E-5300-4956-B7B3-DCE91F1EC9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FB9FD-3A85-4307-B75B-26129C68C661}">
      <dgm:prSet/>
      <dgm:spPr/>
      <dgm:t>
        <a:bodyPr/>
        <a:lstStyle/>
        <a:p>
          <a:r>
            <a:rPr lang="en-US" b="1" dirty="0"/>
            <a:t>Chess-playing computers:</a:t>
          </a:r>
          <a:r>
            <a:rPr lang="en-US" dirty="0"/>
            <a:t> In 1997, IBM's Deep Blue computer defeated the reigning world chess champion, Garry Kasparov, in a six-game match. </a:t>
          </a:r>
        </a:p>
      </dgm:t>
    </dgm:pt>
    <dgm:pt modelId="{C9232972-A206-4854-897C-BC91755ADC12}" type="parTrans" cxnId="{A2A2B637-9894-4DA6-8C15-2BC1F1264979}">
      <dgm:prSet/>
      <dgm:spPr/>
      <dgm:t>
        <a:bodyPr/>
        <a:lstStyle/>
        <a:p>
          <a:endParaRPr lang="en-US"/>
        </a:p>
      </dgm:t>
    </dgm:pt>
    <dgm:pt modelId="{2CBA3FD9-C828-4CBC-8E42-1EB78C4B1147}" type="sibTrans" cxnId="{A2A2B637-9894-4DA6-8C15-2BC1F1264979}">
      <dgm:prSet/>
      <dgm:spPr/>
      <dgm:t>
        <a:bodyPr/>
        <a:lstStyle/>
        <a:p>
          <a:endParaRPr lang="en-US"/>
        </a:p>
      </dgm:t>
    </dgm:pt>
    <dgm:pt modelId="{1A714C1A-F852-489C-97FB-239A95FEC7BE}">
      <dgm:prSet/>
      <dgm:spPr/>
      <dgm:t>
        <a:bodyPr/>
        <a:lstStyle/>
        <a:p>
          <a:r>
            <a:rPr lang="en-US" b="1" dirty="0"/>
            <a:t>Speech recognition: </a:t>
          </a:r>
          <a:r>
            <a:rPr lang="en-US" dirty="0"/>
            <a:t>Voice assistants like Siri, Alexa, and Google Assistant have become ubiquitous in recent years.</a:t>
          </a:r>
        </a:p>
      </dgm:t>
    </dgm:pt>
    <dgm:pt modelId="{798C775D-86C4-4ECE-82FC-1A7A56B02D67}" type="parTrans" cxnId="{1D59AB3C-03AA-40E3-B38E-7AD95321FBD8}">
      <dgm:prSet/>
      <dgm:spPr/>
      <dgm:t>
        <a:bodyPr/>
        <a:lstStyle/>
        <a:p>
          <a:endParaRPr lang="en-US"/>
        </a:p>
      </dgm:t>
    </dgm:pt>
    <dgm:pt modelId="{26BF3673-FA51-45A3-8DA3-4386836AB765}" type="sibTrans" cxnId="{1D59AB3C-03AA-40E3-B38E-7AD95321FBD8}">
      <dgm:prSet/>
      <dgm:spPr/>
      <dgm:t>
        <a:bodyPr/>
        <a:lstStyle/>
        <a:p>
          <a:endParaRPr lang="en-US"/>
        </a:p>
      </dgm:t>
    </dgm:pt>
    <dgm:pt modelId="{9A2F4289-193E-467B-9B91-FAFE622BE981}">
      <dgm:prSet/>
      <dgm:spPr/>
      <dgm:t>
        <a:bodyPr/>
        <a:lstStyle/>
        <a:p>
          <a:r>
            <a:rPr lang="en-US" b="1" dirty="0"/>
            <a:t>Autonomous vehicles:</a:t>
          </a:r>
          <a:r>
            <a:rPr lang="en-US" dirty="0"/>
            <a:t> Companies like Tesla and Waymo have made significant progress in this area.</a:t>
          </a:r>
        </a:p>
      </dgm:t>
    </dgm:pt>
    <dgm:pt modelId="{5CFB538F-4A16-4DC0-897F-BB8431EC3EFC}" type="parTrans" cxnId="{F782DDC1-CD4E-4901-BB4A-03F153745BB4}">
      <dgm:prSet/>
      <dgm:spPr/>
      <dgm:t>
        <a:bodyPr/>
        <a:lstStyle/>
        <a:p>
          <a:endParaRPr lang="en-US"/>
        </a:p>
      </dgm:t>
    </dgm:pt>
    <dgm:pt modelId="{D7D5BA16-8EAC-41C7-B450-80542656733D}" type="sibTrans" cxnId="{F782DDC1-CD4E-4901-BB4A-03F153745BB4}">
      <dgm:prSet/>
      <dgm:spPr/>
      <dgm:t>
        <a:bodyPr/>
        <a:lstStyle/>
        <a:p>
          <a:endParaRPr lang="en-US"/>
        </a:p>
      </dgm:t>
    </dgm:pt>
    <dgm:pt modelId="{7B54E554-A0B5-4CD7-B22C-612BAFF3D693}">
      <dgm:prSet/>
      <dgm:spPr/>
      <dgm:t>
        <a:bodyPr/>
        <a:lstStyle/>
        <a:p>
          <a:r>
            <a:rPr lang="en-US" b="1" dirty="0"/>
            <a:t>Medical diagnosis: </a:t>
          </a:r>
          <a:r>
            <a:rPr lang="en-US" dirty="0"/>
            <a:t>AI algorithms can analyze medical images, such as CT scans and X-rays, to identify potential issues and help doctors make more accurate diagnoses.</a:t>
          </a:r>
        </a:p>
      </dgm:t>
    </dgm:pt>
    <dgm:pt modelId="{3E97FFE8-8941-4CFF-BD16-BCD2AF33E9F0}" type="parTrans" cxnId="{16A9C598-D153-43B8-AE50-ED312D4718CE}">
      <dgm:prSet/>
      <dgm:spPr/>
      <dgm:t>
        <a:bodyPr/>
        <a:lstStyle/>
        <a:p>
          <a:endParaRPr lang="en-US"/>
        </a:p>
      </dgm:t>
    </dgm:pt>
    <dgm:pt modelId="{F6FA8EDA-0083-4E3F-8DD7-979EE6285D4D}" type="sibTrans" cxnId="{16A9C598-D153-43B8-AE50-ED312D4718CE}">
      <dgm:prSet/>
      <dgm:spPr/>
      <dgm:t>
        <a:bodyPr/>
        <a:lstStyle/>
        <a:p>
          <a:endParaRPr lang="en-US"/>
        </a:p>
      </dgm:t>
    </dgm:pt>
    <dgm:pt modelId="{C55FA751-F8FD-42DC-A69D-98CE434CF24E}">
      <dgm:prSet/>
      <dgm:spPr/>
      <dgm:t>
        <a:bodyPr/>
        <a:lstStyle/>
        <a:p>
          <a:r>
            <a:rPr lang="en-US" b="1" dirty="0"/>
            <a:t>Fraud detection: </a:t>
          </a:r>
          <a:r>
            <a:rPr lang="en-US" dirty="0"/>
            <a:t>AI can analyze large datasets to identify patterns and anomalies that might indicate fraudulent activity, and this can help prevent financial losses and protect consumers.</a:t>
          </a:r>
        </a:p>
      </dgm:t>
    </dgm:pt>
    <dgm:pt modelId="{0D75C706-6656-44D3-99F4-0172AD28CA0E}" type="parTrans" cxnId="{D15D6B59-AA72-4D69-90DF-EB39BC3D05F4}">
      <dgm:prSet/>
      <dgm:spPr/>
      <dgm:t>
        <a:bodyPr/>
        <a:lstStyle/>
        <a:p>
          <a:endParaRPr lang="en-US"/>
        </a:p>
      </dgm:t>
    </dgm:pt>
    <dgm:pt modelId="{AE434C9F-3DC5-4FF7-B7E9-15B7C68B206A}" type="sibTrans" cxnId="{D15D6B59-AA72-4D69-90DF-EB39BC3D05F4}">
      <dgm:prSet/>
      <dgm:spPr/>
      <dgm:t>
        <a:bodyPr/>
        <a:lstStyle/>
        <a:p>
          <a:endParaRPr lang="en-US"/>
        </a:p>
      </dgm:t>
    </dgm:pt>
    <dgm:pt modelId="{ECAE2CC8-6F4C-484E-A878-FD2100B94E94}" type="pres">
      <dgm:prSet presAssocID="{5390FC5E-5300-4956-B7B3-DCE91F1EC996}" presName="vert0" presStyleCnt="0">
        <dgm:presLayoutVars>
          <dgm:dir/>
          <dgm:animOne val="branch"/>
          <dgm:animLvl val="lvl"/>
        </dgm:presLayoutVars>
      </dgm:prSet>
      <dgm:spPr/>
    </dgm:pt>
    <dgm:pt modelId="{2429B629-D95C-4CBB-8187-D4D83EFB34A6}" type="pres">
      <dgm:prSet presAssocID="{3DFFB9FD-3A85-4307-B75B-26129C68C661}" presName="thickLine" presStyleLbl="alignNode1" presStyleIdx="0" presStyleCnt="5"/>
      <dgm:spPr/>
    </dgm:pt>
    <dgm:pt modelId="{04A0782A-20C6-4D0F-8366-1569E0C4DAB2}" type="pres">
      <dgm:prSet presAssocID="{3DFFB9FD-3A85-4307-B75B-26129C68C661}" presName="horz1" presStyleCnt="0"/>
      <dgm:spPr/>
    </dgm:pt>
    <dgm:pt modelId="{C61360DE-3F88-4DBB-97BB-72E03B76E313}" type="pres">
      <dgm:prSet presAssocID="{3DFFB9FD-3A85-4307-B75B-26129C68C661}" presName="tx1" presStyleLbl="revTx" presStyleIdx="0" presStyleCnt="5"/>
      <dgm:spPr/>
    </dgm:pt>
    <dgm:pt modelId="{C684FF5A-2219-47F2-9EAE-2203362DFDDA}" type="pres">
      <dgm:prSet presAssocID="{3DFFB9FD-3A85-4307-B75B-26129C68C661}" presName="vert1" presStyleCnt="0"/>
      <dgm:spPr/>
    </dgm:pt>
    <dgm:pt modelId="{CD9BBEB2-FF91-4B85-9451-2D2B741BE151}" type="pres">
      <dgm:prSet presAssocID="{1A714C1A-F852-489C-97FB-239A95FEC7BE}" presName="thickLine" presStyleLbl="alignNode1" presStyleIdx="1" presStyleCnt="5"/>
      <dgm:spPr/>
    </dgm:pt>
    <dgm:pt modelId="{9008CCDC-E8CD-4290-A0BE-DB4F07C40865}" type="pres">
      <dgm:prSet presAssocID="{1A714C1A-F852-489C-97FB-239A95FEC7BE}" presName="horz1" presStyleCnt="0"/>
      <dgm:spPr/>
    </dgm:pt>
    <dgm:pt modelId="{BD740CC9-9650-4617-B460-D9A2B69E2AAE}" type="pres">
      <dgm:prSet presAssocID="{1A714C1A-F852-489C-97FB-239A95FEC7BE}" presName="tx1" presStyleLbl="revTx" presStyleIdx="1" presStyleCnt="5"/>
      <dgm:spPr/>
    </dgm:pt>
    <dgm:pt modelId="{94614B93-B6A1-419F-9D60-131A9393E0D1}" type="pres">
      <dgm:prSet presAssocID="{1A714C1A-F852-489C-97FB-239A95FEC7BE}" presName="vert1" presStyleCnt="0"/>
      <dgm:spPr/>
    </dgm:pt>
    <dgm:pt modelId="{1531ED35-DF4E-442E-AD9E-6F8FC27E9DB6}" type="pres">
      <dgm:prSet presAssocID="{9A2F4289-193E-467B-9B91-FAFE622BE981}" presName="thickLine" presStyleLbl="alignNode1" presStyleIdx="2" presStyleCnt="5"/>
      <dgm:spPr/>
    </dgm:pt>
    <dgm:pt modelId="{136F3762-15B2-4FB6-B4BF-D464C8D360E4}" type="pres">
      <dgm:prSet presAssocID="{9A2F4289-193E-467B-9B91-FAFE622BE981}" presName="horz1" presStyleCnt="0"/>
      <dgm:spPr/>
    </dgm:pt>
    <dgm:pt modelId="{551C0CD6-EDDB-479D-8173-D2C7DAC458C5}" type="pres">
      <dgm:prSet presAssocID="{9A2F4289-193E-467B-9B91-FAFE622BE981}" presName="tx1" presStyleLbl="revTx" presStyleIdx="2" presStyleCnt="5"/>
      <dgm:spPr/>
    </dgm:pt>
    <dgm:pt modelId="{E397D662-24E6-43F8-9518-7EC6AD604158}" type="pres">
      <dgm:prSet presAssocID="{9A2F4289-193E-467B-9B91-FAFE622BE981}" presName="vert1" presStyleCnt="0"/>
      <dgm:spPr/>
    </dgm:pt>
    <dgm:pt modelId="{F00E7E8F-02EA-4DC3-AF31-E30618793B81}" type="pres">
      <dgm:prSet presAssocID="{7B54E554-A0B5-4CD7-B22C-612BAFF3D693}" presName="thickLine" presStyleLbl="alignNode1" presStyleIdx="3" presStyleCnt="5"/>
      <dgm:spPr/>
    </dgm:pt>
    <dgm:pt modelId="{0413EC7B-C4DB-4F49-BC88-5B348DE40741}" type="pres">
      <dgm:prSet presAssocID="{7B54E554-A0B5-4CD7-B22C-612BAFF3D693}" presName="horz1" presStyleCnt="0"/>
      <dgm:spPr/>
    </dgm:pt>
    <dgm:pt modelId="{6C5EE29A-459B-4485-BB9C-DCD79D55EC4A}" type="pres">
      <dgm:prSet presAssocID="{7B54E554-A0B5-4CD7-B22C-612BAFF3D693}" presName="tx1" presStyleLbl="revTx" presStyleIdx="3" presStyleCnt="5"/>
      <dgm:spPr/>
    </dgm:pt>
    <dgm:pt modelId="{DCD7B245-B2BA-4D14-9342-D777DC12DE2F}" type="pres">
      <dgm:prSet presAssocID="{7B54E554-A0B5-4CD7-B22C-612BAFF3D693}" presName="vert1" presStyleCnt="0"/>
      <dgm:spPr/>
    </dgm:pt>
    <dgm:pt modelId="{1BDA81A2-6355-4021-A5B1-F0E6BDD1C25C}" type="pres">
      <dgm:prSet presAssocID="{C55FA751-F8FD-42DC-A69D-98CE434CF24E}" presName="thickLine" presStyleLbl="alignNode1" presStyleIdx="4" presStyleCnt="5"/>
      <dgm:spPr/>
    </dgm:pt>
    <dgm:pt modelId="{9852EA5C-95CF-4C0D-86B6-59324E85D1F6}" type="pres">
      <dgm:prSet presAssocID="{C55FA751-F8FD-42DC-A69D-98CE434CF24E}" presName="horz1" presStyleCnt="0"/>
      <dgm:spPr/>
    </dgm:pt>
    <dgm:pt modelId="{34B3DA67-20D1-492E-95C0-440D76A6A444}" type="pres">
      <dgm:prSet presAssocID="{C55FA751-F8FD-42DC-A69D-98CE434CF24E}" presName="tx1" presStyleLbl="revTx" presStyleIdx="4" presStyleCnt="5"/>
      <dgm:spPr/>
    </dgm:pt>
    <dgm:pt modelId="{43B378B4-D5B0-4E0A-B5AB-7F641E9AABD1}" type="pres">
      <dgm:prSet presAssocID="{C55FA751-F8FD-42DC-A69D-98CE434CF24E}" presName="vert1" presStyleCnt="0"/>
      <dgm:spPr/>
    </dgm:pt>
  </dgm:ptLst>
  <dgm:cxnLst>
    <dgm:cxn modelId="{7D3A3218-A1F7-4DBF-BFD0-43869E04CDF4}" type="presOf" srcId="{3DFFB9FD-3A85-4307-B75B-26129C68C661}" destId="{C61360DE-3F88-4DBB-97BB-72E03B76E313}" srcOrd="0" destOrd="0" presId="urn:microsoft.com/office/officeart/2008/layout/LinedList"/>
    <dgm:cxn modelId="{A2A2B637-9894-4DA6-8C15-2BC1F1264979}" srcId="{5390FC5E-5300-4956-B7B3-DCE91F1EC996}" destId="{3DFFB9FD-3A85-4307-B75B-26129C68C661}" srcOrd="0" destOrd="0" parTransId="{C9232972-A206-4854-897C-BC91755ADC12}" sibTransId="{2CBA3FD9-C828-4CBC-8E42-1EB78C4B1147}"/>
    <dgm:cxn modelId="{1D59AB3C-03AA-40E3-B38E-7AD95321FBD8}" srcId="{5390FC5E-5300-4956-B7B3-DCE91F1EC996}" destId="{1A714C1A-F852-489C-97FB-239A95FEC7BE}" srcOrd="1" destOrd="0" parTransId="{798C775D-86C4-4ECE-82FC-1A7A56B02D67}" sibTransId="{26BF3673-FA51-45A3-8DA3-4386836AB765}"/>
    <dgm:cxn modelId="{83C5DC6A-9441-41CE-89CC-A74BF16D2C53}" type="presOf" srcId="{1A714C1A-F852-489C-97FB-239A95FEC7BE}" destId="{BD740CC9-9650-4617-B460-D9A2B69E2AAE}" srcOrd="0" destOrd="0" presId="urn:microsoft.com/office/officeart/2008/layout/LinedList"/>
    <dgm:cxn modelId="{D15D6B59-AA72-4D69-90DF-EB39BC3D05F4}" srcId="{5390FC5E-5300-4956-B7B3-DCE91F1EC996}" destId="{C55FA751-F8FD-42DC-A69D-98CE434CF24E}" srcOrd="4" destOrd="0" parTransId="{0D75C706-6656-44D3-99F4-0172AD28CA0E}" sibTransId="{AE434C9F-3DC5-4FF7-B7E9-15B7C68B206A}"/>
    <dgm:cxn modelId="{8831708D-9A44-48DA-A5A4-2E338EA1D66E}" type="presOf" srcId="{C55FA751-F8FD-42DC-A69D-98CE434CF24E}" destId="{34B3DA67-20D1-492E-95C0-440D76A6A444}" srcOrd="0" destOrd="0" presId="urn:microsoft.com/office/officeart/2008/layout/LinedList"/>
    <dgm:cxn modelId="{16A9C598-D153-43B8-AE50-ED312D4718CE}" srcId="{5390FC5E-5300-4956-B7B3-DCE91F1EC996}" destId="{7B54E554-A0B5-4CD7-B22C-612BAFF3D693}" srcOrd="3" destOrd="0" parTransId="{3E97FFE8-8941-4CFF-BD16-BCD2AF33E9F0}" sibTransId="{F6FA8EDA-0083-4E3F-8DD7-979EE6285D4D}"/>
    <dgm:cxn modelId="{F782DDC1-CD4E-4901-BB4A-03F153745BB4}" srcId="{5390FC5E-5300-4956-B7B3-DCE91F1EC996}" destId="{9A2F4289-193E-467B-9B91-FAFE622BE981}" srcOrd="2" destOrd="0" parTransId="{5CFB538F-4A16-4DC0-897F-BB8431EC3EFC}" sibTransId="{D7D5BA16-8EAC-41C7-B450-80542656733D}"/>
    <dgm:cxn modelId="{0B21FEE8-43BA-4DBB-9179-CCB94D4A8003}" type="presOf" srcId="{9A2F4289-193E-467B-9B91-FAFE622BE981}" destId="{551C0CD6-EDDB-479D-8173-D2C7DAC458C5}" srcOrd="0" destOrd="0" presId="urn:microsoft.com/office/officeart/2008/layout/LinedList"/>
    <dgm:cxn modelId="{0AA4BEF5-6C8A-4EC4-8B47-2FB139323ADC}" type="presOf" srcId="{5390FC5E-5300-4956-B7B3-DCE91F1EC996}" destId="{ECAE2CC8-6F4C-484E-A878-FD2100B94E94}" srcOrd="0" destOrd="0" presId="urn:microsoft.com/office/officeart/2008/layout/LinedList"/>
    <dgm:cxn modelId="{8CADA2FF-CF7B-43D5-88F8-0A97B4CC3E67}" type="presOf" srcId="{7B54E554-A0B5-4CD7-B22C-612BAFF3D693}" destId="{6C5EE29A-459B-4485-BB9C-DCD79D55EC4A}" srcOrd="0" destOrd="0" presId="urn:microsoft.com/office/officeart/2008/layout/LinedList"/>
    <dgm:cxn modelId="{A1EB2280-2FD0-49B5-BAFA-FACE605E41AF}" type="presParOf" srcId="{ECAE2CC8-6F4C-484E-A878-FD2100B94E94}" destId="{2429B629-D95C-4CBB-8187-D4D83EFB34A6}" srcOrd="0" destOrd="0" presId="urn:microsoft.com/office/officeart/2008/layout/LinedList"/>
    <dgm:cxn modelId="{902F59CC-010A-4E7E-A72D-E9B1ADF3092A}" type="presParOf" srcId="{ECAE2CC8-6F4C-484E-A878-FD2100B94E94}" destId="{04A0782A-20C6-4D0F-8366-1569E0C4DAB2}" srcOrd="1" destOrd="0" presId="urn:microsoft.com/office/officeart/2008/layout/LinedList"/>
    <dgm:cxn modelId="{21F7F7AC-0199-4B97-9444-59F4BA785700}" type="presParOf" srcId="{04A0782A-20C6-4D0F-8366-1569E0C4DAB2}" destId="{C61360DE-3F88-4DBB-97BB-72E03B76E313}" srcOrd="0" destOrd="0" presId="urn:microsoft.com/office/officeart/2008/layout/LinedList"/>
    <dgm:cxn modelId="{7935D653-C86B-454B-B300-DF670295216F}" type="presParOf" srcId="{04A0782A-20C6-4D0F-8366-1569E0C4DAB2}" destId="{C684FF5A-2219-47F2-9EAE-2203362DFDDA}" srcOrd="1" destOrd="0" presId="urn:microsoft.com/office/officeart/2008/layout/LinedList"/>
    <dgm:cxn modelId="{B588A5AF-8364-4CD5-A2B9-BC84EE37EAB7}" type="presParOf" srcId="{ECAE2CC8-6F4C-484E-A878-FD2100B94E94}" destId="{CD9BBEB2-FF91-4B85-9451-2D2B741BE151}" srcOrd="2" destOrd="0" presId="urn:microsoft.com/office/officeart/2008/layout/LinedList"/>
    <dgm:cxn modelId="{2F53FF65-4C53-4379-B476-BBC2525F8B86}" type="presParOf" srcId="{ECAE2CC8-6F4C-484E-A878-FD2100B94E94}" destId="{9008CCDC-E8CD-4290-A0BE-DB4F07C40865}" srcOrd="3" destOrd="0" presId="urn:microsoft.com/office/officeart/2008/layout/LinedList"/>
    <dgm:cxn modelId="{0275F2AF-BB4F-428D-8898-34735E64601E}" type="presParOf" srcId="{9008CCDC-E8CD-4290-A0BE-DB4F07C40865}" destId="{BD740CC9-9650-4617-B460-D9A2B69E2AAE}" srcOrd="0" destOrd="0" presId="urn:microsoft.com/office/officeart/2008/layout/LinedList"/>
    <dgm:cxn modelId="{E6D686B3-AF65-4DF1-9DC3-A73EB4654C0C}" type="presParOf" srcId="{9008CCDC-E8CD-4290-A0BE-DB4F07C40865}" destId="{94614B93-B6A1-419F-9D60-131A9393E0D1}" srcOrd="1" destOrd="0" presId="urn:microsoft.com/office/officeart/2008/layout/LinedList"/>
    <dgm:cxn modelId="{0D361422-37AF-4BEB-A119-AC4AC48E3522}" type="presParOf" srcId="{ECAE2CC8-6F4C-484E-A878-FD2100B94E94}" destId="{1531ED35-DF4E-442E-AD9E-6F8FC27E9DB6}" srcOrd="4" destOrd="0" presId="urn:microsoft.com/office/officeart/2008/layout/LinedList"/>
    <dgm:cxn modelId="{C51DAC84-DAA5-4E40-8FD9-414C31A1F0A2}" type="presParOf" srcId="{ECAE2CC8-6F4C-484E-A878-FD2100B94E94}" destId="{136F3762-15B2-4FB6-B4BF-D464C8D360E4}" srcOrd="5" destOrd="0" presId="urn:microsoft.com/office/officeart/2008/layout/LinedList"/>
    <dgm:cxn modelId="{B8A3459A-832B-4614-902C-AFB9F0DDA387}" type="presParOf" srcId="{136F3762-15B2-4FB6-B4BF-D464C8D360E4}" destId="{551C0CD6-EDDB-479D-8173-D2C7DAC458C5}" srcOrd="0" destOrd="0" presId="urn:microsoft.com/office/officeart/2008/layout/LinedList"/>
    <dgm:cxn modelId="{2C3D04FB-C4B3-4D07-8348-B3883EDE5C07}" type="presParOf" srcId="{136F3762-15B2-4FB6-B4BF-D464C8D360E4}" destId="{E397D662-24E6-43F8-9518-7EC6AD604158}" srcOrd="1" destOrd="0" presId="urn:microsoft.com/office/officeart/2008/layout/LinedList"/>
    <dgm:cxn modelId="{CC69E580-D7AF-498F-95FE-271ACC7291D9}" type="presParOf" srcId="{ECAE2CC8-6F4C-484E-A878-FD2100B94E94}" destId="{F00E7E8F-02EA-4DC3-AF31-E30618793B81}" srcOrd="6" destOrd="0" presId="urn:microsoft.com/office/officeart/2008/layout/LinedList"/>
    <dgm:cxn modelId="{66D5BFDE-3833-4BB1-9816-484665D6192D}" type="presParOf" srcId="{ECAE2CC8-6F4C-484E-A878-FD2100B94E94}" destId="{0413EC7B-C4DB-4F49-BC88-5B348DE40741}" srcOrd="7" destOrd="0" presId="urn:microsoft.com/office/officeart/2008/layout/LinedList"/>
    <dgm:cxn modelId="{AF43300E-EF74-424D-8DC5-FE285A50D146}" type="presParOf" srcId="{0413EC7B-C4DB-4F49-BC88-5B348DE40741}" destId="{6C5EE29A-459B-4485-BB9C-DCD79D55EC4A}" srcOrd="0" destOrd="0" presId="urn:microsoft.com/office/officeart/2008/layout/LinedList"/>
    <dgm:cxn modelId="{9096C59E-AE0D-47EB-9D4E-5C9B00667A6F}" type="presParOf" srcId="{0413EC7B-C4DB-4F49-BC88-5B348DE40741}" destId="{DCD7B245-B2BA-4D14-9342-D777DC12DE2F}" srcOrd="1" destOrd="0" presId="urn:microsoft.com/office/officeart/2008/layout/LinedList"/>
    <dgm:cxn modelId="{7FF2E123-F214-4BF2-86A2-C4AD86A83142}" type="presParOf" srcId="{ECAE2CC8-6F4C-484E-A878-FD2100B94E94}" destId="{1BDA81A2-6355-4021-A5B1-F0E6BDD1C25C}" srcOrd="8" destOrd="0" presId="urn:microsoft.com/office/officeart/2008/layout/LinedList"/>
    <dgm:cxn modelId="{F11034FB-D549-448E-9A5D-3F54C94F9DA5}" type="presParOf" srcId="{ECAE2CC8-6F4C-484E-A878-FD2100B94E94}" destId="{9852EA5C-95CF-4C0D-86B6-59324E85D1F6}" srcOrd="9" destOrd="0" presId="urn:microsoft.com/office/officeart/2008/layout/LinedList"/>
    <dgm:cxn modelId="{ECDB5404-80EF-4D1B-84A3-062A28A1FDC5}" type="presParOf" srcId="{9852EA5C-95CF-4C0D-86B6-59324E85D1F6}" destId="{34B3DA67-20D1-492E-95C0-440D76A6A444}" srcOrd="0" destOrd="0" presId="urn:microsoft.com/office/officeart/2008/layout/LinedList"/>
    <dgm:cxn modelId="{7362295A-DB78-4351-89F3-C8AA511E01F2}" type="presParOf" srcId="{9852EA5C-95CF-4C0D-86B6-59324E85D1F6}" destId="{43B378B4-D5B0-4E0A-B5AB-7F641E9AAB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A7DCB5-55DC-41FA-91A1-9E9849C9806E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4C9DC4-816B-4B35-B789-CFF2AEE76466}">
      <dgm:prSet/>
      <dgm:spPr/>
      <dgm:t>
        <a:bodyPr/>
        <a:lstStyle/>
        <a:p>
          <a:r>
            <a:rPr lang="en-US"/>
            <a:t>AI is used in various industries, including healthcare, finance, and transportation.</a:t>
          </a:r>
        </a:p>
      </dgm:t>
    </dgm:pt>
    <dgm:pt modelId="{24B4786A-5003-45EC-81E5-4BA60CF1011C}" type="parTrans" cxnId="{9E2D7929-C56F-47CF-8982-70B347A75CEA}">
      <dgm:prSet/>
      <dgm:spPr/>
      <dgm:t>
        <a:bodyPr/>
        <a:lstStyle/>
        <a:p>
          <a:endParaRPr lang="en-US"/>
        </a:p>
      </dgm:t>
    </dgm:pt>
    <dgm:pt modelId="{5818AEA1-FDD5-4E4C-9DA0-C4A22D1230C5}" type="sibTrans" cxnId="{9E2D7929-C56F-47CF-8982-70B347A75CEA}">
      <dgm:prSet/>
      <dgm:spPr/>
      <dgm:t>
        <a:bodyPr/>
        <a:lstStyle/>
        <a:p>
          <a:endParaRPr lang="en-US"/>
        </a:p>
      </dgm:t>
    </dgm:pt>
    <dgm:pt modelId="{A5230828-0835-4953-B688-26E2A8264D32}">
      <dgm:prSet/>
      <dgm:spPr/>
      <dgm:t>
        <a:bodyPr/>
        <a:lstStyle/>
        <a:p>
          <a:r>
            <a:rPr lang="en-US"/>
            <a:t>In healthcare, AI is used for medical image analysis and drug discovery.</a:t>
          </a:r>
        </a:p>
      </dgm:t>
    </dgm:pt>
    <dgm:pt modelId="{9C8A1669-AAFC-457E-8605-8926D2DE58FB}" type="parTrans" cxnId="{F28FA110-55E5-41F9-86A2-52FA05CFE9D9}">
      <dgm:prSet/>
      <dgm:spPr/>
      <dgm:t>
        <a:bodyPr/>
        <a:lstStyle/>
        <a:p>
          <a:endParaRPr lang="en-US"/>
        </a:p>
      </dgm:t>
    </dgm:pt>
    <dgm:pt modelId="{D282FCC3-97FB-4CFE-8E7E-EF2303F23CC7}" type="sibTrans" cxnId="{F28FA110-55E5-41F9-86A2-52FA05CFE9D9}">
      <dgm:prSet/>
      <dgm:spPr/>
      <dgm:t>
        <a:bodyPr/>
        <a:lstStyle/>
        <a:p>
          <a:endParaRPr lang="en-US"/>
        </a:p>
      </dgm:t>
    </dgm:pt>
    <dgm:pt modelId="{0094DEF2-B1DF-4AD4-A1B7-69FD47DD7700}">
      <dgm:prSet/>
      <dgm:spPr/>
      <dgm:t>
        <a:bodyPr/>
        <a:lstStyle/>
        <a:p>
          <a:r>
            <a:rPr lang="en-US"/>
            <a:t>In finance, AI is used for fraud detection and risk assessment.</a:t>
          </a:r>
        </a:p>
      </dgm:t>
    </dgm:pt>
    <dgm:pt modelId="{E8D738DF-85E0-4F88-BE51-9BBEF68A92FF}" type="parTrans" cxnId="{5165A81D-C07D-4454-8938-EDD3A6CA19AE}">
      <dgm:prSet/>
      <dgm:spPr/>
      <dgm:t>
        <a:bodyPr/>
        <a:lstStyle/>
        <a:p>
          <a:endParaRPr lang="en-US"/>
        </a:p>
      </dgm:t>
    </dgm:pt>
    <dgm:pt modelId="{C970F19B-3D93-4F7B-9EAE-81538E65A3B6}" type="sibTrans" cxnId="{5165A81D-C07D-4454-8938-EDD3A6CA19AE}">
      <dgm:prSet/>
      <dgm:spPr/>
      <dgm:t>
        <a:bodyPr/>
        <a:lstStyle/>
        <a:p>
          <a:endParaRPr lang="en-US"/>
        </a:p>
      </dgm:t>
    </dgm:pt>
    <dgm:pt modelId="{F632700D-1E93-4987-97BB-33CDFDA4E0C6}">
      <dgm:prSet/>
      <dgm:spPr/>
      <dgm:t>
        <a:bodyPr/>
        <a:lstStyle/>
        <a:p>
          <a:r>
            <a:rPr lang="en-US"/>
            <a:t>In transportation, AI is used for self-driving cars and traffic management.</a:t>
          </a:r>
        </a:p>
      </dgm:t>
    </dgm:pt>
    <dgm:pt modelId="{9BED90BF-0548-42C3-A445-F4BB1FBAE1CF}" type="parTrans" cxnId="{3A2552BF-7A2B-44DF-B8E5-58C4A9BE0DCC}">
      <dgm:prSet/>
      <dgm:spPr/>
      <dgm:t>
        <a:bodyPr/>
        <a:lstStyle/>
        <a:p>
          <a:endParaRPr lang="en-US"/>
        </a:p>
      </dgm:t>
    </dgm:pt>
    <dgm:pt modelId="{FC697EC8-A057-4B8A-A833-2653200DC47B}" type="sibTrans" cxnId="{3A2552BF-7A2B-44DF-B8E5-58C4A9BE0DCC}">
      <dgm:prSet/>
      <dgm:spPr/>
      <dgm:t>
        <a:bodyPr/>
        <a:lstStyle/>
        <a:p>
          <a:endParaRPr lang="en-US"/>
        </a:p>
      </dgm:t>
    </dgm:pt>
    <dgm:pt modelId="{4A3B72A5-D5CB-430E-8E31-4663F5BF738E}" type="pres">
      <dgm:prSet presAssocID="{DBA7DCB5-55DC-41FA-91A1-9E9849C9806E}" presName="Name0" presStyleCnt="0">
        <dgm:presLayoutVars>
          <dgm:dir/>
          <dgm:animLvl val="lvl"/>
          <dgm:resizeHandles val="exact"/>
        </dgm:presLayoutVars>
      </dgm:prSet>
      <dgm:spPr/>
    </dgm:pt>
    <dgm:pt modelId="{CD95E65C-A260-4A75-BF25-C0B814227F75}" type="pres">
      <dgm:prSet presAssocID="{394C9DC4-816B-4B35-B789-CFF2AEE76466}" presName="linNode" presStyleCnt="0"/>
      <dgm:spPr/>
    </dgm:pt>
    <dgm:pt modelId="{2CD244EC-B950-4D98-A0C4-F3A59F6C3118}" type="pres">
      <dgm:prSet presAssocID="{394C9DC4-816B-4B35-B789-CFF2AEE7646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2035CD-37A1-43D4-9DBD-46F4A640F2A9}" type="pres">
      <dgm:prSet presAssocID="{5818AEA1-FDD5-4E4C-9DA0-C4A22D1230C5}" presName="sp" presStyleCnt="0"/>
      <dgm:spPr/>
    </dgm:pt>
    <dgm:pt modelId="{07B7515D-8CF7-4F80-ABF4-1DF17552A736}" type="pres">
      <dgm:prSet presAssocID="{A5230828-0835-4953-B688-26E2A8264D32}" presName="linNode" presStyleCnt="0"/>
      <dgm:spPr/>
    </dgm:pt>
    <dgm:pt modelId="{0D0E174D-E249-4B50-A6BD-0CCD1ADC69AE}" type="pres">
      <dgm:prSet presAssocID="{A5230828-0835-4953-B688-26E2A8264D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85E6075-EAD5-49DD-B847-A085BEFE3889}" type="pres">
      <dgm:prSet presAssocID="{D282FCC3-97FB-4CFE-8E7E-EF2303F23CC7}" presName="sp" presStyleCnt="0"/>
      <dgm:spPr/>
    </dgm:pt>
    <dgm:pt modelId="{2CA35962-CBC6-4F1C-850D-F0BBA0E2A41D}" type="pres">
      <dgm:prSet presAssocID="{0094DEF2-B1DF-4AD4-A1B7-69FD47DD7700}" presName="linNode" presStyleCnt="0"/>
      <dgm:spPr/>
    </dgm:pt>
    <dgm:pt modelId="{2F597F9E-1938-49D6-B03E-0C0D07032940}" type="pres">
      <dgm:prSet presAssocID="{0094DEF2-B1DF-4AD4-A1B7-69FD47DD77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0FB4EDD-8208-4D41-ADBE-F01664F5D454}" type="pres">
      <dgm:prSet presAssocID="{C970F19B-3D93-4F7B-9EAE-81538E65A3B6}" presName="sp" presStyleCnt="0"/>
      <dgm:spPr/>
    </dgm:pt>
    <dgm:pt modelId="{57AE8F1E-681B-45D9-ABF7-16AE637C699A}" type="pres">
      <dgm:prSet presAssocID="{F632700D-1E93-4987-97BB-33CDFDA4E0C6}" presName="linNode" presStyleCnt="0"/>
      <dgm:spPr/>
    </dgm:pt>
    <dgm:pt modelId="{21A2D01D-D8A1-4A32-9532-ED56B9728CE4}" type="pres">
      <dgm:prSet presAssocID="{F632700D-1E93-4987-97BB-33CDFDA4E0C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28FA110-55E5-41F9-86A2-52FA05CFE9D9}" srcId="{DBA7DCB5-55DC-41FA-91A1-9E9849C9806E}" destId="{A5230828-0835-4953-B688-26E2A8264D32}" srcOrd="1" destOrd="0" parTransId="{9C8A1669-AAFC-457E-8605-8926D2DE58FB}" sibTransId="{D282FCC3-97FB-4CFE-8E7E-EF2303F23CC7}"/>
    <dgm:cxn modelId="{5165A81D-C07D-4454-8938-EDD3A6CA19AE}" srcId="{DBA7DCB5-55DC-41FA-91A1-9E9849C9806E}" destId="{0094DEF2-B1DF-4AD4-A1B7-69FD47DD7700}" srcOrd="2" destOrd="0" parTransId="{E8D738DF-85E0-4F88-BE51-9BBEF68A92FF}" sibTransId="{C970F19B-3D93-4F7B-9EAE-81538E65A3B6}"/>
    <dgm:cxn modelId="{9E2D7929-C56F-47CF-8982-70B347A75CEA}" srcId="{DBA7DCB5-55DC-41FA-91A1-9E9849C9806E}" destId="{394C9DC4-816B-4B35-B789-CFF2AEE76466}" srcOrd="0" destOrd="0" parTransId="{24B4786A-5003-45EC-81E5-4BA60CF1011C}" sibTransId="{5818AEA1-FDD5-4E4C-9DA0-C4A22D1230C5}"/>
    <dgm:cxn modelId="{AE4ED377-1404-4870-8924-72C545CC4F55}" type="presOf" srcId="{0094DEF2-B1DF-4AD4-A1B7-69FD47DD7700}" destId="{2F597F9E-1938-49D6-B03E-0C0D07032940}" srcOrd="0" destOrd="0" presId="urn:microsoft.com/office/officeart/2005/8/layout/vList5"/>
    <dgm:cxn modelId="{B0D1777E-3BAF-47A7-B5BD-DE2D6AFB9B55}" type="presOf" srcId="{394C9DC4-816B-4B35-B789-CFF2AEE76466}" destId="{2CD244EC-B950-4D98-A0C4-F3A59F6C3118}" srcOrd="0" destOrd="0" presId="urn:microsoft.com/office/officeart/2005/8/layout/vList5"/>
    <dgm:cxn modelId="{3A2552BF-7A2B-44DF-B8E5-58C4A9BE0DCC}" srcId="{DBA7DCB5-55DC-41FA-91A1-9E9849C9806E}" destId="{F632700D-1E93-4987-97BB-33CDFDA4E0C6}" srcOrd="3" destOrd="0" parTransId="{9BED90BF-0548-42C3-A445-F4BB1FBAE1CF}" sibTransId="{FC697EC8-A057-4B8A-A833-2653200DC47B}"/>
    <dgm:cxn modelId="{4A454AC9-EB85-4D13-AA85-C002FB2E5163}" type="presOf" srcId="{DBA7DCB5-55DC-41FA-91A1-9E9849C9806E}" destId="{4A3B72A5-D5CB-430E-8E31-4663F5BF738E}" srcOrd="0" destOrd="0" presId="urn:microsoft.com/office/officeart/2005/8/layout/vList5"/>
    <dgm:cxn modelId="{31743EDA-9EDC-4BAF-A0D0-6D60543F556A}" type="presOf" srcId="{A5230828-0835-4953-B688-26E2A8264D32}" destId="{0D0E174D-E249-4B50-A6BD-0CCD1ADC69AE}" srcOrd="0" destOrd="0" presId="urn:microsoft.com/office/officeart/2005/8/layout/vList5"/>
    <dgm:cxn modelId="{2F70DDDE-3C9D-448F-B8CB-2E820AEC364B}" type="presOf" srcId="{F632700D-1E93-4987-97BB-33CDFDA4E0C6}" destId="{21A2D01D-D8A1-4A32-9532-ED56B9728CE4}" srcOrd="0" destOrd="0" presId="urn:microsoft.com/office/officeart/2005/8/layout/vList5"/>
    <dgm:cxn modelId="{42C1F733-D774-415A-A0F3-4121C44C02DB}" type="presParOf" srcId="{4A3B72A5-D5CB-430E-8E31-4663F5BF738E}" destId="{CD95E65C-A260-4A75-BF25-C0B814227F75}" srcOrd="0" destOrd="0" presId="urn:microsoft.com/office/officeart/2005/8/layout/vList5"/>
    <dgm:cxn modelId="{E9744278-AC11-4379-97EB-F5ED94C166D8}" type="presParOf" srcId="{CD95E65C-A260-4A75-BF25-C0B814227F75}" destId="{2CD244EC-B950-4D98-A0C4-F3A59F6C3118}" srcOrd="0" destOrd="0" presId="urn:microsoft.com/office/officeart/2005/8/layout/vList5"/>
    <dgm:cxn modelId="{E1A6D043-2245-4227-AAAB-5EFBDCE73876}" type="presParOf" srcId="{4A3B72A5-D5CB-430E-8E31-4663F5BF738E}" destId="{1E2035CD-37A1-43D4-9DBD-46F4A640F2A9}" srcOrd="1" destOrd="0" presId="urn:microsoft.com/office/officeart/2005/8/layout/vList5"/>
    <dgm:cxn modelId="{E22039DD-4004-4166-999D-0EC5E0F147AD}" type="presParOf" srcId="{4A3B72A5-D5CB-430E-8E31-4663F5BF738E}" destId="{07B7515D-8CF7-4F80-ABF4-1DF17552A736}" srcOrd="2" destOrd="0" presId="urn:microsoft.com/office/officeart/2005/8/layout/vList5"/>
    <dgm:cxn modelId="{89F8163B-7446-4462-980F-DE63E6614190}" type="presParOf" srcId="{07B7515D-8CF7-4F80-ABF4-1DF17552A736}" destId="{0D0E174D-E249-4B50-A6BD-0CCD1ADC69AE}" srcOrd="0" destOrd="0" presId="urn:microsoft.com/office/officeart/2005/8/layout/vList5"/>
    <dgm:cxn modelId="{170F09C2-1943-47D0-B3CF-514B0120D28D}" type="presParOf" srcId="{4A3B72A5-D5CB-430E-8E31-4663F5BF738E}" destId="{A85E6075-EAD5-49DD-B847-A085BEFE3889}" srcOrd="3" destOrd="0" presId="urn:microsoft.com/office/officeart/2005/8/layout/vList5"/>
    <dgm:cxn modelId="{3EA43188-9A35-4C19-B8AC-7ED3DA97CCBE}" type="presParOf" srcId="{4A3B72A5-D5CB-430E-8E31-4663F5BF738E}" destId="{2CA35962-CBC6-4F1C-850D-F0BBA0E2A41D}" srcOrd="4" destOrd="0" presId="urn:microsoft.com/office/officeart/2005/8/layout/vList5"/>
    <dgm:cxn modelId="{108A9E7A-3BCB-4140-92BC-2C71FF86AA63}" type="presParOf" srcId="{2CA35962-CBC6-4F1C-850D-F0BBA0E2A41D}" destId="{2F597F9E-1938-49D6-B03E-0C0D07032940}" srcOrd="0" destOrd="0" presId="urn:microsoft.com/office/officeart/2005/8/layout/vList5"/>
    <dgm:cxn modelId="{C8D0B127-3957-4311-B38C-952BCE368799}" type="presParOf" srcId="{4A3B72A5-D5CB-430E-8E31-4663F5BF738E}" destId="{80FB4EDD-8208-4D41-ADBE-F01664F5D454}" srcOrd="5" destOrd="0" presId="urn:microsoft.com/office/officeart/2005/8/layout/vList5"/>
    <dgm:cxn modelId="{80E7C08D-0687-4652-85A3-948108A06FA5}" type="presParOf" srcId="{4A3B72A5-D5CB-430E-8E31-4663F5BF738E}" destId="{57AE8F1E-681B-45D9-ABF7-16AE637C699A}" srcOrd="6" destOrd="0" presId="urn:microsoft.com/office/officeart/2005/8/layout/vList5"/>
    <dgm:cxn modelId="{0B92EA8B-D0A0-440E-BA63-2F3B0DA9F56E}" type="presParOf" srcId="{57AE8F1E-681B-45D9-ABF7-16AE637C699A}" destId="{21A2D01D-D8A1-4A32-9532-ED56B9728CE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2A6864-41AD-4DF8-86E3-89A22294316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43309EA-14A0-4CFB-BA11-5B6F8E00558F}">
      <dgm:prSet/>
      <dgm:spPr/>
      <dgm:t>
        <a:bodyPr/>
        <a:lstStyle/>
        <a:p>
          <a:r>
            <a:rPr lang="en-US" b="1" i="1" dirty="0"/>
            <a:t>Automation</a:t>
          </a:r>
          <a:r>
            <a:rPr lang="en-US" dirty="0"/>
            <a:t>: AI is capable of automating repetitive and mundane tasks, allowing humans to focus on more complex and creative work.</a:t>
          </a:r>
        </a:p>
      </dgm:t>
    </dgm:pt>
    <dgm:pt modelId="{286865BC-C43A-4F24-AFDB-C3FD85CCCF4D}" type="parTrans" cxnId="{7AF0DE7A-9C34-45E7-A5A0-B8544E39CDF6}">
      <dgm:prSet/>
      <dgm:spPr/>
      <dgm:t>
        <a:bodyPr/>
        <a:lstStyle/>
        <a:p>
          <a:endParaRPr lang="en-US"/>
        </a:p>
      </dgm:t>
    </dgm:pt>
    <dgm:pt modelId="{DF4BEFBE-2A27-4309-ACFD-0710BC312A16}" type="sibTrans" cxnId="{7AF0DE7A-9C34-45E7-A5A0-B8544E39CDF6}">
      <dgm:prSet/>
      <dgm:spPr/>
      <dgm:t>
        <a:bodyPr/>
        <a:lstStyle/>
        <a:p>
          <a:endParaRPr lang="en-US"/>
        </a:p>
      </dgm:t>
    </dgm:pt>
    <dgm:pt modelId="{D7EBCD4B-78A9-415B-8BD7-444E64EBEB8B}">
      <dgm:prSet/>
      <dgm:spPr/>
      <dgm:t>
        <a:bodyPr/>
        <a:lstStyle/>
        <a:p>
          <a:r>
            <a:rPr lang="en-US" b="1" i="1" dirty="0"/>
            <a:t>Decision-making:</a:t>
          </a:r>
          <a:r>
            <a:rPr lang="en-US" dirty="0"/>
            <a:t> AI can process large amounts of data and make complex decisions based on that data.</a:t>
          </a:r>
        </a:p>
      </dgm:t>
    </dgm:pt>
    <dgm:pt modelId="{E3353D81-DCAE-4ADB-B238-5CF9A30E9FB0}" type="parTrans" cxnId="{1C9E1EA4-0DF2-4B15-A613-4929234121D8}">
      <dgm:prSet/>
      <dgm:spPr/>
      <dgm:t>
        <a:bodyPr/>
        <a:lstStyle/>
        <a:p>
          <a:endParaRPr lang="en-US"/>
        </a:p>
      </dgm:t>
    </dgm:pt>
    <dgm:pt modelId="{7F837C2A-C327-4E99-AA0C-A9BA4FC2A22C}" type="sibTrans" cxnId="{1C9E1EA4-0DF2-4B15-A613-4929234121D8}">
      <dgm:prSet/>
      <dgm:spPr/>
      <dgm:t>
        <a:bodyPr/>
        <a:lstStyle/>
        <a:p>
          <a:endParaRPr lang="en-US"/>
        </a:p>
      </dgm:t>
    </dgm:pt>
    <dgm:pt modelId="{1F3F8B46-8740-49F3-BEC2-4D63E6810D17}">
      <dgm:prSet/>
      <dgm:spPr/>
      <dgm:t>
        <a:bodyPr/>
        <a:lstStyle/>
        <a:p>
          <a:r>
            <a:rPr lang="en-US" b="1" i="1" dirty="0"/>
            <a:t>Personalization:</a:t>
          </a:r>
          <a:r>
            <a:rPr lang="en-US" dirty="0"/>
            <a:t> AI can analyze data about individual preferences and behaviors to personalize products and services. </a:t>
          </a:r>
        </a:p>
      </dgm:t>
    </dgm:pt>
    <dgm:pt modelId="{66C5D5C5-1B24-4719-AA0D-73DCDC8CB3BD}" type="parTrans" cxnId="{4000EC9A-12CB-4CFB-8099-EAE9132CEA94}">
      <dgm:prSet/>
      <dgm:spPr/>
      <dgm:t>
        <a:bodyPr/>
        <a:lstStyle/>
        <a:p>
          <a:endParaRPr lang="en-US"/>
        </a:p>
      </dgm:t>
    </dgm:pt>
    <dgm:pt modelId="{BF08E930-7134-4175-B6EE-036EB6D02499}" type="sibTrans" cxnId="{4000EC9A-12CB-4CFB-8099-EAE9132CEA94}">
      <dgm:prSet/>
      <dgm:spPr/>
      <dgm:t>
        <a:bodyPr/>
        <a:lstStyle/>
        <a:p>
          <a:endParaRPr lang="en-US"/>
        </a:p>
      </dgm:t>
    </dgm:pt>
    <dgm:pt modelId="{D9FEE734-A91B-4C41-9596-18F6431B20FC}">
      <dgm:prSet/>
      <dgm:spPr/>
      <dgm:t>
        <a:bodyPr/>
        <a:lstStyle/>
        <a:p>
          <a:r>
            <a:rPr lang="en-US" b="1" i="1" dirty="0"/>
            <a:t>Improved healthcare:</a:t>
          </a:r>
          <a:r>
            <a:rPr lang="en-US" dirty="0"/>
            <a:t> AI can help doctors and medical professionals make more accurate diagnoses and develop more effective treatment plans. </a:t>
          </a:r>
        </a:p>
      </dgm:t>
    </dgm:pt>
    <dgm:pt modelId="{8BAF6EE2-DEE3-4DE5-9C68-2F2D49A2CE6E}" type="parTrans" cxnId="{C64BCA0B-261E-4543-9935-853A83A2BB28}">
      <dgm:prSet/>
      <dgm:spPr/>
      <dgm:t>
        <a:bodyPr/>
        <a:lstStyle/>
        <a:p>
          <a:endParaRPr lang="en-US"/>
        </a:p>
      </dgm:t>
    </dgm:pt>
    <dgm:pt modelId="{A62A7E2C-5E27-470A-998C-F5D5CFF484AB}" type="sibTrans" cxnId="{C64BCA0B-261E-4543-9935-853A83A2BB28}">
      <dgm:prSet/>
      <dgm:spPr/>
      <dgm:t>
        <a:bodyPr/>
        <a:lstStyle/>
        <a:p>
          <a:endParaRPr lang="en-US"/>
        </a:p>
      </dgm:t>
    </dgm:pt>
    <dgm:pt modelId="{D4AB88A5-FD4C-4AD3-8306-88F752EF8376}" type="pres">
      <dgm:prSet presAssocID="{5C2A6864-41AD-4DF8-86E3-89A22294316B}" presName="vert0" presStyleCnt="0">
        <dgm:presLayoutVars>
          <dgm:dir/>
          <dgm:animOne val="branch"/>
          <dgm:animLvl val="lvl"/>
        </dgm:presLayoutVars>
      </dgm:prSet>
      <dgm:spPr/>
    </dgm:pt>
    <dgm:pt modelId="{48C85DC9-7607-4514-BB8A-48473BD7A110}" type="pres">
      <dgm:prSet presAssocID="{643309EA-14A0-4CFB-BA11-5B6F8E00558F}" presName="thickLine" presStyleLbl="alignNode1" presStyleIdx="0" presStyleCnt="4"/>
      <dgm:spPr/>
    </dgm:pt>
    <dgm:pt modelId="{ED17EE01-992D-4EF7-B89D-14D5B22991FE}" type="pres">
      <dgm:prSet presAssocID="{643309EA-14A0-4CFB-BA11-5B6F8E00558F}" presName="horz1" presStyleCnt="0"/>
      <dgm:spPr/>
    </dgm:pt>
    <dgm:pt modelId="{B2BC98ED-669B-470C-93F7-F7AD3A354D1A}" type="pres">
      <dgm:prSet presAssocID="{643309EA-14A0-4CFB-BA11-5B6F8E00558F}" presName="tx1" presStyleLbl="revTx" presStyleIdx="0" presStyleCnt="4"/>
      <dgm:spPr/>
    </dgm:pt>
    <dgm:pt modelId="{455E7EF0-BBF8-4EAA-BB9A-4E019204D476}" type="pres">
      <dgm:prSet presAssocID="{643309EA-14A0-4CFB-BA11-5B6F8E00558F}" presName="vert1" presStyleCnt="0"/>
      <dgm:spPr/>
    </dgm:pt>
    <dgm:pt modelId="{DB33E78C-5E62-4BCF-82A7-8E72CE717DC8}" type="pres">
      <dgm:prSet presAssocID="{D7EBCD4B-78A9-415B-8BD7-444E64EBEB8B}" presName="thickLine" presStyleLbl="alignNode1" presStyleIdx="1" presStyleCnt="4"/>
      <dgm:spPr/>
    </dgm:pt>
    <dgm:pt modelId="{B0165C88-F4AB-4C6E-A49C-9B2824E99F4F}" type="pres">
      <dgm:prSet presAssocID="{D7EBCD4B-78A9-415B-8BD7-444E64EBEB8B}" presName="horz1" presStyleCnt="0"/>
      <dgm:spPr/>
    </dgm:pt>
    <dgm:pt modelId="{BEACBFAF-C7A1-4171-89DD-1E7E6E2A6F4E}" type="pres">
      <dgm:prSet presAssocID="{D7EBCD4B-78A9-415B-8BD7-444E64EBEB8B}" presName="tx1" presStyleLbl="revTx" presStyleIdx="1" presStyleCnt="4"/>
      <dgm:spPr/>
    </dgm:pt>
    <dgm:pt modelId="{CD48D21E-CFA2-41B0-BD74-7CB5053D18DE}" type="pres">
      <dgm:prSet presAssocID="{D7EBCD4B-78A9-415B-8BD7-444E64EBEB8B}" presName="vert1" presStyleCnt="0"/>
      <dgm:spPr/>
    </dgm:pt>
    <dgm:pt modelId="{69D2828A-AA41-4DF7-9485-DB8A10A9AC94}" type="pres">
      <dgm:prSet presAssocID="{1F3F8B46-8740-49F3-BEC2-4D63E6810D17}" presName="thickLine" presStyleLbl="alignNode1" presStyleIdx="2" presStyleCnt="4"/>
      <dgm:spPr/>
    </dgm:pt>
    <dgm:pt modelId="{049FD22E-674A-4E40-ACA0-60AE64D95EF1}" type="pres">
      <dgm:prSet presAssocID="{1F3F8B46-8740-49F3-BEC2-4D63E6810D17}" presName="horz1" presStyleCnt="0"/>
      <dgm:spPr/>
    </dgm:pt>
    <dgm:pt modelId="{92BEC5DB-32F6-4ECE-B5E0-4943837026F2}" type="pres">
      <dgm:prSet presAssocID="{1F3F8B46-8740-49F3-BEC2-4D63E6810D17}" presName="tx1" presStyleLbl="revTx" presStyleIdx="2" presStyleCnt="4"/>
      <dgm:spPr/>
    </dgm:pt>
    <dgm:pt modelId="{7B9F8222-E58D-4D35-83AD-B6BA1BCC570B}" type="pres">
      <dgm:prSet presAssocID="{1F3F8B46-8740-49F3-BEC2-4D63E6810D17}" presName="vert1" presStyleCnt="0"/>
      <dgm:spPr/>
    </dgm:pt>
    <dgm:pt modelId="{BB18D11C-E214-418A-9CCC-EDA765D1F8BA}" type="pres">
      <dgm:prSet presAssocID="{D9FEE734-A91B-4C41-9596-18F6431B20FC}" presName="thickLine" presStyleLbl="alignNode1" presStyleIdx="3" presStyleCnt="4"/>
      <dgm:spPr/>
    </dgm:pt>
    <dgm:pt modelId="{1294CB0D-59B9-401D-84D6-A780FC591EB0}" type="pres">
      <dgm:prSet presAssocID="{D9FEE734-A91B-4C41-9596-18F6431B20FC}" presName="horz1" presStyleCnt="0"/>
      <dgm:spPr/>
    </dgm:pt>
    <dgm:pt modelId="{9708A98A-8663-422B-8CC7-AC3FAC4B5C34}" type="pres">
      <dgm:prSet presAssocID="{D9FEE734-A91B-4C41-9596-18F6431B20FC}" presName="tx1" presStyleLbl="revTx" presStyleIdx="3" presStyleCnt="4"/>
      <dgm:spPr/>
    </dgm:pt>
    <dgm:pt modelId="{DABF856E-9DFF-4414-8874-6C61F0943AB6}" type="pres">
      <dgm:prSet presAssocID="{D9FEE734-A91B-4C41-9596-18F6431B20FC}" presName="vert1" presStyleCnt="0"/>
      <dgm:spPr/>
    </dgm:pt>
  </dgm:ptLst>
  <dgm:cxnLst>
    <dgm:cxn modelId="{C64BCA0B-261E-4543-9935-853A83A2BB28}" srcId="{5C2A6864-41AD-4DF8-86E3-89A22294316B}" destId="{D9FEE734-A91B-4C41-9596-18F6431B20FC}" srcOrd="3" destOrd="0" parTransId="{8BAF6EE2-DEE3-4DE5-9C68-2F2D49A2CE6E}" sibTransId="{A62A7E2C-5E27-470A-998C-F5D5CFF484AB}"/>
    <dgm:cxn modelId="{ADDDCB22-3621-4CD2-990A-D867D480584A}" type="presOf" srcId="{5C2A6864-41AD-4DF8-86E3-89A22294316B}" destId="{D4AB88A5-FD4C-4AD3-8306-88F752EF8376}" srcOrd="0" destOrd="0" presId="urn:microsoft.com/office/officeart/2008/layout/LinedList"/>
    <dgm:cxn modelId="{45C3983E-4CFA-4DD0-BE56-81C6DB45AE5B}" type="presOf" srcId="{643309EA-14A0-4CFB-BA11-5B6F8E00558F}" destId="{B2BC98ED-669B-470C-93F7-F7AD3A354D1A}" srcOrd="0" destOrd="0" presId="urn:microsoft.com/office/officeart/2008/layout/LinedList"/>
    <dgm:cxn modelId="{4F2A9A7A-EB3C-43C0-B7E5-331D7F13E264}" type="presOf" srcId="{D9FEE734-A91B-4C41-9596-18F6431B20FC}" destId="{9708A98A-8663-422B-8CC7-AC3FAC4B5C34}" srcOrd="0" destOrd="0" presId="urn:microsoft.com/office/officeart/2008/layout/LinedList"/>
    <dgm:cxn modelId="{7AF0DE7A-9C34-45E7-A5A0-B8544E39CDF6}" srcId="{5C2A6864-41AD-4DF8-86E3-89A22294316B}" destId="{643309EA-14A0-4CFB-BA11-5B6F8E00558F}" srcOrd="0" destOrd="0" parTransId="{286865BC-C43A-4F24-AFDB-C3FD85CCCF4D}" sibTransId="{DF4BEFBE-2A27-4309-ACFD-0710BC312A16}"/>
    <dgm:cxn modelId="{4000EC9A-12CB-4CFB-8099-EAE9132CEA94}" srcId="{5C2A6864-41AD-4DF8-86E3-89A22294316B}" destId="{1F3F8B46-8740-49F3-BEC2-4D63E6810D17}" srcOrd="2" destOrd="0" parTransId="{66C5D5C5-1B24-4719-AA0D-73DCDC8CB3BD}" sibTransId="{BF08E930-7134-4175-B6EE-036EB6D02499}"/>
    <dgm:cxn modelId="{1C9E1EA4-0DF2-4B15-A613-4929234121D8}" srcId="{5C2A6864-41AD-4DF8-86E3-89A22294316B}" destId="{D7EBCD4B-78A9-415B-8BD7-444E64EBEB8B}" srcOrd="1" destOrd="0" parTransId="{E3353D81-DCAE-4ADB-B238-5CF9A30E9FB0}" sibTransId="{7F837C2A-C327-4E99-AA0C-A9BA4FC2A22C}"/>
    <dgm:cxn modelId="{01B8ECC0-CEFB-4181-9F77-571A4A3C517A}" type="presOf" srcId="{D7EBCD4B-78A9-415B-8BD7-444E64EBEB8B}" destId="{BEACBFAF-C7A1-4171-89DD-1E7E6E2A6F4E}" srcOrd="0" destOrd="0" presId="urn:microsoft.com/office/officeart/2008/layout/LinedList"/>
    <dgm:cxn modelId="{32EB01C6-761B-497F-9EC2-5F12600DB4D2}" type="presOf" srcId="{1F3F8B46-8740-49F3-BEC2-4D63E6810D17}" destId="{92BEC5DB-32F6-4ECE-B5E0-4943837026F2}" srcOrd="0" destOrd="0" presId="urn:microsoft.com/office/officeart/2008/layout/LinedList"/>
    <dgm:cxn modelId="{E7F24D93-9DB2-4DE2-A30A-370F6D474DEB}" type="presParOf" srcId="{D4AB88A5-FD4C-4AD3-8306-88F752EF8376}" destId="{48C85DC9-7607-4514-BB8A-48473BD7A110}" srcOrd="0" destOrd="0" presId="urn:microsoft.com/office/officeart/2008/layout/LinedList"/>
    <dgm:cxn modelId="{F23632B4-B0C2-46DD-8B9C-2996AC97FFC2}" type="presParOf" srcId="{D4AB88A5-FD4C-4AD3-8306-88F752EF8376}" destId="{ED17EE01-992D-4EF7-B89D-14D5B22991FE}" srcOrd="1" destOrd="0" presId="urn:microsoft.com/office/officeart/2008/layout/LinedList"/>
    <dgm:cxn modelId="{A373568D-1FB8-4DF4-9FD7-0DB8C0964110}" type="presParOf" srcId="{ED17EE01-992D-4EF7-B89D-14D5B22991FE}" destId="{B2BC98ED-669B-470C-93F7-F7AD3A354D1A}" srcOrd="0" destOrd="0" presId="urn:microsoft.com/office/officeart/2008/layout/LinedList"/>
    <dgm:cxn modelId="{93708D0C-544A-4365-8032-4451ACFCD45C}" type="presParOf" srcId="{ED17EE01-992D-4EF7-B89D-14D5B22991FE}" destId="{455E7EF0-BBF8-4EAA-BB9A-4E019204D476}" srcOrd="1" destOrd="0" presId="urn:microsoft.com/office/officeart/2008/layout/LinedList"/>
    <dgm:cxn modelId="{2C023096-1E6C-4BFA-A77F-6F4511510E67}" type="presParOf" srcId="{D4AB88A5-FD4C-4AD3-8306-88F752EF8376}" destId="{DB33E78C-5E62-4BCF-82A7-8E72CE717DC8}" srcOrd="2" destOrd="0" presId="urn:microsoft.com/office/officeart/2008/layout/LinedList"/>
    <dgm:cxn modelId="{CA22D1A3-2471-4841-ACF2-3FC7303006D5}" type="presParOf" srcId="{D4AB88A5-FD4C-4AD3-8306-88F752EF8376}" destId="{B0165C88-F4AB-4C6E-A49C-9B2824E99F4F}" srcOrd="3" destOrd="0" presId="urn:microsoft.com/office/officeart/2008/layout/LinedList"/>
    <dgm:cxn modelId="{A8B0065B-43AA-4E48-B268-DA53BA17A339}" type="presParOf" srcId="{B0165C88-F4AB-4C6E-A49C-9B2824E99F4F}" destId="{BEACBFAF-C7A1-4171-89DD-1E7E6E2A6F4E}" srcOrd="0" destOrd="0" presId="urn:microsoft.com/office/officeart/2008/layout/LinedList"/>
    <dgm:cxn modelId="{2A50B9F1-7C2B-4088-B758-D190CB45093D}" type="presParOf" srcId="{B0165C88-F4AB-4C6E-A49C-9B2824E99F4F}" destId="{CD48D21E-CFA2-41B0-BD74-7CB5053D18DE}" srcOrd="1" destOrd="0" presId="urn:microsoft.com/office/officeart/2008/layout/LinedList"/>
    <dgm:cxn modelId="{4F3A5F1C-D71D-406E-A957-44881EC1C6F5}" type="presParOf" srcId="{D4AB88A5-FD4C-4AD3-8306-88F752EF8376}" destId="{69D2828A-AA41-4DF7-9485-DB8A10A9AC94}" srcOrd="4" destOrd="0" presId="urn:microsoft.com/office/officeart/2008/layout/LinedList"/>
    <dgm:cxn modelId="{65B72E13-6DE5-486D-9A20-A3E8C6629242}" type="presParOf" srcId="{D4AB88A5-FD4C-4AD3-8306-88F752EF8376}" destId="{049FD22E-674A-4E40-ACA0-60AE64D95EF1}" srcOrd="5" destOrd="0" presId="urn:microsoft.com/office/officeart/2008/layout/LinedList"/>
    <dgm:cxn modelId="{AFF5CD15-EAEA-4C65-90F2-C97F0E93B87A}" type="presParOf" srcId="{049FD22E-674A-4E40-ACA0-60AE64D95EF1}" destId="{92BEC5DB-32F6-4ECE-B5E0-4943837026F2}" srcOrd="0" destOrd="0" presId="urn:microsoft.com/office/officeart/2008/layout/LinedList"/>
    <dgm:cxn modelId="{0EB22556-B573-4395-AAFC-D0A030CE3437}" type="presParOf" srcId="{049FD22E-674A-4E40-ACA0-60AE64D95EF1}" destId="{7B9F8222-E58D-4D35-83AD-B6BA1BCC570B}" srcOrd="1" destOrd="0" presId="urn:microsoft.com/office/officeart/2008/layout/LinedList"/>
    <dgm:cxn modelId="{5A5D8993-5C43-4DBD-A2BA-515E035DED1E}" type="presParOf" srcId="{D4AB88A5-FD4C-4AD3-8306-88F752EF8376}" destId="{BB18D11C-E214-418A-9CCC-EDA765D1F8BA}" srcOrd="6" destOrd="0" presId="urn:microsoft.com/office/officeart/2008/layout/LinedList"/>
    <dgm:cxn modelId="{F2FF4B59-654E-44BE-9227-64DCD235C253}" type="presParOf" srcId="{D4AB88A5-FD4C-4AD3-8306-88F752EF8376}" destId="{1294CB0D-59B9-401D-84D6-A780FC591EB0}" srcOrd="7" destOrd="0" presId="urn:microsoft.com/office/officeart/2008/layout/LinedList"/>
    <dgm:cxn modelId="{548CFCDE-CAE8-4031-ACB7-EE89D026984D}" type="presParOf" srcId="{1294CB0D-59B9-401D-84D6-A780FC591EB0}" destId="{9708A98A-8663-422B-8CC7-AC3FAC4B5C34}" srcOrd="0" destOrd="0" presId="urn:microsoft.com/office/officeart/2008/layout/LinedList"/>
    <dgm:cxn modelId="{B08EF99B-7495-461C-B3B2-02983FEBA15D}" type="presParOf" srcId="{1294CB0D-59B9-401D-84D6-A780FC591EB0}" destId="{DABF856E-9DFF-4414-8874-6C61F0943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291664-99E6-4522-AB0A-1AA5395AAA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0652EB-B3B3-441D-A6ED-078E90CCF8F6}">
      <dgm:prSet/>
      <dgm:spPr/>
      <dgm:t>
        <a:bodyPr/>
        <a:lstStyle/>
        <a:p>
          <a:pPr rtl="0"/>
          <a:r>
            <a:rPr lang="en-US" b="1" i="1" dirty="0"/>
            <a:t>Increased safety: </a:t>
          </a:r>
          <a:r>
            <a:rPr lang="en-US" dirty="0"/>
            <a:t>AI can be used to improve safety in a variety of industries, including transportation, manufacturing, and construction.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12263305-B756-4607-9742-1D0172BC478C}" type="parTrans" cxnId="{FCC60AB4-E530-4D76-AE28-5F3660E8B1E1}">
      <dgm:prSet/>
      <dgm:spPr/>
      <dgm:t>
        <a:bodyPr/>
        <a:lstStyle/>
        <a:p>
          <a:endParaRPr lang="en-US"/>
        </a:p>
      </dgm:t>
    </dgm:pt>
    <dgm:pt modelId="{947F424C-D4A4-407A-8222-07EB65276397}" type="sibTrans" cxnId="{FCC60AB4-E530-4D76-AE28-5F3660E8B1E1}">
      <dgm:prSet/>
      <dgm:spPr/>
      <dgm:t>
        <a:bodyPr/>
        <a:lstStyle/>
        <a:p>
          <a:endParaRPr lang="en-US"/>
        </a:p>
      </dgm:t>
    </dgm:pt>
    <dgm:pt modelId="{DA1287CC-F540-4701-A3A1-56F112402D42}">
      <dgm:prSet/>
      <dgm:spPr/>
      <dgm:t>
        <a:bodyPr/>
        <a:lstStyle/>
        <a:p>
          <a:r>
            <a:rPr lang="en-US" b="1" i="1" dirty="0"/>
            <a:t>Advancements in science and research:</a:t>
          </a:r>
          <a:r>
            <a:rPr lang="en-US" dirty="0"/>
            <a:t> AI can help scientists and researchers process large amounts of data and make new discoveries. This can accelerate scientific progress and lead to new breakthroughs in a variety of fields.</a:t>
          </a:r>
        </a:p>
      </dgm:t>
    </dgm:pt>
    <dgm:pt modelId="{33C9C001-12AA-4303-BBC8-9B5506F1A4E6}" type="parTrans" cxnId="{A00DAC06-0057-48CA-8C1D-0B5263AAD0BA}">
      <dgm:prSet/>
      <dgm:spPr/>
      <dgm:t>
        <a:bodyPr/>
        <a:lstStyle/>
        <a:p>
          <a:endParaRPr lang="en-US"/>
        </a:p>
      </dgm:t>
    </dgm:pt>
    <dgm:pt modelId="{822765D4-A21E-425B-9AC8-03CF59E9CE5B}" type="sibTrans" cxnId="{A00DAC06-0057-48CA-8C1D-0B5263AAD0BA}">
      <dgm:prSet/>
      <dgm:spPr/>
      <dgm:t>
        <a:bodyPr/>
        <a:lstStyle/>
        <a:p>
          <a:endParaRPr lang="en-US"/>
        </a:p>
      </dgm:t>
    </dgm:pt>
    <dgm:pt modelId="{39BE45AE-C6AE-4ACB-89E8-1DA2D83785D6}">
      <dgm:prSet/>
      <dgm:spPr/>
      <dgm:t>
        <a:bodyPr/>
        <a:lstStyle/>
        <a:p>
          <a:pPr rtl="0"/>
          <a:r>
            <a:rPr lang="en-US" b="1" i="1" dirty="0"/>
            <a:t>Addressing global challenges:</a:t>
          </a:r>
          <a:r>
            <a:rPr lang="en-US" dirty="0"/>
            <a:t> AI can be used to address some of the world's most pressing challenges, such as climate change, poverty, and disease.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9C4A1276-AACF-4415-8B90-563472EE37B7}" type="parTrans" cxnId="{259209D0-CE7E-44C9-AAC9-A187FC8CC03C}">
      <dgm:prSet/>
      <dgm:spPr/>
      <dgm:t>
        <a:bodyPr/>
        <a:lstStyle/>
        <a:p>
          <a:endParaRPr lang="en-US"/>
        </a:p>
      </dgm:t>
    </dgm:pt>
    <dgm:pt modelId="{03FF0CA3-5B13-45B5-9719-2D99CDF49B7B}" type="sibTrans" cxnId="{259209D0-CE7E-44C9-AAC9-A187FC8CC03C}">
      <dgm:prSet/>
      <dgm:spPr/>
      <dgm:t>
        <a:bodyPr/>
        <a:lstStyle/>
        <a:p>
          <a:endParaRPr lang="en-US"/>
        </a:p>
      </dgm:t>
    </dgm:pt>
    <dgm:pt modelId="{4B5724B2-4B3A-4A7D-8E6F-D6321A1AD7E1}" type="pres">
      <dgm:prSet presAssocID="{D6291664-99E6-4522-AB0A-1AA5395AAA7F}" presName="vert0" presStyleCnt="0">
        <dgm:presLayoutVars>
          <dgm:dir/>
          <dgm:animOne val="branch"/>
          <dgm:animLvl val="lvl"/>
        </dgm:presLayoutVars>
      </dgm:prSet>
      <dgm:spPr/>
    </dgm:pt>
    <dgm:pt modelId="{BE00566F-2B70-4420-A531-DDEE084D1187}" type="pres">
      <dgm:prSet presAssocID="{200652EB-B3B3-441D-A6ED-078E90CCF8F6}" presName="thickLine" presStyleLbl="alignNode1" presStyleIdx="0" presStyleCnt="3"/>
      <dgm:spPr/>
    </dgm:pt>
    <dgm:pt modelId="{FD10E1D7-5E79-4054-A2B4-C8B6DCDBEDDD}" type="pres">
      <dgm:prSet presAssocID="{200652EB-B3B3-441D-A6ED-078E90CCF8F6}" presName="horz1" presStyleCnt="0"/>
      <dgm:spPr/>
    </dgm:pt>
    <dgm:pt modelId="{BDD9D219-F56A-4AFE-9FEE-B9A0CC30F2F2}" type="pres">
      <dgm:prSet presAssocID="{200652EB-B3B3-441D-A6ED-078E90CCF8F6}" presName="tx1" presStyleLbl="revTx" presStyleIdx="0" presStyleCnt="3"/>
      <dgm:spPr/>
    </dgm:pt>
    <dgm:pt modelId="{347156A2-0CE7-43A4-9D98-2D37621FD371}" type="pres">
      <dgm:prSet presAssocID="{200652EB-B3B3-441D-A6ED-078E90CCF8F6}" presName="vert1" presStyleCnt="0"/>
      <dgm:spPr/>
    </dgm:pt>
    <dgm:pt modelId="{1EE09FFA-102A-434D-922B-C364DD42E0A5}" type="pres">
      <dgm:prSet presAssocID="{DA1287CC-F540-4701-A3A1-56F112402D42}" presName="thickLine" presStyleLbl="alignNode1" presStyleIdx="1" presStyleCnt="3"/>
      <dgm:spPr/>
    </dgm:pt>
    <dgm:pt modelId="{EFA40762-64DE-407E-8FCE-459E0B78166D}" type="pres">
      <dgm:prSet presAssocID="{DA1287CC-F540-4701-A3A1-56F112402D42}" presName="horz1" presStyleCnt="0"/>
      <dgm:spPr/>
    </dgm:pt>
    <dgm:pt modelId="{0B0A8DA6-F894-433D-B866-439A6EB6A9A5}" type="pres">
      <dgm:prSet presAssocID="{DA1287CC-F540-4701-A3A1-56F112402D42}" presName="tx1" presStyleLbl="revTx" presStyleIdx="1" presStyleCnt="3"/>
      <dgm:spPr/>
    </dgm:pt>
    <dgm:pt modelId="{858DA7C8-4F5F-4D02-8237-04BF7B720EE4}" type="pres">
      <dgm:prSet presAssocID="{DA1287CC-F540-4701-A3A1-56F112402D42}" presName="vert1" presStyleCnt="0"/>
      <dgm:spPr/>
    </dgm:pt>
    <dgm:pt modelId="{9C9C5EBA-EE54-442D-BAB0-92008F15FF02}" type="pres">
      <dgm:prSet presAssocID="{39BE45AE-C6AE-4ACB-89E8-1DA2D83785D6}" presName="thickLine" presStyleLbl="alignNode1" presStyleIdx="2" presStyleCnt="3"/>
      <dgm:spPr/>
    </dgm:pt>
    <dgm:pt modelId="{57DA0816-55DA-47DB-9F37-BFE6BA63B333}" type="pres">
      <dgm:prSet presAssocID="{39BE45AE-C6AE-4ACB-89E8-1DA2D83785D6}" presName="horz1" presStyleCnt="0"/>
      <dgm:spPr/>
    </dgm:pt>
    <dgm:pt modelId="{57434111-3053-40B2-80C2-6AAAE1DC121A}" type="pres">
      <dgm:prSet presAssocID="{39BE45AE-C6AE-4ACB-89E8-1DA2D83785D6}" presName="tx1" presStyleLbl="revTx" presStyleIdx="2" presStyleCnt="3"/>
      <dgm:spPr/>
    </dgm:pt>
    <dgm:pt modelId="{1B8ED409-AD54-4B30-A215-0ECB45FF9B7D}" type="pres">
      <dgm:prSet presAssocID="{39BE45AE-C6AE-4ACB-89E8-1DA2D83785D6}" presName="vert1" presStyleCnt="0"/>
      <dgm:spPr/>
    </dgm:pt>
  </dgm:ptLst>
  <dgm:cxnLst>
    <dgm:cxn modelId="{A00DAC06-0057-48CA-8C1D-0B5263AAD0BA}" srcId="{D6291664-99E6-4522-AB0A-1AA5395AAA7F}" destId="{DA1287CC-F540-4701-A3A1-56F112402D42}" srcOrd="1" destOrd="0" parTransId="{33C9C001-12AA-4303-BBC8-9B5506F1A4E6}" sibTransId="{822765D4-A21E-425B-9AC8-03CF59E9CE5B}"/>
    <dgm:cxn modelId="{C7D1805D-53B8-49E9-8270-B1255C428355}" type="presOf" srcId="{DA1287CC-F540-4701-A3A1-56F112402D42}" destId="{0B0A8DA6-F894-433D-B866-439A6EB6A9A5}" srcOrd="0" destOrd="0" presId="urn:microsoft.com/office/officeart/2008/layout/LinedList"/>
    <dgm:cxn modelId="{3A994593-F66C-49D1-97C6-F35050998963}" type="presOf" srcId="{D6291664-99E6-4522-AB0A-1AA5395AAA7F}" destId="{4B5724B2-4B3A-4A7D-8E6F-D6321A1AD7E1}" srcOrd="0" destOrd="0" presId="urn:microsoft.com/office/officeart/2008/layout/LinedList"/>
    <dgm:cxn modelId="{671901A4-3B96-439B-8B15-EB78FBF68C9A}" type="presOf" srcId="{39BE45AE-C6AE-4ACB-89E8-1DA2D83785D6}" destId="{57434111-3053-40B2-80C2-6AAAE1DC121A}" srcOrd="0" destOrd="0" presId="urn:microsoft.com/office/officeart/2008/layout/LinedList"/>
    <dgm:cxn modelId="{FCC60AB4-E530-4D76-AE28-5F3660E8B1E1}" srcId="{D6291664-99E6-4522-AB0A-1AA5395AAA7F}" destId="{200652EB-B3B3-441D-A6ED-078E90CCF8F6}" srcOrd="0" destOrd="0" parTransId="{12263305-B756-4607-9742-1D0172BC478C}" sibTransId="{947F424C-D4A4-407A-8222-07EB65276397}"/>
    <dgm:cxn modelId="{997A94CE-43E8-44F2-9C14-307E887FC90C}" type="presOf" srcId="{200652EB-B3B3-441D-A6ED-078E90CCF8F6}" destId="{BDD9D219-F56A-4AFE-9FEE-B9A0CC30F2F2}" srcOrd="0" destOrd="0" presId="urn:microsoft.com/office/officeart/2008/layout/LinedList"/>
    <dgm:cxn modelId="{259209D0-CE7E-44C9-AAC9-A187FC8CC03C}" srcId="{D6291664-99E6-4522-AB0A-1AA5395AAA7F}" destId="{39BE45AE-C6AE-4ACB-89E8-1DA2D83785D6}" srcOrd="2" destOrd="0" parTransId="{9C4A1276-AACF-4415-8B90-563472EE37B7}" sibTransId="{03FF0CA3-5B13-45B5-9719-2D99CDF49B7B}"/>
    <dgm:cxn modelId="{03224AAB-AC6B-4A0C-A902-FCFF0D5D0F58}" type="presParOf" srcId="{4B5724B2-4B3A-4A7D-8E6F-D6321A1AD7E1}" destId="{BE00566F-2B70-4420-A531-DDEE084D1187}" srcOrd="0" destOrd="0" presId="urn:microsoft.com/office/officeart/2008/layout/LinedList"/>
    <dgm:cxn modelId="{46789F74-61B2-4891-A312-3C8822AEB170}" type="presParOf" srcId="{4B5724B2-4B3A-4A7D-8E6F-D6321A1AD7E1}" destId="{FD10E1D7-5E79-4054-A2B4-C8B6DCDBEDDD}" srcOrd="1" destOrd="0" presId="urn:microsoft.com/office/officeart/2008/layout/LinedList"/>
    <dgm:cxn modelId="{4D4D4CB8-3AD9-40FE-A120-C12B7EAFE916}" type="presParOf" srcId="{FD10E1D7-5E79-4054-A2B4-C8B6DCDBEDDD}" destId="{BDD9D219-F56A-4AFE-9FEE-B9A0CC30F2F2}" srcOrd="0" destOrd="0" presId="urn:microsoft.com/office/officeart/2008/layout/LinedList"/>
    <dgm:cxn modelId="{ED7469C9-94FA-4072-ADC5-F07EBEDC17DE}" type="presParOf" srcId="{FD10E1D7-5E79-4054-A2B4-C8B6DCDBEDDD}" destId="{347156A2-0CE7-43A4-9D98-2D37621FD371}" srcOrd="1" destOrd="0" presId="urn:microsoft.com/office/officeart/2008/layout/LinedList"/>
    <dgm:cxn modelId="{F494BD82-65FD-43A3-9301-D998C253E47C}" type="presParOf" srcId="{4B5724B2-4B3A-4A7D-8E6F-D6321A1AD7E1}" destId="{1EE09FFA-102A-434D-922B-C364DD42E0A5}" srcOrd="2" destOrd="0" presId="urn:microsoft.com/office/officeart/2008/layout/LinedList"/>
    <dgm:cxn modelId="{985D2BAB-CCCE-436F-B810-6E5ECAAF9AAC}" type="presParOf" srcId="{4B5724B2-4B3A-4A7D-8E6F-D6321A1AD7E1}" destId="{EFA40762-64DE-407E-8FCE-459E0B78166D}" srcOrd="3" destOrd="0" presId="urn:microsoft.com/office/officeart/2008/layout/LinedList"/>
    <dgm:cxn modelId="{343A22DE-15CC-48C8-9FC6-46372D0022E7}" type="presParOf" srcId="{EFA40762-64DE-407E-8FCE-459E0B78166D}" destId="{0B0A8DA6-F894-433D-B866-439A6EB6A9A5}" srcOrd="0" destOrd="0" presId="urn:microsoft.com/office/officeart/2008/layout/LinedList"/>
    <dgm:cxn modelId="{55876D50-82B4-4427-8EF1-F12F088143CA}" type="presParOf" srcId="{EFA40762-64DE-407E-8FCE-459E0B78166D}" destId="{858DA7C8-4F5F-4D02-8237-04BF7B720EE4}" srcOrd="1" destOrd="0" presId="urn:microsoft.com/office/officeart/2008/layout/LinedList"/>
    <dgm:cxn modelId="{0E2EA641-B3B1-43DD-B301-48AF942A2F50}" type="presParOf" srcId="{4B5724B2-4B3A-4A7D-8E6F-D6321A1AD7E1}" destId="{9C9C5EBA-EE54-442D-BAB0-92008F15FF02}" srcOrd="4" destOrd="0" presId="urn:microsoft.com/office/officeart/2008/layout/LinedList"/>
    <dgm:cxn modelId="{47EEEFCD-CE62-429E-82D0-4677E2168F97}" type="presParOf" srcId="{4B5724B2-4B3A-4A7D-8E6F-D6321A1AD7E1}" destId="{57DA0816-55DA-47DB-9F37-BFE6BA63B333}" srcOrd="5" destOrd="0" presId="urn:microsoft.com/office/officeart/2008/layout/LinedList"/>
    <dgm:cxn modelId="{3E269E9D-7AB4-4AC3-9120-387AB72CB91E}" type="presParOf" srcId="{57DA0816-55DA-47DB-9F37-BFE6BA63B333}" destId="{57434111-3053-40B2-80C2-6AAAE1DC121A}" srcOrd="0" destOrd="0" presId="urn:microsoft.com/office/officeart/2008/layout/LinedList"/>
    <dgm:cxn modelId="{BE7FF6DF-96ED-473F-9EF1-7789021A5123}" type="presParOf" srcId="{57DA0816-55DA-47DB-9F37-BFE6BA63B333}" destId="{1B8ED409-AD54-4B30-A215-0ECB45FF9B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4A65-1D78-43E6-A84E-E76F6B100B6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CA6744-F164-4785-AB61-6F43E4E652D8}">
      <dsp:nvSpPr>
        <dsp:cNvPr id="0" name=""/>
        <dsp:cNvSpPr/>
      </dsp:nvSpPr>
      <dsp:spPr>
        <a:xfrm>
          <a:off x="315468" y="1348914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1943</a:t>
          </a:r>
        </a:p>
      </dsp:txBody>
      <dsp:txXfrm>
        <a:off x="315468" y="1348914"/>
        <a:ext cx="4626864" cy="522160"/>
      </dsp:txXfrm>
    </dsp:sp>
    <dsp:sp modelId="{82F386E6-F902-4636-A0FA-C1550FE04090}">
      <dsp:nvSpPr>
        <dsp:cNvPr id="0" name=""/>
        <dsp:cNvSpPr/>
      </dsp:nvSpPr>
      <dsp:spPr>
        <a:xfrm>
          <a:off x="315468" y="313201"/>
          <a:ext cx="4626864" cy="10357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Warren McCulloch and Walter Pitts created the first artificial neuron model, which became the basis for future neural networks.</a:t>
          </a:r>
        </a:p>
      </dsp:txBody>
      <dsp:txXfrm>
        <a:off x="315468" y="313201"/>
        <a:ext cx="4626864" cy="1035713"/>
      </dsp:txXfrm>
    </dsp:sp>
    <dsp:sp modelId="{0AB3FA97-A37E-465D-A989-E54210778125}">
      <dsp:nvSpPr>
        <dsp:cNvPr id="0" name=""/>
        <dsp:cNvSpPr/>
      </dsp:nvSpPr>
      <dsp:spPr>
        <a:xfrm>
          <a:off x="262889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3B109-DD55-4B1F-9A40-D73DAA5238B9}">
      <dsp:nvSpPr>
        <dsp:cNvPr id="0" name=""/>
        <dsp:cNvSpPr/>
      </dsp:nvSpPr>
      <dsp:spPr>
        <a:xfrm>
          <a:off x="2944368" y="2480262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1950</a:t>
          </a:r>
        </a:p>
      </dsp:txBody>
      <dsp:txXfrm>
        <a:off x="2944368" y="2480262"/>
        <a:ext cx="4626864" cy="522160"/>
      </dsp:txXfrm>
    </dsp:sp>
    <dsp:sp modelId="{BAC1B008-DB52-4BE3-B1AB-792D19271CE0}">
      <dsp:nvSpPr>
        <dsp:cNvPr id="0" name=""/>
        <dsp:cNvSpPr/>
      </dsp:nvSpPr>
      <dsp:spPr>
        <a:xfrm>
          <a:off x="2944368" y="3002423"/>
          <a:ext cx="4626864" cy="10357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Alan Turing published a paper titled "Computing Machinery and Intelligence," in which he proposed the Turing Test.</a:t>
          </a:r>
        </a:p>
      </dsp:txBody>
      <dsp:txXfrm>
        <a:off x="2944368" y="3002423"/>
        <a:ext cx="4626864" cy="1035713"/>
      </dsp:txXfrm>
    </dsp:sp>
    <dsp:sp modelId="{ACDF59FC-BB8A-4F3F-957E-3EBD26ACD725}">
      <dsp:nvSpPr>
        <dsp:cNvPr id="0" name=""/>
        <dsp:cNvSpPr/>
      </dsp:nvSpPr>
      <dsp:spPr>
        <a:xfrm>
          <a:off x="525779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07E94-E597-4ADD-93C8-9697698ADC8E}">
      <dsp:nvSpPr>
        <dsp:cNvPr id="0" name=""/>
        <dsp:cNvSpPr/>
      </dsp:nvSpPr>
      <dsp:spPr>
        <a:xfrm rot="2700000">
          <a:off x="25950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B3B1D9-986D-4A70-A9AF-AE1D71958536}">
      <dsp:nvSpPr>
        <dsp:cNvPr id="0" name=""/>
        <dsp:cNvSpPr/>
      </dsp:nvSpPr>
      <dsp:spPr>
        <a:xfrm rot="2700000">
          <a:off x="52239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8DE56-77F8-4565-A5B8-367EF746D574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1956</a:t>
          </a:r>
        </a:p>
      </dsp:txBody>
      <dsp:txXfrm>
        <a:off x="5573268" y="1348914"/>
        <a:ext cx="4626864" cy="522160"/>
      </dsp:txXfrm>
    </dsp:sp>
    <dsp:sp modelId="{572280DC-1AD5-4B60-B29D-91023731F563}">
      <dsp:nvSpPr>
        <dsp:cNvPr id="0" name=""/>
        <dsp:cNvSpPr/>
      </dsp:nvSpPr>
      <dsp:spPr>
        <a:xfrm>
          <a:off x="5573268" y="66602"/>
          <a:ext cx="4626864" cy="12823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term "artificial intelligence" was first used by John McCarthy, Marvin Minsky, Nathaniel Rochester, and Claude Shannon at the Dartmouth C</a:t>
          </a:r>
        </a:p>
      </dsp:txBody>
      <dsp:txXfrm>
        <a:off x="5573268" y="66602"/>
        <a:ext cx="4626864" cy="1282312"/>
      </dsp:txXfrm>
    </dsp:sp>
    <dsp:sp modelId="{EDBEFB43-F9D9-4F30-A282-2B1806F68538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19937-0FE5-44EB-9F78-379E8FAD999C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5FDF2-79FB-4866-9100-2A003B5836E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BA974-E706-416F-BFAE-EE38CC7EA791}">
      <dsp:nvSpPr>
        <dsp:cNvPr id="0" name=""/>
        <dsp:cNvSpPr/>
      </dsp:nvSpPr>
      <dsp:spPr>
        <a:xfrm>
          <a:off x="253596" y="1348914"/>
          <a:ext cx="3700587" cy="52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1958</a:t>
          </a:r>
        </a:p>
      </dsp:txBody>
      <dsp:txXfrm>
        <a:off x="253596" y="1348914"/>
        <a:ext cx="3700587" cy="522160"/>
      </dsp:txXfrm>
    </dsp:sp>
    <dsp:sp modelId="{1DD32EF5-1DD5-4397-9550-59D3FCBB8525}">
      <dsp:nvSpPr>
        <dsp:cNvPr id="0" name=""/>
        <dsp:cNvSpPr/>
      </dsp:nvSpPr>
      <dsp:spPr>
        <a:xfrm>
          <a:off x="253596" y="428280"/>
          <a:ext cx="3700587" cy="9206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John McCarthy invented the Lisp programming language, which became the main language for AI research.</a:t>
          </a:r>
        </a:p>
      </dsp:txBody>
      <dsp:txXfrm>
        <a:off x="253596" y="428280"/>
        <a:ext cx="3700587" cy="920634"/>
      </dsp:txXfrm>
    </dsp:sp>
    <dsp:sp modelId="{3CF9D832-0738-4F47-B0A6-6647F4BB941C}">
      <dsp:nvSpPr>
        <dsp:cNvPr id="0" name=""/>
        <dsp:cNvSpPr/>
      </dsp:nvSpPr>
      <dsp:spPr>
        <a:xfrm>
          <a:off x="210389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E063-F907-4777-8D25-86DB6894B58E}">
      <dsp:nvSpPr>
        <dsp:cNvPr id="0" name=""/>
        <dsp:cNvSpPr/>
      </dsp:nvSpPr>
      <dsp:spPr>
        <a:xfrm>
          <a:off x="2356202" y="2480262"/>
          <a:ext cx="3700587" cy="522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1964</a:t>
          </a:r>
        </a:p>
      </dsp:txBody>
      <dsp:txXfrm>
        <a:off x="2356202" y="2480262"/>
        <a:ext cx="3700587" cy="522160"/>
      </dsp:txXfrm>
    </dsp:sp>
    <dsp:sp modelId="{2EDC6819-A8CD-4156-ADB7-DEDBCF9DA23E}">
      <dsp:nvSpPr>
        <dsp:cNvPr id="0" name=""/>
        <dsp:cNvSpPr/>
      </dsp:nvSpPr>
      <dsp:spPr>
        <a:xfrm>
          <a:off x="2356202" y="3002423"/>
          <a:ext cx="3700587" cy="13480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Joseph Weizenbaum created ELIZA, a computer program that could simulate a conversation with a human and is considered one of the earliest examples of natural language processing (NLP).</a:t>
          </a:r>
        </a:p>
      </dsp:txBody>
      <dsp:txXfrm>
        <a:off x="2356202" y="3002423"/>
        <a:ext cx="3700587" cy="1348071"/>
      </dsp:txXfrm>
    </dsp:sp>
    <dsp:sp modelId="{8F0F4FA8-1D12-4230-872E-801229992799}">
      <dsp:nvSpPr>
        <dsp:cNvPr id="0" name=""/>
        <dsp:cNvSpPr/>
      </dsp:nvSpPr>
      <dsp:spPr>
        <a:xfrm>
          <a:off x="4206496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DD032-DD0F-4EDF-BDE5-B8D814B4E970}">
      <dsp:nvSpPr>
        <dsp:cNvPr id="0" name=""/>
        <dsp:cNvSpPr/>
      </dsp:nvSpPr>
      <dsp:spPr>
        <a:xfrm rot="2700000">
          <a:off x="2070044" y="2141823"/>
          <a:ext cx="67690" cy="67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5F9796-7209-424C-A952-AC1DF93E505A}">
      <dsp:nvSpPr>
        <dsp:cNvPr id="0" name=""/>
        <dsp:cNvSpPr/>
      </dsp:nvSpPr>
      <dsp:spPr>
        <a:xfrm rot="2700000">
          <a:off x="4172651" y="2141823"/>
          <a:ext cx="67690" cy="676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9C8603-B1FE-4E67-8DF6-6B1873B4F4BB}">
      <dsp:nvSpPr>
        <dsp:cNvPr id="0" name=""/>
        <dsp:cNvSpPr/>
      </dsp:nvSpPr>
      <dsp:spPr>
        <a:xfrm>
          <a:off x="4458809" y="1348914"/>
          <a:ext cx="3700587" cy="522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1969</a:t>
          </a:r>
        </a:p>
      </dsp:txBody>
      <dsp:txXfrm>
        <a:off x="4458809" y="1348914"/>
        <a:ext cx="3700587" cy="522160"/>
      </dsp:txXfrm>
    </dsp:sp>
    <dsp:sp modelId="{9852BB44-E58A-4B17-9F80-8CFA062EAB0B}">
      <dsp:nvSpPr>
        <dsp:cNvPr id="0" name=""/>
        <dsp:cNvSpPr/>
      </dsp:nvSpPr>
      <dsp:spPr>
        <a:xfrm>
          <a:off x="4458809" y="198121"/>
          <a:ext cx="3700587" cy="11507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Shakey, the first mobile robot capable of reasoning about its own actions, was developed at the Stanford Research Institute.</a:t>
          </a:r>
        </a:p>
      </dsp:txBody>
      <dsp:txXfrm>
        <a:off x="4458809" y="198121"/>
        <a:ext cx="3700587" cy="1150792"/>
      </dsp:txXfrm>
    </dsp:sp>
    <dsp:sp modelId="{505958A8-A679-49AA-8D7C-629C958E7961}">
      <dsp:nvSpPr>
        <dsp:cNvPr id="0" name=""/>
        <dsp:cNvSpPr/>
      </dsp:nvSpPr>
      <dsp:spPr>
        <a:xfrm>
          <a:off x="6309103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8C656-AA8F-48D6-812F-AE71C50E7C8F}">
      <dsp:nvSpPr>
        <dsp:cNvPr id="0" name=""/>
        <dsp:cNvSpPr/>
      </dsp:nvSpPr>
      <dsp:spPr>
        <a:xfrm>
          <a:off x="6561416" y="2480262"/>
          <a:ext cx="3700587" cy="522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1975</a:t>
          </a:r>
        </a:p>
      </dsp:txBody>
      <dsp:txXfrm>
        <a:off x="6561416" y="2480262"/>
        <a:ext cx="3700587" cy="522160"/>
      </dsp:txXfrm>
    </dsp:sp>
    <dsp:sp modelId="{FBA69F2C-BC77-40A0-A04A-6753BF008346}">
      <dsp:nvSpPr>
        <dsp:cNvPr id="0" name=""/>
        <dsp:cNvSpPr/>
      </dsp:nvSpPr>
      <dsp:spPr>
        <a:xfrm>
          <a:off x="6561416" y="3002423"/>
          <a:ext cx="3700587" cy="9206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first expert system, MYCIN, was developed at Stanford University to diagnose blood infections.</a:t>
          </a:r>
        </a:p>
      </dsp:txBody>
      <dsp:txXfrm>
        <a:off x="6561416" y="3002423"/>
        <a:ext cx="3700587" cy="920634"/>
      </dsp:txXfrm>
    </dsp:sp>
    <dsp:sp modelId="{5B0C5A7E-6551-49A4-84D1-89DFCA8FD6B7}">
      <dsp:nvSpPr>
        <dsp:cNvPr id="0" name=""/>
        <dsp:cNvSpPr/>
      </dsp:nvSpPr>
      <dsp:spPr>
        <a:xfrm>
          <a:off x="841170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70E3A-DE1C-4A8A-A4A5-FF6F615234E6}">
      <dsp:nvSpPr>
        <dsp:cNvPr id="0" name=""/>
        <dsp:cNvSpPr/>
      </dsp:nvSpPr>
      <dsp:spPr>
        <a:xfrm rot="2700000">
          <a:off x="6275257" y="2141823"/>
          <a:ext cx="67690" cy="67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5FA4EE-0A14-425F-B36E-91E0DA05ECD7}">
      <dsp:nvSpPr>
        <dsp:cNvPr id="0" name=""/>
        <dsp:cNvSpPr/>
      </dsp:nvSpPr>
      <dsp:spPr>
        <a:xfrm rot="2700000">
          <a:off x="8377864" y="2141823"/>
          <a:ext cx="67690" cy="67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8CE63-EE2C-45E3-AD7E-471AC94CC83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7CF05-F3FA-4DAF-8D54-7BFB1FF97948}">
      <dsp:nvSpPr>
        <dsp:cNvPr id="0" name=""/>
        <dsp:cNvSpPr/>
      </dsp:nvSpPr>
      <dsp:spPr>
        <a:xfrm>
          <a:off x="315468" y="1348914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1981</a:t>
          </a:r>
        </a:p>
      </dsp:txBody>
      <dsp:txXfrm>
        <a:off x="315468" y="1348914"/>
        <a:ext cx="4626864" cy="522160"/>
      </dsp:txXfrm>
    </dsp:sp>
    <dsp:sp modelId="{0CA02E7E-B6D7-442B-AFDD-C605BD946B96}">
      <dsp:nvSpPr>
        <dsp:cNvPr id="0" name=""/>
        <dsp:cNvSpPr/>
      </dsp:nvSpPr>
      <dsp:spPr>
        <a:xfrm>
          <a:off x="315468" y="543359"/>
          <a:ext cx="4626864" cy="8055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first autonomous vehicle, the Navlab, was developed by Carnegie Mellon University.</a:t>
          </a:r>
        </a:p>
      </dsp:txBody>
      <dsp:txXfrm>
        <a:off x="315468" y="543359"/>
        <a:ext cx="4626864" cy="805555"/>
      </dsp:txXfrm>
    </dsp:sp>
    <dsp:sp modelId="{6D3839BE-B732-4ECD-AE67-79DD2778B11C}">
      <dsp:nvSpPr>
        <dsp:cNvPr id="0" name=""/>
        <dsp:cNvSpPr/>
      </dsp:nvSpPr>
      <dsp:spPr>
        <a:xfrm>
          <a:off x="262889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5FC5-F90B-429D-A980-A51421170C1E}">
      <dsp:nvSpPr>
        <dsp:cNvPr id="0" name=""/>
        <dsp:cNvSpPr/>
      </dsp:nvSpPr>
      <dsp:spPr>
        <a:xfrm>
          <a:off x="2944368" y="2480262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1997</a:t>
          </a:r>
        </a:p>
      </dsp:txBody>
      <dsp:txXfrm>
        <a:off x="2944368" y="2480262"/>
        <a:ext cx="4626864" cy="522160"/>
      </dsp:txXfrm>
    </dsp:sp>
    <dsp:sp modelId="{3CD732B0-F0C6-421E-9B64-DDAA744FA0BE}">
      <dsp:nvSpPr>
        <dsp:cNvPr id="0" name=""/>
        <dsp:cNvSpPr/>
      </dsp:nvSpPr>
      <dsp:spPr>
        <a:xfrm>
          <a:off x="2944368" y="3002423"/>
          <a:ext cx="4626864" cy="10357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IBM's Deep Blue defeated chess champion Garry Kasparov, marking the first time a computer beat a human world champion in a game of chess.</a:t>
          </a:r>
        </a:p>
      </dsp:txBody>
      <dsp:txXfrm>
        <a:off x="2944368" y="3002423"/>
        <a:ext cx="4626864" cy="1035713"/>
      </dsp:txXfrm>
    </dsp:sp>
    <dsp:sp modelId="{FD1C8488-FBB2-4498-89A5-5462BAAB0717}">
      <dsp:nvSpPr>
        <dsp:cNvPr id="0" name=""/>
        <dsp:cNvSpPr/>
      </dsp:nvSpPr>
      <dsp:spPr>
        <a:xfrm>
          <a:off x="525779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001ED-1426-4147-BE52-3C31B7B7B385}">
      <dsp:nvSpPr>
        <dsp:cNvPr id="0" name=""/>
        <dsp:cNvSpPr/>
      </dsp:nvSpPr>
      <dsp:spPr>
        <a:xfrm rot="2700000">
          <a:off x="25950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E7A8E8-D5D9-4F5B-8A80-407962DDDE9E}">
      <dsp:nvSpPr>
        <dsp:cNvPr id="0" name=""/>
        <dsp:cNvSpPr/>
      </dsp:nvSpPr>
      <dsp:spPr>
        <a:xfrm rot="2700000">
          <a:off x="52239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5927B9-A410-4FD0-9652-B49F0A642531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2011</a:t>
          </a:r>
        </a:p>
      </dsp:txBody>
      <dsp:txXfrm>
        <a:off x="5573268" y="1348914"/>
        <a:ext cx="4626864" cy="522160"/>
      </dsp:txXfrm>
    </dsp:sp>
    <dsp:sp modelId="{A67028BC-782C-458E-BE7D-6DDD9522FA74}">
      <dsp:nvSpPr>
        <dsp:cNvPr id="0" name=""/>
        <dsp:cNvSpPr/>
      </dsp:nvSpPr>
      <dsp:spPr>
        <a:xfrm>
          <a:off x="5573268" y="543359"/>
          <a:ext cx="4626864" cy="8055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IBM's Watson defeated human champions in the game show Jeopardy!</a:t>
          </a:r>
        </a:p>
      </dsp:txBody>
      <dsp:txXfrm>
        <a:off x="5573268" y="543359"/>
        <a:ext cx="4626864" cy="805555"/>
      </dsp:txXfrm>
    </dsp:sp>
    <dsp:sp modelId="{82AB33F1-D978-4BD8-B67E-C6B3A1AFED3A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E2F18-FE8B-48BB-AD06-E20F4CDAAF9C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C50E0-C692-4719-B2C1-864A017FE17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A5C5-743B-4F50-BF0A-069722E9CC08}">
      <dsp:nvSpPr>
        <dsp:cNvPr id="0" name=""/>
        <dsp:cNvSpPr/>
      </dsp:nvSpPr>
      <dsp:spPr>
        <a:xfrm>
          <a:off x="253596" y="1348914"/>
          <a:ext cx="3700587" cy="522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2012</a:t>
          </a:r>
        </a:p>
      </dsp:txBody>
      <dsp:txXfrm>
        <a:off x="253596" y="1348914"/>
        <a:ext cx="3700587" cy="522160"/>
      </dsp:txXfrm>
    </dsp:sp>
    <dsp:sp modelId="{A547E474-40B0-4D10-A060-6E1EA4AE6016}">
      <dsp:nvSpPr>
        <dsp:cNvPr id="0" name=""/>
        <dsp:cNvSpPr/>
      </dsp:nvSpPr>
      <dsp:spPr>
        <a:xfrm>
          <a:off x="253596" y="66602"/>
          <a:ext cx="3700587" cy="12823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Google's DeepMind developed a neural network called </a:t>
          </a:r>
          <a:r>
            <a:rPr lang="en-US" sz="1700" kern="1200" dirty="0" err="1"/>
            <a:t>AlexNet</a:t>
          </a:r>
          <a:r>
            <a:rPr lang="en-US" sz="1700" kern="1200" dirty="0"/>
            <a:t>, which achieved a significant breakthrough in image recognition.</a:t>
          </a:r>
        </a:p>
      </dsp:txBody>
      <dsp:txXfrm>
        <a:off x="253596" y="66602"/>
        <a:ext cx="3700587" cy="1282312"/>
      </dsp:txXfrm>
    </dsp:sp>
    <dsp:sp modelId="{B1402AFA-E62D-4EDC-A526-E746FC5BF6A1}">
      <dsp:nvSpPr>
        <dsp:cNvPr id="0" name=""/>
        <dsp:cNvSpPr/>
      </dsp:nvSpPr>
      <dsp:spPr>
        <a:xfrm>
          <a:off x="210389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6822A-7425-4E7E-9E5F-DA153BE049C3}">
      <dsp:nvSpPr>
        <dsp:cNvPr id="0" name=""/>
        <dsp:cNvSpPr/>
      </dsp:nvSpPr>
      <dsp:spPr>
        <a:xfrm>
          <a:off x="2356202" y="2480262"/>
          <a:ext cx="3700587" cy="522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2356202" y="2480262"/>
        <a:ext cx="3700587" cy="522160"/>
      </dsp:txXfrm>
    </dsp:sp>
    <dsp:sp modelId="{D009517C-761C-42C7-B1B1-184725461A1F}">
      <dsp:nvSpPr>
        <dsp:cNvPr id="0" name=""/>
        <dsp:cNvSpPr/>
      </dsp:nvSpPr>
      <dsp:spPr>
        <a:xfrm>
          <a:off x="2356202" y="3002423"/>
          <a:ext cx="3700587" cy="103571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AlphaGo, a program developed by DeepMind, defeated the world champion in the board game Go.</a:t>
          </a:r>
        </a:p>
      </dsp:txBody>
      <dsp:txXfrm>
        <a:off x="2356202" y="3002423"/>
        <a:ext cx="3700587" cy="1035713"/>
      </dsp:txXfrm>
    </dsp:sp>
    <dsp:sp modelId="{FFFC7627-2646-49B5-B8FF-B6B4C00C04E1}">
      <dsp:nvSpPr>
        <dsp:cNvPr id="0" name=""/>
        <dsp:cNvSpPr/>
      </dsp:nvSpPr>
      <dsp:spPr>
        <a:xfrm>
          <a:off x="4206496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609FF-66A0-4086-8310-49E4A651E4F7}">
      <dsp:nvSpPr>
        <dsp:cNvPr id="0" name=""/>
        <dsp:cNvSpPr/>
      </dsp:nvSpPr>
      <dsp:spPr>
        <a:xfrm rot="2700000">
          <a:off x="2070044" y="2141823"/>
          <a:ext cx="67690" cy="676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4FA84A-69EB-4380-BADB-C44AA8ED2F10}">
      <dsp:nvSpPr>
        <dsp:cNvPr id="0" name=""/>
        <dsp:cNvSpPr/>
      </dsp:nvSpPr>
      <dsp:spPr>
        <a:xfrm rot="2700000">
          <a:off x="4172651" y="2141823"/>
          <a:ext cx="67690" cy="676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C45889-9693-4FF6-8872-A4AAA04663D1}">
      <dsp:nvSpPr>
        <dsp:cNvPr id="0" name=""/>
        <dsp:cNvSpPr/>
      </dsp:nvSpPr>
      <dsp:spPr>
        <a:xfrm>
          <a:off x="4458809" y="1348914"/>
          <a:ext cx="3700587" cy="522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2018</a:t>
          </a:r>
        </a:p>
      </dsp:txBody>
      <dsp:txXfrm>
        <a:off x="4458809" y="1348914"/>
        <a:ext cx="3700587" cy="522160"/>
      </dsp:txXfrm>
    </dsp:sp>
    <dsp:sp modelId="{82C72C8C-690A-4B99-A7CF-435C8AEAFC0D}">
      <dsp:nvSpPr>
        <dsp:cNvPr id="0" name=""/>
        <dsp:cNvSpPr/>
      </dsp:nvSpPr>
      <dsp:spPr>
        <a:xfrm>
          <a:off x="4458809" y="313201"/>
          <a:ext cx="3700587" cy="103571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OpenAI's</a:t>
          </a:r>
          <a:r>
            <a:rPr lang="en-US" sz="1700" kern="1200" dirty="0"/>
            <a:t> GPT-2, a language model capable of generating human-like text, was released.</a:t>
          </a:r>
        </a:p>
      </dsp:txBody>
      <dsp:txXfrm>
        <a:off x="4458809" y="313201"/>
        <a:ext cx="3700587" cy="1035713"/>
      </dsp:txXfrm>
    </dsp:sp>
    <dsp:sp modelId="{91D2908A-4898-4D81-949C-5CE8EE4A79D9}">
      <dsp:nvSpPr>
        <dsp:cNvPr id="0" name=""/>
        <dsp:cNvSpPr/>
      </dsp:nvSpPr>
      <dsp:spPr>
        <a:xfrm>
          <a:off x="6309103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283D8-A25A-49B9-84DE-A86E8DAE1F7C}">
      <dsp:nvSpPr>
        <dsp:cNvPr id="0" name=""/>
        <dsp:cNvSpPr/>
      </dsp:nvSpPr>
      <dsp:spPr>
        <a:xfrm>
          <a:off x="6561416" y="2480262"/>
          <a:ext cx="3700587" cy="522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6561416" y="2480262"/>
        <a:ext cx="3700587" cy="522160"/>
      </dsp:txXfrm>
    </dsp:sp>
    <dsp:sp modelId="{AA0C0C7A-D610-4772-82B0-4CB65C64259F}">
      <dsp:nvSpPr>
        <dsp:cNvPr id="0" name=""/>
        <dsp:cNvSpPr/>
      </dsp:nvSpPr>
      <dsp:spPr>
        <a:xfrm>
          <a:off x="6561416" y="3002423"/>
          <a:ext cx="3700587" cy="103571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GPT-3, a more advanced language model than GPT-2, was released by </a:t>
          </a:r>
          <a:r>
            <a:rPr lang="en-US" sz="1700" kern="1200" dirty="0" err="1"/>
            <a:t>OpenAI</a:t>
          </a:r>
          <a:r>
            <a:rPr lang="en-US" sz="1700" kern="1200" dirty="0"/>
            <a:t>.</a:t>
          </a:r>
        </a:p>
      </dsp:txBody>
      <dsp:txXfrm>
        <a:off x="6561416" y="3002423"/>
        <a:ext cx="3700587" cy="1035713"/>
      </dsp:txXfrm>
    </dsp:sp>
    <dsp:sp modelId="{C1255F8A-5E60-47A5-B461-A072ED3DE0BA}">
      <dsp:nvSpPr>
        <dsp:cNvPr id="0" name=""/>
        <dsp:cNvSpPr/>
      </dsp:nvSpPr>
      <dsp:spPr>
        <a:xfrm>
          <a:off x="841170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41489-90C9-4AFA-B0E5-75FDE5F07BC9}">
      <dsp:nvSpPr>
        <dsp:cNvPr id="0" name=""/>
        <dsp:cNvSpPr/>
      </dsp:nvSpPr>
      <dsp:spPr>
        <a:xfrm rot="2700000">
          <a:off x="6275257" y="2141823"/>
          <a:ext cx="67690" cy="676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5854E2-C0FB-4B02-B5CC-55B2A939EAC5}">
      <dsp:nvSpPr>
        <dsp:cNvPr id="0" name=""/>
        <dsp:cNvSpPr/>
      </dsp:nvSpPr>
      <dsp:spPr>
        <a:xfrm rot="2700000">
          <a:off x="8377864" y="2141823"/>
          <a:ext cx="67690" cy="676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9B629-D95C-4CBB-8187-D4D83EFB34A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360DE-3F88-4DBB-97BB-72E03B76E31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Chess-playing computers:</a:t>
          </a:r>
          <a:r>
            <a:rPr lang="en-US" sz="2100" kern="1200" dirty="0"/>
            <a:t> In 1997, IBM's Deep Blue computer defeated the reigning world chess champion, Garry Kasparov, in a six-game match. </a:t>
          </a:r>
        </a:p>
      </dsp:txBody>
      <dsp:txXfrm>
        <a:off x="0" y="531"/>
        <a:ext cx="10515600" cy="870055"/>
      </dsp:txXfrm>
    </dsp:sp>
    <dsp:sp modelId="{CD9BBEB2-FF91-4B85-9451-2D2B741BE15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40CC9-9650-4617-B460-D9A2B69E2AAE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Speech recognition: </a:t>
          </a:r>
          <a:r>
            <a:rPr lang="en-US" sz="2100" kern="1200" dirty="0"/>
            <a:t>Voice assistants like Siri, Alexa, and Google Assistant have become ubiquitous in recent years.</a:t>
          </a:r>
        </a:p>
      </dsp:txBody>
      <dsp:txXfrm>
        <a:off x="0" y="870586"/>
        <a:ext cx="10515600" cy="870055"/>
      </dsp:txXfrm>
    </dsp:sp>
    <dsp:sp modelId="{1531ED35-DF4E-442E-AD9E-6F8FC27E9DB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0CD6-EDDB-479D-8173-D2C7DAC458C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Autonomous vehicles:</a:t>
          </a:r>
          <a:r>
            <a:rPr lang="en-US" sz="2100" kern="1200" dirty="0"/>
            <a:t> Companies like Tesla and Waymo have made significant progress in this area.</a:t>
          </a:r>
        </a:p>
      </dsp:txBody>
      <dsp:txXfrm>
        <a:off x="0" y="1740641"/>
        <a:ext cx="10515600" cy="870055"/>
      </dsp:txXfrm>
    </dsp:sp>
    <dsp:sp modelId="{F00E7E8F-02EA-4DC3-AF31-E30618793B81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EE29A-459B-4485-BB9C-DCD79D55EC4A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Medical diagnosis: </a:t>
          </a:r>
          <a:r>
            <a:rPr lang="en-US" sz="2100" kern="1200" dirty="0"/>
            <a:t>AI algorithms can analyze medical images, such as CT scans and X-rays, to identify potential issues and help doctors make more accurate diagnoses.</a:t>
          </a:r>
        </a:p>
      </dsp:txBody>
      <dsp:txXfrm>
        <a:off x="0" y="2610696"/>
        <a:ext cx="10515600" cy="870055"/>
      </dsp:txXfrm>
    </dsp:sp>
    <dsp:sp modelId="{1BDA81A2-6355-4021-A5B1-F0E6BDD1C25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3DA67-20D1-492E-95C0-440D76A6A444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Fraud detection: </a:t>
          </a:r>
          <a:r>
            <a:rPr lang="en-US" sz="2100" kern="1200" dirty="0"/>
            <a:t>AI can analyze large datasets to identify patterns and anomalies that might indicate fraudulent activity, and this can help prevent financial losses and protect consumers.</a:t>
          </a:r>
        </a:p>
      </dsp:txBody>
      <dsp:txXfrm>
        <a:off x="0" y="3480751"/>
        <a:ext cx="10515600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244EC-B950-4D98-A0C4-F3A59F6C3118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 is used in various industries, including healthcare, finance, and transportation.</a:t>
          </a:r>
        </a:p>
      </dsp:txBody>
      <dsp:txXfrm>
        <a:off x="3416125" y="53310"/>
        <a:ext cx="3683350" cy="945199"/>
      </dsp:txXfrm>
    </dsp:sp>
    <dsp:sp modelId="{0D0E174D-E249-4B50-A6BD-0CCD1ADC69AE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healthcare, AI is used for medical image analysis and drug discovery.</a:t>
          </a:r>
        </a:p>
      </dsp:txBody>
      <dsp:txXfrm>
        <a:off x="3416125" y="1153149"/>
        <a:ext cx="3683350" cy="945199"/>
      </dsp:txXfrm>
    </dsp:sp>
    <dsp:sp modelId="{2F597F9E-1938-49D6-B03E-0C0D07032940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finance, AI is used for fraud detection and risk assessment.</a:t>
          </a:r>
        </a:p>
      </dsp:txBody>
      <dsp:txXfrm>
        <a:off x="3416125" y="2252988"/>
        <a:ext cx="3683350" cy="945199"/>
      </dsp:txXfrm>
    </dsp:sp>
    <dsp:sp modelId="{21A2D01D-D8A1-4A32-9532-ED56B9728CE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transportation, AI is used for self-driving cars and traffic management.</a:t>
          </a:r>
        </a:p>
      </dsp:txBody>
      <dsp:txXfrm>
        <a:off x="3416125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85DC9-7607-4514-BB8A-48473BD7A11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C98ED-669B-470C-93F7-F7AD3A354D1A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/>
            <a:t>Automation</a:t>
          </a:r>
          <a:r>
            <a:rPr lang="en-US" sz="2700" kern="1200" dirty="0"/>
            <a:t>: AI is capable of automating repetitive and mundane tasks, allowing humans to focus on more complex and creative work.</a:t>
          </a:r>
        </a:p>
      </dsp:txBody>
      <dsp:txXfrm>
        <a:off x="0" y="0"/>
        <a:ext cx="10515600" cy="1087834"/>
      </dsp:txXfrm>
    </dsp:sp>
    <dsp:sp modelId="{DB33E78C-5E62-4BCF-82A7-8E72CE717DC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CBFAF-C7A1-4171-89DD-1E7E6E2A6F4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/>
            <a:t>Decision-making:</a:t>
          </a:r>
          <a:r>
            <a:rPr lang="en-US" sz="2700" kern="1200" dirty="0"/>
            <a:t> AI can process large amounts of data and make complex decisions based on that data.</a:t>
          </a:r>
        </a:p>
      </dsp:txBody>
      <dsp:txXfrm>
        <a:off x="0" y="1087834"/>
        <a:ext cx="10515600" cy="1087834"/>
      </dsp:txXfrm>
    </dsp:sp>
    <dsp:sp modelId="{69D2828A-AA41-4DF7-9485-DB8A10A9AC9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EC5DB-32F6-4ECE-B5E0-4943837026F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/>
            <a:t>Personalization:</a:t>
          </a:r>
          <a:r>
            <a:rPr lang="en-US" sz="2700" kern="1200" dirty="0"/>
            <a:t> AI can analyze data about individual preferences and behaviors to personalize products and services. </a:t>
          </a:r>
        </a:p>
      </dsp:txBody>
      <dsp:txXfrm>
        <a:off x="0" y="2175669"/>
        <a:ext cx="10515600" cy="1087834"/>
      </dsp:txXfrm>
    </dsp:sp>
    <dsp:sp modelId="{BB18D11C-E214-418A-9CCC-EDA765D1F8B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8A98A-8663-422B-8CC7-AC3FAC4B5C34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/>
            <a:t>Improved healthcare:</a:t>
          </a:r>
          <a:r>
            <a:rPr lang="en-US" sz="2700" kern="1200" dirty="0"/>
            <a:t> AI can help doctors and medical professionals make more accurate diagnoses and develop more effective treatment plans. </a:t>
          </a:r>
        </a:p>
      </dsp:txBody>
      <dsp:txXfrm>
        <a:off x="0" y="3263503"/>
        <a:ext cx="10515600" cy="1087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0566F-2B70-4420-A531-DDEE084D118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9D219-F56A-4AFE-9FEE-B9A0CC30F2F2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Increased safety: </a:t>
          </a:r>
          <a:r>
            <a:rPr lang="en-US" sz="2500" kern="1200" dirty="0"/>
            <a:t>AI can be used to improve safety in a variety of industries, including transportation, manufacturing, and construction.</a:t>
          </a:r>
          <a:r>
            <a:rPr lang="en-US" sz="2500" kern="1200" dirty="0">
              <a:latin typeface="Calibri Light" panose="020F0302020204030204"/>
            </a:rPr>
            <a:t> </a:t>
          </a:r>
          <a:endParaRPr lang="en-US" sz="2500" kern="1200" dirty="0"/>
        </a:p>
      </dsp:txBody>
      <dsp:txXfrm>
        <a:off x="0" y="2124"/>
        <a:ext cx="10515600" cy="1449029"/>
      </dsp:txXfrm>
    </dsp:sp>
    <dsp:sp modelId="{1EE09FFA-102A-434D-922B-C364DD42E0A5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A8DA6-F894-433D-B866-439A6EB6A9A5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Advancements in science and research:</a:t>
          </a:r>
          <a:r>
            <a:rPr lang="en-US" sz="2500" kern="1200" dirty="0"/>
            <a:t> AI can help scientists and researchers process large amounts of data and make new discoveries. This can accelerate scientific progress and lead to new breakthroughs in a variety of fields.</a:t>
          </a:r>
        </a:p>
      </dsp:txBody>
      <dsp:txXfrm>
        <a:off x="0" y="1451154"/>
        <a:ext cx="10515600" cy="1449029"/>
      </dsp:txXfrm>
    </dsp:sp>
    <dsp:sp modelId="{9C9C5EBA-EE54-442D-BAB0-92008F15FF0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34111-3053-40B2-80C2-6AAAE1DC121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Addressing global challenges:</a:t>
          </a:r>
          <a:r>
            <a:rPr lang="en-US" sz="2500" kern="1200" dirty="0"/>
            <a:t> AI can be used to address some of the world's most pressing challenges, such as climate change, poverty, and disease.</a:t>
          </a:r>
          <a:r>
            <a:rPr lang="en-US" sz="2500" kern="1200" dirty="0">
              <a:latin typeface="Calibri Light" panose="020F0302020204030204"/>
            </a:rPr>
            <a:t> </a:t>
          </a:r>
          <a:endParaRPr lang="en-US" sz="2500" kern="1200" dirty="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4/21/2024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4994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60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31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6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4150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376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4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39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87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10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360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Introduction to AI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By: Ashok Basnet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C1D66-32DC-511C-6863-FDA08B90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98" y="814484"/>
            <a:ext cx="8353857" cy="899417"/>
          </a:xfrm>
        </p:spPr>
        <p:txBody>
          <a:bodyPr anchor="ctr">
            <a:noAutofit/>
          </a:bodyPr>
          <a:lstStyle/>
          <a:p>
            <a:r>
              <a:rPr lang="en-US" sz="5400" b="1" dirty="0">
                <a:cs typeface="Calibri Light"/>
              </a:rPr>
              <a:t>Types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9216-D9C1-F82E-EC59-532BF092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36" y="2132343"/>
            <a:ext cx="10596926" cy="39594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>
                <a:ea typeface="+mn-lt"/>
                <a:cs typeface="+mn-lt"/>
              </a:rPr>
              <a:t>There are three types of AI: </a:t>
            </a:r>
          </a:p>
          <a:p>
            <a:pPr lvl="1"/>
            <a:r>
              <a:rPr lang="en-US" sz="2300" i="1" dirty="0">
                <a:ea typeface="+mn-lt"/>
                <a:cs typeface="+mn-lt"/>
              </a:rPr>
              <a:t>Artificial Narrow Intelligence (ANI)</a:t>
            </a:r>
          </a:p>
          <a:p>
            <a:pPr lvl="1"/>
            <a:r>
              <a:rPr lang="en-US" sz="2300" i="1" dirty="0">
                <a:ea typeface="+mn-lt"/>
                <a:cs typeface="+mn-lt"/>
              </a:rPr>
              <a:t>Artificial General Intelligence (AGI) </a:t>
            </a:r>
          </a:p>
          <a:p>
            <a:pPr lvl="1"/>
            <a:r>
              <a:rPr lang="en-US" sz="2300" i="1" dirty="0">
                <a:ea typeface="+mn-lt"/>
                <a:cs typeface="+mn-lt"/>
              </a:rPr>
              <a:t>Artificial Super Intelligence (ASI)</a:t>
            </a:r>
            <a:endParaRPr lang="en-US" sz="2300" i="1">
              <a:cs typeface="Calibri" panose="020F0502020204030204"/>
            </a:endParaRPr>
          </a:p>
          <a:p>
            <a:r>
              <a:rPr lang="en-US" sz="2300" b="1" dirty="0">
                <a:ea typeface="+mn-lt"/>
                <a:cs typeface="+mn-lt"/>
              </a:rPr>
              <a:t>ANI</a:t>
            </a:r>
            <a:r>
              <a:rPr lang="en-US" sz="2300" dirty="0">
                <a:ea typeface="+mn-lt"/>
                <a:cs typeface="+mn-lt"/>
              </a:rPr>
              <a:t> refers to AI that is designed for a specific task, such as speech recognition or image classification.</a:t>
            </a:r>
            <a:endParaRPr lang="en-US" sz="2300" dirty="0">
              <a:cs typeface="Calibri"/>
            </a:endParaRPr>
          </a:p>
          <a:p>
            <a:r>
              <a:rPr lang="en-US" sz="2300" b="1" dirty="0">
                <a:ea typeface="+mn-lt"/>
                <a:cs typeface="+mn-lt"/>
              </a:rPr>
              <a:t>AGI</a:t>
            </a:r>
            <a:r>
              <a:rPr lang="en-US" sz="2300" dirty="0">
                <a:ea typeface="+mn-lt"/>
                <a:cs typeface="+mn-lt"/>
              </a:rPr>
              <a:t> refers to AI that is capable of performing any intellectual task that a human can.</a:t>
            </a:r>
            <a:endParaRPr lang="en-US" sz="2300" dirty="0">
              <a:cs typeface="Calibri"/>
            </a:endParaRPr>
          </a:p>
          <a:p>
            <a:r>
              <a:rPr lang="en-US" sz="2300" b="1" dirty="0">
                <a:ea typeface="+mn-lt"/>
                <a:cs typeface="+mn-lt"/>
              </a:rPr>
              <a:t>ASI</a:t>
            </a:r>
            <a:r>
              <a:rPr lang="en-US" sz="2300" dirty="0">
                <a:ea typeface="+mn-lt"/>
                <a:cs typeface="+mn-lt"/>
              </a:rPr>
              <a:t> refers to hypothetical AI that surpasses human intelligence in every possible way.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40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A6B59715-F518-87EB-F525-6375B1C6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00" y="86611"/>
            <a:ext cx="6764388" cy="66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65F6C0-F8D4-F400-032D-7387FA69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399" y="-4290"/>
            <a:ext cx="8903200" cy="68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AI and Related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302324"/>
            <a:ext cx="11433671" cy="53428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i="1" dirty="0">
                <a:ea typeface="+mn-lt"/>
                <a:cs typeface="+mn-lt"/>
              </a:rPr>
              <a:t>Computer Science: </a:t>
            </a:r>
            <a:endParaRPr lang="en-US" sz="2400" i="1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AI is rooted in computer science, which provides the hardware and software infrastructure that enables AI systems to operate.</a:t>
            </a:r>
            <a:endParaRPr lang="en-US" i="1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Mathematics: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Mathematics plays a central role in AI, as it provides the foundation for algorithms and models used in machine learning and other AI techniques.</a:t>
            </a:r>
            <a:endParaRPr lang="en-US"/>
          </a:p>
          <a:p>
            <a:r>
              <a:rPr lang="en-US" sz="2400" b="1" i="1" dirty="0">
                <a:ea typeface="+mn-lt"/>
                <a:cs typeface="+mn-lt"/>
              </a:rPr>
              <a:t>Statistics: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Statistics is used extensively in AI to analyze data and make predictions about future outcomes.</a:t>
            </a:r>
            <a:endParaRPr lang="en-US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ea typeface="+mn-lt"/>
                <a:cs typeface="+mn-lt"/>
              </a:rPr>
              <a:t>Logic: 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Logic is used in AI to represent and reason about knowledge and decision-making.</a:t>
            </a:r>
          </a:p>
          <a:p>
            <a:r>
              <a:rPr lang="en-US" sz="2600" b="1" i="1" dirty="0">
                <a:ea typeface="+mn-lt"/>
                <a:cs typeface="+mn-lt"/>
              </a:rPr>
              <a:t>Neuroscience: </a:t>
            </a:r>
            <a:endParaRPr lang="en-US" sz="2600" i="1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AI researchers draw inspiration from neuroscience to model the behavior of the brain and develop algorithms for learning and decision-making.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7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AI and Related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302324"/>
            <a:ext cx="11433671" cy="5342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dirty="0">
                <a:ea typeface="+mn-lt"/>
                <a:cs typeface="+mn-lt"/>
              </a:rPr>
              <a:t>Philosophy: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AI raises many philosophical questions, such as the nature of consciousness, intelligence, and free will. </a:t>
            </a:r>
          </a:p>
          <a:p>
            <a:pPr lvl="1"/>
            <a:r>
              <a:rPr lang="en-US" dirty="0">
                <a:ea typeface="+mn-lt"/>
                <a:cs typeface="+mn-lt"/>
              </a:rPr>
              <a:t>Philosophical inquiry helps to shape the goals and ethical considerations of AI research.</a:t>
            </a:r>
            <a:endParaRPr lang="en-US">
              <a:cs typeface="Calibri"/>
            </a:endParaRPr>
          </a:p>
          <a:p>
            <a:r>
              <a:rPr lang="en-US" sz="2400" b="1" i="1" dirty="0">
                <a:ea typeface="+mn-lt"/>
                <a:cs typeface="+mn-lt"/>
              </a:rPr>
              <a:t>Linguistics: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Natural language processing, a key area of AI, draws heavily on the field of linguistics to understand and generate human language.</a:t>
            </a:r>
            <a:endParaRPr lang="en-US" dirty="0"/>
          </a:p>
          <a:p>
            <a:r>
              <a:rPr lang="en-US" sz="2400" b="1" i="1" dirty="0">
                <a:ea typeface="+mn-lt"/>
                <a:cs typeface="+mn-lt"/>
              </a:rPr>
              <a:t>Psychology: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AI researchers also draw inspiration from psychology to model human cognition and behavior, and to design intelligent systems that can interact with humans in natural and intuitive ways.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7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6">
            <a:extLst>
              <a:ext uri="{FF2B5EF4-FFF2-40B4-BE49-F238E27FC236}">
                <a16:creationId xmlns:a16="http://schemas.microsoft.com/office/drawing/2014/main" id="{41B197B9-2256-6018-6E57-29D7519DD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175" b="14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5DD29-51A9-003A-54FC-EF1154B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Brief History of AI</a:t>
            </a:r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0FFBD9C-6288-CC34-BB10-164081909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121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351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oup of men sitting on the grass&#10;&#10;Description automatically generated">
            <a:extLst>
              <a:ext uri="{FF2B5EF4-FFF2-40B4-BE49-F238E27FC236}">
                <a16:creationId xmlns:a16="http://schemas.microsoft.com/office/drawing/2014/main" id="{D73B38FC-62F5-0F67-3166-6E15F289D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74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6">
            <a:extLst>
              <a:ext uri="{FF2B5EF4-FFF2-40B4-BE49-F238E27FC236}">
                <a16:creationId xmlns:a16="http://schemas.microsoft.com/office/drawing/2014/main" id="{8CE18B71-58C6-814F-671D-297DE4E83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5DD29-51A9-003A-54FC-EF1154B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Brief History of AI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7075E2AB-1C7D-D567-46BD-27A0DA4AE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792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98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F8FA9D-3D98-03E9-8F87-F95038293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444" y="643466"/>
            <a:ext cx="85911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Content Placeholder 3" descr="A person standing next to a machine&#10;&#10;Description automatically generated">
            <a:extLst>
              <a:ext uri="{FF2B5EF4-FFF2-40B4-BE49-F238E27FC236}">
                <a16:creationId xmlns:a16="http://schemas.microsoft.com/office/drawing/2014/main" id="{B78F9AA9-74D7-40D7-29F3-1D56DADFD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l="131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40B8D-F06E-A5AA-EBD1-3DF45A5D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Course Outline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2E37-A1DE-4431-3395-3FF54337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Overview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Definition of AI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AI and Related Fields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Brief History of AI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Applications of AI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Importance of AI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Definition of Knowledge and Learning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Importance of Knowledge and Learning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65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7B98C7-EAD7-50A1-14BC-2F9AF794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5DD29-51A9-003A-54FC-EF1154B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Brief History of AI</a:t>
            </a:r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55BBBB3-7D27-80DD-21EA-30AEC454C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881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47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87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blue truck parked on a road&#10;&#10;Description automatically generated">
            <a:extLst>
              <a:ext uri="{FF2B5EF4-FFF2-40B4-BE49-F238E27FC236}">
                <a16:creationId xmlns:a16="http://schemas.microsoft.com/office/drawing/2014/main" id="{48B93C65-94DB-970A-B3A3-551DEE0B1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3" r="1" b="1"/>
          <a:stretch/>
        </p:blipFill>
        <p:spPr>
          <a:xfrm>
            <a:off x="643130" y="602541"/>
            <a:ext cx="10889442" cy="56807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8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A3B6D4D-BC6A-30AA-59EA-FAC512DAD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8196" b="16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5DD29-51A9-003A-54FC-EF1154B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Brief History of AI</a:t>
            </a: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341990B-95B9-5E09-9028-1794916DA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119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3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9BF06F-124B-96FB-8317-6558FEA0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" y="31720"/>
            <a:ext cx="12093526" cy="67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B393-8836-DE8B-1EEF-89D3520B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Brief History of AI: Success Stories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C780C17F-3383-D1FF-566B-70401B4345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76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6D308-33DE-A047-FD45-32F69E84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4963814"/>
            <a:ext cx="8394306" cy="97749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54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Heros of AI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B4D84EC-C46B-188B-618A-3EFB19CC9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204795" y="360173"/>
            <a:ext cx="7782515" cy="4395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7F975-B35A-0E62-7A22-D897CEE6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C513F-BE1A-2D72-1E92-C7807A3D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2A7556-E6FF-CE68-E8E9-07E3BDC9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38" y="1298585"/>
            <a:ext cx="7560860" cy="41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58E863E4-D283-2C3A-2D5D-C2FDFC7DD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-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0ACF-99EE-D11B-3412-6CD7DFD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0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>
            <a:extLst>
              <a:ext uri="{FF2B5EF4-FFF2-40B4-BE49-F238E27FC236}">
                <a16:creationId xmlns:a16="http://schemas.microsoft.com/office/drawing/2014/main" id="{C3107950-9F96-ACAA-D87D-A462EB2C6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8605" r="11315" b="17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D1309-A878-33CD-5751-F694175C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Applications of AI 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A05AA6B-36CB-9959-8473-22ADC3EE3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887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297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CEDAB-BF37-45D5-312B-996B53F7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Importance of AI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93F69-215A-4414-EC99-C62FD1C0E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1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9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2347FAE-E5CE-EBB0-0EDF-1EAD5FBC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Idea on AI?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1FB6595-FE1C-BF70-F188-ECE7AACF4D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0" y="1126418"/>
            <a:ext cx="3449933" cy="4594684"/>
          </a:xfrm>
          <a:prstGeom prst="rect">
            <a:avLst/>
          </a:prstGeom>
          <a:ln w="28575">
            <a:noFill/>
          </a:ln>
        </p:spPr>
      </p:pic>
      <p:sp>
        <p:nvSpPr>
          <p:cNvPr id="5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7FD4-6ED0-1F2A-436A-A0C67926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082"/>
            <a:ext cx="10515600" cy="853338"/>
          </a:xfrm>
        </p:spPr>
        <p:txBody>
          <a:bodyPr/>
          <a:lstStyle/>
          <a:p>
            <a:r>
              <a:rPr lang="en-US" sz="5200" dirty="0">
                <a:cs typeface="Calibri Light"/>
              </a:rPr>
              <a:t>Importance of AI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0525-5E08-6F41-429E-B9288B497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68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2C1B-9E82-7098-D9D6-F745A9D6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39" y="669925"/>
            <a:ext cx="5616261" cy="134702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Challenges of AI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3828-2382-3B8B-6DB9-0BC426F4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59" y="2288833"/>
            <a:ext cx="8299358" cy="37115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One of the biggest challenges of AI is ethical concerns, such as bias and privacy.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There are also concerns about the impact of AI on jobs and the economy.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Another challenge is the lack of transparency in how AI systems make decisions, which can make it difficult to understand and trust them.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75EB5E2-48E8-847B-7338-03C46D41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32" y="2444124"/>
            <a:ext cx="3499758" cy="23883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33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B737D-8209-E64A-668F-7380EE43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516E-920A-DF53-A728-B702AB15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891" y="1452817"/>
            <a:ext cx="5854825" cy="42976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AI has the potential to transform various industries and improve our lives in many ways.</a:t>
            </a:r>
            <a:endParaRPr lang="en-US" sz="26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However, it also poses significant challenges that need to be addressed.</a:t>
            </a:r>
            <a:endParaRPr lang="en-US" sz="2600">
              <a:solidFill>
                <a:schemeClr val="bg1"/>
              </a:solidFill>
            </a:endParaRPr>
          </a:p>
          <a:p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is important to continue to develop AI in a responsible and ethical manner to ensure its benefits are maximized and its risks are minimized.</a:t>
            </a:r>
            <a:endParaRPr 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37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41C-0F50-0491-F73B-EE548B25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91" y="53886"/>
            <a:ext cx="10783909" cy="1025056"/>
          </a:xfrm>
        </p:spPr>
        <p:txBody>
          <a:bodyPr/>
          <a:lstStyle/>
          <a:p>
            <a:r>
              <a:rPr lang="en-US" b="1" dirty="0">
                <a:cs typeface="Calibri Light" panose="020F0302020204030204"/>
              </a:rPr>
              <a:t>Data, Information, Knowledge and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63B4-C90D-DD09-665F-CA69F8EA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17" y="1170949"/>
            <a:ext cx="11653232" cy="5521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Data, information, knowledge, and wisdom are hierarchical concepts that represent different levels of understanding or processing of information. </a:t>
            </a:r>
          </a:p>
          <a:p>
            <a:r>
              <a:rPr lang="en-US" b="1" i="1" dirty="0">
                <a:ea typeface="+mn-lt"/>
                <a:cs typeface="+mn-lt"/>
              </a:rPr>
              <a:t>Data: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Data is a collection of facts or observations that are typically in a raw and unorganized form.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 example, a list of numbers or a spreadsheet containing sales figures for a particular month is data.</a:t>
            </a:r>
            <a:endParaRPr lang="en-US">
              <a:cs typeface="Calibri" panose="020F0502020204030204"/>
            </a:endParaRPr>
          </a:p>
          <a:p>
            <a:r>
              <a:rPr lang="en-US" b="1" i="1" dirty="0">
                <a:ea typeface="+mn-lt"/>
                <a:cs typeface="+mn-lt"/>
              </a:rPr>
              <a:t>Information: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Information is data that has been processed, organized, and presented in a meaningful way.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 example, if we take the sales figures from the previous example and organize them into a bar graph or a table, we now have information that can be used to understand how sales have changed over time.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6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41C-0F50-0491-F73B-EE548B25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88" y="53886"/>
            <a:ext cx="10751712" cy="1046520"/>
          </a:xfrm>
        </p:spPr>
        <p:txBody>
          <a:bodyPr/>
          <a:lstStyle/>
          <a:p>
            <a:r>
              <a:rPr lang="en-US" b="1" dirty="0">
                <a:cs typeface="Calibri Light" panose="020F0302020204030204"/>
              </a:rPr>
              <a:t>Data, Information, Knowledge and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63B4-C90D-DD09-665F-CA69F8EA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40" y="1224611"/>
            <a:ext cx="11545909" cy="5467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Knowledge: </a:t>
            </a:r>
            <a:endParaRPr lang="en-US" i="1" dirty="0"/>
          </a:p>
          <a:p>
            <a:pPr lvl="1"/>
            <a:r>
              <a:rPr lang="en-US" dirty="0">
                <a:ea typeface="+mn-lt"/>
                <a:cs typeface="+mn-lt"/>
              </a:rPr>
              <a:t>Knowledge is information that has been assimilated and understood by a person. </a:t>
            </a:r>
          </a:p>
          <a:p>
            <a:pPr lvl="1"/>
            <a:r>
              <a:rPr lang="en-US" dirty="0">
                <a:ea typeface="+mn-lt"/>
                <a:cs typeface="+mn-lt"/>
              </a:rPr>
              <a:t>It involves connecting different pieces of information to form a deeper understanding.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 example, if a sales manager examines the sales figures and identifies a trend that sales tend to increase during certain times of the year, they have gained knowledge about the sales patterns of the company.</a:t>
            </a:r>
            <a:endParaRPr lang="en-US" dirty="0">
              <a:cs typeface="Calibri" panose="020F0502020204030204"/>
            </a:endParaRPr>
          </a:p>
          <a:p>
            <a:r>
              <a:rPr lang="en-US" b="1" i="1" dirty="0">
                <a:ea typeface="+mn-lt"/>
                <a:cs typeface="+mn-lt"/>
              </a:rPr>
              <a:t>Wisdom: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Wisdom is the highest level of understanding, and it involves using knowledge to make judgments and decisions. </a:t>
            </a:r>
          </a:p>
          <a:p>
            <a:pPr lvl="1"/>
            <a:r>
              <a:rPr lang="en-US" dirty="0">
                <a:ea typeface="+mn-lt"/>
                <a:cs typeface="+mn-lt"/>
              </a:rPr>
              <a:t>It is a more holistic and subjective understanding of a situation, based on experience, intuition, and reflection.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 example, a wise sales manager might use their knowledge of the company's sales patterns to make strategic decisions about when to launch new products or promotions.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0384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798-9018-7E88-AC21-5F4B91B3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78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F224-8A77-587F-093E-03349A1B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316"/>
            <a:ext cx="1119174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AI, learning refers to the process of improving a machine's performance on a particular task by providing it with examples or feedback. </a:t>
            </a:r>
          </a:p>
          <a:p>
            <a:r>
              <a:rPr lang="en-US" dirty="0">
                <a:ea typeface="+mn-lt"/>
                <a:cs typeface="+mn-lt"/>
              </a:rPr>
              <a:t>There are several types of learning in AI, including </a:t>
            </a:r>
            <a:r>
              <a:rPr lang="en-US" b="1" i="1" dirty="0">
                <a:ea typeface="+mn-lt"/>
                <a:cs typeface="+mn-lt"/>
              </a:rPr>
              <a:t>supervised learning, unsupervised learning, and reinforcement learning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b="1" i="1" dirty="0">
                <a:ea typeface="+mn-lt"/>
                <a:cs typeface="+mn-lt"/>
              </a:rPr>
              <a:t>supervised learning</a:t>
            </a:r>
            <a:r>
              <a:rPr lang="en-US" b="1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the machine is provided with labeled examples of inputs and outputs, and it learns to make predictions based on those examples.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b="1" i="1" dirty="0">
                <a:ea typeface="+mn-lt"/>
                <a:cs typeface="+mn-lt"/>
              </a:rPr>
              <a:t>unsupervised learning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the machine is not given labeled examples, and it must find patterns or structures in the data on its own.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b="1" i="1" dirty="0">
                <a:ea typeface="+mn-lt"/>
                <a:cs typeface="+mn-lt"/>
              </a:rPr>
              <a:t>reinforcement learning,</a:t>
            </a:r>
            <a:r>
              <a:rPr lang="en-US" dirty="0">
                <a:ea typeface="+mn-lt"/>
                <a:cs typeface="+mn-lt"/>
              </a:rPr>
              <a:t> the machine learns by receiving feedback in the form of rewards or punishments, based on the actions it takes.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83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44618A4A-3C69-6A4D-542E-63D2681A9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8917-A65B-874A-9489-A60FD608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8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65E38-7095-D75C-ED25-2CDBAD45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72" y="448721"/>
            <a:ext cx="5147699" cy="1257846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cs typeface="Calibri Light"/>
              </a:rPr>
              <a:t>Definition of AI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275C-504C-1B4B-1341-1F2D2805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47" y="1801869"/>
            <a:ext cx="11584033" cy="39589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AI stands for Artificial Intelligence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It is a branch of computer science that deals with the development of intelligent machines that can perform tasks that typically require human intelligence.</a:t>
            </a:r>
          </a:p>
          <a:p>
            <a:r>
              <a:rPr lang="en-US" sz="2400" dirty="0">
                <a:solidFill>
                  <a:schemeClr val="bg1"/>
                </a:solidFill>
                <a:cs typeface="Calibri" panose="020F0502020204030204"/>
              </a:rPr>
              <a:t>Definition: 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AI (Artificial Intelligence) can be defined as the simulation of human intelligence processes by computer systems. </a:t>
            </a: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This involves the development of algorithms and models that enable machines to perform tasks that would normally require human intelligence, such as visual perception, speech recognition, decision-making, and language translation. </a:t>
            </a: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AI systems can also learn and improve over time, using algorithms and data to identify patterns and make predictions. </a:t>
            </a:r>
            <a:endParaRPr lang="en-US" sz="2400" dirty="0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4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275C-504C-1B4B-1341-1F2D2805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8" y="366020"/>
            <a:ext cx="11545909" cy="63904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ea typeface="+mn-lt"/>
                <a:cs typeface="+mn-lt"/>
              </a:rPr>
              <a:t>John McCarthy:</a:t>
            </a:r>
            <a:r>
              <a:rPr lang="en-US" dirty="0">
                <a:ea typeface="+mn-lt"/>
                <a:cs typeface="+mn-lt"/>
              </a:rPr>
              <a:t> John McCarthy is credited with coining the term "Artificial Intelligence" in 1956. He defined AI as </a:t>
            </a:r>
            <a:r>
              <a:rPr lang="en-US" b="1" i="1" dirty="0">
                <a:ea typeface="+mn-lt"/>
                <a:cs typeface="+mn-lt"/>
              </a:rPr>
              <a:t>"the science and engineering of making intelligent machines."</a:t>
            </a:r>
            <a:endParaRPr lang="en-US" i="1" dirty="0"/>
          </a:p>
          <a:p>
            <a:pPr>
              <a:lnSpc>
                <a:spcPct val="120000"/>
              </a:lnSpc>
            </a:pPr>
            <a:endParaRPr lang="en-US" b="1"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ea typeface="+mn-lt"/>
                <a:cs typeface="+mn-lt"/>
              </a:rPr>
              <a:t>Marvin Minsky: </a:t>
            </a:r>
            <a:r>
              <a:rPr lang="en-US" dirty="0">
                <a:ea typeface="+mn-lt"/>
                <a:cs typeface="+mn-lt"/>
              </a:rPr>
              <a:t>Marvin Minsky was a pioneer in the field of AI and co-founder of the MIT AI Laboratory. He defined AI as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b="1" i="1" dirty="0">
                <a:ea typeface="+mn-lt"/>
                <a:cs typeface="+mn-lt"/>
              </a:rPr>
              <a:t>"the science of making machines do things that would require intelligence if done by humans."</a:t>
            </a:r>
            <a:endParaRPr lang="en-US" b="1" i="1" dirty="0">
              <a:cs typeface="Calibri"/>
            </a:endParaRPr>
          </a:p>
          <a:p>
            <a:pPr>
              <a:lnSpc>
                <a:spcPct val="120000"/>
              </a:lnSpc>
            </a:pPr>
            <a:endParaRPr lang="en-US" i="1" dirty="0"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ea typeface="+mn-lt"/>
                <a:cs typeface="+mn-lt"/>
              </a:rPr>
              <a:t>Ray Kurzweil:</a:t>
            </a:r>
            <a:r>
              <a:rPr lang="en-US" dirty="0">
                <a:ea typeface="+mn-lt"/>
                <a:cs typeface="+mn-lt"/>
              </a:rPr>
              <a:t> Ray Kurzweil is a futurist and inventor who has written extensively on AI. He defines AI 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i="1" dirty="0">
                <a:ea typeface="+mn-lt"/>
                <a:cs typeface="+mn-lt"/>
              </a:rPr>
              <a:t>"the engineering of making intelligent machines, especially intelligent computer programs."</a:t>
            </a:r>
            <a:endParaRPr lang="en-US" b="1" i="1" dirty="0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ea typeface="+mn-lt"/>
                <a:cs typeface="+mn-lt"/>
              </a:rPr>
              <a:t>Stuart Russell:</a:t>
            </a:r>
            <a:r>
              <a:rPr lang="en-US" dirty="0">
                <a:ea typeface="+mn-lt"/>
                <a:cs typeface="+mn-lt"/>
              </a:rPr>
              <a:t> Stuart Russell is a leading AI researcher and professor at UC Berkeley. He defines AI as </a:t>
            </a:r>
            <a:r>
              <a:rPr lang="en-US" b="1" i="1" dirty="0">
                <a:ea typeface="+mn-lt"/>
                <a:cs typeface="+mn-lt"/>
              </a:rPr>
              <a:t>"the development of computer systems that can perform tasks that would normally require human intelligence, such as visual perception, speech recognition, decision-making, and language translation."</a:t>
            </a:r>
            <a:endParaRPr lang="en-US" b="1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70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Calibri"/>
                <a:ea typeface="+mj-lt"/>
                <a:cs typeface="Calibri"/>
              </a:rPr>
              <a:t>Think Humanly: The Cognitive Modelling Approach  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302324"/>
            <a:ext cx="11470394" cy="5342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exciting new effort to make computers think… machines with minds, in the full and literal sense.</a:t>
            </a:r>
            <a:r>
              <a:rPr lang="en-US" sz="2400" b="1" dirty="0">
                <a:ea typeface="+mn-lt"/>
                <a:cs typeface="+mn-lt"/>
              </a:rPr>
              <a:t> (Haugeland, 1985)</a:t>
            </a:r>
          </a:p>
          <a:p>
            <a:r>
              <a:rPr lang="en-US" sz="2400" dirty="0">
                <a:ea typeface="+mn-lt"/>
                <a:cs typeface="+mn-lt"/>
              </a:rPr>
              <a:t>“The automation of activities that we associate with human thinking, activities such as decision-making, problem solving, learning…”</a:t>
            </a:r>
            <a:r>
              <a:rPr lang="en-US" sz="2400" b="1" dirty="0">
                <a:ea typeface="+mn-lt"/>
                <a:cs typeface="+mn-lt"/>
              </a:rPr>
              <a:t>(Bellman, 1978)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This approach aims to model human cognition and use this model to create intelligent machines. </a:t>
            </a:r>
            <a:endParaRPr lang="en-US" sz="24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Cognitive psychology and neuroscience research are used to understand how humans think, reason, and solve problems.</a:t>
            </a:r>
          </a:p>
          <a:p>
            <a:r>
              <a:rPr lang="en-US" sz="2400" dirty="0">
                <a:ea typeface="+mn-lt"/>
                <a:cs typeface="+mn-lt"/>
              </a:rPr>
              <a:t>Needs understanding of how human thinks?</a:t>
            </a:r>
          </a:p>
          <a:p>
            <a:r>
              <a:rPr lang="en-US" sz="2400" dirty="0">
                <a:ea typeface="+mn-lt"/>
                <a:cs typeface="+mn-lt"/>
              </a:rPr>
              <a:t>Example: General Problem Solver-GPS (Newell and Simon, 1961)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Calibri"/>
                <a:ea typeface="+mj-lt"/>
                <a:cs typeface="Calibri"/>
              </a:rPr>
              <a:t>Act Humanly: The Turing Test Approach 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302324"/>
            <a:ext cx="11470394" cy="5342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art of creating machines that perform functions that require intelligence when performed by people.(</a:t>
            </a:r>
            <a:r>
              <a:rPr lang="en-US" sz="2400" dirty="0" err="1">
                <a:ea typeface="+mn-lt"/>
                <a:cs typeface="+mn-lt"/>
              </a:rPr>
              <a:t>Kurzwail</a:t>
            </a:r>
            <a:r>
              <a:rPr lang="en-US" sz="2400" dirty="0">
                <a:ea typeface="+mn-lt"/>
                <a:cs typeface="+mn-lt"/>
              </a:rPr>
              <a:t>, 1990)</a:t>
            </a:r>
            <a:endParaRPr lang="en-US" sz="2400" i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study of how to make computers do things at which, at the moment, people are better.(Rich and Knight, 1991)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Based on Turing Test (Alan Turing, 1950)</a:t>
            </a:r>
            <a:endParaRPr lang="en-US" sz="240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Test based on indistinguishability from undeniably intelligent entities (human).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The computer passes a test if a human interrogator, after posing some written questions, can’t tell whether the responses were made by a human or not.</a:t>
            </a:r>
            <a:endParaRPr lang="en-US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71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Calibri"/>
                <a:ea typeface="+mj-lt"/>
                <a:cs typeface="Calibri"/>
              </a:rPr>
              <a:t>Think Rationally: The “Laws of Thought” Approach </a:t>
            </a:r>
            <a:endParaRPr lang="en-US" sz="5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205733"/>
            <a:ext cx="11433671" cy="558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study of mental faculties through the use of computational models. (</a:t>
            </a:r>
            <a:r>
              <a:rPr lang="en-US" sz="2400" dirty="0" err="1">
                <a:ea typeface="+mn-lt"/>
                <a:cs typeface="+mn-lt"/>
              </a:rPr>
              <a:t>Charniak</a:t>
            </a:r>
            <a:r>
              <a:rPr lang="en-US" sz="2400" dirty="0">
                <a:ea typeface="+mn-lt"/>
                <a:cs typeface="+mn-lt"/>
              </a:rPr>
              <a:t> and McDermott, 1985)</a:t>
            </a:r>
            <a:endParaRPr lang="en-US" sz="2400" i="1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 study of the computations that make it possible to perceive, reason and act. (Winston, 1992)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Based on Rational Thinking (Right Thinking)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Irrefutable Reasoning Process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Syllogisms providing patterns for argument structures that always yielded correct conclusions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Logic: the Laws of thought</a:t>
            </a:r>
            <a:endParaRPr lang="en-US" dirty="0">
              <a:cs typeface="Calibri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Logicist</a:t>
            </a:r>
            <a:r>
              <a:rPr lang="en-US" dirty="0">
                <a:ea typeface="+mn-lt"/>
                <a:cs typeface="+mn-lt"/>
              </a:rPr>
              <a:t> tradition within AI hopes to build on such programs to create intelligent systems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463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2B97-53F0-3273-13DB-64D24195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126427"/>
            <a:ext cx="11259238" cy="976695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Calibri"/>
                <a:ea typeface="+mj-lt"/>
                <a:cs typeface="Calibri"/>
              </a:rPr>
              <a:t>Act Rationally: The Rational Agent Approach 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23C-DDBB-586C-6974-D46C619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49" y="1205733"/>
            <a:ext cx="11433671" cy="558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Computational Intelligence is the study of the design of intelligent agents. (Poole et al., 1998)</a:t>
            </a:r>
            <a:endParaRPr lang="en-US" sz="2400" b="1" i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AI… is concerned with intelligent </a:t>
            </a:r>
            <a:r>
              <a:rPr lang="en-US" sz="2400" err="1">
                <a:ea typeface="+mn-lt"/>
                <a:cs typeface="+mn-lt"/>
              </a:rPr>
              <a:t>behaviour</a:t>
            </a:r>
            <a:r>
              <a:rPr lang="en-US" sz="2400" dirty="0">
                <a:ea typeface="+mn-lt"/>
                <a:cs typeface="+mn-lt"/>
              </a:rPr>
              <a:t> in artifacts. (Nilsson, 1998)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Based on Intelligent Agents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Agents are the things that act. 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Computer agents are expected to have other attributes that distinguish them from mere “programs”, such as operating under autonomous control, perceiving their environment, persisting over a prolonged time period, adapting to change, and being capable of taking on another’s goals.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Rational agents are those who act so as to achieve the best outcome or, the best expected outcome when there is uncertainty.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2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SketchLinesVTI</vt:lpstr>
      <vt:lpstr>Introduction to AI</vt:lpstr>
      <vt:lpstr>Course Outline</vt:lpstr>
      <vt:lpstr>Any Idea on AI?</vt:lpstr>
      <vt:lpstr>Definition of AI</vt:lpstr>
      <vt:lpstr>PowerPoint Presentation</vt:lpstr>
      <vt:lpstr>Think Humanly: The Cognitive Modelling Approach  </vt:lpstr>
      <vt:lpstr>Act Humanly: The Turing Test Approach </vt:lpstr>
      <vt:lpstr>Think Rationally: The “Laws of Thought” Approach </vt:lpstr>
      <vt:lpstr>Act Rationally: The Rational Agent Approach </vt:lpstr>
      <vt:lpstr>Types of AI</vt:lpstr>
      <vt:lpstr>PowerPoint Presentation</vt:lpstr>
      <vt:lpstr>PowerPoint Presentation</vt:lpstr>
      <vt:lpstr>AI and Related Fields</vt:lpstr>
      <vt:lpstr>AI and Related Fields</vt:lpstr>
      <vt:lpstr>Brief History of AI</vt:lpstr>
      <vt:lpstr>PowerPoint Presentation</vt:lpstr>
      <vt:lpstr>Brief History of AI</vt:lpstr>
      <vt:lpstr>PowerPoint Presentation</vt:lpstr>
      <vt:lpstr>PowerPoint Presentation</vt:lpstr>
      <vt:lpstr>Brief History of AI</vt:lpstr>
      <vt:lpstr>PowerPoint Presentation</vt:lpstr>
      <vt:lpstr>Brief History of AI</vt:lpstr>
      <vt:lpstr>PowerPoint Presentation</vt:lpstr>
      <vt:lpstr>Brief History of AI: Success Stories</vt:lpstr>
      <vt:lpstr>Heros of AI</vt:lpstr>
      <vt:lpstr>PowerPoint Presentation</vt:lpstr>
      <vt:lpstr>PowerPoint Presentation</vt:lpstr>
      <vt:lpstr>Applications of AI </vt:lpstr>
      <vt:lpstr>Importance of AI</vt:lpstr>
      <vt:lpstr>Importance of AI </vt:lpstr>
      <vt:lpstr>Challenges of AI</vt:lpstr>
      <vt:lpstr>Conclusion</vt:lpstr>
      <vt:lpstr>Data, Information, Knowledge and Wisdom</vt:lpstr>
      <vt:lpstr>Data, Information, Knowledge and Wisdom</vt:lpstr>
      <vt:lpstr>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</dc:title>
  <dc:creator/>
  <cp:revision>533</cp:revision>
  <dcterms:created xsi:type="dcterms:W3CDTF">2023-04-22T13:17:56Z</dcterms:created>
  <dcterms:modified xsi:type="dcterms:W3CDTF">2024-04-21T16:32:58Z</dcterms:modified>
</cp:coreProperties>
</file>