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59" r:id="rId6"/>
    <p:sldId id="261" r:id="rId7"/>
    <p:sldId id="262" r:id="rId8"/>
    <p:sldId id="263" r:id="rId9"/>
    <p:sldId id="266" r:id="rId10"/>
    <p:sldId id="264" r:id="rId11"/>
    <p:sldId id="271" r:id="rId12"/>
    <p:sldId id="276" r:id="rId13"/>
    <p:sldId id="265" r:id="rId14"/>
    <p:sldId id="272" r:id="rId15"/>
    <p:sldId id="277" r:id="rId16"/>
    <p:sldId id="267" r:id="rId17"/>
    <p:sldId id="273" r:id="rId18"/>
    <p:sldId id="269" r:id="rId19"/>
    <p:sldId id="274" r:id="rId20"/>
    <p:sldId id="268" r:id="rId21"/>
    <p:sldId id="275" r:id="rId22"/>
    <p:sldId id="278" r:id="rId23"/>
    <p:sldId id="270" r:id="rId24"/>
    <p:sldId id="27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4F13546-18A5-4F92-8D8E-AA0FE0C1B347}" v="1440" dt="2024-04-25T17:56:41.459"/>
    <p1510:client id="{6E3B56F8-9CBB-471C-98DC-3A2503AE2654}" v="142" dt="2024-04-27T11:29:18.026"/>
    <p1510:client id="{70529C3C-77AB-4B80-A6FF-15E798831365}" v="204" dt="2024-04-27T17:10:05.537"/>
    <p1510:client id="{E612B056-2AB1-40FF-9423-69B6A40B3F64}" v="30" dt="2024-04-27T10:26:50.97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shok Basnet" userId="b75f6f4236b527a2" providerId="Windows Live" clId="Web-{64F13546-18A5-4F92-8D8E-AA0FE0C1B347}"/>
    <pc:docChg chg="addSld modSld">
      <pc:chgData name="Ashok Basnet" userId="b75f6f4236b527a2" providerId="Windows Live" clId="Web-{64F13546-18A5-4F92-8D8E-AA0FE0C1B347}" dt="2024-04-25T17:56:41.459" v="1432" actId="20577"/>
      <pc:docMkLst>
        <pc:docMk/>
      </pc:docMkLst>
      <pc:sldChg chg="modSp">
        <pc:chgData name="Ashok Basnet" userId="b75f6f4236b527a2" providerId="Windows Live" clId="Web-{64F13546-18A5-4F92-8D8E-AA0FE0C1B347}" dt="2024-04-25T15:59:14.278" v="32" actId="20577"/>
        <pc:sldMkLst>
          <pc:docMk/>
          <pc:sldMk cId="109857222" sldId="256"/>
        </pc:sldMkLst>
        <pc:spChg chg="mod">
          <ac:chgData name="Ashok Basnet" userId="b75f6f4236b527a2" providerId="Windows Live" clId="Web-{64F13546-18A5-4F92-8D8E-AA0FE0C1B347}" dt="2024-04-25T15:59:14.278" v="32" actId="20577"/>
          <ac:spMkLst>
            <pc:docMk/>
            <pc:sldMk cId="109857222" sldId="256"/>
            <ac:spMk id="2" creationId="{00000000-0000-0000-0000-000000000000}"/>
          </ac:spMkLst>
        </pc:spChg>
        <pc:spChg chg="mod">
          <ac:chgData name="Ashok Basnet" userId="b75f6f4236b527a2" providerId="Windows Live" clId="Web-{64F13546-18A5-4F92-8D8E-AA0FE0C1B347}" dt="2024-04-25T15:59:08.512" v="30" actId="20577"/>
          <ac:spMkLst>
            <pc:docMk/>
            <pc:sldMk cId="109857222" sldId="256"/>
            <ac:spMk id="3" creationId="{00000000-0000-0000-0000-000000000000}"/>
          </ac:spMkLst>
        </pc:spChg>
      </pc:sldChg>
      <pc:sldChg chg="addSp delSp modSp new">
        <pc:chgData name="Ashok Basnet" userId="b75f6f4236b527a2" providerId="Windows Live" clId="Web-{64F13546-18A5-4F92-8D8E-AA0FE0C1B347}" dt="2024-04-25T16:20:39.629" v="400" actId="20577"/>
        <pc:sldMkLst>
          <pc:docMk/>
          <pc:sldMk cId="771343880" sldId="257"/>
        </pc:sldMkLst>
        <pc:spChg chg="mod">
          <ac:chgData name="Ashok Basnet" userId="b75f6f4236b527a2" providerId="Windows Live" clId="Web-{64F13546-18A5-4F92-8D8E-AA0FE0C1B347}" dt="2024-04-25T15:59:51.842" v="45" actId="14100"/>
          <ac:spMkLst>
            <pc:docMk/>
            <pc:sldMk cId="771343880" sldId="257"/>
            <ac:spMk id="2" creationId="{2FC4F6C3-E1EC-01CD-2AE5-DCA93D9C0B63}"/>
          </ac:spMkLst>
        </pc:spChg>
        <pc:spChg chg="add del mod">
          <ac:chgData name="Ashok Basnet" userId="b75f6f4236b527a2" providerId="Windows Live" clId="Web-{64F13546-18A5-4F92-8D8E-AA0FE0C1B347}" dt="2024-04-25T16:20:39.629" v="400" actId="20577"/>
          <ac:spMkLst>
            <pc:docMk/>
            <pc:sldMk cId="771343880" sldId="257"/>
            <ac:spMk id="3" creationId="{4FD7F3A3-A57A-EBED-4A7E-C86CC533BF0F}"/>
          </ac:spMkLst>
        </pc:spChg>
        <pc:graphicFrameChg chg="add del mod ord modGraphic">
          <ac:chgData name="Ashok Basnet" userId="b75f6f4236b527a2" providerId="Windows Live" clId="Web-{64F13546-18A5-4F92-8D8E-AA0FE0C1B347}" dt="2024-04-25T15:59:38.607" v="41"/>
          <ac:graphicFrameMkLst>
            <pc:docMk/>
            <pc:sldMk cId="771343880" sldId="257"/>
            <ac:graphicFrameMk id="4" creationId="{8A6F83EF-A8C6-D865-7265-B38EE4D56D08}"/>
          </ac:graphicFrameMkLst>
        </pc:graphicFrameChg>
      </pc:sldChg>
      <pc:sldChg chg="addSp delSp modSp add replId">
        <pc:chgData name="Ashok Basnet" userId="b75f6f4236b527a2" providerId="Windows Live" clId="Web-{64F13546-18A5-4F92-8D8E-AA0FE0C1B347}" dt="2024-04-25T16:22:57.805" v="408" actId="1076"/>
        <pc:sldMkLst>
          <pc:docMk/>
          <pc:sldMk cId="2365685077" sldId="258"/>
        </pc:sldMkLst>
        <pc:spChg chg="del mod">
          <ac:chgData name="Ashok Basnet" userId="b75f6f4236b527a2" providerId="Windows Live" clId="Web-{64F13546-18A5-4F92-8D8E-AA0FE0C1B347}" dt="2024-04-25T16:22:28.867" v="404"/>
          <ac:spMkLst>
            <pc:docMk/>
            <pc:sldMk cId="2365685077" sldId="258"/>
            <ac:spMk id="3" creationId="{4FD7F3A3-A57A-EBED-4A7E-C86CC533BF0F}"/>
          </ac:spMkLst>
        </pc:spChg>
        <pc:picChg chg="add mod ord">
          <ac:chgData name="Ashok Basnet" userId="b75f6f4236b527a2" providerId="Windows Live" clId="Web-{64F13546-18A5-4F92-8D8E-AA0FE0C1B347}" dt="2024-04-25T16:22:57.805" v="408" actId="1076"/>
          <ac:picMkLst>
            <pc:docMk/>
            <pc:sldMk cId="2365685077" sldId="258"/>
            <ac:picMk id="4" creationId="{0476EB70-138C-6DF3-6B9C-0FCE34306F2F}"/>
          </ac:picMkLst>
        </pc:picChg>
      </pc:sldChg>
      <pc:sldChg chg="addSp delSp modSp add replId">
        <pc:chgData name="Ashok Basnet" userId="b75f6f4236b527a2" providerId="Windows Live" clId="Web-{64F13546-18A5-4F92-8D8E-AA0FE0C1B347}" dt="2024-04-25T16:29:27.223" v="426" actId="1076"/>
        <pc:sldMkLst>
          <pc:docMk/>
          <pc:sldMk cId="2885280928" sldId="259"/>
        </pc:sldMkLst>
        <pc:spChg chg="mod">
          <ac:chgData name="Ashok Basnet" userId="b75f6f4236b527a2" providerId="Windows Live" clId="Web-{64F13546-18A5-4F92-8D8E-AA0FE0C1B347}" dt="2024-04-25T16:27:15.594" v="420" actId="20577"/>
          <ac:spMkLst>
            <pc:docMk/>
            <pc:sldMk cId="2885280928" sldId="259"/>
            <ac:spMk id="2" creationId="{2FC4F6C3-E1EC-01CD-2AE5-DCA93D9C0B63}"/>
          </ac:spMkLst>
        </pc:spChg>
        <pc:spChg chg="del mod">
          <ac:chgData name="Ashok Basnet" userId="b75f6f4236b527a2" providerId="Windows Live" clId="Web-{64F13546-18A5-4F92-8D8E-AA0FE0C1B347}" dt="2024-04-25T16:28:19.112" v="422"/>
          <ac:spMkLst>
            <pc:docMk/>
            <pc:sldMk cId="2885280928" sldId="259"/>
            <ac:spMk id="3" creationId="{4FD7F3A3-A57A-EBED-4A7E-C86CC533BF0F}"/>
          </ac:spMkLst>
        </pc:spChg>
        <pc:picChg chg="add mod ord">
          <ac:chgData name="Ashok Basnet" userId="b75f6f4236b527a2" providerId="Windows Live" clId="Web-{64F13546-18A5-4F92-8D8E-AA0FE0C1B347}" dt="2024-04-25T16:29:27.223" v="426" actId="1076"/>
          <ac:picMkLst>
            <pc:docMk/>
            <pc:sldMk cId="2885280928" sldId="259"/>
            <ac:picMk id="4" creationId="{1EBC286A-060A-7199-A90D-6722F6F65A4A}"/>
          </ac:picMkLst>
        </pc:picChg>
      </pc:sldChg>
      <pc:sldChg chg="addSp delSp modSp add mod replId setBg">
        <pc:chgData name="Ashok Basnet" userId="b75f6f4236b527a2" providerId="Windows Live" clId="Web-{64F13546-18A5-4F92-8D8E-AA0FE0C1B347}" dt="2024-04-25T16:25:57.045" v="417" actId="1076"/>
        <pc:sldMkLst>
          <pc:docMk/>
          <pc:sldMk cId="1520417346" sldId="260"/>
        </pc:sldMkLst>
        <pc:spChg chg="mod">
          <ac:chgData name="Ashok Basnet" userId="b75f6f4236b527a2" providerId="Windows Live" clId="Web-{64F13546-18A5-4F92-8D8E-AA0FE0C1B347}" dt="2024-04-25T16:25:37.951" v="414"/>
          <ac:spMkLst>
            <pc:docMk/>
            <pc:sldMk cId="1520417346" sldId="260"/>
            <ac:spMk id="2" creationId="{2FC4F6C3-E1EC-01CD-2AE5-DCA93D9C0B63}"/>
          </ac:spMkLst>
        </pc:spChg>
        <pc:spChg chg="add del mod">
          <ac:chgData name="Ashok Basnet" userId="b75f6f4236b527a2" providerId="Windows Live" clId="Web-{64F13546-18A5-4F92-8D8E-AA0FE0C1B347}" dt="2024-04-25T16:25:32.075" v="413"/>
          <ac:spMkLst>
            <pc:docMk/>
            <pc:sldMk cId="1520417346" sldId="260"/>
            <ac:spMk id="5" creationId="{6AE639C4-719A-5D31-B2B3-C82C4F2C90F7}"/>
          </ac:spMkLst>
        </pc:spChg>
        <pc:spChg chg="add">
          <ac:chgData name="Ashok Basnet" userId="b75f6f4236b527a2" providerId="Windows Live" clId="Web-{64F13546-18A5-4F92-8D8E-AA0FE0C1B347}" dt="2024-04-25T16:25:37.951" v="414"/>
          <ac:spMkLst>
            <pc:docMk/>
            <pc:sldMk cId="1520417346" sldId="260"/>
            <ac:spMk id="11" creationId="{D12DDE76-C203-4047-9998-63900085B5E8}"/>
          </ac:spMkLst>
        </pc:spChg>
        <pc:picChg chg="del">
          <ac:chgData name="Ashok Basnet" userId="b75f6f4236b527a2" providerId="Windows Live" clId="Web-{64F13546-18A5-4F92-8D8E-AA0FE0C1B347}" dt="2024-04-25T16:25:22.247" v="412"/>
          <ac:picMkLst>
            <pc:docMk/>
            <pc:sldMk cId="1520417346" sldId="260"/>
            <ac:picMk id="4" creationId="{0476EB70-138C-6DF3-6B9C-0FCE34306F2F}"/>
          </ac:picMkLst>
        </pc:picChg>
        <pc:picChg chg="add mod ord">
          <ac:chgData name="Ashok Basnet" userId="b75f6f4236b527a2" providerId="Windows Live" clId="Web-{64F13546-18A5-4F92-8D8E-AA0FE0C1B347}" dt="2024-04-25T16:25:57.045" v="417" actId="1076"/>
          <ac:picMkLst>
            <pc:docMk/>
            <pc:sldMk cId="1520417346" sldId="260"/>
            <ac:picMk id="6" creationId="{1521B907-1B98-2D1F-D20F-1EE730D218AF}"/>
          </ac:picMkLst>
        </pc:picChg>
      </pc:sldChg>
      <pc:sldChg chg="modSp add replId">
        <pc:chgData name="Ashok Basnet" userId="b75f6f4236b527a2" providerId="Windows Live" clId="Web-{64F13546-18A5-4F92-8D8E-AA0FE0C1B347}" dt="2024-04-25T17:33:55.209" v="721" actId="20577"/>
        <pc:sldMkLst>
          <pc:docMk/>
          <pc:sldMk cId="3473891678" sldId="261"/>
        </pc:sldMkLst>
        <pc:spChg chg="mod">
          <ac:chgData name="Ashok Basnet" userId="b75f6f4236b527a2" providerId="Windows Live" clId="Web-{64F13546-18A5-4F92-8D8E-AA0FE0C1B347}" dt="2024-04-25T17:25:17.638" v="442" actId="20577"/>
          <ac:spMkLst>
            <pc:docMk/>
            <pc:sldMk cId="3473891678" sldId="261"/>
            <ac:spMk id="2" creationId="{2FC4F6C3-E1EC-01CD-2AE5-DCA93D9C0B63}"/>
          </ac:spMkLst>
        </pc:spChg>
        <pc:spChg chg="mod">
          <ac:chgData name="Ashok Basnet" userId="b75f6f4236b527a2" providerId="Windows Live" clId="Web-{64F13546-18A5-4F92-8D8E-AA0FE0C1B347}" dt="2024-04-25T17:33:55.209" v="721" actId="20577"/>
          <ac:spMkLst>
            <pc:docMk/>
            <pc:sldMk cId="3473891678" sldId="261"/>
            <ac:spMk id="3" creationId="{4FD7F3A3-A57A-EBED-4A7E-C86CC533BF0F}"/>
          </ac:spMkLst>
        </pc:spChg>
      </pc:sldChg>
      <pc:sldChg chg="addSp delSp modSp add mod replId setBg">
        <pc:chgData name="Ashok Basnet" userId="b75f6f4236b527a2" providerId="Windows Live" clId="Web-{64F13546-18A5-4F92-8D8E-AA0FE0C1B347}" dt="2024-04-25T17:34:59.914" v="743"/>
        <pc:sldMkLst>
          <pc:docMk/>
          <pc:sldMk cId="1221403935" sldId="262"/>
        </pc:sldMkLst>
        <pc:spChg chg="mod">
          <ac:chgData name="Ashok Basnet" userId="b75f6f4236b527a2" providerId="Windows Live" clId="Web-{64F13546-18A5-4F92-8D8E-AA0FE0C1B347}" dt="2024-04-25T17:34:59.914" v="743"/>
          <ac:spMkLst>
            <pc:docMk/>
            <pc:sldMk cId="1221403935" sldId="262"/>
            <ac:spMk id="2" creationId="{2FC4F6C3-E1EC-01CD-2AE5-DCA93D9C0B63}"/>
          </ac:spMkLst>
        </pc:spChg>
        <pc:spChg chg="del mod">
          <ac:chgData name="Ashok Basnet" userId="b75f6f4236b527a2" providerId="Windows Live" clId="Web-{64F13546-18A5-4F92-8D8E-AA0FE0C1B347}" dt="2024-04-25T17:34:37.726" v="725"/>
          <ac:spMkLst>
            <pc:docMk/>
            <pc:sldMk cId="1221403935" sldId="262"/>
            <ac:spMk id="3" creationId="{4FD7F3A3-A57A-EBED-4A7E-C86CC533BF0F}"/>
          </ac:spMkLst>
        </pc:spChg>
        <pc:spChg chg="add">
          <ac:chgData name="Ashok Basnet" userId="b75f6f4236b527a2" providerId="Windows Live" clId="Web-{64F13546-18A5-4F92-8D8E-AA0FE0C1B347}" dt="2024-04-25T17:34:59.914" v="743"/>
          <ac:spMkLst>
            <pc:docMk/>
            <pc:sldMk cId="1221403935" sldId="262"/>
            <ac:spMk id="9" creationId="{A4AC5506-6312-4701-8D3C-40187889A947}"/>
          </ac:spMkLst>
        </pc:spChg>
        <pc:picChg chg="add mod ord">
          <ac:chgData name="Ashok Basnet" userId="b75f6f4236b527a2" providerId="Windows Live" clId="Web-{64F13546-18A5-4F92-8D8E-AA0FE0C1B347}" dt="2024-04-25T17:34:59.914" v="743"/>
          <ac:picMkLst>
            <pc:docMk/>
            <pc:sldMk cId="1221403935" sldId="262"/>
            <ac:picMk id="4" creationId="{B934B7AA-06D1-FBF7-993C-3C25CFBDA1D5}"/>
          </ac:picMkLst>
        </pc:picChg>
      </pc:sldChg>
      <pc:sldChg chg="modSp add replId">
        <pc:chgData name="Ashok Basnet" userId="b75f6f4236b527a2" providerId="Windows Live" clId="Web-{64F13546-18A5-4F92-8D8E-AA0FE0C1B347}" dt="2024-04-25T17:52:18.325" v="1147" actId="14100"/>
        <pc:sldMkLst>
          <pc:docMk/>
          <pc:sldMk cId="1013205942" sldId="263"/>
        </pc:sldMkLst>
        <pc:spChg chg="mod">
          <ac:chgData name="Ashok Basnet" userId="b75f6f4236b527a2" providerId="Windows Live" clId="Web-{64F13546-18A5-4F92-8D8E-AA0FE0C1B347}" dt="2024-04-25T17:52:04.997" v="1145" actId="14100"/>
          <ac:spMkLst>
            <pc:docMk/>
            <pc:sldMk cId="1013205942" sldId="263"/>
            <ac:spMk id="2" creationId="{2FC4F6C3-E1EC-01CD-2AE5-DCA93D9C0B63}"/>
          </ac:spMkLst>
        </pc:spChg>
        <pc:spChg chg="mod">
          <ac:chgData name="Ashok Basnet" userId="b75f6f4236b527a2" providerId="Windows Live" clId="Web-{64F13546-18A5-4F92-8D8E-AA0FE0C1B347}" dt="2024-04-25T17:52:18.325" v="1147" actId="14100"/>
          <ac:spMkLst>
            <pc:docMk/>
            <pc:sldMk cId="1013205942" sldId="263"/>
            <ac:spMk id="3" creationId="{4FD7F3A3-A57A-EBED-4A7E-C86CC533BF0F}"/>
          </ac:spMkLst>
        </pc:spChg>
      </pc:sldChg>
      <pc:sldChg chg="modSp add replId">
        <pc:chgData name="Ashok Basnet" userId="b75f6f4236b527a2" providerId="Windows Live" clId="Web-{64F13546-18A5-4F92-8D8E-AA0FE0C1B347}" dt="2024-04-25T17:56:41.459" v="1432" actId="20577"/>
        <pc:sldMkLst>
          <pc:docMk/>
          <pc:sldMk cId="641528834" sldId="264"/>
        </pc:sldMkLst>
        <pc:spChg chg="mod">
          <ac:chgData name="Ashok Basnet" userId="b75f6f4236b527a2" providerId="Windows Live" clId="Web-{64F13546-18A5-4F92-8D8E-AA0FE0C1B347}" dt="2024-04-25T17:51:55.325" v="1144" actId="20577"/>
          <ac:spMkLst>
            <pc:docMk/>
            <pc:sldMk cId="641528834" sldId="264"/>
            <ac:spMk id="2" creationId="{2FC4F6C3-E1EC-01CD-2AE5-DCA93D9C0B63}"/>
          </ac:spMkLst>
        </pc:spChg>
        <pc:spChg chg="mod">
          <ac:chgData name="Ashok Basnet" userId="b75f6f4236b527a2" providerId="Windows Live" clId="Web-{64F13546-18A5-4F92-8D8E-AA0FE0C1B347}" dt="2024-04-25T17:56:41.459" v="1432" actId="20577"/>
          <ac:spMkLst>
            <pc:docMk/>
            <pc:sldMk cId="641528834" sldId="264"/>
            <ac:spMk id="3" creationId="{4FD7F3A3-A57A-EBED-4A7E-C86CC533BF0F}"/>
          </ac:spMkLst>
        </pc:spChg>
      </pc:sldChg>
    </pc:docChg>
  </pc:docChgLst>
  <pc:docChgLst>
    <pc:chgData name="Ashok Basnet" userId="b75f6f4236b527a2" providerId="Windows Live" clId="Web-{E612B056-2AB1-40FF-9423-69B6A40B3F64}"/>
    <pc:docChg chg="addSld modSld sldOrd">
      <pc:chgData name="Ashok Basnet" userId="b75f6f4236b527a2" providerId="Windows Live" clId="Web-{E612B056-2AB1-40FF-9423-69B6A40B3F64}" dt="2024-04-27T10:26:48.963" v="27" actId="20577"/>
      <pc:docMkLst>
        <pc:docMk/>
      </pc:docMkLst>
      <pc:sldChg chg="modSp ord">
        <pc:chgData name="Ashok Basnet" userId="b75f6f4236b527a2" providerId="Windows Live" clId="Web-{E612B056-2AB1-40FF-9423-69B6A40B3F64}" dt="2024-04-27T10:26:03.806" v="14"/>
        <pc:sldMkLst>
          <pc:docMk/>
          <pc:sldMk cId="641528834" sldId="264"/>
        </pc:sldMkLst>
        <pc:spChg chg="mod">
          <ac:chgData name="Ashok Basnet" userId="b75f6f4236b527a2" providerId="Windows Live" clId="Web-{E612B056-2AB1-40FF-9423-69B6A40B3F64}" dt="2024-04-27T10:24:50.945" v="13" actId="20577"/>
          <ac:spMkLst>
            <pc:docMk/>
            <pc:sldMk cId="641528834" sldId="264"/>
            <ac:spMk id="2" creationId="{2FC4F6C3-E1EC-01CD-2AE5-DCA93D9C0B63}"/>
          </ac:spMkLst>
        </pc:spChg>
      </pc:sldChg>
      <pc:sldChg chg="modSp add replId">
        <pc:chgData name="Ashok Basnet" userId="b75f6f4236b527a2" providerId="Windows Live" clId="Web-{E612B056-2AB1-40FF-9423-69B6A40B3F64}" dt="2024-04-27T10:26:48.963" v="27" actId="20577"/>
        <pc:sldMkLst>
          <pc:docMk/>
          <pc:sldMk cId="1699557332" sldId="265"/>
        </pc:sldMkLst>
        <pc:spChg chg="mod">
          <ac:chgData name="Ashok Basnet" userId="b75f6f4236b527a2" providerId="Windows Live" clId="Web-{E612B056-2AB1-40FF-9423-69B6A40B3F64}" dt="2024-04-27T10:26:48.963" v="27" actId="20577"/>
          <ac:spMkLst>
            <pc:docMk/>
            <pc:sldMk cId="1699557332" sldId="265"/>
            <ac:spMk id="2" creationId="{2FC4F6C3-E1EC-01CD-2AE5-DCA93D9C0B63}"/>
          </ac:spMkLst>
        </pc:spChg>
      </pc:sldChg>
      <pc:sldChg chg="add replId">
        <pc:chgData name="Ashok Basnet" userId="b75f6f4236b527a2" providerId="Windows Live" clId="Web-{E612B056-2AB1-40FF-9423-69B6A40B3F64}" dt="2024-04-27T10:24:39.820" v="1"/>
        <pc:sldMkLst>
          <pc:docMk/>
          <pc:sldMk cId="3856501190" sldId="266"/>
        </pc:sldMkLst>
      </pc:sldChg>
    </pc:docChg>
  </pc:docChgLst>
  <pc:docChgLst>
    <pc:chgData name="Ashok Basnet" userId="b75f6f4236b527a2" providerId="Windows Live" clId="Web-{70529C3C-77AB-4B80-A6FF-15E798831365}"/>
    <pc:docChg chg="addSld delSld modSld">
      <pc:chgData name="Ashok Basnet" userId="b75f6f4236b527a2" providerId="Windows Live" clId="Web-{70529C3C-77AB-4B80-A6FF-15E798831365}" dt="2024-04-27T17:10:05.537" v="222"/>
      <pc:docMkLst>
        <pc:docMk/>
      </pc:docMkLst>
      <pc:sldChg chg="addSp delSp modSp mod setBg">
        <pc:chgData name="Ashok Basnet" userId="b75f6f4236b527a2" providerId="Windows Live" clId="Web-{70529C3C-77AB-4B80-A6FF-15E798831365}" dt="2024-04-27T16:56:26.879" v="221"/>
        <pc:sldMkLst>
          <pc:docMk/>
          <pc:sldMk cId="3596395357" sldId="270"/>
        </pc:sldMkLst>
        <pc:spChg chg="mod">
          <ac:chgData name="Ashok Basnet" userId="b75f6f4236b527a2" providerId="Windows Live" clId="Web-{70529C3C-77AB-4B80-A6FF-15E798831365}" dt="2024-04-27T16:56:26.879" v="221"/>
          <ac:spMkLst>
            <pc:docMk/>
            <pc:sldMk cId="3596395357" sldId="270"/>
            <ac:spMk id="2" creationId="{2FC4F6C3-E1EC-01CD-2AE5-DCA93D9C0B63}"/>
          </ac:spMkLst>
        </pc:spChg>
        <pc:spChg chg="del mod">
          <ac:chgData name="Ashok Basnet" userId="b75f6f4236b527a2" providerId="Windows Live" clId="Web-{70529C3C-77AB-4B80-A6FF-15E798831365}" dt="2024-04-27T16:56:21.207" v="220"/>
          <ac:spMkLst>
            <pc:docMk/>
            <pc:sldMk cId="3596395357" sldId="270"/>
            <ac:spMk id="3" creationId="{4FD7F3A3-A57A-EBED-4A7E-C86CC533BF0F}"/>
          </ac:spMkLst>
        </pc:spChg>
        <pc:spChg chg="add">
          <ac:chgData name="Ashok Basnet" userId="b75f6f4236b527a2" providerId="Windows Live" clId="Web-{70529C3C-77AB-4B80-A6FF-15E798831365}" dt="2024-04-27T16:56:26.879" v="221"/>
          <ac:spMkLst>
            <pc:docMk/>
            <pc:sldMk cId="3596395357" sldId="270"/>
            <ac:spMk id="9" creationId="{5E395AE0-8789-FAD6-A987-32E65C185100}"/>
          </ac:spMkLst>
        </pc:spChg>
        <pc:picChg chg="add mod ord">
          <ac:chgData name="Ashok Basnet" userId="b75f6f4236b527a2" providerId="Windows Live" clId="Web-{70529C3C-77AB-4B80-A6FF-15E798831365}" dt="2024-04-27T16:56:26.879" v="221"/>
          <ac:picMkLst>
            <pc:docMk/>
            <pc:sldMk cId="3596395357" sldId="270"/>
            <ac:picMk id="4" creationId="{542DF33B-FD35-5FA9-86FA-FF68C31462E4}"/>
          </ac:picMkLst>
        </pc:picChg>
        <pc:cxnChg chg="add">
          <ac:chgData name="Ashok Basnet" userId="b75f6f4236b527a2" providerId="Windows Live" clId="Web-{70529C3C-77AB-4B80-A6FF-15E798831365}" dt="2024-04-27T16:56:26.879" v="221"/>
          <ac:cxnSpMkLst>
            <pc:docMk/>
            <pc:sldMk cId="3596395357" sldId="270"/>
            <ac:cxnSpMk id="11" creationId="{7667AA61-5C27-F30F-D229-06CBE5709F33}"/>
          </ac:cxnSpMkLst>
        </pc:cxnChg>
      </pc:sldChg>
      <pc:sldChg chg="addSp delSp modSp">
        <pc:chgData name="Ashok Basnet" userId="b75f6f4236b527a2" providerId="Windows Live" clId="Web-{70529C3C-77AB-4B80-A6FF-15E798831365}" dt="2024-04-27T15:08:41.593" v="2"/>
        <pc:sldMkLst>
          <pc:docMk/>
          <pc:sldMk cId="2299229450" sldId="271"/>
        </pc:sldMkLst>
        <pc:spChg chg="add del mod">
          <ac:chgData name="Ashok Basnet" userId="b75f6f4236b527a2" providerId="Windows Live" clId="Web-{70529C3C-77AB-4B80-A6FF-15E798831365}" dt="2024-04-27T15:08:36.890" v="1"/>
          <ac:spMkLst>
            <pc:docMk/>
            <pc:sldMk cId="2299229450" sldId="271"/>
            <ac:spMk id="5" creationId="{0CCD77CB-5EB2-FF27-60E9-587517A4DCBC}"/>
          </ac:spMkLst>
        </pc:spChg>
        <pc:spChg chg="del">
          <ac:chgData name="Ashok Basnet" userId="b75f6f4236b527a2" providerId="Windows Live" clId="Web-{70529C3C-77AB-4B80-A6FF-15E798831365}" dt="2024-04-27T15:08:41.593" v="2"/>
          <ac:spMkLst>
            <pc:docMk/>
            <pc:sldMk cId="2299229450" sldId="271"/>
            <ac:spMk id="9" creationId="{5E395AE0-8789-FAD6-A987-32E65C185100}"/>
          </ac:spMkLst>
        </pc:spChg>
        <pc:spChg chg="add">
          <ac:chgData name="Ashok Basnet" userId="b75f6f4236b527a2" providerId="Windows Live" clId="Web-{70529C3C-77AB-4B80-A6FF-15E798831365}" dt="2024-04-27T15:08:41.593" v="2"/>
          <ac:spMkLst>
            <pc:docMk/>
            <pc:sldMk cId="2299229450" sldId="271"/>
            <ac:spMk id="16" creationId="{5E395AE0-8789-FAD6-A987-32E65C185100}"/>
          </ac:spMkLst>
        </pc:spChg>
        <pc:picChg chg="del">
          <ac:chgData name="Ashok Basnet" userId="b75f6f4236b527a2" providerId="Windows Live" clId="Web-{70529C3C-77AB-4B80-A6FF-15E798831365}" dt="2024-04-27T15:08:11.388" v="0"/>
          <ac:picMkLst>
            <pc:docMk/>
            <pc:sldMk cId="2299229450" sldId="271"/>
            <ac:picMk id="4" creationId="{9726B78D-A614-1A51-BC4C-50102AE54C4C}"/>
          </ac:picMkLst>
        </pc:picChg>
        <pc:picChg chg="add mod ord">
          <ac:chgData name="Ashok Basnet" userId="b75f6f4236b527a2" providerId="Windows Live" clId="Web-{70529C3C-77AB-4B80-A6FF-15E798831365}" dt="2024-04-27T15:08:41.593" v="2"/>
          <ac:picMkLst>
            <pc:docMk/>
            <pc:sldMk cId="2299229450" sldId="271"/>
            <ac:picMk id="6" creationId="{0A262880-1D5E-3F11-6D50-22E15B14A6FC}"/>
          </ac:picMkLst>
        </pc:picChg>
        <pc:cxnChg chg="del">
          <ac:chgData name="Ashok Basnet" userId="b75f6f4236b527a2" providerId="Windows Live" clId="Web-{70529C3C-77AB-4B80-A6FF-15E798831365}" dt="2024-04-27T15:08:41.593" v="2"/>
          <ac:cxnSpMkLst>
            <pc:docMk/>
            <pc:sldMk cId="2299229450" sldId="271"/>
            <ac:cxnSpMk id="11" creationId="{7667AA61-5C27-F30F-D229-06CBE5709F33}"/>
          </ac:cxnSpMkLst>
        </pc:cxnChg>
        <pc:cxnChg chg="add">
          <ac:chgData name="Ashok Basnet" userId="b75f6f4236b527a2" providerId="Windows Live" clId="Web-{70529C3C-77AB-4B80-A6FF-15E798831365}" dt="2024-04-27T15:08:41.593" v="2"/>
          <ac:cxnSpMkLst>
            <pc:docMk/>
            <pc:sldMk cId="2299229450" sldId="271"/>
            <ac:cxnSpMk id="18" creationId="{7667AA61-5C27-F30F-D229-06CBE5709F33}"/>
          </ac:cxnSpMkLst>
        </pc:cxnChg>
      </pc:sldChg>
      <pc:sldChg chg="addSp delSp modSp mod setBg">
        <pc:chgData name="Ashok Basnet" userId="b75f6f4236b527a2" providerId="Windows Live" clId="Web-{70529C3C-77AB-4B80-A6FF-15E798831365}" dt="2024-04-27T15:09:30.626" v="6"/>
        <pc:sldMkLst>
          <pc:docMk/>
          <pc:sldMk cId="2376280865" sldId="272"/>
        </pc:sldMkLst>
        <pc:spChg chg="mod">
          <ac:chgData name="Ashok Basnet" userId="b75f6f4236b527a2" providerId="Windows Live" clId="Web-{70529C3C-77AB-4B80-A6FF-15E798831365}" dt="2024-04-27T15:09:30.626" v="6"/>
          <ac:spMkLst>
            <pc:docMk/>
            <pc:sldMk cId="2376280865" sldId="272"/>
            <ac:spMk id="2" creationId="{2FC4F6C3-E1EC-01CD-2AE5-DCA93D9C0B63}"/>
          </ac:spMkLst>
        </pc:spChg>
        <pc:spChg chg="del mod">
          <ac:chgData name="Ashok Basnet" userId="b75f6f4236b527a2" providerId="Windows Live" clId="Web-{70529C3C-77AB-4B80-A6FF-15E798831365}" dt="2024-04-27T15:09:26.829" v="5"/>
          <ac:spMkLst>
            <pc:docMk/>
            <pc:sldMk cId="2376280865" sldId="272"/>
            <ac:spMk id="3" creationId="{4FD7F3A3-A57A-EBED-4A7E-C86CC533BF0F}"/>
          </ac:spMkLst>
        </pc:spChg>
        <pc:spChg chg="add">
          <ac:chgData name="Ashok Basnet" userId="b75f6f4236b527a2" providerId="Windows Live" clId="Web-{70529C3C-77AB-4B80-A6FF-15E798831365}" dt="2024-04-27T15:09:30.626" v="6"/>
          <ac:spMkLst>
            <pc:docMk/>
            <pc:sldMk cId="2376280865" sldId="272"/>
            <ac:spMk id="9" creationId="{5E395AE0-8789-FAD6-A987-32E65C185100}"/>
          </ac:spMkLst>
        </pc:spChg>
        <pc:picChg chg="add mod ord">
          <ac:chgData name="Ashok Basnet" userId="b75f6f4236b527a2" providerId="Windows Live" clId="Web-{70529C3C-77AB-4B80-A6FF-15E798831365}" dt="2024-04-27T15:09:30.626" v="6"/>
          <ac:picMkLst>
            <pc:docMk/>
            <pc:sldMk cId="2376280865" sldId="272"/>
            <ac:picMk id="4" creationId="{AE5CA5DF-8272-BE16-C3FD-C30424C583FB}"/>
          </ac:picMkLst>
        </pc:picChg>
        <pc:cxnChg chg="add">
          <ac:chgData name="Ashok Basnet" userId="b75f6f4236b527a2" providerId="Windows Live" clId="Web-{70529C3C-77AB-4B80-A6FF-15E798831365}" dt="2024-04-27T15:09:30.626" v="6"/>
          <ac:cxnSpMkLst>
            <pc:docMk/>
            <pc:sldMk cId="2376280865" sldId="272"/>
            <ac:cxnSpMk id="11" creationId="{7667AA61-5C27-F30F-D229-06CBE5709F33}"/>
          </ac:cxnSpMkLst>
        </pc:cxnChg>
      </pc:sldChg>
      <pc:sldChg chg="addSp delSp modSp">
        <pc:chgData name="Ashok Basnet" userId="b75f6f4236b527a2" providerId="Windows Live" clId="Web-{70529C3C-77AB-4B80-A6FF-15E798831365}" dt="2024-04-27T15:56:51.561" v="79" actId="20577"/>
        <pc:sldMkLst>
          <pc:docMk/>
          <pc:sldMk cId="2873602137" sldId="273"/>
        </pc:sldMkLst>
        <pc:spChg chg="del">
          <ac:chgData name="Ashok Basnet" userId="b75f6f4236b527a2" providerId="Windows Live" clId="Web-{70529C3C-77AB-4B80-A6FF-15E798831365}" dt="2024-04-27T15:54:39.871" v="61"/>
          <ac:spMkLst>
            <pc:docMk/>
            <pc:sldMk cId="2873602137" sldId="273"/>
            <ac:spMk id="2" creationId="{2FC4F6C3-E1EC-01CD-2AE5-DCA93D9C0B63}"/>
          </ac:spMkLst>
        </pc:spChg>
        <pc:spChg chg="mod">
          <ac:chgData name="Ashok Basnet" userId="b75f6f4236b527a2" providerId="Windows Live" clId="Web-{70529C3C-77AB-4B80-A6FF-15E798831365}" dt="2024-04-27T15:56:51.561" v="79" actId="20577"/>
          <ac:spMkLst>
            <pc:docMk/>
            <pc:sldMk cId="2873602137" sldId="273"/>
            <ac:spMk id="3" creationId="{4FD7F3A3-A57A-EBED-4A7E-C86CC533BF0F}"/>
          </ac:spMkLst>
        </pc:spChg>
        <pc:spChg chg="add del mod">
          <ac:chgData name="Ashok Basnet" userId="b75f6f4236b527a2" providerId="Windows Live" clId="Web-{70529C3C-77AB-4B80-A6FF-15E798831365}" dt="2024-04-27T15:54:45.058" v="62"/>
          <ac:spMkLst>
            <pc:docMk/>
            <pc:sldMk cId="2873602137" sldId="273"/>
            <ac:spMk id="5" creationId="{91AF97AF-913B-2DE5-4313-36BD78CEA663}"/>
          </ac:spMkLst>
        </pc:spChg>
      </pc:sldChg>
      <pc:sldChg chg="modSp">
        <pc:chgData name="Ashok Basnet" userId="b75f6f4236b527a2" providerId="Windows Live" clId="Web-{70529C3C-77AB-4B80-A6FF-15E798831365}" dt="2024-04-27T16:16:58.146" v="118" actId="14100"/>
        <pc:sldMkLst>
          <pc:docMk/>
          <pc:sldMk cId="4259887561" sldId="274"/>
        </pc:sldMkLst>
        <pc:spChg chg="mod">
          <ac:chgData name="Ashok Basnet" userId="b75f6f4236b527a2" providerId="Windows Live" clId="Web-{70529C3C-77AB-4B80-A6FF-15E798831365}" dt="2024-04-27T16:15:26.082" v="114" actId="14100"/>
          <ac:spMkLst>
            <pc:docMk/>
            <pc:sldMk cId="4259887561" sldId="274"/>
            <ac:spMk id="2" creationId="{2FC4F6C3-E1EC-01CD-2AE5-DCA93D9C0B63}"/>
          </ac:spMkLst>
        </pc:spChg>
        <pc:spChg chg="mod">
          <ac:chgData name="Ashok Basnet" userId="b75f6f4236b527a2" providerId="Windows Live" clId="Web-{70529C3C-77AB-4B80-A6FF-15E798831365}" dt="2024-04-27T16:16:58.146" v="118" actId="14100"/>
          <ac:spMkLst>
            <pc:docMk/>
            <pc:sldMk cId="4259887561" sldId="274"/>
            <ac:spMk id="3" creationId="{4FD7F3A3-A57A-EBED-4A7E-C86CC533BF0F}"/>
          </ac:spMkLst>
        </pc:spChg>
      </pc:sldChg>
      <pc:sldChg chg="modSp">
        <pc:chgData name="Ashok Basnet" userId="b75f6f4236b527a2" providerId="Windows Live" clId="Web-{70529C3C-77AB-4B80-A6FF-15E798831365}" dt="2024-04-27T16:33:04.008" v="144" actId="14100"/>
        <pc:sldMkLst>
          <pc:docMk/>
          <pc:sldMk cId="780186558" sldId="275"/>
        </pc:sldMkLst>
        <pc:spChg chg="mod">
          <ac:chgData name="Ashok Basnet" userId="b75f6f4236b527a2" providerId="Windows Live" clId="Web-{70529C3C-77AB-4B80-A6FF-15E798831365}" dt="2024-04-27T16:23:14.919" v="123" actId="14100"/>
          <ac:spMkLst>
            <pc:docMk/>
            <pc:sldMk cId="780186558" sldId="275"/>
            <ac:spMk id="2" creationId="{2FC4F6C3-E1EC-01CD-2AE5-DCA93D9C0B63}"/>
          </ac:spMkLst>
        </pc:spChg>
        <pc:spChg chg="mod">
          <ac:chgData name="Ashok Basnet" userId="b75f6f4236b527a2" providerId="Windows Live" clId="Web-{70529C3C-77AB-4B80-A6FF-15E798831365}" dt="2024-04-27T16:33:04.008" v="144" actId="14100"/>
          <ac:spMkLst>
            <pc:docMk/>
            <pc:sldMk cId="780186558" sldId="275"/>
            <ac:spMk id="3" creationId="{4FD7F3A3-A57A-EBED-4A7E-C86CC533BF0F}"/>
          </ac:spMkLst>
        </pc:spChg>
      </pc:sldChg>
      <pc:sldChg chg="modSp add replId">
        <pc:chgData name="Ashok Basnet" userId="b75f6f4236b527a2" providerId="Windows Live" clId="Web-{70529C3C-77AB-4B80-A6FF-15E798831365}" dt="2024-04-27T15:38:40.071" v="41" actId="20577"/>
        <pc:sldMkLst>
          <pc:docMk/>
          <pc:sldMk cId="1742847653" sldId="277"/>
        </pc:sldMkLst>
        <pc:spChg chg="mod">
          <ac:chgData name="Ashok Basnet" userId="b75f6f4236b527a2" providerId="Windows Live" clId="Web-{70529C3C-77AB-4B80-A6FF-15E798831365}" dt="2024-04-27T15:36:03.303" v="29" actId="14100"/>
          <ac:spMkLst>
            <pc:docMk/>
            <pc:sldMk cId="1742847653" sldId="277"/>
            <ac:spMk id="2" creationId="{2FC4F6C3-E1EC-01CD-2AE5-DCA93D9C0B63}"/>
          </ac:spMkLst>
        </pc:spChg>
        <pc:spChg chg="mod">
          <ac:chgData name="Ashok Basnet" userId="b75f6f4236b527a2" providerId="Windows Live" clId="Web-{70529C3C-77AB-4B80-A6FF-15E798831365}" dt="2024-04-27T15:38:40.071" v="41" actId="20577"/>
          <ac:spMkLst>
            <pc:docMk/>
            <pc:sldMk cId="1742847653" sldId="277"/>
            <ac:spMk id="3" creationId="{4FD7F3A3-A57A-EBED-4A7E-C86CC533BF0F}"/>
          </ac:spMkLst>
        </pc:spChg>
      </pc:sldChg>
      <pc:sldChg chg="modSp add replId">
        <pc:chgData name="Ashok Basnet" userId="b75f6f4236b527a2" providerId="Windows Live" clId="Web-{70529C3C-77AB-4B80-A6FF-15E798831365}" dt="2024-04-27T16:47:44.353" v="164" actId="20577"/>
        <pc:sldMkLst>
          <pc:docMk/>
          <pc:sldMk cId="3307403527" sldId="278"/>
        </pc:sldMkLst>
        <pc:spChg chg="mod">
          <ac:chgData name="Ashok Basnet" userId="b75f6f4236b527a2" providerId="Windows Live" clId="Web-{70529C3C-77AB-4B80-A6FF-15E798831365}" dt="2024-04-27T16:47:44.353" v="164" actId="20577"/>
          <ac:spMkLst>
            <pc:docMk/>
            <pc:sldMk cId="3307403527" sldId="278"/>
            <ac:spMk id="3" creationId="{4FD7F3A3-A57A-EBED-4A7E-C86CC533BF0F}"/>
          </ac:spMkLst>
        </pc:spChg>
      </pc:sldChg>
      <pc:sldChg chg="addSp delSp modSp new mod setBg">
        <pc:chgData name="Ashok Basnet" userId="b75f6f4236b527a2" providerId="Windows Live" clId="Web-{70529C3C-77AB-4B80-A6FF-15E798831365}" dt="2024-04-27T16:53:26.656" v="192" actId="20577"/>
        <pc:sldMkLst>
          <pc:docMk/>
          <pc:sldMk cId="2653153977" sldId="279"/>
        </pc:sldMkLst>
        <pc:spChg chg="del">
          <ac:chgData name="Ashok Basnet" userId="b75f6f4236b527a2" providerId="Windows Live" clId="Web-{70529C3C-77AB-4B80-A6FF-15E798831365}" dt="2024-04-27T16:52:23.108" v="181"/>
          <ac:spMkLst>
            <pc:docMk/>
            <pc:sldMk cId="2653153977" sldId="279"/>
            <ac:spMk id="2" creationId="{767C8A65-2F5A-BE1D-DA57-BC0EFD9C9CD8}"/>
          </ac:spMkLst>
        </pc:spChg>
        <pc:spChg chg="mod ord">
          <ac:chgData name="Ashok Basnet" userId="b75f6f4236b527a2" providerId="Windows Live" clId="Web-{70529C3C-77AB-4B80-A6FF-15E798831365}" dt="2024-04-27T16:53:26.656" v="192" actId="20577"/>
          <ac:spMkLst>
            <pc:docMk/>
            <pc:sldMk cId="2653153977" sldId="279"/>
            <ac:spMk id="3" creationId="{60685A1E-45E3-2211-EF17-5C70497A2ABD}"/>
          </ac:spMkLst>
        </pc:spChg>
        <pc:picChg chg="add del mod">
          <ac:chgData name="Ashok Basnet" userId="b75f6f4236b527a2" providerId="Windows Live" clId="Web-{70529C3C-77AB-4B80-A6FF-15E798831365}" dt="2024-04-27T16:51:58.405" v="176"/>
          <ac:picMkLst>
            <pc:docMk/>
            <pc:sldMk cId="2653153977" sldId="279"/>
            <ac:picMk id="4" creationId="{BAA22457-0080-874E-CCE2-FE54F882FA64}"/>
          </ac:picMkLst>
        </pc:picChg>
        <pc:picChg chg="add mod">
          <ac:chgData name="Ashok Basnet" userId="b75f6f4236b527a2" providerId="Windows Live" clId="Web-{70529C3C-77AB-4B80-A6FF-15E798831365}" dt="2024-04-27T16:53:11.562" v="183"/>
          <ac:picMkLst>
            <pc:docMk/>
            <pc:sldMk cId="2653153977" sldId="279"/>
            <ac:picMk id="5" creationId="{B4814FD1-C658-5082-B0DC-6E36ED02BFA8}"/>
          </ac:picMkLst>
        </pc:picChg>
      </pc:sldChg>
      <pc:sldChg chg="add del replId">
        <pc:chgData name="Ashok Basnet" userId="b75f6f4236b527a2" providerId="Windows Live" clId="Web-{70529C3C-77AB-4B80-A6FF-15E798831365}" dt="2024-04-27T17:10:05.537" v="222"/>
        <pc:sldMkLst>
          <pc:docMk/>
          <pc:sldMk cId="2063829418" sldId="280"/>
        </pc:sldMkLst>
      </pc:sldChg>
    </pc:docChg>
  </pc:docChgLst>
  <pc:docChgLst>
    <pc:chgData name="Ashok Basnet" userId="b75f6f4236b527a2" providerId="Windows Live" clId="Web-{6E3B56F8-9CBB-471C-98DC-3A2503AE2654}"/>
    <pc:docChg chg="addSld modSld">
      <pc:chgData name="Ashok Basnet" userId="b75f6f4236b527a2" providerId="Windows Live" clId="Web-{6E3B56F8-9CBB-471C-98DC-3A2503AE2654}" dt="2024-04-27T11:29:17.495" v="138" actId="20577"/>
      <pc:docMkLst>
        <pc:docMk/>
      </pc:docMkLst>
      <pc:sldChg chg="addSp delSp modSp mod setBg">
        <pc:chgData name="Ashok Basnet" userId="b75f6f4236b527a2" providerId="Windows Live" clId="Web-{6E3B56F8-9CBB-471C-98DC-3A2503AE2654}" dt="2024-04-27T11:08:16.986" v="47"/>
        <pc:sldMkLst>
          <pc:docMk/>
          <pc:sldMk cId="641528834" sldId="264"/>
        </pc:sldMkLst>
        <pc:spChg chg="mod">
          <ac:chgData name="Ashok Basnet" userId="b75f6f4236b527a2" providerId="Windows Live" clId="Web-{6E3B56F8-9CBB-471C-98DC-3A2503AE2654}" dt="2024-04-27T11:08:16.971" v="46"/>
          <ac:spMkLst>
            <pc:docMk/>
            <pc:sldMk cId="641528834" sldId="264"/>
            <ac:spMk id="2" creationId="{2FC4F6C3-E1EC-01CD-2AE5-DCA93D9C0B63}"/>
          </ac:spMkLst>
        </pc:spChg>
        <pc:spChg chg="del mod">
          <ac:chgData name="Ashok Basnet" userId="b75f6f4236b527a2" providerId="Windows Live" clId="Web-{6E3B56F8-9CBB-471C-98DC-3A2503AE2654}" dt="2024-04-27T11:05:54.060" v="25"/>
          <ac:spMkLst>
            <pc:docMk/>
            <pc:sldMk cId="641528834" sldId="264"/>
            <ac:spMk id="3" creationId="{4FD7F3A3-A57A-EBED-4A7E-C86CC533BF0F}"/>
          </ac:spMkLst>
        </pc:spChg>
        <pc:spChg chg="add del">
          <ac:chgData name="Ashok Basnet" userId="b75f6f4236b527a2" providerId="Windows Live" clId="Web-{6E3B56F8-9CBB-471C-98DC-3A2503AE2654}" dt="2024-04-27T11:08:16.986" v="47"/>
          <ac:spMkLst>
            <pc:docMk/>
            <pc:sldMk cId="641528834" sldId="264"/>
            <ac:spMk id="9" creationId="{A4AC5506-6312-4701-8D3C-40187889A947}"/>
          </ac:spMkLst>
        </pc:spChg>
        <pc:spChg chg="add del">
          <ac:chgData name="Ashok Basnet" userId="b75f6f4236b527a2" providerId="Windows Live" clId="Web-{6E3B56F8-9CBB-471C-98DC-3A2503AE2654}" dt="2024-04-27T11:08:16.971" v="46"/>
          <ac:spMkLst>
            <pc:docMk/>
            <pc:sldMk cId="641528834" sldId="264"/>
            <ac:spMk id="14" creationId="{6753252F-4873-4F63-801D-CC719279A7D5}"/>
          </ac:spMkLst>
        </pc:spChg>
        <pc:spChg chg="add del">
          <ac:chgData name="Ashok Basnet" userId="b75f6f4236b527a2" providerId="Windows Live" clId="Web-{6E3B56F8-9CBB-471C-98DC-3A2503AE2654}" dt="2024-04-27T11:08:16.971" v="46"/>
          <ac:spMkLst>
            <pc:docMk/>
            <pc:sldMk cId="641528834" sldId="264"/>
            <ac:spMk id="16" creationId="{047C8CCB-F95D-4249-92DD-651249D3535A}"/>
          </ac:spMkLst>
        </pc:spChg>
        <pc:spChg chg="add">
          <ac:chgData name="Ashok Basnet" userId="b75f6f4236b527a2" providerId="Windows Live" clId="Web-{6E3B56F8-9CBB-471C-98DC-3A2503AE2654}" dt="2024-04-27T11:08:16.986" v="47"/>
          <ac:spMkLst>
            <pc:docMk/>
            <pc:sldMk cId="641528834" sldId="264"/>
            <ac:spMk id="18" creationId="{A4AC5506-6312-4701-8D3C-40187889A947}"/>
          </ac:spMkLst>
        </pc:spChg>
        <pc:picChg chg="add mod ord">
          <ac:chgData name="Ashok Basnet" userId="b75f6f4236b527a2" providerId="Windows Live" clId="Web-{6E3B56F8-9CBB-471C-98DC-3A2503AE2654}" dt="2024-04-27T11:08:16.986" v="47"/>
          <ac:picMkLst>
            <pc:docMk/>
            <pc:sldMk cId="641528834" sldId="264"/>
            <ac:picMk id="4" creationId="{2835CF48-A82E-2FAB-C24E-E2C7AE5CFCCC}"/>
          </ac:picMkLst>
        </pc:picChg>
      </pc:sldChg>
      <pc:sldChg chg="addSp delSp modSp mod setBg">
        <pc:chgData name="Ashok Basnet" userId="b75f6f4236b527a2" providerId="Windows Live" clId="Web-{6E3B56F8-9CBB-471C-98DC-3A2503AE2654}" dt="2024-04-27T11:08:21.830" v="48"/>
        <pc:sldMkLst>
          <pc:docMk/>
          <pc:sldMk cId="1699557332" sldId="265"/>
        </pc:sldMkLst>
        <pc:spChg chg="mod">
          <ac:chgData name="Ashok Basnet" userId="b75f6f4236b527a2" providerId="Windows Live" clId="Web-{6E3B56F8-9CBB-471C-98DC-3A2503AE2654}" dt="2024-04-27T11:08:21.830" v="48"/>
          <ac:spMkLst>
            <pc:docMk/>
            <pc:sldMk cId="1699557332" sldId="265"/>
            <ac:spMk id="2" creationId="{2FC4F6C3-E1EC-01CD-2AE5-DCA93D9C0B63}"/>
          </ac:spMkLst>
        </pc:spChg>
        <pc:spChg chg="add del mod">
          <ac:chgData name="Ashok Basnet" userId="b75f6f4236b527a2" providerId="Windows Live" clId="Web-{6E3B56F8-9CBB-471C-98DC-3A2503AE2654}" dt="2024-04-27T11:06:32.155" v="32"/>
          <ac:spMkLst>
            <pc:docMk/>
            <pc:sldMk cId="1699557332" sldId="265"/>
            <ac:spMk id="3" creationId="{4FD7F3A3-A57A-EBED-4A7E-C86CC533BF0F}"/>
          </ac:spMkLst>
        </pc:spChg>
        <pc:spChg chg="add">
          <ac:chgData name="Ashok Basnet" userId="b75f6f4236b527a2" providerId="Windows Live" clId="Web-{6E3B56F8-9CBB-471C-98DC-3A2503AE2654}" dt="2024-04-27T11:08:21.830" v="48"/>
          <ac:spMkLst>
            <pc:docMk/>
            <pc:sldMk cId="1699557332" sldId="265"/>
            <ac:spMk id="10" creationId="{A4AC5506-6312-4701-8D3C-40187889A947}"/>
          </ac:spMkLst>
        </pc:spChg>
        <pc:picChg chg="add del mod ord">
          <ac:chgData name="Ashok Basnet" userId="b75f6f4236b527a2" providerId="Windows Live" clId="Web-{6E3B56F8-9CBB-471C-98DC-3A2503AE2654}" dt="2024-04-27T11:06:15.498" v="28"/>
          <ac:picMkLst>
            <pc:docMk/>
            <pc:sldMk cId="1699557332" sldId="265"/>
            <ac:picMk id="4" creationId="{BAF40AF9-C252-57E5-3024-148B5033C8F5}"/>
          </ac:picMkLst>
        </pc:picChg>
        <pc:picChg chg="add mod ord">
          <ac:chgData name="Ashok Basnet" userId="b75f6f4236b527a2" providerId="Windows Live" clId="Web-{6E3B56F8-9CBB-471C-98DC-3A2503AE2654}" dt="2024-04-27T11:08:21.830" v="48"/>
          <ac:picMkLst>
            <pc:docMk/>
            <pc:sldMk cId="1699557332" sldId="265"/>
            <ac:picMk id="5" creationId="{A4C8E6E4-91A8-CBB1-2920-3C850E412E74}"/>
          </ac:picMkLst>
        </pc:picChg>
      </pc:sldChg>
      <pc:sldChg chg="addSp delSp modSp add mod replId setBg">
        <pc:chgData name="Ashok Basnet" userId="b75f6f4236b527a2" providerId="Windows Live" clId="Web-{6E3B56F8-9CBB-471C-98DC-3A2503AE2654}" dt="2024-04-27T11:08:28.721" v="49"/>
        <pc:sldMkLst>
          <pc:docMk/>
          <pc:sldMk cId="4234141746" sldId="267"/>
        </pc:sldMkLst>
        <pc:spChg chg="mod">
          <ac:chgData name="Ashok Basnet" userId="b75f6f4236b527a2" providerId="Windows Live" clId="Web-{6E3B56F8-9CBB-471C-98DC-3A2503AE2654}" dt="2024-04-27T11:08:28.721" v="49"/>
          <ac:spMkLst>
            <pc:docMk/>
            <pc:sldMk cId="4234141746" sldId="267"/>
            <ac:spMk id="2" creationId="{2FC4F6C3-E1EC-01CD-2AE5-DCA93D9C0B63}"/>
          </ac:spMkLst>
        </pc:spChg>
        <pc:spChg chg="del mod">
          <ac:chgData name="Ashok Basnet" userId="b75f6f4236b527a2" providerId="Windows Live" clId="Web-{6E3B56F8-9CBB-471C-98DC-3A2503AE2654}" dt="2024-04-27T11:06:55.327" v="35"/>
          <ac:spMkLst>
            <pc:docMk/>
            <pc:sldMk cId="4234141746" sldId="267"/>
            <ac:spMk id="3" creationId="{4FD7F3A3-A57A-EBED-4A7E-C86CC533BF0F}"/>
          </ac:spMkLst>
        </pc:spChg>
        <pc:spChg chg="add">
          <ac:chgData name="Ashok Basnet" userId="b75f6f4236b527a2" providerId="Windows Live" clId="Web-{6E3B56F8-9CBB-471C-98DC-3A2503AE2654}" dt="2024-04-27T11:08:28.721" v="49"/>
          <ac:spMkLst>
            <pc:docMk/>
            <pc:sldMk cId="4234141746" sldId="267"/>
            <ac:spMk id="9" creationId="{A4AC5506-6312-4701-8D3C-40187889A947}"/>
          </ac:spMkLst>
        </pc:spChg>
        <pc:picChg chg="add mod ord">
          <ac:chgData name="Ashok Basnet" userId="b75f6f4236b527a2" providerId="Windows Live" clId="Web-{6E3B56F8-9CBB-471C-98DC-3A2503AE2654}" dt="2024-04-27T11:08:28.721" v="49"/>
          <ac:picMkLst>
            <pc:docMk/>
            <pc:sldMk cId="4234141746" sldId="267"/>
            <ac:picMk id="4" creationId="{E5242BF5-078C-8746-C0F2-39C51EB7EBD5}"/>
          </ac:picMkLst>
        </pc:picChg>
      </pc:sldChg>
      <pc:sldChg chg="addSp delSp modSp add mod replId setBg">
        <pc:chgData name="Ashok Basnet" userId="b75f6f4236b527a2" providerId="Windows Live" clId="Web-{6E3B56F8-9CBB-471C-98DC-3A2503AE2654}" dt="2024-04-27T11:16:30.320" v="58"/>
        <pc:sldMkLst>
          <pc:docMk/>
          <pc:sldMk cId="2857883219" sldId="268"/>
        </pc:sldMkLst>
        <pc:spChg chg="mod">
          <ac:chgData name="Ashok Basnet" userId="b75f6f4236b527a2" providerId="Windows Live" clId="Web-{6E3B56F8-9CBB-471C-98DC-3A2503AE2654}" dt="2024-04-27T11:08:40.909" v="51"/>
          <ac:spMkLst>
            <pc:docMk/>
            <pc:sldMk cId="2857883219" sldId="268"/>
            <ac:spMk id="2" creationId="{2FC4F6C3-E1EC-01CD-2AE5-DCA93D9C0B63}"/>
          </ac:spMkLst>
        </pc:spChg>
        <pc:spChg chg="del mod">
          <ac:chgData name="Ashok Basnet" userId="b75f6f4236b527a2" providerId="Windows Live" clId="Web-{6E3B56F8-9CBB-471C-98DC-3A2503AE2654}" dt="2024-04-27T11:07:30.532" v="41"/>
          <ac:spMkLst>
            <pc:docMk/>
            <pc:sldMk cId="2857883219" sldId="268"/>
            <ac:spMk id="3" creationId="{4FD7F3A3-A57A-EBED-4A7E-C86CC533BF0F}"/>
          </ac:spMkLst>
        </pc:spChg>
        <pc:spChg chg="add del mod">
          <ac:chgData name="Ashok Basnet" userId="b75f6f4236b527a2" providerId="Windows Live" clId="Web-{6E3B56F8-9CBB-471C-98DC-3A2503AE2654}" dt="2024-04-27T11:16:26.836" v="57"/>
          <ac:spMkLst>
            <pc:docMk/>
            <pc:sldMk cId="2857883219" sldId="268"/>
            <ac:spMk id="6" creationId="{BE2E3DDE-04B0-C647-5B06-1FC959CFD5F1}"/>
          </ac:spMkLst>
        </pc:spChg>
        <pc:spChg chg="add del">
          <ac:chgData name="Ashok Basnet" userId="b75f6f4236b527a2" providerId="Windows Live" clId="Web-{6E3B56F8-9CBB-471C-98DC-3A2503AE2654}" dt="2024-04-27T11:09:14.410" v="53"/>
          <ac:spMkLst>
            <pc:docMk/>
            <pc:sldMk cId="2857883219" sldId="268"/>
            <ac:spMk id="9" creationId="{A4AC5506-6312-4701-8D3C-40187889A947}"/>
          </ac:spMkLst>
        </pc:spChg>
        <pc:spChg chg="add del">
          <ac:chgData name="Ashok Basnet" userId="b75f6f4236b527a2" providerId="Windows Live" clId="Web-{6E3B56F8-9CBB-471C-98DC-3A2503AE2654}" dt="2024-04-27T11:16:30.320" v="58"/>
          <ac:spMkLst>
            <pc:docMk/>
            <pc:sldMk cId="2857883219" sldId="268"/>
            <ac:spMk id="14" creationId="{A4AC5506-6312-4701-8D3C-40187889A947}"/>
          </ac:spMkLst>
        </pc:spChg>
        <pc:spChg chg="add">
          <ac:chgData name="Ashok Basnet" userId="b75f6f4236b527a2" providerId="Windows Live" clId="Web-{6E3B56F8-9CBB-471C-98DC-3A2503AE2654}" dt="2024-04-27T11:16:30.320" v="58"/>
          <ac:spMkLst>
            <pc:docMk/>
            <pc:sldMk cId="2857883219" sldId="268"/>
            <ac:spMk id="19" creationId="{A4AC5506-6312-4701-8D3C-40187889A947}"/>
          </ac:spMkLst>
        </pc:spChg>
        <pc:picChg chg="add del mod ord">
          <ac:chgData name="Ashok Basnet" userId="b75f6f4236b527a2" providerId="Windows Live" clId="Web-{6E3B56F8-9CBB-471C-98DC-3A2503AE2654}" dt="2024-04-27T11:16:20.195" v="56"/>
          <ac:picMkLst>
            <pc:docMk/>
            <pc:sldMk cId="2857883219" sldId="268"/>
            <ac:picMk id="4" creationId="{083CEA8E-681F-DB63-6BA5-3D276276A68F}"/>
          </ac:picMkLst>
        </pc:picChg>
        <pc:picChg chg="add mod ord">
          <ac:chgData name="Ashok Basnet" userId="b75f6f4236b527a2" providerId="Windows Live" clId="Web-{6E3B56F8-9CBB-471C-98DC-3A2503AE2654}" dt="2024-04-27T11:16:30.320" v="58"/>
          <ac:picMkLst>
            <pc:docMk/>
            <pc:sldMk cId="2857883219" sldId="268"/>
            <ac:picMk id="7" creationId="{2F69EE8D-6209-7435-92C9-7AD9907871C0}"/>
          </ac:picMkLst>
        </pc:picChg>
      </pc:sldChg>
      <pc:sldChg chg="addSp delSp modSp add mod replId setBg">
        <pc:chgData name="Ashok Basnet" userId="b75f6f4236b527a2" providerId="Windows Live" clId="Web-{6E3B56F8-9CBB-471C-98DC-3A2503AE2654}" dt="2024-04-27T11:12:56.433" v="55"/>
        <pc:sldMkLst>
          <pc:docMk/>
          <pc:sldMk cId="715808150" sldId="269"/>
        </pc:sldMkLst>
        <pc:spChg chg="mod">
          <ac:chgData name="Ashok Basnet" userId="b75f6f4236b527a2" providerId="Windows Live" clId="Web-{6E3B56F8-9CBB-471C-98DC-3A2503AE2654}" dt="2024-04-27T11:08:35.174" v="50"/>
          <ac:spMkLst>
            <pc:docMk/>
            <pc:sldMk cId="715808150" sldId="269"/>
            <ac:spMk id="2" creationId="{2FC4F6C3-E1EC-01CD-2AE5-DCA93D9C0B63}"/>
          </ac:spMkLst>
        </pc:spChg>
        <pc:spChg chg="del mod">
          <ac:chgData name="Ashok Basnet" userId="b75f6f4236b527a2" providerId="Windows Live" clId="Web-{6E3B56F8-9CBB-471C-98DC-3A2503AE2654}" dt="2024-04-27T11:07:13.312" v="38"/>
          <ac:spMkLst>
            <pc:docMk/>
            <pc:sldMk cId="715808150" sldId="269"/>
            <ac:spMk id="3" creationId="{4FD7F3A3-A57A-EBED-4A7E-C86CC533BF0F}"/>
          </ac:spMkLst>
        </pc:spChg>
        <pc:spChg chg="add">
          <ac:chgData name="Ashok Basnet" userId="b75f6f4236b527a2" providerId="Windows Live" clId="Web-{6E3B56F8-9CBB-471C-98DC-3A2503AE2654}" dt="2024-04-27T11:08:35.174" v="50"/>
          <ac:spMkLst>
            <pc:docMk/>
            <pc:sldMk cId="715808150" sldId="269"/>
            <ac:spMk id="9" creationId="{A4AC5506-6312-4701-8D3C-40187889A947}"/>
          </ac:spMkLst>
        </pc:spChg>
        <pc:picChg chg="add mod ord">
          <ac:chgData name="Ashok Basnet" userId="b75f6f4236b527a2" providerId="Windows Live" clId="Web-{6E3B56F8-9CBB-471C-98DC-3A2503AE2654}" dt="2024-04-27T11:08:35.174" v="50"/>
          <ac:picMkLst>
            <pc:docMk/>
            <pc:sldMk cId="715808150" sldId="269"/>
            <ac:picMk id="4" creationId="{4C32BE22-D84B-C919-12B7-1E124EEBD66B}"/>
          </ac:picMkLst>
        </pc:picChg>
        <pc:picChg chg="add del mod">
          <ac:chgData name="Ashok Basnet" userId="b75f6f4236b527a2" providerId="Windows Live" clId="Web-{6E3B56F8-9CBB-471C-98DC-3A2503AE2654}" dt="2024-04-27T11:12:56.433" v="55"/>
          <ac:picMkLst>
            <pc:docMk/>
            <pc:sldMk cId="715808150" sldId="269"/>
            <ac:picMk id="5" creationId="{D23FB763-86C1-E5B2-8C0B-1928E84A965B}"/>
          </ac:picMkLst>
        </pc:picChg>
      </pc:sldChg>
      <pc:sldChg chg="modSp add replId">
        <pc:chgData name="Ashok Basnet" userId="b75f6f4236b527a2" providerId="Windows Live" clId="Web-{6E3B56F8-9CBB-471C-98DC-3A2503AE2654}" dt="2024-04-27T11:02:00.458" v="22" actId="20577"/>
        <pc:sldMkLst>
          <pc:docMk/>
          <pc:sldMk cId="3596395357" sldId="270"/>
        </pc:sldMkLst>
        <pc:spChg chg="mod">
          <ac:chgData name="Ashok Basnet" userId="b75f6f4236b527a2" providerId="Windows Live" clId="Web-{6E3B56F8-9CBB-471C-98DC-3A2503AE2654}" dt="2024-04-27T11:02:00.458" v="22" actId="20577"/>
          <ac:spMkLst>
            <pc:docMk/>
            <pc:sldMk cId="3596395357" sldId="270"/>
            <ac:spMk id="2" creationId="{2FC4F6C3-E1EC-01CD-2AE5-DCA93D9C0B63}"/>
          </ac:spMkLst>
        </pc:spChg>
      </pc:sldChg>
      <pc:sldChg chg="addSp delSp modSp add mod replId setBg">
        <pc:chgData name="Ashok Basnet" userId="b75f6f4236b527a2" providerId="Windows Live" clId="Web-{6E3B56F8-9CBB-471C-98DC-3A2503AE2654}" dt="2024-04-27T11:20:52.521" v="62"/>
        <pc:sldMkLst>
          <pc:docMk/>
          <pc:sldMk cId="2299229450" sldId="271"/>
        </pc:sldMkLst>
        <pc:spChg chg="mod">
          <ac:chgData name="Ashok Basnet" userId="b75f6f4236b527a2" providerId="Windows Live" clId="Web-{6E3B56F8-9CBB-471C-98DC-3A2503AE2654}" dt="2024-04-27T11:20:52.521" v="62"/>
          <ac:spMkLst>
            <pc:docMk/>
            <pc:sldMk cId="2299229450" sldId="271"/>
            <ac:spMk id="2" creationId="{2FC4F6C3-E1EC-01CD-2AE5-DCA93D9C0B63}"/>
          </ac:spMkLst>
        </pc:spChg>
        <pc:spChg chg="del mod">
          <ac:chgData name="Ashok Basnet" userId="b75f6f4236b527a2" providerId="Windows Live" clId="Web-{6E3B56F8-9CBB-471C-98DC-3A2503AE2654}" dt="2024-04-27T11:20:44.740" v="61"/>
          <ac:spMkLst>
            <pc:docMk/>
            <pc:sldMk cId="2299229450" sldId="271"/>
            <ac:spMk id="3" creationId="{4FD7F3A3-A57A-EBED-4A7E-C86CC533BF0F}"/>
          </ac:spMkLst>
        </pc:spChg>
        <pc:spChg chg="add">
          <ac:chgData name="Ashok Basnet" userId="b75f6f4236b527a2" providerId="Windows Live" clId="Web-{6E3B56F8-9CBB-471C-98DC-3A2503AE2654}" dt="2024-04-27T11:20:52.521" v="62"/>
          <ac:spMkLst>
            <pc:docMk/>
            <pc:sldMk cId="2299229450" sldId="271"/>
            <ac:spMk id="9" creationId="{5E395AE0-8789-FAD6-A987-32E65C185100}"/>
          </ac:spMkLst>
        </pc:spChg>
        <pc:picChg chg="add mod ord">
          <ac:chgData name="Ashok Basnet" userId="b75f6f4236b527a2" providerId="Windows Live" clId="Web-{6E3B56F8-9CBB-471C-98DC-3A2503AE2654}" dt="2024-04-27T11:20:52.521" v="62"/>
          <ac:picMkLst>
            <pc:docMk/>
            <pc:sldMk cId="2299229450" sldId="271"/>
            <ac:picMk id="4" creationId="{9726B78D-A614-1A51-BC4C-50102AE54C4C}"/>
          </ac:picMkLst>
        </pc:picChg>
        <pc:cxnChg chg="add">
          <ac:chgData name="Ashok Basnet" userId="b75f6f4236b527a2" providerId="Windows Live" clId="Web-{6E3B56F8-9CBB-471C-98DC-3A2503AE2654}" dt="2024-04-27T11:20:52.521" v="62"/>
          <ac:cxnSpMkLst>
            <pc:docMk/>
            <pc:sldMk cId="2299229450" sldId="271"/>
            <ac:cxnSpMk id="11" creationId="{7667AA61-5C27-F30F-D229-06CBE5709F33}"/>
          </ac:cxnSpMkLst>
        </pc:cxnChg>
      </pc:sldChg>
      <pc:sldChg chg="add replId">
        <pc:chgData name="Ashok Basnet" userId="b75f6f4236b527a2" providerId="Windows Live" clId="Web-{6E3B56F8-9CBB-471C-98DC-3A2503AE2654}" dt="2024-04-27T11:06:21.623" v="30"/>
        <pc:sldMkLst>
          <pc:docMk/>
          <pc:sldMk cId="2376280865" sldId="272"/>
        </pc:sldMkLst>
      </pc:sldChg>
      <pc:sldChg chg="add replId">
        <pc:chgData name="Ashok Basnet" userId="b75f6f4236b527a2" providerId="Windows Live" clId="Web-{6E3B56F8-9CBB-471C-98DC-3A2503AE2654}" dt="2024-04-27T11:06:43.171" v="33"/>
        <pc:sldMkLst>
          <pc:docMk/>
          <pc:sldMk cId="2873602137" sldId="273"/>
        </pc:sldMkLst>
      </pc:sldChg>
      <pc:sldChg chg="add replId">
        <pc:chgData name="Ashok Basnet" userId="b75f6f4236b527a2" providerId="Windows Live" clId="Web-{6E3B56F8-9CBB-471C-98DC-3A2503AE2654}" dt="2024-04-27T11:07:01.484" v="36"/>
        <pc:sldMkLst>
          <pc:docMk/>
          <pc:sldMk cId="4259887561" sldId="274"/>
        </pc:sldMkLst>
      </pc:sldChg>
      <pc:sldChg chg="add replId">
        <pc:chgData name="Ashok Basnet" userId="b75f6f4236b527a2" providerId="Windows Live" clId="Web-{6E3B56F8-9CBB-471C-98DC-3A2503AE2654}" dt="2024-04-27T11:07:19.266" v="39"/>
        <pc:sldMkLst>
          <pc:docMk/>
          <pc:sldMk cId="780186558" sldId="275"/>
        </pc:sldMkLst>
      </pc:sldChg>
      <pc:sldChg chg="addSp delSp modSp add replId">
        <pc:chgData name="Ashok Basnet" userId="b75f6f4236b527a2" providerId="Windows Live" clId="Web-{6E3B56F8-9CBB-471C-98DC-3A2503AE2654}" dt="2024-04-27T11:29:17.495" v="138" actId="20577"/>
        <pc:sldMkLst>
          <pc:docMk/>
          <pc:sldMk cId="1566048871" sldId="276"/>
        </pc:sldMkLst>
        <pc:spChg chg="del">
          <ac:chgData name="Ashok Basnet" userId="b75f6f4236b527a2" providerId="Windows Live" clId="Web-{6E3B56F8-9CBB-471C-98DC-3A2503AE2654}" dt="2024-04-27T11:22:34.775" v="63"/>
          <ac:spMkLst>
            <pc:docMk/>
            <pc:sldMk cId="1566048871" sldId="276"/>
            <ac:spMk id="2" creationId="{2FC4F6C3-E1EC-01CD-2AE5-DCA93D9C0B63}"/>
          </ac:spMkLst>
        </pc:spChg>
        <pc:spChg chg="mod">
          <ac:chgData name="Ashok Basnet" userId="b75f6f4236b527a2" providerId="Windows Live" clId="Web-{6E3B56F8-9CBB-471C-98DC-3A2503AE2654}" dt="2024-04-27T11:29:17.495" v="138" actId="20577"/>
          <ac:spMkLst>
            <pc:docMk/>
            <pc:sldMk cId="1566048871" sldId="276"/>
            <ac:spMk id="3" creationId="{4FD7F3A3-A57A-EBED-4A7E-C86CC533BF0F}"/>
          </ac:spMkLst>
        </pc:spChg>
        <pc:spChg chg="add del mod">
          <ac:chgData name="Ashok Basnet" userId="b75f6f4236b527a2" providerId="Windows Live" clId="Web-{6E3B56F8-9CBB-471C-98DC-3A2503AE2654}" dt="2024-04-27T11:22:37.072" v="64"/>
          <ac:spMkLst>
            <pc:docMk/>
            <pc:sldMk cId="1566048871" sldId="276"/>
            <ac:spMk id="5" creationId="{3158D491-C9BA-3641-BCD0-053DFD05969D}"/>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4/27/2024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4/27/2024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4/27/2024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4/27/2024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4/27/2024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4/27/2024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rgbClr val="C00000"/>
                </a:solidFill>
              </a:rPr>
              <a:t>Intelligent Agents</a:t>
            </a:r>
          </a:p>
        </p:txBody>
      </p:sp>
      <p:sp>
        <p:nvSpPr>
          <p:cNvPr id="3" name="Subtitle 2"/>
          <p:cNvSpPr>
            <a:spLocks noGrp="1"/>
          </p:cNvSpPr>
          <p:nvPr>
            <p:ph type="subTitle" idx="1"/>
          </p:nvPr>
        </p:nvSpPr>
        <p:spPr/>
        <p:txBody>
          <a:bodyPr vert="horz" lIns="91440" tIns="45720" rIns="91440" bIns="45720" rtlCol="0" anchor="t">
            <a:normAutofit/>
          </a:bodyPr>
          <a:lstStyle/>
          <a:p>
            <a:r>
              <a:rPr lang="en-US" dirty="0"/>
              <a:t>By: Ashok Basnet</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C4F6C3-E1EC-01CD-2AE5-DCA93D9C0B63}"/>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Simple Reflex Agents</a:t>
            </a:r>
          </a:p>
        </p:txBody>
      </p:sp>
      <p:pic>
        <p:nvPicPr>
          <p:cNvPr id="4" name="Content Placeholder 3" descr="A diagram of a system&#10;&#10;Description automatically generated">
            <a:extLst>
              <a:ext uri="{FF2B5EF4-FFF2-40B4-BE49-F238E27FC236}">
                <a16:creationId xmlns:a16="http://schemas.microsoft.com/office/drawing/2014/main" id="{2835CF48-A82E-2FAB-C24E-E2C7AE5CFCCC}"/>
              </a:ext>
            </a:extLst>
          </p:cNvPr>
          <p:cNvPicPr>
            <a:picLocks noGrp="1" noChangeAspect="1"/>
          </p:cNvPicPr>
          <p:nvPr>
            <p:ph idx="1"/>
          </p:nvPr>
        </p:nvPicPr>
        <p:blipFill>
          <a:blip r:embed="rId2"/>
          <a:stretch>
            <a:fillRect/>
          </a:stretch>
        </p:blipFill>
        <p:spPr>
          <a:xfrm>
            <a:off x="2649693" y="1675227"/>
            <a:ext cx="6892614" cy="4394199"/>
          </a:xfrm>
          <a:prstGeom prst="rect">
            <a:avLst/>
          </a:prstGeom>
        </p:spPr>
      </p:pic>
    </p:spTree>
    <p:extLst>
      <p:ext uri="{BB962C8B-B14F-4D97-AF65-F5344CB8AC3E}">
        <p14:creationId xmlns:p14="http://schemas.microsoft.com/office/powerpoint/2010/main" val="6415288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4F6C3-E1EC-01CD-2AE5-DCA93D9C0B63}"/>
              </a:ext>
            </a:extLst>
          </p:cNvPr>
          <p:cNvSpPr>
            <a:spLocks noGrp="1"/>
          </p:cNvSpPr>
          <p:nvPr>
            <p:ph type="title"/>
          </p:nvPr>
        </p:nvSpPr>
        <p:spPr>
          <a:xfrm>
            <a:off x="762001" y="5074024"/>
            <a:ext cx="10109199" cy="598032"/>
          </a:xfrm>
        </p:spPr>
        <p:txBody>
          <a:bodyPr vert="horz" lIns="91440" tIns="45720" rIns="91440" bIns="45720" rtlCol="0" anchor="ctr">
            <a:normAutofit/>
          </a:bodyPr>
          <a:lstStyle/>
          <a:p>
            <a:r>
              <a:rPr lang="en-US" sz="3600" kern="1200">
                <a:solidFill>
                  <a:schemeClr val="tx1"/>
                </a:solidFill>
                <a:latin typeface="+mj-lt"/>
                <a:ea typeface="+mj-ea"/>
                <a:cs typeface="+mj-cs"/>
              </a:rPr>
              <a:t>Simple Reflex Agents</a:t>
            </a:r>
          </a:p>
        </p:txBody>
      </p:sp>
      <p:sp>
        <p:nvSpPr>
          <p:cNvPr id="16" name="Rectangle 15">
            <a:extLst>
              <a:ext uri="{FF2B5EF4-FFF2-40B4-BE49-F238E27FC236}">
                <a16:creationId xmlns:a16="http://schemas.microsoft.com/office/drawing/2014/main" id="{5E395AE0-8789-FAD6-A987-32E65C185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4390253"/>
          </a:xfrm>
          <a:prstGeom prst="rect">
            <a:avLst/>
          </a:prstGeom>
          <a:solidFill>
            <a:schemeClr val="bg1">
              <a:lumMod val="95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A black text on a white background&#10;&#10;Description automatically generated">
            <a:extLst>
              <a:ext uri="{FF2B5EF4-FFF2-40B4-BE49-F238E27FC236}">
                <a16:creationId xmlns:a16="http://schemas.microsoft.com/office/drawing/2014/main" id="{0A262880-1D5E-3F11-6D50-22E15B14A6FC}"/>
              </a:ext>
            </a:extLst>
          </p:cNvPr>
          <p:cNvPicPr>
            <a:picLocks noGrp="1" noChangeAspect="1"/>
          </p:cNvPicPr>
          <p:nvPr>
            <p:ph idx="1"/>
          </p:nvPr>
        </p:nvPicPr>
        <p:blipFill>
          <a:blip r:embed="rId2"/>
          <a:stretch>
            <a:fillRect/>
          </a:stretch>
        </p:blipFill>
        <p:spPr>
          <a:xfrm>
            <a:off x="865141" y="593715"/>
            <a:ext cx="10488660" cy="3199042"/>
          </a:xfrm>
          <a:prstGeom prst="rect">
            <a:avLst/>
          </a:prstGeom>
        </p:spPr>
      </p:pic>
      <p:cxnSp>
        <p:nvCxnSpPr>
          <p:cNvPr id="18" name="Straight Connector 17">
            <a:extLst>
              <a:ext uri="{FF2B5EF4-FFF2-40B4-BE49-F238E27FC236}">
                <a16:creationId xmlns:a16="http://schemas.microsoft.com/office/drawing/2014/main" id="{7667AA61-5C27-F30F-D229-06CBE5709F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1" y="4811517"/>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92294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D7F3A3-A57A-EBED-4A7E-C86CC533BF0F}"/>
              </a:ext>
            </a:extLst>
          </p:cNvPr>
          <p:cNvSpPr>
            <a:spLocks noGrp="1"/>
          </p:cNvSpPr>
          <p:nvPr>
            <p:ph idx="1"/>
          </p:nvPr>
        </p:nvSpPr>
        <p:spPr>
          <a:xfrm>
            <a:off x="260269" y="396959"/>
            <a:ext cx="11751621" cy="6299549"/>
          </a:xfrm>
        </p:spPr>
        <p:txBody>
          <a:bodyPr vert="horz" lIns="91440" tIns="45720" rIns="91440" bIns="45720" rtlCol="0" anchor="t">
            <a:normAutofit/>
          </a:bodyPr>
          <a:lstStyle/>
          <a:p>
            <a:pPr marL="0" indent="0" algn="just">
              <a:buNone/>
            </a:pPr>
            <a:r>
              <a:rPr lang="en-US" sz="2400" dirty="0">
                <a:solidFill>
                  <a:srgbClr val="C00000"/>
                </a:solidFill>
                <a:latin typeface="Aptos SemiBold"/>
                <a:ea typeface="+mn-lt"/>
                <a:cs typeface="+mn-lt"/>
              </a:rPr>
              <a:t>This agent selects actions based on the agents current perception or the world and not based on past perceptions.</a:t>
            </a:r>
            <a:endParaRPr lang="en-US" dirty="0">
              <a:latin typeface="Aptos SemiBold"/>
            </a:endParaRPr>
          </a:p>
          <a:p>
            <a:pPr marL="0" indent="0" algn="just">
              <a:buNone/>
            </a:pPr>
            <a:endParaRPr lang="en-US" sz="2400" b="1" dirty="0">
              <a:solidFill>
                <a:srgbClr val="00B050"/>
              </a:solidFill>
              <a:latin typeface="Aptos SemiBold"/>
            </a:endParaRPr>
          </a:p>
          <a:p>
            <a:pPr marL="0" indent="0" algn="just">
              <a:buNone/>
            </a:pPr>
            <a:r>
              <a:rPr lang="en-US" sz="2400" dirty="0">
                <a:solidFill>
                  <a:srgbClr val="00B050"/>
                </a:solidFill>
                <a:ea typeface="+mn-lt"/>
                <a:cs typeface="+mn-lt"/>
              </a:rPr>
              <a:t>For example if a mars lander found a rock in a specific place it needed to collect then it would collect it, if it was a simple reflex agent then if it found the same rock in a different place it would still pick it up as it doesn't take into account that it already picked it up.</a:t>
            </a:r>
            <a:endParaRPr lang="en-US" dirty="0"/>
          </a:p>
          <a:p>
            <a:pPr marL="0" indent="0" algn="just">
              <a:buNone/>
            </a:pPr>
            <a:endParaRPr lang="en-US" sz="2400" b="1" dirty="0">
              <a:solidFill>
                <a:srgbClr val="00B050"/>
              </a:solidFill>
              <a:latin typeface="Aptos SemiBold"/>
            </a:endParaRPr>
          </a:p>
          <a:p>
            <a:pPr marL="0" indent="0" algn="just">
              <a:buNone/>
            </a:pPr>
            <a:r>
              <a:rPr lang="en-US" sz="2400" dirty="0">
                <a:solidFill>
                  <a:srgbClr val="002060"/>
                </a:solidFill>
                <a:ea typeface="+mn-lt"/>
                <a:cs typeface="+mn-lt"/>
              </a:rPr>
              <a:t>This is useful for when a quick automated response is needed, humans have a very similar reaction to fire for example, our brain pulls our hand away without thinking about any possibility that there could be danger in the path of your arm. We call these reflex actions.</a:t>
            </a:r>
            <a:endParaRPr lang="en-US" dirty="0">
              <a:ea typeface="+mn-lt"/>
              <a:cs typeface="+mn-lt"/>
            </a:endParaRPr>
          </a:p>
          <a:p>
            <a:pPr marL="0" indent="0" algn="just">
              <a:buNone/>
            </a:pPr>
            <a:endParaRPr lang="en-US" sz="2400" dirty="0">
              <a:solidFill>
                <a:srgbClr val="002060"/>
              </a:solidFill>
              <a:latin typeface="Aptos SemiBold"/>
              <a:ea typeface="+mn-lt"/>
              <a:cs typeface="+mn-lt"/>
            </a:endParaRPr>
          </a:p>
          <a:p>
            <a:pPr marL="0" indent="0" algn="just">
              <a:buNone/>
            </a:pPr>
            <a:r>
              <a:rPr lang="en-US" sz="2400" dirty="0">
                <a:solidFill>
                  <a:srgbClr val="0070C0"/>
                </a:solidFill>
                <a:latin typeface="Aptos SemiBold"/>
                <a:ea typeface="+mn-lt"/>
                <a:cs typeface="+mn-lt"/>
              </a:rPr>
              <a:t>This kind of connection where only one possibility is acted upon is called a condition  action rule, written as:</a:t>
            </a:r>
            <a:endParaRPr lang="en-US" dirty="0">
              <a:latin typeface="Aptos SemiBold"/>
            </a:endParaRPr>
          </a:p>
          <a:p>
            <a:pPr marL="0" indent="0" algn="just">
              <a:buNone/>
            </a:pPr>
            <a:r>
              <a:rPr lang="en-US" sz="2400" dirty="0">
                <a:solidFill>
                  <a:srgbClr val="0070C0"/>
                </a:solidFill>
                <a:ea typeface="+mn-lt"/>
                <a:cs typeface="+mn-lt"/>
              </a:rPr>
              <a:t>               </a:t>
            </a:r>
            <a:r>
              <a:rPr lang="en-US" sz="2400" b="1" dirty="0">
                <a:solidFill>
                  <a:srgbClr val="0070C0"/>
                </a:solidFill>
                <a:ea typeface="+mn-lt"/>
                <a:cs typeface="+mn-lt"/>
              </a:rPr>
              <a:t>     if </a:t>
            </a:r>
            <a:r>
              <a:rPr lang="en-US" sz="2400" dirty="0">
                <a:solidFill>
                  <a:srgbClr val="C00000"/>
                </a:solidFill>
                <a:ea typeface="+mn-lt"/>
                <a:cs typeface="+mn-lt"/>
              </a:rPr>
              <a:t>hand is in fire</a:t>
            </a:r>
            <a:r>
              <a:rPr lang="en-US" sz="2400" b="1" dirty="0">
                <a:solidFill>
                  <a:srgbClr val="0070C0"/>
                </a:solidFill>
                <a:ea typeface="+mn-lt"/>
                <a:cs typeface="+mn-lt"/>
              </a:rPr>
              <a:t> then</a:t>
            </a:r>
            <a:r>
              <a:rPr lang="en-US" sz="2400" dirty="0">
                <a:solidFill>
                  <a:srgbClr val="C00000"/>
                </a:solidFill>
                <a:ea typeface="+mn-lt"/>
                <a:cs typeface="+mn-lt"/>
              </a:rPr>
              <a:t> pull away hand</a:t>
            </a:r>
            <a:endParaRPr lang="en-US" dirty="0">
              <a:solidFill>
                <a:srgbClr val="C00000"/>
              </a:solidFill>
            </a:endParaRPr>
          </a:p>
        </p:txBody>
      </p:sp>
    </p:spTree>
    <p:extLst>
      <p:ext uri="{BB962C8B-B14F-4D97-AF65-F5344CB8AC3E}">
        <p14:creationId xmlns:p14="http://schemas.microsoft.com/office/powerpoint/2010/main" val="15660488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C4F6C3-E1EC-01CD-2AE5-DCA93D9C0B63}"/>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Model-based Reflex Agents</a:t>
            </a:r>
          </a:p>
        </p:txBody>
      </p:sp>
      <p:pic>
        <p:nvPicPr>
          <p:cNvPr id="5" name="Content Placeholder 4" descr="A diagram of a system&#10;&#10;Description automatically generated">
            <a:extLst>
              <a:ext uri="{FF2B5EF4-FFF2-40B4-BE49-F238E27FC236}">
                <a16:creationId xmlns:a16="http://schemas.microsoft.com/office/drawing/2014/main" id="{A4C8E6E4-91A8-CBB1-2920-3C850E412E74}"/>
              </a:ext>
            </a:extLst>
          </p:cNvPr>
          <p:cNvPicPr>
            <a:picLocks noGrp="1" noChangeAspect="1"/>
          </p:cNvPicPr>
          <p:nvPr>
            <p:ph idx="1"/>
          </p:nvPr>
        </p:nvPicPr>
        <p:blipFill>
          <a:blip r:embed="rId2"/>
          <a:stretch>
            <a:fillRect/>
          </a:stretch>
        </p:blipFill>
        <p:spPr>
          <a:xfrm>
            <a:off x="2224459" y="1675227"/>
            <a:ext cx="7743082" cy="4394199"/>
          </a:xfrm>
          <a:prstGeom prst="rect">
            <a:avLst/>
          </a:prstGeom>
        </p:spPr>
      </p:pic>
    </p:spTree>
    <p:extLst>
      <p:ext uri="{BB962C8B-B14F-4D97-AF65-F5344CB8AC3E}">
        <p14:creationId xmlns:p14="http://schemas.microsoft.com/office/powerpoint/2010/main" val="16995573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4F6C3-E1EC-01CD-2AE5-DCA93D9C0B63}"/>
              </a:ext>
            </a:extLst>
          </p:cNvPr>
          <p:cNvSpPr>
            <a:spLocks noGrp="1"/>
          </p:cNvSpPr>
          <p:nvPr>
            <p:ph type="title"/>
          </p:nvPr>
        </p:nvSpPr>
        <p:spPr>
          <a:xfrm>
            <a:off x="762001" y="5074024"/>
            <a:ext cx="10109199" cy="598032"/>
          </a:xfrm>
        </p:spPr>
        <p:txBody>
          <a:bodyPr vert="horz" lIns="91440" tIns="45720" rIns="91440" bIns="45720" rtlCol="0" anchor="ctr">
            <a:normAutofit/>
          </a:bodyPr>
          <a:lstStyle/>
          <a:p>
            <a:r>
              <a:rPr lang="en-US" sz="3600" kern="1200">
                <a:solidFill>
                  <a:schemeClr val="tx1"/>
                </a:solidFill>
                <a:latin typeface="+mj-lt"/>
                <a:ea typeface="+mj-ea"/>
                <a:cs typeface="+mj-cs"/>
              </a:rPr>
              <a:t>Model-based Reflex Agents</a:t>
            </a:r>
          </a:p>
        </p:txBody>
      </p:sp>
      <p:sp>
        <p:nvSpPr>
          <p:cNvPr id="9" name="Rectangle 8">
            <a:extLst>
              <a:ext uri="{FF2B5EF4-FFF2-40B4-BE49-F238E27FC236}">
                <a16:creationId xmlns:a16="http://schemas.microsoft.com/office/drawing/2014/main" id="{5E395AE0-8789-FAD6-A987-32E65C185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4390253"/>
          </a:xfrm>
          <a:prstGeom prst="rect">
            <a:avLst/>
          </a:prstGeom>
          <a:solidFill>
            <a:schemeClr val="bg1">
              <a:lumMod val="95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black text on a white background&#10;&#10;Description automatically generated">
            <a:extLst>
              <a:ext uri="{FF2B5EF4-FFF2-40B4-BE49-F238E27FC236}">
                <a16:creationId xmlns:a16="http://schemas.microsoft.com/office/drawing/2014/main" id="{AE5CA5DF-8272-BE16-C3FD-C30424C583FB}"/>
              </a:ext>
            </a:extLst>
          </p:cNvPr>
          <p:cNvPicPr>
            <a:picLocks noGrp="1" noChangeAspect="1"/>
          </p:cNvPicPr>
          <p:nvPr>
            <p:ph idx="1"/>
          </p:nvPr>
        </p:nvPicPr>
        <p:blipFill>
          <a:blip r:embed="rId2"/>
          <a:stretch>
            <a:fillRect/>
          </a:stretch>
        </p:blipFill>
        <p:spPr>
          <a:xfrm>
            <a:off x="865141" y="528161"/>
            <a:ext cx="10488660" cy="3330150"/>
          </a:xfrm>
          <a:prstGeom prst="rect">
            <a:avLst/>
          </a:prstGeom>
        </p:spPr>
      </p:pic>
      <p:cxnSp>
        <p:nvCxnSpPr>
          <p:cNvPr id="11" name="Straight Connector 10">
            <a:extLst>
              <a:ext uri="{FF2B5EF4-FFF2-40B4-BE49-F238E27FC236}">
                <a16:creationId xmlns:a16="http://schemas.microsoft.com/office/drawing/2014/main" id="{7667AA61-5C27-F30F-D229-06CBE5709F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1" y="4811517"/>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62808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4F6C3-E1EC-01CD-2AE5-DCA93D9C0B63}"/>
              </a:ext>
            </a:extLst>
          </p:cNvPr>
          <p:cNvSpPr>
            <a:spLocks noGrp="1"/>
          </p:cNvSpPr>
          <p:nvPr>
            <p:ph type="title"/>
          </p:nvPr>
        </p:nvSpPr>
        <p:spPr>
          <a:xfrm>
            <a:off x="543957" y="157307"/>
            <a:ext cx="11329388" cy="1002290"/>
          </a:xfrm>
        </p:spPr>
        <p:txBody>
          <a:bodyPr/>
          <a:lstStyle/>
          <a:p>
            <a:r>
              <a:rPr lang="en-US" dirty="0"/>
              <a:t>Model-based Reflex Agents</a:t>
            </a:r>
          </a:p>
        </p:txBody>
      </p:sp>
      <p:sp>
        <p:nvSpPr>
          <p:cNvPr id="3" name="Content Placeholder 2">
            <a:extLst>
              <a:ext uri="{FF2B5EF4-FFF2-40B4-BE49-F238E27FC236}">
                <a16:creationId xmlns:a16="http://schemas.microsoft.com/office/drawing/2014/main" id="{4FD7F3A3-A57A-EBED-4A7E-C86CC533BF0F}"/>
              </a:ext>
            </a:extLst>
          </p:cNvPr>
          <p:cNvSpPr>
            <a:spLocks noGrp="1"/>
          </p:cNvSpPr>
          <p:nvPr>
            <p:ph idx="1"/>
          </p:nvPr>
        </p:nvSpPr>
        <p:spPr>
          <a:xfrm>
            <a:off x="543297" y="1398444"/>
            <a:ext cx="11653649" cy="5298064"/>
          </a:xfrm>
        </p:spPr>
        <p:txBody>
          <a:bodyPr vert="horz" lIns="91440" tIns="45720" rIns="91440" bIns="45720" rtlCol="0" anchor="t">
            <a:normAutofit/>
          </a:bodyPr>
          <a:lstStyle/>
          <a:p>
            <a:pPr marL="0" indent="0">
              <a:buNone/>
            </a:pPr>
            <a:r>
              <a:rPr lang="en-US" sz="2400" dirty="0">
                <a:solidFill>
                  <a:srgbClr val="C00000"/>
                </a:solidFill>
                <a:latin typeface="Aptos SemiBold"/>
                <a:ea typeface="+mn-lt"/>
                <a:cs typeface="+mn-lt"/>
              </a:rPr>
              <a:t>Model-based reflex agents are made to deal with partial accessibility; they do this by keeping track of the part of the world it can see now. </a:t>
            </a:r>
            <a:endParaRPr lang="en-US" dirty="0">
              <a:solidFill>
                <a:srgbClr val="000000"/>
              </a:solidFill>
              <a:latin typeface="Aptos SemiBold"/>
              <a:ea typeface="+mn-lt"/>
              <a:cs typeface="+mn-lt"/>
            </a:endParaRPr>
          </a:p>
          <a:p>
            <a:pPr marL="0" indent="0">
              <a:buNone/>
            </a:pPr>
            <a:endParaRPr lang="en-US" sz="2400" dirty="0">
              <a:solidFill>
                <a:srgbClr val="0070C0"/>
              </a:solidFill>
              <a:latin typeface="Aptos SemiBold"/>
              <a:ea typeface="+mn-lt"/>
              <a:cs typeface="+mn-lt"/>
            </a:endParaRPr>
          </a:p>
          <a:p>
            <a:pPr marL="0" indent="0">
              <a:buNone/>
            </a:pPr>
            <a:r>
              <a:rPr lang="en-US" sz="2400" dirty="0">
                <a:solidFill>
                  <a:srgbClr val="0070C0"/>
                </a:solidFill>
                <a:latin typeface="Aptos SemiBold"/>
                <a:ea typeface="+mn-lt"/>
                <a:cs typeface="+mn-lt"/>
              </a:rPr>
              <a:t>It does this by keeping an internal state that depends on what it has seen before so it holds information on the unobserved aspects of the current state.</a:t>
            </a:r>
            <a:endParaRPr lang="en-US">
              <a:solidFill>
                <a:srgbClr val="0070C0"/>
              </a:solidFill>
              <a:latin typeface="Aptos SemiBold"/>
            </a:endParaRPr>
          </a:p>
          <a:p>
            <a:pPr marL="0" indent="0">
              <a:buNone/>
            </a:pPr>
            <a:endParaRPr lang="en-US"/>
          </a:p>
          <a:p>
            <a:pPr marL="0" indent="0">
              <a:buNone/>
            </a:pPr>
            <a:r>
              <a:rPr lang="en-US" sz="2400" dirty="0">
                <a:solidFill>
                  <a:srgbClr val="00B050"/>
                </a:solidFill>
                <a:latin typeface="Aptos SemiBold"/>
                <a:ea typeface="+mn-lt"/>
                <a:cs typeface="+mn-lt"/>
              </a:rPr>
              <a:t>This time out mars Lander after picking up its first sample, it stores this in the internal state of the world around it so when it come across the second same sample it passes it by and saves space for other samples.</a:t>
            </a:r>
            <a:endParaRPr lang="en-US" dirty="0">
              <a:solidFill>
                <a:srgbClr val="00B050"/>
              </a:solidFill>
              <a:latin typeface="Aptos SemiBold"/>
            </a:endParaRPr>
          </a:p>
          <a:p>
            <a:pPr marL="0" indent="0">
              <a:buNone/>
            </a:pPr>
            <a:endParaRPr lang="en-US" sz="2400" b="1" dirty="0">
              <a:solidFill>
                <a:srgbClr val="00B050"/>
              </a:solidFill>
              <a:latin typeface="Aptos SemiBold"/>
            </a:endParaRPr>
          </a:p>
          <a:p>
            <a:pPr marL="0" indent="0">
              <a:buNone/>
            </a:pPr>
            <a:r>
              <a:rPr lang="en-US" sz="2400" dirty="0">
                <a:solidFill>
                  <a:srgbClr val="002060"/>
                </a:solidFill>
                <a:latin typeface="Aptos SemiBold"/>
                <a:ea typeface="+mn-lt"/>
                <a:cs typeface="+mn-lt"/>
              </a:rPr>
              <a:t>While reading this you are keeping track of where you have got to somewhere internally in your brain just in case you lose your place.</a:t>
            </a:r>
            <a:r>
              <a:rPr lang="en-US" sz="2400" b="1" dirty="0">
                <a:solidFill>
                  <a:srgbClr val="0070C0"/>
                </a:solidFill>
                <a:latin typeface="Aptos SemiBold"/>
                <a:ea typeface="+mn-lt"/>
                <a:cs typeface="+mn-lt"/>
              </a:rPr>
              <a:t> </a:t>
            </a:r>
            <a:endParaRPr lang="en-US" dirty="0">
              <a:solidFill>
                <a:srgbClr val="000000"/>
              </a:solidFill>
              <a:latin typeface="Aptos SemiBold"/>
            </a:endParaRPr>
          </a:p>
        </p:txBody>
      </p:sp>
    </p:spTree>
    <p:extLst>
      <p:ext uri="{BB962C8B-B14F-4D97-AF65-F5344CB8AC3E}">
        <p14:creationId xmlns:p14="http://schemas.microsoft.com/office/powerpoint/2010/main" val="17428476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C4F6C3-E1EC-01CD-2AE5-DCA93D9C0B63}"/>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Goal-based Agents</a:t>
            </a:r>
          </a:p>
        </p:txBody>
      </p:sp>
      <p:pic>
        <p:nvPicPr>
          <p:cNvPr id="4" name="Content Placeholder 3" descr="A diagram of a state&#10;&#10;Description automatically generated">
            <a:extLst>
              <a:ext uri="{FF2B5EF4-FFF2-40B4-BE49-F238E27FC236}">
                <a16:creationId xmlns:a16="http://schemas.microsoft.com/office/drawing/2014/main" id="{E5242BF5-078C-8746-C0F2-39C51EB7EBD5}"/>
              </a:ext>
            </a:extLst>
          </p:cNvPr>
          <p:cNvPicPr>
            <a:picLocks noGrp="1" noChangeAspect="1"/>
          </p:cNvPicPr>
          <p:nvPr>
            <p:ph idx="1"/>
          </p:nvPr>
        </p:nvPicPr>
        <p:blipFill>
          <a:blip r:embed="rId2"/>
          <a:stretch>
            <a:fillRect/>
          </a:stretch>
        </p:blipFill>
        <p:spPr>
          <a:xfrm>
            <a:off x="2594646" y="1675227"/>
            <a:ext cx="7002708" cy="4394199"/>
          </a:xfrm>
          <a:prstGeom prst="rect">
            <a:avLst/>
          </a:prstGeom>
        </p:spPr>
      </p:pic>
    </p:spTree>
    <p:extLst>
      <p:ext uri="{BB962C8B-B14F-4D97-AF65-F5344CB8AC3E}">
        <p14:creationId xmlns:p14="http://schemas.microsoft.com/office/powerpoint/2010/main" val="42341417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D7F3A3-A57A-EBED-4A7E-C86CC533BF0F}"/>
              </a:ext>
            </a:extLst>
          </p:cNvPr>
          <p:cNvSpPr>
            <a:spLocks noGrp="1"/>
          </p:cNvSpPr>
          <p:nvPr>
            <p:ph idx="1"/>
          </p:nvPr>
        </p:nvSpPr>
        <p:spPr>
          <a:xfrm>
            <a:off x="227612" y="113931"/>
            <a:ext cx="11784278" cy="6582577"/>
          </a:xfrm>
        </p:spPr>
        <p:txBody>
          <a:bodyPr vert="horz" lIns="91440" tIns="45720" rIns="91440" bIns="45720" rtlCol="0" anchor="t">
            <a:normAutofit/>
          </a:bodyPr>
          <a:lstStyle/>
          <a:p>
            <a:pPr marL="0" indent="0">
              <a:buNone/>
            </a:pPr>
            <a:r>
              <a:rPr lang="en-US" sz="2400" dirty="0">
                <a:solidFill>
                  <a:srgbClr val="C00000"/>
                </a:solidFill>
                <a:latin typeface="Aptos SemiBold"/>
                <a:ea typeface="+mn-lt"/>
                <a:cs typeface="+mn-lt"/>
              </a:rPr>
              <a:t>In life, in order to get things done we set goals for us to achieve, this pushes us to make the right decisions when we need to. </a:t>
            </a:r>
            <a:endParaRPr lang="en-US" dirty="0">
              <a:solidFill>
                <a:srgbClr val="000000"/>
              </a:solidFill>
              <a:ea typeface="+mn-lt"/>
              <a:cs typeface="+mn-lt"/>
            </a:endParaRPr>
          </a:p>
          <a:p>
            <a:pPr marL="0" indent="0">
              <a:buNone/>
            </a:pPr>
            <a:endParaRPr lang="en-US" sz="2400" dirty="0">
              <a:solidFill>
                <a:srgbClr val="C00000"/>
              </a:solidFill>
              <a:ea typeface="+mn-lt"/>
              <a:cs typeface="+mn-lt"/>
            </a:endParaRPr>
          </a:p>
          <a:p>
            <a:pPr marL="0" indent="0">
              <a:buNone/>
            </a:pPr>
            <a:r>
              <a:rPr lang="en-US" sz="2400" dirty="0">
                <a:solidFill>
                  <a:srgbClr val="00B050"/>
                </a:solidFill>
                <a:ea typeface="+mn-lt"/>
                <a:cs typeface="+mn-lt"/>
              </a:rPr>
              <a:t>A simple example would be the shopping list; our goal is to pick up everything on that list. This makes it easier to decide if you need to choose between milk and orange juice because you can only afford one. As milk is a goal on our shopping list and the orange juice is not we chose the milk.</a:t>
            </a:r>
            <a:endParaRPr lang="en-US" dirty="0">
              <a:solidFill>
                <a:srgbClr val="00B050"/>
              </a:solidFill>
            </a:endParaRPr>
          </a:p>
          <a:p>
            <a:pPr marL="0" indent="0">
              <a:buNone/>
            </a:pPr>
            <a:r>
              <a:rPr lang="en-US" sz="2400" dirty="0">
                <a:solidFill>
                  <a:srgbClr val="00B050"/>
                </a:solidFill>
                <a:latin typeface="Aptos SemiBold"/>
                <a:ea typeface="+mn-lt"/>
                <a:cs typeface="+mn-lt"/>
              </a:rPr>
              <a:t>So in an intelligent agent having a set of goals with desirable situations are needed. The agent can use these goals with a set of actions and their predicted outcomes to see which action(s) achieve our goal(s).</a:t>
            </a:r>
            <a:endParaRPr lang="en-US" dirty="0">
              <a:solidFill>
                <a:srgbClr val="00B050"/>
              </a:solidFill>
              <a:latin typeface="Aptos SemiBold"/>
            </a:endParaRPr>
          </a:p>
          <a:p>
            <a:pPr marL="0" indent="0">
              <a:buNone/>
            </a:pPr>
            <a:endParaRPr lang="en-US" sz="2400" b="1" dirty="0">
              <a:solidFill>
                <a:srgbClr val="00B050"/>
              </a:solidFill>
              <a:latin typeface="Aptos SemiBold"/>
            </a:endParaRPr>
          </a:p>
          <a:p>
            <a:pPr marL="0" indent="0">
              <a:buNone/>
            </a:pPr>
            <a:r>
              <a:rPr lang="en-US" sz="2400" dirty="0">
                <a:solidFill>
                  <a:srgbClr val="002060"/>
                </a:solidFill>
                <a:ea typeface="+mn-lt"/>
                <a:cs typeface="+mn-lt"/>
              </a:rPr>
              <a:t>Achieving the goals can take 1 action or many actions. Search and planning are two subfields in AI devoted to finding sequences of actions to achieve an agents goals.</a:t>
            </a:r>
          </a:p>
          <a:p>
            <a:pPr marL="0" indent="0">
              <a:buNone/>
            </a:pPr>
            <a:endParaRPr lang="en-US" sz="2400" dirty="0">
              <a:solidFill>
                <a:srgbClr val="002060"/>
              </a:solidFill>
              <a:latin typeface="Aptos" panose="020B0004020202020204"/>
              <a:ea typeface="+mn-lt"/>
              <a:cs typeface="+mn-lt"/>
            </a:endParaRPr>
          </a:p>
          <a:p>
            <a:pPr marL="0" indent="0">
              <a:buNone/>
            </a:pPr>
            <a:r>
              <a:rPr lang="en-US" sz="2400" dirty="0">
                <a:solidFill>
                  <a:srgbClr val="0070C0"/>
                </a:solidFill>
                <a:latin typeface="Aptos SemiBold"/>
                <a:ea typeface="+mn-lt"/>
                <a:cs typeface="+mn-lt"/>
              </a:rPr>
              <a:t>Unlike the previous reflex agents before acting this agent reviews many actions and chooses the one which come closest to achieving its goals, whereas the reflex agents just have an automated response for certain situations.</a:t>
            </a:r>
            <a:endParaRPr lang="en-US" dirty="0">
              <a:latin typeface="Aptos SemiBold"/>
            </a:endParaRPr>
          </a:p>
        </p:txBody>
      </p:sp>
    </p:spTree>
    <p:extLst>
      <p:ext uri="{BB962C8B-B14F-4D97-AF65-F5344CB8AC3E}">
        <p14:creationId xmlns:p14="http://schemas.microsoft.com/office/powerpoint/2010/main" val="28736021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C4F6C3-E1EC-01CD-2AE5-DCA93D9C0B63}"/>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Utility-based Agents</a:t>
            </a:r>
          </a:p>
        </p:txBody>
      </p:sp>
      <p:pic>
        <p:nvPicPr>
          <p:cNvPr id="4" name="Content Placeholder 3" descr="A diagram of a state&#10;&#10;Description automatically generated">
            <a:extLst>
              <a:ext uri="{FF2B5EF4-FFF2-40B4-BE49-F238E27FC236}">
                <a16:creationId xmlns:a16="http://schemas.microsoft.com/office/drawing/2014/main" id="{4C32BE22-D84B-C919-12B7-1E124EEBD66B}"/>
              </a:ext>
            </a:extLst>
          </p:cNvPr>
          <p:cNvPicPr>
            <a:picLocks noGrp="1" noChangeAspect="1"/>
          </p:cNvPicPr>
          <p:nvPr>
            <p:ph idx="1"/>
          </p:nvPr>
        </p:nvPicPr>
        <p:blipFill>
          <a:blip r:embed="rId2"/>
          <a:stretch>
            <a:fillRect/>
          </a:stretch>
        </p:blipFill>
        <p:spPr>
          <a:xfrm>
            <a:off x="2594646" y="1675227"/>
            <a:ext cx="7002708" cy="4394199"/>
          </a:xfrm>
          <a:prstGeom prst="rect">
            <a:avLst/>
          </a:prstGeom>
        </p:spPr>
      </p:pic>
    </p:spTree>
    <p:extLst>
      <p:ext uri="{BB962C8B-B14F-4D97-AF65-F5344CB8AC3E}">
        <p14:creationId xmlns:p14="http://schemas.microsoft.com/office/powerpoint/2010/main" val="7158081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4F6C3-E1EC-01CD-2AE5-DCA93D9C0B63}"/>
              </a:ext>
            </a:extLst>
          </p:cNvPr>
          <p:cNvSpPr>
            <a:spLocks noGrp="1"/>
          </p:cNvSpPr>
          <p:nvPr>
            <p:ph type="title"/>
          </p:nvPr>
        </p:nvSpPr>
        <p:spPr>
          <a:xfrm>
            <a:off x="435100" y="157307"/>
            <a:ext cx="11438245" cy="871661"/>
          </a:xfrm>
        </p:spPr>
        <p:txBody>
          <a:bodyPr/>
          <a:lstStyle/>
          <a:p>
            <a:r>
              <a:rPr lang="en-US" dirty="0"/>
              <a:t>Utility-based Agents</a:t>
            </a:r>
          </a:p>
        </p:txBody>
      </p:sp>
      <p:sp>
        <p:nvSpPr>
          <p:cNvPr id="3" name="Content Placeholder 2">
            <a:extLst>
              <a:ext uri="{FF2B5EF4-FFF2-40B4-BE49-F238E27FC236}">
                <a16:creationId xmlns:a16="http://schemas.microsoft.com/office/drawing/2014/main" id="{4FD7F3A3-A57A-EBED-4A7E-C86CC533BF0F}"/>
              </a:ext>
            </a:extLst>
          </p:cNvPr>
          <p:cNvSpPr>
            <a:spLocks noGrp="1"/>
          </p:cNvSpPr>
          <p:nvPr>
            <p:ph idx="1"/>
          </p:nvPr>
        </p:nvSpPr>
        <p:spPr>
          <a:xfrm>
            <a:off x="434441" y="1213387"/>
            <a:ext cx="11577449" cy="5483121"/>
          </a:xfrm>
        </p:spPr>
        <p:txBody>
          <a:bodyPr vert="horz" lIns="91440" tIns="45720" rIns="91440" bIns="45720" rtlCol="0" anchor="t">
            <a:normAutofit/>
          </a:bodyPr>
          <a:lstStyle/>
          <a:p>
            <a:pPr marL="0" indent="0">
              <a:buNone/>
            </a:pPr>
            <a:r>
              <a:rPr lang="en-US" sz="2400" dirty="0">
                <a:solidFill>
                  <a:srgbClr val="C00000"/>
                </a:solidFill>
                <a:latin typeface="Aptos SemiBold"/>
                <a:ea typeface="+mn-lt"/>
                <a:cs typeface="+mn-lt"/>
              </a:rPr>
              <a:t>Just having goals isn’t good enough because often we may have several actions which all satisfy our goal so we need some way of working out the most efficient one.</a:t>
            </a:r>
            <a:endParaRPr lang="en-US" dirty="0">
              <a:latin typeface="Aptos SemiBold"/>
            </a:endParaRPr>
          </a:p>
          <a:p>
            <a:pPr marL="0" indent="0">
              <a:buNone/>
            </a:pPr>
            <a:endParaRPr lang="en-US" sz="2400" dirty="0">
              <a:solidFill>
                <a:srgbClr val="C00000"/>
              </a:solidFill>
              <a:ea typeface="+mn-lt"/>
              <a:cs typeface="+mn-lt"/>
            </a:endParaRPr>
          </a:p>
          <a:p>
            <a:pPr marL="0" indent="0">
              <a:buNone/>
            </a:pPr>
            <a:r>
              <a:rPr lang="en-US" sz="2400" dirty="0">
                <a:solidFill>
                  <a:srgbClr val="00B050"/>
                </a:solidFill>
                <a:latin typeface="Aptos SemiBold"/>
                <a:ea typeface="+mn-lt"/>
                <a:cs typeface="+mn-lt"/>
              </a:rPr>
              <a:t>A utility function maps each state after each action to a real number representing how efficiently each action achieves the goal. </a:t>
            </a:r>
            <a:endParaRPr lang="en-US" sz="2400">
              <a:solidFill>
                <a:srgbClr val="00B050"/>
              </a:solidFill>
              <a:latin typeface="Aptos SemiBold"/>
              <a:ea typeface="+mn-lt"/>
              <a:cs typeface="+mn-lt"/>
            </a:endParaRPr>
          </a:p>
          <a:p>
            <a:pPr marL="0" indent="0">
              <a:buNone/>
            </a:pPr>
            <a:endParaRPr lang="en-US" sz="2400" dirty="0">
              <a:solidFill>
                <a:srgbClr val="00B050"/>
              </a:solidFill>
              <a:latin typeface="Aptos"/>
              <a:ea typeface="+mn-lt"/>
              <a:cs typeface="+mn-lt"/>
            </a:endParaRPr>
          </a:p>
          <a:p>
            <a:pPr marL="0" indent="0">
              <a:buNone/>
            </a:pPr>
            <a:r>
              <a:rPr lang="en-US" sz="2400" dirty="0">
                <a:solidFill>
                  <a:srgbClr val="002060"/>
                </a:solidFill>
                <a:latin typeface="Aptos SemiBold"/>
                <a:ea typeface="+mn-lt"/>
                <a:cs typeface="+mn-lt"/>
              </a:rPr>
              <a:t>This is useful when we either have many actions all solving the same goal or when we have many goals that can be satisfied and we need to choose an action to perform. </a:t>
            </a:r>
            <a:endParaRPr lang="en-US" dirty="0">
              <a:latin typeface="Aptos SemiBold"/>
            </a:endParaRPr>
          </a:p>
          <a:p>
            <a:pPr marL="0" indent="0">
              <a:buNone/>
            </a:pPr>
            <a:endParaRPr lang="en-US" sz="2400" dirty="0">
              <a:solidFill>
                <a:srgbClr val="002060"/>
              </a:solidFill>
              <a:latin typeface="Aptos"/>
            </a:endParaRPr>
          </a:p>
          <a:p>
            <a:pPr marL="0" indent="0">
              <a:buNone/>
            </a:pPr>
            <a:r>
              <a:rPr lang="en-US" sz="2400" dirty="0">
                <a:solidFill>
                  <a:srgbClr val="0070C0"/>
                </a:solidFill>
                <a:latin typeface="Aptos SemiBold"/>
                <a:ea typeface="+mn-lt"/>
                <a:cs typeface="+mn-lt"/>
              </a:rPr>
              <a:t>For example let’s show our mars Lander on the surface of mars with an obstacle in its way. In a goal based agent it is uncertain which path will be taken by the agent and some are clearly not as efficient as others but in a utility based agent the best path will have the best output from the utility function and that path will be chosen.</a:t>
            </a:r>
            <a:endParaRPr lang="en-US" dirty="0">
              <a:latin typeface="Aptos SemiBold"/>
              <a:ea typeface="+mn-lt"/>
              <a:cs typeface="+mn-lt"/>
            </a:endParaRPr>
          </a:p>
        </p:txBody>
      </p:sp>
    </p:spTree>
    <p:extLst>
      <p:ext uri="{BB962C8B-B14F-4D97-AF65-F5344CB8AC3E}">
        <p14:creationId xmlns:p14="http://schemas.microsoft.com/office/powerpoint/2010/main" val="42598875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4F6C3-E1EC-01CD-2AE5-DCA93D9C0B63}"/>
              </a:ext>
            </a:extLst>
          </p:cNvPr>
          <p:cNvSpPr>
            <a:spLocks noGrp="1"/>
          </p:cNvSpPr>
          <p:nvPr>
            <p:ph type="title"/>
          </p:nvPr>
        </p:nvSpPr>
        <p:spPr>
          <a:xfrm>
            <a:off x="641928" y="157307"/>
            <a:ext cx="11231417" cy="1002290"/>
          </a:xfrm>
        </p:spPr>
        <p:txBody>
          <a:bodyPr/>
          <a:lstStyle/>
          <a:p>
            <a:r>
              <a:rPr lang="en-US" dirty="0"/>
              <a:t>Agents and Environment</a:t>
            </a:r>
          </a:p>
        </p:txBody>
      </p:sp>
      <p:sp>
        <p:nvSpPr>
          <p:cNvPr id="3" name="Content Placeholder 2">
            <a:extLst>
              <a:ext uri="{FF2B5EF4-FFF2-40B4-BE49-F238E27FC236}">
                <a16:creationId xmlns:a16="http://schemas.microsoft.com/office/drawing/2014/main" id="{4FD7F3A3-A57A-EBED-4A7E-C86CC533BF0F}"/>
              </a:ext>
            </a:extLst>
          </p:cNvPr>
          <p:cNvSpPr>
            <a:spLocks noGrp="1"/>
          </p:cNvSpPr>
          <p:nvPr>
            <p:ph idx="1"/>
          </p:nvPr>
        </p:nvSpPr>
        <p:spPr>
          <a:xfrm>
            <a:off x="641928" y="1398444"/>
            <a:ext cx="11231417" cy="5298064"/>
          </a:xfrm>
        </p:spPr>
        <p:txBody>
          <a:bodyPr vert="horz" lIns="91440" tIns="45720" rIns="91440" bIns="45720" rtlCol="0" anchor="t">
            <a:normAutofit/>
          </a:bodyPr>
          <a:lstStyle/>
          <a:p>
            <a:pPr marL="0" indent="0">
              <a:buNone/>
            </a:pPr>
            <a:r>
              <a:rPr lang="en-US" sz="2400" b="1" dirty="0">
                <a:solidFill>
                  <a:srgbClr val="0070C0"/>
                </a:solidFill>
                <a:latin typeface="Aptos SemiBold"/>
              </a:rPr>
              <a:t>An agent is anything that can be viewed as perceiving its environment through sensors and acting upon that environment through actuators.</a:t>
            </a:r>
          </a:p>
          <a:p>
            <a:pPr marL="0" indent="0">
              <a:buNone/>
            </a:pPr>
            <a:endParaRPr lang="en-US" sz="2400" b="1" dirty="0">
              <a:solidFill>
                <a:srgbClr val="0070C0"/>
              </a:solidFill>
              <a:latin typeface="Aptos SemiBold"/>
            </a:endParaRPr>
          </a:p>
          <a:p>
            <a:pPr marL="0" indent="0">
              <a:buNone/>
            </a:pPr>
            <a:r>
              <a:rPr lang="en-US" sz="2400" b="1" dirty="0">
                <a:latin typeface="Aptos SemiBold"/>
              </a:rPr>
              <a:t>We use the term percept to refer to the agent's perceptual inputs at any given instant. </a:t>
            </a:r>
          </a:p>
          <a:p>
            <a:pPr marL="0" indent="0">
              <a:buNone/>
            </a:pPr>
            <a:r>
              <a:rPr lang="en-US" sz="2400" b="1" dirty="0">
                <a:latin typeface="Aptos SemiBold"/>
              </a:rPr>
              <a:t>The agent's behavior is described by the agent function that maps any given percept sequence to an action.</a:t>
            </a:r>
          </a:p>
          <a:p>
            <a:pPr marL="0" indent="0">
              <a:buNone/>
            </a:pPr>
            <a:endParaRPr lang="en-US" sz="2400" b="1" dirty="0">
              <a:solidFill>
                <a:srgbClr val="0070C0"/>
              </a:solidFill>
              <a:latin typeface="Aptos SemiBold"/>
            </a:endParaRPr>
          </a:p>
          <a:p>
            <a:pPr marL="0" indent="0">
              <a:buNone/>
            </a:pPr>
            <a:r>
              <a:rPr lang="en-US" sz="2400" b="1" dirty="0">
                <a:solidFill>
                  <a:srgbClr val="C00000"/>
                </a:solidFill>
                <a:latin typeface="Aptos SemiBold"/>
              </a:rPr>
              <a:t>The agent function for an artificial agent can be implemented by agent program. </a:t>
            </a:r>
          </a:p>
          <a:p>
            <a:pPr marL="0" indent="0">
              <a:buNone/>
            </a:pPr>
            <a:endParaRPr lang="en-US" sz="2400" b="1" dirty="0">
              <a:solidFill>
                <a:srgbClr val="0070C0"/>
              </a:solidFill>
              <a:latin typeface="Aptos SemiBold"/>
            </a:endParaRPr>
          </a:p>
          <a:p>
            <a:pPr marL="0" indent="0">
              <a:buNone/>
            </a:pPr>
            <a:r>
              <a:rPr lang="en-US" sz="2400" b="1" dirty="0">
                <a:solidFill>
                  <a:srgbClr val="0070C0"/>
                </a:solidFill>
                <a:latin typeface="Aptos SemiBold"/>
              </a:rPr>
              <a:t>The agent function is abstract mathematical description; the agent program is a concrete implementation, running within some physical system.</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7713438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C4F6C3-E1EC-01CD-2AE5-DCA93D9C0B63}"/>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Learning  Agents</a:t>
            </a:r>
          </a:p>
        </p:txBody>
      </p:sp>
      <p:pic>
        <p:nvPicPr>
          <p:cNvPr id="7" name="Content Placeholder 6" descr="A diagram of a performance model&#10;&#10;Description automatically generated">
            <a:extLst>
              <a:ext uri="{FF2B5EF4-FFF2-40B4-BE49-F238E27FC236}">
                <a16:creationId xmlns:a16="http://schemas.microsoft.com/office/drawing/2014/main" id="{2F69EE8D-6209-7435-92C9-7AD9907871C0}"/>
              </a:ext>
            </a:extLst>
          </p:cNvPr>
          <p:cNvPicPr>
            <a:picLocks noGrp="1" noChangeAspect="1"/>
          </p:cNvPicPr>
          <p:nvPr>
            <p:ph idx="1"/>
          </p:nvPr>
        </p:nvPicPr>
        <p:blipFill>
          <a:blip r:embed="rId2"/>
          <a:stretch>
            <a:fillRect/>
          </a:stretch>
        </p:blipFill>
        <p:spPr>
          <a:xfrm>
            <a:off x="2207328" y="1675227"/>
            <a:ext cx="7777343" cy="4394199"/>
          </a:xfrm>
          <a:prstGeom prst="rect">
            <a:avLst/>
          </a:prstGeom>
        </p:spPr>
      </p:pic>
    </p:spTree>
    <p:extLst>
      <p:ext uri="{BB962C8B-B14F-4D97-AF65-F5344CB8AC3E}">
        <p14:creationId xmlns:p14="http://schemas.microsoft.com/office/powerpoint/2010/main" val="28578832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4F6C3-E1EC-01CD-2AE5-DCA93D9C0B63}"/>
              </a:ext>
            </a:extLst>
          </p:cNvPr>
          <p:cNvSpPr>
            <a:spLocks noGrp="1"/>
          </p:cNvSpPr>
          <p:nvPr>
            <p:ph type="title"/>
          </p:nvPr>
        </p:nvSpPr>
        <p:spPr>
          <a:xfrm>
            <a:off x="533071" y="157307"/>
            <a:ext cx="11340274" cy="1002290"/>
          </a:xfrm>
        </p:spPr>
        <p:txBody>
          <a:bodyPr/>
          <a:lstStyle/>
          <a:p>
            <a:r>
              <a:rPr lang="en-US" dirty="0"/>
              <a:t>Learning  Agents</a:t>
            </a:r>
          </a:p>
        </p:txBody>
      </p:sp>
      <p:sp>
        <p:nvSpPr>
          <p:cNvPr id="3" name="Content Placeholder 2">
            <a:extLst>
              <a:ext uri="{FF2B5EF4-FFF2-40B4-BE49-F238E27FC236}">
                <a16:creationId xmlns:a16="http://schemas.microsoft.com/office/drawing/2014/main" id="{4FD7F3A3-A57A-EBED-4A7E-C86CC533BF0F}"/>
              </a:ext>
            </a:extLst>
          </p:cNvPr>
          <p:cNvSpPr>
            <a:spLocks noGrp="1"/>
          </p:cNvSpPr>
          <p:nvPr>
            <p:ph idx="1"/>
          </p:nvPr>
        </p:nvSpPr>
        <p:spPr>
          <a:xfrm>
            <a:off x="532412" y="1311359"/>
            <a:ext cx="11479478" cy="5385149"/>
          </a:xfrm>
        </p:spPr>
        <p:txBody>
          <a:bodyPr vert="horz" lIns="91440" tIns="45720" rIns="91440" bIns="45720" rtlCol="0" anchor="t">
            <a:normAutofit/>
          </a:bodyPr>
          <a:lstStyle/>
          <a:p>
            <a:pPr marL="0" indent="0">
              <a:buNone/>
            </a:pPr>
            <a:r>
              <a:rPr lang="en-US" sz="2400" dirty="0">
                <a:solidFill>
                  <a:srgbClr val="C00000"/>
                </a:solidFill>
                <a:latin typeface="Aptos SemiBold"/>
                <a:ea typeface="+mn-lt"/>
                <a:cs typeface="+mn-lt"/>
              </a:rPr>
              <a:t>When we expand our environments we get a larger and larger amount of tasks, eventually we are going to have a very large number of actions to pre-define.</a:t>
            </a:r>
            <a:endParaRPr lang="en-US" dirty="0">
              <a:latin typeface="Aptos SemiBold"/>
            </a:endParaRPr>
          </a:p>
          <a:p>
            <a:pPr marL="0" indent="0">
              <a:buNone/>
            </a:pPr>
            <a:endParaRPr lang="en-US" sz="2400" b="1" dirty="0">
              <a:solidFill>
                <a:srgbClr val="00B050"/>
              </a:solidFill>
              <a:latin typeface="Aptos SemiBold"/>
            </a:endParaRPr>
          </a:p>
          <a:p>
            <a:pPr marL="0" indent="0">
              <a:buNone/>
            </a:pPr>
            <a:r>
              <a:rPr lang="en-US" sz="2400" dirty="0">
                <a:solidFill>
                  <a:srgbClr val="00B050"/>
                </a:solidFill>
                <a:latin typeface="Aptos SemiBold"/>
                <a:ea typeface="+mn-lt"/>
                <a:cs typeface="+mn-lt"/>
              </a:rPr>
              <a:t>Another way of going about creating an agent is to get it to learn new actions as it goes about its business, this still requires some initial knowledge but cuts down on the programming greatly. </a:t>
            </a:r>
          </a:p>
          <a:p>
            <a:pPr marL="0" indent="0">
              <a:buNone/>
            </a:pPr>
            <a:r>
              <a:rPr lang="en-US" sz="2400" dirty="0">
                <a:solidFill>
                  <a:srgbClr val="002060"/>
                </a:solidFill>
                <a:latin typeface="Aptos SemiBold"/>
                <a:ea typeface="+mn-lt"/>
                <a:cs typeface="+mn-lt"/>
              </a:rPr>
              <a:t>This will allow the agent to work in environments that are unknown. </a:t>
            </a:r>
            <a:endParaRPr lang="en-US"/>
          </a:p>
          <a:p>
            <a:pPr marL="0" indent="0">
              <a:buNone/>
            </a:pPr>
            <a:endParaRPr lang="en-US" sz="2400" b="1" dirty="0">
              <a:solidFill>
                <a:srgbClr val="00B050"/>
              </a:solidFill>
              <a:latin typeface="Aptos SemiBold"/>
            </a:endParaRPr>
          </a:p>
          <a:p>
            <a:pPr marL="0" indent="0">
              <a:buNone/>
            </a:pPr>
            <a:r>
              <a:rPr lang="en-US" sz="2400" dirty="0">
                <a:solidFill>
                  <a:srgbClr val="0070C0"/>
                </a:solidFill>
                <a:latin typeface="Aptos SemiBold"/>
                <a:ea typeface="+mn-lt"/>
                <a:cs typeface="+mn-lt"/>
              </a:rPr>
              <a:t>The learning element is responsible for improvements this can make a change to any of the knowledge components in the agents. </a:t>
            </a:r>
          </a:p>
          <a:p>
            <a:pPr marL="0" indent="0">
              <a:buNone/>
            </a:pPr>
            <a:endParaRPr lang="en-US" sz="2400" dirty="0">
              <a:solidFill>
                <a:srgbClr val="0070C0"/>
              </a:solidFill>
              <a:latin typeface="Aptos SemiBold"/>
              <a:ea typeface="+mn-lt"/>
              <a:cs typeface="+mn-lt"/>
            </a:endParaRPr>
          </a:p>
          <a:p>
            <a:pPr marL="0" indent="0">
              <a:buNone/>
            </a:pPr>
            <a:r>
              <a:rPr lang="en-US" sz="2400" dirty="0">
                <a:solidFill>
                  <a:srgbClr val="002060"/>
                </a:solidFill>
                <a:ea typeface="+mn-lt"/>
                <a:cs typeface="+mn-lt"/>
              </a:rPr>
              <a:t>One way of learning is to observe pairs of successive states in the percept sequence; from this the agent can learn how the world evolves.</a:t>
            </a:r>
            <a:endParaRPr lang="en-US" dirty="0">
              <a:solidFill>
                <a:srgbClr val="002060"/>
              </a:solidFill>
            </a:endParaRPr>
          </a:p>
        </p:txBody>
      </p:sp>
    </p:spTree>
    <p:extLst>
      <p:ext uri="{BB962C8B-B14F-4D97-AF65-F5344CB8AC3E}">
        <p14:creationId xmlns:p14="http://schemas.microsoft.com/office/powerpoint/2010/main" val="7801865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4F6C3-E1EC-01CD-2AE5-DCA93D9C0B63}"/>
              </a:ext>
            </a:extLst>
          </p:cNvPr>
          <p:cNvSpPr>
            <a:spLocks noGrp="1"/>
          </p:cNvSpPr>
          <p:nvPr>
            <p:ph type="title"/>
          </p:nvPr>
        </p:nvSpPr>
        <p:spPr>
          <a:xfrm>
            <a:off x="533071" y="157307"/>
            <a:ext cx="11340274" cy="1002290"/>
          </a:xfrm>
        </p:spPr>
        <p:txBody>
          <a:bodyPr/>
          <a:lstStyle/>
          <a:p>
            <a:r>
              <a:rPr lang="en-US" dirty="0"/>
              <a:t>Learning  Agents</a:t>
            </a:r>
          </a:p>
        </p:txBody>
      </p:sp>
      <p:sp>
        <p:nvSpPr>
          <p:cNvPr id="3" name="Content Placeholder 2">
            <a:extLst>
              <a:ext uri="{FF2B5EF4-FFF2-40B4-BE49-F238E27FC236}">
                <a16:creationId xmlns:a16="http://schemas.microsoft.com/office/drawing/2014/main" id="{4FD7F3A3-A57A-EBED-4A7E-C86CC533BF0F}"/>
              </a:ext>
            </a:extLst>
          </p:cNvPr>
          <p:cNvSpPr>
            <a:spLocks noGrp="1"/>
          </p:cNvSpPr>
          <p:nvPr>
            <p:ph idx="1"/>
          </p:nvPr>
        </p:nvSpPr>
        <p:spPr>
          <a:xfrm>
            <a:off x="532412" y="1398444"/>
            <a:ext cx="11479478" cy="5298064"/>
          </a:xfrm>
        </p:spPr>
        <p:txBody>
          <a:bodyPr vert="horz" lIns="91440" tIns="45720" rIns="91440" bIns="45720" rtlCol="0" anchor="t">
            <a:normAutofit/>
          </a:bodyPr>
          <a:lstStyle/>
          <a:p>
            <a:pPr marL="0" indent="0">
              <a:buNone/>
            </a:pPr>
            <a:r>
              <a:rPr lang="en-US" sz="2400" dirty="0">
                <a:solidFill>
                  <a:srgbClr val="C00000"/>
                </a:solidFill>
                <a:latin typeface="Aptos SemiBold"/>
                <a:ea typeface="+mn-lt"/>
                <a:cs typeface="+mn-lt"/>
              </a:rPr>
              <a:t>Learning element: It is responsible for making improvements by learning from the environment</a:t>
            </a:r>
            <a:endParaRPr lang="en-US" dirty="0">
              <a:latin typeface="Aptos SemiBold"/>
            </a:endParaRPr>
          </a:p>
          <a:p>
            <a:pPr marL="0" indent="0">
              <a:buNone/>
            </a:pPr>
            <a:endParaRPr lang="en-US" sz="2400" dirty="0">
              <a:solidFill>
                <a:srgbClr val="C00000"/>
              </a:solidFill>
              <a:latin typeface="Aptos SemiBold"/>
              <a:ea typeface="+mn-lt"/>
              <a:cs typeface="+mn-lt"/>
            </a:endParaRPr>
          </a:p>
          <a:p>
            <a:pPr marL="0" indent="0">
              <a:buNone/>
            </a:pPr>
            <a:r>
              <a:rPr lang="en-US" sz="2400" dirty="0">
                <a:solidFill>
                  <a:srgbClr val="00B050"/>
                </a:solidFill>
                <a:latin typeface="Aptos SemiBold"/>
                <a:ea typeface="+mn-lt"/>
                <a:cs typeface="+mn-lt"/>
              </a:rPr>
              <a:t>Critic: The learning element takes feedback from critics which describes how well the agent is doing with respect to a fixed performance standard.</a:t>
            </a:r>
            <a:endParaRPr lang="en-US" dirty="0">
              <a:latin typeface="Aptos SemiBold"/>
              <a:ea typeface="+mn-lt"/>
              <a:cs typeface="+mn-lt"/>
            </a:endParaRPr>
          </a:p>
          <a:p>
            <a:pPr marL="0" indent="0">
              <a:buNone/>
            </a:pPr>
            <a:r>
              <a:rPr lang="en-US" sz="2400" dirty="0">
                <a:solidFill>
                  <a:srgbClr val="00B050"/>
                </a:solidFill>
                <a:latin typeface="Aptos SemiBold"/>
                <a:ea typeface="+mn-lt"/>
                <a:cs typeface="+mn-lt"/>
              </a:rPr>
              <a:t>The learning agent gains feedback from the critic on how well the agent is doing and determines how the performance element should be modified if at all to improve the agent.</a:t>
            </a:r>
            <a:endParaRPr lang="en-US" dirty="0">
              <a:latin typeface="Aptos SemiBold"/>
              <a:ea typeface="+mn-lt"/>
              <a:cs typeface="+mn-lt"/>
            </a:endParaRPr>
          </a:p>
          <a:p>
            <a:pPr marL="0" indent="0">
              <a:buNone/>
            </a:pPr>
            <a:endParaRPr lang="en-US" sz="2400" dirty="0">
              <a:solidFill>
                <a:srgbClr val="00B050"/>
              </a:solidFill>
              <a:latin typeface="Aptos SemiBold"/>
              <a:ea typeface="+mn-lt"/>
              <a:cs typeface="+mn-lt"/>
            </a:endParaRPr>
          </a:p>
          <a:p>
            <a:pPr marL="0" indent="0">
              <a:buNone/>
            </a:pPr>
            <a:r>
              <a:rPr lang="en-US" sz="2400" dirty="0">
                <a:solidFill>
                  <a:srgbClr val="002060"/>
                </a:solidFill>
                <a:latin typeface="Aptos SemiBold"/>
                <a:ea typeface="+mn-lt"/>
                <a:cs typeface="+mn-lt"/>
              </a:rPr>
              <a:t>Performance element: It is responsible for selecting external action.</a:t>
            </a:r>
            <a:endParaRPr lang="en-US">
              <a:solidFill>
                <a:srgbClr val="002060"/>
              </a:solidFill>
              <a:latin typeface="Aptos SemiBold"/>
              <a:ea typeface="+mn-lt"/>
              <a:cs typeface="+mn-lt"/>
            </a:endParaRPr>
          </a:p>
          <a:p>
            <a:pPr marL="0" indent="0">
              <a:buNone/>
            </a:pPr>
            <a:endParaRPr lang="en-US" sz="2400" b="1" dirty="0">
              <a:solidFill>
                <a:srgbClr val="00B050"/>
              </a:solidFill>
              <a:latin typeface="Aptos SemiBold"/>
            </a:endParaRPr>
          </a:p>
          <a:p>
            <a:pPr marL="0" indent="0">
              <a:buNone/>
            </a:pPr>
            <a:r>
              <a:rPr lang="en-US" sz="2400" dirty="0">
                <a:solidFill>
                  <a:srgbClr val="0070C0"/>
                </a:solidFill>
                <a:latin typeface="Aptos SemiBold"/>
                <a:ea typeface="+mn-lt"/>
                <a:cs typeface="+mn-lt"/>
              </a:rPr>
              <a:t>Problem Generator: This component is responsible for suggesting actions that will lead to new and informative experiences.</a:t>
            </a:r>
            <a:endParaRPr lang="en-US" dirty="0">
              <a:latin typeface="Aptos SemiBold"/>
              <a:ea typeface="+mn-lt"/>
              <a:cs typeface="+mn-lt"/>
            </a:endParaRPr>
          </a:p>
        </p:txBody>
      </p:sp>
    </p:spTree>
    <p:extLst>
      <p:ext uri="{BB962C8B-B14F-4D97-AF65-F5344CB8AC3E}">
        <p14:creationId xmlns:p14="http://schemas.microsoft.com/office/powerpoint/2010/main" val="33074035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4F6C3-E1EC-01CD-2AE5-DCA93D9C0B63}"/>
              </a:ext>
            </a:extLst>
          </p:cNvPr>
          <p:cNvSpPr>
            <a:spLocks noGrp="1"/>
          </p:cNvSpPr>
          <p:nvPr>
            <p:ph type="title"/>
          </p:nvPr>
        </p:nvSpPr>
        <p:spPr>
          <a:xfrm>
            <a:off x="762001" y="5074024"/>
            <a:ext cx="10109199" cy="598032"/>
          </a:xfrm>
        </p:spPr>
        <p:txBody>
          <a:bodyPr vert="horz" lIns="91440" tIns="45720" rIns="91440" bIns="45720" rtlCol="0" anchor="ctr">
            <a:normAutofit/>
          </a:bodyPr>
          <a:lstStyle/>
          <a:p>
            <a:r>
              <a:rPr lang="en-US" sz="3600" kern="1200">
                <a:solidFill>
                  <a:schemeClr val="tx1"/>
                </a:solidFill>
                <a:latin typeface="+mj-lt"/>
                <a:ea typeface="+mj-ea"/>
                <a:cs typeface="+mj-cs"/>
              </a:rPr>
              <a:t>How the components of agent programs work?</a:t>
            </a:r>
          </a:p>
        </p:txBody>
      </p:sp>
      <p:sp>
        <p:nvSpPr>
          <p:cNvPr id="9" name="Rectangle 8">
            <a:extLst>
              <a:ext uri="{FF2B5EF4-FFF2-40B4-BE49-F238E27FC236}">
                <a16:creationId xmlns:a16="http://schemas.microsoft.com/office/drawing/2014/main" id="{5E395AE0-8789-FAD6-A987-32E65C185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4390253"/>
          </a:xfrm>
          <a:prstGeom prst="rect">
            <a:avLst/>
          </a:prstGeom>
          <a:solidFill>
            <a:schemeClr val="bg1">
              <a:lumMod val="95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diagram of a factored process&#10;&#10;Description automatically generated">
            <a:extLst>
              <a:ext uri="{FF2B5EF4-FFF2-40B4-BE49-F238E27FC236}">
                <a16:creationId xmlns:a16="http://schemas.microsoft.com/office/drawing/2014/main" id="{542DF33B-FD35-5FA9-86FA-FF68C31462E4}"/>
              </a:ext>
            </a:extLst>
          </p:cNvPr>
          <p:cNvPicPr>
            <a:picLocks noGrp="1" noChangeAspect="1"/>
          </p:cNvPicPr>
          <p:nvPr>
            <p:ph idx="1"/>
          </p:nvPr>
        </p:nvPicPr>
        <p:blipFill>
          <a:blip r:embed="rId2"/>
          <a:stretch>
            <a:fillRect/>
          </a:stretch>
        </p:blipFill>
        <p:spPr>
          <a:xfrm>
            <a:off x="1493753" y="496960"/>
            <a:ext cx="9231436" cy="3392553"/>
          </a:xfrm>
          <a:prstGeom prst="rect">
            <a:avLst/>
          </a:prstGeom>
        </p:spPr>
      </p:pic>
      <p:cxnSp>
        <p:nvCxnSpPr>
          <p:cNvPr id="11" name="Straight Connector 10">
            <a:extLst>
              <a:ext uri="{FF2B5EF4-FFF2-40B4-BE49-F238E27FC236}">
                <a16:creationId xmlns:a16="http://schemas.microsoft.com/office/drawing/2014/main" id="{7667AA61-5C27-F30F-D229-06CBE5709F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1" y="4811517"/>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63953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Stopwatch">
            <a:extLst>
              <a:ext uri="{FF2B5EF4-FFF2-40B4-BE49-F238E27FC236}">
                <a16:creationId xmlns:a16="http://schemas.microsoft.com/office/drawing/2014/main" id="{B4814FD1-C658-5082-B0DC-6E36ED02BFA8}"/>
              </a:ext>
            </a:extLst>
          </p:cNvPr>
          <p:cNvPicPr>
            <a:picLocks noChangeAspect="1"/>
          </p:cNvPicPr>
          <p:nvPr/>
        </p:nvPicPr>
        <p:blipFill rotWithShape="1">
          <a:blip r:embed="rId2"/>
          <a:srcRect t="17915" b="30281"/>
          <a:stretch/>
        </p:blipFill>
        <p:spPr>
          <a:xfrm>
            <a:off x="20" y="10"/>
            <a:ext cx="1219198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p:spPr>
      </p:pic>
      <p:sp>
        <p:nvSpPr>
          <p:cNvPr id="3" name="Content Placeholder 2">
            <a:extLst>
              <a:ext uri="{FF2B5EF4-FFF2-40B4-BE49-F238E27FC236}">
                <a16:creationId xmlns:a16="http://schemas.microsoft.com/office/drawing/2014/main" id="{60685A1E-45E3-2211-EF17-5C70497A2ABD}"/>
              </a:ext>
            </a:extLst>
          </p:cNvPr>
          <p:cNvSpPr>
            <a:spLocks noGrp="1"/>
          </p:cNvSpPr>
          <p:nvPr>
            <p:ph idx="1"/>
          </p:nvPr>
        </p:nvSpPr>
        <p:spPr>
          <a:xfrm>
            <a:off x="4223982" y="3752850"/>
            <a:ext cx="7485413" cy="2452687"/>
          </a:xfrm>
        </p:spPr>
        <p:txBody>
          <a:bodyPr vert="horz" lIns="91440" tIns="45720" rIns="91440" bIns="45720" rtlCol="0" anchor="ctr">
            <a:normAutofit/>
          </a:bodyPr>
          <a:lstStyle/>
          <a:p>
            <a:pPr marL="0" indent="0">
              <a:buNone/>
            </a:pPr>
            <a:r>
              <a:rPr lang="en-US" sz="4000" dirty="0">
                <a:latin typeface="Aptos SemiBold"/>
              </a:rPr>
              <a:t>Thank you</a:t>
            </a:r>
          </a:p>
        </p:txBody>
      </p:sp>
    </p:spTree>
    <p:extLst>
      <p:ext uri="{BB962C8B-B14F-4D97-AF65-F5344CB8AC3E}">
        <p14:creationId xmlns:p14="http://schemas.microsoft.com/office/powerpoint/2010/main" val="26531539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4F6C3-E1EC-01CD-2AE5-DCA93D9C0B63}"/>
              </a:ext>
            </a:extLst>
          </p:cNvPr>
          <p:cNvSpPr>
            <a:spLocks noGrp="1"/>
          </p:cNvSpPr>
          <p:nvPr>
            <p:ph type="title"/>
          </p:nvPr>
        </p:nvSpPr>
        <p:spPr>
          <a:xfrm>
            <a:off x="641928" y="157307"/>
            <a:ext cx="11231417" cy="1002290"/>
          </a:xfrm>
        </p:spPr>
        <p:txBody>
          <a:bodyPr/>
          <a:lstStyle/>
          <a:p>
            <a:r>
              <a:rPr lang="en-US" dirty="0"/>
              <a:t>Agents and Environment</a:t>
            </a:r>
          </a:p>
        </p:txBody>
      </p:sp>
      <p:pic>
        <p:nvPicPr>
          <p:cNvPr id="4" name="Content Placeholder 3" descr="A diagram of a diagram&#10;&#10;Description automatically generated">
            <a:extLst>
              <a:ext uri="{FF2B5EF4-FFF2-40B4-BE49-F238E27FC236}">
                <a16:creationId xmlns:a16="http://schemas.microsoft.com/office/drawing/2014/main" id="{0476EB70-138C-6DF3-6B9C-0FCE34306F2F}"/>
              </a:ext>
            </a:extLst>
          </p:cNvPr>
          <p:cNvPicPr>
            <a:picLocks noGrp="1" noChangeAspect="1"/>
          </p:cNvPicPr>
          <p:nvPr>
            <p:ph idx="1"/>
          </p:nvPr>
        </p:nvPicPr>
        <p:blipFill>
          <a:blip r:embed="rId2"/>
          <a:stretch>
            <a:fillRect/>
          </a:stretch>
        </p:blipFill>
        <p:spPr>
          <a:xfrm>
            <a:off x="2170545" y="1573692"/>
            <a:ext cx="8162635" cy="4705110"/>
          </a:xfrm>
        </p:spPr>
      </p:pic>
    </p:spTree>
    <p:extLst>
      <p:ext uri="{BB962C8B-B14F-4D97-AF65-F5344CB8AC3E}">
        <p14:creationId xmlns:p14="http://schemas.microsoft.com/office/powerpoint/2010/main" val="23656850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lowchart: Document 10">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C4F6C3-E1EC-01CD-2AE5-DCA93D9C0B63}"/>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a:solidFill>
                  <a:srgbClr val="FFFFFF"/>
                </a:solidFill>
                <a:latin typeface="+mj-lt"/>
                <a:ea typeface="+mj-ea"/>
                <a:cs typeface="+mj-cs"/>
              </a:rPr>
              <a:t>Agent Function</a:t>
            </a:r>
          </a:p>
        </p:txBody>
      </p:sp>
      <p:pic>
        <p:nvPicPr>
          <p:cNvPr id="6" name="Content Placeholder 5" descr="A screenshot of a test&#10;&#10;Description automatically generated">
            <a:extLst>
              <a:ext uri="{FF2B5EF4-FFF2-40B4-BE49-F238E27FC236}">
                <a16:creationId xmlns:a16="http://schemas.microsoft.com/office/drawing/2014/main" id="{1521B907-1B98-2D1F-D20F-1EE730D218AF}"/>
              </a:ext>
            </a:extLst>
          </p:cNvPr>
          <p:cNvPicPr>
            <a:picLocks noGrp="1" noChangeAspect="1"/>
          </p:cNvPicPr>
          <p:nvPr>
            <p:ph idx="1"/>
          </p:nvPr>
        </p:nvPicPr>
        <p:blipFill>
          <a:blip r:embed="rId2"/>
          <a:stretch>
            <a:fillRect/>
          </a:stretch>
        </p:blipFill>
        <p:spPr>
          <a:xfrm>
            <a:off x="4219162" y="51262"/>
            <a:ext cx="7555988" cy="6756452"/>
          </a:xfrm>
          <a:prstGeom prst="rect">
            <a:avLst/>
          </a:prstGeom>
        </p:spPr>
      </p:pic>
    </p:spTree>
    <p:extLst>
      <p:ext uri="{BB962C8B-B14F-4D97-AF65-F5344CB8AC3E}">
        <p14:creationId xmlns:p14="http://schemas.microsoft.com/office/powerpoint/2010/main" val="15204173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4F6C3-E1EC-01CD-2AE5-DCA93D9C0B63}"/>
              </a:ext>
            </a:extLst>
          </p:cNvPr>
          <p:cNvSpPr>
            <a:spLocks noGrp="1"/>
          </p:cNvSpPr>
          <p:nvPr>
            <p:ph type="title"/>
          </p:nvPr>
        </p:nvSpPr>
        <p:spPr>
          <a:xfrm>
            <a:off x="641928" y="157307"/>
            <a:ext cx="11231417" cy="1002290"/>
          </a:xfrm>
        </p:spPr>
        <p:txBody>
          <a:bodyPr/>
          <a:lstStyle/>
          <a:p>
            <a:r>
              <a:rPr lang="en-US" dirty="0"/>
              <a:t>Agents Program</a:t>
            </a:r>
          </a:p>
        </p:txBody>
      </p:sp>
      <p:pic>
        <p:nvPicPr>
          <p:cNvPr id="4" name="Content Placeholder 3" descr="A screenshot of a computer program&#10;&#10;Description automatically generated">
            <a:extLst>
              <a:ext uri="{FF2B5EF4-FFF2-40B4-BE49-F238E27FC236}">
                <a16:creationId xmlns:a16="http://schemas.microsoft.com/office/drawing/2014/main" id="{1EBC286A-060A-7199-A90D-6722F6F65A4A}"/>
              </a:ext>
            </a:extLst>
          </p:cNvPr>
          <p:cNvPicPr>
            <a:picLocks noGrp="1" noChangeAspect="1"/>
          </p:cNvPicPr>
          <p:nvPr>
            <p:ph idx="1"/>
          </p:nvPr>
        </p:nvPicPr>
        <p:blipFill>
          <a:blip r:embed="rId2"/>
          <a:stretch>
            <a:fillRect/>
          </a:stretch>
        </p:blipFill>
        <p:spPr>
          <a:xfrm>
            <a:off x="1131454" y="2146699"/>
            <a:ext cx="10240818" cy="3051100"/>
          </a:xfrm>
        </p:spPr>
      </p:pic>
    </p:spTree>
    <p:extLst>
      <p:ext uri="{BB962C8B-B14F-4D97-AF65-F5344CB8AC3E}">
        <p14:creationId xmlns:p14="http://schemas.microsoft.com/office/powerpoint/2010/main" val="28852809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4F6C3-E1EC-01CD-2AE5-DCA93D9C0B63}"/>
              </a:ext>
            </a:extLst>
          </p:cNvPr>
          <p:cNvSpPr>
            <a:spLocks noGrp="1"/>
          </p:cNvSpPr>
          <p:nvPr>
            <p:ph type="title"/>
          </p:nvPr>
        </p:nvSpPr>
        <p:spPr>
          <a:xfrm>
            <a:off x="641928" y="157307"/>
            <a:ext cx="11231417" cy="1002290"/>
          </a:xfrm>
        </p:spPr>
        <p:txBody>
          <a:bodyPr/>
          <a:lstStyle/>
          <a:p>
            <a:r>
              <a:rPr lang="en-US" dirty="0"/>
              <a:t>The Nature of Environments</a:t>
            </a:r>
          </a:p>
        </p:txBody>
      </p:sp>
      <p:sp>
        <p:nvSpPr>
          <p:cNvPr id="3" name="Content Placeholder 2">
            <a:extLst>
              <a:ext uri="{FF2B5EF4-FFF2-40B4-BE49-F238E27FC236}">
                <a16:creationId xmlns:a16="http://schemas.microsoft.com/office/drawing/2014/main" id="{4FD7F3A3-A57A-EBED-4A7E-C86CC533BF0F}"/>
              </a:ext>
            </a:extLst>
          </p:cNvPr>
          <p:cNvSpPr>
            <a:spLocks noGrp="1"/>
          </p:cNvSpPr>
          <p:nvPr>
            <p:ph idx="1"/>
          </p:nvPr>
        </p:nvSpPr>
        <p:spPr>
          <a:xfrm>
            <a:off x="641928" y="1398444"/>
            <a:ext cx="11231417" cy="5298064"/>
          </a:xfrm>
        </p:spPr>
        <p:txBody>
          <a:bodyPr vert="horz" lIns="91440" tIns="45720" rIns="91440" bIns="45720" rtlCol="0" anchor="t">
            <a:normAutofit/>
          </a:bodyPr>
          <a:lstStyle/>
          <a:p>
            <a:pPr marL="0" indent="0">
              <a:buNone/>
            </a:pPr>
            <a:r>
              <a:rPr lang="en-US" sz="2400" b="1" dirty="0">
                <a:solidFill>
                  <a:srgbClr val="0070C0"/>
                </a:solidFill>
                <a:latin typeface="Aptos SemiBold"/>
              </a:rPr>
              <a:t>In our discussion of the rationality of the simple vacuum-cleaner agent, we had to specify the performance measure, the environment and the agent's actuators and sensors.</a:t>
            </a:r>
          </a:p>
          <a:p>
            <a:pPr marL="0" indent="0">
              <a:buNone/>
            </a:pPr>
            <a:endParaRPr lang="en-US" sz="2400" b="1" dirty="0">
              <a:solidFill>
                <a:srgbClr val="0070C0"/>
              </a:solidFill>
              <a:latin typeface="Aptos SemiBold"/>
            </a:endParaRPr>
          </a:p>
          <a:p>
            <a:pPr marL="0" indent="0">
              <a:buNone/>
            </a:pPr>
            <a:r>
              <a:rPr lang="en-US" sz="2400" b="1" dirty="0">
                <a:latin typeface="Aptos SemiBold"/>
              </a:rPr>
              <a:t>We group all these under the heading of the task environment and also called as PEAS (Performance, Environment, Actuators, Sensors).</a:t>
            </a:r>
          </a:p>
          <a:p>
            <a:pPr marL="0" indent="0">
              <a:buNone/>
            </a:pPr>
            <a:endParaRPr lang="en-US" sz="2400" b="1" dirty="0">
              <a:solidFill>
                <a:srgbClr val="000000"/>
              </a:solidFill>
              <a:latin typeface="Aptos SemiBold"/>
            </a:endParaRPr>
          </a:p>
          <a:p>
            <a:pPr marL="0" indent="0">
              <a:buNone/>
            </a:pPr>
            <a:r>
              <a:rPr lang="en-US" sz="2400" b="1" dirty="0">
                <a:solidFill>
                  <a:srgbClr val="C00000"/>
                </a:solidFill>
                <a:latin typeface="Aptos SemiBold"/>
              </a:rPr>
              <a:t>The vacuum world was a simple example; let us consider a more complex problem; an automated taxi driver. </a:t>
            </a:r>
          </a:p>
          <a:p>
            <a:pPr marL="0" indent="0">
              <a:buNone/>
            </a:pPr>
            <a:endParaRPr lang="en-US" sz="2400" b="1" dirty="0">
              <a:solidFill>
                <a:srgbClr val="0070C0"/>
              </a:solidFill>
              <a:latin typeface="Aptos SemiBold"/>
            </a:endParaRPr>
          </a:p>
          <a:p>
            <a:pPr marL="0" indent="0">
              <a:buNone/>
            </a:pPr>
            <a:endParaRPr lang="en-US" sz="2400" b="1" dirty="0">
              <a:solidFill>
                <a:srgbClr val="0070C0"/>
              </a:solidFill>
              <a:latin typeface="Aptos SemiBold"/>
            </a:endParaRPr>
          </a:p>
          <a:p>
            <a:pPr marL="0" indent="0">
              <a:buNone/>
            </a:pPr>
            <a:endParaRPr lang="en-US" dirty="0">
              <a:solidFill>
                <a:srgbClr val="000000"/>
              </a:solidFill>
              <a:latin typeface="Aptos" panose="020B0004020202020204"/>
            </a:endParaRPr>
          </a:p>
          <a:p>
            <a:pPr marL="0" indent="0">
              <a:buNone/>
            </a:pPr>
            <a:endParaRPr lang="en-US" dirty="0"/>
          </a:p>
        </p:txBody>
      </p:sp>
    </p:spTree>
    <p:extLst>
      <p:ext uri="{BB962C8B-B14F-4D97-AF65-F5344CB8AC3E}">
        <p14:creationId xmlns:p14="http://schemas.microsoft.com/office/powerpoint/2010/main" val="34738916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C4F6C3-E1EC-01CD-2AE5-DCA93D9C0B63}"/>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Specifying the task environments</a:t>
            </a:r>
          </a:p>
        </p:txBody>
      </p:sp>
      <p:pic>
        <p:nvPicPr>
          <p:cNvPr id="4" name="Content Placeholder 3">
            <a:extLst>
              <a:ext uri="{FF2B5EF4-FFF2-40B4-BE49-F238E27FC236}">
                <a16:creationId xmlns:a16="http://schemas.microsoft.com/office/drawing/2014/main" id="{B934B7AA-06D1-FBF7-993C-3C25CFBDA1D5}"/>
              </a:ext>
            </a:extLst>
          </p:cNvPr>
          <p:cNvPicPr>
            <a:picLocks noGrp="1" noChangeAspect="1"/>
          </p:cNvPicPr>
          <p:nvPr>
            <p:ph idx="1"/>
          </p:nvPr>
        </p:nvPicPr>
        <p:blipFill>
          <a:blip r:embed="rId2"/>
          <a:stretch>
            <a:fillRect/>
          </a:stretch>
        </p:blipFill>
        <p:spPr>
          <a:xfrm>
            <a:off x="643467" y="1936677"/>
            <a:ext cx="10905066" cy="3871298"/>
          </a:xfrm>
          <a:prstGeom prst="rect">
            <a:avLst/>
          </a:prstGeom>
        </p:spPr>
      </p:pic>
    </p:spTree>
    <p:extLst>
      <p:ext uri="{BB962C8B-B14F-4D97-AF65-F5344CB8AC3E}">
        <p14:creationId xmlns:p14="http://schemas.microsoft.com/office/powerpoint/2010/main" val="12214039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4F6C3-E1EC-01CD-2AE5-DCA93D9C0B63}"/>
              </a:ext>
            </a:extLst>
          </p:cNvPr>
          <p:cNvSpPr>
            <a:spLocks noGrp="1"/>
          </p:cNvSpPr>
          <p:nvPr>
            <p:ph type="title"/>
          </p:nvPr>
        </p:nvSpPr>
        <p:spPr>
          <a:xfrm>
            <a:off x="468747" y="157307"/>
            <a:ext cx="11404598" cy="1002290"/>
          </a:xfrm>
        </p:spPr>
        <p:txBody>
          <a:bodyPr/>
          <a:lstStyle/>
          <a:p>
            <a:r>
              <a:rPr lang="en-US" dirty="0"/>
              <a:t>The Nature of Environments</a:t>
            </a:r>
          </a:p>
        </p:txBody>
      </p:sp>
      <p:sp>
        <p:nvSpPr>
          <p:cNvPr id="3" name="Content Placeholder 2">
            <a:extLst>
              <a:ext uri="{FF2B5EF4-FFF2-40B4-BE49-F238E27FC236}">
                <a16:creationId xmlns:a16="http://schemas.microsoft.com/office/drawing/2014/main" id="{4FD7F3A3-A57A-EBED-4A7E-C86CC533BF0F}"/>
              </a:ext>
            </a:extLst>
          </p:cNvPr>
          <p:cNvSpPr>
            <a:spLocks noGrp="1"/>
          </p:cNvSpPr>
          <p:nvPr>
            <p:ph idx="1"/>
          </p:nvPr>
        </p:nvSpPr>
        <p:spPr>
          <a:xfrm>
            <a:off x="607291" y="1398444"/>
            <a:ext cx="11404599" cy="5298064"/>
          </a:xfrm>
        </p:spPr>
        <p:txBody>
          <a:bodyPr vert="horz" lIns="91440" tIns="45720" rIns="91440" bIns="45720" rtlCol="0" anchor="t">
            <a:normAutofit/>
          </a:bodyPr>
          <a:lstStyle/>
          <a:p>
            <a:pPr marL="0" indent="0">
              <a:buNone/>
            </a:pPr>
            <a:r>
              <a:rPr lang="en-US" sz="2400" b="1" dirty="0">
                <a:solidFill>
                  <a:srgbClr val="0070C0"/>
                </a:solidFill>
                <a:latin typeface="Aptos SemiBold"/>
              </a:rPr>
              <a:t>First, what is the performance measure to which we would like our automated driver to aspire?  (Correct destination, minimizing fuel)</a:t>
            </a:r>
          </a:p>
          <a:p>
            <a:pPr marL="0" indent="0">
              <a:buNone/>
            </a:pPr>
            <a:endParaRPr lang="en-US" sz="2400" b="1" dirty="0">
              <a:solidFill>
                <a:srgbClr val="0070C0"/>
              </a:solidFill>
              <a:latin typeface="Aptos SemiBold"/>
            </a:endParaRPr>
          </a:p>
          <a:p>
            <a:pPr marL="0" indent="0">
              <a:buNone/>
            </a:pPr>
            <a:r>
              <a:rPr lang="en-US" sz="2400" b="1" dirty="0">
                <a:solidFill>
                  <a:srgbClr val="00B050"/>
                </a:solidFill>
                <a:latin typeface="Aptos SemiBold"/>
              </a:rPr>
              <a:t>What is the driving environment that the taxi will face? (Roads, other  traffic, pedestrians)</a:t>
            </a:r>
          </a:p>
          <a:p>
            <a:pPr marL="0" indent="0">
              <a:buNone/>
            </a:pPr>
            <a:endParaRPr lang="en-US" sz="2400" b="1" dirty="0">
              <a:solidFill>
                <a:srgbClr val="000000"/>
              </a:solidFill>
              <a:latin typeface="Aptos SemiBold"/>
            </a:endParaRPr>
          </a:p>
          <a:p>
            <a:pPr marL="0" indent="0">
              <a:buNone/>
            </a:pPr>
            <a:r>
              <a:rPr lang="en-US" sz="2400" b="1" dirty="0">
                <a:solidFill>
                  <a:srgbClr val="000000"/>
                </a:solidFill>
                <a:latin typeface="Aptos SemiBold"/>
              </a:rPr>
              <a:t>The actuators for an automated taxi include those available to a human driver: control over the engine through the accelerator and control over steering and braking.</a:t>
            </a:r>
          </a:p>
          <a:p>
            <a:pPr marL="0" indent="0">
              <a:buNone/>
            </a:pPr>
            <a:endParaRPr lang="en-US" sz="2400" b="1" dirty="0">
              <a:solidFill>
                <a:srgbClr val="000000"/>
              </a:solidFill>
              <a:latin typeface="Aptos SemiBold"/>
            </a:endParaRPr>
          </a:p>
          <a:p>
            <a:pPr marL="0" indent="0">
              <a:buNone/>
            </a:pPr>
            <a:r>
              <a:rPr lang="en-US" sz="2400" b="1" dirty="0">
                <a:solidFill>
                  <a:srgbClr val="C00000"/>
                </a:solidFill>
                <a:latin typeface="Aptos SemiBold"/>
              </a:rPr>
              <a:t>The basic sensors for the taxi will include one or more controllable video cameras so that it can see the road; it might augment these with infrared or sonar sensors to detect distances to other cars and obstacles. </a:t>
            </a:r>
          </a:p>
          <a:p>
            <a:pPr marL="0" indent="0">
              <a:buNone/>
            </a:pPr>
            <a:endParaRPr lang="en-US" sz="2400" b="1" dirty="0">
              <a:solidFill>
                <a:srgbClr val="0070C0"/>
              </a:solidFill>
              <a:latin typeface="Aptos SemiBold"/>
            </a:endParaRPr>
          </a:p>
          <a:p>
            <a:pPr marL="0" indent="0">
              <a:buNone/>
            </a:pPr>
            <a:endParaRPr lang="en-US" sz="2400" b="1" dirty="0">
              <a:solidFill>
                <a:srgbClr val="0070C0"/>
              </a:solidFill>
              <a:latin typeface="Aptos SemiBold"/>
            </a:endParaRPr>
          </a:p>
          <a:p>
            <a:pPr marL="0" indent="0">
              <a:buNone/>
            </a:pPr>
            <a:endParaRPr lang="en-US" dirty="0">
              <a:solidFill>
                <a:srgbClr val="000000"/>
              </a:solidFill>
              <a:latin typeface="Aptos" panose="020B0004020202020204"/>
            </a:endParaRPr>
          </a:p>
          <a:p>
            <a:pPr marL="0" indent="0">
              <a:buNone/>
            </a:pPr>
            <a:endParaRPr lang="en-US" dirty="0"/>
          </a:p>
        </p:txBody>
      </p:sp>
    </p:spTree>
    <p:extLst>
      <p:ext uri="{BB962C8B-B14F-4D97-AF65-F5344CB8AC3E}">
        <p14:creationId xmlns:p14="http://schemas.microsoft.com/office/powerpoint/2010/main" val="10132059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4F6C3-E1EC-01CD-2AE5-DCA93D9C0B63}"/>
              </a:ext>
            </a:extLst>
          </p:cNvPr>
          <p:cNvSpPr>
            <a:spLocks noGrp="1"/>
          </p:cNvSpPr>
          <p:nvPr>
            <p:ph type="title"/>
          </p:nvPr>
        </p:nvSpPr>
        <p:spPr>
          <a:xfrm>
            <a:off x="641928" y="157307"/>
            <a:ext cx="11231417" cy="1002290"/>
          </a:xfrm>
        </p:spPr>
        <p:txBody>
          <a:bodyPr/>
          <a:lstStyle/>
          <a:p>
            <a:r>
              <a:rPr lang="en-US" dirty="0"/>
              <a:t>The Structure of Agents</a:t>
            </a:r>
          </a:p>
        </p:txBody>
      </p:sp>
      <p:sp>
        <p:nvSpPr>
          <p:cNvPr id="3" name="Content Placeholder 2">
            <a:extLst>
              <a:ext uri="{FF2B5EF4-FFF2-40B4-BE49-F238E27FC236}">
                <a16:creationId xmlns:a16="http://schemas.microsoft.com/office/drawing/2014/main" id="{4FD7F3A3-A57A-EBED-4A7E-C86CC533BF0F}"/>
              </a:ext>
            </a:extLst>
          </p:cNvPr>
          <p:cNvSpPr>
            <a:spLocks noGrp="1"/>
          </p:cNvSpPr>
          <p:nvPr>
            <p:ph idx="1"/>
          </p:nvPr>
        </p:nvSpPr>
        <p:spPr>
          <a:xfrm>
            <a:off x="630383" y="1398444"/>
            <a:ext cx="11381507" cy="5298064"/>
          </a:xfrm>
        </p:spPr>
        <p:txBody>
          <a:bodyPr vert="horz" lIns="91440" tIns="45720" rIns="91440" bIns="45720" rtlCol="0" anchor="t">
            <a:normAutofit/>
          </a:bodyPr>
          <a:lstStyle/>
          <a:p>
            <a:pPr marL="0" indent="0">
              <a:buNone/>
            </a:pPr>
            <a:r>
              <a:rPr lang="en-US" sz="2400" b="1" dirty="0">
                <a:solidFill>
                  <a:srgbClr val="C00000"/>
                </a:solidFill>
                <a:latin typeface="Aptos SemiBold"/>
              </a:rPr>
              <a:t>Four basic agents:</a:t>
            </a:r>
          </a:p>
          <a:p>
            <a:pPr marL="0" indent="0">
              <a:buNone/>
            </a:pPr>
            <a:r>
              <a:rPr lang="en-US" sz="2400" b="1" dirty="0">
                <a:solidFill>
                  <a:srgbClr val="0070C0"/>
                </a:solidFill>
                <a:latin typeface="Aptos SemiBold"/>
              </a:rPr>
              <a:t> </a:t>
            </a:r>
            <a:r>
              <a:rPr lang="en-US" sz="2400" b="1" dirty="0">
                <a:solidFill>
                  <a:srgbClr val="00B050"/>
                </a:solidFill>
                <a:latin typeface="Aptos SemiBold"/>
              </a:rPr>
              <a:t>a. Simple Reflex Agents</a:t>
            </a:r>
          </a:p>
          <a:p>
            <a:pPr marL="0" indent="0">
              <a:buNone/>
            </a:pPr>
            <a:r>
              <a:rPr lang="en-US" sz="2400" b="1" dirty="0">
                <a:solidFill>
                  <a:srgbClr val="00B050"/>
                </a:solidFill>
                <a:latin typeface="Aptos SemiBold"/>
              </a:rPr>
              <a:t> b. Model-based reflex agents</a:t>
            </a:r>
          </a:p>
          <a:p>
            <a:pPr marL="0" indent="0">
              <a:buNone/>
            </a:pPr>
            <a:r>
              <a:rPr lang="en-US" sz="2400" b="1" dirty="0">
                <a:solidFill>
                  <a:srgbClr val="00B050"/>
                </a:solidFill>
                <a:latin typeface="Aptos SemiBold"/>
              </a:rPr>
              <a:t> c. Goal-based agents</a:t>
            </a:r>
          </a:p>
          <a:p>
            <a:pPr marL="0" indent="0">
              <a:buNone/>
            </a:pPr>
            <a:r>
              <a:rPr lang="en-US" sz="2400" b="1">
                <a:solidFill>
                  <a:srgbClr val="00B050"/>
                </a:solidFill>
                <a:latin typeface="Aptos SemiBold"/>
              </a:rPr>
              <a:t>     d. Utility-based agents</a:t>
            </a:r>
          </a:p>
          <a:p>
            <a:pPr marL="0" indent="0">
              <a:buNone/>
            </a:pPr>
            <a:endParaRPr lang="en-US" sz="2400" b="1" dirty="0">
              <a:solidFill>
                <a:srgbClr val="00B050"/>
              </a:solidFill>
              <a:latin typeface="Aptos SemiBold"/>
            </a:endParaRPr>
          </a:p>
          <a:p>
            <a:pPr marL="0" indent="0">
              <a:buNone/>
            </a:pPr>
            <a:r>
              <a:rPr lang="en-US" sz="2400" b="1" dirty="0">
                <a:solidFill>
                  <a:srgbClr val="002060"/>
                </a:solidFill>
                <a:latin typeface="Aptos SemiBold"/>
              </a:rPr>
              <a:t>Each kind of agent program combines particular components in particular ways to </a:t>
            </a:r>
            <a:r>
              <a:rPr lang="en-US" sz="2400" b="1">
                <a:solidFill>
                  <a:srgbClr val="002060"/>
                </a:solidFill>
                <a:latin typeface="Aptos SemiBold"/>
              </a:rPr>
              <a:t>generate actions.</a:t>
            </a:r>
          </a:p>
          <a:p>
            <a:pPr marL="0" indent="0">
              <a:buNone/>
            </a:pPr>
            <a:endParaRPr lang="en-US" sz="2400" b="1" dirty="0">
              <a:solidFill>
                <a:srgbClr val="00B050"/>
              </a:solidFill>
              <a:latin typeface="Aptos SemiBold"/>
            </a:endParaRPr>
          </a:p>
          <a:p>
            <a:pPr marL="0" indent="0">
              <a:buNone/>
            </a:pPr>
            <a:r>
              <a:rPr lang="en-US" sz="2400" b="1" dirty="0">
                <a:solidFill>
                  <a:srgbClr val="0070C0"/>
                </a:solidFill>
                <a:latin typeface="Aptos SemiBold"/>
              </a:rPr>
              <a:t>If we convert each of these agents into learning agents then it can improve the performance of their components so as to generate better actions. </a:t>
            </a:r>
          </a:p>
        </p:txBody>
      </p:sp>
    </p:spTree>
    <p:extLst>
      <p:ext uri="{BB962C8B-B14F-4D97-AF65-F5344CB8AC3E}">
        <p14:creationId xmlns:p14="http://schemas.microsoft.com/office/powerpoint/2010/main" val="38565011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Intelligent Agents</vt:lpstr>
      <vt:lpstr>Agents and Environment</vt:lpstr>
      <vt:lpstr>Agents and Environment</vt:lpstr>
      <vt:lpstr>Agent Function</vt:lpstr>
      <vt:lpstr>Agents Program</vt:lpstr>
      <vt:lpstr>The Nature of Environments</vt:lpstr>
      <vt:lpstr>Specifying the task environments</vt:lpstr>
      <vt:lpstr>The Nature of Environments</vt:lpstr>
      <vt:lpstr>The Structure of Agents</vt:lpstr>
      <vt:lpstr>Simple Reflex Agents</vt:lpstr>
      <vt:lpstr>Simple Reflex Agents</vt:lpstr>
      <vt:lpstr>PowerPoint Presentation</vt:lpstr>
      <vt:lpstr>Model-based Reflex Agents</vt:lpstr>
      <vt:lpstr>Model-based Reflex Agents</vt:lpstr>
      <vt:lpstr>Model-based Reflex Agents</vt:lpstr>
      <vt:lpstr>Goal-based Agents</vt:lpstr>
      <vt:lpstr>PowerPoint Presentation</vt:lpstr>
      <vt:lpstr>Utility-based Agents</vt:lpstr>
      <vt:lpstr>Utility-based Agents</vt:lpstr>
      <vt:lpstr>Learning  Agents</vt:lpstr>
      <vt:lpstr>Learning  Agents</vt:lpstr>
      <vt:lpstr>Learning  Agents</vt:lpstr>
      <vt:lpstr>How the components of agent programs work?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447</cp:revision>
  <dcterms:created xsi:type="dcterms:W3CDTF">2024-04-25T15:58:26Z</dcterms:created>
  <dcterms:modified xsi:type="dcterms:W3CDTF">2024-04-27T17:10:05Z</dcterms:modified>
</cp:coreProperties>
</file>