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79" r:id="rId6"/>
    <p:sldId id="274" r:id="rId7"/>
    <p:sldId id="275" r:id="rId8"/>
    <p:sldId id="262" r:id="rId9"/>
    <p:sldId id="278" r:id="rId10"/>
    <p:sldId id="277" r:id="rId11"/>
    <p:sldId id="273" r:id="rId12"/>
    <p:sldId id="265" r:id="rId13"/>
    <p:sldId id="280" r:id="rId14"/>
    <p:sldId id="266" r:id="rId15"/>
    <p:sldId id="267" r:id="rId16"/>
    <p:sldId id="281" r:id="rId17"/>
    <p:sldId id="269" r:id="rId18"/>
    <p:sldId id="293" r:id="rId19"/>
    <p:sldId id="270" r:id="rId20"/>
    <p:sldId id="294" r:id="rId21"/>
    <p:sldId id="271" r:id="rId22"/>
    <p:sldId id="272" r:id="rId23"/>
    <p:sldId id="258" r:id="rId24"/>
    <p:sldId id="259" r:id="rId25"/>
    <p:sldId id="261" r:id="rId26"/>
    <p:sldId id="260" r:id="rId27"/>
    <p:sldId id="282" r:id="rId28"/>
    <p:sldId id="283" r:id="rId29"/>
    <p:sldId id="284" r:id="rId30"/>
    <p:sldId id="285" r:id="rId31"/>
    <p:sldId id="290" r:id="rId32"/>
    <p:sldId id="291" r:id="rId33"/>
    <p:sldId id="286" r:id="rId34"/>
    <p:sldId id="287" r:id="rId35"/>
    <p:sldId id="288" r:id="rId36"/>
    <p:sldId id="289"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8CAE7B-23E8-423B-9B4E-0B9175238580}" v="2" dt="2023-04-26T07:06:02.704"/>
    <p1510:client id="{283442A5-AAA3-477C-B61B-DCBEC2C3036D}" v="39" dt="2023-04-23T03:37:18.020"/>
    <p1510:client id="{8F65CDEC-1D23-42B9-9338-FA244C12C5D0}" v="378" dt="2023-04-29T16:33:21.027"/>
    <p1510:client id="{9ED01B39-46E3-4BF3-87FB-56FEE281914E}" v="2" dt="2023-05-13T17:05:54.762"/>
    <p1510:client id="{D56A8122-42A6-46B4-B2E0-B06A54A5CB12}" v="33" dt="2023-05-02T08:05:53.349"/>
    <p1510:client id="{F1F8D6F4-E481-4E68-B864-3779507DD2AC}" v="323" dt="2023-04-30T16:23:50.4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ok Basnet" userId="b75f6f4236b527a2" providerId="Windows Live" clId="Web-{258CAE7B-23E8-423B-9B4E-0B9175238580}"/>
    <pc:docChg chg="modSld">
      <pc:chgData name="Ashok Basnet" userId="b75f6f4236b527a2" providerId="Windows Live" clId="Web-{258CAE7B-23E8-423B-9B4E-0B9175238580}" dt="2023-04-26T07:06:02.704" v="1" actId="20577"/>
      <pc:docMkLst>
        <pc:docMk/>
      </pc:docMkLst>
      <pc:sldChg chg="modSp">
        <pc:chgData name="Ashok Basnet" userId="b75f6f4236b527a2" providerId="Windows Live" clId="Web-{258CAE7B-23E8-423B-9B4E-0B9175238580}" dt="2023-04-26T07:06:02.704" v="1" actId="20577"/>
        <pc:sldMkLst>
          <pc:docMk/>
          <pc:sldMk cId="1305399195" sldId="258"/>
        </pc:sldMkLst>
        <pc:spChg chg="mod">
          <ac:chgData name="Ashok Basnet" userId="b75f6f4236b527a2" providerId="Windows Live" clId="Web-{258CAE7B-23E8-423B-9B4E-0B9175238580}" dt="2023-04-26T07:06:02.704" v="1" actId="20577"/>
          <ac:spMkLst>
            <pc:docMk/>
            <pc:sldMk cId="1305399195" sldId="258"/>
            <ac:spMk id="2" creationId="{14D31F19-77D1-5C56-B480-2C81CB7802E6}"/>
          </ac:spMkLst>
        </pc:spChg>
      </pc:sldChg>
    </pc:docChg>
  </pc:docChgLst>
  <pc:docChgLst>
    <pc:chgData name="Ashok Basnet" userId="b75f6f4236b527a2" providerId="Windows Live" clId="Web-{F1F8D6F4-E481-4E68-B864-3779507DD2AC}"/>
    <pc:docChg chg="addSld delSld modSld sldOrd">
      <pc:chgData name="Ashok Basnet" userId="b75f6f4236b527a2" providerId="Windows Live" clId="Web-{F1F8D6F4-E481-4E68-B864-3779507DD2AC}" dt="2023-04-30T16:23:50.435" v="376" actId="20577"/>
      <pc:docMkLst>
        <pc:docMk/>
      </pc:docMkLst>
      <pc:sldChg chg="addSp delSp modSp">
        <pc:chgData name="Ashok Basnet" userId="b75f6f4236b527a2" providerId="Windows Live" clId="Web-{F1F8D6F4-E481-4E68-B864-3779507DD2AC}" dt="2023-04-30T15:30:14.894" v="178"/>
        <pc:sldMkLst>
          <pc:docMk/>
          <pc:sldMk cId="2444337964" sldId="260"/>
        </pc:sldMkLst>
        <pc:spChg chg="del">
          <ac:chgData name="Ashok Basnet" userId="b75f6f4236b527a2" providerId="Windows Live" clId="Web-{F1F8D6F4-E481-4E68-B864-3779507DD2AC}" dt="2023-04-30T15:30:11.487" v="177"/>
          <ac:spMkLst>
            <pc:docMk/>
            <pc:sldMk cId="2444337964" sldId="260"/>
            <ac:spMk id="2" creationId="{E5745D51-337C-90A3-D710-F8536254AC98}"/>
          </ac:spMkLst>
        </pc:spChg>
        <pc:spChg chg="del">
          <ac:chgData name="Ashok Basnet" userId="b75f6f4236b527a2" providerId="Windows Live" clId="Web-{F1F8D6F4-E481-4E68-B864-3779507DD2AC}" dt="2023-04-30T15:30:14.894" v="178"/>
          <ac:spMkLst>
            <pc:docMk/>
            <pc:sldMk cId="2444337964" sldId="260"/>
            <ac:spMk id="11" creationId="{738F59A4-4431-460D-8E49-6E65C189A566}"/>
          </ac:spMkLst>
        </pc:spChg>
        <pc:spChg chg="add">
          <ac:chgData name="Ashok Basnet" userId="b75f6f4236b527a2" providerId="Windows Live" clId="Web-{F1F8D6F4-E481-4E68-B864-3779507DD2AC}" dt="2023-04-30T15:30:14.894" v="178"/>
          <ac:spMkLst>
            <pc:docMk/>
            <pc:sldMk cId="2444337964" sldId="260"/>
            <ac:spMk id="20" creationId="{A4AC5506-6312-4701-8D3C-40187889A947}"/>
          </ac:spMkLst>
        </pc:spChg>
        <pc:grpChg chg="del">
          <ac:chgData name="Ashok Basnet" userId="b75f6f4236b527a2" providerId="Windows Live" clId="Web-{F1F8D6F4-E481-4E68-B864-3779507DD2AC}" dt="2023-04-30T15:30:14.894" v="178"/>
          <ac:grpSpMkLst>
            <pc:docMk/>
            <pc:sldMk cId="2444337964" sldId="260"/>
            <ac:grpSpMk id="13" creationId="{8A919B9C-5C01-47E4-B2F2-45F589208ABF}"/>
          </ac:grpSpMkLst>
        </pc:grpChg>
        <pc:graphicFrameChg chg="mod">
          <ac:chgData name="Ashok Basnet" userId="b75f6f4236b527a2" providerId="Windows Live" clId="Web-{F1F8D6F4-E481-4E68-B864-3779507DD2AC}" dt="2023-04-30T15:30:14.894" v="178"/>
          <ac:graphicFrameMkLst>
            <pc:docMk/>
            <pc:sldMk cId="2444337964" sldId="260"/>
            <ac:graphicFrameMk id="5" creationId="{71D274C1-15E1-946F-99EA-60F94791C15A}"/>
          </ac:graphicFrameMkLst>
        </pc:graphicFrameChg>
      </pc:sldChg>
      <pc:sldChg chg="modSp ord">
        <pc:chgData name="Ashok Basnet" userId="b75f6f4236b527a2" providerId="Windows Live" clId="Web-{F1F8D6F4-E481-4E68-B864-3779507DD2AC}" dt="2023-04-30T15:14:49.145" v="125" actId="14100"/>
        <pc:sldMkLst>
          <pc:docMk/>
          <pc:sldMk cId="3087568482" sldId="262"/>
        </pc:sldMkLst>
        <pc:spChg chg="mod">
          <ac:chgData name="Ashok Basnet" userId="b75f6f4236b527a2" providerId="Windows Live" clId="Web-{F1F8D6F4-E481-4E68-B864-3779507DD2AC}" dt="2023-04-30T14:54:17.142" v="67" actId="14100"/>
          <ac:spMkLst>
            <pc:docMk/>
            <pc:sldMk cId="3087568482" sldId="262"/>
            <ac:spMk id="2" creationId="{0EDD5D6B-261A-281D-6D07-876D031EE6E5}"/>
          </ac:spMkLst>
        </pc:spChg>
        <pc:spChg chg="mod">
          <ac:chgData name="Ashok Basnet" userId="b75f6f4236b527a2" providerId="Windows Live" clId="Web-{F1F8D6F4-E481-4E68-B864-3779507DD2AC}" dt="2023-04-30T15:14:49.145" v="125" actId="14100"/>
          <ac:spMkLst>
            <pc:docMk/>
            <pc:sldMk cId="3087568482" sldId="262"/>
            <ac:spMk id="3" creationId="{BB678D1E-140D-626D-E030-0B67B943822E}"/>
          </ac:spMkLst>
        </pc:spChg>
      </pc:sldChg>
      <pc:sldChg chg="modSp">
        <pc:chgData name="Ashok Basnet" userId="b75f6f4236b527a2" providerId="Windows Live" clId="Web-{F1F8D6F4-E481-4E68-B864-3779507DD2AC}" dt="2023-04-30T14:45:03.251" v="2" actId="20577"/>
        <pc:sldMkLst>
          <pc:docMk/>
          <pc:sldMk cId="2254258719" sldId="263"/>
        </pc:sldMkLst>
        <pc:spChg chg="mod">
          <ac:chgData name="Ashok Basnet" userId="b75f6f4236b527a2" providerId="Windows Live" clId="Web-{F1F8D6F4-E481-4E68-B864-3779507DD2AC}" dt="2023-04-30T14:45:03.251" v="2" actId="20577"/>
          <ac:spMkLst>
            <pc:docMk/>
            <pc:sldMk cId="2254258719" sldId="263"/>
            <ac:spMk id="3" creationId="{1D67EB4F-08C3-CFA3-CD2C-A70F3A5249A1}"/>
          </ac:spMkLst>
        </pc:spChg>
      </pc:sldChg>
      <pc:sldChg chg="modSp">
        <pc:chgData name="Ashok Basnet" userId="b75f6f4236b527a2" providerId="Windows Live" clId="Web-{F1F8D6F4-E481-4E68-B864-3779507DD2AC}" dt="2023-04-30T14:46:07.550" v="5" actId="20577"/>
        <pc:sldMkLst>
          <pc:docMk/>
          <pc:sldMk cId="2365934336" sldId="264"/>
        </pc:sldMkLst>
        <pc:spChg chg="mod">
          <ac:chgData name="Ashok Basnet" userId="b75f6f4236b527a2" providerId="Windows Live" clId="Web-{F1F8D6F4-E481-4E68-B864-3779507DD2AC}" dt="2023-04-30T14:46:07.550" v="5" actId="20577"/>
          <ac:spMkLst>
            <pc:docMk/>
            <pc:sldMk cId="2365934336" sldId="264"/>
            <ac:spMk id="3" creationId="{1D67EB4F-08C3-CFA3-CD2C-A70F3A5249A1}"/>
          </ac:spMkLst>
        </pc:spChg>
      </pc:sldChg>
      <pc:sldChg chg="addSp delSp modSp">
        <pc:chgData name="Ashok Basnet" userId="b75f6f4236b527a2" providerId="Windows Live" clId="Web-{F1F8D6F4-E481-4E68-B864-3779507DD2AC}" dt="2023-04-30T15:18:03.166" v="162" actId="14100"/>
        <pc:sldMkLst>
          <pc:docMk/>
          <pc:sldMk cId="2024325056" sldId="267"/>
        </pc:sldMkLst>
        <pc:spChg chg="mod">
          <ac:chgData name="Ashok Basnet" userId="b75f6f4236b527a2" providerId="Windows Live" clId="Web-{F1F8D6F4-E481-4E68-B864-3779507DD2AC}" dt="2023-04-30T15:18:00.698" v="161" actId="14100"/>
          <ac:spMkLst>
            <pc:docMk/>
            <pc:sldMk cId="2024325056" sldId="267"/>
            <ac:spMk id="2" creationId="{A2E77715-BE32-2845-72BF-3D0205C9ADAF}"/>
          </ac:spMkLst>
        </pc:spChg>
        <pc:spChg chg="mod">
          <ac:chgData name="Ashok Basnet" userId="b75f6f4236b527a2" providerId="Windows Live" clId="Web-{F1F8D6F4-E481-4E68-B864-3779507DD2AC}" dt="2023-04-30T15:18:03.166" v="162" actId="14100"/>
          <ac:spMkLst>
            <pc:docMk/>
            <pc:sldMk cId="2024325056" sldId="267"/>
            <ac:spMk id="3" creationId="{586867BC-2713-8AB6-550D-E8163F4CC8FF}"/>
          </ac:spMkLst>
        </pc:spChg>
        <pc:spChg chg="del">
          <ac:chgData name="Ashok Basnet" userId="b75f6f4236b527a2" providerId="Windows Live" clId="Web-{F1F8D6F4-E481-4E68-B864-3779507DD2AC}" dt="2023-04-30T15:15:33.428" v="129"/>
          <ac:spMkLst>
            <pc:docMk/>
            <pc:sldMk cId="2024325056" sldId="267"/>
            <ac:spMk id="47" creationId="{DBF61EA3-B236-439E-9C0B-340980D56BEE}"/>
          </ac:spMkLst>
        </pc:spChg>
        <pc:spChg chg="del">
          <ac:chgData name="Ashok Basnet" userId="b75f6f4236b527a2" providerId="Windows Live" clId="Web-{F1F8D6F4-E481-4E68-B864-3779507DD2AC}" dt="2023-04-30T15:15:33.428" v="129"/>
          <ac:spMkLst>
            <pc:docMk/>
            <pc:sldMk cId="2024325056" sldId="267"/>
            <ac:spMk id="53" creationId="{E659831F-0D9A-4C63-9EBB-8435B85A440F}"/>
          </ac:spMkLst>
        </pc:spChg>
        <pc:spChg chg="add">
          <ac:chgData name="Ashok Basnet" userId="b75f6f4236b527a2" providerId="Windows Live" clId="Web-{F1F8D6F4-E481-4E68-B864-3779507DD2AC}" dt="2023-04-30T15:15:33.428" v="129"/>
          <ac:spMkLst>
            <pc:docMk/>
            <pc:sldMk cId="2024325056" sldId="267"/>
            <ac:spMk id="58" creationId="{979E27D9-03C7-44E2-9FF8-15D0C8506AF7}"/>
          </ac:spMkLst>
        </pc:spChg>
        <pc:spChg chg="add">
          <ac:chgData name="Ashok Basnet" userId="b75f6f4236b527a2" providerId="Windows Live" clId="Web-{F1F8D6F4-E481-4E68-B864-3779507DD2AC}" dt="2023-04-30T15:15:33.428" v="129"/>
          <ac:spMkLst>
            <pc:docMk/>
            <pc:sldMk cId="2024325056" sldId="267"/>
            <ac:spMk id="60" creationId="{EEBF1590-3B36-48EE-A89D-3B6F3CB256AB}"/>
          </ac:spMkLst>
        </pc:spChg>
        <pc:spChg chg="add">
          <ac:chgData name="Ashok Basnet" userId="b75f6f4236b527a2" providerId="Windows Live" clId="Web-{F1F8D6F4-E481-4E68-B864-3779507DD2AC}" dt="2023-04-30T15:15:33.428" v="129"/>
          <ac:spMkLst>
            <pc:docMk/>
            <pc:sldMk cId="2024325056" sldId="267"/>
            <ac:spMk id="62" creationId="{AC8F6C8C-AB5A-4548-942D-E3FD40ACBC49}"/>
          </ac:spMkLst>
        </pc:spChg>
        <pc:grpChg chg="del">
          <ac:chgData name="Ashok Basnet" userId="b75f6f4236b527a2" providerId="Windows Live" clId="Web-{F1F8D6F4-E481-4E68-B864-3779507DD2AC}" dt="2023-04-30T15:15:33.428" v="129"/>
          <ac:grpSpMkLst>
            <pc:docMk/>
            <pc:sldMk cId="2024325056" sldId="267"/>
            <ac:grpSpMk id="49" creationId="{28FAF094-D087-493F-8DF9-A486C2D6BBAA}"/>
          </ac:grpSpMkLst>
        </pc:grpChg>
      </pc:sldChg>
      <pc:sldChg chg="del">
        <pc:chgData name="Ashok Basnet" userId="b75f6f4236b527a2" providerId="Windows Live" clId="Web-{F1F8D6F4-E481-4E68-B864-3779507DD2AC}" dt="2023-04-30T15:16:32.805" v="147"/>
        <pc:sldMkLst>
          <pc:docMk/>
          <pc:sldMk cId="2941074785" sldId="268"/>
        </pc:sldMkLst>
      </pc:sldChg>
      <pc:sldChg chg="modSp">
        <pc:chgData name="Ashok Basnet" userId="b75f6f4236b527a2" providerId="Windows Live" clId="Web-{F1F8D6F4-E481-4E68-B864-3779507DD2AC}" dt="2023-04-30T15:27:51.249" v="166" actId="20577"/>
        <pc:sldMkLst>
          <pc:docMk/>
          <pc:sldMk cId="2316846368" sldId="272"/>
        </pc:sldMkLst>
        <pc:spChg chg="mod">
          <ac:chgData name="Ashok Basnet" userId="b75f6f4236b527a2" providerId="Windows Live" clId="Web-{F1F8D6F4-E481-4E68-B864-3779507DD2AC}" dt="2023-04-30T15:27:51.249" v="166" actId="20577"/>
          <ac:spMkLst>
            <pc:docMk/>
            <pc:sldMk cId="2316846368" sldId="272"/>
            <ac:spMk id="3" creationId="{AA2423CE-8C93-5C4B-4EF2-9F6595700652}"/>
          </ac:spMkLst>
        </pc:spChg>
      </pc:sldChg>
      <pc:sldChg chg="modSp ord">
        <pc:chgData name="Ashok Basnet" userId="b75f6f4236b527a2" providerId="Windows Live" clId="Web-{F1F8D6F4-E481-4E68-B864-3779507DD2AC}" dt="2023-04-30T14:57:00.568" v="92" actId="14100"/>
        <pc:sldMkLst>
          <pc:docMk/>
          <pc:sldMk cId="164237293" sldId="273"/>
        </pc:sldMkLst>
        <pc:spChg chg="mod">
          <ac:chgData name="Ashok Basnet" userId="b75f6f4236b527a2" providerId="Windows Live" clId="Web-{F1F8D6F4-E481-4E68-B864-3779507DD2AC}" dt="2023-04-30T14:56:52.412" v="90" actId="14100"/>
          <ac:spMkLst>
            <pc:docMk/>
            <pc:sldMk cId="164237293" sldId="273"/>
            <ac:spMk id="2" creationId="{0EDD5D6B-261A-281D-6D07-876D031EE6E5}"/>
          </ac:spMkLst>
        </pc:spChg>
        <pc:spChg chg="mod">
          <ac:chgData name="Ashok Basnet" userId="b75f6f4236b527a2" providerId="Windows Live" clId="Web-{F1F8D6F4-E481-4E68-B864-3779507DD2AC}" dt="2023-04-30T14:57:00.568" v="92" actId="14100"/>
          <ac:spMkLst>
            <pc:docMk/>
            <pc:sldMk cId="164237293" sldId="273"/>
            <ac:spMk id="3" creationId="{BB678D1E-140D-626D-E030-0B67B943822E}"/>
          </ac:spMkLst>
        </pc:spChg>
      </pc:sldChg>
      <pc:sldChg chg="ord">
        <pc:chgData name="Ashok Basnet" userId="b75f6f4236b527a2" providerId="Windows Live" clId="Web-{F1F8D6F4-E481-4E68-B864-3779507DD2AC}" dt="2023-04-30T15:14:39.473" v="123"/>
        <pc:sldMkLst>
          <pc:docMk/>
          <pc:sldMk cId="275438890" sldId="274"/>
        </pc:sldMkLst>
      </pc:sldChg>
      <pc:sldChg chg="ord">
        <pc:chgData name="Ashok Basnet" userId="b75f6f4236b527a2" providerId="Windows Live" clId="Web-{F1F8D6F4-E481-4E68-B864-3779507DD2AC}" dt="2023-04-30T15:14:58.568" v="126"/>
        <pc:sldMkLst>
          <pc:docMk/>
          <pc:sldMk cId="1089720103" sldId="275"/>
        </pc:sldMkLst>
      </pc:sldChg>
      <pc:sldChg chg="ord">
        <pc:chgData name="Ashok Basnet" userId="b75f6f4236b527a2" providerId="Windows Live" clId="Web-{F1F8D6F4-E481-4E68-B864-3779507DD2AC}" dt="2023-04-30T15:15:15.802" v="128"/>
        <pc:sldMkLst>
          <pc:docMk/>
          <pc:sldMk cId="284967399" sldId="277"/>
        </pc:sldMkLst>
      </pc:sldChg>
      <pc:sldChg chg="ord">
        <pc:chgData name="Ashok Basnet" userId="b75f6f4236b527a2" providerId="Windows Live" clId="Web-{F1F8D6F4-E481-4E68-B864-3779507DD2AC}" dt="2023-04-30T15:15:08.709" v="127"/>
        <pc:sldMkLst>
          <pc:docMk/>
          <pc:sldMk cId="2322856997" sldId="278"/>
        </pc:sldMkLst>
      </pc:sldChg>
      <pc:sldChg chg="modSp add ord replId">
        <pc:chgData name="Ashok Basnet" userId="b75f6f4236b527a2" providerId="Windows Live" clId="Web-{F1F8D6F4-E481-4E68-B864-3779507DD2AC}" dt="2023-04-30T14:50:53.667" v="31"/>
        <pc:sldMkLst>
          <pc:docMk/>
          <pc:sldMk cId="2709359965" sldId="279"/>
        </pc:sldMkLst>
        <pc:spChg chg="mod">
          <ac:chgData name="Ashok Basnet" userId="b75f6f4236b527a2" providerId="Windows Live" clId="Web-{F1F8D6F4-E481-4E68-B864-3779507DD2AC}" dt="2023-04-30T14:50:41.839" v="30" actId="20577"/>
          <ac:spMkLst>
            <pc:docMk/>
            <pc:sldMk cId="2709359965" sldId="279"/>
            <ac:spMk id="3" creationId="{BB678D1E-140D-626D-E030-0B67B943822E}"/>
          </ac:spMkLst>
        </pc:spChg>
      </pc:sldChg>
      <pc:sldChg chg="addSp delSp modSp add replId">
        <pc:chgData name="Ashok Basnet" userId="b75f6f4236b527a2" providerId="Windows Live" clId="Web-{F1F8D6F4-E481-4E68-B864-3779507DD2AC}" dt="2023-04-30T15:04:45.612" v="121"/>
        <pc:sldMkLst>
          <pc:docMk/>
          <pc:sldMk cId="3576130759" sldId="280"/>
        </pc:sldMkLst>
        <pc:spChg chg="mod">
          <ac:chgData name="Ashok Basnet" userId="b75f6f4236b527a2" providerId="Windows Live" clId="Web-{F1F8D6F4-E481-4E68-B864-3779507DD2AC}" dt="2023-04-30T15:04:45.612" v="121"/>
          <ac:spMkLst>
            <pc:docMk/>
            <pc:sldMk cId="3576130759" sldId="280"/>
            <ac:spMk id="2" creationId="{B92F4857-A13A-AB1D-D708-2112258CD1C8}"/>
          </ac:spMkLst>
        </pc:spChg>
        <pc:spChg chg="mod">
          <ac:chgData name="Ashok Basnet" userId="b75f6f4236b527a2" providerId="Windows Live" clId="Web-{F1F8D6F4-E481-4E68-B864-3779507DD2AC}" dt="2023-04-30T15:04:45.612" v="121"/>
          <ac:spMkLst>
            <pc:docMk/>
            <pc:sldMk cId="3576130759" sldId="280"/>
            <ac:spMk id="3" creationId="{1D67EB4F-08C3-CFA3-CD2C-A70F3A5249A1}"/>
          </ac:spMkLst>
        </pc:spChg>
        <pc:spChg chg="del">
          <ac:chgData name="Ashok Basnet" userId="b75f6f4236b527a2" providerId="Windows Live" clId="Web-{F1F8D6F4-E481-4E68-B864-3779507DD2AC}" dt="2023-04-30T15:03:38.142" v="105"/>
          <ac:spMkLst>
            <pc:docMk/>
            <pc:sldMk cId="3576130759" sldId="280"/>
            <ac:spMk id="8" creationId="{DBF61EA3-B236-439E-9C0B-340980D56BEE}"/>
          </ac:spMkLst>
        </pc:spChg>
        <pc:spChg chg="del">
          <ac:chgData name="Ashok Basnet" userId="b75f6f4236b527a2" providerId="Windows Live" clId="Web-{F1F8D6F4-E481-4E68-B864-3779507DD2AC}" dt="2023-04-30T15:03:38.142" v="105"/>
          <ac:spMkLst>
            <pc:docMk/>
            <pc:sldMk cId="3576130759" sldId="280"/>
            <ac:spMk id="14" creationId="{E659831F-0D9A-4C63-9EBB-8435B85A440F}"/>
          </ac:spMkLst>
        </pc:spChg>
        <pc:spChg chg="add del">
          <ac:chgData name="Ashok Basnet" userId="b75f6f4236b527a2" providerId="Windows Live" clId="Web-{F1F8D6F4-E481-4E68-B864-3779507DD2AC}" dt="2023-04-30T15:04:45.612" v="121"/>
          <ac:spMkLst>
            <pc:docMk/>
            <pc:sldMk cId="3576130759" sldId="280"/>
            <ac:spMk id="21" creationId="{E02239D2-A05D-4A1C-9F06-FBA7FC730E1B}"/>
          </ac:spMkLst>
        </pc:spChg>
        <pc:spChg chg="add del">
          <ac:chgData name="Ashok Basnet" userId="b75f6f4236b527a2" providerId="Windows Live" clId="Web-{F1F8D6F4-E481-4E68-B864-3779507DD2AC}" dt="2023-04-30T15:04:45.612" v="121"/>
          <ac:spMkLst>
            <pc:docMk/>
            <pc:sldMk cId="3576130759" sldId="280"/>
            <ac:spMk id="26" creationId="{1B15ED52-F352-441B-82BF-E0EA34836D08}"/>
          </ac:spMkLst>
        </pc:spChg>
        <pc:spChg chg="add del">
          <ac:chgData name="Ashok Basnet" userId="b75f6f4236b527a2" providerId="Windows Live" clId="Web-{F1F8D6F4-E481-4E68-B864-3779507DD2AC}" dt="2023-04-30T15:04:45.612" v="121"/>
          <ac:spMkLst>
            <pc:docMk/>
            <pc:sldMk cId="3576130759" sldId="280"/>
            <ac:spMk id="28" creationId="{3B2E3793-BFE6-45A2-9B7B-E18844431C99}"/>
          </ac:spMkLst>
        </pc:spChg>
        <pc:spChg chg="add del">
          <ac:chgData name="Ashok Basnet" userId="b75f6f4236b527a2" providerId="Windows Live" clId="Web-{F1F8D6F4-E481-4E68-B864-3779507DD2AC}" dt="2023-04-30T15:04:45.612" v="121"/>
          <ac:spMkLst>
            <pc:docMk/>
            <pc:sldMk cId="3576130759" sldId="280"/>
            <ac:spMk id="30" creationId="{BC4C4868-CB8F-4AF9-9CDB-8108F2C19B67}"/>
          </ac:spMkLst>
        </pc:spChg>
        <pc:spChg chg="add del">
          <ac:chgData name="Ashok Basnet" userId="b75f6f4236b527a2" providerId="Windows Live" clId="Web-{F1F8D6F4-E481-4E68-B864-3779507DD2AC}" dt="2023-04-30T15:04:45.612" v="121"/>
          <ac:spMkLst>
            <pc:docMk/>
            <pc:sldMk cId="3576130759" sldId="280"/>
            <ac:spMk id="32" creationId="{375E0459-6403-40CD-989D-56A4407CA12E}"/>
          </ac:spMkLst>
        </pc:spChg>
        <pc:spChg chg="add del">
          <ac:chgData name="Ashok Basnet" userId="b75f6f4236b527a2" providerId="Windows Live" clId="Web-{F1F8D6F4-E481-4E68-B864-3779507DD2AC}" dt="2023-04-30T15:04:45.612" v="121"/>
          <ac:spMkLst>
            <pc:docMk/>
            <pc:sldMk cId="3576130759" sldId="280"/>
            <ac:spMk id="34" creationId="{53E5B1A8-3AC9-4BD1-9BBC-78CA94F2D1BA}"/>
          </ac:spMkLst>
        </pc:spChg>
        <pc:grpChg chg="del">
          <ac:chgData name="Ashok Basnet" userId="b75f6f4236b527a2" providerId="Windows Live" clId="Web-{F1F8D6F4-E481-4E68-B864-3779507DD2AC}" dt="2023-04-30T15:03:38.142" v="105"/>
          <ac:grpSpMkLst>
            <pc:docMk/>
            <pc:sldMk cId="3576130759" sldId="280"/>
            <ac:grpSpMk id="10" creationId="{28FAF094-D087-493F-8DF9-A486C2D6BBAA}"/>
          </ac:grpSpMkLst>
        </pc:grpChg>
        <pc:picChg chg="add mod ord">
          <ac:chgData name="Ashok Basnet" userId="b75f6f4236b527a2" providerId="Windows Live" clId="Web-{F1F8D6F4-E481-4E68-B864-3779507DD2AC}" dt="2023-04-30T15:04:45.612" v="121"/>
          <ac:picMkLst>
            <pc:docMk/>
            <pc:sldMk cId="3576130759" sldId="280"/>
            <ac:picMk id="18" creationId="{388E9890-92C5-FC21-54C8-4CA99380A0E6}"/>
          </ac:picMkLst>
        </pc:picChg>
      </pc:sldChg>
      <pc:sldChg chg="modSp add replId">
        <pc:chgData name="Ashok Basnet" userId="b75f6f4236b527a2" providerId="Windows Live" clId="Web-{F1F8D6F4-E481-4E68-B864-3779507DD2AC}" dt="2023-04-30T15:17:55.401" v="160" actId="14100"/>
        <pc:sldMkLst>
          <pc:docMk/>
          <pc:sldMk cId="2695176193" sldId="281"/>
        </pc:sldMkLst>
        <pc:spChg chg="mod">
          <ac:chgData name="Ashok Basnet" userId="b75f6f4236b527a2" providerId="Windows Live" clId="Web-{F1F8D6F4-E481-4E68-B864-3779507DD2AC}" dt="2023-04-30T15:17:55.401" v="160" actId="14100"/>
          <ac:spMkLst>
            <pc:docMk/>
            <pc:sldMk cId="2695176193" sldId="281"/>
            <ac:spMk id="2" creationId="{A2E77715-BE32-2845-72BF-3D0205C9ADAF}"/>
          </ac:spMkLst>
        </pc:spChg>
        <pc:spChg chg="mod">
          <ac:chgData name="Ashok Basnet" userId="b75f6f4236b527a2" providerId="Windows Live" clId="Web-{F1F8D6F4-E481-4E68-B864-3779507DD2AC}" dt="2023-04-30T15:17:49.541" v="159" actId="14100"/>
          <ac:spMkLst>
            <pc:docMk/>
            <pc:sldMk cId="2695176193" sldId="281"/>
            <ac:spMk id="3" creationId="{586867BC-2713-8AB6-550D-E8163F4CC8FF}"/>
          </ac:spMkLst>
        </pc:spChg>
      </pc:sldChg>
      <pc:sldChg chg="addSp delSp modSp new del mod setBg">
        <pc:chgData name="Ashok Basnet" userId="b75f6f4236b527a2" providerId="Windows Live" clId="Web-{F1F8D6F4-E481-4E68-B864-3779507DD2AC}" dt="2023-04-30T15:29:47.721" v="176"/>
        <pc:sldMkLst>
          <pc:docMk/>
          <pc:sldMk cId="252481110" sldId="282"/>
        </pc:sldMkLst>
        <pc:spChg chg="mod">
          <ac:chgData name="Ashok Basnet" userId="b75f6f4236b527a2" providerId="Windows Live" clId="Web-{F1F8D6F4-E481-4E68-B864-3779507DD2AC}" dt="2023-04-30T15:29:05.361" v="175"/>
          <ac:spMkLst>
            <pc:docMk/>
            <pc:sldMk cId="252481110" sldId="282"/>
            <ac:spMk id="2" creationId="{35065C74-2813-A12E-B759-859708FD30CA}"/>
          </ac:spMkLst>
        </pc:spChg>
        <pc:spChg chg="del">
          <ac:chgData name="Ashok Basnet" userId="b75f6f4236b527a2" providerId="Windows Live" clId="Web-{F1F8D6F4-E481-4E68-B864-3779507DD2AC}" dt="2023-04-30T15:28:35.891" v="168"/>
          <ac:spMkLst>
            <pc:docMk/>
            <pc:sldMk cId="252481110" sldId="282"/>
            <ac:spMk id="3" creationId="{24C826E0-A9A1-B2E6-CE7A-FF2AB93A39A6}"/>
          </ac:spMkLst>
        </pc:spChg>
        <pc:spChg chg="add">
          <ac:chgData name="Ashok Basnet" userId="b75f6f4236b527a2" providerId="Windows Live" clId="Web-{F1F8D6F4-E481-4E68-B864-3779507DD2AC}" dt="2023-04-30T15:29:05.361" v="175"/>
          <ac:spMkLst>
            <pc:docMk/>
            <pc:sldMk cId="252481110" sldId="282"/>
            <ac:spMk id="9" creationId="{A4AC5506-6312-4701-8D3C-40187889A947}"/>
          </ac:spMkLst>
        </pc:spChg>
        <pc:picChg chg="add mod ord">
          <ac:chgData name="Ashok Basnet" userId="b75f6f4236b527a2" providerId="Windows Live" clId="Web-{F1F8D6F4-E481-4E68-B864-3779507DD2AC}" dt="2023-04-30T15:29:05.361" v="175"/>
          <ac:picMkLst>
            <pc:docMk/>
            <pc:sldMk cId="252481110" sldId="282"/>
            <ac:picMk id="4" creationId="{D77B077D-CC95-FADF-A259-3DE83D4C67E7}"/>
          </ac:picMkLst>
        </pc:picChg>
      </pc:sldChg>
      <pc:sldChg chg="addSp delSp modSp new mod setBg">
        <pc:chgData name="Ashok Basnet" userId="b75f6f4236b527a2" providerId="Windows Live" clId="Web-{F1F8D6F4-E481-4E68-B864-3779507DD2AC}" dt="2023-04-30T15:40:14.724" v="220" actId="14100"/>
        <pc:sldMkLst>
          <pc:docMk/>
          <pc:sldMk cId="2944247152" sldId="282"/>
        </pc:sldMkLst>
        <pc:spChg chg="mod">
          <ac:chgData name="Ashok Basnet" userId="b75f6f4236b527a2" providerId="Windows Live" clId="Web-{F1F8D6F4-E481-4E68-B864-3779507DD2AC}" dt="2023-04-30T15:40:12.521" v="219" actId="14100"/>
          <ac:spMkLst>
            <pc:docMk/>
            <pc:sldMk cId="2944247152" sldId="282"/>
            <ac:spMk id="2" creationId="{E552941B-5CDC-FD11-6E13-FD280540A9D9}"/>
          </ac:spMkLst>
        </pc:spChg>
        <pc:spChg chg="mod">
          <ac:chgData name="Ashok Basnet" userId="b75f6f4236b527a2" providerId="Windows Live" clId="Web-{F1F8D6F4-E481-4E68-B864-3779507DD2AC}" dt="2023-04-30T15:40:14.724" v="220" actId="14100"/>
          <ac:spMkLst>
            <pc:docMk/>
            <pc:sldMk cId="2944247152" sldId="282"/>
            <ac:spMk id="3" creationId="{5C16765C-9CAF-62E3-6699-0BC7C59D05A7}"/>
          </ac:spMkLst>
        </pc:spChg>
        <pc:spChg chg="add del">
          <ac:chgData name="Ashok Basnet" userId="b75f6f4236b527a2" providerId="Windows Live" clId="Web-{F1F8D6F4-E481-4E68-B864-3779507DD2AC}" dt="2023-04-30T15:38:57.097" v="198"/>
          <ac:spMkLst>
            <pc:docMk/>
            <pc:sldMk cId="2944247152" sldId="282"/>
            <ac:spMk id="8" creationId="{09588DA8-065E-4F6F-8EFD-43104AB2E0CF}"/>
          </ac:spMkLst>
        </pc:spChg>
        <pc:spChg chg="add del">
          <ac:chgData name="Ashok Basnet" userId="b75f6f4236b527a2" providerId="Windows Live" clId="Web-{F1F8D6F4-E481-4E68-B864-3779507DD2AC}" dt="2023-04-30T15:38:57.097" v="198"/>
          <ac:spMkLst>
            <pc:docMk/>
            <pc:sldMk cId="2944247152" sldId="282"/>
            <ac:spMk id="10" creationId="{C4285719-470E-454C-AF62-8323075F1F5B}"/>
          </ac:spMkLst>
        </pc:spChg>
        <pc:spChg chg="add del">
          <ac:chgData name="Ashok Basnet" userId="b75f6f4236b527a2" providerId="Windows Live" clId="Web-{F1F8D6F4-E481-4E68-B864-3779507DD2AC}" dt="2023-04-30T15:38:57.097" v="198"/>
          <ac:spMkLst>
            <pc:docMk/>
            <pc:sldMk cId="2944247152" sldId="282"/>
            <ac:spMk id="12" creationId="{CD9FE4EF-C4D8-49A0-B2FF-81D8DB7D8A24}"/>
          </ac:spMkLst>
        </pc:spChg>
        <pc:spChg chg="add del">
          <ac:chgData name="Ashok Basnet" userId="b75f6f4236b527a2" providerId="Windows Live" clId="Web-{F1F8D6F4-E481-4E68-B864-3779507DD2AC}" dt="2023-04-30T15:38:57.097" v="198"/>
          <ac:spMkLst>
            <pc:docMk/>
            <pc:sldMk cId="2944247152" sldId="282"/>
            <ac:spMk id="14" creationId="{4300840D-0A0B-4512-BACA-B439D5B9C57C}"/>
          </ac:spMkLst>
        </pc:spChg>
        <pc:spChg chg="add del">
          <ac:chgData name="Ashok Basnet" userId="b75f6f4236b527a2" providerId="Windows Live" clId="Web-{F1F8D6F4-E481-4E68-B864-3779507DD2AC}" dt="2023-04-30T15:38:57.097" v="198"/>
          <ac:spMkLst>
            <pc:docMk/>
            <pc:sldMk cId="2944247152" sldId="282"/>
            <ac:spMk id="16" creationId="{D2B78728-A580-49A7-84F9-6EF6F583ADE0}"/>
          </ac:spMkLst>
        </pc:spChg>
        <pc:spChg chg="add del">
          <ac:chgData name="Ashok Basnet" userId="b75f6f4236b527a2" providerId="Windows Live" clId="Web-{F1F8D6F4-E481-4E68-B864-3779507DD2AC}" dt="2023-04-30T15:38:57.097" v="198"/>
          <ac:spMkLst>
            <pc:docMk/>
            <pc:sldMk cId="2944247152" sldId="282"/>
            <ac:spMk id="18" creationId="{38FAA1A1-D861-433F-88FA-1E9D6FD31D11}"/>
          </ac:spMkLst>
        </pc:spChg>
        <pc:spChg chg="add del">
          <ac:chgData name="Ashok Basnet" userId="b75f6f4236b527a2" providerId="Windows Live" clId="Web-{F1F8D6F4-E481-4E68-B864-3779507DD2AC}" dt="2023-04-30T15:38:57.097" v="198"/>
          <ac:spMkLst>
            <pc:docMk/>
            <pc:sldMk cId="2944247152" sldId="282"/>
            <ac:spMk id="20" creationId="{8D71EDA1-87BF-4D5D-AB79-F346FD19278A}"/>
          </ac:spMkLst>
        </pc:spChg>
        <pc:spChg chg="add">
          <ac:chgData name="Ashok Basnet" userId="b75f6f4236b527a2" providerId="Windows Live" clId="Web-{F1F8D6F4-E481-4E68-B864-3779507DD2AC}" dt="2023-04-30T15:38:57.097" v="198"/>
          <ac:spMkLst>
            <pc:docMk/>
            <pc:sldMk cId="2944247152" sldId="282"/>
            <ac:spMk id="25" creationId="{1B15ED52-F352-441B-82BF-E0EA34836D08}"/>
          </ac:spMkLst>
        </pc:spChg>
        <pc:spChg chg="add">
          <ac:chgData name="Ashok Basnet" userId="b75f6f4236b527a2" providerId="Windows Live" clId="Web-{F1F8D6F4-E481-4E68-B864-3779507DD2AC}" dt="2023-04-30T15:38:57.097" v="198"/>
          <ac:spMkLst>
            <pc:docMk/>
            <pc:sldMk cId="2944247152" sldId="282"/>
            <ac:spMk id="27" creationId="{3B2E3793-BFE6-45A2-9B7B-E18844431C99}"/>
          </ac:spMkLst>
        </pc:spChg>
        <pc:spChg chg="add">
          <ac:chgData name="Ashok Basnet" userId="b75f6f4236b527a2" providerId="Windows Live" clId="Web-{F1F8D6F4-E481-4E68-B864-3779507DD2AC}" dt="2023-04-30T15:38:57.097" v="198"/>
          <ac:spMkLst>
            <pc:docMk/>
            <pc:sldMk cId="2944247152" sldId="282"/>
            <ac:spMk id="29" creationId="{BC4C4868-CB8F-4AF9-9CDB-8108F2C19B67}"/>
          </ac:spMkLst>
        </pc:spChg>
        <pc:spChg chg="add">
          <ac:chgData name="Ashok Basnet" userId="b75f6f4236b527a2" providerId="Windows Live" clId="Web-{F1F8D6F4-E481-4E68-B864-3779507DD2AC}" dt="2023-04-30T15:38:57.097" v="198"/>
          <ac:spMkLst>
            <pc:docMk/>
            <pc:sldMk cId="2944247152" sldId="282"/>
            <ac:spMk id="31" creationId="{375E0459-6403-40CD-989D-56A4407CA12E}"/>
          </ac:spMkLst>
        </pc:spChg>
        <pc:spChg chg="add">
          <ac:chgData name="Ashok Basnet" userId="b75f6f4236b527a2" providerId="Windows Live" clId="Web-{F1F8D6F4-E481-4E68-B864-3779507DD2AC}" dt="2023-04-30T15:38:57.097" v="198"/>
          <ac:spMkLst>
            <pc:docMk/>
            <pc:sldMk cId="2944247152" sldId="282"/>
            <ac:spMk id="33" creationId="{53E5B1A8-3AC9-4BD1-9BBC-78CA94F2D1BA}"/>
          </ac:spMkLst>
        </pc:spChg>
      </pc:sldChg>
      <pc:sldChg chg="addSp modSp add mod replId setBg">
        <pc:chgData name="Ashok Basnet" userId="b75f6f4236b527a2" providerId="Windows Live" clId="Web-{F1F8D6F4-E481-4E68-B864-3779507DD2AC}" dt="2023-04-30T15:39:52.864" v="215" actId="14100"/>
        <pc:sldMkLst>
          <pc:docMk/>
          <pc:sldMk cId="552498256" sldId="283"/>
        </pc:sldMkLst>
        <pc:spChg chg="mod">
          <ac:chgData name="Ashok Basnet" userId="b75f6f4236b527a2" providerId="Windows Live" clId="Web-{F1F8D6F4-E481-4E68-B864-3779507DD2AC}" dt="2023-04-30T15:39:32.848" v="207" actId="14100"/>
          <ac:spMkLst>
            <pc:docMk/>
            <pc:sldMk cId="552498256" sldId="283"/>
            <ac:spMk id="2" creationId="{E552941B-5CDC-FD11-6E13-FD280540A9D9}"/>
          </ac:spMkLst>
        </pc:spChg>
        <pc:spChg chg="mod">
          <ac:chgData name="Ashok Basnet" userId="b75f6f4236b527a2" providerId="Windows Live" clId="Web-{F1F8D6F4-E481-4E68-B864-3779507DD2AC}" dt="2023-04-30T15:39:52.864" v="215" actId="14100"/>
          <ac:spMkLst>
            <pc:docMk/>
            <pc:sldMk cId="552498256" sldId="283"/>
            <ac:spMk id="3" creationId="{5C16765C-9CAF-62E3-6699-0BC7C59D05A7}"/>
          </ac:spMkLst>
        </pc:spChg>
        <pc:spChg chg="add">
          <ac:chgData name="Ashok Basnet" userId="b75f6f4236b527a2" providerId="Windows Live" clId="Web-{F1F8D6F4-E481-4E68-B864-3779507DD2AC}" dt="2023-04-30T15:39:25.473" v="205"/>
          <ac:spMkLst>
            <pc:docMk/>
            <pc:sldMk cId="552498256" sldId="283"/>
            <ac:spMk id="8" creationId="{1B15ED52-F352-441B-82BF-E0EA34836D08}"/>
          </ac:spMkLst>
        </pc:spChg>
        <pc:spChg chg="add">
          <ac:chgData name="Ashok Basnet" userId="b75f6f4236b527a2" providerId="Windows Live" clId="Web-{F1F8D6F4-E481-4E68-B864-3779507DD2AC}" dt="2023-04-30T15:39:25.473" v="205"/>
          <ac:spMkLst>
            <pc:docMk/>
            <pc:sldMk cId="552498256" sldId="283"/>
            <ac:spMk id="10" creationId="{3B2E3793-BFE6-45A2-9B7B-E18844431C99}"/>
          </ac:spMkLst>
        </pc:spChg>
        <pc:spChg chg="add">
          <ac:chgData name="Ashok Basnet" userId="b75f6f4236b527a2" providerId="Windows Live" clId="Web-{F1F8D6F4-E481-4E68-B864-3779507DD2AC}" dt="2023-04-30T15:39:25.473" v="205"/>
          <ac:spMkLst>
            <pc:docMk/>
            <pc:sldMk cId="552498256" sldId="283"/>
            <ac:spMk id="12" creationId="{BC4C4868-CB8F-4AF9-9CDB-8108F2C19B67}"/>
          </ac:spMkLst>
        </pc:spChg>
        <pc:spChg chg="add">
          <ac:chgData name="Ashok Basnet" userId="b75f6f4236b527a2" providerId="Windows Live" clId="Web-{F1F8D6F4-E481-4E68-B864-3779507DD2AC}" dt="2023-04-30T15:39:25.473" v="205"/>
          <ac:spMkLst>
            <pc:docMk/>
            <pc:sldMk cId="552498256" sldId="283"/>
            <ac:spMk id="14" creationId="{375E0459-6403-40CD-989D-56A4407CA12E}"/>
          </ac:spMkLst>
        </pc:spChg>
        <pc:spChg chg="add">
          <ac:chgData name="Ashok Basnet" userId="b75f6f4236b527a2" providerId="Windows Live" clId="Web-{F1F8D6F4-E481-4E68-B864-3779507DD2AC}" dt="2023-04-30T15:39:25.473" v="205"/>
          <ac:spMkLst>
            <pc:docMk/>
            <pc:sldMk cId="552498256" sldId="283"/>
            <ac:spMk id="16" creationId="{53E5B1A8-3AC9-4BD1-9BBC-78CA94F2D1BA}"/>
          </ac:spMkLst>
        </pc:spChg>
      </pc:sldChg>
      <pc:sldChg chg="addSp delSp modSp new mod setBg">
        <pc:chgData name="Ashok Basnet" userId="b75f6f4236b527a2" providerId="Windows Live" clId="Web-{F1F8D6F4-E481-4E68-B864-3779507DD2AC}" dt="2023-04-30T15:45:55.453" v="245" actId="1076"/>
        <pc:sldMkLst>
          <pc:docMk/>
          <pc:sldMk cId="3644706037" sldId="284"/>
        </pc:sldMkLst>
        <pc:spChg chg="mod">
          <ac:chgData name="Ashok Basnet" userId="b75f6f4236b527a2" providerId="Windows Live" clId="Web-{F1F8D6F4-E481-4E68-B864-3779507DD2AC}" dt="2023-04-30T15:44:44.560" v="239"/>
          <ac:spMkLst>
            <pc:docMk/>
            <pc:sldMk cId="3644706037" sldId="284"/>
            <ac:spMk id="2" creationId="{F4B1BC0D-9AA6-4B4B-253F-7F6686FDAF3C}"/>
          </ac:spMkLst>
        </pc:spChg>
        <pc:spChg chg="del mod">
          <ac:chgData name="Ashok Basnet" userId="b75f6f4236b527a2" providerId="Windows Live" clId="Web-{F1F8D6F4-E481-4E68-B864-3779507DD2AC}" dt="2023-04-30T15:44:44.591" v="240"/>
          <ac:spMkLst>
            <pc:docMk/>
            <pc:sldMk cId="3644706037" sldId="284"/>
            <ac:spMk id="3" creationId="{0CFABFB8-9CB1-95FD-674B-18F9027686CD}"/>
          </ac:spMkLst>
        </pc:spChg>
        <pc:spChg chg="add del">
          <ac:chgData name="Ashok Basnet" userId="b75f6f4236b527a2" providerId="Windows Live" clId="Web-{F1F8D6F4-E481-4E68-B864-3779507DD2AC}" dt="2023-04-30T15:44:44.560" v="239"/>
          <ac:spMkLst>
            <pc:docMk/>
            <pc:sldMk cId="3644706037" sldId="284"/>
            <ac:spMk id="8" creationId="{979E27D9-03C7-44E2-9FF8-15D0C8506AF7}"/>
          </ac:spMkLst>
        </pc:spChg>
        <pc:spChg chg="add del">
          <ac:chgData name="Ashok Basnet" userId="b75f6f4236b527a2" providerId="Windows Live" clId="Web-{F1F8D6F4-E481-4E68-B864-3779507DD2AC}" dt="2023-04-30T15:44:44.560" v="239"/>
          <ac:spMkLst>
            <pc:docMk/>
            <pc:sldMk cId="3644706037" sldId="284"/>
            <ac:spMk id="10" creationId="{EEBF1590-3B36-48EE-A89D-3B6F3CB256AB}"/>
          </ac:spMkLst>
        </pc:spChg>
        <pc:spChg chg="add del">
          <ac:chgData name="Ashok Basnet" userId="b75f6f4236b527a2" providerId="Windows Live" clId="Web-{F1F8D6F4-E481-4E68-B864-3779507DD2AC}" dt="2023-04-30T15:44:44.560" v="239"/>
          <ac:spMkLst>
            <pc:docMk/>
            <pc:sldMk cId="3644706037" sldId="284"/>
            <ac:spMk id="12" creationId="{AC8F6C8C-AB5A-4548-942D-E3FD40ACBC49}"/>
          </ac:spMkLst>
        </pc:spChg>
        <pc:graphicFrameChg chg="add mod">
          <ac:chgData name="Ashok Basnet" userId="b75f6f4236b527a2" providerId="Windows Live" clId="Web-{F1F8D6F4-E481-4E68-B864-3779507DD2AC}" dt="2023-04-30T15:45:55.453" v="245" actId="1076"/>
          <ac:graphicFrameMkLst>
            <pc:docMk/>
            <pc:sldMk cId="3644706037" sldId="284"/>
            <ac:graphicFrameMk id="5" creationId="{7927E85B-2AB1-546F-5DCF-DC9F23FF37E6}"/>
          </ac:graphicFrameMkLst>
        </pc:graphicFrameChg>
      </pc:sldChg>
      <pc:sldChg chg="addSp delSp modSp add replId">
        <pc:chgData name="Ashok Basnet" userId="b75f6f4236b527a2" providerId="Windows Live" clId="Web-{F1F8D6F4-E481-4E68-B864-3779507DD2AC}" dt="2023-04-30T15:45:20.077" v="243" actId="1076"/>
        <pc:sldMkLst>
          <pc:docMk/>
          <pc:sldMk cId="1059459873" sldId="285"/>
        </pc:sldMkLst>
        <pc:spChg chg="del mod">
          <ac:chgData name="Ashok Basnet" userId="b75f6f4236b527a2" providerId="Windows Live" clId="Web-{F1F8D6F4-E481-4E68-B864-3779507DD2AC}" dt="2023-04-30T15:45:00.060" v="241"/>
          <ac:spMkLst>
            <pc:docMk/>
            <pc:sldMk cId="1059459873" sldId="285"/>
            <ac:spMk id="3" creationId="{0CFABFB8-9CB1-95FD-674B-18F9027686CD}"/>
          </ac:spMkLst>
        </pc:spChg>
        <pc:graphicFrameChg chg="add mod">
          <ac:chgData name="Ashok Basnet" userId="b75f6f4236b527a2" providerId="Windows Live" clId="Web-{F1F8D6F4-E481-4E68-B864-3779507DD2AC}" dt="2023-04-30T15:45:20.077" v="243" actId="1076"/>
          <ac:graphicFrameMkLst>
            <pc:docMk/>
            <pc:sldMk cId="1059459873" sldId="285"/>
            <ac:graphicFrameMk id="5" creationId="{146C3907-BF6F-7FE9-93A2-47AD0B8F140F}"/>
          </ac:graphicFrameMkLst>
        </pc:graphicFrameChg>
      </pc:sldChg>
      <pc:sldChg chg="addSp delSp modSp new mod setBg">
        <pc:chgData name="Ashok Basnet" userId="b75f6f4236b527a2" providerId="Windows Live" clId="Web-{F1F8D6F4-E481-4E68-B864-3779507DD2AC}" dt="2023-04-30T16:15:03.200" v="282" actId="20577"/>
        <pc:sldMkLst>
          <pc:docMk/>
          <pc:sldMk cId="2990363227" sldId="286"/>
        </pc:sldMkLst>
        <pc:spChg chg="mod">
          <ac:chgData name="Ashok Basnet" userId="b75f6f4236b527a2" providerId="Windows Live" clId="Web-{F1F8D6F4-E481-4E68-B864-3779507DD2AC}" dt="2023-04-30T16:15:03.200" v="282" actId="20577"/>
          <ac:spMkLst>
            <pc:docMk/>
            <pc:sldMk cId="2990363227" sldId="286"/>
            <ac:spMk id="2" creationId="{B52D9DB9-AC85-1ED3-6ED4-B39DCD69570E}"/>
          </ac:spMkLst>
        </pc:spChg>
        <pc:spChg chg="mod">
          <ac:chgData name="Ashok Basnet" userId="b75f6f4236b527a2" providerId="Windows Live" clId="Web-{F1F8D6F4-E481-4E68-B864-3779507DD2AC}" dt="2023-04-30T16:14:52.919" v="281" actId="14100"/>
          <ac:spMkLst>
            <pc:docMk/>
            <pc:sldMk cId="2990363227" sldId="286"/>
            <ac:spMk id="3" creationId="{AA449830-3A01-4C0E-5973-0F6AF2794C0F}"/>
          </ac:spMkLst>
        </pc:spChg>
        <pc:spChg chg="add">
          <ac:chgData name="Ashok Basnet" userId="b75f6f4236b527a2" providerId="Windows Live" clId="Web-{F1F8D6F4-E481-4E68-B864-3779507DD2AC}" dt="2023-04-30T16:14:29.731" v="277"/>
          <ac:spMkLst>
            <pc:docMk/>
            <pc:sldMk cId="2990363227" sldId="286"/>
            <ac:spMk id="8" creationId="{979E27D9-03C7-44E2-9FF8-15D0C8506AF7}"/>
          </ac:spMkLst>
        </pc:spChg>
        <pc:spChg chg="add del">
          <ac:chgData name="Ashok Basnet" userId="b75f6f4236b527a2" providerId="Windows Live" clId="Web-{F1F8D6F4-E481-4E68-B864-3779507DD2AC}" dt="2023-04-30T16:14:15.933" v="274"/>
          <ac:spMkLst>
            <pc:docMk/>
            <pc:sldMk cId="2990363227" sldId="286"/>
            <ac:spMk id="9" creationId="{79BB35BC-D5C2-4C8B-A22A-A71E6191913B}"/>
          </ac:spMkLst>
        </pc:spChg>
        <pc:spChg chg="add">
          <ac:chgData name="Ashok Basnet" userId="b75f6f4236b527a2" providerId="Windows Live" clId="Web-{F1F8D6F4-E481-4E68-B864-3779507DD2AC}" dt="2023-04-30T16:14:29.731" v="277"/>
          <ac:spMkLst>
            <pc:docMk/>
            <pc:sldMk cId="2990363227" sldId="286"/>
            <ac:spMk id="10" creationId="{EEBF1590-3B36-48EE-A89D-3B6F3CB256AB}"/>
          </ac:spMkLst>
        </pc:spChg>
        <pc:spChg chg="add del">
          <ac:chgData name="Ashok Basnet" userId="b75f6f4236b527a2" providerId="Windows Live" clId="Web-{F1F8D6F4-E481-4E68-B864-3779507DD2AC}" dt="2023-04-30T16:14:29.715" v="276"/>
          <ac:spMkLst>
            <pc:docMk/>
            <pc:sldMk cId="2990363227" sldId="286"/>
            <ac:spMk id="11" creationId="{4DA50D69-7CF7-4844-B844-A2B821C77F24}"/>
          </ac:spMkLst>
        </pc:spChg>
        <pc:spChg chg="add del">
          <ac:chgData name="Ashok Basnet" userId="b75f6f4236b527a2" providerId="Windows Live" clId="Web-{F1F8D6F4-E481-4E68-B864-3779507DD2AC}" dt="2023-04-30T16:14:29.715" v="276"/>
          <ac:spMkLst>
            <pc:docMk/>
            <pc:sldMk cId="2990363227" sldId="286"/>
            <ac:spMk id="12" creationId="{F944E337-3E5D-4A1F-A5A1-2057F25B8A7B}"/>
          </ac:spMkLst>
        </pc:spChg>
        <pc:spChg chg="add">
          <ac:chgData name="Ashok Basnet" userId="b75f6f4236b527a2" providerId="Windows Live" clId="Web-{F1F8D6F4-E481-4E68-B864-3779507DD2AC}" dt="2023-04-30T16:14:29.731" v="277"/>
          <ac:spMkLst>
            <pc:docMk/>
            <pc:sldMk cId="2990363227" sldId="286"/>
            <ac:spMk id="15" creationId="{AC8F6C8C-AB5A-4548-942D-E3FD40ACBC49}"/>
          </ac:spMkLst>
        </pc:spChg>
        <pc:picChg chg="add del">
          <ac:chgData name="Ashok Basnet" userId="b75f6f4236b527a2" providerId="Windows Live" clId="Web-{F1F8D6F4-E481-4E68-B864-3779507DD2AC}" dt="2023-04-30T16:14:15.933" v="274"/>
          <ac:picMkLst>
            <pc:docMk/>
            <pc:sldMk cId="2990363227" sldId="286"/>
            <ac:picMk id="5" creationId="{8F08037A-C111-7F3A-7D5B-4D6E5861F9BF}"/>
          </ac:picMkLst>
        </pc:picChg>
        <pc:picChg chg="add del">
          <ac:chgData name="Ashok Basnet" userId="b75f6f4236b527a2" providerId="Windows Live" clId="Web-{F1F8D6F4-E481-4E68-B864-3779507DD2AC}" dt="2023-04-30T16:14:29.715" v="276"/>
          <ac:picMkLst>
            <pc:docMk/>
            <pc:sldMk cId="2990363227" sldId="286"/>
            <ac:picMk id="13" creationId="{7802CC07-9CCF-960D-BD64-2FA118078F41}"/>
          </ac:picMkLst>
        </pc:picChg>
      </pc:sldChg>
      <pc:sldChg chg="addSp modSp add mod replId setBg">
        <pc:chgData name="Ashok Basnet" userId="b75f6f4236b527a2" providerId="Windows Live" clId="Web-{F1F8D6F4-E481-4E68-B864-3779507DD2AC}" dt="2023-04-30T16:15:26.810" v="286" actId="14100"/>
        <pc:sldMkLst>
          <pc:docMk/>
          <pc:sldMk cId="3628413625" sldId="287"/>
        </pc:sldMkLst>
        <pc:spChg chg="mod">
          <ac:chgData name="Ashok Basnet" userId="b75f6f4236b527a2" providerId="Windows Live" clId="Web-{F1F8D6F4-E481-4E68-B864-3779507DD2AC}" dt="2023-04-30T16:15:19.466" v="284" actId="20577"/>
          <ac:spMkLst>
            <pc:docMk/>
            <pc:sldMk cId="3628413625" sldId="287"/>
            <ac:spMk id="2" creationId="{B52D9DB9-AC85-1ED3-6ED4-B39DCD69570E}"/>
          </ac:spMkLst>
        </pc:spChg>
        <pc:spChg chg="mod">
          <ac:chgData name="Ashok Basnet" userId="b75f6f4236b527a2" providerId="Windows Live" clId="Web-{F1F8D6F4-E481-4E68-B864-3779507DD2AC}" dt="2023-04-30T16:15:26.810" v="286" actId="14100"/>
          <ac:spMkLst>
            <pc:docMk/>
            <pc:sldMk cId="3628413625" sldId="287"/>
            <ac:spMk id="3" creationId="{AA449830-3A01-4C0E-5973-0F6AF2794C0F}"/>
          </ac:spMkLst>
        </pc:spChg>
        <pc:spChg chg="add">
          <ac:chgData name="Ashok Basnet" userId="b75f6f4236b527a2" providerId="Windows Live" clId="Web-{F1F8D6F4-E481-4E68-B864-3779507DD2AC}" dt="2023-04-30T16:15:16.154" v="283"/>
          <ac:spMkLst>
            <pc:docMk/>
            <pc:sldMk cId="3628413625" sldId="287"/>
            <ac:spMk id="8" creationId="{979E27D9-03C7-44E2-9FF8-15D0C8506AF7}"/>
          </ac:spMkLst>
        </pc:spChg>
        <pc:spChg chg="add">
          <ac:chgData name="Ashok Basnet" userId="b75f6f4236b527a2" providerId="Windows Live" clId="Web-{F1F8D6F4-E481-4E68-B864-3779507DD2AC}" dt="2023-04-30T16:15:16.154" v="283"/>
          <ac:spMkLst>
            <pc:docMk/>
            <pc:sldMk cId="3628413625" sldId="287"/>
            <ac:spMk id="10" creationId="{EEBF1590-3B36-48EE-A89D-3B6F3CB256AB}"/>
          </ac:spMkLst>
        </pc:spChg>
        <pc:spChg chg="add">
          <ac:chgData name="Ashok Basnet" userId="b75f6f4236b527a2" providerId="Windows Live" clId="Web-{F1F8D6F4-E481-4E68-B864-3779507DD2AC}" dt="2023-04-30T16:15:16.154" v="283"/>
          <ac:spMkLst>
            <pc:docMk/>
            <pc:sldMk cId="3628413625" sldId="287"/>
            <ac:spMk id="12" creationId="{AC8F6C8C-AB5A-4548-942D-E3FD40ACBC49}"/>
          </ac:spMkLst>
        </pc:spChg>
      </pc:sldChg>
      <pc:sldChg chg="addSp delSp modSp add mod replId setBg">
        <pc:chgData name="Ashok Basnet" userId="b75f6f4236b527a2" providerId="Windows Live" clId="Web-{F1F8D6F4-E481-4E68-B864-3779507DD2AC}" dt="2023-04-30T16:15:47.592" v="292" actId="14100"/>
        <pc:sldMkLst>
          <pc:docMk/>
          <pc:sldMk cId="1722728669" sldId="288"/>
        </pc:sldMkLst>
        <pc:spChg chg="mod">
          <ac:chgData name="Ashok Basnet" userId="b75f6f4236b527a2" providerId="Windows Live" clId="Web-{F1F8D6F4-E481-4E68-B864-3779507DD2AC}" dt="2023-04-30T16:15:39.857" v="290" actId="20577"/>
          <ac:spMkLst>
            <pc:docMk/>
            <pc:sldMk cId="1722728669" sldId="288"/>
            <ac:spMk id="2" creationId="{B52D9DB9-AC85-1ED3-6ED4-B39DCD69570E}"/>
          </ac:spMkLst>
        </pc:spChg>
        <pc:spChg chg="mod">
          <ac:chgData name="Ashok Basnet" userId="b75f6f4236b527a2" providerId="Windows Live" clId="Web-{F1F8D6F4-E481-4E68-B864-3779507DD2AC}" dt="2023-04-30T16:15:47.592" v="292" actId="14100"/>
          <ac:spMkLst>
            <pc:docMk/>
            <pc:sldMk cId="1722728669" sldId="288"/>
            <ac:spMk id="3" creationId="{AA449830-3A01-4C0E-5973-0F6AF2794C0F}"/>
          </ac:spMkLst>
        </pc:spChg>
        <pc:spChg chg="add del">
          <ac:chgData name="Ashok Basnet" userId="b75f6f4236b527a2" providerId="Windows Live" clId="Web-{F1F8D6F4-E481-4E68-B864-3779507DD2AC}" dt="2023-04-30T16:15:37.373" v="288"/>
          <ac:spMkLst>
            <pc:docMk/>
            <pc:sldMk cId="1722728669" sldId="288"/>
            <ac:spMk id="8" creationId="{979E27D9-03C7-44E2-9FF8-15D0C8506AF7}"/>
          </ac:spMkLst>
        </pc:spChg>
        <pc:spChg chg="add del">
          <ac:chgData name="Ashok Basnet" userId="b75f6f4236b527a2" providerId="Windows Live" clId="Web-{F1F8D6F4-E481-4E68-B864-3779507DD2AC}" dt="2023-04-30T16:15:37.373" v="288"/>
          <ac:spMkLst>
            <pc:docMk/>
            <pc:sldMk cId="1722728669" sldId="288"/>
            <ac:spMk id="10" creationId="{EEBF1590-3B36-48EE-A89D-3B6F3CB256AB}"/>
          </ac:spMkLst>
        </pc:spChg>
        <pc:spChg chg="add del">
          <ac:chgData name="Ashok Basnet" userId="b75f6f4236b527a2" providerId="Windows Live" clId="Web-{F1F8D6F4-E481-4E68-B864-3779507DD2AC}" dt="2023-04-30T16:15:37.373" v="288"/>
          <ac:spMkLst>
            <pc:docMk/>
            <pc:sldMk cId="1722728669" sldId="288"/>
            <ac:spMk id="12" creationId="{AC8F6C8C-AB5A-4548-942D-E3FD40ACBC49}"/>
          </ac:spMkLst>
        </pc:spChg>
        <pc:spChg chg="add">
          <ac:chgData name="Ashok Basnet" userId="b75f6f4236b527a2" providerId="Windows Live" clId="Web-{F1F8D6F4-E481-4E68-B864-3779507DD2AC}" dt="2023-04-30T16:15:37.389" v="289"/>
          <ac:spMkLst>
            <pc:docMk/>
            <pc:sldMk cId="1722728669" sldId="288"/>
            <ac:spMk id="14" creationId="{979E27D9-03C7-44E2-9FF8-15D0C8506AF7}"/>
          </ac:spMkLst>
        </pc:spChg>
        <pc:spChg chg="add">
          <ac:chgData name="Ashok Basnet" userId="b75f6f4236b527a2" providerId="Windows Live" clId="Web-{F1F8D6F4-E481-4E68-B864-3779507DD2AC}" dt="2023-04-30T16:15:37.389" v="289"/>
          <ac:spMkLst>
            <pc:docMk/>
            <pc:sldMk cId="1722728669" sldId="288"/>
            <ac:spMk id="15" creationId="{EEBF1590-3B36-48EE-A89D-3B6F3CB256AB}"/>
          </ac:spMkLst>
        </pc:spChg>
        <pc:spChg chg="add">
          <ac:chgData name="Ashok Basnet" userId="b75f6f4236b527a2" providerId="Windows Live" clId="Web-{F1F8D6F4-E481-4E68-B864-3779507DD2AC}" dt="2023-04-30T16:15:37.389" v="289"/>
          <ac:spMkLst>
            <pc:docMk/>
            <pc:sldMk cId="1722728669" sldId="288"/>
            <ac:spMk id="16" creationId="{AC8F6C8C-AB5A-4548-942D-E3FD40ACBC49}"/>
          </ac:spMkLst>
        </pc:spChg>
      </pc:sldChg>
      <pc:sldChg chg="addSp modSp add mod replId setBg">
        <pc:chgData name="Ashok Basnet" userId="b75f6f4236b527a2" providerId="Windows Live" clId="Web-{F1F8D6F4-E481-4E68-B864-3779507DD2AC}" dt="2023-04-30T16:16:13.233" v="297" actId="20577"/>
        <pc:sldMkLst>
          <pc:docMk/>
          <pc:sldMk cId="3362105775" sldId="289"/>
        </pc:sldMkLst>
        <pc:spChg chg="mod">
          <ac:chgData name="Ashok Basnet" userId="b75f6f4236b527a2" providerId="Windows Live" clId="Web-{F1F8D6F4-E481-4E68-B864-3779507DD2AC}" dt="2023-04-30T16:16:13.233" v="297" actId="20577"/>
          <ac:spMkLst>
            <pc:docMk/>
            <pc:sldMk cId="3362105775" sldId="289"/>
            <ac:spMk id="2" creationId="{B52D9DB9-AC85-1ED3-6ED4-B39DCD69570E}"/>
          </ac:spMkLst>
        </pc:spChg>
        <pc:spChg chg="mod">
          <ac:chgData name="Ashok Basnet" userId="b75f6f4236b527a2" providerId="Windows Live" clId="Web-{F1F8D6F4-E481-4E68-B864-3779507DD2AC}" dt="2023-04-30T16:16:08.452" v="295" actId="20577"/>
          <ac:spMkLst>
            <pc:docMk/>
            <pc:sldMk cId="3362105775" sldId="289"/>
            <ac:spMk id="3" creationId="{AA449830-3A01-4C0E-5973-0F6AF2794C0F}"/>
          </ac:spMkLst>
        </pc:spChg>
        <pc:spChg chg="add">
          <ac:chgData name="Ashok Basnet" userId="b75f6f4236b527a2" providerId="Windows Live" clId="Web-{F1F8D6F4-E481-4E68-B864-3779507DD2AC}" dt="2023-04-30T16:15:58.467" v="293"/>
          <ac:spMkLst>
            <pc:docMk/>
            <pc:sldMk cId="3362105775" sldId="289"/>
            <ac:spMk id="8" creationId="{979E27D9-03C7-44E2-9FF8-15D0C8506AF7}"/>
          </ac:spMkLst>
        </pc:spChg>
        <pc:spChg chg="add">
          <ac:chgData name="Ashok Basnet" userId="b75f6f4236b527a2" providerId="Windows Live" clId="Web-{F1F8D6F4-E481-4E68-B864-3779507DD2AC}" dt="2023-04-30T16:15:58.467" v="293"/>
          <ac:spMkLst>
            <pc:docMk/>
            <pc:sldMk cId="3362105775" sldId="289"/>
            <ac:spMk id="10" creationId="{EEBF1590-3B36-48EE-A89D-3B6F3CB256AB}"/>
          </ac:spMkLst>
        </pc:spChg>
        <pc:spChg chg="add">
          <ac:chgData name="Ashok Basnet" userId="b75f6f4236b527a2" providerId="Windows Live" clId="Web-{F1F8D6F4-E481-4E68-B864-3779507DD2AC}" dt="2023-04-30T16:15:58.467" v="293"/>
          <ac:spMkLst>
            <pc:docMk/>
            <pc:sldMk cId="3362105775" sldId="289"/>
            <ac:spMk id="12" creationId="{AC8F6C8C-AB5A-4548-942D-E3FD40ACBC49}"/>
          </ac:spMkLst>
        </pc:spChg>
      </pc:sldChg>
      <pc:sldChg chg="addSp modSp new mod setBg">
        <pc:chgData name="Ashok Basnet" userId="b75f6f4236b527a2" providerId="Windows Live" clId="Web-{F1F8D6F4-E481-4E68-B864-3779507DD2AC}" dt="2023-04-30T16:22:43.621" v="363" actId="20577"/>
        <pc:sldMkLst>
          <pc:docMk/>
          <pc:sldMk cId="3163867933" sldId="290"/>
        </pc:sldMkLst>
        <pc:spChg chg="mod">
          <ac:chgData name="Ashok Basnet" userId="b75f6f4236b527a2" providerId="Windows Live" clId="Web-{F1F8D6F4-E481-4E68-B864-3779507DD2AC}" dt="2023-04-30T16:22:43.621" v="363" actId="20577"/>
          <ac:spMkLst>
            <pc:docMk/>
            <pc:sldMk cId="3163867933" sldId="290"/>
            <ac:spMk id="2" creationId="{DD925F50-D6E0-B500-EB7F-72E2E7A2D7DF}"/>
          </ac:spMkLst>
        </pc:spChg>
        <pc:spChg chg="mod">
          <ac:chgData name="Ashok Basnet" userId="b75f6f4236b527a2" providerId="Windows Live" clId="Web-{F1F8D6F4-E481-4E68-B864-3779507DD2AC}" dt="2023-04-30T16:22:13.902" v="361" actId="14100"/>
          <ac:spMkLst>
            <pc:docMk/>
            <pc:sldMk cId="3163867933" sldId="290"/>
            <ac:spMk id="3" creationId="{22711A20-FFD9-99AB-9160-7C4B6482D6CB}"/>
          </ac:spMkLst>
        </pc:spChg>
        <pc:spChg chg="add">
          <ac:chgData name="Ashok Basnet" userId="b75f6f4236b527a2" providerId="Windows Live" clId="Web-{F1F8D6F4-E481-4E68-B864-3779507DD2AC}" dt="2023-04-30T16:19:17.519" v="322"/>
          <ac:spMkLst>
            <pc:docMk/>
            <pc:sldMk cId="3163867933" sldId="290"/>
            <ac:spMk id="9" creationId="{F944E337-3E5D-4A1F-A5A1-2057F25B8A7B}"/>
          </ac:spMkLst>
        </pc:spChg>
        <pc:spChg chg="add">
          <ac:chgData name="Ashok Basnet" userId="b75f6f4236b527a2" providerId="Windows Live" clId="Web-{F1F8D6F4-E481-4E68-B864-3779507DD2AC}" dt="2023-04-30T16:19:17.519" v="322"/>
          <ac:spMkLst>
            <pc:docMk/>
            <pc:sldMk cId="3163867933" sldId="290"/>
            <ac:spMk id="11" creationId="{4DA50D69-7CF7-4844-B844-A2B821C77F24}"/>
          </ac:spMkLst>
        </pc:spChg>
        <pc:picChg chg="add mod">
          <ac:chgData name="Ashok Basnet" userId="b75f6f4236b527a2" providerId="Windows Live" clId="Web-{F1F8D6F4-E481-4E68-B864-3779507DD2AC}" dt="2023-04-30T16:22:09.089" v="360" actId="1076"/>
          <ac:picMkLst>
            <pc:docMk/>
            <pc:sldMk cId="3163867933" sldId="290"/>
            <ac:picMk id="5" creationId="{1135DF8D-305E-52CA-536E-1E5CAF844074}"/>
          </ac:picMkLst>
        </pc:picChg>
      </pc:sldChg>
      <pc:sldChg chg="addSp modSp add mod replId setBg">
        <pc:chgData name="Ashok Basnet" userId="b75f6f4236b527a2" providerId="Windows Live" clId="Web-{F1F8D6F4-E481-4E68-B864-3779507DD2AC}" dt="2023-04-30T16:22:39.137" v="362" actId="20577"/>
        <pc:sldMkLst>
          <pc:docMk/>
          <pc:sldMk cId="886294003" sldId="291"/>
        </pc:sldMkLst>
        <pc:spChg chg="mod">
          <ac:chgData name="Ashok Basnet" userId="b75f6f4236b527a2" providerId="Windows Live" clId="Web-{F1F8D6F4-E481-4E68-B864-3779507DD2AC}" dt="2023-04-30T16:22:39.137" v="362" actId="20577"/>
          <ac:spMkLst>
            <pc:docMk/>
            <pc:sldMk cId="886294003" sldId="291"/>
            <ac:spMk id="2" creationId="{DD925F50-D6E0-B500-EB7F-72E2E7A2D7DF}"/>
          </ac:spMkLst>
        </pc:spChg>
        <pc:spChg chg="mod">
          <ac:chgData name="Ashok Basnet" userId="b75f6f4236b527a2" providerId="Windows Live" clId="Web-{F1F8D6F4-E481-4E68-B864-3779507DD2AC}" dt="2023-04-30T16:21:35.526" v="357" actId="14100"/>
          <ac:spMkLst>
            <pc:docMk/>
            <pc:sldMk cId="886294003" sldId="291"/>
            <ac:spMk id="3" creationId="{22711A20-FFD9-99AB-9160-7C4B6482D6CB}"/>
          </ac:spMkLst>
        </pc:spChg>
        <pc:spChg chg="add">
          <ac:chgData name="Ashok Basnet" userId="b75f6f4236b527a2" providerId="Windows Live" clId="Web-{F1F8D6F4-E481-4E68-B864-3779507DD2AC}" dt="2023-04-30T16:20:29.790" v="341"/>
          <ac:spMkLst>
            <pc:docMk/>
            <pc:sldMk cId="886294003" sldId="291"/>
            <ac:spMk id="9" creationId="{E51BA4DF-2BD4-4EC2-B1DB-B27C8AC71864}"/>
          </ac:spMkLst>
        </pc:spChg>
        <pc:picChg chg="add">
          <ac:chgData name="Ashok Basnet" userId="b75f6f4236b527a2" providerId="Windows Live" clId="Web-{F1F8D6F4-E481-4E68-B864-3779507DD2AC}" dt="2023-04-30T16:20:29.790" v="341"/>
          <ac:picMkLst>
            <pc:docMk/>
            <pc:sldMk cId="886294003" sldId="291"/>
            <ac:picMk id="5" creationId="{EFB5F623-C31D-9BCD-5837-8FFD512F917F}"/>
          </ac:picMkLst>
        </pc:picChg>
      </pc:sldChg>
      <pc:sldChg chg="addSp delSp modSp new mod setBg setClrOvrMap">
        <pc:chgData name="Ashok Basnet" userId="b75f6f4236b527a2" providerId="Windows Live" clId="Web-{F1F8D6F4-E481-4E68-B864-3779507DD2AC}" dt="2023-04-30T16:23:50.435" v="376" actId="20577"/>
        <pc:sldMkLst>
          <pc:docMk/>
          <pc:sldMk cId="1974913862" sldId="292"/>
        </pc:sldMkLst>
        <pc:spChg chg="mod">
          <ac:chgData name="Ashok Basnet" userId="b75f6f4236b527a2" providerId="Windows Live" clId="Web-{F1F8D6F4-E481-4E68-B864-3779507DD2AC}" dt="2023-04-30T16:23:50.435" v="376" actId="20577"/>
          <ac:spMkLst>
            <pc:docMk/>
            <pc:sldMk cId="1974913862" sldId="292"/>
            <ac:spMk id="2" creationId="{3E69D513-D2BA-C2AF-D3AB-B2671BAF17E2}"/>
          </ac:spMkLst>
        </pc:spChg>
        <pc:spChg chg="del">
          <ac:chgData name="Ashok Basnet" userId="b75f6f4236b527a2" providerId="Windows Live" clId="Web-{F1F8D6F4-E481-4E68-B864-3779507DD2AC}" dt="2023-04-30T16:23:03.966" v="368"/>
          <ac:spMkLst>
            <pc:docMk/>
            <pc:sldMk cId="1974913862" sldId="292"/>
            <ac:spMk id="3" creationId="{E151BF1C-1E34-46E3-816A-876AFAFD6549}"/>
          </ac:spMkLst>
        </pc:spChg>
        <pc:spChg chg="add del">
          <ac:chgData name="Ashok Basnet" userId="b75f6f4236b527a2" providerId="Windows Live" clId="Web-{F1F8D6F4-E481-4E68-B864-3779507DD2AC}" dt="2023-04-30T16:23:44.263" v="372"/>
          <ac:spMkLst>
            <pc:docMk/>
            <pc:sldMk cId="1974913862" sldId="292"/>
            <ac:spMk id="7" creationId="{DA9C8D46-54D8-4DF1-99A2-E651C7B132F4}"/>
          </ac:spMkLst>
        </pc:spChg>
        <pc:spChg chg="add del">
          <ac:chgData name="Ashok Basnet" userId="b75f6f4236b527a2" providerId="Windows Live" clId="Web-{F1F8D6F4-E481-4E68-B864-3779507DD2AC}" dt="2023-04-30T16:23:39.904" v="370"/>
          <ac:spMkLst>
            <pc:docMk/>
            <pc:sldMk cId="1974913862" sldId="292"/>
            <ac:spMk id="8" creationId="{5A59F003-E00A-43F9-91DC-CC54E3B87466}"/>
          </ac:spMkLst>
        </pc:spChg>
        <pc:spChg chg="add del">
          <ac:chgData name="Ashok Basnet" userId="b75f6f4236b527a2" providerId="Windows Live" clId="Web-{F1F8D6F4-E481-4E68-B864-3779507DD2AC}" dt="2023-04-30T16:23:44.263" v="372"/>
          <ac:spMkLst>
            <pc:docMk/>
            <pc:sldMk cId="1974913862" sldId="292"/>
            <ac:spMk id="9" creationId="{9715DAF0-AE1B-46C9-8A6B-DB2AA05AB91D}"/>
          </ac:spMkLst>
        </pc:spChg>
        <pc:spChg chg="add del">
          <ac:chgData name="Ashok Basnet" userId="b75f6f4236b527a2" providerId="Windows Live" clId="Web-{F1F8D6F4-E481-4E68-B864-3779507DD2AC}" dt="2023-04-30T16:23:39.904" v="370"/>
          <ac:spMkLst>
            <pc:docMk/>
            <pc:sldMk cId="1974913862" sldId="292"/>
            <ac:spMk id="10" creationId="{D74A4382-E3AD-430A-9A1F-DFA3E0E77A7D}"/>
          </ac:spMkLst>
        </pc:spChg>
        <pc:spChg chg="add del">
          <ac:chgData name="Ashok Basnet" userId="b75f6f4236b527a2" providerId="Windows Live" clId="Web-{F1F8D6F4-E481-4E68-B864-3779507DD2AC}" dt="2023-04-30T16:23:44.263" v="372"/>
          <ac:spMkLst>
            <pc:docMk/>
            <pc:sldMk cId="1974913862" sldId="292"/>
            <ac:spMk id="11" creationId="{DE12BF4D-F47A-41C1-85FC-652E412D3B47}"/>
          </ac:spMkLst>
        </pc:spChg>
        <pc:spChg chg="add del">
          <ac:chgData name="Ashok Basnet" userId="b75f6f4236b527a2" providerId="Windows Live" clId="Web-{F1F8D6F4-E481-4E68-B864-3779507DD2AC}" dt="2023-04-30T16:23:39.904" v="370"/>
          <ac:spMkLst>
            <pc:docMk/>
            <pc:sldMk cId="1974913862" sldId="292"/>
            <ac:spMk id="12" creationId="{79F40191-0F44-4FD1-82CC-ACB507C14BE6}"/>
          </ac:spMkLst>
        </pc:spChg>
        <pc:spChg chg="add del">
          <ac:chgData name="Ashok Basnet" userId="b75f6f4236b527a2" providerId="Windows Live" clId="Web-{F1F8D6F4-E481-4E68-B864-3779507DD2AC}" dt="2023-04-30T16:23:44.263" v="372"/>
          <ac:spMkLst>
            <pc:docMk/>
            <pc:sldMk cId="1974913862" sldId="292"/>
            <ac:spMk id="13" creationId="{AAF055B3-1F95-4ABA-BFE4-A58320A8206E}"/>
          </ac:spMkLst>
        </pc:spChg>
        <pc:spChg chg="add del">
          <ac:chgData name="Ashok Basnet" userId="b75f6f4236b527a2" providerId="Windows Live" clId="Web-{F1F8D6F4-E481-4E68-B864-3779507DD2AC}" dt="2023-04-30T16:23:44.263" v="372"/>
          <ac:spMkLst>
            <pc:docMk/>
            <pc:sldMk cId="1974913862" sldId="292"/>
            <ac:spMk id="15" creationId="{65FBF53F-BBBA-4974-AD72-0E8CD294E50F}"/>
          </ac:spMkLst>
        </pc:spChg>
        <pc:spChg chg="add del">
          <ac:chgData name="Ashok Basnet" userId="b75f6f4236b527a2" providerId="Windows Live" clId="Web-{F1F8D6F4-E481-4E68-B864-3779507DD2AC}" dt="2023-04-30T16:23:44.263" v="372"/>
          <ac:spMkLst>
            <pc:docMk/>
            <pc:sldMk cId="1974913862" sldId="292"/>
            <ac:spMk id="17" creationId="{5A2875D7-3769-4291-959E-9FAD764A760C}"/>
          </ac:spMkLst>
        </pc:spChg>
        <pc:spChg chg="add del">
          <ac:chgData name="Ashok Basnet" userId="b75f6f4236b527a2" providerId="Windows Live" clId="Web-{F1F8D6F4-E481-4E68-B864-3779507DD2AC}" dt="2023-04-30T16:23:47.139" v="374"/>
          <ac:spMkLst>
            <pc:docMk/>
            <pc:sldMk cId="1974913862" sldId="292"/>
            <ac:spMk id="19" creationId="{C1DD1A8A-57D5-4A81-AD04-532B043C5611}"/>
          </ac:spMkLst>
        </pc:spChg>
        <pc:spChg chg="add del">
          <ac:chgData name="Ashok Basnet" userId="b75f6f4236b527a2" providerId="Windows Live" clId="Web-{F1F8D6F4-E481-4E68-B864-3779507DD2AC}" dt="2023-04-30T16:23:47.139" v="374"/>
          <ac:spMkLst>
            <pc:docMk/>
            <pc:sldMk cId="1974913862" sldId="292"/>
            <ac:spMk id="21" creationId="{007891EC-4501-44ED-A8C8-B11B6DB767AB}"/>
          </ac:spMkLst>
        </pc:spChg>
        <pc:spChg chg="add">
          <ac:chgData name="Ashok Basnet" userId="b75f6f4236b527a2" providerId="Windows Live" clId="Web-{F1F8D6F4-E481-4E68-B864-3779507DD2AC}" dt="2023-04-30T16:23:47.201" v="375"/>
          <ac:spMkLst>
            <pc:docMk/>
            <pc:sldMk cId="1974913862" sldId="292"/>
            <ac:spMk id="23" creationId="{5A59F003-E00A-43F9-91DC-CC54E3B87466}"/>
          </ac:spMkLst>
        </pc:spChg>
        <pc:spChg chg="add">
          <ac:chgData name="Ashok Basnet" userId="b75f6f4236b527a2" providerId="Windows Live" clId="Web-{F1F8D6F4-E481-4E68-B864-3779507DD2AC}" dt="2023-04-30T16:23:47.201" v="375"/>
          <ac:spMkLst>
            <pc:docMk/>
            <pc:sldMk cId="1974913862" sldId="292"/>
            <ac:spMk id="25" creationId="{D74A4382-E3AD-430A-9A1F-DFA3E0E77A7D}"/>
          </ac:spMkLst>
        </pc:spChg>
        <pc:spChg chg="add">
          <ac:chgData name="Ashok Basnet" userId="b75f6f4236b527a2" providerId="Windows Live" clId="Web-{F1F8D6F4-E481-4E68-B864-3779507DD2AC}" dt="2023-04-30T16:23:47.201" v="375"/>
          <ac:spMkLst>
            <pc:docMk/>
            <pc:sldMk cId="1974913862" sldId="292"/>
            <ac:spMk id="26" creationId="{79F40191-0F44-4FD1-82CC-ACB507C14BE6}"/>
          </ac:spMkLst>
        </pc:spChg>
        <pc:picChg chg="add del">
          <ac:chgData name="Ashok Basnet" userId="b75f6f4236b527a2" providerId="Windows Live" clId="Web-{F1F8D6F4-E481-4E68-B864-3779507DD2AC}" dt="2023-04-30T16:23:39.904" v="370"/>
          <ac:picMkLst>
            <pc:docMk/>
            <pc:sldMk cId="1974913862" sldId="292"/>
            <ac:picMk id="4" creationId="{ABCA1755-83E4-2717-17DB-6FBE3AB811CD}"/>
          </ac:picMkLst>
        </pc:picChg>
        <pc:picChg chg="add del">
          <ac:chgData name="Ashok Basnet" userId="b75f6f4236b527a2" providerId="Windows Live" clId="Web-{F1F8D6F4-E481-4E68-B864-3779507DD2AC}" dt="2023-04-30T16:23:47.139" v="374"/>
          <ac:picMkLst>
            <pc:docMk/>
            <pc:sldMk cId="1974913862" sldId="292"/>
            <ac:picMk id="20" creationId="{225E337D-E8B5-705F-5505-569197564732}"/>
          </ac:picMkLst>
        </pc:picChg>
        <pc:picChg chg="add">
          <ac:chgData name="Ashok Basnet" userId="b75f6f4236b527a2" providerId="Windows Live" clId="Web-{F1F8D6F4-E481-4E68-B864-3779507DD2AC}" dt="2023-04-30T16:23:47.201" v="375"/>
          <ac:picMkLst>
            <pc:docMk/>
            <pc:sldMk cId="1974913862" sldId="292"/>
            <ac:picMk id="24" creationId="{ABCA1755-83E4-2717-17DB-6FBE3AB811CD}"/>
          </ac:picMkLst>
        </pc:picChg>
      </pc:sldChg>
    </pc:docChg>
  </pc:docChgLst>
  <pc:docChgLst>
    <pc:chgData name="Ashok Basnet" userId="b75f6f4236b527a2" providerId="Windows Live" clId="Web-{283442A5-AAA3-477C-B61B-DCBEC2C3036D}"/>
    <pc:docChg chg="addSld modSld">
      <pc:chgData name="Ashok Basnet" userId="b75f6f4236b527a2" providerId="Windows Live" clId="Web-{283442A5-AAA3-477C-B61B-DCBEC2C3036D}" dt="2023-04-23T03:37:18.020" v="50" actId="14100"/>
      <pc:docMkLst>
        <pc:docMk/>
      </pc:docMkLst>
      <pc:sldChg chg="addSp delSp modSp mod setBg addAnim delAnim setClrOvrMap">
        <pc:chgData name="Ashok Basnet" userId="b75f6f4236b527a2" providerId="Windows Live" clId="Web-{283442A5-AAA3-477C-B61B-DCBEC2C3036D}" dt="2023-04-23T03:36:34.910" v="41" actId="20577"/>
        <pc:sldMkLst>
          <pc:docMk/>
          <pc:sldMk cId="109857222" sldId="256"/>
        </pc:sldMkLst>
        <pc:spChg chg="mod">
          <ac:chgData name="Ashok Basnet" userId="b75f6f4236b527a2" providerId="Windows Live" clId="Web-{283442A5-AAA3-477C-B61B-DCBEC2C3036D}" dt="2023-04-23T03:36:23.972" v="38"/>
          <ac:spMkLst>
            <pc:docMk/>
            <pc:sldMk cId="109857222" sldId="256"/>
            <ac:spMk id="2" creationId="{00000000-0000-0000-0000-000000000000}"/>
          </ac:spMkLst>
        </pc:spChg>
        <pc:spChg chg="mod">
          <ac:chgData name="Ashok Basnet" userId="b75f6f4236b527a2" providerId="Windows Live" clId="Web-{283442A5-AAA3-477C-B61B-DCBEC2C3036D}" dt="2023-04-23T03:36:34.910" v="41" actId="20577"/>
          <ac:spMkLst>
            <pc:docMk/>
            <pc:sldMk cId="109857222" sldId="256"/>
            <ac:spMk id="3" creationId="{00000000-0000-0000-0000-000000000000}"/>
          </ac:spMkLst>
        </pc:spChg>
        <pc:spChg chg="add">
          <ac:chgData name="Ashok Basnet" userId="b75f6f4236b527a2" providerId="Windows Live" clId="Web-{283442A5-AAA3-477C-B61B-DCBEC2C3036D}" dt="2023-04-23T03:36:23.972" v="38"/>
          <ac:spMkLst>
            <pc:docMk/>
            <pc:sldMk cId="109857222" sldId="256"/>
            <ac:spMk id="7" creationId="{3677BAFB-3BD3-41BB-9107-FAE224AE21C4}"/>
          </ac:spMkLst>
        </pc:spChg>
        <pc:spChg chg="add del">
          <ac:chgData name="Ashok Basnet" userId="b75f6f4236b527a2" providerId="Windows Live" clId="Web-{283442A5-AAA3-477C-B61B-DCBEC2C3036D}" dt="2023-04-23T03:36:14.566" v="35"/>
          <ac:spMkLst>
            <pc:docMk/>
            <pc:sldMk cId="109857222" sldId="256"/>
            <ac:spMk id="8" creationId="{3677BAFB-3BD3-41BB-9107-FAE224AE21C4}"/>
          </ac:spMkLst>
        </pc:spChg>
        <pc:spChg chg="add">
          <ac:chgData name="Ashok Basnet" userId="b75f6f4236b527a2" providerId="Windows Live" clId="Web-{283442A5-AAA3-477C-B61B-DCBEC2C3036D}" dt="2023-04-23T03:36:23.972" v="38"/>
          <ac:spMkLst>
            <pc:docMk/>
            <pc:sldMk cId="109857222" sldId="256"/>
            <ac:spMk id="9" creationId="{E6823A9B-C188-42D4-847C-3AD928DB145C}"/>
          </ac:spMkLst>
        </pc:spChg>
        <pc:spChg chg="add del">
          <ac:chgData name="Ashok Basnet" userId="b75f6f4236b527a2" providerId="Windows Live" clId="Web-{283442A5-AAA3-477C-B61B-DCBEC2C3036D}" dt="2023-04-23T03:36:14.566" v="35"/>
          <ac:spMkLst>
            <pc:docMk/>
            <pc:sldMk cId="109857222" sldId="256"/>
            <ac:spMk id="10" creationId="{E6823A9B-C188-42D4-847C-3AD928DB145C}"/>
          </ac:spMkLst>
        </pc:spChg>
        <pc:spChg chg="add">
          <ac:chgData name="Ashok Basnet" userId="b75f6f4236b527a2" providerId="Windows Live" clId="Web-{283442A5-AAA3-477C-B61B-DCBEC2C3036D}" dt="2023-04-23T03:36:23.972" v="38"/>
          <ac:spMkLst>
            <pc:docMk/>
            <pc:sldMk cId="109857222" sldId="256"/>
            <ac:spMk id="11" creationId="{34B557F3-1A0C-4749-A6DB-EAC082DF390B}"/>
          </ac:spMkLst>
        </pc:spChg>
        <pc:spChg chg="add del">
          <ac:chgData name="Ashok Basnet" userId="b75f6f4236b527a2" providerId="Windows Live" clId="Web-{283442A5-AAA3-477C-B61B-DCBEC2C3036D}" dt="2023-04-23T03:36:14.566" v="35"/>
          <ac:spMkLst>
            <pc:docMk/>
            <pc:sldMk cId="109857222" sldId="256"/>
            <ac:spMk id="12" creationId="{34B557F3-1A0C-4749-A6DB-EAC082DF390B}"/>
          </ac:spMkLst>
        </pc:spChg>
        <pc:spChg chg="add">
          <ac:chgData name="Ashok Basnet" userId="b75f6f4236b527a2" providerId="Windows Live" clId="Web-{283442A5-AAA3-477C-B61B-DCBEC2C3036D}" dt="2023-04-23T03:36:23.972" v="38"/>
          <ac:spMkLst>
            <pc:docMk/>
            <pc:sldMk cId="109857222" sldId="256"/>
            <ac:spMk id="13" creationId="{55D55AA6-3751-494F-868A-DCEDC5CE82BF}"/>
          </ac:spMkLst>
        </pc:spChg>
        <pc:spChg chg="add del">
          <ac:chgData name="Ashok Basnet" userId="b75f6f4236b527a2" providerId="Windows Live" clId="Web-{283442A5-AAA3-477C-B61B-DCBEC2C3036D}" dt="2023-04-23T03:36:14.566" v="35"/>
          <ac:spMkLst>
            <pc:docMk/>
            <pc:sldMk cId="109857222" sldId="256"/>
            <ac:spMk id="14" creationId="{55D55AA6-3751-494F-868A-DCEDC5CE82BF}"/>
          </ac:spMkLst>
        </pc:spChg>
        <pc:spChg chg="add">
          <ac:chgData name="Ashok Basnet" userId="b75f6f4236b527a2" providerId="Windows Live" clId="Web-{283442A5-AAA3-477C-B61B-DCBEC2C3036D}" dt="2023-04-23T03:36:23.972" v="38"/>
          <ac:spMkLst>
            <pc:docMk/>
            <pc:sldMk cId="109857222" sldId="256"/>
            <ac:spMk id="15" creationId="{4D4C00DC-4DC6-4CD2-9E31-F17E6CEBC5A6}"/>
          </ac:spMkLst>
        </pc:spChg>
        <pc:spChg chg="add del">
          <ac:chgData name="Ashok Basnet" userId="b75f6f4236b527a2" providerId="Windows Live" clId="Web-{283442A5-AAA3-477C-B61B-DCBEC2C3036D}" dt="2023-04-23T03:36:14.566" v="35"/>
          <ac:spMkLst>
            <pc:docMk/>
            <pc:sldMk cId="109857222" sldId="256"/>
            <ac:spMk id="16" creationId="{4D4C00DC-4DC6-4CD2-9E31-F17E6CEBC5A6}"/>
          </ac:spMkLst>
        </pc:spChg>
        <pc:spChg chg="add">
          <ac:chgData name="Ashok Basnet" userId="b75f6f4236b527a2" providerId="Windows Live" clId="Web-{283442A5-AAA3-477C-B61B-DCBEC2C3036D}" dt="2023-04-23T03:36:23.972" v="38"/>
          <ac:spMkLst>
            <pc:docMk/>
            <pc:sldMk cId="109857222" sldId="256"/>
            <ac:spMk id="17" creationId="{D82AB1B2-7970-42CF-8BF5-567C69E9FFFB}"/>
          </ac:spMkLst>
        </pc:spChg>
        <pc:spChg chg="add del">
          <ac:chgData name="Ashok Basnet" userId="b75f6f4236b527a2" providerId="Windows Live" clId="Web-{283442A5-AAA3-477C-B61B-DCBEC2C3036D}" dt="2023-04-23T03:36:14.566" v="35"/>
          <ac:spMkLst>
            <pc:docMk/>
            <pc:sldMk cId="109857222" sldId="256"/>
            <ac:spMk id="18" creationId="{D82AB1B2-7970-42CF-8BF5-567C69E9FFFB}"/>
          </ac:spMkLst>
        </pc:spChg>
        <pc:spChg chg="add">
          <ac:chgData name="Ashok Basnet" userId="b75f6f4236b527a2" providerId="Windows Live" clId="Web-{283442A5-AAA3-477C-B61B-DCBEC2C3036D}" dt="2023-04-23T03:36:23.972" v="38"/>
          <ac:spMkLst>
            <pc:docMk/>
            <pc:sldMk cId="109857222" sldId="256"/>
            <ac:spMk id="23" creationId="{C10FB9CA-E7FA-462C-B537-F1224ED1ACF4}"/>
          </ac:spMkLst>
        </pc:spChg>
        <pc:spChg chg="add del">
          <ac:chgData name="Ashok Basnet" userId="b75f6f4236b527a2" providerId="Windows Live" clId="Web-{283442A5-AAA3-477C-B61B-DCBEC2C3036D}" dt="2023-04-23T03:36:14.566" v="35"/>
          <ac:spMkLst>
            <pc:docMk/>
            <pc:sldMk cId="109857222" sldId="256"/>
            <ac:spMk id="24" creationId="{C10FB9CA-E7FA-462C-B537-F1224ED1ACF4}"/>
          </ac:spMkLst>
        </pc:spChg>
        <pc:spChg chg="add">
          <ac:chgData name="Ashok Basnet" userId="b75f6f4236b527a2" providerId="Windows Live" clId="Web-{283442A5-AAA3-477C-B61B-DCBEC2C3036D}" dt="2023-04-23T03:36:23.972" v="38"/>
          <ac:spMkLst>
            <pc:docMk/>
            <pc:sldMk cId="109857222" sldId="256"/>
            <ac:spMk id="25" creationId="{D8469AE7-A75B-4F37-850B-EF5974ABED2C}"/>
          </ac:spMkLst>
        </pc:spChg>
        <pc:spChg chg="add del">
          <ac:chgData name="Ashok Basnet" userId="b75f6f4236b527a2" providerId="Windows Live" clId="Web-{283442A5-AAA3-477C-B61B-DCBEC2C3036D}" dt="2023-04-23T03:36:14.566" v="35"/>
          <ac:spMkLst>
            <pc:docMk/>
            <pc:sldMk cId="109857222" sldId="256"/>
            <ac:spMk id="26" creationId="{D8469AE7-A75B-4F37-850B-EF5974ABED2C}"/>
          </ac:spMkLst>
        </pc:spChg>
        <pc:grpChg chg="add">
          <ac:chgData name="Ashok Basnet" userId="b75f6f4236b527a2" providerId="Windows Live" clId="Web-{283442A5-AAA3-477C-B61B-DCBEC2C3036D}" dt="2023-04-23T03:36:23.972" v="38"/>
          <ac:grpSpMkLst>
            <pc:docMk/>
            <pc:sldMk cId="109857222" sldId="256"/>
            <ac:grpSpMk id="19" creationId="{66FB5A75-BDE2-4F12-A95B-C48788A7685C}"/>
          </ac:grpSpMkLst>
        </pc:grpChg>
        <pc:grpChg chg="add del">
          <ac:chgData name="Ashok Basnet" userId="b75f6f4236b527a2" providerId="Windows Live" clId="Web-{283442A5-AAA3-477C-B61B-DCBEC2C3036D}" dt="2023-04-23T03:36:14.566" v="35"/>
          <ac:grpSpMkLst>
            <pc:docMk/>
            <pc:sldMk cId="109857222" sldId="256"/>
            <ac:grpSpMk id="20" creationId="{66FB5A75-BDE2-4F12-A95B-C48788A7685C}"/>
          </ac:grpSpMkLst>
        </pc:grpChg>
        <pc:grpChg chg="add">
          <ac:chgData name="Ashok Basnet" userId="b75f6f4236b527a2" providerId="Windows Live" clId="Web-{283442A5-AAA3-477C-B61B-DCBEC2C3036D}" dt="2023-04-23T03:36:23.972" v="38"/>
          <ac:grpSpMkLst>
            <pc:docMk/>
            <pc:sldMk cId="109857222" sldId="256"/>
            <ac:grpSpMk id="27" creationId="{63301095-70B2-49AA-8DA9-A35629AD621C}"/>
          </ac:grpSpMkLst>
        </pc:grpChg>
        <pc:grpChg chg="add del">
          <ac:chgData name="Ashok Basnet" userId="b75f6f4236b527a2" providerId="Windows Live" clId="Web-{283442A5-AAA3-477C-B61B-DCBEC2C3036D}" dt="2023-04-23T03:36:14.566" v="35"/>
          <ac:grpSpMkLst>
            <pc:docMk/>
            <pc:sldMk cId="109857222" sldId="256"/>
            <ac:grpSpMk id="28" creationId="{63301095-70B2-49AA-8DA9-A35629AD621C}"/>
          </ac:grpSpMkLst>
        </pc:grpChg>
        <pc:picChg chg="add del">
          <ac:chgData name="Ashok Basnet" userId="b75f6f4236b527a2" providerId="Windows Live" clId="Web-{283442A5-AAA3-477C-B61B-DCBEC2C3036D}" dt="2023-04-23T03:36:23.878" v="37"/>
          <ac:picMkLst>
            <pc:docMk/>
            <pc:sldMk cId="109857222" sldId="256"/>
            <ac:picMk id="5" creationId="{61293778-8FE9-E954-A927-21CAC690D764}"/>
          </ac:picMkLst>
        </pc:picChg>
      </pc:sldChg>
      <pc:sldChg chg="addSp delSp modSp new mod setBg">
        <pc:chgData name="Ashok Basnet" userId="b75f6f4236b527a2" providerId="Windows Live" clId="Web-{283442A5-AAA3-477C-B61B-DCBEC2C3036D}" dt="2023-04-23T03:37:18.020" v="50" actId="14100"/>
        <pc:sldMkLst>
          <pc:docMk/>
          <pc:sldMk cId="3760473020" sldId="257"/>
        </pc:sldMkLst>
        <pc:spChg chg="mod">
          <ac:chgData name="Ashok Basnet" userId="b75f6f4236b527a2" providerId="Windows Live" clId="Web-{283442A5-AAA3-477C-B61B-DCBEC2C3036D}" dt="2023-04-23T03:37:06.317" v="48"/>
          <ac:spMkLst>
            <pc:docMk/>
            <pc:sldMk cId="3760473020" sldId="257"/>
            <ac:spMk id="2" creationId="{7DB7F90D-58BB-24F4-07EE-7F058FD783C4}"/>
          </ac:spMkLst>
        </pc:spChg>
        <pc:spChg chg="mod">
          <ac:chgData name="Ashok Basnet" userId="b75f6f4236b527a2" providerId="Windows Live" clId="Web-{283442A5-AAA3-477C-B61B-DCBEC2C3036D}" dt="2023-04-23T03:37:18.020" v="50" actId="14100"/>
          <ac:spMkLst>
            <pc:docMk/>
            <pc:sldMk cId="3760473020" sldId="257"/>
            <ac:spMk id="3" creationId="{33D0B231-25B1-E7C2-1EEF-4FE5A85AFCC4}"/>
          </ac:spMkLst>
        </pc:spChg>
        <pc:spChg chg="add del">
          <ac:chgData name="Ashok Basnet" userId="b75f6f4236b527a2" providerId="Windows Live" clId="Web-{283442A5-AAA3-477C-B61B-DCBEC2C3036D}" dt="2023-04-23T03:36:51.160" v="43"/>
          <ac:spMkLst>
            <pc:docMk/>
            <pc:sldMk cId="3760473020" sldId="257"/>
            <ac:spMk id="8" creationId="{5A0118C5-4F8D-4CF4-BADD-53FEACC6C42A}"/>
          </ac:spMkLst>
        </pc:spChg>
        <pc:spChg chg="add del">
          <ac:chgData name="Ashok Basnet" userId="b75f6f4236b527a2" providerId="Windows Live" clId="Web-{283442A5-AAA3-477C-B61B-DCBEC2C3036D}" dt="2023-04-23T03:36:51.160" v="43"/>
          <ac:spMkLst>
            <pc:docMk/>
            <pc:sldMk cId="3760473020" sldId="257"/>
            <ac:spMk id="10" creationId="{4E0A5C5C-2A95-428E-9F6A-0D29EBD57C9F}"/>
          </ac:spMkLst>
        </pc:spChg>
        <pc:spChg chg="add del">
          <ac:chgData name="Ashok Basnet" userId="b75f6f4236b527a2" providerId="Windows Live" clId="Web-{283442A5-AAA3-477C-B61B-DCBEC2C3036D}" dt="2023-04-23T03:36:51.160" v="43"/>
          <ac:spMkLst>
            <pc:docMk/>
            <pc:sldMk cId="3760473020" sldId="257"/>
            <ac:spMk id="12" creationId="{1056F38F-7C4E-461D-8709-7D0024AE1F79}"/>
          </ac:spMkLst>
        </pc:spChg>
        <pc:spChg chg="add del">
          <ac:chgData name="Ashok Basnet" userId="b75f6f4236b527a2" providerId="Windows Live" clId="Web-{283442A5-AAA3-477C-B61B-DCBEC2C3036D}" dt="2023-04-23T03:36:51.160" v="43"/>
          <ac:spMkLst>
            <pc:docMk/>
            <pc:sldMk cId="3760473020" sldId="257"/>
            <ac:spMk id="14" creationId="{C7278469-3C3C-49CE-AEEE-E176A4900B78}"/>
          </ac:spMkLst>
        </pc:spChg>
        <pc:spChg chg="add del">
          <ac:chgData name="Ashok Basnet" userId="b75f6f4236b527a2" providerId="Windows Live" clId="Web-{283442A5-AAA3-477C-B61B-DCBEC2C3036D}" dt="2023-04-23T03:36:51.160" v="43"/>
          <ac:spMkLst>
            <pc:docMk/>
            <pc:sldMk cId="3760473020" sldId="257"/>
            <ac:spMk id="20" creationId="{4C6598AB-1C17-4D54-951C-A082D94ACB7A}"/>
          </ac:spMkLst>
        </pc:spChg>
        <pc:spChg chg="add del">
          <ac:chgData name="Ashok Basnet" userId="b75f6f4236b527a2" providerId="Windows Live" clId="Web-{283442A5-AAA3-477C-B61B-DCBEC2C3036D}" dt="2023-04-23T03:36:51.160" v="43"/>
          <ac:spMkLst>
            <pc:docMk/>
            <pc:sldMk cId="3760473020" sldId="257"/>
            <ac:spMk id="22" creationId="{C83B66D7-137D-4AC1-B172-53D60F08BEB5}"/>
          </ac:spMkLst>
        </pc:spChg>
        <pc:spChg chg="add del">
          <ac:chgData name="Ashok Basnet" userId="b75f6f4236b527a2" providerId="Windows Live" clId="Web-{283442A5-AAA3-477C-B61B-DCBEC2C3036D}" dt="2023-04-23T03:36:51.160" v="43"/>
          <ac:spMkLst>
            <pc:docMk/>
            <pc:sldMk cId="3760473020" sldId="257"/>
            <ac:spMk id="24" creationId="{F6B92503-6984-4D15-8B98-8718709B785D}"/>
          </ac:spMkLst>
        </pc:spChg>
        <pc:spChg chg="add del">
          <ac:chgData name="Ashok Basnet" userId="b75f6f4236b527a2" providerId="Windows Live" clId="Web-{283442A5-AAA3-477C-B61B-DCBEC2C3036D}" dt="2023-04-23T03:36:51.160" v="43"/>
          <ac:spMkLst>
            <pc:docMk/>
            <pc:sldMk cId="3760473020" sldId="257"/>
            <ac:spMk id="26" creationId="{08DDF938-524E-4C18-A47D-C00627832366}"/>
          </ac:spMkLst>
        </pc:spChg>
        <pc:spChg chg="add del">
          <ac:chgData name="Ashok Basnet" userId="b75f6f4236b527a2" providerId="Windows Live" clId="Web-{283442A5-AAA3-477C-B61B-DCBEC2C3036D}" dt="2023-04-23T03:36:55.286" v="45"/>
          <ac:spMkLst>
            <pc:docMk/>
            <pc:sldMk cId="3760473020" sldId="257"/>
            <ac:spMk id="35" creationId="{5A0118C5-4F8D-4CF4-BADD-53FEACC6C42A}"/>
          </ac:spMkLst>
        </pc:spChg>
        <pc:spChg chg="add del">
          <ac:chgData name="Ashok Basnet" userId="b75f6f4236b527a2" providerId="Windows Live" clId="Web-{283442A5-AAA3-477C-B61B-DCBEC2C3036D}" dt="2023-04-23T03:36:55.286" v="45"/>
          <ac:spMkLst>
            <pc:docMk/>
            <pc:sldMk cId="3760473020" sldId="257"/>
            <ac:spMk id="36" creationId="{D0A98BBA-D3EA-45DC-B8A1-9C61397D4C21}"/>
          </ac:spMkLst>
        </pc:spChg>
        <pc:spChg chg="add del">
          <ac:chgData name="Ashok Basnet" userId="b75f6f4236b527a2" providerId="Windows Live" clId="Web-{283442A5-AAA3-477C-B61B-DCBEC2C3036D}" dt="2023-04-23T03:36:55.286" v="45"/>
          <ac:spMkLst>
            <pc:docMk/>
            <pc:sldMk cId="3760473020" sldId="257"/>
            <ac:spMk id="37" creationId="{2E4C95AB-2BD7-4E38-BDD5-1E41F3A9BCF3}"/>
          </ac:spMkLst>
        </pc:spChg>
        <pc:spChg chg="add del">
          <ac:chgData name="Ashok Basnet" userId="b75f6f4236b527a2" providerId="Windows Live" clId="Web-{283442A5-AAA3-477C-B61B-DCBEC2C3036D}" dt="2023-04-23T03:37:06.317" v="48"/>
          <ac:spMkLst>
            <pc:docMk/>
            <pc:sldMk cId="3760473020" sldId="257"/>
            <ac:spMk id="45" creationId="{5A0118C5-4F8D-4CF4-BADD-53FEACC6C42A}"/>
          </ac:spMkLst>
        </pc:spChg>
        <pc:spChg chg="add del">
          <ac:chgData name="Ashok Basnet" userId="b75f6f4236b527a2" providerId="Windows Live" clId="Web-{283442A5-AAA3-477C-B61B-DCBEC2C3036D}" dt="2023-04-23T03:37:06.317" v="48"/>
          <ac:spMkLst>
            <pc:docMk/>
            <pc:sldMk cId="3760473020" sldId="257"/>
            <ac:spMk id="46" creationId="{4E0A5C5C-2A95-428E-9F6A-0D29EBD57C9F}"/>
          </ac:spMkLst>
        </pc:spChg>
        <pc:spChg chg="add del">
          <ac:chgData name="Ashok Basnet" userId="b75f6f4236b527a2" providerId="Windows Live" clId="Web-{283442A5-AAA3-477C-B61B-DCBEC2C3036D}" dt="2023-04-23T03:37:06.317" v="48"/>
          <ac:spMkLst>
            <pc:docMk/>
            <pc:sldMk cId="3760473020" sldId="257"/>
            <ac:spMk id="47" creationId="{1056F38F-7C4E-461D-8709-7D0024AE1F79}"/>
          </ac:spMkLst>
        </pc:spChg>
        <pc:spChg chg="add del">
          <ac:chgData name="Ashok Basnet" userId="b75f6f4236b527a2" providerId="Windows Live" clId="Web-{283442A5-AAA3-477C-B61B-DCBEC2C3036D}" dt="2023-04-23T03:37:06.317" v="48"/>
          <ac:spMkLst>
            <pc:docMk/>
            <pc:sldMk cId="3760473020" sldId="257"/>
            <ac:spMk id="48" creationId="{C7278469-3C3C-49CE-AEEE-E176A4900B78}"/>
          </ac:spMkLst>
        </pc:spChg>
        <pc:spChg chg="add del">
          <ac:chgData name="Ashok Basnet" userId="b75f6f4236b527a2" providerId="Windows Live" clId="Web-{283442A5-AAA3-477C-B61B-DCBEC2C3036D}" dt="2023-04-23T03:37:06.317" v="48"/>
          <ac:spMkLst>
            <pc:docMk/>
            <pc:sldMk cId="3760473020" sldId="257"/>
            <ac:spMk id="50" creationId="{4C6598AB-1C17-4D54-951C-A082D94ACB7A}"/>
          </ac:spMkLst>
        </pc:spChg>
        <pc:spChg chg="add del">
          <ac:chgData name="Ashok Basnet" userId="b75f6f4236b527a2" providerId="Windows Live" clId="Web-{283442A5-AAA3-477C-B61B-DCBEC2C3036D}" dt="2023-04-23T03:37:06.317" v="48"/>
          <ac:spMkLst>
            <pc:docMk/>
            <pc:sldMk cId="3760473020" sldId="257"/>
            <ac:spMk id="51" creationId="{C83B66D7-137D-4AC1-B172-53D60F08BEB5}"/>
          </ac:spMkLst>
        </pc:spChg>
        <pc:spChg chg="add del">
          <ac:chgData name="Ashok Basnet" userId="b75f6f4236b527a2" providerId="Windows Live" clId="Web-{283442A5-AAA3-477C-B61B-DCBEC2C3036D}" dt="2023-04-23T03:37:06.317" v="48"/>
          <ac:spMkLst>
            <pc:docMk/>
            <pc:sldMk cId="3760473020" sldId="257"/>
            <ac:spMk id="52" creationId="{F6B92503-6984-4D15-8B98-8718709B785D}"/>
          </ac:spMkLst>
        </pc:spChg>
        <pc:spChg chg="add del">
          <ac:chgData name="Ashok Basnet" userId="b75f6f4236b527a2" providerId="Windows Live" clId="Web-{283442A5-AAA3-477C-B61B-DCBEC2C3036D}" dt="2023-04-23T03:37:06.317" v="48"/>
          <ac:spMkLst>
            <pc:docMk/>
            <pc:sldMk cId="3760473020" sldId="257"/>
            <ac:spMk id="53" creationId="{08DDF938-524E-4C18-A47D-C00627832366}"/>
          </ac:spMkLst>
        </pc:spChg>
        <pc:spChg chg="add">
          <ac:chgData name="Ashok Basnet" userId="b75f6f4236b527a2" providerId="Windows Live" clId="Web-{283442A5-AAA3-477C-B61B-DCBEC2C3036D}" dt="2023-04-23T03:37:06.317" v="48"/>
          <ac:spMkLst>
            <pc:docMk/>
            <pc:sldMk cId="3760473020" sldId="257"/>
            <ac:spMk id="59" creationId="{5A0118C5-4F8D-4CF4-BADD-53FEACC6C42A}"/>
          </ac:spMkLst>
        </pc:spChg>
        <pc:spChg chg="add">
          <ac:chgData name="Ashok Basnet" userId="b75f6f4236b527a2" providerId="Windows Live" clId="Web-{283442A5-AAA3-477C-B61B-DCBEC2C3036D}" dt="2023-04-23T03:37:06.317" v="48"/>
          <ac:spMkLst>
            <pc:docMk/>
            <pc:sldMk cId="3760473020" sldId="257"/>
            <ac:spMk id="61" creationId="{CAEBFCD5-5356-4326-8D39-8235A46CD7B2}"/>
          </ac:spMkLst>
        </pc:spChg>
        <pc:spChg chg="add">
          <ac:chgData name="Ashok Basnet" userId="b75f6f4236b527a2" providerId="Windows Live" clId="Web-{283442A5-AAA3-477C-B61B-DCBEC2C3036D}" dt="2023-04-23T03:37:06.317" v="48"/>
          <ac:spMkLst>
            <pc:docMk/>
            <pc:sldMk cId="3760473020" sldId="257"/>
            <ac:spMk id="63" creationId="{F6814848-248A-47DD-88E0-95099D951EF8}"/>
          </ac:spMkLst>
        </pc:spChg>
        <pc:spChg chg="add">
          <ac:chgData name="Ashok Basnet" userId="b75f6f4236b527a2" providerId="Windows Live" clId="Web-{283442A5-AAA3-477C-B61B-DCBEC2C3036D}" dt="2023-04-23T03:37:06.317" v="48"/>
          <ac:spMkLst>
            <pc:docMk/>
            <pc:sldMk cId="3760473020" sldId="257"/>
            <ac:spMk id="65" creationId="{718BDA89-0D2C-4C4E-99F6-D7A220FE48D3}"/>
          </ac:spMkLst>
        </pc:spChg>
        <pc:spChg chg="add">
          <ac:chgData name="Ashok Basnet" userId="b75f6f4236b527a2" providerId="Windows Live" clId="Web-{283442A5-AAA3-477C-B61B-DCBEC2C3036D}" dt="2023-04-23T03:37:06.317" v="48"/>
          <ac:spMkLst>
            <pc:docMk/>
            <pc:sldMk cId="3760473020" sldId="257"/>
            <ac:spMk id="71" creationId="{7CE98B01-ED41-482F-AFA1-19C7FA7C04A7}"/>
          </ac:spMkLst>
        </pc:spChg>
        <pc:spChg chg="add">
          <ac:chgData name="Ashok Basnet" userId="b75f6f4236b527a2" providerId="Windows Live" clId="Web-{283442A5-AAA3-477C-B61B-DCBEC2C3036D}" dt="2023-04-23T03:37:06.317" v="48"/>
          <ac:spMkLst>
            <pc:docMk/>
            <pc:sldMk cId="3760473020" sldId="257"/>
            <ac:spMk id="73" creationId="{B9CABDD0-8DF6-4974-A224-9A2A81778003}"/>
          </ac:spMkLst>
        </pc:spChg>
        <pc:grpChg chg="add del">
          <ac:chgData name="Ashok Basnet" userId="b75f6f4236b527a2" providerId="Windows Live" clId="Web-{283442A5-AAA3-477C-B61B-DCBEC2C3036D}" dt="2023-04-23T03:36:51.160" v="43"/>
          <ac:grpSpMkLst>
            <pc:docMk/>
            <pc:sldMk cId="3760473020" sldId="257"/>
            <ac:grpSpMk id="16" creationId="{93DC754C-7E09-422D-A8BB-AF632E90DFA2}"/>
          </ac:grpSpMkLst>
        </pc:grpChg>
        <pc:grpChg chg="add del">
          <ac:chgData name="Ashok Basnet" userId="b75f6f4236b527a2" providerId="Windows Live" clId="Web-{283442A5-AAA3-477C-B61B-DCBEC2C3036D}" dt="2023-04-23T03:36:51.160" v="43"/>
          <ac:grpSpMkLst>
            <pc:docMk/>
            <pc:sldMk cId="3760473020" sldId="257"/>
            <ac:grpSpMk id="28" creationId="{3773FAF5-C452-4455-9411-D6AF5EBD4CA9}"/>
          </ac:grpSpMkLst>
        </pc:grpChg>
        <pc:grpChg chg="add del">
          <ac:chgData name="Ashok Basnet" userId="b75f6f4236b527a2" providerId="Windows Live" clId="Web-{283442A5-AAA3-477C-B61B-DCBEC2C3036D}" dt="2023-04-23T03:36:55.286" v="45"/>
          <ac:grpSpMkLst>
            <pc:docMk/>
            <pc:sldMk cId="3760473020" sldId="257"/>
            <ac:grpSpMk id="38" creationId="{85836128-58DE-4E5A-B27E-DFE747CA0B2B}"/>
          </ac:grpSpMkLst>
        </pc:grpChg>
        <pc:grpChg chg="add del">
          <ac:chgData name="Ashok Basnet" userId="b75f6f4236b527a2" providerId="Windows Live" clId="Web-{283442A5-AAA3-477C-B61B-DCBEC2C3036D}" dt="2023-04-23T03:37:06.317" v="48"/>
          <ac:grpSpMkLst>
            <pc:docMk/>
            <pc:sldMk cId="3760473020" sldId="257"/>
            <ac:grpSpMk id="49" creationId="{93DC754C-7E09-422D-A8BB-AF632E90DFA2}"/>
          </ac:grpSpMkLst>
        </pc:grpChg>
        <pc:grpChg chg="add del">
          <ac:chgData name="Ashok Basnet" userId="b75f6f4236b527a2" providerId="Windows Live" clId="Web-{283442A5-AAA3-477C-B61B-DCBEC2C3036D}" dt="2023-04-23T03:37:06.317" v="48"/>
          <ac:grpSpMkLst>
            <pc:docMk/>
            <pc:sldMk cId="3760473020" sldId="257"/>
            <ac:grpSpMk id="54" creationId="{3773FAF5-C452-4455-9411-D6AF5EBD4CA9}"/>
          </ac:grpSpMkLst>
        </pc:grpChg>
        <pc:grpChg chg="add">
          <ac:chgData name="Ashok Basnet" userId="b75f6f4236b527a2" providerId="Windows Live" clId="Web-{283442A5-AAA3-477C-B61B-DCBEC2C3036D}" dt="2023-04-23T03:37:06.317" v="48"/>
          <ac:grpSpMkLst>
            <pc:docMk/>
            <pc:sldMk cId="3760473020" sldId="257"/>
            <ac:grpSpMk id="67" creationId="{6B67BE95-96EF-433C-9F29-B0732AA6B6AC}"/>
          </ac:grpSpMkLst>
        </pc:grpChg>
        <pc:grpChg chg="add">
          <ac:chgData name="Ashok Basnet" userId="b75f6f4236b527a2" providerId="Windows Live" clId="Web-{283442A5-AAA3-477C-B61B-DCBEC2C3036D}" dt="2023-04-23T03:37:06.317" v="48"/>
          <ac:grpSpMkLst>
            <pc:docMk/>
            <pc:sldMk cId="3760473020" sldId="257"/>
            <ac:grpSpMk id="75" creationId="{D6E8B984-55B9-4A62-A043-997D00F0AE09}"/>
          </ac:grpSpMkLst>
        </pc:grpChg>
      </pc:sldChg>
      <pc:sldChg chg="new">
        <pc:chgData name="Ashok Basnet" userId="b75f6f4236b527a2" providerId="Windows Live" clId="Web-{283442A5-AAA3-477C-B61B-DCBEC2C3036D}" dt="2023-04-23T03:36:00.065" v="29"/>
        <pc:sldMkLst>
          <pc:docMk/>
          <pc:sldMk cId="1305399195" sldId="258"/>
        </pc:sldMkLst>
      </pc:sldChg>
    </pc:docChg>
  </pc:docChgLst>
  <pc:docChgLst>
    <pc:chgData name="Ashok Basnet" userId="b75f6f4236b527a2" providerId="Windows Live" clId="Web-{9ED01B39-46E3-4BF3-87FB-56FEE281914E}"/>
    <pc:docChg chg="addSld modSld">
      <pc:chgData name="Ashok Basnet" userId="b75f6f4236b527a2" providerId="Windows Live" clId="Web-{9ED01B39-46E3-4BF3-87FB-56FEE281914E}" dt="2023-05-13T17:09:59.177" v="138" actId="1076"/>
      <pc:docMkLst>
        <pc:docMk/>
      </pc:docMkLst>
      <pc:sldChg chg="modSp add replId">
        <pc:chgData name="Ashok Basnet" userId="b75f6f4236b527a2" providerId="Windows Live" clId="Web-{9ED01B39-46E3-4BF3-87FB-56FEE281914E}" dt="2023-05-13T17:09:59.177" v="138" actId="1076"/>
        <pc:sldMkLst>
          <pc:docMk/>
          <pc:sldMk cId="434256170" sldId="293"/>
        </pc:sldMkLst>
        <pc:graphicFrameChg chg="mod modGraphic">
          <ac:chgData name="Ashok Basnet" userId="b75f6f4236b527a2" providerId="Windows Live" clId="Web-{9ED01B39-46E3-4BF3-87FB-56FEE281914E}" dt="2023-05-13T17:09:59.177" v="138" actId="1076"/>
          <ac:graphicFrameMkLst>
            <pc:docMk/>
            <pc:sldMk cId="434256170" sldId="293"/>
            <ac:graphicFrameMk id="28" creationId="{A11120DB-A9D3-BBCE-1BEF-4EE3BAD918DB}"/>
          </ac:graphicFrameMkLst>
        </pc:graphicFrameChg>
      </pc:sldChg>
      <pc:sldChg chg="modSp add replId">
        <pc:chgData name="Ashok Basnet" userId="b75f6f4236b527a2" providerId="Windows Live" clId="Web-{9ED01B39-46E3-4BF3-87FB-56FEE281914E}" dt="2023-05-13T17:09:40.239" v="134" actId="1076"/>
        <pc:sldMkLst>
          <pc:docMk/>
          <pc:sldMk cId="3562845761" sldId="294"/>
        </pc:sldMkLst>
        <pc:graphicFrameChg chg="mod modGraphic">
          <ac:chgData name="Ashok Basnet" userId="b75f6f4236b527a2" providerId="Windows Live" clId="Web-{9ED01B39-46E3-4BF3-87FB-56FEE281914E}" dt="2023-05-13T17:09:40.239" v="134" actId="1076"/>
          <ac:graphicFrameMkLst>
            <pc:docMk/>
            <pc:sldMk cId="3562845761" sldId="294"/>
            <ac:graphicFrameMk id="5" creationId="{95E819B1-9818-A158-15B0-6883E8DA455C}"/>
          </ac:graphicFrameMkLst>
        </pc:graphicFrameChg>
      </pc:sldChg>
    </pc:docChg>
  </pc:docChgLst>
  <pc:docChgLst>
    <pc:chgData name="Ashok Basnet" userId="b75f6f4236b527a2" providerId="Windows Live" clId="Web-{8F65CDEC-1D23-42B9-9338-FA244C12C5D0}"/>
    <pc:docChg chg="addSld delSld modSld sldOrd">
      <pc:chgData name="Ashok Basnet" userId="b75f6f4236b527a2" providerId="Windows Live" clId="Web-{8F65CDEC-1D23-42B9-9338-FA244C12C5D0}" dt="2023-04-29T16:33:25.949" v="472"/>
      <pc:docMkLst>
        <pc:docMk/>
      </pc:docMkLst>
      <pc:sldChg chg="addSp delSp modSp mod setBg">
        <pc:chgData name="Ashok Basnet" userId="b75f6f4236b527a2" providerId="Windows Live" clId="Web-{8F65CDEC-1D23-42B9-9338-FA244C12C5D0}" dt="2023-04-29T13:42:31.577" v="57" actId="20577"/>
        <pc:sldMkLst>
          <pc:docMk/>
          <pc:sldMk cId="1305399195" sldId="258"/>
        </pc:sldMkLst>
        <pc:spChg chg="mod">
          <ac:chgData name="Ashok Basnet" userId="b75f6f4236b527a2" providerId="Windows Live" clId="Web-{8F65CDEC-1D23-42B9-9338-FA244C12C5D0}" dt="2023-04-29T13:39:42.528" v="34" actId="14100"/>
          <ac:spMkLst>
            <pc:docMk/>
            <pc:sldMk cId="1305399195" sldId="258"/>
            <ac:spMk id="2" creationId="{14D31F19-77D1-5C56-B480-2C81CB7802E6}"/>
          </ac:spMkLst>
        </pc:spChg>
        <pc:spChg chg="del mod">
          <ac:chgData name="Ashok Basnet" userId="b75f6f4236b527a2" providerId="Windows Live" clId="Web-{8F65CDEC-1D23-42B9-9338-FA244C12C5D0}" dt="2023-04-29T13:39:15.090" v="28"/>
          <ac:spMkLst>
            <pc:docMk/>
            <pc:sldMk cId="1305399195" sldId="258"/>
            <ac:spMk id="3" creationId="{F6802645-0051-904A-9D25-5593F40176DA}"/>
          </ac:spMkLst>
        </pc:spChg>
        <pc:spChg chg="add">
          <ac:chgData name="Ashok Basnet" userId="b75f6f4236b527a2" providerId="Windows Live" clId="Web-{8F65CDEC-1D23-42B9-9338-FA244C12C5D0}" dt="2023-04-29T13:39:34.652" v="31"/>
          <ac:spMkLst>
            <pc:docMk/>
            <pc:sldMk cId="1305399195" sldId="258"/>
            <ac:spMk id="10" creationId="{955A2079-FA98-4876-80F0-72364A7D2EA4}"/>
          </ac:spMkLst>
        </pc:spChg>
        <pc:graphicFrameChg chg="add mod modGraphic">
          <ac:chgData name="Ashok Basnet" userId="b75f6f4236b527a2" providerId="Windows Live" clId="Web-{8F65CDEC-1D23-42B9-9338-FA244C12C5D0}" dt="2023-04-29T13:42:31.577" v="57" actId="20577"/>
          <ac:graphicFrameMkLst>
            <pc:docMk/>
            <pc:sldMk cId="1305399195" sldId="258"/>
            <ac:graphicFrameMk id="5" creationId="{B3F5B292-1CA9-DB0B-68C2-7B30FCB83EDF}"/>
          </ac:graphicFrameMkLst>
        </pc:graphicFrameChg>
      </pc:sldChg>
      <pc:sldChg chg="addSp delSp modSp add mod replId setBg">
        <pc:chgData name="Ashok Basnet" userId="b75f6f4236b527a2" providerId="Windows Live" clId="Web-{8F65CDEC-1D23-42B9-9338-FA244C12C5D0}" dt="2023-04-29T13:43:59.547" v="64" actId="20577"/>
        <pc:sldMkLst>
          <pc:docMk/>
          <pc:sldMk cId="838453441" sldId="259"/>
        </pc:sldMkLst>
        <pc:spChg chg="mod">
          <ac:chgData name="Ashok Basnet" userId="b75f6f4236b527a2" providerId="Windows Live" clId="Web-{8F65CDEC-1D23-42B9-9338-FA244C12C5D0}" dt="2023-04-29T13:40:27.919" v="43" actId="14100"/>
          <ac:spMkLst>
            <pc:docMk/>
            <pc:sldMk cId="838453441" sldId="259"/>
            <ac:spMk id="2" creationId="{14D31F19-77D1-5C56-B480-2C81CB7802E6}"/>
          </ac:spMkLst>
        </pc:spChg>
        <pc:spChg chg="del mod">
          <ac:chgData name="Ashok Basnet" userId="b75f6f4236b527a2" providerId="Windows Live" clId="Web-{8F65CDEC-1D23-42B9-9338-FA244C12C5D0}" dt="2023-04-29T13:40:11.231" v="39"/>
          <ac:spMkLst>
            <pc:docMk/>
            <pc:sldMk cId="838453441" sldId="259"/>
            <ac:spMk id="3" creationId="{F6802645-0051-904A-9D25-5593F40176DA}"/>
          </ac:spMkLst>
        </pc:spChg>
        <pc:spChg chg="add">
          <ac:chgData name="Ashok Basnet" userId="b75f6f4236b527a2" providerId="Windows Live" clId="Web-{8F65CDEC-1D23-42B9-9338-FA244C12C5D0}" dt="2023-04-29T13:40:22.622" v="41"/>
          <ac:spMkLst>
            <pc:docMk/>
            <pc:sldMk cId="838453441" sldId="259"/>
            <ac:spMk id="10" creationId="{955A2079-FA98-4876-80F0-72364A7D2EA4}"/>
          </ac:spMkLst>
        </pc:spChg>
        <pc:graphicFrameChg chg="add mod modGraphic">
          <ac:chgData name="Ashok Basnet" userId="b75f6f4236b527a2" providerId="Windows Live" clId="Web-{8F65CDEC-1D23-42B9-9338-FA244C12C5D0}" dt="2023-04-29T13:43:59.547" v="64" actId="20577"/>
          <ac:graphicFrameMkLst>
            <pc:docMk/>
            <pc:sldMk cId="838453441" sldId="259"/>
            <ac:graphicFrameMk id="5" creationId="{E99FAFF6-8EC7-6879-4CF6-F449231BAA8E}"/>
          </ac:graphicFrameMkLst>
        </pc:graphicFrameChg>
      </pc:sldChg>
      <pc:sldChg chg="addSp delSp modSp new mod setBg">
        <pc:chgData name="Ashok Basnet" userId="b75f6f4236b527a2" providerId="Windows Live" clId="Web-{8F65CDEC-1D23-42B9-9338-FA244C12C5D0}" dt="2023-04-29T14:09:49.282" v="74"/>
        <pc:sldMkLst>
          <pc:docMk/>
          <pc:sldMk cId="2444337964" sldId="260"/>
        </pc:sldMkLst>
        <pc:spChg chg="mod">
          <ac:chgData name="Ashok Basnet" userId="b75f6f4236b527a2" providerId="Windows Live" clId="Web-{8F65CDEC-1D23-42B9-9338-FA244C12C5D0}" dt="2023-04-29T14:09:49.282" v="74"/>
          <ac:spMkLst>
            <pc:docMk/>
            <pc:sldMk cId="2444337964" sldId="260"/>
            <ac:spMk id="2" creationId="{E5745D51-337C-90A3-D710-F8536254AC98}"/>
          </ac:spMkLst>
        </pc:spChg>
        <pc:spChg chg="del">
          <ac:chgData name="Ashok Basnet" userId="b75f6f4236b527a2" providerId="Windows Live" clId="Web-{8F65CDEC-1D23-42B9-9338-FA244C12C5D0}" dt="2023-04-29T14:09:33.469" v="71"/>
          <ac:spMkLst>
            <pc:docMk/>
            <pc:sldMk cId="2444337964" sldId="260"/>
            <ac:spMk id="3" creationId="{1CCB3AA1-49DD-3593-7D66-48C94191C99C}"/>
          </ac:spMkLst>
        </pc:spChg>
        <pc:spChg chg="add mod">
          <ac:chgData name="Ashok Basnet" userId="b75f6f4236b527a2" providerId="Windows Live" clId="Web-{8F65CDEC-1D23-42B9-9338-FA244C12C5D0}" dt="2023-04-29T14:09:33.485" v="73"/>
          <ac:spMkLst>
            <pc:docMk/>
            <pc:sldMk cId="2444337964" sldId="260"/>
            <ac:spMk id="6" creationId="{8DF3DCF1-828D-78B9-10E1-32D73ED2150F}"/>
          </ac:spMkLst>
        </pc:spChg>
        <pc:spChg chg="add">
          <ac:chgData name="Ashok Basnet" userId="b75f6f4236b527a2" providerId="Windows Live" clId="Web-{8F65CDEC-1D23-42B9-9338-FA244C12C5D0}" dt="2023-04-29T14:09:49.282" v="74"/>
          <ac:spMkLst>
            <pc:docMk/>
            <pc:sldMk cId="2444337964" sldId="260"/>
            <ac:spMk id="11" creationId="{738F59A4-4431-460D-8E49-6E65C189A566}"/>
          </ac:spMkLst>
        </pc:spChg>
        <pc:grpChg chg="add">
          <ac:chgData name="Ashok Basnet" userId="b75f6f4236b527a2" providerId="Windows Live" clId="Web-{8F65CDEC-1D23-42B9-9338-FA244C12C5D0}" dt="2023-04-29T14:09:49.282" v="74"/>
          <ac:grpSpMkLst>
            <pc:docMk/>
            <pc:sldMk cId="2444337964" sldId="260"/>
            <ac:grpSpMk id="13" creationId="{8A919B9C-5C01-47E4-B2F2-45F589208ABF}"/>
          </ac:grpSpMkLst>
        </pc:grpChg>
        <pc:graphicFrameChg chg="add mod ord modGraphic">
          <ac:chgData name="Ashok Basnet" userId="b75f6f4236b527a2" providerId="Windows Live" clId="Web-{8F65CDEC-1D23-42B9-9338-FA244C12C5D0}" dt="2023-04-29T14:09:49.282" v="74"/>
          <ac:graphicFrameMkLst>
            <pc:docMk/>
            <pc:sldMk cId="2444337964" sldId="260"/>
            <ac:graphicFrameMk id="5" creationId="{71D274C1-15E1-946F-99EA-60F94791C15A}"/>
          </ac:graphicFrameMkLst>
        </pc:graphicFrameChg>
      </pc:sldChg>
      <pc:sldChg chg="addSp delSp modSp new mod setBg">
        <pc:chgData name="Ashok Basnet" userId="b75f6f4236b527a2" providerId="Windows Live" clId="Web-{8F65CDEC-1D23-42B9-9338-FA244C12C5D0}" dt="2023-04-29T14:07:52.963" v="70"/>
        <pc:sldMkLst>
          <pc:docMk/>
          <pc:sldMk cId="299674585" sldId="261"/>
        </pc:sldMkLst>
        <pc:spChg chg="add del">
          <ac:chgData name="Ashok Basnet" userId="b75f6f4236b527a2" providerId="Windows Live" clId="Web-{8F65CDEC-1D23-42B9-9338-FA244C12C5D0}" dt="2023-04-29T14:07:52.963" v="70"/>
          <ac:spMkLst>
            <pc:docMk/>
            <pc:sldMk cId="299674585" sldId="261"/>
            <ac:spMk id="2" creationId="{DF4689DE-2525-214F-B39E-E785203E82BB}"/>
          </ac:spMkLst>
        </pc:spChg>
        <pc:spChg chg="del">
          <ac:chgData name="Ashok Basnet" userId="b75f6f4236b527a2" providerId="Windows Live" clId="Web-{8F65CDEC-1D23-42B9-9338-FA244C12C5D0}" dt="2023-04-29T14:07:44.572" v="67"/>
          <ac:spMkLst>
            <pc:docMk/>
            <pc:sldMk cId="299674585" sldId="261"/>
            <ac:spMk id="3" creationId="{5B7FAF7A-A153-BC15-949C-2ECFC4514E72}"/>
          </ac:spMkLst>
        </pc:spChg>
        <pc:spChg chg="add">
          <ac:chgData name="Ashok Basnet" userId="b75f6f4236b527a2" providerId="Windows Live" clId="Web-{8F65CDEC-1D23-42B9-9338-FA244C12C5D0}" dt="2023-04-29T14:07:52.963" v="70"/>
          <ac:spMkLst>
            <pc:docMk/>
            <pc:sldMk cId="299674585" sldId="261"/>
            <ac:spMk id="9" creationId="{3DAD86CA-8235-409B-982B-5E7A033E2392}"/>
          </ac:spMkLst>
        </pc:spChg>
        <pc:spChg chg="add">
          <ac:chgData name="Ashok Basnet" userId="b75f6f4236b527a2" providerId="Windows Live" clId="Web-{8F65CDEC-1D23-42B9-9338-FA244C12C5D0}" dt="2023-04-29T14:07:52.963" v="70"/>
          <ac:spMkLst>
            <pc:docMk/>
            <pc:sldMk cId="299674585" sldId="261"/>
            <ac:spMk id="11" creationId="{9F234FBA-3501-47B4-AE0C-AA4AFBC8F603}"/>
          </ac:spMkLst>
        </pc:spChg>
        <pc:spChg chg="add">
          <ac:chgData name="Ashok Basnet" userId="b75f6f4236b527a2" providerId="Windows Live" clId="Web-{8F65CDEC-1D23-42B9-9338-FA244C12C5D0}" dt="2023-04-29T14:07:52.963" v="70"/>
          <ac:spMkLst>
            <pc:docMk/>
            <pc:sldMk cId="299674585" sldId="261"/>
            <ac:spMk id="13" creationId="{B5EF893B-0491-416E-9D33-BADE9600792A}"/>
          </ac:spMkLst>
        </pc:spChg>
        <pc:picChg chg="add mod ord">
          <ac:chgData name="Ashok Basnet" userId="b75f6f4236b527a2" providerId="Windows Live" clId="Web-{8F65CDEC-1D23-42B9-9338-FA244C12C5D0}" dt="2023-04-29T14:07:52.963" v="70"/>
          <ac:picMkLst>
            <pc:docMk/>
            <pc:sldMk cId="299674585" sldId="261"/>
            <ac:picMk id="4" creationId="{E73C3275-F9FC-0203-F973-6926A8FDD43A}"/>
          </ac:picMkLst>
        </pc:picChg>
        <pc:cxnChg chg="add">
          <ac:chgData name="Ashok Basnet" userId="b75f6f4236b527a2" providerId="Windows Live" clId="Web-{8F65CDEC-1D23-42B9-9338-FA244C12C5D0}" dt="2023-04-29T14:07:52.963" v="70"/>
          <ac:cxnSpMkLst>
            <pc:docMk/>
            <pc:sldMk cId="299674585" sldId="261"/>
            <ac:cxnSpMk id="15" creationId="{469F4FF8-F8B0-4630-BA1B-0D8B324CD5FF}"/>
          </ac:cxnSpMkLst>
        </pc:cxnChg>
      </pc:sldChg>
      <pc:sldChg chg="addSp modSp new mod ord setBg">
        <pc:chgData name="Ashok Basnet" userId="b75f6f4236b527a2" providerId="Windows Live" clId="Web-{8F65CDEC-1D23-42B9-9338-FA244C12C5D0}" dt="2023-04-29T14:36:02.560" v="203" actId="14100"/>
        <pc:sldMkLst>
          <pc:docMk/>
          <pc:sldMk cId="3087568482" sldId="262"/>
        </pc:sldMkLst>
        <pc:spChg chg="mod">
          <ac:chgData name="Ashok Basnet" userId="b75f6f4236b527a2" providerId="Windows Live" clId="Web-{8F65CDEC-1D23-42B9-9338-FA244C12C5D0}" dt="2023-04-29T14:34:30.212" v="186" actId="14100"/>
          <ac:spMkLst>
            <pc:docMk/>
            <pc:sldMk cId="3087568482" sldId="262"/>
            <ac:spMk id="2" creationId="{0EDD5D6B-261A-281D-6D07-876D031EE6E5}"/>
          </ac:spMkLst>
        </pc:spChg>
        <pc:spChg chg="mod">
          <ac:chgData name="Ashok Basnet" userId="b75f6f4236b527a2" providerId="Windows Live" clId="Web-{8F65CDEC-1D23-42B9-9338-FA244C12C5D0}" dt="2023-04-29T14:36:02.560" v="203" actId="14100"/>
          <ac:spMkLst>
            <pc:docMk/>
            <pc:sldMk cId="3087568482" sldId="262"/>
            <ac:spMk id="3" creationId="{BB678D1E-140D-626D-E030-0B67B943822E}"/>
          </ac:spMkLst>
        </pc:spChg>
        <pc:spChg chg="add">
          <ac:chgData name="Ashok Basnet" userId="b75f6f4236b527a2" providerId="Windows Live" clId="Web-{8F65CDEC-1D23-42B9-9338-FA244C12C5D0}" dt="2023-04-29T14:34:18.664" v="184"/>
          <ac:spMkLst>
            <pc:docMk/>
            <pc:sldMk cId="3087568482" sldId="262"/>
            <ac:spMk id="8" creationId="{4DA718D0-4865-4629-8134-44F68D41D574}"/>
          </ac:spMkLst>
        </pc:spChg>
        <pc:spChg chg="add">
          <ac:chgData name="Ashok Basnet" userId="b75f6f4236b527a2" providerId="Windows Live" clId="Web-{8F65CDEC-1D23-42B9-9338-FA244C12C5D0}" dt="2023-04-29T14:34:18.664" v="184"/>
          <ac:spMkLst>
            <pc:docMk/>
            <pc:sldMk cId="3087568482" sldId="262"/>
            <ac:spMk id="14" creationId="{CBC4F608-B4B8-48C3-9572-C0F061B1CD99}"/>
          </ac:spMkLst>
        </pc:spChg>
        <pc:grpChg chg="add">
          <ac:chgData name="Ashok Basnet" userId="b75f6f4236b527a2" providerId="Windows Live" clId="Web-{8F65CDEC-1D23-42B9-9338-FA244C12C5D0}" dt="2023-04-29T14:34:18.664" v="184"/>
          <ac:grpSpMkLst>
            <pc:docMk/>
            <pc:sldMk cId="3087568482" sldId="262"/>
            <ac:grpSpMk id="10" creationId="{65167ED7-6315-43AB-B1B6-C326D5FD8F84}"/>
          </ac:grpSpMkLst>
        </pc:grpChg>
      </pc:sldChg>
      <pc:sldChg chg="addSp modSp new mod ord setBg">
        <pc:chgData name="Ashok Basnet" userId="b75f6f4236b527a2" providerId="Windows Live" clId="Web-{8F65CDEC-1D23-42B9-9338-FA244C12C5D0}" dt="2023-04-29T14:33:12.363" v="165" actId="14100"/>
        <pc:sldMkLst>
          <pc:docMk/>
          <pc:sldMk cId="2254258719" sldId="263"/>
        </pc:sldMkLst>
        <pc:spChg chg="mod">
          <ac:chgData name="Ashok Basnet" userId="b75f6f4236b527a2" providerId="Windows Live" clId="Web-{8F65CDEC-1D23-42B9-9338-FA244C12C5D0}" dt="2023-04-29T14:32:20.533" v="156"/>
          <ac:spMkLst>
            <pc:docMk/>
            <pc:sldMk cId="2254258719" sldId="263"/>
            <ac:spMk id="2" creationId="{B92F4857-A13A-AB1D-D708-2112258CD1C8}"/>
          </ac:spMkLst>
        </pc:spChg>
        <pc:spChg chg="mod">
          <ac:chgData name="Ashok Basnet" userId="b75f6f4236b527a2" providerId="Windows Live" clId="Web-{8F65CDEC-1D23-42B9-9338-FA244C12C5D0}" dt="2023-04-29T14:33:12.363" v="165" actId="14100"/>
          <ac:spMkLst>
            <pc:docMk/>
            <pc:sldMk cId="2254258719" sldId="263"/>
            <ac:spMk id="3" creationId="{1D67EB4F-08C3-CFA3-CD2C-A70F3A5249A1}"/>
          </ac:spMkLst>
        </pc:spChg>
        <pc:spChg chg="add">
          <ac:chgData name="Ashok Basnet" userId="b75f6f4236b527a2" providerId="Windows Live" clId="Web-{8F65CDEC-1D23-42B9-9338-FA244C12C5D0}" dt="2023-04-29T14:32:20.533" v="156"/>
          <ac:spMkLst>
            <pc:docMk/>
            <pc:sldMk cId="2254258719" sldId="263"/>
            <ac:spMk id="8" creationId="{DBF61EA3-B236-439E-9C0B-340980D56BEE}"/>
          </ac:spMkLst>
        </pc:spChg>
        <pc:spChg chg="add">
          <ac:chgData name="Ashok Basnet" userId="b75f6f4236b527a2" providerId="Windows Live" clId="Web-{8F65CDEC-1D23-42B9-9338-FA244C12C5D0}" dt="2023-04-29T14:32:20.533" v="156"/>
          <ac:spMkLst>
            <pc:docMk/>
            <pc:sldMk cId="2254258719" sldId="263"/>
            <ac:spMk id="14" creationId="{E659831F-0D9A-4C63-9EBB-8435B85A440F}"/>
          </ac:spMkLst>
        </pc:spChg>
        <pc:grpChg chg="add">
          <ac:chgData name="Ashok Basnet" userId="b75f6f4236b527a2" providerId="Windows Live" clId="Web-{8F65CDEC-1D23-42B9-9338-FA244C12C5D0}" dt="2023-04-29T14:32:20.533" v="156"/>
          <ac:grpSpMkLst>
            <pc:docMk/>
            <pc:sldMk cId="2254258719" sldId="263"/>
            <ac:grpSpMk id="10" creationId="{28FAF094-D087-493F-8DF9-A486C2D6BBAA}"/>
          </ac:grpSpMkLst>
        </pc:grpChg>
      </pc:sldChg>
      <pc:sldChg chg="addSp modSp add mod replId setBg">
        <pc:chgData name="Ashok Basnet" userId="b75f6f4236b527a2" providerId="Windows Live" clId="Web-{8F65CDEC-1D23-42B9-9338-FA244C12C5D0}" dt="2023-04-29T14:32:53.128" v="164" actId="14100"/>
        <pc:sldMkLst>
          <pc:docMk/>
          <pc:sldMk cId="2365934336" sldId="264"/>
        </pc:sldMkLst>
        <pc:spChg chg="mod">
          <ac:chgData name="Ashok Basnet" userId="b75f6f4236b527a2" providerId="Windows Live" clId="Web-{8F65CDEC-1D23-42B9-9338-FA244C12C5D0}" dt="2023-04-29T14:32:36.315" v="159"/>
          <ac:spMkLst>
            <pc:docMk/>
            <pc:sldMk cId="2365934336" sldId="264"/>
            <ac:spMk id="2" creationId="{B92F4857-A13A-AB1D-D708-2112258CD1C8}"/>
          </ac:spMkLst>
        </pc:spChg>
        <pc:spChg chg="mod">
          <ac:chgData name="Ashok Basnet" userId="b75f6f4236b527a2" providerId="Windows Live" clId="Web-{8F65CDEC-1D23-42B9-9338-FA244C12C5D0}" dt="2023-04-29T14:32:53.128" v="164" actId="14100"/>
          <ac:spMkLst>
            <pc:docMk/>
            <pc:sldMk cId="2365934336" sldId="264"/>
            <ac:spMk id="3" creationId="{1D67EB4F-08C3-CFA3-CD2C-A70F3A5249A1}"/>
          </ac:spMkLst>
        </pc:spChg>
        <pc:spChg chg="add">
          <ac:chgData name="Ashok Basnet" userId="b75f6f4236b527a2" providerId="Windows Live" clId="Web-{8F65CDEC-1D23-42B9-9338-FA244C12C5D0}" dt="2023-04-29T14:32:36.315" v="159"/>
          <ac:spMkLst>
            <pc:docMk/>
            <pc:sldMk cId="2365934336" sldId="264"/>
            <ac:spMk id="8" creationId="{DBF61EA3-B236-439E-9C0B-340980D56BEE}"/>
          </ac:spMkLst>
        </pc:spChg>
        <pc:spChg chg="add">
          <ac:chgData name="Ashok Basnet" userId="b75f6f4236b527a2" providerId="Windows Live" clId="Web-{8F65CDEC-1D23-42B9-9338-FA244C12C5D0}" dt="2023-04-29T14:32:36.315" v="159"/>
          <ac:spMkLst>
            <pc:docMk/>
            <pc:sldMk cId="2365934336" sldId="264"/>
            <ac:spMk id="14" creationId="{E659831F-0D9A-4C63-9EBB-8435B85A440F}"/>
          </ac:spMkLst>
        </pc:spChg>
        <pc:grpChg chg="add">
          <ac:chgData name="Ashok Basnet" userId="b75f6f4236b527a2" providerId="Windows Live" clId="Web-{8F65CDEC-1D23-42B9-9338-FA244C12C5D0}" dt="2023-04-29T14:32:36.315" v="159"/>
          <ac:grpSpMkLst>
            <pc:docMk/>
            <pc:sldMk cId="2365934336" sldId="264"/>
            <ac:grpSpMk id="10" creationId="{28FAF094-D087-493F-8DF9-A486C2D6BBAA}"/>
          </ac:grpSpMkLst>
        </pc:grpChg>
      </pc:sldChg>
      <pc:sldChg chg="addSp modSp add mod replId setBg">
        <pc:chgData name="Ashok Basnet" userId="b75f6f4236b527a2" providerId="Windows Live" clId="Web-{8F65CDEC-1D23-42B9-9338-FA244C12C5D0}" dt="2023-04-29T14:32:01.938" v="155" actId="20577"/>
        <pc:sldMkLst>
          <pc:docMk/>
          <pc:sldMk cId="4019973576" sldId="265"/>
        </pc:sldMkLst>
        <pc:spChg chg="mod">
          <ac:chgData name="Ashok Basnet" userId="b75f6f4236b527a2" providerId="Windows Live" clId="Web-{8F65CDEC-1D23-42B9-9338-FA244C12C5D0}" dt="2023-04-29T14:30:39.355" v="145"/>
          <ac:spMkLst>
            <pc:docMk/>
            <pc:sldMk cId="4019973576" sldId="265"/>
            <ac:spMk id="2" creationId="{B92F4857-A13A-AB1D-D708-2112258CD1C8}"/>
          </ac:spMkLst>
        </pc:spChg>
        <pc:spChg chg="mod">
          <ac:chgData name="Ashok Basnet" userId="b75f6f4236b527a2" providerId="Windows Live" clId="Web-{8F65CDEC-1D23-42B9-9338-FA244C12C5D0}" dt="2023-04-29T14:32:01.938" v="155" actId="20577"/>
          <ac:spMkLst>
            <pc:docMk/>
            <pc:sldMk cId="4019973576" sldId="265"/>
            <ac:spMk id="3" creationId="{1D67EB4F-08C3-CFA3-CD2C-A70F3A5249A1}"/>
          </ac:spMkLst>
        </pc:spChg>
        <pc:spChg chg="add">
          <ac:chgData name="Ashok Basnet" userId="b75f6f4236b527a2" providerId="Windows Live" clId="Web-{8F65CDEC-1D23-42B9-9338-FA244C12C5D0}" dt="2023-04-29T14:30:39.355" v="145"/>
          <ac:spMkLst>
            <pc:docMk/>
            <pc:sldMk cId="4019973576" sldId="265"/>
            <ac:spMk id="8" creationId="{DBF61EA3-B236-439E-9C0B-340980D56BEE}"/>
          </ac:spMkLst>
        </pc:spChg>
        <pc:spChg chg="add">
          <ac:chgData name="Ashok Basnet" userId="b75f6f4236b527a2" providerId="Windows Live" clId="Web-{8F65CDEC-1D23-42B9-9338-FA244C12C5D0}" dt="2023-04-29T14:30:39.355" v="145"/>
          <ac:spMkLst>
            <pc:docMk/>
            <pc:sldMk cId="4019973576" sldId="265"/>
            <ac:spMk id="14" creationId="{E659831F-0D9A-4C63-9EBB-8435B85A440F}"/>
          </ac:spMkLst>
        </pc:spChg>
        <pc:grpChg chg="add">
          <ac:chgData name="Ashok Basnet" userId="b75f6f4236b527a2" providerId="Windows Live" clId="Web-{8F65CDEC-1D23-42B9-9338-FA244C12C5D0}" dt="2023-04-29T14:30:39.355" v="145"/>
          <ac:grpSpMkLst>
            <pc:docMk/>
            <pc:sldMk cId="4019973576" sldId="265"/>
            <ac:grpSpMk id="10" creationId="{28FAF094-D087-493F-8DF9-A486C2D6BBAA}"/>
          </ac:grpSpMkLst>
        </pc:grpChg>
      </pc:sldChg>
      <pc:sldChg chg="addSp modSp new mod setBg">
        <pc:chgData name="Ashok Basnet" userId="b75f6f4236b527a2" providerId="Windows Live" clId="Web-{8F65CDEC-1D23-42B9-9338-FA244C12C5D0}" dt="2023-04-29T14:29:13.100" v="138" actId="20577"/>
        <pc:sldMkLst>
          <pc:docMk/>
          <pc:sldMk cId="3761395247" sldId="266"/>
        </pc:sldMkLst>
        <pc:spChg chg="mod">
          <ac:chgData name="Ashok Basnet" userId="b75f6f4236b527a2" providerId="Windows Live" clId="Web-{8F65CDEC-1D23-42B9-9338-FA244C12C5D0}" dt="2023-04-29T14:26:29.091" v="129"/>
          <ac:spMkLst>
            <pc:docMk/>
            <pc:sldMk cId="3761395247" sldId="266"/>
            <ac:spMk id="2" creationId="{0EABE8C5-55D0-258B-0F6A-21F15761B63F}"/>
          </ac:spMkLst>
        </pc:spChg>
        <pc:spChg chg="mod">
          <ac:chgData name="Ashok Basnet" userId="b75f6f4236b527a2" providerId="Windows Live" clId="Web-{8F65CDEC-1D23-42B9-9338-FA244C12C5D0}" dt="2023-04-29T14:29:13.100" v="138" actId="20577"/>
          <ac:spMkLst>
            <pc:docMk/>
            <pc:sldMk cId="3761395247" sldId="266"/>
            <ac:spMk id="3" creationId="{75957935-FFB2-10F4-47D1-D154833EFB4F}"/>
          </ac:spMkLst>
        </pc:spChg>
        <pc:spChg chg="add">
          <ac:chgData name="Ashok Basnet" userId="b75f6f4236b527a2" providerId="Windows Live" clId="Web-{8F65CDEC-1D23-42B9-9338-FA244C12C5D0}" dt="2023-04-29T14:26:29.091" v="129"/>
          <ac:spMkLst>
            <pc:docMk/>
            <pc:sldMk cId="3761395247" sldId="266"/>
            <ac:spMk id="8" creationId="{DBF61EA3-B236-439E-9C0B-340980D56BEE}"/>
          </ac:spMkLst>
        </pc:spChg>
        <pc:spChg chg="add">
          <ac:chgData name="Ashok Basnet" userId="b75f6f4236b527a2" providerId="Windows Live" clId="Web-{8F65CDEC-1D23-42B9-9338-FA244C12C5D0}" dt="2023-04-29T14:26:29.091" v="129"/>
          <ac:spMkLst>
            <pc:docMk/>
            <pc:sldMk cId="3761395247" sldId="266"/>
            <ac:spMk id="14" creationId="{E659831F-0D9A-4C63-9EBB-8435B85A440F}"/>
          </ac:spMkLst>
        </pc:spChg>
        <pc:grpChg chg="add">
          <ac:chgData name="Ashok Basnet" userId="b75f6f4236b527a2" providerId="Windows Live" clId="Web-{8F65CDEC-1D23-42B9-9338-FA244C12C5D0}" dt="2023-04-29T14:26:29.091" v="129"/>
          <ac:grpSpMkLst>
            <pc:docMk/>
            <pc:sldMk cId="3761395247" sldId="266"/>
            <ac:grpSpMk id="10" creationId="{28FAF094-D087-493F-8DF9-A486C2D6BBAA}"/>
          </ac:grpSpMkLst>
        </pc:grpChg>
      </pc:sldChg>
      <pc:sldChg chg="addSp delSp modSp new mod setBg">
        <pc:chgData name="Ashok Basnet" userId="b75f6f4236b527a2" providerId="Windows Live" clId="Web-{8F65CDEC-1D23-42B9-9338-FA244C12C5D0}" dt="2023-04-29T14:43:40.447" v="302" actId="20577"/>
        <pc:sldMkLst>
          <pc:docMk/>
          <pc:sldMk cId="2024325056" sldId="267"/>
        </pc:sldMkLst>
        <pc:spChg chg="mod">
          <ac:chgData name="Ashok Basnet" userId="b75f6f4236b527a2" providerId="Windows Live" clId="Web-{8F65CDEC-1D23-42B9-9338-FA244C12C5D0}" dt="2023-04-29T14:42:20.192" v="272"/>
          <ac:spMkLst>
            <pc:docMk/>
            <pc:sldMk cId="2024325056" sldId="267"/>
            <ac:spMk id="2" creationId="{A2E77715-BE32-2845-72BF-3D0205C9ADAF}"/>
          </ac:spMkLst>
        </pc:spChg>
        <pc:spChg chg="mod">
          <ac:chgData name="Ashok Basnet" userId="b75f6f4236b527a2" providerId="Windows Live" clId="Web-{8F65CDEC-1D23-42B9-9338-FA244C12C5D0}" dt="2023-04-29T14:43:40.447" v="302" actId="20577"/>
          <ac:spMkLst>
            <pc:docMk/>
            <pc:sldMk cId="2024325056" sldId="267"/>
            <ac:spMk id="3" creationId="{586867BC-2713-8AB6-550D-E8163F4CC8FF}"/>
          </ac:spMkLst>
        </pc:spChg>
        <pc:spChg chg="add del">
          <ac:chgData name="Ashok Basnet" userId="b75f6f4236b527a2" providerId="Windows Live" clId="Web-{8F65CDEC-1D23-42B9-9338-FA244C12C5D0}" dt="2023-04-29T14:41:03.827" v="248"/>
          <ac:spMkLst>
            <pc:docMk/>
            <pc:sldMk cId="2024325056" sldId="267"/>
            <ac:spMk id="8" creationId="{B6CDA21F-E7AF-4C75-8395-33F58D5B0E45}"/>
          </ac:spMkLst>
        </pc:spChg>
        <pc:spChg chg="add del">
          <ac:chgData name="Ashok Basnet" userId="b75f6f4236b527a2" providerId="Windows Live" clId="Web-{8F65CDEC-1D23-42B9-9338-FA244C12C5D0}" dt="2023-04-29T14:41:03.827" v="248"/>
          <ac:spMkLst>
            <pc:docMk/>
            <pc:sldMk cId="2024325056" sldId="267"/>
            <ac:spMk id="15" creationId="{D5B0017B-2ECA-49AF-B397-DC140825DF8D}"/>
          </ac:spMkLst>
        </pc:spChg>
        <pc:spChg chg="add del">
          <ac:chgData name="Ashok Basnet" userId="b75f6f4236b527a2" providerId="Windows Live" clId="Web-{8F65CDEC-1D23-42B9-9338-FA244C12C5D0}" dt="2023-04-29T14:42:20.192" v="272"/>
          <ac:spMkLst>
            <pc:docMk/>
            <pc:sldMk cId="2024325056" sldId="267"/>
            <ac:spMk id="22" creationId="{B6CDA21F-E7AF-4C75-8395-33F58D5B0E45}"/>
          </ac:spMkLst>
        </pc:spChg>
        <pc:spChg chg="add del">
          <ac:chgData name="Ashok Basnet" userId="b75f6f4236b527a2" providerId="Windows Live" clId="Web-{8F65CDEC-1D23-42B9-9338-FA244C12C5D0}" dt="2023-04-29T14:42:20.192" v="272"/>
          <ac:spMkLst>
            <pc:docMk/>
            <pc:sldMk cId="2024325056" sldId="267"/>
            <ac:spMk id="29" creationId="{D5B0017B-2ECA-49AF-B397-DC140825DF8D}"/>
          </ac:spMkLst>
        </pc:spChg>
        <pc:spChg chg="add del">
          <ac:chgData name="Ashok Basnet" userId="b75f6f4236b527a2" providerId="Windows Live" clId="Web-{8F65CDEC-1D23-42B9-9338-FA244C12C5D0}" dt="2023-04-29T14:43:18.852" v="293"/>
          <ac:spMkLst>
            <pc:docMk/>
            <pc:sldMk cId="2024325056" sldId="267"/>
            <ac:spMk id="36" creationId="{DBF61EA3-B236-439E-9C0B-340980D56BEE}"/>
          </ac:spMkLst>
        </pc:spChg>
        <pc:spChg chg="add del">
          <ac:chgData name="Ashok Basnet" userId="b75f6f4236b527a2" providerId="Windows Live" clId="Web-{8F65CDEC-1D23-42B9-9338-FA244C12C5D0}" dt="2023-04-29T14:43:18.852" v="293"/>
          <ac:spMkLst>
            <pc:docMk/>
            <pc:sldMk cId="2024325056" sldId="267"/>
            <ac:spMk id="42" creationId="{E659831F-0D9A-4C63-9EBB-8435B85A440F}"/>
          </ac:spMkLst>
        </pc:spChg>
        <pc:spChg chg="add">
          <ac:chgData name="Ashok Basnet" userId="b75f6f4236b527a2" providerId="Windows Live" clId="Web-{8F65CDEC-1D23-42B9-9338-FA244C12C5D0}" dt="2023-04-29T14:43:18.852" v="293"/>
          <ac:spMkLst>
            <pc:docMk/>
            <pc:sldMk cId="2024325056" sldId="267"/>
            <ac:spMk id="47" creationId="{DBF61EA3-B236-439E-9C0B-340980D56BEE}"/>
          </ac:spMkLst>
        </pc:spChg>
        <pc:spChg chg="add">
          <ac:chgData name="Ashok Basnet" userId="b75f6f4236b527a2" providerId="Windows Live" clId="Web-{8F65CDEC-1D23-42B9-9338-FA244C12C5D0}" dt="2023-04-29T14:43:18.852" v="293"/>
          <ac:spMkLst>
            <pc:docMk/>
            <pc:sldMk cId="2024325056" sldId="267"/>
            <ac:spMk id="53" creationId="{E659831F-0D9A-4C63-9EBB-8435B85A440F}"/>
          </ac:spMkLst>
        </pc:spChg>
        <pc:grpChg chg="add del">
          <ac:chgData name="Ashok Basnet" userId="b75f6f4236b527a2" providerId="Windows Live" clId="Web-{8F65CDEC-1D23-42B9-9338-FA244C12C5D0}" dt="2023-04-29T14:41:03.827" v="248"/>
          <ac:grpSpMkLst>
            <pc:docMk/>
            <pc:sldMk cId="2024325056" sldId="267"/>
            <ac:grpSpMk id="10" creationId="{AE1C45F0-260A-458C-96ED-C1F6D2151219}"/>
          </ac:grpSpMkLst>
        </pc:grpChg>
        <pc:grpChg chg="add del">
          <ac:chgData name="Ashok Basnet" userId="b75f6f4236b527a2" providerId="Windows Live" clId="Web-{8F65CDEC-1D23-42B9-9338-FA244C12C5D0}" dt="2023-04-29T14:42:20.192" v="272"/>
          <ac:grpSpMkLst>
            <pc:docMk/>
            <pc:sldMk cId="2024325056" sldId="267"/>
            <ac:grpSpMk id="24" creationId="{AE1C45F0-260A-458C-96ED-C1F6D2151219}"/>
          </ac:grpSpMkLst>
        </pc:grpChg>
        <pc:grpChg chg="add del">
          <ac:chgData name="Ashok Basnet" userId="b75f6f4236b527a2" providerId="Windows Live" clId="Web-{8F65CDEC-1D23-42B9-9338-FA244C12C5D0}" dt="2023-04-29T14:43:18.852" v="293"/>
          <ac:grpSpMkLst>
            <pc:docMk/>
            <pc:sldMk cId="2024325056" sldId="267"/>
            <ac:grpSpMk id="38" creationId="{28FAF094-D087-493F-8DF9-A486C2D6BBAA}"/>
          </ac:grpSpMkLst>
        </pc:grpChg>
        <pc:grpChg chg="add">
          <ac:chgData name="Ashok Basnet" userId="b75f6f4236b527a2" providerId="Windows Live" clId="Web-{8F65CDEC-1D23-42B9-9338-FA244C12C5D0}" dt="2023-04-29T14:43:18.852" v="293"/>
          <ac:grpSpMkLst>
            <pc:docMk/>
            <pc:sldMk cId="2024325056" sldId="267"/>
            <ac:grpSpMk id="49" creationId="{28FAF094-D087-493F-8DF9-A486C2D6BBAA}"/>
          </ac:grpSpMkLst>
        </pc:grpChg>
        <pc:cxnChg chg="add del">
          <ac:chgData name="Ashok Basnet" userId="b75f6f4236b527a2" providerId="Windows Live" clId="Web-{8F65CDEC-1D23-42B9-9338-FA244C12C5D0}" dt="2023-04-29T14:41:03.827" v="248"/>
          <ac:cxnSpMkLst>
            <pc:docMk/>
            <pc:sldMk cId="2024325056" sldId="267"/>
            <ac:cxnSpMk id="17" creationId="{6CF1BAF6-AD41-4082-B212-8A1F9A2E8779}"/>
          </ac:cxnSpMkLst>
        </pc:cxnChg>
        <pc:cxnChg chg="add del">
          <ac:chgData name="Ashok Basnet" userId="b75f6f4236b527a2" providerId="Windows Live" clId="Web-{8F65CDEC-1D23-42B9-9338-FA244C12C5D0}" dt="2023-04-29T14:42:20.192" v="272"/>
          <ac:cxnSpMkLst>
            <pc:docMk/>
            <pc:sldMk cId="2024325056" sldId="267"/>
            <ac:cxnSpMk id="31" creationId="{6CF1BAF6-AD41-4082-B212-8A1F9A2E8779}"/>
          </ac:cxnSpMkLst>
        </pc:cxnChg>
      </pc:sldChg>
      <pc:sldChg chg="addSp delSp modSp add mod replId setBg">
        <pc:chgData name="Ashok Basnet" userId="b75f6f4236b527a2" providerId="Windows Live" clId="Web-{8F65CDEC-1D23-42B9-9338-FA244C12C5D0}" dt="2023-04-29T14:44:24.105" v="310" actId="20577"/>
        <pc:sldMkLst>
          <pc:docMk/>
          <pc:sldMk cId="2941074785" sldId="268"/>
        </pc:sldMkLst>
        <pc:spChg chg="mod">
          <ac:chgData name="Ashok Basnet" userId="b75f6f4236b527a2" providerId="Windows Live" clId="Web-{8F65CDEC-1D23-42B9-9338-FA244C12C5D0}" dt="2023-04-29T14:44:05.979" v="303"/>
          <ac:spMkLst>
            <pc:docMk/>
            <pc:sldMk cId="2941074785" sldId="268"/>
            <ac:spMk id="2" creationId="{A2E77715-BE32-2845-72BF-3D0205C9ADAF}"/>
          </ac:spMkLst>
        </pc:spChg>
        <pc:spChg chg="mod">
          <ac:chgData name="Ashok Basnet" userId="b75f6f4236b527a2" providerId="Windows Live" clId="Web-{8F65CDEC-1D23-42B9-9338-FA244C12C5D0}" dt="2023-04-29T14:44:24.105" v="310" actId="20577"/>
          <ac:spMkLst>
            <pc:docMk/>
            <pc:sldMk cId="2941074785" sldId="268"/>
            <ac:spMk id="3" creationId="{586867BC-2713-8AB6-550D-E8163F4CC8FF}"/>
          </ac:spMkLst>
        </pc:spChg>
        <pc:spChg chg="add del">
          <ac:chgData name="Ashok Basnet" userId="b75f6f4236b527a2" providerId="Windows Live" clId="Web-{8F65CDEC-1D23-42B9-9338-FA244C12C5D0}" dt="2023-04-29T14:40:41.654" v="244"/>
          <ac:spMkLst>
            <pc:docMk/>
            <pc:sldMk cId="2941074785" sldId="268"/>
            <ac:spMk id="8" creationId="{B6CDA21F-E7AF-4C75-8395-33F58D5B0E45}"/>
          </ac:spMkLst>
        </pc:spChg>
        <pc:spChg chg="add del">
          <ac:chgData name="Ashok Basnet" userId="b75f6f4236b527a2" providerId="Windows Live" clId="Web-{8F65CDEC-1D23-42B9-9338-FA244C12C5D0}" dt="2023-04-29T14:40:41.654" v="244"/>
          <ac:spMkLst>
            <pc:docMk/>
            <pc:sldMk cId="2941074785" sldId="268"/>
            <ac:spMk id="15" creationId="{D5B0017B-2ECA-49AF-B397-DC140825DF8D}"/>
          </ac:spMkLst>
        </pc:spChg>
        <pc:spChg chg="add del">
          <ac:chgData name="Ashok Basnet" userId="b75f6f4236b527a2" providerId="Windows Live" clId="Web-{8F65CDEC-1D23-42B9-9338-FA244C12C5D0}" dt="2023-04-29T14:40:41.654" v="243"/>
          <ac:spMkLst>
            <pc:docMk/>
            <pc:sldMk cId="2941074785" sldId="268"/>
            <ac:spMk id="22" creationId="{B6CDA21F-E7AF-4C75-8395-33F58D5B0E45}"/>
          </ac:spMkLst>
        </pc:spChg>
        <pc:spChg chg="add del">
          <ac:chgData name="Ashok Basnet" userId="b75f6f4236b527a2" providerId="Windows Live" clId="Web-{8F65CDEC-1D23-42B9-9338-FA244C12C5D0}" dt="2023-04-29T14:44:05.979" v="303"/>
          <ac:spMkLst>
            <pc:docMk/>
            <pc:sldMk cId="2941074785" sldId="268"/>
            <ac:spMk id="28" creationId="{CBC4F608-B4B8-48C3-9572-C0F061B1CD99}"/>
          </ac:spMkLst>
        </pc:spChg>
        <pc:spChg chg="add del">
          <ac:chgData name="Ashok Basnet" userId="b75f6f4236b527a2" providerId="Windows Live" clId="Web-{8F65CDEC-1D23-42B9-9338-FA244C12C5D0}" dt="2023-04-29T14:40:41.654" v="243"/>
          <ac:spMkLst>
            <pc:docMk/>
            <pc:sldMk cId="2941074785" sldId="268"/>
            <ac:spMk id="29" creationId="{D5B0017B-2ECA-49AF-B397-DC140825DF8D}"/>
          </ac:spMkLst>
        </pc:spChg>
        <pc:spChg chg="add del">
          <ac:chgData name="Ashok Basnet" userId="b75f6f4236b527a2" providerId="Windows Live" clId="Web-{8F65CDEC-1D23-42B9-9338-FA244C12C5D0}" dt="2023-04-29T14:44:05.979" v="303"/>
          <ac:spMkLst>
            <pc:docMk/>
            <pc:sldMk cId="2941074785" sldId="268"/>
            <ac:spMk id="33" creationId="{4DA718D0-4865-4629-8134-44F68D41D574}"/>
          </ac:spMkLst>
        </pc:spChg>
        <pc:spChg chg="add">
          <ac:chgData name="Ashok Basnet" userId="b75f6f4236b527a2" providerId="Windows Live" clId="Web-{8F65CDEC-1D23-42B9-9338-FA244C12C5D0}" dt="2023-04-29T14:44:05.979" v="303"/>
          <ac:spMkLst>
            <pc:docMk/>
            <pc:sldMk cId="2941074785" sldId="268"/>
            <ac:spMk id="39" creationId="{DBF61EA3-B236-439E-9C0B-340980D56BEE}"/>
          </ac:spMkLst>
        </pc:spChg>
        <pc:spChg chg="add">
          <ac:chgData name="Ashok Basnet" userId="b75f6f4236b527a2" providerId="Windows Live" clId="Web-{8F65CDEC-1D23-42B9-9338-FA244C12C5D0}" dt="2023-04-29T14:44:05.979" v="303"/>
          <ac:spMkLst>
            <pc:docMk/>
            <pc:sldMk cId="2941074785" sldId="268"/>
            <ac:spMk id="45" creationId="{E659831F-0D9A-4C63-9EBB-8435B85A440F}"/>
          </ac:spMkLst>
        </pc:spChg>
        <pc:grpChg chg="add del">
          <ac:chgData name="Ashok Basnet" userId="b75f6f4236b527a2" providerId="Windows Live" clId="Web-{8F65CDEC-1D23-42B9-9338-FA244C12C5D0}" dt="2023-04-29T14:40:41.654" v="244"/>
          <ac:grpSpMkLst>
            <pc:docMk/>
            <pc:sldMk cId="2941074785" sldId="268"/>
            <ac:grpSpMk id="10" creationId="{AE1C45F0-260A-458C-96ED-C1F6D2151219}"/>
          </ac:grpSpMkLst>
        </pc:grpChg>
        <pc:grpChg chg="add del">
          <ac:chgData name="Ashok Basnet" userId="b75f6f4236b527a2" providerId="Windows Live" clId="Web-{8F65CDEC-1D23-42B9-9338-FA244C12C5D0}" dt="2023-04-29T14:40:41.654" v="243"/>
          <ac:grpSpMkLst>
            <pc:docMk/>
            <pc:sldMk cId="2941074785" sldId="268"/>
            <ac:grpSpMk id="24" creationId="{AE1C45F0-260A-458C-96ED-C1F6D2151219}"/>
          </ac:grpSpMkLst>
        </pc:grpChg>
        <pc:grpChg chg="add del">
          <ac:chgData name="Ashok Basnet" userId="b75f6f4236b527a2" providerId="Windows Live" clId="Web-{8F65CDEC-1D23-42B9-9338-FA244C12C5D0}" dt="2023-04-29T14:44:05.979" v="303"/>
          <ac:grpSpMkLst>
            <pc:docMk/>
            <pc:sldMk cId="2941074785" sldId="268"/>
            <ac:grpSpMk id="34" creationId="{65167ED7-6315-43AB-B1B6-C326D5FD8F84}"/>
          </ac:grpSpMkLst>
        </pc:grpChg>
        <pc:grpChg chg="add">
          <ac:chgData name="Ashok Basnet" userId="b75f6f4236b527a2" providerId="Windows Live" clId="Web-{8F65CDEC-1D23-42B9-9338-FA244C12C5D0}" dt="2023-04-29T14:44:05.979" v="303"/>
          <ac:grpSpMkLst>
            <pc:docMk/>
            <pc:sldMk cId="2941074785" sldId="268"/>
            <ac:grpSpMk id="41" creationId="{28FAF094-D087-493F-8DF9-A486C2D6BBAA}"/>
          </ac:grpSpMkLst>
        </pc:grpChg>
        <pc:cxnChg chg="add del">
          <ac:chgData name="Ashok Basnet" userId="b75f6f4236b527a2" providerId="Windows Live" clId="Web-{8F65CDEC-1D23-42B9-9338-FA244C12C5D0}" dt="2023-04-29T14:40:41.654" v="244"/>
          <ac:cxnSpMkLst>
            <pc:docMk/>
            <pc:sldMk cId="2941074785" sldId="268"/>
            <ac:cxnSpMk id="17" creationId="{6CF1BAF6-AD41-4082-B212-8A1F9A2E8779}"/>
          </ac:cxnSpMkLst>
        </pc:cxnChg>
        <pc:cxnChg chg="add del">
          <ac:chgData name="Ashok Basnet" userId="b75f6f4236b527a2" providerId="Windows Live" clId="Web-{8F65CDEC-1D23-42B9-9338-FA244C12C5D0}" dt="2023-04-29T14:40:41.654" v="243"/>
          <ac:cxnSpMkLst>
            <pc:docMk/>
            <pc:sldMk cId="2941074785" sldId="268"/>
            <ac:cxnSpMk id="31" creationId="{6CF1BAF6-AD41-4082-B212-8A1F9A2E8779}"/>
          </ac:cxnSpMkLst>
        </pc:cxnChg>
      </pc:sldChg>
      <pc:sldChg chg="addSp delSp modSp new mod setBg">
        <pc:chgData name="Ashok Basnet" userId="b75f6f4236b527a2" providerId="Windows Live" clId="Web-{8F65CDEC-1D23-42B9-9338-FA244C12C5D0}" dt="2023-04-29T15:01:09.616" v="352" actId="20577"/>
        <pc:sldMkLst>
          <pc:docMk/>
          <pc:sldMk cId="3531840159" sldId="269"/>
        </pc:sldMkLst>
        <pc:spChg chg="mod">
          <ac:chgData name="Ashok Basnet" userId="b75f6f4236b527a2" providerId="Windows Live" clId="Web-{8F65CDEC-1D23-42B9-9338-FA244C12C5D0}" dt="2023-04-29T14:58:03.043" v="340"/>
          <ac:spMkLst>
            <pc:docMk/>
            <pc:sldMk cId="3531840159" sldId="269"/>
            <ac:spMk id="2" creationId="{DCEA8B51-48E9-1281-71D1-3FDD46C18850}"/>
          </ac:spMkLst>
        </pc:spChg>
        <pc:spChg chg="add del mod">
          <ac:chgData name="Ashok Basnet" userId="b75f6f4236b527a2" providerId="Windows Live" clId="Web-{8F65CDEC-1D23-42B9-9338-FA244C12C5D0}" dt="2023-04-29T14:57:51.465" v="338"/>
          <ac:spMkLst>
            <pc:docMk/>
            <pc:sldMk cId="3531840159" sldId="269"/>
            <ac:spMk id="3" creationId="{F72029EE-1C01-A0CE-E83C-7B6CF26A0FC1}"/>
          </ac:spMkLst>
        </pc:spChg>
        <pc:spChg chg="add del">
          <ac:chgData name="Ashok Basnet" userId="b75f6f4236b527a2" providerId="Windows Live" clId="Web-{8F65CDEC-1D23-42B9-9338-FA244C12C5D0}" dt="2023-04-29T14:57:48.808" v="335"/>
          <ac:spMkLst>
            <pc:docMk/>
            <pc:sldMk cId="3531840159" sldId="269"/>
            <ac:spMk id="8" creationId="{100EDD19-6802-4EC3-95CE-CFFAB042CFD6}"/>
          </ac:spMkLst>
        </pc:spChg>
        <pc:spChg chg="add del">
          <ac:chgData name="Ashok Basnet" userId="b75f6f4236b527a2" providerId="Windows Live" clId="Web-{8F65CDEC-1D23-42B9-9338-FA244C12C5D0}" dt="2023-04-29T14:57:33.135" v="331"/>
          <ac:spMkLst>
            <pc:docMk/>
            <pc:sldMk cId="3531840159" sldId="269"/>
            <ac:spMk id="9" creationId="{2E442304-DDBD-4F7B-8017-36BCC863FB40}"/>
          </ac:spMkLst>
        </pc:spChg>
        <pc:spChg chg="add del">
          <ac:chgData name="Ashok Basnet" userId="b75f6f4236b527a2" providerId="Windows Live" clId="Web-{8F65CDEC-1D23-42B9-9338-FA244C12C5D0}" dt="2023-04-29T14:57:48.808" v="335"/>
          <ac:spMkLst>
            <pc:docMk/>
            <pc:sldMk cId="3531840159" sldId="269"/>
            <ac:spMk id="10" creationId="{DB17E863-922E-4C26-BD64-E8FD41D28661}"/>
          </ac:spMkLst>
        </pc:spChg>
        <pc:spChg chg="add del">
          <ac:chgData name="Ashok Basnet" userId="b75f6f4236b527a2" providerId="Windows Live" clId="Web-{8F65CDEC-1D23-42B9-9338-FA244C12C5D0}" dt="2023-04-29T14:57:33.135" v="331"/>
          <ac:spMkLst>
            <pc:docMk/>
            <pc:sldMk cId="3531840159" sldId="269"/>
            <ac:spMk id="11" creationId="{5E107275-3853-46FD-A241-DE4355A42675}"/>
          </ac:spMkLst>
        </pc:spChg>
        <pc:spChg chg="add del">
          <ac:chgData name="Ashok Basnet" userId="b75f6f4236b527a2" providerId="Windows Live" clId="Web-{8F65CDEC-1D23-42B9-9338-FA244C12C5D0}" dt="2023-04-29T14:57:40.495" v="333"/>
          <ac:spMkLst>
            <pc:docMk/>
            <pc:sldMk cId="3531840159" sldId="269"/>
            <ac:spMk id="13" creationId="{58BDB0EE-D238-415B-9ED8-62AA6AB2AAD1}"/>
          </ac:spMkLst>
        </pc:spChg>
        <pc:spChg chg="add del">
          <ac:chgData name="Ashok Basnet" userId="b75f6f4236b527a2" providerId="Windows Live" clId="Web-{8F65CDEC-1D23-42B9-9338-FA244C12C5D0}" dt="2023-04-29T14:57:40.495" v="333"/>
          <ac:spMkLst>
            <pc:docMk/>
            <pc:sldMk cId="3531840159" sldId="269"/>
            <ac:spMk id="14" creationId="{2659FDB4-FCBE-4A89-B46D-43D4FA54464D}"/>
          </ac:spMkLst>
        </pc:spChg>
        <pc:spChg chg="add del">
          <ac:chgData name="Ashok Basnet" userId="b75f6f4236b527a2" providerId="Windows Live" clId="Web-{8F65CDEC-1D23-42B9-9338-FA244C12C5D0}" dt="2023-04-29T14:57:40.495" v="333"/>
          <ac:spMkLst>
            <pc:docMk/>
            <pc:sldMk cId="3531840159" sldId="269"/>
            <ac:spMk id="15" creationId="{C5B55FC3-961D-4325-82F1-DE92B0D04E03}"/>
          </ac:spMkLst>
        </pc:spChg>
        <pc:spChg chg="add del">
          <ac:chgData name="Ashok Basnet" userId="b75f6f4236b527a2" providerId="Windows Live" clId="Web-{8F65CDEC-1D23-42B9-9338-FA244C12C5D0}" dt="2023-04-29T14:57:40.495" v="333"/>
          <ac:spMkLst>
            <pc:docMk/>
            <pc:sldMk cId="3531840159" sldId="269"/>
            <ac:spMk id="17" creationId="{4C8AB332-D09E-4F28-943C-DABDD4716A3C}"/>
          </ac:spMkLst>
        </pc:spChg>
        <pc:spChg chg="add del">
          <ac:chgData name="Ashok Basnet" userId="b75f6f4236b527a2" providerId="Windows Live" clId="Web-{8F65CDEC-1D23-42B9-9338-FA244C12C5D0}" dt="2023-04-29T14:57:48.808" v="335"/>
          <ac:spMkLst>
            <pc:docMk/>
            <pc:sldMk cId="3531840159" sldId="269"/>
            <ac:spMk id="20" creationId="{F72029EE-1C01-A0CE-E83C-7B6CF26A0FC1}"/>
          </ac:spMkLst>
        </pc:spChg>
        <pc:spChg chg="add del">
          <ac:chgData name="Ashok Basnet" userId="b75f6f4236b527a2" providerId="Windows Live" clId="Web-{8F65CDEC-1D23-42B9-9338-FA244C12C5D0}" dt="2023-04-29T14:57:51.433" v="337"/>
          <ac:spMkLst>
            <pc:docMk/>
            <pc:sldMk cId="3531840159" sldId="269"/>
            <ac:spMk id="22" creationId="{2E442304-DDBD-4F7B-8017-36BCC863FB40}"/>
          </ac:spMkLst>
        </pc:spChg>
        <pc:spChg chg="add del">
          <ac:chgData name="Ashok Basnet" userId="b75f6f4236b527a2" providerId="Windows Live" clId="Web-{8F65CDEC-1D23-42B9-9338-FA244C12C5D0}" dt="2023-04-29T14:57:51.433" v="337"/>
          <ac:spMkLst>
            <pc:docMk/>
            <pc:sldMk cId="3531840159" sldId="269"/>
            <ac:spMk id="23" creationId="{5E107275-3853-46FD-A241-DE4355A42675}"/>
          </ac:spMkLst>
        </pc:spChg>
        <pc:spChg chg="add del">
          <ac:chgData name="Ashok Basnet" userId="b75f6f4236b527a2" providerId="Windows Live" clId="Web-{8F65CDEC-1D23-42B9-9338-FA244C12C5D0}" dt="2023-04-29T14:58:03.043" v="340"/>
          <ac:spMkLst>
            <pc:docMk/>
            <pc:sldMk cId="3531840159" sldId="269"/>
            <ac:spMk id="26" creationId="{2E442304-DDBD-4F7B-8017-36BCC863FB40}"/>
          </ac:spMkLst>
        </pc:spChg>
        <pc:spChg chg="add del">
          <ac:chgData name="Ashok Basnet" userId="b75f6f4236b527a2" providerId="Windows Live" clId="Web-{8F65CDEC-1D23-42B9-9338-FA244C12C5D0}" dt="2023-04-29T14:58:03.043" v="340"/>
          <ac:spMkLst>
            <pc:docMk/>
            <pc:sldMk cId="3531840159" sldId="269"/>
            <ac:spMk id="27" creationId="{5E107275-3853-46FD-A241-DE4355A42675}"/>
          </ac:spMkLst>
        </pc:spChg>
        <pc:spChg chg="add">
          <ac:chgData name="Ashok Basnet" userId="b75f6f4236b527a2" providerId="Windows Live" clId="Web-{8F65CDEC-1D23-42B9-9338-FA244C12C5D0}" dt="2023-04-29T14:58:03.043" v="340"/>
          <ac:spMkLst>
            <pc:docMk/>
            <pc:sldMk cId="3531840159" sldId="269"/>
            <ac:spMk id="33" creationId="{955A2079-FA98-4876-80F0-72364A7D2EA4}"/>
          </ac:spMkLst>
        </pc:spChg>
        <pc:graphicFrameChg chg="add del">
          <ac:chgData name="Ashok Basnet" userId="b75f6f4236b527a2" providerId="Windows Live" clId="Web-{8F65CDEC-1D23-42B9-9338-FA244C12C5D0}" dt="2023-04-29T14:57:33.135" v="331"/>
          <ac:graphicFrameMkLst>
            <pc:docMk/>
            <pc:sldMk cId="3531840159" sldId="269"/>
            <ac:graphicFrameMk id="5" creationId="{A11120DB-A9D3-BBCE-1BEF-4EE3BAD918DB}"/>
          </ac:graphicFrameMkLst>
        </pc:graphicFrameChg>
        <pc:graphicFrameChg chg="add del">
          <ac:chgData name="Ashok Basnet" userId="b75f6f4236b527a2" providerId="Windows Live" clId="Web-{8F65CDEC-1D23-42B9-9338-FA244C12C5D0}" dt="2023-04-29T14:57:40.495" v="333"/>
          <ac:graphicFrameMkLst>
            <pc:docMk/>
            <pc:sldMk cId="3531840159" sldId="269"/>
            <ac:graphicFrameMk id="18" creationId="{5F9E9FC2-7DFD-BA9E-30A1-4F5DA28D2279}"/>
          </ac:graphicFrameMkLst>
        </pc:graphicFrameChg>
        <pc:graphicFrameChg chg="add del">
          <ac:chgData name="Ashok Basnet" userId="b75f6f4236b527a2" providerId="Windows Live" clId="Web-{8F65CDEC-1D23-42B9-9338-FA244C12C5D0}" dt="2023-04-29T14:57:51.433" v="337"/>
          <ac:graphicFrameMkLst>
            <pc:docMk/>
            <pc:sldMk cId="3531840159" sldId="269"/>
            <ac:graphicFrameMk id="24" creationId="{09FADF55-56BF-FD4B-8D65-00181FC06E70}"/>
          </ac:graphicFrameMkLst>
        </pc:graphicFrameChg>
        <pc:graphicFrameChg chg="add mod modGraphic">
          <ac:chgData name="Ashok Basnet" userId="b75f6f4236b527a2" providerId="Windows Live" clId="Web-{8F65CDEC-1D23-42B9-9338-FA244C12C5D0}" dt="2023-04-29T15:01:09.616" v="352" actId="20577"/>
          <ac:graphicFrameMkLst>
            <pc:docMk/>
            <pc:sldMk cId="3531840159" sldId="269"/>
            <ac:graphicFrameMk id="28" creationId="{A11120DB-A9D3-BBCE-1BEF-4EE3BAD918DB}"/>
          </ac:graphicFrameMkLst>
        </pc:graphicFrameChg>
        <pc:cxnChg chg="add del">
          <ac:chgData name="Ashok Basnet" userId="b75f6f4236b527a2" providerId="Windows Live" clId="Web-{8F65CDEC-1D23-42B9-9338-FA244C12C5D0}" dt="2023-04-29T14:57:40.495" v="333"/>
          <ac:cxnSpMkLst>
            <pc:docMk/>
            <pc:sldMk cId="3531840159" sldId="269"/>
            <ac:cxnSpMk id="16" creationId="{C8F51B3F-8331-4E4A-AE96-D47B1006EEAD}"/>
          </ac:cxnSpMkLst>
        </pc:cxnChg>
      </pc:sldChg>
      <pc:sldChg chg="addSp delSp modSp add mod replId setBg">
        <pc:chgData name="Ashok Basnet" userId="b75f6f4236b527a2" providerId="Windows Live" clId="Web-{8F65CDEC-1D23-42B9-9338-FA244C12C5D0}" dt="2023-04-29T15:01:37.305" v="359" actId="20577"/>
        <pc:sldMkLst>
          <pc:docMk/>
          <pc:sldMk cId="1301879523" sldId="270"/>
        </pc:sldMkLst>
        <pc:spChg chg="mod">
          <ac:chgData name="Ashok Basnet" userId="b75f6f4236b527a2" providerId="Windows Live" clId="Web-{8F65CDEC-1D23-42B9-9338-FA244C12C5D0}" dt="2023-04-29T14:58:28.904" v="343"/>
          <ac:spMkLst>
            <pc:docMk/>
            <pc:sldMk cId="1301879523" sldId="270"/>
            <ac:spMk id="2" creationId="{DCEA8B51-48E9-1281-71D1-3FDD46C18850}"/>
          </ac:spMkLst>
        </pc:spChg>
        <pc:spChg chg="del mod">
          <ac:chgData name="Ashok Basnet" userId="b75f6f4236b527a2" providerId="Windows Live" clId="Web-{8F65CDEC-1D23-42B9-9338-FA244C12C5D0}" dt="2023-04-29T14:57:58.777" v="339"/>
          <ac:spMkLst>
            <pc:docMk/>
            <pc:sldMk cId="1301879523" sldId="270"/>
            <ac:spMk id="3" creationId="{F72029EE-1C01-A0CE-E83C-7B6CF26A0FC1}"/>
          </ac:spMkLst>
        </pc:spChg>
        <pc:spChg chg="add del">
          <ac:chgData name="Ashok Basnet" userId="b75f6f4236b527a2" providerId="Windows Live" clId="Web-{8F65CDEC-1D23-42B9-9338-FA244C12C5D0}" dt="2023-04-29T14:58:28.904" v="343"/>
          <ac:spMkLst>
            <pc:docMk/>
            <pc:sldMk cId="1301879523" sldId="270"/>
            <ac:spMk id="9" creationId="{2E442304-DDBD-4F7B-8017-36BCC863FB40}"/>
          </ac:spMkLst>
        </pc:spChg>
        <pc:spChg chg="add del">
          <ac:chgData name="Ashok Basnet" userId="b75f6f4236b527a2" providerId="Windows Live" clId="Web-{8F65CDEC-1D23-42B9-9338-FA244C12C5D0}" dt="2023-04-29T14:58:28.904" v="343"/>
          <ac:spMkLst>
            <pc:docMk/>
            <pc:sldMk cId="1301879523" sldId="270"/>
            <ac:spMk id="11" creationId="{5E107275-3853-46FD-A241-DE4355A42675}"/>
          </ac:spMkLst>
        </pc:spChg>
        <pc:spChg chg="add">
          <ac:chgData name="Ashok Basnet" userId="b75f6f4236b527a2" providerId="Windows Live" clId="Web-{8F65CDEC-1D23-42B9-9338-FA244C12C5D0}" dt="2023-04-29T14:58:28.904" v="343"/>
          <ac:spMkLst>
            <pc:docMk/>
            <pc:sldMk cId="1301879523" sldId="270"/>
            <ac:spMk id="16" creationId="{955A2079-FA98-4876-80F0-72364A7D2EA4}"/>
          </ac:spMkLst>
        </pc:spChg>
        <pc:graphicFrameChg chg="add mod modGraphic">
          <ac:chgData name="Ashok Basnet" userId="b75f6f4236b527a2" providerId="Windows Live" clId="Web-{8F65CDEC-1D23-42B9-9338-FA244C12C5D0}" dt="2023-04-29T15:01:37.305" v="359" actId="20577"/>
          <ac:graphicFrameMkLst>
            <pc:docMk/>
            <pc:sldMk cId="1301879523" sldId="270"/>
            <ac:graphicFrameMk id="5" creationId="{95E819B1-9818-A158-15B0-6883E8DA455C}"/>
          </ac:graphicFrameMkLst>
        </pc:graphicFrameChg>
      </pc:sldChg>
      <pc:sldChg chg="addSp delSp modSp new mod setBg">
        <pc:chgData name="Ashok Basnet" userId="b75f6f4236b527a2" providerId="Windows Live" clId="Web-{8F65CDEC-1D23-42B9-9338-FA244C12C5D0}" dt="2023-04-29T15:12:17.106" v="420" actId="14100"/>
        <pc:sldMkLst>
          <pc:docMk/>
          <pc:sldMk cId="3983633286" sldId="271"/>
        </pc:sldMkLst>
        <pc:spChg chg="mod">
          <ac:chgData name="Ashok Basnet" userId="b75f6f4236b527a2" providerId="Windows Live" clId="Web-{8F65CDEC-1D23-42B9-9338-FA244C12C5D0}" dt="2023-04-29T15:12:04.199" v="419"/>
          <ac:spMkLst>
            <pc:docMk/>
            <pc:sldMk cId="3983633286" sldId="271"/>
            <ac:spMk id="2" creationId="{E69C8DD9-43A9-C2AB-26A4-B90C789C34A6}"/>
          </ac:spMkLst>
        </pc:spChg>
        <pc:spChg chg="del mod">
          <ac:chgData name="Ashok Basnet" userId="b75f6f4236b527a2" providerId="Windows Live" clId="Web-{8F65CDEC-1D23-42B9-9338-FA244C12C5D0}" dt="2023-04-29T15:12:04.199" v="419"/>
          <ac:spMkLst>
            <pc:docMk/>
            <pc:sldMk cId="3983633286" sldId="271"/>
            <ac:spMk id="3" creationId="{AA2423CE-8C93-5C4B-4EF2-9F6595700652}"/>
          </ac:spMkLst>
        </pc:spChg>
        <pc:spChg chg="add">
          <ac:chgData name="Ashok Basnet" userId="b75f6f4236b527a2" providerId="Windows Live" clId="Web-{8F65CDEC-1D23-42B9-9338-FA244C12C5D0}" dt="2023-04-29T15:12:04.199" v="419"/>
          <ac:spMkLst>
            <pc:docMk/>
            <pc:sldMk cId="3983633286" sldId="271"/>
            <ac:spMk id="9" creationId="{2E442304-DDBD-4F7B-8017-36BCC863FB40}"/>
          </ac:spMkLst>
        </pc:spChg>
        <pc:spChg chg="add">
          <ac:chgData name="Ashok Basnet" userId="b75f6f4236b527a2" providerId="Windows Live" clId="Web-{8F65CDEC-1D23-42B9-9338-FA244C12C5D0}" dt="2023-04-29T15:12:04.199" v="419"/>
          <ac:spMkLst>
            <pc:docMk/>
            <pc:sldMk cId="3983633286" sldId="271"/>
            <ac:spMk id="11" creationId="{5E107275-3853-46FD-A241-DE4355A42675}"/>
          </ac:spMkLst>
        </pc:spChg>
        <pc:graphicFrameChg chg="add mod">
          <ac:chgData name="Ashok Basnet" userId="b75f6f4236b527a2" providerId="Windows Live" clId="Web-{8F65CDEC-1D23-42B9-9338-FA244C12C5D0}" dt="2023-04-29T15:12:17.106" v="420" actId="14100"/>
          <ac:graphicFrameMkLst>
            <pc:docMk/>
            <pc:sldMk cId="3983633286" sldId="271"/>
            <ac:graphicFrameMk id="5" creationId="{627A642F-7CD5-62E5-CD0A-CE96365C4F8B}"/>
          </ac:graphicFrameMkLst>
        </pc:graphicFrameChg>
      </pc:sldChg>
      <pc:sldChg chg="addSp delSp modSp add mod replId setBg">
        <pc:chgData name="Ashok Basnet" userId="b75f6f4236b527a2" providerId="Windows Live" clId="Web-{8F65CDEC-1D23-42B9-9338-FA244C12C5D0}" dt="2023-04-29T15:10:29.662" v="418" actId="20577"/>
        <pc:sldMkLst>
          <pc:docMk/>
          <pc:sldMk cId="2316846368" sldId="272"/>
        </pc:sldMkLst>
        <pc:spChg chg="mod">
          <ac:chgData name="Ashok Basnet" userId="b75f6f4236b527a2" providerId="Windows Live" clId="Web-{8F65CDEC-1D23-42B9-9338-FA244C12C5D0}" dt="2023-04-29T15:09:39.410" v="411" actId="14100"/>
          <ac:spMkLst>
            <pc:docMk/>
            <pc:sldMk cId="2316846368" sldId="272"/>
            <ac:spMk id="2" creationId="{E69C8DD9-43A9-C2AB-26A4-B90C789C34A6}"/>
          </ac:spMkLst>
        </pc:spChg>
        <pc:spChg chg="mod">
          <ac:chgData name="Ashok Basnet" userId="b75f6f4236b527a2" providerId="Windows Live" clId="Web-{8F65CDEC-1D23-42B9-9338-FA244C12C5D0}" dt="2023-04-29T15:10:29.662" v="418" actId="20577"/>
          <ac:spMkLst>
            <pc:docMk/>
            <pc:sldMk cId="2316846368" sldId="272"/>
            <ac:spMk id="3" creationId="{AA2423CE-8C93-5C4B-4EF2-9F6595700652}"/>
          </ac:spMkLst>
        </pc:spChg>
        <pc:spChg chg="add del">
          <ac:chgData name="Ashok Basnet" userId="b75f6f4236b527a2" providerId="Windows Live" clId="Web-{8F65CDEC-1D23-42B9-9338-FA244C12C5D0}" dt="2023-04-29T15:06:10.148" v="378"/>
          <ac:spMkLst>
            <pc:docMk/>
            <pc:sldMk cId="2316846368" sldId="272"/>
            <ac:spMk id="8" creationId="{DBF61EA3-B236-439E-9C0B-340980D56BEE}"/>
          </ac:spMkLst>
        </pc:spChg>
        <pc:spChg chg="add del">
          <ac:chgData name="Ashok Basnet" userId="b75f6f4236b527a2" providerId="Windows Live" clId="Web-{8F65CDEC-1D23-42B9-9338-FA244C12C5D0}" dt="2023-04-29T15:09:01.408" v="406"/>
          <ac:spMkLst>
            <pc:docMk/>
            <pc:sldMk cId="2316846368" sldId="272"/>
            <ac:spMk id="9" creationId="{F944E337-3E5D-4A1F-A5A1-2057F25B8A7B}"/>
          </ac:spMkLst>
        </pc:spChg>
        <pc:spChg chg="add del">
          <ac:chgData name="Ashok Basnet" userId="b75f6f4236b527a2" providerId="Windows Live" clId="Web-{8F65CDEC-1D23-42B9-9338-FA244C12C5D0}" dt="2023-04-29T15:09:01.408" v="406"/>
          <ac:spMkLst>
            <pc:docMk/>
            <pc:sldMk cId="2316846368" sldId="272"/>
            <ac:spMk id="11" creationId="{4DA50D69-7CF7-4844-B844-A2B821C77F24}"/>
          </ac:spMkLst>
        </pc:spChg>
        <pc:spChg chg="add del">
          <ac:chgData name="Ashok Basnet" userId="b75f6f4236b527a2" providerId="Windows Live" clId="Web-{8F65CDEC-1D23-42B9-9338-FA244C12C5D0}" dt="2023-04-29T15:06:10.148" v="378"/>
          <ac:spMkLst>
            <pc:docMk/>
            <pc:sldMk cId="2316846368" sldId="272"/>
            <ac:spMk id="14" creationId="{E659831F-0D9A-4C63-9EBB-8435B85A440F}"/>
          </ac:spMkLst>
        </pc:spChg>
        <pc:spChg chg="add del">
          <ac:chgData name="Ashok Basnet" userId="b75f6f4236b527a2" providerId="Windows Live" clId="Web-{8F65CDEC-1D23-42B9-9338-FA244C12C5D0}" dt="2023-04-29T15:09:01.408" v="406"/>
          <ac:spMkLst>
            <pc:docMk/>
            <pc:sldMk cId="2316846368" sldId="272"/>
            <ac:spMk id="16" creationId="{F944E337-3E5D-4A1F-A5A1-2057F25B8A7B}"/>
          </ac:spMkLst>
        </pc:spChg>
        <pc:spChg chg="add del">
          <ac:chgData name="Ashok Basnet" userId="b75f6f4236b527a2" providerId="Windows Live" clId="Web-{8F65CDEC-1D23-42B9-9338-FA244C12C5D0}" dt="2023-04-29T15:09:01.408" v="406"/>
          <ac:spMkLst>
            <pc:docMk/>
            <pc:sldMk cId="2316846368" sldId="272"/>
            <ac:spMk id="18" creationId="{4DA50D69-7CF7-4844-B844-A2B821C77F24}"/>
          </ac:spMkLst>
        </pc:spChg>
        <pc:grpChg chg="add del">
          <ac:chgData name="Ashok Basnet" userId="b75f6f4236b527a2" providerId="Windows Live" clId="Web-{8F65CDEC-1D23-42B9-9338-FA244C12C5D0}" dt="2023-04-29T15:06:10.148" v="378"/>
          <ac:grpSpMkLst>
            <pc:docMk/>
            <pc:sldMk cId="2316846368" sldId="272"/>
            <ac:grpSpMk id="10" creationId="{28FAF094-D087-493F-8DF9-A486C2D6BBAA}"/>
          </ac:grpSpMkLst>
        </pc:grpChg>
        <pc:picChg chg="add mod">
          <ac:chgData name="Ashok Basnet" userId="b75f6f4236b527a2" providerId="Windows Live" clId="Web-{8F65CDEC-1D23-42B9-9338-FA244C12C5D0}" dt="2023-04-29T15:09:23.877" v="408" actId="1076"/>
          <ac:picMkLst>
            <pc:docMk/>
            <pc:sldMk cId="2316846368" sldId="272"/>
            <ac:picMk id="5" creationId="{27F6C245-1C6F-3B34-7876-374930623A21}"/>
          </ac:picMkLst>
        </pc:picChg>
      </pc:sldChg>
      <pc:sldChg chg="modSp add replId">
        <pc:chgData name="Ashok Basnet" userId="b75f6f4236b527a2" providerId="Windows Live" clId="Web-{8F65CDEC-1D23-42B9-9338-FA244C12C5D0}" dt="2023-04-29T15:14:41.114" v="438" actId="20577"/>
        <pc:sldMkLst>
          <pc:docMk/>
          <pc:sldMk cId="164237293" sldId="273"/>
        </pc:sldMkLst>
        <pc:spChg chg="mod">
          <ac:chgData name="Ashok Basnet" userId="b75f6f4236b527a2" providerId="Windows Live" clId="Web-{8F65CDEC-1D23-42B9-9338-FA244C12C5D0}" dt="2023-04-29T15:14:41.114" v="438" actId="20577"/>
          <ac:spMkLst>
            <pc:docMk/>
            <pc:sldMk cId="164237293" sldId="273"/>
            <ac:spMk id="3" creationId="{BB678D1E-140D-626D-E030-0B67B943822E}"/>
          </ac:spMkLst>
        </pc:spChg>
      </pc:sldChg>
      <pc:sldChg chg="addSp delSp modSp new mod ord setBg">
        <pc:chgData name="Ashok Basnet" userId="b75f6f4236b527a2" providerId="Windows Live" clId="Web-{8F65CDEC-1D23-42B9-9338-FA244C12C5D0}" dt="2023-04-29T16:24:28.321" v="449"/>
        <pc:sldMkLst>
          <pc:docMk/>
          <pc:sldMk cId="275438890" sldId="274"/>
        </pc:sldMkLst>
        <pc:spChg chg="mod">
          <ac:chgData name="Ashok Basnet" userId="b75f6f4236b527a2" providerId="Windows Live" clId="Web-{8F65CDEC-1D23-42B9-9338-FA244C12C5D0}" dt="2023-04-29T16:24:28.321" v="449"/>
          <ac:spMkLst>
            <pc:docMk/>
            <pc:sldMk cId="275438890" sldId="274"/>
            <ac:spMk id="2" creationId="{E454BF7A-1FDA-231B-242E-F0F0349B75D0}"/>
          </ac:spMkLst>
        </pc:spChg>
        <pc:spChg chg="del">
          <ac:chgData name="Ashok Basnet" userId="b75f6f4236b527a2" providerId="Windows Live" clId="Web-{8F65CDEC-1D23-42B9-9338-FA244C12C5D0}" dt="2023-04-29T16:23:04.521" v="440"/>
          <ac:spMkLst>
            <pc:docMk/>
            <pc:sldMk cId="275438890" sldId="274"/>
            <ac:spMk id="3" creationId="{B6465E54-2BB3-5C82-D47F-77CD90B7BC65}"/>
          </ac:spMkLst>
        </pc:spChg>
        <pc:spChg chg="add">
          <ac:chgData name="Ashok Basnet" userId="b75f6f4236b527a2" providerId="Windows Live" clId="Web-{8F65CDEC-1D23-42B9-9338-FA244C12C5D0}" dt="2023-04-29T16:24:28.321" v="449"/>
          <ac:spMkLst>
            <pc:docMk/>
            <pc:sldMk cId="275438890" sldId="274"/>
            <ac:spMk id="9" creationId="{A8384FB5-9ADC-4DDC-881B-597D56F5B15D}"/>
          </ac:spMkLst>
        </pc:spChg>
        <pc:spChg chg="add">
          <ac:chgData name="Ashok Basnet" userId="b75f6f4236b527a2" providerId="Windows Live" clId="Web-{8F65CDEC-1D23-42B9-9338-FA244C12C5D0}" dt="2023-04-29T16:24:28.321" v="449"/>
          <ac:spMkLst>
            <pc:docMk/>
            <pc:sldMk cId="275438890" sldId="274"/>
            <ac:spMk id="11" creationId="{91E5A9A7-95C6-4F4F-B00E-C82E07FE62EF}"/>
          </ac:spMkLst>
        </pc:spChg>
        <pc:spChg chg="add">
          <ac:chgData name="Ashok Basnet" userId="b75f6f4236b527a2" providerId="Windows Live" clId="Web-{8F65CDEC-1D23-42B9-9338-FA244C12C5D0}" dt="2023-04-29T16:24:28.321" v="449"/>
          <ac:spMkLst>
            <pc:docMk/>
            <pc:sldMk cId="275438890" sldId="274"/>
            <ac:spMk id="13" creationId="{D07DD2DE-F619-49DD-B5E7-03A290FF4ED1}"/>
          </ac:spMkLst>
        </pc:spChg>
        <pc:spChg chg="add">
          <ac:chgData name="Ashok Basnet" userId="b75f6f4236b527a2" providerId="Windows Live" clId="Web-{8F65CDEC-1D23-42B9-9338-FA244C12C5D0}" dt="2023-04-29T16:24:28.321" v="449"/>
          <ac:spMkLst>
            <pc:docMk/>
            <pc:sldMk cId="275438890" sldId="274"/>
            <ac:spMk id="15" creationId="{85149191-5F60-4A28-AAFF-039F96B0F3EC}"/>
          </ac:spMkLst>
        </pc:spChg>
        <pc:spChg chg="add">
          <ac:chgData name="Ashok Basnet" userId="b75f6f4236b527a2" providerId="Windows Live" clId="Web-{8F65CDEC-1D23-42B9-9338-FA244C12C5D0}" dt="2023-04-29T16:24:28.321" v="449"/>
          <ac:spMkLst>
            <pc:docMk/>
            <pc:sldMk cId="275438890" sldId="274"/>
            <ac:spMk id="17" creationId="{F8260ED5-17F7-4158-B241-D51DD4CF1B7E}"/>
          </ac:spMkLst>
        </pc:spChg>
        <pc:picChg chg="add mod ord">
          <ac:chgData name="Ashok Basnet" userId="b75f6f4236b527a2" providerId="Windows Live" clId="Web-{8F65CDEC-1D23-42B9-9338-FA244C12C5D0}" dt="2023-04-29T16:24:28.321" v="449"/>
          <ac:picMkLst>
            <pc:docMk/>
            <pc:sldMk cId="275438890" sldId="274"/>
            <ac:picMk id="4" creationId="{2770AA9C-F45A-1255-03F7-D4FEE0EB0FC0}"/>
          </ac:picMkLst>
        </pc:picChg>
      </pc:sldChg>
      <pc:sldChg chg="addSp delSp modSp new mod setBg">
        <pc:chgData name="Ashok Basnet" userId="b75f6f4236b527a2" providerId="Windows Live" clId="Web-{8F65CDEC-1D23-42B9-9338-FA244C12C5D0}" dt="2023-04-29T16:24:23.352" v="448"/>
        <pc:sldMkLst>
          <pc:docMk/>
          <pc:sldMk cId="1089720103" sldId="275"/>
        </pc:sldMkLst>
        <pc:spChg chg="mod">
          <ac:chgData name="Ashok Basnet" userId="b75f6f4236b527a2" providerId="Windows Live" clId="Web-{8F65CDEC-1D23-42B9-9338-FA244C12C5D0}" dt="2023-04-29T16:24:23.352" v="448"/>
          <ac:spMkLst>
            <pc:docMk/>
            <pc:sldMk cId="1089720103" sldId="275"/>
            <ac:spMk id="2" creationId="{946E49DD-9BB7-4441-6FA3-1AA9F293174F}"/>
          </ac:spMkLst>
        </pc:spChg>
        <pc:spChg chg="del">
          <ac:chgData name="Ashok Basnet" userId="b75f6f4236b527a2" providerId="Windows Live" clId="Web-{8F65CDEC-1D23-42B9-9338-FA244C12C5D0}" dt="2023-04-29T16:24:18.071" v="447"/>
          <ac:spMkLst>
            <pc:docMk/>
            <pc:sldMk cId="1089720103" sldId="275"/>
            <ac:spMk id="3" creationId="{27B53A1A-FA41-5B28-2D74-BC4D03E0D495}"/>
          </ac:spMkLst>
        </pc:spChg>
        <pc:spChg chg="add">
          <ac:chgData name="Ashok Basnet" userId="b75f6f4236b527a2" providerId="Windows Live" clId="Web-{8F65CDEC-1D23-42B9-9338-FA244C12C5D0}" dt="2023-04-29T16:24:23.352" v="448"/>
          <ac:spMkLst>
            <pc:docMk/>
            <pc:sldMk cId="1089720103" sldId="275"/>
            <ac:spMk id="9" creationId="{A8384FB5-9ADC-4DDC-881B-597D56F5B15D}"/>
          </ac:spMkLst>
        </pc:spChg>
        <pc:spChg chg="add">
          <ac:chgData name="Ashok Basnet" userId="b75f6f4236b527a2" providerId="Windows Live" clId="Web-{8F65CDEC-1D23-42B9-9338-FA244C12C5D0}" dt="2023-04-29T16:24:23.352" v="448"/>
          <ac:spMkLst>
            <pc:docMk/>
            <pc:sldMk cId="1089720103" sldId="275"/>
            <ac:spMk id="11" creationId="{91E5A9A7-95C6-4F4F-B00E-C82E07FE62EF}"/>
          </ac:spMkLst>
        </pc:spChg>
        <pc:spChg chg="add">
          <ac:chgData name="Ashok Basnet" userId="b75f6f4236b527a2" providerId="Windows Live" clId="Web-{8F65CDEC-1D23-42B9-9338-FA244C12C5D0}" dt="2023-04-29T16:24:23.352" v="448"/>
          <ac:spMkLst>
            <pc:docMk/>
            <pc:sldMk cId="1089720103" sldId="275"/>
            <ac:spMk id="13" creationId="{D07DD2DE-F619-49DD-B5E7-03A290FF4ED1}"/>
          </ac:spMkLst>
        </pc:spChg>
        <pc:spChg chg="add">
          <ac:chgData name="Ashok Basnet" userId="b75f6f4236b527a2" providerId="Windows Live" clId="Web-{8F65CDEC-1D23-42B9-9338-FA244C12C5D0}" dt="2023-04-29T16:24:23.352" v="448"/>
          <ac:spMkLst>
            <pc:docMk/>
            <pc:sldMk cId="1089720103" sldId="275"/>
            <ac:spMk id="15" creationId="{85149191-5F60-4A28-AAFF-039F96B0F3EC}"/>
          </ac:spMkLst>
        </pc:spChg>
        <pc:spChg chg="add">
          <ac:chgData name="Ashok Basnet" userId="b75f6f4236b527a2" providerId="Windows Live" clId="Web-{8F65CDEC-1D23-42B9-9338-FA244C12C5D0}" dt="2023-04-29T16:24:23.352" v="448"/>
          <ac:spMkLst>
            <pc:docMk/>
            <pc:sldMk cId="1089720103" sldId="275"/>
            <ac:spMk id="17" creationId="{F8260ED5-17F7-4158-B241-D51DD4CF1B7E}"/>
          </ac:spMkLst>
        </pc:spChg>
        <pc:picChg chg="add mod ord">
          <ac:chgData name="Ashok Basnet" userId="b75f6f4236b527a2" providerId="Windows Live" clId="Web-{8F65CDEC-1D23-42B9-9338-FA244C12C5D0}" dt="2023-04-29T16:24:23.352" v="448"/>
          <ac:picMkLst>
            <pc:docMk/>
            <pc:sldMk cId="1089720103" sldId="275"/>
            <ac:picMk id="4" creationId="{E568A369-7991-8CBA-B2C7-6BE0F679654C}"/>
          </ac:picMkLst>
        </pc:picChg>
      </pc:sldChg>
      <pc:sldChg chg="addSp delSp modSp new del mod setBg">
        <pc:chgData name="Ashok Basnet" userId="b75f6f4236b527a2" providerId="Windows Live" clId="Web-{8F65CDEC-1D23-42B9-9338-FA244C12C5D0}" dt="2023-04-29T16:33:21.027" v="471"/>
        <pc:sldMkLst>
          <pc:docMk/>
          <pc:sldMk cId="273821982" sldId="276"/>
        </pc:sldMkLst>
        <pc:spChg chg="mod">
          <ac:chgData name="Ashok Basnet" userId="b75f6f4236b527a2" providerId="Windows Live" clId="Web-{8F65CDEC-1D23-42B9-9338-FA244C12C5D0}" dt="2023-04-29T16:32:14.587" v="466"/>
          <ac:spMkLst>
            <pc:docMk/>
            <pc:sldMk cId="273821982" sldId="276"/>
            <ac:spMk id="2" creationId="{96B300E8-B0BD-09EA-9F29-EB2E69615779}"/>
          </ac:spMkLst>
        </pc:spChg>
        <pc:spChg chg="mod">
          <ac:chgData name="Ashok Basnet" userId="b75f6f4236b527a2" providerId="Windows Live" clId="Web-{8F65CDEC-1D23-42B9-9338-FA244C12C5D0}" dt="2023-04-29T16:32:19.353" v="467" actId="20577"/>
          <ac:spMkLst>
            <pc:docMk/>
            <pc:sldMk cId="273821982" sldId="276"/>
            <ac:spMk id="3" creationId="{AB52D0D3-6E59-844F-F3BC-732EDD1D623F}"/>
          </ac:spMkLst>
        </pc:spChg>
        <pc:spChg chg="add del">
          <ac:chgData name="Ashok Basnet" userId="b75f6f4236b527a2" providerId="Windows Live" clId="Web-{8F65CDEC-1D23-42B9-9338-FA244C12C5D0}" dt="2023-04-29T16:32:14.572" v="465"/>
          <ac:spMkLst>
            <pc:docMk/>
            <pc:sldMk cId="273821982" sldId="276"/>
            <ac:spMk id="8" creationId="{DEE2AD96-B495-4E06-9291-B71706F728CB}"/>
          </ac:spMkLst>
        </pc:spChg>
        <pc:spChg chg="add">
          <ac:chgData name="Ashok Basnet" userId="b75f6f4236b527a2" providerId="Windows Live" clId="Web-{8F65CDEC-1D23-42B9-9338-FA244C12C5D0}" dt="2023-04-29T16:32:14.587" v="466"/>
          <ac:spMkLst>
            <pc:docMk/>
            <pc:sldMk cId="273821982" sldId="276"/>
            <ac:spMk id="9" creationId="{B66D7F65-E9B6-4775-8355-D095CC73C1C8}"/>
          </ac:spMkLst>
        </pc:spChg>
        <pc:spChg chg="add del">
          <ac:chgData name="Ashok Basnet" userId="b75f6f4236b527a2" providerId="Windows Live" clId="Web-{8F65CDEC-1D23-42B9-9338-FA244C12C5D0}" dt="2023-04-29T16:32:14.572" v="465"/>
          <ac:spMkLst>
            <pc:docMk/>
            <pc:sldMk cId="273821982" sldId="276"/>
            <ac:spMk id="10" creationId="{53CF6D67-C5A8-4ADD-9E8E-1E38CA1D3166}"/>
          </ac:spMkLst>
        </pc:spChg>
        <pc:spChg chg="add">
          <ac:chgData name="Ashok Basnet" userId="b75f6f4236b527a2" providerId="Windows Live" clId="Web-{8F65CDEC-1D23-42B9-9338-FA244C12C5D0}" dt="2023-04-29T16:32:14.587" v="466"/>
          <ac:spMkLst>
            <pc:docMk/>
            <pc:sldMk cId="273821982" sldId="276"/>
            <ac:spMk id="11" creationId="{61707E60-CEC9-4661-AA82-69242EB4BDC3}"/>
          </ac:spMkLst>
        </pc:spChg>
        <pc:spChg chg="add del">
          <ac:chgData name="Ashok Basnet" userId="b75f6f4236b527a2" providerId="Windows Live" clId="Web-{8F65CDEC-1D23-42B9-9338-FA244C12C5D0}" dt="2023-04-29T16:32:14.572" v="465"/>
          <ac:spMkLst>
            <pc:docMk/>
            <pc:sldMk cId="273821982" sldId="276"/>
            <ac:spMk id="12" creationId="{86909FA0-B515-4681-B7A8-FA281D133B94}"/>
          </ac:spMkLst>
        </pc:spChg>
        <pc:spChg chg="add">
          <ac:chgData name="Ashok Basnet" userId="b75f6f4236b527a2" providerId="Windows Live" clId="Web-{8F65CDEC-1D23-42B9-9338-FA244C12C5D0}" dt="2023-04-29T16:32:14.587" v="466"/>
          <ac:spMkLst>
            <pc:docMk/>
            <pc:sldMk cId="273821982" sldId="276"/>
            <ac:spMk id="13" creationId="{8F035CD8-AE30-4146-96F2-036B0CE5E4F3}"/>
          </ac:spMkLst>
        </pc:spChg>
        <pc:spChg chg="add del">
          <ac:chgData name="Ashok Basnet" userId="b75f6f4236b527a2" providerId="Windows Live" clId="Web-{8F65CDEC-1D23-42B9-9338-FA244C12C5D0}" dt="2023-04-29T16:32:14.572" v="465"/>
          <ac:spMkLst>
            <pc:docMk/>
            <pc:sldMk cId="273821982" sldId="276"/>
            <ac:spMk id="14" creationId="{21C9FE86-FCC3-4A31-AA1C-C882262B7FE7}"/>
          </ac:spMkLst>
        </pc:spChg>
        <pc:spChg chg="add del">
          <ac:chgData name="Ashok Basnet" userId="b75f6f4236b527a2" providerId="Windows Live" clId="Web-{8F65CDEC-1D23-42B9-9338-FA244C12C5D0}" dt="2023-04-29T16:32:14.572" v="465"/>
          <ac:spMkLst>
            <pc:docMk/>
            <pc:sldMk cId="273821982" sldId="276"/>
            <ac:spMk id="16" creationId="{7D96243B-ECED-4B71-8E06-AE9A285EAD20}"/>
          </ac:spMkLst>
        </pc:spChg>
        <pc:spChg chg="add del">
          <ac:chgData name="Ashok Basnet" userId="b75f6f4236b527a2" providerId="Windows Live" clId="Web-{8F65CDEC-1D23-42B9-9338-FA244C12C5D0}" dt="2023-04-29T16:32:14.572" v="465"/>
          <ac:spMkLst>
            <pc:docMk/>
            <pc:sldMk cId="273821982" sldId="276"/>
            <ac:spMk id="18" creationId="{A09989E4-EFDC-4A90-A633-E0525FB4139E}"/>
          </ac:spMkLst>
        </pc:spChg>
        <pc:picChg chg="add">
          <ac:chgData name="Ashok Basnet" userId="b75f6f4236b527a2" providerId="Windows Live" clId="Web-{8F65CDEC-1D23-42B9-9338-FA244C12C5D0}" dt="2023-04-29T16:32:14.587" v="466"/>
          <ac:picMkLst>
            <pc:docMk/>
            <pc:sldMk cId="273821982" sldId="276"/>
            <ac:picMk id="5" creationId="{723FA822-B7B6-59CC-14B1-8553F24FB27E}"/>
          </ac:picMkLst>
        </pc:picChg>
      </pc:sldChg>
      <pc:sldChg chg="addSp delSp modSp new mod setBg">
        <pc:chgData name="Ashok Basnet" userId="b75f6f4236b527a2" providerId="Windows Live" clId="Web-{8F65CDEC-1D23-42B9-9338-FA244C12C5D0}" dt="2023-04-29T16:33:25.949" v="472"/>
        <pc:sldMkLst>
          <pc:docMk/>
          <pc:sldMk cId="284967399" sldId="277"/>
        </pc:sldMkLst>
        <pc:spChg chg="mod">
          <ac:chgData name="Ashok Basnet" userId="b75f6f4236b527a2" providerId="Windows Live" clId="Web-{8F65CDEC-1D23-42B9-9338-FA244C12C5D0}" dt="2023-04-29T16:33:25.949" v="472"/>
          <ac:spMkLst>
            <pc:docMk/>
            <pc:sldMk cId="284967399" sldId="277"/>
            <ac:spMk id="2" creationId="{0806009E-4864-4652-BA10-B9673156F137}"/>
          </ac:spMkLst>
        </pc:spChg>
        <pc:spChg chg="del">
          <ac:chgData name="Ashok Basnet" userId="b75f6f4236b527a2" providerId="Windows Live" clId="Web-{8F65CDEC-1D23-42B9-9338-FA244C12C5D0}" dt="2023-04-29T16:33:14.902" v="470"/>
          <ac:spMkLst>
            <pc:docMk/>
            <pc:sldMk cId="284967399" sldId="277"/>
            <ac:spMk id="3" creationId="{73B4FBA9-E6EA-8737-5773-8B51EAFD5194}"/>
          </ac:spMkLst>
        </pc:spChg>
        <pc:spChg chg="add">
          <ac:chgData name="Ashok Basnet" userId="b75f6f4236b527a2" providerId="Windows Live" clId="Web-{8F65CDEC-1D23-42B9-9338-FA244C12C5D0}" dt="2023-04-29T16:33:25.949" v="472"/>
          <ac:spMkLst>
            <pc:docMk/>
            <pc:sldMk cId="284967399" sldId="277"/>
            <ac:spMk id="9" creationId="{A8384FB5-9ADC-4DDC-881B-597D56F5B15D}"/>
          </ac:spMkLst>
        </pc:spChg>
        <pc:spChg chg="add">
          <ac:chgData name="Ashok Basnet" userId="b75f6f4236b527a2" providerId="Windows Live" clId="Web-{8F65CDEC-1D23-42B9-9338-FA244C12C5D0}" dt="2023-04-29T16:33:25.949" v="472"/>
          <ac:spMkLst>
            <pc:docMk/>
            <pc:sldMk cId="284967399" sldId="277"/>
            <ac:spMk id="11" creationId="{91E5A9A7-95C6-4F4F-B00E-C82E07FE62EF}"/>
          </ac:spMkLst>
        </pc:spChg>
        <pc:spChg chg="add">
          <ac:chgData name="Ashok Basnet" userId="b75f6f4236b527a2" providerId="Windows Live" clId="Web-{8F65CDEC-1D23-42B9-9338-FA244C12C5D0}" dt="2023-04-29T16:33:25.949" v="472"/>
          <ac:spMkLst>
            <pc:docMk/>
            <pc:sldMk cId="284967399" sldId="277"/>
            <ac:spMk id="13" creationId="{D07DD2DE-F619-49DD-B5E7-03A290FF4ED1}"/>
          </ac:spMkLst>
        </pc:spChg>
        <pc:spChg chg="add">
          <ac:chgData name="Ashok Basnet" userId="b75f6f4236b527a2" providerId="Windows Live" clId="Web-{8F65CDEC-1D23-42B9-9338-FA244C12C5D0}" dt="2023-04-29T16:33:25.949" v="472"/>
          <ac:spMkLst>
            <pc:docMk/>
            <pc:sldMk cId="284967399" sldId="277"/>
            <ac:spMk id="15" creationId="{85149191-5F60-4A28-AAFF-039F96B0F3EC}"/>
          </ac:spMkLst>
        </pc:spChg>
        <pc:spChg chg="add">
          <ac:chgData name="Ashok Basnet" userId="b75f6f4236b527a2" providerId="Windows Live" clId="Web-{8F65CDEC-1D23-42B9-9338-FA244C12C5D0}" dt="2023-04-29T16:33:25.949" v="472"/>
          <ac:spMkLst>
            <pc:docMk/>
            <pc:sldMk cId="284967399" sldId="277"/>
            <ac:spMk id="17" creationId="{F8260ED5-17F7-4158-B241-D51DD4CF1B7E}"/>
          </ac:spMkLst>
        </pc:spChg>
        <pc:picChg chg="add mod ord">
          <ac:chgData name="Ashok Basnet" userId="b75f6f4236b527a2" providerId="Windows Live" clId="Web-{8F65CDEC-1D23-42B9-9338-FA244C12C5D0}" dt="2023-04-29T16:33:25.949" v="472"/>
          <ac:picMkLst>
            <pc:docMk/>
            <pc:sldMk cId="284967399" sldId="277"/>
            <ac:picMk id="4" creationId="{9E54E0C8-1FD4-8882-6D21-C301387CADAE}"/>
          </ac:picMkLst>
        </pc:picChg>
      </pc:sldChg>
      <pc:sldChg chg="addSp delSp modSp add mod replId setBg">
        <pc:chgData name="Ashok Basnet" userId="b75f6f4236b527a2" providerId="Windows Live" clId="Web-{8F65CDEC-1D23-42B9-9338-FA244C12C5D0}" dt="2023-04-29T16:29:27.300" v="463"/>
        <pc:sldMkLst>
          <pc:docMk/>
          <pc:sldMk cId="2322856997" sldId="278"/>
        </pc:sldMkLst>
        <pc:spChg chg="mod">
          <ac:chgData name="Ashok Basnet" userId="b75f6f4236b527a2" providerId="Windows Live" clId="Web-{8F65CDEC-1D23-42B9-9338-FA244C12C5D0}" dt="2023-04-29T16:29:27.300" v="463"/>
          <ac:spMkLst>
            <pc:docMk/>
            <pc:sldMk cId="2322856997" sldId="278"/>
            <ac:spMk id="2" creationId="{96B300E8-B0BD-09EA-9F29-EB2E69615779}"/>
          </ac:spMkLst>
        </pc:spChg>
        <pc:spChg chg="del mod">
          <ac:chgData name="Ashok Basnet" userId="b75f6f4236b527a2" providerId="Windows Live" clId="Web-{8F65CDEC-1D23-42B9-9338-FA244C12C5D0}" dt="2023-04-29T16:29:23.581" v="462"/>
          <ac:spMkLst>
            <pc:docMk/>
            <pc:sldMk cId="2322856997" sldId="278"/>
            <ac:spMk id="3" creationId="{AB52D0D3-6E59-844F-F3BC-732EDD1D623F}"/>
          </ac:spMkLst>
        </pc:spChg>
        <pc:spChg chg="add">
          <ac:chgData name="Ashok Basnet" userId="b75f6f4236b527a2" providerId="Windows Live" clId="Web-{8F65CDEC-1D23-42B9-9338-FA244C12C5D0}" dt="2023-04-29T16:29:27.300" v="463"/>
          <ac:spMkLst>
            <pc:docMk/>
            <pc:sldMk cId="2322856997" sldId="278"/>
            <ac:spMk id="9" creationId="{A8384FB5-9ADC-4DDC-881B-597D56F5B15D}"/>
          </ac:spMkLst>
        </pc:spChg>
        <pc:spChg chg="add">
          <ac:chgData name="Ashok Basnet" userId="b75f6f4236b527a2" providerId="Windows Live" clId="Web-{8F65CDEC-1D23-42B9-9338-FA244C12C5D0}" dt="2023-04-29T16:29:27.300" v="463"/>
          <ac:spMkLst>
            <pc:docMk/>
            <pc:sldMk cId="2322856997" sldId="278"/>
            <ac:spMk id="11" creationId="{91E5A9A7-95C6-4F4F-B00E-C82E07FE62EF}"/>
          </ac:spMkLst>
        </pc:spChg>
        <pc:spChg chg="add">
          <ac:chgData name="Ashok Basnet" userId="b75f6f4236b527a2" providerId="Windows Live" clId="Web-{8F65CDEC-1D23-42B9-9338-FA244C12C5D0}" dt="2023-04-29T16:29:27.300" v="463"/>
          <ac:spMkLst>
            <pc:docMk/>
            <pc:sldMk cId="2322856997" sldId="278"/>
            <ac:spMk id="13" creationId="{D07DD2DE-F619-49DD-B5E7-03A290FF4ED1}"/>
          </ac:spMkLst>
        </pc:spChg>
        <pc:spChg chg="add">
          <ac:chgData name="Ashok Basnet" userId="b75f6f4236b527a2" providerId="Windows Live" clId="Web-{8F65CDEC-1D23-42B9-9338-FA244C12C5D0}" dt="2023-04-29T16:29:27.300" v="463"/>
          <ac:spMkLst>
            <pc:docMk/>
            <pc:sldMk cId="2322856997" sldId="278"/>
            <ac:spMk id="15" creationId="{85149191-5F60-4A28-AAFF-039F96B0F3EC}"/>
          </ac:spMkLst>
        </pc:spChg>
        <pc:spChg chg="add">
          <ac:chgData name="Ashok Basnet" userId="b75f6f4236b527a2" providerId="Windows Live" clId="Web-{8F65CDEC-1D23-42B9-9338-FA244C12C5D0}" dt="2023-04-29T16:29:27.300" v="463"/>
          <ac:spMkLst>
            <pc:docMk/>
            <pc:sldMk cId="2322856997" sldId="278"/>
            <ac:spMk id="17" creationId="{F8260ED5-17F7-4158-B241-D51DD4CF1B7E}"/>
          </ac:spMkLst>
        </pc:spChg>
        <pc:picChg chg="add mod ord">
          <ac:chgData name="Ashok Basnet" userId="b75f6f4236b527a2" providerId="Windows Live" clId="Web-{8F65CDEC-1D23-42B9-9338-FA244C12C5D0}" dt="2023-04-29T16:29:27.300" v="463"/>
          <ac:picMkLst>
            <pc:docMk/>
            <pc:sldMk cId="2322856997" sldId="278"/>
            <ac:picMk id="4" creationId="{77A23049-7A65-04E4-6908-19240E723D76}"/>
          </ac:picMkLst>
        </pc:picChg>
      </pc:sldChg>
    </pc:docChg>
  </pc:docChgLst>
  <pc:docChgLst>
    <pc:chgData name="Ashok Basnet" userId="b75f6f4236b527a2" providerId="Windows Live" clId="Web-{D56A8122-42A6-46B4-B2E0-B06A54A5CB12}"/>
    <pc:docChg chg="modSld">
      <pc:chgData name="Ashok Basnet" userId="b75f6f4236b527a2" providerId="Windows Live" clId="Web-{D56A8122-42A6-46B4-B2E0-B06A54A5CB12}" dt="2023-05-02T08:05:53.349" v="32" actId="20577"/>
      <pc:docMkLst>
        <pc:docMk/>
      </pc:docMkLst>
      <pc:sldChg chg="modSp">
        <pc:chgData name="Ashok Basnet" userId="b75f6f4236b527a2" providerId="Windows Live" clId="Web-{D56A8122-42A6-46B4-B2E0-B06A54A5CB12}" dt="2023-05-02T07:52:55.475" v="9" actId="20577"/>
        <pc:sldMkLst>
          <pc:docMk/>
          <pc:sldMk cId="3087568482" sldId="262"/>
        </pc:sldMkLst>
        <pc:spChg chg="mod">
          <ac:chgData name="Ashok Basnet" userId="b75f6f4236b527a2" providerId="Windows Live" clId="Web-{D56A8122-42A6-46B4-B2E0-B06A54A5CB12}" dt="2023-05-02T07:52:55.475" v="9" actId="20577"/>
          <ac:spMkLst>
            <pc:docMk/>
            <pc:sldMk cId="3087568482" sldId="262"/>
            <ac:spMk id="3" creationId="{BB678D1E-140D-626D-E030-0B67B943822E}"/>
          </ac:spMkLst>
        </pc:spChg>
      </pc:sldChg>
      <pc:sldChg chg="modSp">
        <pc:chgData name="Ashok Basnet" userId="b75f6f4236b527a2" providerId="Windows Live" clId="Web-{D56A8122-42A6-46B4-B2E0-B06A54A5CB12}" dt="2023-05-02T07:54:59.430" v="15" actId="20577"/>
        <pc:sldMkLst>
          <pc:docMk/>
          <pc:sldMk cId="164237293" sldId="273"/>
        </pc:sldMkLst>
        <pc:spChg chg="mod">
          <ac:chgData name="Ashok Basnet" userId="b75f6f4236b527a2" providerId="Windows Live" clId="Web-{D56A8122-42A6-46B4-B2E0-B06A54A5CB12}" dt="2023-05-02T07:54:59.430" v="15" actId="20577"/>
          <ac:spMkLst>
            <pc:docMk/>
            <pc:sldMk cId="164237293" sldId="273"/>
            <ac:spMk id="3" creationId="{BB678D1E-140D-626D-E030-0B67B943822E}"/>
          </ac:spMkLst>
        </pc:spChg>
      </pc:sldChg>
      <pc:sldChg chg="modSp">
        <pc:chgData name="Ashok Basnet" userId="b75f6f4236b527a2" providerId="Windows Live" clId="Web-{D56A8122-42A6-46B4-B2E0-B06A54A5CB12}" dt="2023-05-02T07:51:39.020" v="3" actId="20577"/>
        <pc:sldMkLst>
          <pc:docMk/>
          <pc:sldMk cId="2709359965" sldId="279"/>
        </pc:sldMkLst>
        <pc:spChg chg="mod">
          <ac:chgData name="Ashok Basnet" userId="b75f6f4236b527a2" providerId="Windows Live" clId="Web-{D56A8122-42A6-46B4-B2E0-B06A54A5CB12}" dt="2023-05-02T07:51:39.020" v="3" actId="20577"/>
          <ac:spMkLst>
            <pc:docMk/>
            <pc:sldMk cId="2709359965" sldId="279"/>
            <ac:spMk id="3" creationId="{BB678D1E-140D-626D-E030-0B67B943822E}"/>
          </ac:spMkLst>
        </pc:spChg>
      </pc:sldChg>
      <pc:sldChg chg="modSp">
        <pc:chgData name="Ashok Basnet" userId="b75f6f4236b527a2" providerId="Windows Live" clId="Web-{D56A8122-42A6-46B4-B2E0-B06A54A5CB12}" dt="2023-05-02T07:56:43.573" v="25" actId="20577"/>
        <pc:sldMkLst>
          <pc:docMk/>
          <pc:sldMk cId="3576130759" sldId="280"/>
        </pc:sldMkLst>
        <pc:spChg chg="mod">
          <ac:chgData name="Ashok Basnet" userId="b75f6f4236b527a2" providerId="Windows Live" clId="Web-{D56A8122-42A6-46B4-B2E0-B06A54A5CB12}" dt="2023-05-02T07:56:43.573" v="25" actId="20577"/>
          <ac:spMkLst>
            <pc:docMk/>
            <pc:sldMk cId="3576130759" sldId="280"/>
            <ac:spMk id="3" creationId="{1D67EB4F-08C3-CFA3-CD2C-A70F3A5249A1}"/>
          </ac:spMkLst>
        </pc:spChg>
      </pc:sldChg>
      <pc:sldChg chg="modSp">
        <pc:chgData name="Ashok Basnet" userId="b75f6f4236b527a2" providerId="Windows Live" clId="Web-{D56A8122-42A6-46B4-B2E0-B06A54A5CB12}" dt="2023-05-02T08:03:56.706" v="26" actId="20577"/>
        <pc:sldMkLst>
          <pc:docMk/>
          <pc:sldMk cId="2990363227" sldId="286"/>
        </pc:sldMkLst>
        <pc:spChg chg="mod">
          <ac:chgData name="Ashok Basnet" userId="b75f6f4236b527a2" providerId="Windows Live" clId="Web-{D56A8122-42A6-46B4-B2E0-B06A54A5CB12}" dt="2023-05-02T08:03:56.706" v="26" actId="20577"/>
          <ac:spMkLst>
            <pc:docMk/>
            <pc:sldMk cId="2990363227" sldId="286"/>
            <ac:spMk id="3" creationId="{AA449830-3A01-4C0E-5973-0F6AF2794C0F}"/>
          </ac:spMkLst>
        </pc:spChg>
      </pc:sldChg>
      <pc:sldChg chg="modSp">
        <pc:chgData name="Ashok Basnet" userId="b75f6f4236b527a2" providerId="Windows Live" clId="Web-{D56A8122-42A6-46B4-B2E0-B06A54A5CB12}" dt="2023-05-02T08:04:22.926" v="28" actId="20577"/>
        <pc:sldMkLst>
          <pc:docMk/>
          <pc:sldMk cId="3628413625" sldId="287"/>
        </pc:sldMkLst>
        <pc:spChg chg="mod">
          <ac:chgData name="Ashok Basnet" userId="b75f6f4236b527a2" providerId="Windows Live" clId="Web-{D56A8122-42A6-46B4-B2E0-B06A54A5CB12}" dt="2023-05-02T08:04:22.926" v="28" actId="20577"/>
          <ac:spMkLst>
            <pc:docMk/>
            <pc:sldMk cId="3628413625" sldId="287"/>
            <ac:spMk id="3" creationId="{AA449830-3A01-4C0E-5973-0F6AF2794C0F}"/>
          </ac:spMkLst>
        </pc:spChg>
      </pc:sldChg>
      <pc:sldChg chg="modSp">
        <pc:chgData name="Ashok Basnet" userId="b75f6f4236b527a2" providerId="Windows Live" clId="Web-{D56A8122-42A6-46B4-B2E0-B06A54A5CB12}" dt="2023-05-02T08:05:11.739" v="30" actId="20577"/>
        <pc:sldMkLst>
          <pc:docMk/>
          <pc:sldMk cId="1722728669" sldId="288"/>
        </pc:sldMkLst>
        <pc:spChg chg="mod">
          <ac:chgData name="Ashok Basnet" userId="b75f6f4236b527a2" providerId="Windows Live" clId="Web-{D56A8122-42A6-46B4-B2E0-B06A54A5CB12}" dt="2023-05-02T08:05:11.739" v="30" actId="20577"/>
          <ac:spMkLst>
            <pc:docMk/>
            <pc:sldMk cId="1722728669" sldId="288"/>
            <ac:spMk id="3" creationId="{AA449830-3A01-4C0E-5973-0F6AF2794C0F}"/>
          </ac:spMkLst>
        </pc:spChg>
      </pc:sldChg>
      <pc:sldChg chg="modSp">
        <pc:chgData name="Ashok Basnet" userId="b75f6f4236b527a2" providerId="Windows Live" clId="Web-{D56A8122-42A6-46B4-B2E0-B06A54A5CB12}" dt="2023-05-02T08:05:53.349" v="32" actId="20577"/>
        <pc:sldMkLst>
          <pc:docMk/>
          <pc:sldMk cId="3362105775" sldId="289"/>
        </pc:sldMkLst>
        <pc:spChg chg="mod">
          <ac:chgData name="Ashok Basnet" userId="b75f6f4236b527a2" providerId="Windows Live" clId="Web-{D56A8122-42A6-46B4-B2E0-B06A54A5CB12}" dt="2023-05-02T08:05:53.349" v="32" actId="20577"/>
          <ac:spMkLst>
            <pc:docMk/>
            <pc:sldMk cId="3362105775" sldId="289"/>
            <ac:spMk id="3" creationId="{AA449830-3A01-4C0E-5973-0F6AF2794C0F}"/>
          </ac:spMkLst>
        </pc:spChg>
      </pc:sldChg>
    </pc:docChg>
  </pc:docChgLst>
</pc:chgInfo>
</file>

<file path=ppt/diagrams/_rels/data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CDDBE1-0C92-4C84-B3FA-49DAE9F56C6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D6F6FFE-635B-41C4-AB02-8A1BBE06DFD5}">
      <dgm:prSet/>
      <dgm:spPr/>
      <dgm:t>
        <a:bodyPr/>
        <a:lstStyle/>
        <a:p>
          <a:r>
            <a:rPr lang="en-US" b="1" i="1" dirty="0"/>
            <a:t>Fully observable vs. partially observable</a:t>
          </a:r>
          <a:r>
            <a:rPr lang="en-US" dirty="0"/>
            <a:t>: An environment is fully observable if the agent's sensors provide complete information about the environment at each point in time. If the agent's sensors provide incomplete or partial information, then the environment is partially observable.</a:t>
          </a:r>
        </a:p>
      </dgm:t>
    </dgm:pt>
    <dgm:pt modelId="{A85D01E6-1253-47E4-86FA-A2C04E899EEE}" type="parTrans" cxnId="{4C4534F8-7A73-4F04-91DF-213959654AD8}">
      <dgm:prSet/>
      <dgm:spPr/>
      <dgm:t>
        <a:bodyPr/>
        <a:lstStyle/>
        <a:p>
          <a:endParaRPr lang="en-US"/>
        </a:p>
      </dgm:t>
    </dgm:pt>
    <dgm:pt modelId="{CC93A946-1D58-4D03-9E2A-333825E8C8AD}" type="sibTrans" cxnId="{4C4534F8-7A73-4F04-91DF-213959654AD8}">
      <dgm:prSet/>
      <dgm:spPr/>
      <dgm:t>
        <a:bodyPr/>
        <a:lstStyle/>
        <a:p>
          <a:endParaRPr lang="en-US"/>
        </a:p>
      </dgm:t>
    </dgm:pt>
    <dgm:pt modelId="{8F7C800F-7CC2-4C28-8696-946323B52B70}">
      <dgm:prSet/>
      <dgm:spPr/>
      <dgm:t>
        <a:bodyPr/>
        <a:lstStyle/>
        <a:p>
          <a:r>
            <a:rPr lang="en-US" b="1" i="1" dirty="0"/>
            <a:t>Deterministic vs. stochastic:</a:t>
          </a:r>
          <a:r>
            <a:rPr lang="en-US" dirty="0"/>
            <a:t> An environment is deterministic if the next state of the environment is completely determined by the current state and the action taken by the agent. If the environment is not completely determined, then it is stochastic.</a:t>
          </a:r>
        </a:p>
      </dgm:t>
    </dgm:pt>
    <dgm:pt modelId="{E2343D63-59C7-4145-AE0E-413012546046}" type="parTrans" cxnId="{53BA0C0F-16EF-4E5F-BBEA-F7E998114A45}">
      <dgm:prSet/>
      <dgm:spPr/>
      <dgm:t>
        <a:bodyPr/>
        <a:lstStyle/>
        <a:p>
          <a:endParaRPr lang="en-US"/>
        </a:p>
      </dgm:t>
    </dgm:pt>
    <dgm:pt modelId="{F51114A2-EF85-4F34-959B-B704ADD82FC1}" type="sibTrans" cxnId="{53BA0C0F-16EF-4E5F-BBEA-F7E998114A45}">
      <dgm:prSet/>
      <dgm:spPr/>
      <dgm:t>
        <a:bodyPr/>
        <a:lstStyle/>
        <a:p>
          <a:endParaRPr lang="en-US"/>
        </a:p>
      </dgm:t>
    </dgm:pt>
    <dgm:pt modelId="{1FFBF4DA-3E2F-4434-8DFA-1D17E0C7B973}">
      <dgm:prSet/>
      <dgm:spPr/>
      <dgm:t>
        <a:bodyPr/>
        <a:lstStyle/>
        <a:p>
          <a:r>
            <a:rPr lang="en-US" b="1" i="1" dirty="0"/>
            <a:t>Episodic vs. sequential:</a:t>
          </a:r>
          <a:r>
            <a:rPr lang="en-US" dirty="0"/>
            <a:t> An episodic environment consists of a series of independent episodes, where the agent's action in each episode is determined only by the current episode's state. In contrast, a sequential environment is a continuous process where the current decision depends on past decisions and future consequences.</a:t>
          </a:r>
        </a:p>
      </dgm:t>
    </dgm:pt>
    <dgm:pt modelId="{8ECE25C3-FB11-423C-B5F4-7F982403D708}" type="parTrans" cxnId="{CCFC2E7B-D8FA-4D6B-A76D-A5D067A593F8}">
      <dgm:prSet/>
      <dgm:spPr/>
      <dgm:t>
        <a:bodyPr/>
        <a:lstStyle/>
        <a:p>
          <a:endParaRPr lang="en-US"/>
        </a:p>
      </dgm:t>
    </dgm:pt>
    <dgm:pt modelId="{D041EA4A-6612-4F0D-965C-396D526702B4}" type="sibTrans" cxnId="{CCFC2E7B-D8FA-4D6B-A76D-A5D067A593F8}">
      <dgm:prSet/>
      <dgm:spPr/>
      <dgm:t>
        <a:bodyPr/>
        <a:lstStyle/>
        <a:p>
          <a:endParaRPr lang="en-US"/>
        </a:p>
      </dgm:t>
    </dgm:pt>
    <dgm:pt modelId="{43FDC70A-667C-479B-A700-EFA83E827419}" type="pres">
      <dgm:prSet presAssocID="{47CDDBE1-0C92-4C84-B3FA-49DAE9F56C64}" presName="vert0" presStyleCnt="0">
        <dgm:presLayoutVars>
          <dgm:dir/>
          <dgm:animOne val="branch"/>
          <dgm:animLvl val="lvl"/>
        </dgm:presLayoutVars>
      </dgm:prSet>
      <dgm:spPr/>
    </dgm:pt>
    <dgm:pt modelId="{FF57C53B-3E19-45B3-8D9A-FEED0C9557ED}" type="pres">
      <dgm:prSet presAssocID="{AD6F6FFE-635B-41C4-AB02-8A1BBE06DFD5}" presName="thickLine" presStyleLbl="alignNode1" presStyleIdx="0" presStyleCnt="3"/>
      <dgm:spPr/>
    </dgm:pt>
    <dgm:pt modelId="{3450B729-DBB4-4B19-A69D-CA11E99971D2}" type="pres">
      <dgm:prSet presAssocID="{AD6F6FFE-635B-41C4-AB02-8A1BBE06DFD5}" presName="horz1" presStyleCnt="0"/>
      <dgm:spPr/>
    </dgm:pt>
    <dgm:pt modelId="{13138CAD-D5CC-4075-AA02-CFB6906BCF38}" type="pres">
      <dgm:prSet presAssocID="{AD6F6FFE-635B-41C4-AB02-8A1BBE06DFD5}" presName="tx1" presStyleLbl="revTx" presStyleIdx="0" presStyleCnt="3"/>
      <dgm:spPr/>
    </dgm:pt>
    <dgm:pt modelId="{A0862080-E6BD-4563-9163-C8563275D656}" type="pres">
      <dgm:prSet presAssocID="{AD6F6FFE-635B-41C4-AB02-8A1BBE06DFD5}" presName="vert1" presStyleCnt="0"/>
      <dgm:spPr/>
    </dgm:pt>
    <dgm:pt modelId="{F9CAF4B2-506B-4C78-95F8-B776B791759A}" type="pres">
      <dgm:prSet presAssocID="{8F7C800F-7CC2-4C28-8696-946323B52B70}" presName="thickLine" presStyleLbl="alignNode1" presStyleIdx="1" presStyleCnt="3"/>
      <dgm:spPr/>
    </dgm:pt>
    <dgm:pt modelId="{B5C9CBF8-2576-48B2-B551-C9B6D9FF0DB9}" type="pres">
      <dgm:prSet presAssocID="{8F7C800F-7CC2-4C28-8696-946323B52B70}" presName="horz1" presStyleCnt="0"/>
      <dgm:spPr/>
    </dgm:pt>
    <dgm:pt modelId="{A7437ACC-C3CA-4151-A5EC-92A6937281D5}" type="pres">
      <dgm:prSet presAssocID="{8F7C800F-7CC2-4C28-8696-946323B52B70}" presName="tx1" presStyleLbl="revTx" presStyleIdx="1" presStyleCnt="3"/>
      <dgm:spPr/>
    </dgm:pt>
    <dgm:pt modelId="{DF086B4E-A697-4963-A1E0-970DF298A727}" type="pres">
      <dgm:prSet presAssocID="{8F7C800F-7CC2-4C28-8696-946323B52B70}" presName="vert1" presStyleCnt="0"/>
      <dgm:spPr/>
    </dgm:pt>
    <dgm:pt modelId="{4922B2A8-C254-4FD0-AD9D-D0260FDAF4B7}" type="pres">
      <dgm:prSet presAssocID="{1FFBF4DA-3E2F-4434-8DFA-1D17E0C7B973}" presName="thickLine" presStyleLbl="alignNode1" presStyleIdx="2" presStyleCnt="3"/>
      <dgm:spPr/>
    </dgm:pt>
    <dgm:pt modelId="{04DBF0F5-7396-4259-924F-E8B6586E8806}" type="pres">
      <dgm:prSet presAssocID="{1FFBF4DA-3E2F-4434-8DFA-1D17E0C7B973}" presName="horz1" presStyleCnt="0"/>
      <dgm:spPr/>
    </dgm:pt>
    <dgm:pt modelId="{2BCB1476-C728-44F1-9F79-153DC9857F41}" type="pres">
      <dgm:prSet presAssocID="{1FFBF4DA-3E2F-4434-8DFA-1D17E0C7B973}" presName="tx1" presStyleLbl="revTx" presStyleIdx="2" presStyleCnt="3"/>
      <dgm:spPr/>
    </dgm:pt>
    <dgm:pt modelId="{D46EB09B-5586-421C-B09F-E4A1410A73F5}" type="pres">
      <dgm:prSet presAssocID="{1FFBF4DA-3E2F-4434-8DFA-1D17E0C7B973}" presName="vert1" presStyleCnt="0"/>
      <dgm:spPr/>
    </dgm:pt>
  </dgm:ptLst>
  <dgm:cxnLst>
    <dgm:cxn modelId="{53BA0C0F-16EF-4E5F-BBEA-F7E998114A45}" srcId="{47CDDBE1-0C92-4C84-B3FA-49DAE9F56C64}" destId="{8F7C800F-7CC2-4C28-8696-946323B52B70}" srcOrd="1" destOrd="0" parTransId="{E2343D63-59C7-4145-AE0E-413012546046}" sibTransId="{F51114A2-EF85-4F34-959B-B704ADD82FC1}"/>
    <dgm:cxn modelId="{F5E72A2F-50A9-4321-AA76-015FAE57B5D4}" type="presOf" srcId="{AD6F6FFE-635B-41C4-AB02-8A1BBE06DFD5}" destId="{13138CAD-D5CC-4075-AA02-CFB6906BCF38}" srcOrd="0" destOrd="0" presId="urn:microsoft.com/office/officeart/2008/layout/LinedList"/>
    <dgm:cxn modelId="{762A7656-4E73-4B06-AA17-41A624F8BD05}" type="presOf" srcId="{8F7C800F-7CC2-4C28-8696-946323B52B70}" destId="{A7437ACC-C3CA-4151-A5EC-92A6937281D5}" srcOrd="0" destOrd="0" presId="urn:microsoft.com/office/officeart/2008/layout/LinedList"/>
    <dgm:cxn modelId="{CCFC2E7B-D8FA-4D6B-A76D-A5D067A593F8}" srcId="{47CDDBE1-0C92-4C84-B3FA-49DAE9F56C64}" destId="{1FFBF4DA-3E2F-4434-8DFA-1D17E0C7B973}" srcOrd="2" destOrd="0" parTransId="{8ECE25C3-FB11-423C-B5F4-7F982403D708}" sibTransId="{D041EA4A-6612-4F0D-965C-396D526702B4}"/>
    <dgm:cxn modelId="{27153E91-1E6C-447B-B4E8-501D0B17A706}" type="presOf" srcId="{1FFBF4DA-3E2F-4434-8DFA-1D17E0C7B973}" destId="{2BCB1476-C728-44F1-9F79-153DC9857F41}" srcOrd="0" destOrd="0" presId="urn:microsoft.com/office/officeart/2008/layout/LinedList"/>
    <dgm:cxn modelId="{4C4534F8-7A73-4F04-91DF-213959654AD8}" srcId="{47CDDBE1-0C92-4C84-B3FA-49DAE9F56C64}" destId="{AD6F6FFE-635B-41C4-AB02-8A1BBE06DFD5}" srcOrd="0" destOrd="0" parTransId="{A85D01E6-1253-47E4-86FA-A2C04E899EEE}" sibTransId="{CC93A946-1D58-4D03-9E2A-333825E8C8AD}"/>
    <dgm:cxn modelId="{3D6C68F9-136F-4111-AB2C-7E114E8B13CF}" type="presOf" srcId="{47CDDBE1-0C92-4C84-B3FA-49DAE9F56C64}" destId="{43FDC70A-667C-479B-A700-EFA83E827419}" srcOrd="0" destOrd="0" presId="urn:microsoft.com/office/officeart/2008/layout/LinedList"/>
    <dgm:cxn modelId="{C17C4905-48E8-4E1D-A285-9758266D8B32}" type="presParOf" srcId="{43FDC70A-667C-479B-A700-EFA83E827419}" destId="{FF57C53B-3E19-45B3-8D9A-FEED0C9557ED}" srcOrd="0" destOrd="0" presId="urn:microsoft.com/office/officeart/2008/layout/LinedList"/>
    <dgm:cxn modelId="{C6450518-5B21-417F-A35D-EC2A2A1D7350}" type="presParOf" srcId="{43FDC70A-667C-479B-A700-EFA83E827419}" destId="{3450B729-DBB4-4B19-A69D-CA11E99971D2}" srcOrd="1" destOrd="0" presId="urn:microsoft.com/office/officeart/2008/layout/LinedList"/>
    <dgm:cxn modelId="{3B0DC183-D6CC-494D-84A9-C8C968C69E48}" type="presParOf" srcId="{3450B729-DBB4-4B19-A69D-CA11E99971D2}" destId="{13138CAD-D5CC-4075-AA02-CFB6906BCF38}" srcOrd="0" destOrd="0" presId="urn:microsoft.com/office/officeart/2008/layout/LinedList"/>
    <dgm:cxn modelId="{D62AA23C-7CD6-4FFC-B83A-8C4399EBEFDC}" type="presParOf" srcId="{3450B729-DBB4-4B19-A69D-CA11E99971D2}" destId="{A0862080-E6BD-4563-9163-C8563275D656}" srcOrd="1" destOrd="0" presId="urn:microsoft.com/office/officeart/2008/layout/LinedList"/>
    <dgm:cxn modelId="{AACB6EE0-DD10-4FE4-AD7F-E5B59952685F}" type="presParOf" srcId="{43FDC70A-667C-479B-A700-EFA83E827419}" destId="{F9CAF4B2-506B-4C78-95F8-B776B791759A}" srcOrd="2" destOrd="0" presId="urn:microsoft.com/office/officeart/2008/layout/LinedList"/>
    <dgm:cxn modelId="{1E0A4B69-3E8F-4F12-84A2-A751F5DA50A2}" type="presParOf" srcId="{43FDC70A-667C-479B-A700-EFA83E827419}" destId="{B5C9CBF8-2576-48B2-B551-C9B6D9FF0DB9}" srcOrd="3" destOrd="0" presId="urn:microsoft.com/office/officeart/2008/layout/LinedList"/>
    <dgm:cxn modelId="{B827C12B-0EF3-4876-8748-2BA75D261389}" type="presParOf" srcId="{B5C9CBF8-2576-48B2-B551-C9B6D9FF0DB9}" destId="{A7437ACC-C3CA-4151-A5EC-92A6937281D5}" srcOrd="0" destOrd="0" presId="urn:microsoft.com/office/officeart/2008/layout/LinedList"/>
    <dgm:cxn modelId="{F4B4FB06-1581-47E4-8950-72670CF013A2}" type="presParOf" srcId="{B5C9CBF8-2576-48B2-B551-C9B6D9FF0DB9}" destId="{DF086B4E-A697-4963-A1E0-970DF298A727}" srcOrd="1" destOrd="0" presId="urn:microsoft.com/office/officeart/2008/layout/LinedList"/>
    <dgm:cxn modelId="{6F6A9367-CEB7-4319-AEE8-D3A45E4475BB}" type="presParOf" srcId="{43FDC70A-667C-479B-A700-EFA83E827419}" destId="{4922B2A8-C254-4FD0-AD9D-D0260FDAF4B7}" srcOrd="4" destOrd="0" presId="urn:microsoft.com/office/officeart/2008/layout/LinedList"/>
    <dgm:cxn modelId="{F488FDFA-2BC5-4891-A3A5-782B547B14E5}" type="presParOf" srcId="{43FDC70A-667C-479B-A700-EFA83E827419}" destId="{04DBF0F5-7396-4259-924F-E8B6586E8806}" srcOrd="5" destOrd="0" presId="urn:microsoft.com/office/officeart/2008/layout/LinedList"/>
    <dgm:cxn modelId="{438A4220-F522-4C96-BBA6-DBE0897AD737}" type="presParOf" srcId="{04DBF0F5-7396-4259-924F-E8B6586E8806}" destId="{2BCB1476-C728-44F1-9F79-153DC9857F41}" srcOrd="0" destOrd="0" presId="urn:microsoft.com/office/officeart/2008/layout/LinedList"/>
    <dgm:cxn modelId="{E1015581-C57F-45DD-99EC-6CDE7A7EEEEA}" type="presParOf" srcId="{04DBF0F5-7396-4259-924F-E8B6586E8806}" destId="{D46EB09B-5586-421C-B09F-E4A1410A73F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CDDBE1-0C92-4C84-B3FA-49DAE9F56C6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D6F6FFE-635B-41C4-AB02-8A1BBE06DFD5}">
      <dgm:prSet/>
      <dgm:spPr/>
      <dgm:t>
        <a:bodyPr/>
        <a:lstStyle/>
        <a:p>
          <a:pPr rtl="0"/>
          <a:r>
            <a:rPr lang="en-US" b="1" i="1" dirty="0"/>
            <a:t>Fully observable vs. partially observable</a:t>
          </a:r>
          <a:r>
            <a:rPr lang="en-US" dirty="0"/>
            <a:t>: </a:t>
          </a:r>
          <a:r>
            <a:rPr lang="en-US" dirty="0">
              <a:latin typeface="Calibri Light" panose="020F0302020204030204"/>
            </a:rPr>
            <a:t>Chess vs Poker</a:t>
          </a:r>
          <a:endParaRPr lang="en-US" dirty="0"/>
        </a:p>
      </dgm:t>
    </dgm:pt>
    <dgm:pt modelId="{A85D01E6-1253-47E4-86FA-A2C04E899EEE}" type="parTrans" cxnId="{4C4534F8-7A73-4F04-91DF-213959654AD8}">
      <dgm:prSet/>
      <dgm:spPr/>
      <dgm:t>
        <a:bodyPr/>
        <a:lstStyle/>
        <a:p>
          <a:endParaRPr lang="en-US"/>
        </a:p>
      </dgm:t>
    </dgm:pt>
    <dgm:pt modelId="{CC93A946-1D58-4D03-9E2A-333825E8C8AD}" type="sibTrans" cxnId="{4C4534F8-7A73-4F04-91DF-213959654AD8}">
      <dgm:prSet/>
      <dgm:spPr/>
      <dgm:t>
        <a:bodyPr/>
        <a:lstStyle/>
        <a:p>
          <a:endParaRPr lang="en-US"/>
        </a:p>
      </dgm:t>
    </dgm:pt>
    <dgm:pt modelId="{8F7C800F-7CC2-4C28-8696-946323B52B70}">
      <dgm:prSet/>
      <dgm:spPr/>
      <dgm:t>
        <a:bodyPr/>
        <a:lstStyle/>
        <a:p>
          <a:pPr rtl="0"/>
          <a:r>
            <a:rPr lang="en-US" b="1" i="1" dirty="0"/>
            <a:t>Deterministic vs. stochastic:</a:t>
          </a:r>
          <a:r>
            <a:rPr lang="en-US" dirty="0"/>
            <a:t> </a:t>
          </a:r>
          <a:r>
            <a:rPr lang="en-US" dirty="0">
              <a:latin typeface="Calibri Light" panose="020F0302020204030204"/>
            </a:rPr>
            <a:t>Tic-tac-toe vs Ludo</a:t>
          </a:r>
          <a:endParaRPr lang="en-US" dirty="0"/>
        </a:p>
      </dgm:t>
    </dgm:pt>
    <dgm:pt modelId="{E2343D63-59C7-4145-AE0E-413012546046}" type="parTrans" cxnId="{53BA0C0F-16EF-4E5F-BBEA-F7E998114A45}">
      <dgm:prSet/>
      <dgm:spPr/>
      <dgm:t>
        <a:bodyPr/>
        <a:lstStyle/>
        <a:p>
          <a:endParaRPr lang="en-US"/>
        </a:p>
      </dgm:t>
    </dgm:pt>
    <dgm:pt modelId="{F51114A2-EF85-4F34-959B-B704ADD82FC1}" type="sibTrans" cxnId="{53BA0C0F-16EF-4E5F-BBEA-F7E998114A45}">
      <dgm:prSet/>
      <dgm:spPr/>
      <dgm:t>
        <a:bodyPr/>
        <a:lstStyle/>
        <a:p>
          <a:endParaRPr lang="en-US"/>
        </a:p>
      </dgm:t>
    </dgm:pt>
    <dgm:pt modelId="{1FFBF4DA-3E2F-4434-8DFA-1D17E0C7B973}">
      <dgm:prSet/>
      <dgm:spPr/>
      <dgm:t>
        <a:bodyPr/>
        <a:lstStyle/>
        <a:p>
          <a:pPr rtl="0"/>
          <a:r>
            <a:rPr lang="en-US" b="1" i="1" dirty="0"/>
            <a:t>Episodic vs. sequential:</a:t>
          </a:r>
          <a:r>
            <a:rPr lang="en-US" dirty="0"/>
            <a:t> </a:t>
          </a:r>
          <a:r>
            <a:rPr lang="en-US" dirty="0">
              <a:latin typeface="Calibri Light" panose="020F0302020204030204"/>
            </a:rPr>
            <a:t>Sudoku vs Chess</a:t>
          </a:r>
          <a:endParaRPr lang="en-US" dirty="0"/>
        </a:p>
      </dgm:t>
    </dgm:pt>
    <dgm:pt modelId="{8ECE25C3-FB11-423C-B5F4-7F982403D708}" type="parTrans" cxnId="{CCFC2E7B-D8FA-4D6B-A76D-A5D067A593F8}">
      <dgm:prSet/>
      <dgm:spPr/>
      <dgm:t>
        <a:bodyPr/>
        <a:lstStyle/>
        <a:p>
          <a:endParaRPr lang="en-US"/>
        </a:p>
      </dgm:t>
    </dgm:pt>
    <dgm:pt modelId="{D041EA4A-6612-4F0D-965C-396D526702B4}" type="sibTrans" cxnId="{CCFC2E7B-D8FA-4D6B-A76D-A5D067A593F8}">
      <dgm:prSet/>
      <dgm:spPr/>
      <dgm:t>
        <a:bodyPr/>
        <a:lstStyle/>
        <a:p>
          <a:endParaRPr lang="en-US"/>
        </a:p>
      </dgm:t>
    </dgm:pt>
    <dgm:pt modelId="{43FDC70A-667C-479B-A700-EFA83E827419}" type="pres">
      <dgm:prSet presAssocID="{47CDDBE1-0C92-4C84-B3FA-49DAE9F56C64}" presName="vert0" presStyleCnt="0">
        <dgm:presLayoutVars>
          <dgm:dir/>
          <dgm:animOne val="branch"/>
          <dgm:animLvl val="lvl"/>
        </dgm:presLayoutVars>
      </dgm:prSet>
      <dgm:spPr/>
    </dgm:pt>
    <dgm:pt modelId="{FF57C53B-3E19-45B3-8D9A-FEED0C9557ED}" type="pres">
      <dgm:prSet presAssocID="{AD6F6FFE-635B-41C4-AB02-8A1BBE06DFD5}" presName="thickLine" presStyleLbl="alignNode1" presStyleIdx="0" presStyleCnt="3"/>
      <dgm:spPr/>
    </dgm:pt>
    <dgm:pt modelId="{3450B729-DBB4-4B19-A69D-CA11E99971D2}" type="pres">
      <dgm:prSet presAssocID="{AD6F6FFE-635B-41C4-AB02-8A1BBE06DFD5}" presName="horz1" presStyleCnt="0"/>
      <dgm:spPr/>
    </dgm:pt>
    <dgm:pt modelId="{13138CAD-D5CC-4075-AA02-CFB6906BCF38}" type="pres">
      <dgm:prSet presAssocID="{AD6F6FFE-635B-41C4-AB02-8A1BBE06DFD5}" presName="tx1" presStyleLbl="revTx" presStyleIdx="0" presStyleCnt="3"/>
      <dgm:spPr/>
    </dgm:pt>
    <dgm:pt modelId="{A0862080-E6BD-4563-9163-C8563275D656}" type="pres">
      <dgm:prSet presAssocID="{AD6F6FFE-635B-41C4-AB02-8A1BBE06DFD5}" presName="vert1" presStyleCnt="0"/>
      <dgm:spPr/>
    </dgm:pt>
    <dgm:pt modelId="{F9CAF4B2-506B-4C78-95F8-B776B791759A}" type="pres">
      <dgm:prSet presAssocID="{8F7C800F-7CC2-4C28-8696-946323B52B70}" presName="thickLine" presStyleLbl="alignNode1" presStyleIdx="1" presStyleCnt="3"/>
      <dgm:spPr/>
    </dgm:pt>
    <dgm:pt modelId="{B5C9CBF8-2576-48B2-B551-C9B6D9FF0DB9}" type="pres">
      <dgm:prSet presAssocID="{8F7C800F-7CC2-4C28-8696-946323B52B70}" presName="horz1" presStyleCnt="0"/>
      <dgm:spPr/>
    </dgm:pt>
    <dgm:pt modelId="{A7437ACC-C3CA-4151-A5EC-92A6937281D5}" type="pres">
      <dgm:prSet presAssocID="{8F7C800F-7CC2-4C28-8696-946323B52B70}" presName="tx1" presStyleLbl="revTx" presStyleIdx="1" presStyleCnt="3"/>
      <dgm:spPr/>
    </dgm:pt>
    <dgm:pt modelId="{DF086B4E-A697-4963-A1E0-970DF298A727}" type="pres">
      <dgm:prSet presAssocID="{8F7C800F-7CC2-4C28-8696-946323B52B70}" presName="vert1" presStyleCnt="0"/>
      <dgm:spPr/>
    </dgm:pt>
    <dgm:pt modelId="{4922B2A8-C254-4FD0-AD9D-D0260FDAF4B7}" type="pres">
      <dgm:prSet presAssocID="{1FFBF4DA-3E2F-4434-8DFA-1D17E0C7B973}" presName="thickLine" presStyleLbl="alignNode1" presStyleIdx="2" presStyleCnt="3"/>
      <dgm:spPr/>
    </dgm:pt>
    <dgm:pt modelId="{04DBF0F5-7396-4259-924F-E8B6586E8806}" type="pres">
      <dgm:prSet presAssocID="{1FFBF4DA-3E2F-4434-8DFA-1D17E0C7B973}" presName="horz1" presStyleCnt="0"/>
      <dgm:spPr/>
    </dgm:pt>
    <dgm:pt modelId="{2BCB1476-C728-44F1-9F79-153DC9857F41}" type="pres">
      <dgm:prSet presAssocID="{1FFBF4DA-3E2F-4434-8DFA-1D17E0C7B973}" presName="tx1" presStyleLbl="revTx" presStyleIdx="2" presStyleCnt="3"/>
      <dgm:spPr/>
    </dgm:pt>
    <dgm:pt modelId="{D46EB09B-5586-421C-B09F-E4A1410A73F5}" type="pres">
      <dgm:prSet presAssocID="{1FFBF4DA-3E2F-4434-8DFA-1D17E0C7B973}" presName="vert1" presStyleCnt="0"/>
      <dgm:spPr/>
    </dgm:pt>
  </dgm:ptLst>
  <dgm:cxnLst>
    <dgm:cxn modelId="{53BA0C0F-16EF-4E5F-BBEA-F7E998114A45}" srcId="{47CDDBE1-0C92-4C84-B3FA-49DAE9F56C64}" destId="{8F7C800F-7CC2-4C28-8696-946323B52B70}" srcOrd="1" destOrd="0" parTransId="{E2343D63-59C7-4145-AE0E-413012546046}" sibTransId="{F51114A2-EF85-4F34-959B-B704ADD82FC1}"/>
    <dgm:cxn modelId="{F5E72A2F-50A9-4321-AA76-015FAE57B5D4}" type="presOf" srcId="{AD6F6FFE-635B-41C4-AB02-8A1BBE06DFD5}" destId="{13138CAD-D5CC-4075-AA02-CFB6906BCF38}" srcOrd="0" destOrd="0" presId="urn:microsoft.com/office/officeart/2008/layout/LinedList"/>
    <dgm:cxn modelId="{762A7656-4E73-4B06-AA17-41A624F8BD05}" type="presOf" srcId="{8F7C800F-7CC2-4C28-8696-946323B52B70}" destId="{A7437ACC-C3CA-4151-A5EC-92A6937281D5}" srcOrd="0" destOrd="0" presId="urn:microsoft.com/office/officeart/2008/layout/LinedList"/>
    <dgm:cxn modelId="{CCFC2E7B-D8FA-4D6B-A76D-A5D067A593F8}" srcId="{47CDDBE1-0C92-4C84-B3FA-49DAE9F56C64}" destId="{1FFBF4DA-3E2F-4434-8DFA-1D17E0C7B973}" srcOrd="2" destOrd="0" parTransId="{8ECE25C3-FB11-423C-B5F4-7F982403D708}" sibTransId="{D041EA4A-6612-4F0D-965C-396D526702B4}"/>
    <dgm:cxn modelId="{27153E91-1E6C-447B-B4E8-501D0B17A706}" type="presOf" srcId="{1FFBF4DA-3E2F-4434-8DFA-1D17E0C7B973}" destId="{2BCB1476-C728-44F1-9F79-153DC9857F41}" srcOrd="0" destOrd="0" presId="urn:microsoft.com/office/officeart/2008/layout/LinedList"/>
    <dgm:cxn modelId="{4C4534F8-7A73-4F04-91DF-213959654AD8}" srcId="{47CDDBE1-0C92-4C84-B3FA-49DAE9F56C64}" destId="{AD6F6FFE-635B-41C4-AB02-8A1BBE06DFD5}" srcOrd="0" destOrd="0" parTransId="{A85D01E6-1253-47E4-86FA-A2C04E899EEE}" sibTransId="{CC93A946-1D58-4D03-9E2A-333825E8C8AD}"/>
    <dgm:cxn modelId="{3D6C68F9-136F-4111-AB2C-7E114E8B13CF}" type="presOf" srcId="{47CDDBE1-0C92-4C84-B3FA-49DAE9F56C64}" destId="{43FDC70A-667C-479B-A700-EFA83E827419}" srcOrd="0" destOrd="0" presId="urn:microsoft.com/office/officeart/2008/layout/LinedList"/>
    <dgm:cxn modelId="{C17C4905-48E8-4E1D-A285-9758266D8B32}" type="presParOf" srcId="{43FDC70A-667C-479B-A700-EFA83E827419}" destId="{FF57C53B-3E19-45B3-8D9A-FEED0C9557ED}" srcOrd="0" destOrd="0" presId="urn:microsoft.com/office/officeart/2008/layout/LinedList"/>
    <dgm:cxn modelId="{C6450518-5B21-417F-A35D-EC2A2A1D7350}" type="presParOf" srcId="{43FDC70A-667C-479B-A700-EFA83E827419}" destId="{3450B729-DBB4-4B19-A69D-CA11E99971D2}" srcOrd="1" destOrd="0" presId="urn:microsoft.com/office/officeart/2008/layout/LinedList"/>
    <dgm:cxn modelId="{3B0DC183-D6CC-494D-84A9-C8C968C69E48}" type="presParOf" srcId="{3450B729-DBB4-4B19-A69D-CA11E99971D2}" destId="{13138CAD-D5CC-4075-AA02-CFB6906BCF38}" srcOrd="0" destOrd="0" presId="urn:microsoft.com/office/officeart/2008/layout/LinedList"/>
    <dgm:cxn modelId="{D62AA23C-7CD6-4FFC-B83A-8C4399EBEFDC}" type="presParOf" srcId="{3450B729-DBB4-4B19-A69D-CA11E99971D2}" destId="{A0862080-E6BD-4563-9163-C8563275D656}" srcOrd="1" destOrd="0" presId="urn:microsoft.com/office/officeart/2008/layout/LinedList"/>
    <dgm:cxn modelId="{AACB6EE0-DD10-4FE4-AD7F-E5B59952685F}" type="presParOf" srcId="{43FDC70A-667C-479B-A700-EFA83E827419}" destId="{F9CAF4B2-506B-4C78-95F8-B776B791759A}" srcOrd="2" destOrd="0" presId="urn:microsoft.com/office/officeart/2008/layout/LinedList"/>
    <dgm:cxn modelId="{1E0A4B69-3E8F-4F12-84A2-A751F5DA50A2}" type="presParOf" srcId="{43FDC70A-667C-479B-A700-EFA83E827419}" destId="{B5C9CBF8-2576-48B2-B551-C9B6D9FF0DB9}" srcOrd="3" destOrd="0" presId="urn:microsoft.com/office/officeart/2008/layout/LinedList"/>
    <dgm:cxn modelId="{B827C12B-0EF3-4876-8748-2BA75D261389}" type="presParOf" srcId="{B5C9CBF8-2576-48B2-B551-C9B6D9FF0DB9}" destId="{A7437ACC-C3CA-4151-A5EC-92A6937281D5}" srcOrd="0" destOrd="0" presId="urn:microsoft.com/office/officeart/2008/layout/LinedList"/>
    <dgm:cxn modelId="{F4B4FB06-1581-47E4-8950-72670CF013A2}" type="presParOf" srcId="{B5C9CBF8-2576-48B2-B551-C9B6D9FF0DB9}" destId="{DF086B4E-A697-4963-A1E0-970DF298A727}" srcOrd="1" destOrd="0" presId="urn:microsoft.com/office/officeart/2008/layout/LinedList"/>
    <dgm:cxn modelId="{6F6A9367-CEB7-4319-AEE8-D3A45E4475BB}" type="presParOf" srcId="{43FDC70A-667C-479B-A700-EFA83E827419}" destId="{4922B2A8-C254-4FD0-AD9D-D0260FDAF4B7}" srcOrd="4" destOrd="0" presId="urn:microsoft.com/office/officeart/2008/layout/LinedList"/>
    <dgm:cxn modelId="{F488FDFA-2BC5-4891-A3A5-782B547B14E5}" type="presParOf" srcId="{43FDC70A-667C-479B-A700-EFA83E827419}" destId="{04DBF0F5-7396-4259-924F-E8B6586E8806}" srcOrd="5" destOrd="0" presId="urn:microsoft.com/office/officeart/2008/layout/LinedList"/>
    <dgm:cxn modelId="{438A4220-F522-4C96-BBA6-DBE0897AD737}" type="presParOf" srcId="{04DBF0F5-7396-4259-924F-E8B6586E8806}" destId="{2BCB1476-C728-44F1-9F79-153DC9857F41}" srcOrd="0" destOrd="0" presId="urn:microsoft.com/office/officeart/2008/layout/LinedList"/>
    <dgm:cxn modelId="{E1015581-C57F-45DD-99EC-6CDE7A7EEEEA}" type="presParOf" srcId="{04DBF0F5-7396-4259-924F-E8B6586E8806}" destId="{D46EB09B-5586-421C-B09F-E4A1410A73F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3EBDF4-E78A-4D42-B59F-F534487C5AB1}"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4DDBFADB-DD9E-4886-B0D2-FB9B8B19A7D1}">
      <dgm:prSet/>
      <dgm:spPr/>
      <dgm:t>
        <a:bodyPr/>
        <a:lstStyle/>
        <a:p>
          <a:r>
            <a:rPr lang="en-US" b="1" i="1" dirty="0"/>
            <a:t>Static vs. dynamic:</a:t>
          </a:r>
          <a:r>
            <a:rPr lang="en-US" dirty="0"/>
            <a:t> A static environment is an environment that remains unchanged while the agent is deliberating. In contrast, a dynamic environment is one that changes over time.</a:t>
          </a:r>
        </a:p>
      </dgm:t>
    </dgm:pt>
    <dgm:pt modelId="{F5CB9EE4-20F5-4033-8825-D081FE8E45DB}" type="parTrans" cxnId="{18A84E57-FF5E-4DAC-B1C1-7670580037D3}">
      <dgm:prSet/>
      <dgm:spPr/>
      <dgm:t>
        <a:bodyPr/>
        <a:lstStyle/>
        <a:p>
          <a:endParaRPr lang="en-US"/>
        </a:p>
      </dgm:t>
    </dgm:pt>
    <dgm:pt modelId="{2044D8DB-92E9-4834-97DD-7140D3C8DA42}" type="sibTrans" cxnId="{18A84E57-FF5E-4DAC-B1C1-7670580037D3}">
      <dgm:prSet/>
      <dgm:spPr/>
      <dgm:t>
        <a:bodyPr/>
        <a:lstStyle/>
        <a:p>
          <a:endParaRPr lang="en-US"/>
        </a:p>
      </dgm:t>
    </dgm:pt>
    <dgm:pt modelId="{2727E42B-D8A9-4C15-948F-449BAEC2F1E8}">
      <dgm:prSet/>
      <dgm:spPr/>
      <dgm:t>
        <a:bodyPr/>
        <a:lstStyle/>
        <a:p>
          <a:r>
            <a:rPr lang="en-US" b="1" i="1" dirty="0"/>
            <a:t>Discrete vs. continuous: </a:t>
          </a:r>
          <a:r>
            <a:rPr lang="en-US" dirty="0"/>
            <a:t>A discrete environment consists of a finite number of distinct and well-defined states and actions. In contrast, a continuous environment has an infinite number of possible states and actions.</a:t>
          </a:r>
        </a:p>
      </dgm:t>
    </dgm:pt>
    <dgm:pt modelId="{AECAD827-B5C0-44EB-A838-C36670448CA9}" type="parTrans" cxnId="{18928E10-3A1D-4601-997B-E0F9BC5CEAA7}">
      <dgm:prSet/>
      <dgm:spPr/>
      <dgm:t>
        <a:bodyPr/>
        <a:lstStyle/>
        <a:p>
          <a:endParaRPr lang="en-US"/>
        </a:p>
      </dgm:t>
    </dgm:pt>
    <dgm:pt modelId="{39F7170F-E7D5-491C-900B-F68468923125}" type="sibTrans" cxnId="{18928E10-3A1D-4601-997B-E0F9BC5CEAA7}">
      <dgm:prSet/>
      <dgm:spPr/>
      <dgm:t>
        <a:bodyPr/>
        <a:lstStyle/>
        <a:p>
          <a:endParaRPr lang="en-US"/>
        </a:p>
      </dgm:t>
    </dgm:pt>
    <dgm:pt modelId="{15AEB67E-638E-4161-9355-692FB6F9BA61}">
      <dgm:prSet/>
      <dgm:spPr/>
      <dgm:t>
        <a:bodyPr/>
        <a:lstStyle/>
        <a:p>
          <a:r>
            <a:rPr lang="en-US" b="1" i="1" dirty="0"/>
            <a:t>Single-agent vs. multi-agent:</a:t>
          </a:r>
          <a:r>
            <a:rPr lang="en-US" dirty="0"/>
            <a:t> In a single-agent environment, there is only one agent operating in the environment. In contrast, a multi-agent environment involves multiple agents that interact with each other to achieve a common goal.</a:t>
          </a:r>
        </a:p>
      </dgm:t>
    </dgm:pt>
    <dgm:pt modelId="{208EB0CC-F55D-40CB-8C4B-789EA184D91F}" type="parTrans" cxnId="{5A1648D8-5DE5-4779-836F-20CB4130FA66}">
      <dgm:prSet/>
      <dgm:spPr/>
      <dgm:t>
        <a:bodyPr/>
        <a:lstStyle/>
        <a:p>
          <a:endParaRPr lang="en-US"/>
        </a:p>
      </dgm:t>
    </dgm:pt>
    <dgm:pt modelId="{9A0C1FCE-973A-4702-A41E-8E0895B25754}" type="sibTrans" cxnId="{5A1648D8-5DE5-4779-836F-20CB4130FA66}">
      <dgm:prSet/>
      <dgm:spPr/>
      <dgm:t>
        <a:bodyPr/>
        <a:lstStyle/>
        <a:p>
          <a:endParaRPr lang="en-US"/>
        </a:p>
      </dgm:t>
    </dgm:pt>
    <dgm:pt modelId="{EDC1AA7B-88FF-4CEE-89CF-9F363582CEA7}" type="pres">
      <dgm:prSet presAssocID="{AD3EBDF4-E78A-4D42-B59F-F534487C5AB1}" presName="vert0" presStyleCnt="0">
        <dgm:presLayoutVars>
          <dgm:dir/>
          <dgm:animOne val="branch"/>
          <dgm:animLvl val="lvl"/>
        </dgm:presLayoutVars>
      </dgm:prSet>
      <dgm:spPr/>
    </dgm:pt>
    <dgm:pt modelId="{21F88609-B2F1-4FFC-88E9-A59168599946}" type="pres">
      <dgm:prSet presAssocID="{4DDBFADB-DD9E-4886-B0D2-FB9B8B19A7D1}" presName="thickLine" presStyleLbl="alignNode1" presStyleIdx="0" presStyleCnt="3"/>
      <dgm:spPr/>
    </dgm:pt>
    <dgm:pt modelId="{1ABEC453-EAE3-4533-BD7E-8E0C35412F4D}" type="pres">
      <dgm:prSet presAssocID="{4DDBFADB-DD9E-4886-B0D2-FB9B8B19A7D1}" presName="horz1" presStyleCnt="0"/>
      <dgm:spPr/>
    </dgm:pt>
    <dgm:pt modelId="{BCCC331C-E9C2-4E83-A9CF-D513EE6C2152}" type="pres">
      <dgm:prSet presAssocID="{4DDBFADB-DD9E-4886-B0D2-FB9B8B19A7D1}" presName="tx1" presStyleLbl="revTx" presStyleIdx="0" presStyleCnt="3"/>
      <dgm:spPr/>
    </dgm:pt>
    <dgm:pt modelId="{16FA3905-9AC1-4883-B2FB-EF19F2BD237C}" type="pres">
      <dgm:prSet presAssocID="{4DDBFADB-DD9E-4886-B0D2-FB9B8B19A7D1}" presName="vert1" presStyleCnt="0"/>
      <dgm:spPr/>
    </dgm:pt>
    <dgm:pt modelId="{8A488920-02C0-413B-988E-3A07499CFBD7}" type="pres">
      <dgm:prSet presAssocID="{2727E42B-D8A9-4C15-948F-449BAEC2F1E8}" presName="thickLine" presStyleLbl="alignNode1" presStyleIdx="1" presStyleCnt="3"/>
      <dgm:spPr/>
    </dgm:pt>
    <dgm:pt modelId="{21311DF9-E0CD-45F5-90B4-57DBC0E9ED3F}" type="pres">
      <dgm:prSet presAssocID="{2727E42B-D8A9-4C15-948F-449BAEC2F1E8}" presName="horz1" presStyleCnt="0"/>
      <dgm:spPr/>
    </dgm:pt>
    <dgm:pt modelId="{CE0D0231-8F14-4EDA-9856-5CC0E2EACA28}" type="pres">
      <dgm:prSet presAssocID="{2727E42B-D8A9-4C15-948F-449BAEC2F1E8}" presName="tx1" presStyleLbl="revTx" presStyleIdx="1" presStyleCnt="3"/>
      <dgm:spPr/>
    </dgm:pt>
    <dgm:pt modelId="{77837871-BE26-4F32-AF20-454BBEDDE5C0}" type="pres">
      <dgm:prSet presAssocID="{2727E42B-D8A9-4C15-948F-449BAEC2F1E8}" presName="vert1" presStyleCnt="0"/>
      <dgm:spPr/>
    </dgm:pt>
    <dgm:pt modelId="{EB31141E-8AC4-4D28-9055-81C474421ABF}" type="pres">
      <dgm:prSet presAssocID="{15AEB67E-638E-4161-9355-692FB6F9BA61}" presName="thickLine" presStyleLbl="alignNode1" presStyleIdx="2" presStyleCnt="3"/>
      <dgm:spPr/>
    </dgm:pt>
    <dgm:pt modelId="{D5F64CC2-A249-4FD0-BA5F-233E657FB41A}" type="pres">
      <dgm:prSet presAssocID="{15AEB67E-638E-4161-9355-692FB6F9BA61}" presName="horz1" presStyleCnt="0"/>
      <dgm:spPr/>
    </dgm:pt>
    <dgm:pt modelId="{F2B56668-0D67-4613-B08A-554AD1267CE8}" type="pres">
      <dgm:prSet presAssocID="{15AEB67E-638E-4161-9355-692FB6F9BA61}" presName="tx1" presStyleLbl="revTx" presStyleIdx="2" presStyleCnt="3"/>
      <dgm:spPr/>
    </dgm:pt>
    <dgm:pt modelId="{362247CD-E3CB-4B1A-866F-C2A928EC85EE}" type="pres">
      <dgm:prSet presAssocID="{15AEB67E-638E-4161-9355-692FB6F9BA61}" presName="vert1" presStyleCnt="0"/>
      <dgm:spPr/>
    </dgm:pt>
  </dgm:ptLst>
  <dgm:cxnLst>
    <dgm:cxn modelId="{18928E10-3A1D-4601-997B-E0F9BC5CEAA7}" srcId="{AD3EBDF4-E78A-4D42-B59F-F534487C5AB1}" destId="{2727E42B-D8A9-4C15-948F-449BAEC2F1E8}" srcOrd="1" destOrd="0" parTransId="{AECAD827-B5C0-44EB-A838-C36670448CA9}" sibTransId="{39F7170F-E7D5-491C-900B-F68468923125}"/>
    <dgm:cxn modelId="{722C8B2F-6393-4CBF-BC1F-77EE1A971BC8}" type="presOf" srcId="{AD3EBDF4-E78A-4D42-B59F-F534487C5AB1}" destId="{EDC1AA7B-88FF-4CEE-89CF-9F363582CEA7}" srcOrd="0" destOrd="0" presId="urn:microsoft.com/office/officeart/2008/layout/LinedList"/>
    <dgm:cxn modelId="{18A84E57-FF5E-4DAC-B1C1-7670580037D3}" srcId="{AD3EBDF4-E78A-4D42-B59F-F534487C5AB1}" destId="{4DDBFADB-DD9E-4886-B0D2-FB9B8B19A7D1}" srcOrd="0" destOrd="0" parTransId="{F5CB9EE4-20F5-4033-8825-D081FE8E45DB}" sibTransId="{2044D8DB-92E9-4834-97DD-7140D3C8DA42}"/>
    <dgm:cxn modelId="{44A04889-6002-4BF8-802F-9D984431B362}" type="presOf" srcId="{15AEB67E-638E-4161-9355-692FB6F9BA61}" destId="{F2B56668-0D67-4613-B08A-554AD1267CE8}" srcOrd="0" destOrd="0" presId="urn:microsoft.com/office/officeart/2008/layout/LinedList"/>
    <dgm:cxn modelId="{8D7818A1-65FD-483B-8322-A61B33524710}" type="presOf" srcId="{2727E42B-D8A9-4C15-948F-449BAEC2F1E8}" destId="{CE0D0231-8F14-4EDA-9856-5CC0E2EACA28}" srcOrd="0" destOrd="0" presId="urn:microsoft.com/office/officeart/2008/layout/LinedList"/>
    <dgm:cxn modelId="{C21F8FAE-7772-4F7B-AE93-B65471BD7DF1}" type="presOf" srcId="{4DDBFADB-DD9E-4886-B0D2-FB9B8B19A7D1}" destId="{BCCC331C-E9C2-4E83-A9CF-D513EE6C2152}" srcOrd="0" destOrd="0" presId="urn:microsoft.com/office/officeart/2008/layout/LinedList"/>
    <dgm:cxn modelId="{5A1648D8-5DE5-4779-836F-20CB4130FA66}" srcId="{AD3EBDF4-E78A-4D42-B59F-F534487C5AB1}" destId="{15AEB67E-638E-4161-9355-692FB6F9BA61}" srcOrd="2" destOrd="0" parTransId="{208EB0CC-F55D-40CB-8C4B-789EA184D91F}" sibTransId="{9A0C1FCE-973A-4702-A41E-8E0895B25754}"/>
    <dgm:cxn modelId="{96FE4218-43AF-4077-9633-42310EEA5F92}" type="presParOf" srcId="{EDC1AA7B-88FF-4CEE-89CF-9F363582CEA7}" destId="{21F88609-B2F1-4FFC-88E9-A59168599946}" srcOrd="0" destOrd="0" presId="urn:microsoft.com/office/officeart/2008/layout/LinedList"/>
    <dgm:cxn modelId="{CAABA7DF-AE74-4A39-A803-41FFCE13030D}" type="presParOf" srcId="{EDC1AA7B-88FF-4CEE-89CF-9F363582CEA7}" destId="{1ABEC453-EAE3-4533-BD7E-8E0C35412F4D}" srcOrd="1" destOrd="0" presId="urn:microsoft.com/office/officeart/2008/layout/LinedList"/>
    <dgm:cxn modelId="{B3D7A4A2-E596-4A46-9F62-B7830C6120B9}" type="presParOf" srcId="{1ABEC453-EAE3-4533-BD7E-8E0C35412F4D}" destId="{BCCC331C-E9C2-4E83-A9CF-D513EE6C2152}" srcOrd="0" destOrd="0" presId="urn:microsoft.com/office/officeart/2008/layout/LinedList"/>
    <dgm:cxn modelId="{B31D283A-6C5F-4B5B-A9EA-A621A545E2C6}" type="presParOf" srcId="{1ABEC453-EAE3-4533-BD7E-8E0C35412F4D}" destId="{16FA3905-9AC1-4883-B2FB-EF19F2BD237C}" srcOrd="1" destOrd="0" presId="urn:microsoft.com/office/officeart/2008/layout/LinedList"/>
    <dgm:cxn modelId="{A5056245-BDBE-46CE-B1EF-F291B486F714}" type="presParOf" srcId="{EDC1AA7B-88FF-4CEE-89CF-9F363582CEA7}" destId="{8A488920-02C0-413B-988E-3A07499CFBD7}" srcOrd="2" destOrd="0" presId="urn:microsoft.com/office/officeart/2008/layout/LinedList"/>
    <dgm:cxn modelId="{7A6A6CD6-AA66-43AC-AFB0-A5E780853638}" type="presParOf" srcId="{EDC1AA7B-88FF-4CEE-89CF-9F363582CEA7}" destId="{21311DF9-E0CD-45F5-90B4-57DBC0E9ED3F}" srcOrd="3" destOrd="0" presId="urn:microsoft.com/office/officeart/2008/layout/LinedList"/>
    <dgm:cxn modelId="{78AB95AA-BE47-4D2A-AEBD-F503BFDB13B3}" type="presParOf" srcId="{21311DF9-E0CD-45F5-90B4-57DBC0E9ED3F}" destId="{CE0D0231-8F14-4EDA-9856-5CC0E2EACA28}" srcOrd="0" destOrd="0" presId="urn:microsoft.com/office/officeart/2008/layout/LinedList"/>
    <dgm:cxn modelId="{3BEA0743-B1F2-4942-B63D-EBA446D5BB87}" type="presParOf" srcId="{21311DF9-E0CD-45F5-90B4-57DBC0E9ED3F}" destId="{77837871-BE26-4F32-AF20-454BBEDDE5C0}" srcOrd="1" destOrd="0" presId="urn:microsoft.com/office/officeart/2008/layout/LinedList"/>
    <dgm:cxn modelId="{F1F467BC-07BF-4F99-A7CF-9A9D8C6C44D0}" type="presParOf" srcId="{EDC1AA7B-88FF-4CEE-89CF-9F363582CEA7}" destId="{EB31141E-8AC4-4D28-9055-81C474421ABF}" srcOrd="4" destOrd="0" presId="urn:microsoft.com/office/officeart/2008/layout/LinedList"/>
    <dgm:cxn modelId="{B3ED8406-3A20-4E76-9142-19EA19AFCD13}" type="presParOf" srcId="{EDC1AA7B-88FF-4CEE-89CF-9F363582CEA7}" destId="{D5F64CC2-A249-4FD0-BA5F-233E657FB41A}" srcOrd="5" destOrd="0" presId="urn:microsoft.com/office/officeart/2008/layout/LinedList"/>
    <dgm:cxn modelId="{C9281A33-4706-402B-AA70-77E89B2138B6}" type="presParOf" srcId="{D5F64CC2-A249-4FD0-BA5F-233E657FB41A}" destId="{F2B56668-0D67-4613-B08A-554AD1267CE8}" srcOrd="0" destOrd="0" presId="urn:microsoft.com/office/officeart/2008/layout/LinedList"/>
    <dgm:cxn modelId="{BA8FA818-0566-4977-ADA4-0435AF118ADA}" type="presParOf" srcId="{D5F64CC2-A249-4FD0-BA5F-233E657FB41A}" destId="{362247CD-E3CB-4B1A-866F-C2A928EC85E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3EBDF4-E78A-4D42-B59F-F534487C5AB1}"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4DDBFADB-DD9E-4886-B0D2-FB9B8B19A7D1}">
      <dgm:prSet/>
      <dgm:spPr/>
      <dgm:t>
        <a:bodyPr/>
        <a:lstStyle/>
        <a:p>
          <a:pPr rtl="0"/>
          <a:r>
            <a:rPr lang="en-US" b="1" i="1" dirty="0"/>
            <a:t>Static vs. dynamic:</a:t>
          </a:r>
          <a:r>
            <a:rPr lang="en-US" dirty="0"/>
            <a:t> </a:t>
          </a:r>
          <a:r>
            <a:rPr lang="en-US" dirty="0">
              <a:latin typeface="Calibri Light" panose="020F0302020204030204"/>
            </a:rPr>
            <a:t>temperature monitoring system vs Navigation through a traffic-filled city</a:t>
          </a:r>
          <a:endParaRPr lang="en-US" dirty="0"/>
        </a:p>
      </dgm:t>
    </dgm:pt>
    <dgm:pt modelId="{F5CB9EE4-20F5-4033-8825-D081FE8E45DB}" type="parTrans" cxnId="{18A84E57-FF5E-4DAC-B1C1-7670580037D3}">
      <dgm:prSet/>
      <dgm:spPr/>
      <dgm:t>
        <a:bodyPr/>
        <a:lstStyle/>
        <a:p>
          <a:endParaRPr lang="en-US"/>
        </a:p>
      </dgm:t>
    </dgm:pt>
    <dgm:pt modelId="{2044D8DB-92E9-4834-97DD-7140D3C8DA42}" type="sibTrans" cxnId="{18A84E57-FF5E-4DAC-B1C1-7670580037D3}">
      <dgm:prSet/>
      <dgm:spPr/>
      <dgm:t>
        <a:bodyPr/>
        <a:lstStyle/>
        <a:p>
          <a:endParaRPr lang="en-US"/>
        </a:p>
      </dgm:t>
    </dgm:pt>
    <dgm:pt modelId="{2727E42B-D8A9-4C15-948F-449BAEC2F1E8}">
      <dgm:prSet/>
      <dgm:spPr/>
      <dgm:t>
        <a:bodyPr/>
        <a:lstStyle/>
        <a:p>
          <a:pPr rtl="0"/>
          <a:r>
            <a:rPr lang="en-US" b="1" i="1" dirty="0"/>
            <a:t>Discrete vs. continuous: </a:t>
          </a:r>
          <a:r>
            <a:rPr lang="en-US" dirty="0">
              <a:latin typeface="Calibri Light" panose="020F0302020204030204"/>
            </a:rPr>
            <a:t>Playing chess vs Flying a drone in an open air space.</a:t>
          </a:r>
          <a:endParaRPr lang="en-US" dirty="0"/>
        </a:p>
      </dgm:t>
    </dgm:pt>
    <dgm:pt modelId="{AECAD827-B5C0-44EB-A838-C36670448CA9}" type="parTrans" cxnId="{18928E10-3A1D-4601-997B-E0F9BC5CEAA7}">
      <dgm:prSet/>
      <dgm:spPr/>
      <dgm:t>
        <a:bodyPr/>
        <a:lstStyle/>
        <a:p>
          <a:endParaRPr lang="en-US"/>
        </a:p>
      </dgm:t>
    </dgm:pt>
    <dgm:pt modelId="{39F7170F-E7D5-491C-900B-F68468923125}" type="sibTrans" cxnId="{18928E10-3A1D-4601-997B-E0F9BC5CEAA7}">
      <dgm:prSet/>
      <dgm:spPr/>
      <dgm:t>
        <a:bodyPr/>
        <a:lstStyle/>
        <a:p>
          <a:endParaRPr lang="en-US"/>
        </a:p>
      </dgm:t>
    </dgm:pt>
    <dgm:pt modelId="{15AEB67E-638E-4161-9355-692FB6F9BA61}">
      <dgm:prSet/>
      <dgm:spPr/>
      <dgm:t>
        <a:bodyPr/>
        <a:lstStyle/>
        <a:p>
          <a:pPr rtl="0"/>
          <a:r>
            <a:rPr lang="en-US" b="1" i="1" dirty="0"/>
            <a:t>Single-agent vs. multi-agent:</a:t>
          </a:r>
          <a:r>
            <a:rPr lang="en-US" dirty="0"/>
            <a:t> </a:t>
          </a:r>
          <a:r>
            <a:rPr lang="en-US" dirty="0">
              <a:latin typeface="Calibri Light" panose="020F0302020204030204"/>
            </a:rPr>
            <a:t>Solving a maze vs Playing a game of soccer with two teams.</a:t>
          </a:r>
          <a:endParaRPr lang="en-US" dirty="0"/>
        </a:p>
      </dgm:t>
    </dgm:pt>
    <dgm:pt modelId="{208EB0CC-F55D-40CB-8C4B-789EA184D91F}" type="parTrans" cxnId="{5A1648D8-5DE5-4779-836F-20CB4130FA66}">
      <dgm:prSet/>
      <dgm:spPr/>
      <dgm:t>
        <a:bodyPr/>
        <a:lstStyle/>
        <a:p>
          <a:endParaRPr lang="en-US"/>
        </a:p>
      </dgm:t>
    </dgm:pt>
    <dgm:pt modelId="{9A0C1FCE-973A-4702-A41E-8E0895B25754}" type="sibTrans" cxnId="{5A1648D8-5DE5-4779-836F-20CB4130FA66}">
      <dgm:prSet/>
      <dgm:spPr/>
      <dgm:t>
        <a:bodyPr/>
        <a:lstStyle/>
        <a:p>
          <a:endParaRPr lang="en-US"/>
        </a:p>
      </dgm:t>
    </dgm:pt>
    <dgm:pt modelId="{EDC1AA7B-88FF-4CEE-89CF-9F363582CEA7}" type="pres">
      <dgm:prSet presAssocID="{AD3EBDF4-E78A-4D42-B59F-F534487C5AB1}" presName="vert0" presStyleCnt="0">
        <dgm:presLayoutVars>
          <dgm:dir/>
          <dgm:animOne val="branch"/>
          <dgm:animLvl val="lvl"/>
        </dgm:presLayoutVars>
      </dgm:prSet>
      <dgm:spPr/>
    </dgm:pt>
    <dgm:pt modelId="{21F88609-B2F1-4FFC-88E9-A59168599946}" type="pres">
      <dgm:prSet presAssocID="{4DDBFADB-DD9E-4886-B0D2-FB9B8B19A7D1}" presName="thickLine" presStyleLbl="alignNode1" presStyleIdx="0" presStyleCnt="3"/>
      <dgm:spPr/>
    </dgm:pt>
    <dgm:pt modelId="{1ABEC453-EAE3-4533-BD7E-8E0C35412F4D}" type="pres">
      <dgm:prSet presAssocID="{4DDBFADB-DD9E-4886-B0D2-FB9B8B19A7D1}" presName="horz1" presStyleCnt="0"/>
      <dgm:spPr/>
    </dgm:pt>
    <dgm:pt modelId="{BCCC331C-E9C2-4E83-A9CF-D513EE6C2152}" type="pres">
      <dgm:prSet presAssocID="{4DDBFADB-DD9E-4886-B0D2-FB9B8B19A7D1}" presName="tx1" presStyleLbl="revTx" presStyleIdx="0" presStyleCnt="3"/>
      <dgm:spPr/>
    </dgm:pt>
    <dgm:pt modelId="{16FA3905-9AC1-4883-B2FB-EF19F2BD237C}" type="pres">
      <dgm:prSet presAssocID="{4DDBFADB-DD9E-4886-B0D2-FB9B8B19A7D1}" presName="vert1" presStyleCnt="0"/>
      <dgm:spPr/>
    </dgm:pt>
    <dgm:pt modelId="{8A488920-02C0-413B-988E-3A07499CFBD7}" type="pres">
      <dgm:prSet presAssocID="{2727E42B-D8A9-4C15-948F-449BAEC2F1E8}" presName="thickLine" presStyleLbl="alignNode1" presStyleIdx="1" presStyleCnt="3"/>
      <dgm:spPr/>
    </dgm:pt>
    <dgm:pt modelId="{21311DF9-E0CD-45F5-90B4-57DBC0E9ED3F}" type="pres">
      <dgm:prSet presAssocID="{2727E42B-D8A9-4C15-948F-449BAEC2F1E8}" presName="horz1" presStyleCnt="0"/>
      <dgm:spPr/>
    </dgm:pt>
    <dgm:pt modelId="{CE0D0231-8F14-4EDA-9856-5CC0E2EACA28}" type="pres">
      <dgm:prSet presAssocID="{2727E42B-D8A9-4C15-948F-449BAEC2F1E8}" presName="tx1" presStyleLbl="revTx" presStyleIdx="1" presStyleCnt="3"/>
      <dgm:spPr/>
    </dgm:pt>
    <dgm:pt modelId="{77837871-BE26-4F32-AF20-454BBEDDE5C0}" type="pres">
      <dgm:prSet presAssocID="{2727E42B-D8A9-4C15-948F-449BAEC2F1E8}" presName="vert1" presStyleCnt="0"/>
      <dgm:spPr/>
    </dgm:pt>
    <dgm:pt modelId="{EB31141E-8AC4-4D28-9055-81C474421ABF}" type="pres">
      <dgm:prSet presAssocID="{15AEB67E-638E-4161-9355-692FB6F9BA61}" presName="thickLine" presStyleLbl="alignNode1" presStyleIdx="2" presStyleCnt="3"/>
      <dgm:spPr/>
    </dgm:pt>
    <dgm:pt modelId="{D5F64CC2-A249-4FD0-BA5F-233E657FB41A}" type="pres">
      <dgm:prSet presAssocID="{15AEB67E-638E-4161-9355-692FB6F9BA61}" presName="horz1" presStyleCnt="0"/>
      <dgm:spPr/>
    </dgm:pt>
    <dgm:pt modelId="{F2B56668-0D67-4613-B08A-554AD1267CE8}" type="pres">
      <dgm:prSet presAssocID="{15AEB67E-638E-4161-9355-692FB6F9BA61}" presName="tx1" presStyleLbl="revTx" presStyleIdx="2" presStyleCnt="3"/>
      <dgm:spPr/>
    </dgm:pt>
    <dgm:pt modelId="{362247CD-E3CB-4B1A-866F-C2A928EC85EE}" type="pres">
      <dgm:prSet presAssocID="{15AEB67E-638E-4161-9355-692FB6F9BA61}" presName="vert1" presStyleCnt="0"/>
      <dgm:spPr/>
    </dgm:pt>
  </dgm:ptLst>
  <dgm:cxnLst>
    <dgm:cxn modelId="{18928E10-3A1D-4601-997B-E0F9BC5CEAA7}" srcId="{AD3EBDF4-E78A-4D42-B59F-F534487C5AB1}" destId="{2727E42B-D8A9-4C15-948F-449BAEC2F1E8}" srcOrd="1" destOrd="0" parTransId="{AECAD827-B5C0-44EB-A838-C36670448CA9}" sibTransId="{39F7170F-E7D5-491C-900B-F68468923125}"/>
    <dgm:cxn modelId="{722C8B2F-6393-4CBF-BC1F-77EE1A971BC8}" type="presOf" srcId="{AD3EBDF4-E78A-4D42-B59F-F534487C5AB1}" destId="{EDC1AA7B-88FF-4CEE-89CF-9F363582CEA7}" srcOrd="0" destOrd="0" presId="urn:microsoft.com/office/officeart/2008/layout/LinedList"/>
    <dgm:cxn modelId="{18A84E57-FF5E-4DAC-B1C1-7670580037D3}" srcId="{AD3EBDF4-E78A-4D42-B59F-F534487C5AB1}" destId="{4DDBFADB-DD9E-4886-B0D2-FB9B8B19A7D1}" srcOrd="0" destOrd="0" parTransId="{F5CB9EE4-20F5-4033-8825-D081FE8E45DB}" sibTransId="{2044D8DB-92E9-4834-97DD-7140D3C8DA42}"/>
    <dgm:cxn modelId="{44A04889-6002-4BF8-802F-9D984431B362}" type="presOf" srcId="{15AEB67E-638E-4161-9355-692FB6F9BA61}" destId="{F2B56668-0D67-4613-B08A-554AD1267CE8}" srcOrd="0" destOrd="0" presId="urn:microsoft.com/office/officeart/2008/layout/LinedList"/>
    <dgm:cxn modelId="{8D7818A1-65FD-483B-8322-A61B33524710}" type="presOf" srcId="{2727E42B-D8A9-4C15-948F-449BAEC2F1E8}" destId="{CE0D0231-8F14-4EDA-9856-5CC0E2EACA28}" srcOrd="0" destOrd="0" presId="urn:microsoft.com/office/officeart/2008/layout/LinedList"/>
    <dgm:cxn modelId="{C21F8FAE-7772-4F7B-AE93-B65471BD7DF1}" type="presOf" srcId="{4DDBFADB-DD9E-4886-B0D2-FB9B8B19A7D1}" destId="{BCCC331C-E9C2-4E83-A9CF-D513EE6C2152}" srcOrd="0" destOrd="0" presId="urn:microsoft.com/office/officeart/2008/layout/LinedList"/>
    <dgm:cxn modelId="{5A1648D8-5DE5-4779-836F-20CB4130FA66}" srcId="{AD3EBDF4-E78A-4D42-B59F-F534487C5AB1}" destId="{15AEB67E-638E-4161-9355-692FB6F9BA61}" srcOrd="2" destOrd="0" parTransId="{208EB0CC-F55D-40CB-8C4B-789EA184D91F}" sibTransId="{9A0C1FCE-973A-4702-A41E-8E0895B25754}"/>
    <dgm:cxn modelId="{96FE4218-43AF-4077-9633-42310EEA5F92}" type="presParOf" srcId="{EDC1AA7B-88FF-4CEE-89CF-9F363582CEA7}" destId="{21F88609-B2F1-4FFC-88E9-A59168599946}" srcOrd="0" destOrd="0" presId="urn:microsoft.com/office/officeart/2008/layout/LinedList"/>
    <dgm:cxn modelId="{CAABA7DF-AE74-4A39-A803-41FFCE13030D}" type="presParOf" srcId="{EDC1AA7B-88FF-4CEE-89CF-9F363582CEA7}" destId="{1ABEC453-EAE3-4533-BD7E-8E0C35412F4D}" srcOrd="1" destOrd="0" presId="urn:microsoft.com/office/officeart/2008/layout/LinedList"/>
    <dgm:cxn modelId="{B3D7A4A2-E596-4A46-9F62-B7830C6120B9}" type="presParOf" srcId="{1ABEC453-EAE3-4533-BD7E-8E0C35412F4D}" destId="{BCCC331C-E9C2-4E83-A9CF-D513EE6C2152}" srcOrd="0" destOrd="0" presId="urn:microsoft.com/office/officeart/2008/layout/LinedList"/>
    <dgm:cxn modelId="{B31D283A-6C5F-4B5B-A9EA-A621A545E2C6}" type="presParOf" srcId="{1ABEC453-EAE3-4533-BD7E-8E0C35412F4D}" destId="{16FA3905-9AC1-4883-B2FB-EF19F2BD237C}" srcOrd="1" destOrd="0" presId="urn:microsoft.com/office/officeart/2008/layout/LinedList"/>
    <dgm:cxn modelId="{A5056245-BDBE-46CE-B1EF-F291B486F714}" type="presParOf" srcId="{EDC1AA7B-88FF-4CEE-89CF-9F363582CEA7}" destId="{8A488920-02C0-413B-988E-3A07499CFBD7}" srcOrd="2" destOrd="0" presId="urn:microsoft.com/office/officeart/2008/layout/LinedList"/>
    <dgm:cxn modelId="{7A6A6CD6-AA66-43AC-AFB0-A5E780853638}" type="presParOf" srcId="{EDC1AA7B-88FF-4CEE-89CF-9F363582CEA7}" destId="{21311DF9-E0CD-45F5-90B4-57DBC0E9ED3F}" srcOrd="3" destOrd="0" presId="urn:microsoft.com/office/officeart/2008/layout/LinedList"/>
    <dgm:cxn modelId="{78AB95AA-BE47-4D2A-AEBD-F503BFDB13B3}" type="presParOf" srcId="{21311DF9-E0CD-45F5-90B4-57DBC0E9ED3F}" destId="{CE0D0231-8F14-4EDA-9856-5CC0E2EACA28}" srcOrd="0" destOrd="0" presId="urn:microsoft.com/office/officeart/2008/layout/LinedList"/>
    <dgm:cxn modelId="{3BEA0743-B1F2-4942-B63D-EBA446D5BB87}" type="presParOf" srcId="{21311DF9-E0CD-45F5-90B4-57DBC0E9ED3F}" destId="{77837871-BE26-4F32-AF20-454BBEDDE5C0}" srcOrd="1" destOrd="0" presId="urn:microsoft.com/office/officeart/2008/layout/LinedList"/>
    <dgm:cxn modelId="{F1F467BC-07BF-4F99-A7CF-9A9D8C6C44D0}" type="presParOf" srcId="{EDC1AA7B-88FF-4CEE-89CF-9F363582CEA7}" destId="{EB31141E-8AC4-4D28-9055-81C474421ABF}" srcOrd="4" destOrd="0" presId="urn:microsoft.com/office/officeart/2008/layout/LinedList"/>
    <dgm:cxn modelId="{B3ED8406-3A20-4E76-9142-19EA19AFCD13}" type="presParOf" srcId="{EDC1AA7B-88FF-4CEE-89CF-9F363582CEA7}" destId="{D5F64CC2-A249-4FD0-BA5F-233E657FB41A}" srcOrd="5" destOrd="0" presId="urn:microsoft.com/office/officeart/2008/layout/LinedList"/>
    <dgm:cxn modelId="{C9281A33-4706-402B-AA70-77E89B2138B6}" type="presParOf" srcId="{D5F64CC2-A249-4FD0-BA5F-233E657FB41A}" destId="{F2B56668-0D67-4613-B08A-554AD1267CE8}" srcOrd="0" destOrd="0" presId="urn:microsoft.com/office/officeart/2008/layout/LinedList"/>
    <dgm:cxn modelId="{BA8FA818-0566-4977-ADA4-0435AF118ADA}" type="presParOf" srcId="{D5F64CC2-A249-4FD0-BA5F-233E657FB41A}" destId="{362247CD-E3CB-4B1A-866F-C2A928EC85E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1DECC7-9098-4704-85A1-9C9AE0DF02C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89EFE92A-F54C-4B27-824A-54FA4BC7B248}">
      <dgm:prSet/>
      <dgm:spPr/>
      <dgm:t>
        <a:bodyPr/>
        <a:lstStyle/>
        <a:p>
          <a:r>
            <a:rPr lang="en-US"/>
            <a:t>An agent program is a computer program that defines the behavior of an intelligent agent. </a:t>
          </a:r>
        </a:p>
      </dgm:t>
    </dgm:pt>
    <dgm:pt modelId="{509264E8-01DB-497E-B30F-13FEBFD05246}" type="parTrans" cxnId="{0597868C-9755-4DCE-B050-B0021E7607C4}">
      <dgm:prSet/>
      <dgm:spPr/>
      <dgm:t>
        <a:bodyPr/>
        <a:lstStyle/>
        <a:p>
          <a:endParaRPr lang="en-US"/>
        </a:p>
      </dgm:t>
    </dgm:pt>
    <dgm:pt modelId="{2C3551C5-6F35-4C99-A074-10E16061B783}" type="sibTrans" cxnId="{0597868C-9755-4DCE-B050-B0021E7607C4}">
      <dgm:prSet/>
      <dgm:spPr/>
      <dgm:t>
        <a:bodyPr/>
        <a:lstStyle/>
        <a:p>
          <a:endParaRPr lang="en-US"/>
        </a:p>
      </dgm:t>
    </dgm:pt>
    <dgm:pt modelId="{9D8B466F-419E-4AEB-B048-CF89CEBB4F77}">
      <dgm:prSet/>
      <dgm:spPr/>
      <dgm:t>
        <a:bodyPr/>
        <a:lstStyle/>
        <a:p>
          <a:r>
            <a:rPr lang="en-US"/>
            <a:t>It is essentially a set of rules or instructions that govern how an agent perceives its environment, makes decisions, and takes actions. </a:t>
          </a:r>
        </a:p>
      </dgm:t>
    </dgm:pt>
    <dgm:pt modelId="{AE87E85B-9FE2-42DC-B047-97D2C91D614D}" type="parTrans" cxnId="{79A7D9B3-FFEF-4BD3-B9D9-9A339641AF77}">
      <dgm:prSet/>
      <dgm:spPr/>
      <dgm:t>
        <a:bodyPr/>
        <a:lstStyle/>
        <a:p>
          <a:endParaRPr lang="en-US"/>
        </a:p>
      </dgm:t>
    </dgm:pt>
    <dgm:pt modelId="{D7A59413-AB05-4AE4-8029-66EE6E5A1C73}" type="sibTrans" cxnId="{79A7D9B3-FFEF-4BD3-B9D9-9A339641AF77}">
      <dgm:prSet/>
      <dgm:spPr/>
      <dgm:t>
        <a:bodyPr/>
        <a:lstStyle/>
        <a:p>
          <a:endParaRPr lang="en-US"/>
        </a:p>
      </dgm:t>
    </dgm:pt>
    <dgm:pt modelId="{EE70C366-243E-40A7-AC49-02E4A546BA08}">
      <dgm:prSet/>
      <dgm:spPr/>
      <dgm:t>
        <a:bodyPr/>
        <a:lstStyle/>
        <a:p>
          <a:r>
            <a:rPr lang="en-US"/>
            <a:t>The agent program receives inputs from sensors, processes the inputs, and then generates outputs that are sent to the actuators.</a:t>
          </a:r>
        </a:p>
      </dgm:t>
    </dgm:pt>
    <dgm:pt modelId="{A5534EFA-758B-4E12-93C3-E51A574752C7}" type="parTrans" cxnId="{175566D5-800F-4D29-9E03-44C19B89AA5B}">
      <dgm:prSet/>
      <dgm:spPr/>
      <dgm:t>
        <a:bodyPr/>
        <a:lstStyle/>
        <a:p>
          <a:endParaRPr lang="en-US"/>
        </a:p>
      </dgm:t>
    </dgm:pt>
    <dgm:pt modelId="{4B9495D7-CBFE-4831-9631-FC37E0917F38}" type="sibTrans" cxnId="{175566D5-800F-4D29-9E03-44C19B89AA5B}">
      <dgm:prSet/>
      <dgm:spPr/>
      <dgm:t>
        <a:bodyPr/>
        <a:lstStyle/>
        <a:p>
          <a:endParaRPr lang="en-US"/>
        </a:p>
      </dgm:t>
    </dgm:pt>
    <dgm:pt modelId="{39FE3DA9-F384-43B5-93A8-F18522087C3D}">
      <dgm:prSet/>
      <dgm:spPr/>
      <dgm:t>
        <a:bodyPr/>
        <a:lstStyle/>
        <a:p>
          <a:r>
            <a:rPr lang="en-US"/>
            <a:t>Overall, the design of an effective agent program requires a deep understanding of both the environment and the capabilities and limitations of the agent.</a:t>
          </a:r>
        </a:p>
      </dgm:t>
    </dgm:pt>
    <dgm:pt modelId="{9A8CF537-D09E-41D2-8243-A3A00FFD6483}" type="parTrans" cxnId="{38C18536-7850-4715-B9BD-0D9FB54FD67D}">
      <dgm:prSet/>
      <dgm:spPr/>
      <dgm:t>
        <a:bodyPr/>
        <a:lstStyle/>
        <a:p>
          <a:endParaRPr lang="en-US"/>
        </a:p>
      </dgm:t>
    </dgm:pt>
    <dgm:pt modelId="{C08267ED-5021-4AC4-8284-E546AEA89FEA}" type="sibTrans" cxnId="{38C18536-7850-4715-B9BD-0D9FB54FD67D}">
      <dgm:prSet/>
      <dgm:spPr/>
      <dgm:t>
        <a:bodyPr/>
        <a:lstStyle/>
        <a:p>
          <a:endParaRPr lang="en-US"/>
        </a:p>
      </dgm:t>
    </dgm:pt>
    <dgm:pt modelId="{D9B53A0D-25EF-483F-B7D5-8C2BC553D07A}" type="pres">
      <dgm:prSet presAssocID="{241DECC7-9098-4704-85A1-9C9AE0DF02CD}" presName="vert0" presStyleCnt="0">
        <dgm:presLayoutVars>
          <dgm:dir/>
          <dgm:animOne val="branch"/>
          <dgm:animLvl val="lvl"/>
        </dgm:presLayoutVars>
      </dgm:prSet>
      <dgm:spPr/>
    </dgm:pt>
    <dgm:pt modelId="{E27D07E0-43C8-4142-85FB-5061ECECA471}" type="pres">
      <dgm:prSet presAssocID="{89EFE92A-F54C-4B27-824A-54FA4BC7B248}" presName="thickLine" presStyleLbl="alignNode1" presStyleIdx="0" presStyleCnt="4"/>
      <dgm:spPr/>
    </dgm:pt>
    <dgm:pt modelId="{66C6EBE3-1D0C-4AEE-ADEB-C06B27E2EF7D}" type="pres">
      <dgm:prSet presAssocID="{89EFE92A-F54C-4B27-824A-54FA4BC7B248}" presName="horz1" presStyleCnt="0"/>
      <dgm:spPr/>
    </dgm:pt>
    <dgm:pt modelId="{EA17A347-8ADB-461D-AC09-A0495574D6E3}" type="pres">
      <dgm:prSet presAssocID="{89EFE92A-F54C-4B27-824A-54FA4BC7B248}" presName="tx1" presStyleLbl="revTx" presStyleIdx="0" presStyleCnt="4"/>
      <dgm:spPr/>
    </dgm:pt>
    <dgm:pt modelId="{3EC5441D-ED9A-4F30-92D1-31535A8D9E93}" type="pres">
      <dgm:prSet presAssocID="{89EFE92A-F54C-4B27-824A-54FA4BC7B248}" presName="vert1" presStyleCnt="0"/>
      <dgm:spPr/>
    </dgm:pt>
    <dgm:pt modelId="{8CCA3C68-D6E6-4063-9599-91B6FDCB774D}" type="pres">
      <dgm:prSet presAssocID="{9D8B466F-419E-4AEB-B048-CF89CEBB4F77}" presName="thickLine" presStyleLbl="alignNode1" presStyleIdx="1" presStyleCnt="4"/>
      <dgm:spPr/>
    </dgm:pt>
    <dgm:pt modelId="{2F140BCA-4102-4C01-81E3-2923687BA669}" type="pres">
      <dgm:prSet presAssocID="{9D8B466F-419E-4AEB-B048-CF89CEBB4F77}" presName="horz1" presStyleCnt="0"/>
      <dgm:spPr/>
    </dgm:pt>
    <dgm:pt modelId="{B22723F2-DF74-4097-9E26-F06DA5046BDB}" type="pres">
      <dgm:prSet presAssocID="{9D8B466F-419E-4AEB-B048-CF89CEBB4F77}" presName="tx1" presStyleLbl="revTx" presStyleIdx="1" presStyleCnt="4"/>
      <dgm:spPr/>
    </dgm:pt>
    <dgm:pt modelId="{5ACBC354-0027-4005-945F-36BA19AE0254}" type="pres">
      <dgm:prSet presAssocID="{9D8B466F-419E-4AEB-B048-CF89CEBB4F77}" presName="vert1" presStyleCnt="0"/>
      <dgm:spPr/>
    </dgm:pt>
    <dgm:pt modelId="{35E45912-9418-4A43-A17B-2D15F4DF4296}" type="pres">
      <dgm:prSet presAssocID="{EE70C366-243E-40A7-AC49-02E4A546BA08}" presName="thickLine" presStyleLbl="alignNode1" presStyleIdx="2" presStyleCnt="4"/>
      <dgm:spPr/>
    </dgm:pt>
    <dgm:pt modelId="{2D0F70D4-A581-4581-9D24-6F0D52B74017}" type="pres">
      <dgm:prSet presAssocID="{EE70C366-243E-40A7-AC49-02E4A546BA08}" presName="horz1" presStyleCnt="0"/>
      <dgm:spPr/>
    </dgm:pt>
    <dgm:pt modelId="{9A4F6541-28E0-445C-9438-163A75D6F519}" type="pres">
      <dgm:prSet presAssocID="{EE70C366-243E-40A7-AC49-02E4A546BA08}" presName="tx1" presStyleLbl="revTx" presStyleIdx="2" presStyleCnt="4"/>
      <dgm:spPr/>
    </dgm:pt>
    <dgm:pt modelId="{80A19BA0-C4CC-4203-B079-50FD47A440F4}" type="pres">
      <dgm:prSet presAssocID="{EE70C366-243E-40A7-AC49-02E4A546BA08}" presName="vert1" presStyleCnt="0"/>
      <dgm:spPr/>
    </dgm:pt>
    <dgm:pt modelId="{B5FD1A24-B2F2-4E6E-A554-9EF4735E3FEC}" type="pres">
      <dgm:prSet presAssocID="{39FE3DA9-F384-43B5-93A8-F18522087C3D}" presName="thickLine" presStyleLbl="alignNode1" presStyleIdx="3" presStyleCnt="4"/>
      <dgm:spPr/>
    </dgm:pt>
    <dgm:pt modelId="{086A43A2-6217-47F4-AEE3-D36E1794EC16}" type="pres">
      <dgm:prSet presAssocID="{39FE3DA9-F384-43B5-93A8-F18522087C3D}" presName="horz1" presStyleCnt="0"/>
      <dgm:spPr/>
    </dgm:pt>
    <dgm:pt modelId="{47CF81F3-B86F-4BA4-8738-616B876275FB}" type="pres">
      <dgm:prSet presAssocID="{39FE3DA9-F384-43B5-93A8-F18522087C3D}" presName="tx1" presStyleLbl="revTx" presStyleIdx="3" presStyleCnt="4"/>
      <dgm:spPr/>
    </dgm:pt>
    <dgm:pt modelId="{F6077559-0331-4039-AFCD-9B57C60171BC}" type="pres">
      <dgm:prSet presAssocID="{39FE3DA9-F384-43B5-93A8-F18522087C3D}" presName="vert1" presStyleCnt="0"/>
      <dgm:spPr/>
    </dgm:pt>
  </dgm:ptLst>
  <dgm:cxnLst>
    <dgm:cxn modelId="{38C18536-7850-4715-B9BD-0D9FB54FD67D}" srcId="{241DECC7-9098-4704-85A1-9C9AE0DF02CD}" destId="{39FE3DA9-F384-43B5-93A8-F18522087C3D}" srcOrd="3" destOrd="0" parTransId="{9A8CF537-D09E-41D2-8243-A3A00FFD6483}" sibTransId="{C08267ED-5021-4AC4-8284-E546AEA89FEA}"/>
    <dgm:cxn modelId="{E72DF25A-2407-4D3D-A654-5BF0C6101F53}" type="presOf" srcId="{EE70C366-243E-40A7-AC49-02E4A546BA08}" destId="{9A4F6541-28E0-445C-9438-163A75D6F519}" srcOrd="0" destOrd="0" presId="urn:microsoft.com/office/officeart/2008/layout/LinedList"/>
    <dgm:cxn modelId="{0597868C-9755-4DCE-B050-B0021E7607C4}" srcId="{241DECC7-9098-4704-85A1-9C9AE0DF02CD}" destId="{89EFE92A-F54C-4B27-824A-54FA4BC7B248}" srcOrd="0" destOrd="0" parTransId="{509264E8-01DB-497E-B30F-13FEBFD05246}" sibTransId="{2C3551C5-6F35-4C99-A074-10E16061B783}"/>
    <dgm:cxn modelId="{0B3A31A3-454F-47D9-A6B1-C4AE0C975531}" type="presOf" srcId="{39FE3DA9-F384-43B5-93A8-F18522087C3D}" destId="{47CF81F3-B86F-4BA4-8738-616B876275FB}" srcOrd="0" destOrd="0" presId="urn:microsoft.com/office/officeart/2008/layout/LinedList"/>
    <dgm:cxn modelId="{79A7D9B3-FFEF-4BD3-B9D9-9A339641AF77}" srcId="{241DECC7-9098-4704-85A1-9C9AE0DF02CD}" destId="{9D8B466F-419E-4AEB-B048-CF89CEBB4F77}" srcOrd="1" destOrd="0" parTransId="{AE87E85B-9FE2-42DC-B047-97D2C91D614D}" sibTransId="{D7A59413-AB05-4AE4-8029-66EE6E5A1C73}"/>
    <dgm:cxn modelId="{A7370ACB-69DB-46C8-9E13-45283F301D5D}" type="presOf" srcId="{241DECC7-9098-4704-85A1-9C9AE0DF02CD}" destId="{D9B53A0D-25EF-483F-B7D5-8C2BC553D07A}" srcOrd="0" destOrd="0" presId="urn:microsoft.com/office/officeart/2008/layout/LinedList"/>
    <dgm:cxn modelId="{C31546D5-047F-4AE5-863D-EBB65A4404E8}" type="presOf" srcId="{9D8B466F-419E-4AEB-B048-CF89CEBB4F77}" destId="{B22723F2-DF74-4097-9E26-F06DA5046BDB}" srcOrd="0" destOrd="0" presId="urn:microsoft.com/office/officeart/2008/layout/LinedList"/>
    <dgm:cxn modelId="{175566D5-800F-4D29-9E03-44C19B89AA5B}" srcId="{241DECC7-9098-4704-85A1-9C9AE0DF02CD}" destId="{EE70C366-243E-40A7-AC49-02E4A546BA08}" srcOrd="2" destOrd="0" parTransId="{A5534EFA-758B-4E12-93C3-E51A574752C7}" sibTransId="{4B9495D7-CBFE-4831-9631-FC37E0917F38}"/>
    <dgm:cxn modelId="{EF740DEE-9919-42FD-91DE-C7C370CAD086}" type="presOf" srcId="{89EFE92A-F54C-4B27-824A-54FA4BC7B248}" destId="{EA17A347-8ADB-461D-AC09-A0495574D6E3}" srcOrd="0" destOrd="0" presId="urn:microsoft.com/office/officeart/2008/layout/LinedList"/>
    <dgm:cxn modelId="{73CF0FD7-CB64-4BD8-86E4-97375C9F9B90}" type="presParOf" srcId="{D9B53A0D-25EF-483F-B7D5-8C2BC553D07A}" destId="{E27D07E0-43C8-4142-85FB-5061ECECA471}" srcOrd="0" destOrd="0" presId="urn:microsoft.com/office/officeart/2008/layout/LinedList"/>
    <dgm:cxn modelId="{8AA04327-139F-481F-91CA-18AFCF7B4CD6}" type="presParOf" srcId="{D9B53A0D-25EF-483F-B7D5-8C2BC553D07A}" destId="{66C6EBE3-1D0C-4AEE-ADEB-C06B27E2EF7D}" srcOrd="1" destOrd="0" presId="urn:microsoft.com/office/officeart/2008/layout/LinedList"/>
    <dgm:cxn modelId="{0AA37B23-E0DA-496B-A92F-1A0D146E9E9B}" type="presParOf" srcId="{66C6EBE3-1D0C-4AEE-ADEB-C06B27E2EF7D}" destId="{EA17A347-8ADB-461D-AC09-A0495574D6E3}" srcOrd="0" destOrd="0" presId="urn:microsoft.com/office/officeart/2008/layout/LinedList"/>
    <dgm:cxn modelId="{82CB6493-7691-4E22-AB94-D60D8E2C4030}" type="presParOf" srcId="{66C6EBE3-1D0C-4AEE-ADEB-C06B27E2EF7D}" destId="{3EC5441D-ED9A-4F30-92D1-31535A8D9E93}" srcOrd="1" destOrd="0" presId="urn:microsoft.com/office/officeart/2008/layout/LinedList"/>
    <dgm:cxn modelId="{48F5BAC3-F8D2-49C6-8C8F-B1807CD4BCB1}" type="presParOf" srcId="{D9B53A0D-25EF-483F-B7D5-8C2BC553D07A}" destId="{8CCA3C68-D6E6-4063-9599-91B6FDCB774D}" srcOrd="2" destOrd="0" presId="urn:microsoft.com/office/officeart/2008/layout/LinedList"/>
    <dgm:cxn modelId="{DDB5EAB4-77C1-47C2-83A7-7E1B7D282A6C}" type="presParOf" srcId="{D9B53A0D-25EF-483F-B7D5-8C2BC553D07A}" destId="{2F140BCA-4102-4C01-81E3-2923687BA669}" srcOrd="3" destOrd="0" presId="urn:microsoft.com/office/officeart/2008/layout/LinedList"/>
    <dgm:cxn modelId="{D632FDC9-3DB3-41C4-93E4-DE8D82925FCE}" type="presParOf" srcId="{2F140BCA-4102-4C01-81E3-2923687BA669}" destId="{B22723F2-DF74-4097-9E26-F06DA5046BDB}" srcOrd="0" destOrd="0" presId="urn:microsoft.com/office/officeart/2008/layout/LinedList"/>
    <dgm:cxn modelId="{66F32737-864C-4787-822A-C419597221D9}" type="presParOf" srcId="{2F140BCA-4102-4C01-81E3-2923687BA669}" destId="{5ACBC354-0027-4005-945F-36BA19AE0254}" srcOrd="1" destOrd="0" presId="urn:microsoft.com/office/officeart/2008/layout/LinedList"/>
    <dgm:cxn modelId="{18C760FE-4A23-4B24-8CC0-71CB5FD4BF3E}" type="presParOf" srcId="{D9B53A0D-25EF-483F-B7D5-8C2BC553D07A}" destId="{35E45912-9418-4A43-A17B-2D15F4DF4296}" srcOrd="4" destOrd="0" presId="urn:microsoft.com/office/officeart/2008/layout/LinedList"/>
    <dgm:cxn modelId="{54165947-1053-4D6E-B528-16B49C383B56}" type="presParOf" srcId="{D9B53A0D-25EF-483F-B7D5-8C2BC553D07A}" destId="{2D0F70D4-A581-4581-9D24-6F0D52B74017}" srcOrd="5" destOrd="0" presId="urn:microsoft.com/office/officeart/2008/layout/LinedList"/>
    <dgm:cxn modelId="{9A5C4818-61E9-42B1-AEE8-3DD8545A93DB}" type="presParOf" srcId="{2D0F70D4-A581-4581-9D24-6F0D52B74017}" destId="{9A4F6541-28E0-445C-9438-163A75D6F519}" srcOrd="0" destOrd="0" presId="urn:microsoft.com/office/officeart/2008/layout/LinedList"/>
    <dgm:cxn modelId="{04A72388-A6E9-4902-9BC9-327B8331E6E7}" type="presParOf" srcId="{2D0F70D4-A581-4581-9D24-6F0D52B74017}" destId="{80A19BA0-C4CC-4203-B079-50FD47A440F4}" srcOrd="1" destOrd="0" presId="urn:microsoft.com/office/officeart/2008/layout/LinedList"/>
    <dgm:cxn modelId="{63326B2B-7F19-4FE5-9ED9-41C130AE108C}" type="presParOf" srcId="{D9B53A0D-25EF-483F-B7D5-8C2BC553D07A}" destId="{B5FD1A24-B2F2-4E6E-A554-9EF4735E3FEC}" srcOrd="6" destOrd="0" presId="urn:microsoft.com/office/officeart/2008/layout/LinedList"/>
    <dgm:cxn modelId="{2D70B114-4C91-4B14-B8CF-8C5F3FBD1FAE}" type="presParOf" srcId="{D9B53A0D-25EF-483F-B7D5-8C2BC553D07A}" destId="{086A43A2-6217-47F4-AEE3-D36E1794EC16}" srcOrd="7" destOrd="0" presId="urn:microsoft.com/office/officeart/2008/layout/LinedList"/>
    <dgm:cxn modelId="{0531DFBD-4F7A-42F7-AE88-520D1D9D6914}" type="presParOf" srcId="{086A43A2-6217-47F4-AEE3-D36E1794EC16}" destId="{47CF81F3-B86F-4BA4-8738-616B876275FB}" srcOrd="0" destOrd="0" presId="urn:microsoft.com/office/officeart/2008/layout/LinedList"/>
    <dgm:cxn modelId="{41C1E2CD-4145-4051-A046-85B6E99B4100}" type="presParOf" srcId="{086A43A2-6217-47F4-AEE3-D36E1794EC16}" destId="{F6077559-0331-4039-AFCD-9B57C60171B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A96F9F-3AD5-4FD1-A7EC-3C6042EF269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66AF4663-7FE5-4531-B686-357094C19AA3}">
      <dgm:prSet/>
      <dgm:spPr/>
      <dgm:t>
        <a:bodyPr/>
        <a:lstStyle/>
        <a:p>
          <a:r>
            <a:rPr lang="en-US" dirty="0"/>
            <a:t>A </a:t>
          </a:r>
          <a:r>
            <a:rPr lang="en-US" b="1" dirty="0"/>
            <a:t>black-box</a:t>
          </a:r>
          <a:r>
            <a:rPr lang="en-US" dirty="0"/>
            <a:t> model of an agent refers to a type of artificial intelligence model where the internal workings of the agent are </a:t>
          </a:r>
          <a:r>
            <a:rPr lang="en-US" b="1" i="1" dirty="0"/>
            <a:t>not transparent or interpretable to an external observer. </a:t>
          </a:r>
        </a:p>
      </dgm:t>
    </dgm:pt>
    <dgm:pt modelId="{D0382ADB-2DC1-46D9-B285-9DB5CE0A74A2}" type="parTrans" cxnId="{225063C3-4AAC-473A-A011-02588A695CBC}">
      <dgm:prSet/>
      <dgm:spPr/>
      <dgm:t>
        <a:bodyPr/>
        <a:lstStyle/>
        <a:p>
          <a:endParaRPr lang="en-US"/>
        </a:p>
      </dgm:t>
    </dgm:pt>
    <dgm:pt modelId="{C1E23687-63EE-4A80-8CAD-0A251A95ACEB}" type="sibTrans" cxnId="{225063C3-4AAC-473A-A011-02588A695CBC}">
      <dgm:prSet/>
      <dgm:spPr/>
      <dgm:t>
        <a:bodyPr/>
        <a:lstStyle/>
        <a:p>
          <a:endParaRPr lang="en-US"/>
        </a:p>
      </dgm:t>
    </dgm:pt>
    <dgm:pt modelId="{C3F4B979-6C8C-45B1-BFC1-A30930E9020D}">
      <dgm:prSet/>
      <dgm:spPr/>
      <dgm:t>
        <a:bodyPr/>
        <a:lstStyle/>
        <a:p>
          <a:r>
            <a:rPr lang="en-US" dirty="0"/>
            <a:t>In other words, the model is treated as a </a:t>
          </a:r>
          <a:r>
            <a:rPr lang="en-US" b="1" i="1" dirty="0"/>
            <a:t>"black box"</a:t>
          </a:r>
          <a:r>
            <a:rPr lang="en-US" dirty="0"/>
            <a:t> where inputs are fed into the system, and outputs are generated </a:t>
          </a:r>
          <a:r>
            <a:rPr lang="en-US" b="1" i="1" dirty="0"/>
            <a:t>without any understanding</a:t>
          </a:r>
          <a:r>
            <a:rPr lang="en-US" dirty="0"/>
            <a:t> of how the agent arrives at those outputs.</a:t>
          </a:r>
        </a:p>
      </dgm:t>
    </dgm:pt>
    <dgm:pt modelId="{8056DD3A-4EA7-4470-AD2F-2CB5CEE66862}" type="parTrans" cxnId="{67DE01A7-D557-43B9-B579-14E15B0AA739}">
      <dgm:prSet/>
      <dgm:spPr/>
      <dgm:t>
        <a:bodyPr/>
        <a:lstStyle/>
        <a:p>
          <a:endParaRPr lang="en-US"/>
        </a:p>
      </dgm:t>
    </dgm:pt>
    <dgm:pt modelId="{491A1611-BD2F-482E-894B-A92437B111AE}" type="sibTrans" cxnId="{67DE01A7-D557-43B9-B579-14E15B0AA739}">
      <dgm:prSet/>
      <dgm:spPr/>
      <dgm:t>
        <a:bodyPr/>
        <a:lstStyle/>
        <a:p>
          <a:endParaRPr lang="en-US"/>
        </a:p>
      </dgm:t>
    </dgm:pt>
    <dgm:pt modelId="{8AC937FD-330D-474E-AFFD-435E63E974F4}">
      <dgm:prSet/>
      <dgm:spPr/>
      <dgm:t>
        <a:bodyPr/>
        <a:lstStyle/>
        <a:p>
          <a:r>
            <a:rPr lang="en-US" dirty="0"/>
            <a:t>In the context of intelligent systems, black-box models are often used in situations where the complexity of the problem or the size of the data set is too large for humans to understand or process.</a:t>
          </a:r>
        </a:p>
      </dgm:t>
    </dgm:pt>
    <dgm:pt modelId="{A2D7CF42-623E-43FE-8490-C5904ACE5825}" type="parTrans" cxnId="{74095519-A745-4617-A0AA-18612F09AC22}">
      <dgm:prSet/>
      <dgm:spPr/>
      <dgm:t>
        <a:bodyPr/>
        <a:lstStyle/>
        <a:p>
          <a:endParaRPr lang="en-US"/>
        </a:p>
      </dgm:t>
    </dgm:pt>
    <dgm:pt modelId="{CF42D747-25C5-4AD9-8B75-F53E0BF91FD6}" type="sibTrans" cxnId="{74095519-A745-4617-A0AA-18612F09AC22}">
      <dgm:prSet/>
      <dgm:spPr/>
      <dgm:t>
        <a:bodyPr/>
        <a:lstStyle/>
        <a:p>
          <a:endParaRPr lang="en-US"/>
        </a:p>
      </dgm:t>
    </dgm:pt>
    <dgm:pt modelId="{03341FFA-CD81-45BA-98AF-EF1AE151F446}">
      <dgm:prSet/>
      <dgm:spPr/>
      <dgm:t>
        <a:bodyPr/>
        <a:lstStyle/>
        <a:p>
          <a:r>
            <a:rPr lang="en-US" dirty="0"/>
            <a:t>Examples of such applications include natural language processing, image and speech recognition, and autonomous vehicles. </a:t>
          </a:r>
        </a:p>
      </dgm:t>
    </dgm:pt>
    <dgm:pt modelId="{D323022F-8BF2-4770-99AA-C6B70B5862EA}" type="parTrans" cxnId="{39E7FFC1-B818-4CB7-8775-8AF8F8EDB3EF}">
      <dgm:prSet/>
      <dgm:spPr/>
      <dgm:t>
        <a:bodyPr/>
        <a:lstStyle/>
        <a:p>
          <a:endParaRPr lang="en-US"/>
        </a:p>
      </dgm:t>
    </dgm:pt>
    <dgm:pt modelId="{12D7F3C9-4F4B-43B8-AEDE-E38DB9FABBB7}" type="sibTrans" cxnId="{39E7FFC1-B818-4CB7-8775-8AF8F8EDB3EF}">
      <dgm:prSet/>
      <dgm:spPr/>
      <dgm:t>
        <a:bodyPr/>
        <a:lstStyle/>
        <a:p>
          <a:endParaRPr lang="en-US"/>
        </a:p>
      </dgm:t>
    </dgm:pt>
    <dgm:pt modelId="{501AA3FB-4947-4C3C-B2C2-31ED7E2D22DE}">
      <dgm:prSet/>
      <dgm:spPr/>
      <dgm:t>
        <a:bodyPr/>
        <a:lstStyle/>
        <a:p>
          <a:r>
            <a:rPr lang="en-US" dirty="0"/>
            <a:t>In these cases, the </a:t>
          </a:r>
          <a:r>
            <a:rPr lang="en-US" b="1" i="1" dirty="0"/>
            <a:t>agent </a:t>
          </a:r>
          <a:r>
            <a:rPr lang="en-US" dirty="0"/>
            <a:t>is designed to learn from data </a:t>
          </a:r>
          <a:r>
            <a:rPr lang="en-US" b="1" i="1" dirty="0"/>
            <a:t>through trial-and-error</a:t>
          </a:r>
          <a:r>
            <a:rPr lang="en-US" dirty="0"/>
            <a:t> and generate outputs based on its learned patterns.</a:t>
          </a:r>
        </a:p>
      </dgm:t>
    </dgm:pt>
    <dgm:pt modelId="{75B42997-FDF1-47C3-8B00-29CEC2C69FFA}" type="parTrans" cxnId="{0E2AA41C-2E7D-40B2-87AE-8251981A4BD1}">
      <dgm:prSet/>
      <dgm:spPr/>
      <dgm:t>
        <a:bodyPr/>
        <a:lstStyle/>
        <a:p>
          <a:endParaRPr lang="en-US"/>
        </a:p>
      </dgm:t>
    </dgm:pt>
    <dgm:pt modelId="{A7CDE612-3CEC-44EF-B95B-E2D6D2A7AED9}" type="sibTrans" cxnId="{0E2AA41C-2E7D-40B2-87AE-8251981A4BD1}">
      <dgm:prSet/>
      <dgm:spPr/>
      <dgm:t>
        <a:bodyPr/>
        <a:lstStyle/>
        <a:p>
          <a:endParaRPr lang="en-US"/>
        </a:p>
      </dgm:t>
    </dgm:pt>
    <dgm:pt modelId="{E8E20F46-085E-48E2-A413-BD1CB604F604}" type="pres">
      <dgm:prSet presAssocID="{6BA96F9F-3AD5-4FD1-A7EC-3C6042EF2695}" presName="vert0" presStyleCnt="0">
        <dgm:presLayoutVars>
          <dgm:dir/>
          <dgm:animOne val="branch"/>
          <dgm:animLvl val="lvl"/>
        </dgm:presLayoutVars>
      </dgm:prSet>
      <dgm:spPr/>
    </dgm:pt>
    <dgm:pt modelId="{E863F5A1-780E-48E5-A4EB-8ABBD16B0761}" type="pres">
      <dgm:prSet presAssocID="{66AF4663-7FE5-4531-B686-357094C19AA3}" presName="thickLine" presStyleLbl="alignNode1" presStyleIdx="0" presStyleCnt="5"/>
      <dgm:spPr/>
    </dgm:pt>
    <dgm:pt modelId="{205A47FE-A766-430E-9D05-6920257A84A8}" type="pres">
      <dgm:prSet presAssocID="{66AF4663-7FE5-4531-B686-357094C19AA3}" presName="horz1" presStyleCnt="0"/>
      <dgm:spPr/>
    </dgm:pt>
    <dgm:pt modelId="{FA91B120-3969-4578-8AF4-167040AA7187}" type="pres">
      <dgm:prSet presAssocID="{66AF4663-7FE5-4531-B686-357094C19AA3}" presName="tx1" presStyleLbl="revTx" presStyleIdx="0" presStyleCnt="5"/>
      <dgm:spPr/>
    </dgm:pt>
    <dgm:pt modelId="{E03C10B4-6718-4251-84C6-7F38ADFACE99}" type="pres">
      <dgm:prSet presAssocID="{66AF4663-7FE5-4531-B686-357094C19AA3}" presName="vert1" presStyleCnt="0"/>
      <dgm:spPr/>
    </dgm:pt>
    <dgm:pt modelId="{836CB2DB-C4EA-445D-919E-14E977974854}" type="pres">
      <dgm:prSet presAssocID="{C3F4B979-6C8C-45B1-BFC1-A30930E9020D}" presName="thickLine" presStyleLbl="alignNode1" presStyleIdx="1" presStyleCnt="5"/>
      <dgm:spPr/>
    </dgm:pt>
    <dgm:pt modelId="{8E1314F6-4D97-454B-8CCD-F539047C0DD4}" type="pres">
      <dgm:prSet presAssocID="{C3F4B979-6C8C-45B1-BFC1-A30930E9020D}" presName="horz1" presStyleCnt="0"/>
      <dgm:spPr/>
    </dgm:pt>
    <dgm:pt modelId="{01742F8E-07B2-48FA-BA10-7A88F282BFFA}" type="pres">
      <dgm:prSet presAssocID="{C3F4B979-6C8C-45B1-BFC1-A30930E9020D}" presName="tx1" presStyleLbl="revTx" presStyleIdx="1" presStyleCnt="5"/>
      <dgm:spPr/>
    </dgm:pt>
    <dgm:pt modelId="{4825CD55-4B33-448F-A52B-6B2B76C789AD}" type="pres">
      <dgm:prSet presAssocID="{C3F4B979-6C8C-45B1-BFC1-A30930E9020D}" presName="vert1" presStyleCnt="0"/>
      <dgm:spPr/>
    </dgm:pt>
    <dgm:pt modelId="{FFF36D36-1F49-405E-AE33-3D82322C778F}" type="pres">
      <dgm:prSet presAssocID="{8AC937FD-330D-474E-AFFD-435E63E974F4}" presName="thickLine" presStyleLbl="alignNode1" presStyleIdx="2" presStyleCnt="5"/>
      <dgm:spPr/>
    </dgm:pt>
    <dgm:pt modelId="{92232F8E-268C-473B-A133-915662763C01}" type="pres">
      <dgm:prSet presAssocID="{8AC937FD-330D-474E-AFFD-435E63E974F4}" presName="horz1" presStyleCnt="0"/>
      <dgm:spPr/>
    </dgm:pt>
    <dgm:pt modelId="{882C6598-8C5C-48F1-9026-EDB5ED512DCC}" type="pres">
      <dgm:prSet presAssocID="{8AC937FD-330D-474E-AFFD-435E63E974F4}" presName="tx1" presStyleLbl="revTx" presStyleIdx="2" presStyleCnt="5"/>
      <dgm:spPr/>
    </dgm:pt>
    <dgm:pt modelId="{156A62F5-BBA0-4A85-8F07-67132E53E540}" type="pres">
      <dgm:prSet presAssocID="{8AC937FD-330D-474E-AFFD-435E63E974F4}" presName="vert1" presStyleCnt="0"/>
      <dgm:spPr/>
    </dgm:pt>
    <dgm:pt modelId="{935B57F1-3B08-43F9-B668-0B5E69407F9C}" type="pres">
      <dgm:prSet presAssocID="{03341FFA-CD81-45BA-98AF-EF1AE151F446}" presName="thickLine" presStyleLbl="alignNode1" presStyleIdx="3" presStyleCnt="5"/>
      <dgm:spPr/>
    </dgm:pt>
    <dgm:pt modelId="{BD09CE58-9C2E-4F69-8799-B2F8ADA76CFA}" type="pres">
      <dgm:prSet presAssocID="{03341FFA-CD81-45BA-98AF-EF1AE151F446}" presName="horz1" presStyleCnt="0"/>
      <dgm:spPr/>
    </dgm:pt>
    <dgm:pt modelId="{3D0AC9F1-04EB-48AD-9A0A-E14B92F7E1B6}" type="pres">
      <dgm:prSet presAssocID="{03341FFA-CD81-45BA-98AF-EF1AE151F446}" presName="tx1" presStyleLbl="revTx" presStyleIdx="3" presStyleCnt="5"/>
      <dgm:spPr/>
    </dgm:pt>
    <dgm:pt modelId="{8E8BE453-177E-451B-8237-2003831E345A}" type="pres">
      <dgm:prSet presAssocID="{03341FFA-CD81-45BA-98AF-EF1AE151F446}" presName="vert1" presStyleCnt="0"/>
      <dgm:spPr/>
    </dgm:pt>
    <dgm:pt modelId="{FB8A39CE-B814-4033-86CD-B7ED6C6DFC6F}" type="pres">
      <dgm:prSet presAssocID="{501AA3FB-4947-4C3C-B2C2-31ED7E2D22DE}" presName="thickLine" presStyleLbl="alignNode1" presStyleIdx="4" presStyleCnt="5"/>
      <dgm:spPr/>
    </dgm:pt>
    <dgm:pt modelId="{B0AC9B6C-3DBB-4EA9-8BA4-E949F6D2F8BF}" type="pres">
      <dgm:prSet presAssocID="{501AA3FB-4947-4C3C-B2C2-31ED7E2D22DE}" presName="horz1" presStyleCnt="0"/>
      <dgm:spPr/>
    </dgm:pt>
    <dgm:pt modelId="{684EDCFE-C820-4345-BE93-233903258B7C}" type="pres">
      <dgm:prSet presAssocID="{501AA3FB-4947-4C3C-B2C2-31ED7E2D22DE}" presName="tx1" presStyleLbl="revTx" presStyleIdx="4" presStyleCnt="5"/>
      <dgm:spPr/>
    </dgm:pt>
    <dgm:pt modelId="{37900591-0B0F-4519-A9A3-EFF6E5A1A3FA}" type="pres">
      <dgm:prSet presAssocID="{501AA3FB-4947-4C3C-B2C2-31ED7E2D22DE}" presName="vert1" presStyleCnt="0"/>
      <dgm:spPr/>
    </dgm:pt>
  </dgm:ptLst>
  <dgm:cxnLst>
    <dgm:cxn modelId="{B8005010-8E0A-4289-ABC2-317DF2D1FA97}" type="presOf" srcId="{501AA3FB-4947-4C3C-B2C2-31ED7E2D22DE}" destId="{684EDCFE-C820-4345-BE93-233903258B7C}" srcOrd="0" destOrd="0" presId="urn:microsoft.com/office/officeart/2008/layout/LinedList"/>
    <dgm:cxn modelId="{74095519-A745-4617-A0AA-18612F09AC22}" srcId="{6BA96F9F-3AD5-4FD1-A7EC-3C6042EF2695}" destId="{8AC937FD-330D-474E-AFFD-435E63E974F4}" srcOrd="2" destOrd="0" parTransId="{A2D7CF42-623E-43FE-8490-C5904ACE5825}" sibTransId="{CF42D747-25C5-4AD9-8B75-F53E0BF91FD6}"/>
    <dgm:cxn modelId="{0E2AA41C-2E7D-40B2-87AE-8251981A4BD1}" srcId="{6BA96F9F-3AD5-4FD1-A7EC-3C6042EF2695}" destId="{501AA3FB-4947-4C3C-B2C2-31ED7E2D22DE}" srcOrd="4" destOrd="0" parTransId="{75B42997-FDF1-47C3-8B00-29CEC2C69FFA}" sibTransId="{A7CDE612-3CEC-44EF-B95B-E2D6D2A7AED9}"/>
    <dgm:cxn modelId="{8F1C4B69-4296-4C29-8A30-E89B58DCE816}" type="presOf" srcId="{66AF4663-7FE5-4531-B686-357094C19AA3}" destId="{FA91B120-3969-4578-8AF4-167040AA7187}" srcOrd="0" destOrd="0" presId="urn:microsoft.com/office/officeart/2008/layout/LinedList"/>
    <dgm:cxn modelId="{67DE01A7-D557-43B9-B579-14E15B0AA739}" srcId="{6BA96F9F-3AD5-4FD1-A7EC-3C6042EF2695}" destId="{C3F4B979-6C8C-45B1-BFC1-A30930E9020D}" srcOrd="1" destOrd="0" parTransId="{8056DD3A-4EA7-4470-AD2F-2CB5CEE66862}" sibTransId="{491A1611-BD2F-482E-894B-A92437B111AE}"/>
    <dgm:cxn modelId="{6D1428B8-9E3F-44A9-A637-00FE5C6AAF36}" type="presOf" srcId="{6BA96F9F-3AD5-4FD1-A7EC-3C6042EF2695}" destId="{E8E20F46-085E-48E2-A413-BD1CB604F604}" srcOrd="0" destOrd="0" presId="urn:microsoft.com/office/officeart/2008/layout/LinedList"/>
    <dgm:cxn modelId="{39E7FFC1-B818-4CB7-8775-8AF8F8EDB3EF}" srcId="{6BA96F9F-3AD5-4FD1-A7EC-3C6042EF2695}" destId="{03341FFA-CD81-45BA-98AF-EF1AE151F446}" srcOrd="3" destOrd="0" parTransId="{D323022F-8BF2-4770-99AA-C6B70B5862EA}" sibTransId="{12D7F3C9-4F4B-43B8-AEDE-E38DB9FABBB7}"/>
    <dgm:cxn modelId="{225063C3-4AAC-473A-A011-02588A695CBC}" srcId="{6BA96F9F-3AD5-4FD1-A7EC-3C6042EF2695}" destId="{66AF4663-7FE5-4531-B686-357094C19AA3}" srcOrd="0" destOrd="0" parTransId="{D0382ADB-2DC1-46D9-B285-9DB5CE0A74A2}" sibTransId="{C1E23687-63EE-4A80-8CAD-0A251A95ACEB}"/>
    <dgm:cxn modelId="{560377DE-6F92-466E-93D5-A9F9776041D9}" type="presOf" srcId="{03341FFA-CD81-45BA-98AF-EF1AE151F446}" destId="{3D0AC9F1-04EB-48AD-9A0A-E14B92F7E1B6}" srcOrd="0" destOrd="0" presId="urn:microsoft.com/office/officeart/2008/layout/LinedList"/>
    <dgm:cxn modelId="{3791B5E5-83BF-4E2C-8BBB-A3BDDEB08D29}" type="presOf" srcId="{8AC937FD-330D-474E-AFFD-435E63E974F4}" destId="{882C6598-8C5C-48F1-9026-EDB5ED512DCC}" srcOrd="0" destOrd="0" presId="urn:microsoft.com/office/officeart/2008/layout/LinedList"/>
    <dgm:cxn modelId="{ADE3B1EA-4BED-4D3C-9455-643EF435D7E0}" type="presOf" srcId="{C3F4B979-6C8C-45B1-BFC1-A30930E9020D}" destId="{01742F8E-07B2-48FA-BA10-7A88F282BFFA}" srcOrd="0" destOrd="0" presId="urn:microsoft.com/office/officeart/2008/layout/LinedList"/>
    <dgm:cxn modelId="{765A459C-BEDD-4851-A6FB-B4CC4C184C70}" type="presParOf" srcId="{E8E20F46-085E-48E2-A413-BD1CB604F604}" destId="{E863F5A1-780E-48E5-A4EB-8ABBD16B0761}" srcOrd="0" destOrd="0" presId="urn:microsoft.com/office/officeart/2008/layout/LinedList"/>
    <dgm:cxn modelId="{C2591D15-F077-4F89-A56D-CBFCD812B1D5}" type="presParOf" srcId="{E8E20F46-085E-48E2-A413-BD1CB604F604}" destId="{205A47FE-A766-430E-9D05-6920257A84A8}" srcOrd="1" destOrd="0" presId="urn:microsoft.com/office/officeart/2008/layout/LinedList"/>
    <dgm:cxn modelId="{BF32E100-8168-4FBC-B4AF-D68435929FF1}" type="presParOf" srcId="{205A47FE-A766-430E-9D05-6920257A84A8}" destId="{FA91B120-3969-4578-8AF4-167040AA7187}" srcOrd="0" destOrd="0" presId="urn:microsoft.com/office/officeart/2008/layout/LinedList"/>
    <dgm:cxn modelId="{24834A2B-81D6-4DE4-A844-2E9B72FAFD04}" type="presParOf" srcId="{205A47FE-A766-430E-9D05-6920257A84A8}" destId="{E03C10B4-6718-4251-84C6-7F38ADFACE99}" srcOrd="1" destOrd="0" presId="urn:microsoft.com/office/officeart/2008/layout/LinedList"/>
    <dgm:cxn modelId="{01909683-06F4-4C1D-B906-AAD46AB0F78B}" type="presParOf" srcId="{E8E20F46-085E-48E2-A413-BD1CB604F604}" destId="{836CB2DB-C4EA-445D-919E-14E977974854}" srcOrd="2" destOrd="0" presId="urn:microsoft.com/office/officeart/2008/layout/LinedList"/>
    <dgm:cxn modelId="{1ACF1F18-1DE7-4228-AE39-FA880F8B4A0F}" type="presParOf" srcId="{E8E20F46-085E-48E2-A413-BD1CB604F604}" destId="{8E1314F6-4D97-454B-8CCD-F539047C0DD4}" srcOrd="3" destOrd="0" presId="urn:microsoft.com/office/officeart/2008/layout/LinedList"/>
    <dgm:cxn modelId="{31979464-A6B5-4A80-952B-441942E8A629}" type="presParOf" srcId="{8E1314F6-4D97-454B-8CCD-F539047C0DD4}" destId="{01742F8E-07B2-48FA-BA10-7A88F282BFFA}" srcOrd="0" destOrd="0" presId="urn:microsoft.com/office/officeart/2008/layout/LinedList"/>
    <dgm:cxn modelId="{3384FF74-2ADE-412E-BDAC-FE31B80F2A09}" type="presParOf" srcId="{8E1314F6-4D97-454B-8CCD-F539047C0DD4}" destId="{4825CD55-4B33-448F-A52B-6B2B76C789AD}" srcOrd="1" destOrd="0" presId="urn:microsoft.com/office/officeart/2008/layout/LinedList"/>
    <dgm:cxn modelId="{3FCEEA0B-A379-4A75-8746-84809CBC5C57}" type="presParOf" srcId="{E8E20F46-085E-48E2-A413-BD1CB604F604}" destId="{FFF36D36-1F49-405E-AE33-3D82322C778F}" srcOrd="4" destOrd="0" presId="urn:microsoft.com/office/officeart/2008/layout/LinedList"/>
    <dgm:cxn modelId="{4641C2C0-ED05-440E-8332-61C0D9ABAC13}" type="presParOf" srcId="{E8E20F46-085E-48E2-A413-BD1CB604F604}" destId="{92232F8E-268C-473B-A133-915662763C01}" srcOrd="5" destOrd="0" presId="urn:microsoft.com/office/officeart/2008/layout/LinedList"/>
    <dgm:cxn modelId="{37D22934-52CF-46AF-A171-F728C2468C1B}" type="presParOf" srcId="{92232F8E-268C-473B-A133-915662763C01}" destId="{882C6598-8C5C-48F1-9026-EDB5ED512DCC}" srcOrd="0" destOrd="0" presId="urn:microsoft.com/office/officeart/2008/layout/LinedList"/>
    <dgm:cxn modelId="{3A0F8279-6DFF-46B7-BAA7-80D2657387B7}" type="presParOf" srcId="{92232F8E-268C-473B-A133-915662763C01}" destId="{156A62F5-BBA0-4A85-8F07-67132E53E540}" srcOrd="1" destOrd="0" presId="urn:microsoft.com/office/officeart/2008/layout/LinedList"/>
    <dgm:cxn modelId="{8BD84079-118F-4451-BD32-A3C7DEC9DCE3}" type="presParOf" srcId="{E8E20F46-085E-48E2-A413-BD1CB604F604}" destId="{935B57F1-3B08-43F9-B668-0B5E69407F9C}" srcOrd="6" destOrd="0" presId="urn:microsoft.com/office/officeart/2008/layout/LinedList"/>
    <dgm:cxn modelId="{2F94E19C-99B3-4EFC-90E0-0F086F782F64}" type="presParOf" srcId="{E8E20F46-085E-48E2-A413-BD1CB604F604}" destId="{BD09CE58-9C2E-4F69-8799-B2F8ADA76CFA}" srcOrd="7" destOrd="0" presId="urn:microsoft.com/office/officeart/2008/layout/LinedList"/>
    <dgm:cxn modelId="{D11B7A53-47F4-49E5-9ABD-E03617069E4F}" type="presParOf" srcId="{BD09CE58-9C2E-4F69-8799-B2F8ADA76CFA}" destId="{3D0AC9F1-04EB-48AD-9A0A-E14B92F7E1B6}" srcOrd="0" destOrd="0" presId="urn:microsoft.com/office/officeart/2008/layout/LinedList"/>
    <dgm:cxn modelId="{33A3F46E-D51F-4170-87F8-F8A817C974C3}" type="presParOf" srcId="{BD09CE58-9C2E-4F69-8799-B2F8ADA76CFA}" destId="{8E8BE453-177E-451B-8237-2003831E345A}" srcOrd="1" destOrd="0" presId="urn:microsoft.com/office/officeart/2008/layout/LinedList"/>
    <dgm:cxn modelId="{5D13325A-40B2-4C81-8F8E-649D7D488ED9}" type="presParOf" srcId="{E8E20F46-085E-48E2-A413-BD1CB604F604}" destId="{FB8A39CE-B814-4033-86CD-B7ED6C6DFC6F}" srcOrd="8" destOrd="0" presId="urn:microsoft.com/office/officeart/2008/layout/LinedList"/>
    <dgm:cxn modelId="{29158CB0-AE3E-4336-8BA3-08F65D1BE009}" type="presParOf" srcId="{E8E20F46-085E-48E2-A413-BD1CB604F604}" destId="{B0AC9B6C-3DBB-4EA9-8BA4-E949F6D2F8BF}" srcOrd="9" destOrd="0" presId="urn:microsoft.com/office/officeart/2008/layout/LinedList"/>
    <dgm:cxn modelId="{317348E1-E2F3-44FD-A4D6-66B71E6E26BE}" type="presParOf" srcId="{B0AC9B6C-3DBB-4EA9-8BA4-E949F6D2F8BF}" destId="{684EDCFE-C820-4345-BE93-233903258B7C}" srcOrd="0" destOrd="0" presId="urn:microsoft.com/office/officeart/2008/layout/LinedList"/>
    <dgm:cxn modelId="{2BB39F77-B89C-4F5E-B474-F20B6CB34233}" type="presParOf" srcId="{B0AC9B6C-3DBB-4EA9-8BA4-E949F6D2F8BF}" destId="{37900591-0B0F-4519-A9A3-EFF6E5A1A3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510939D-7C1C-4F65-A7B1-E1756F8426B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64C8B236-E670-4F3B-883B-CE8347B74136}">
      <dgm:prSet/>
      <dgm:spPr/>
      <dgm:t>
        <a:bodyPr/>
        <a:lstStyle/>
        <a:p>
          <a:r>
            <a:rPr lang="en-US" dirty="0"/>
            <a:t>While black-box models can achieve high accuracy, they have several limitations. </a:t>
          </a:r>
        </a:p>
      </dgm:t>
    </dgm:pt>
    <dgm:pt modelId="{438FD517-82C0-410C-84F1-58B928E6A4FB}" type="parTrans" cxnId="{4BD4A157-0EA6-4D5E-9403-E175894F1FAA}">
      <dgm:prSet/>
      <dgm:spPr/>
      <dgm:t>
        <a:bodyPr/>
        <a:lstStyle/>
        <a:p>
          <a:endParaRPr lang="en-US"/>
        </a:p>
      </dgm:t>
    </dgm:pt>
    <dgm:pt modelId="{17B182AC-D43E-4D29-8A1F-457E5C22162B}" type="sibTrans" cxnId="{4BD4A157-0EA6-4D5E-9403-E175894F1FAA}">
      <dgm:prSet/>
      <dgm:spPr/>
      <dgm:t>
        <a:bodyPr/>
        <a:lstStyle/>
        <a:p>
          <a:endParaRPr lang="en-US"/>
        </a:p>
      </dgm:t>
    </dgm:pt>
    <dgm:pt modelId="{4AE44459-4B87-4898-846A-C6F2CB6F779E}">
      <dgm:prSet/>
      <dgm:spPr/>
      <dgm:t>
        <a:bodyPr/>
        <a:lstStyle/>
        <a:p>
          <a:pPr rtl="0"/>
          <a:r>
            <a:rPr lang="en-US" dirty="0"/>
            <a:t>One limitation is that the </a:t>
          </a:r>
          <a:r>
            <a:rPr lang="en-US" b="1" i="1" dirty="0"/>
            <a:t>model's</a:t>
          </a:r>
          <a:r>
            <a:rPr lang="en-US" b="0" i="0" dirty="0"/>
            <a:t> decisions</a:t>
          </a:r>
          <a:r>
            <a:rPr lang="en-US" dirty="0"/>
            <a:t> cannot be easily explained or interpreted, which can be problematic in situations where transparency and accountability are crucial.</a:t>
          </a:r>
          <a:r>
            <a:rPr lang="en-US" dirty="0">
              <a:latin typeface="Calibri Light" panose="020F0302020204030204"/>
            </a:rPr>
            <a:t> </a:t>
          </a:r>
          <a:endParaRPr lang="en-US" dirty="0"/>
        </a:p>
      </dgm:t>
    </dgm:pt>
    <dgm:pt modelId="{11BD236D-EBB2-4F89-9BBF-F5783849B308}" type="parTrans" cxnId="{45BD0C3F-EDA9-4FB0-9402-E307185119BC}">
      <dgm:prSet/>
      <dgm:spPr/>
      <dgm:t>
        <a:bodyPr/>
        <a:lstStyle/>
        <a:p>
          <a:endParaRPr lang="en-US"/>
        </a:p>
      </dgm:t>
    </dgm:pt>
    <dgm:pt modelId="{330AC429-8F7C-40D7-ADA8-16E51B573285}" type="sibTrans" cxnId="{45BD0C3F-EDA9-4FB0-9402-E307185119BC}">
      <dgm:prSet/>
      <dgm:spPr/>
      <dgm:t>
        <a:bodyPr/>
        <a:lstStyle/>
        <a:p>
          <a:endParaRPr lang="en-US"/>
        </a:p>
      </dgm:t>
    </dgm:pt>
    <dgm:pt modelId="{1E911795-72ED-425D-8B02-884FF61E85D4}">
      <dgm:prSet/>
      <dgm:spPr/>
      <dgm:t>
        <a:bodyPr/>
        <a:lstStyle/>
        <a:p>
          <a:r>
            <a:rPr lang="en-US" dirty="0"/>
            <a:t>Another limitation is that black-box models can be </a:t>
          </a:r>
          <a:r>
            <a:rPr lang="en-US" b="1" i="1" dirty="0"/>
            <a:t>susceptible to biases</a:t>
          </a:r>
          <a:r>
            <a:rPr lang="en-US" dirty="0"/>
            <a:t>, leading to unfair or discriminatory outcomes.</a:t>
          </a:r>
        </a:p>
      </dgm:t>
    </dgm:pt>
    <dgm:pt modelId="{C9658D19-639B-42A7-B526-3FFB49413E2C}" type="parTrans" cxnId="{38272B67-F7F3-4961-BD5C-A6FD4A4637FA}">
      <dgm:prSet/>
      <dgm:spPr/>
      <dgm:t>
        <a:bodyPr/>
        <a:lstStyle/>
        <a:p>
          <a:endParaRPr lang="en-US"/>
        </a:p>
      </dgm:t>
    </dgm:pt>
    <dgm:pt modelId="{B80792E0-49B3-44B4-A6C2-416C9812977D}" type="sibTrans" cxnId="{38272B67-F7F3-4961-BD5C-A6FD4A4637FA}">
      <dgm:prSet/>
      <dgm:spPr/>
      <dgm:t>
        <a:bodyPr/>
        <a:lstStyle/>
        <a:p>
          <a:endParaRPr lang="en-US"/>
        </a:p>
      </dgm:t>
    </dgm:pt>
    <dgm:pt modelId="{8C7C6D6E-6DA0-49CB-9B9C-70D6E231E1E2}">
      <dgm:prSet/>
      <dgm:spPr/>
      <dgm:t>
        <a:bodyPr/>
        <a:lstStyle/>
        <a:p>
          <a:pPr rtl="0"/>
          <a:r>
            <a:rPr lang="en-US" dirty="0"/>
            <a:t>To address these limitations, researchers are exploring new techniques for designing more transparent and interpretable black-box models, as well as alternative models that are inherently more explainable.</a:t>
          </a:r>
          <a:r>
            <a:rPr lang="en-US" dirty="0">
              <a:latin typeface="Calibri Light" panose="020F0302020204030204"/>
            </a:rPr>
            <a:t> </a:t>
          </a:r>
          <a:endParaRPr lang="en-US" dirty="0"/>
        </a:p>
      </dgm:t>
    </dgm:pt>
    <dgm:pt modelId="{6B9C0598-CB74-4841-B6D6-62B864DF5010}" type="parTrans" cxnId="{E1FE8D52-E4FA-40B2-8C19-8A61BDF387BF}">
      <dgm:prSet/>
      <dgm:spPr/>
      <dgm:t>
        <a:bodyPr/>
        <a:lstStyle/>
        <a:p>
          <a:endParaRPr lang="en-US"/>
        </a:p>
      </dgm:t>
    </dgm:pt>
    <dgm:pt modelId="{B0398A33-9237-4105-93F8-F3450C144019}" type="sibTrans" cxnId="{E1FE8D52-E4FA-40B2-8C19-8A61BDF387BF}">
      <dgm:prSet/>
      <dgm:spPr/>
      <dgm:t>
        <a:bodyPr/>
        <a:lstStyle/>
        <a:p>
          <a:endParaRPr lang="en-US"/>
        </a:p>
      </dgm:t>
    </dgm:pt>
    <dgm:pt modelId="{7E0D02AF-C4E8-4F68-9B32-14FC4D4E4423}">
      <dgm:prSet/>
      <dgm:spPr/>
      <dgm:t>
        <a:bodyPr/>
        <a:lstStyle/>
        <a:p>
          <a:r>
            <a:rPr lang="en-US" dirty="0"/>
            <a:t>These efforts aim to improve the reliability and trustworthiness of intelligent systems.</a:t>
          </a:r>
        </a:p>
      </dgm:t>
    </dgm:pt>
    <dgm:pt modelId="{1E9F0466-4085-487E-BD60-A9593AEF3BEC}" type="parTrans" cxnId="{E5F36A68-E484-43F0-84B4-AF13964E8400}">
      <dgm:prSet/>
      <dgm:spPr/>
      <dgm:t>
        <a:bodyPr/>
        <a:lstStyle/>
        <a:p>
          <a:endParaRPr lang="en-US"/>
        </a:p>
      </dgm:t>
    </dgm:pt>
    <dgm:pt modelId="{1CDB2C46-1F40-4FBD-B30D-2F58078B8716}" type="sibTrans" cxnId="{E5F36A68-E484-43F0-84B4-AF13964E8400}">
      <dgm:prSet/>
      <dgm:spPr/>
      <dgm:t>
        <a:bodyPr/>
        <a:lstStyle/>
        <a:p>
          <a:endParaRPr lang="en-US"/>
        </a:p>
      </dgm:t>
    </dgm:pt>
    <dgm:pt modelId="{1D3C44B0-ED8A-4777-8C4C-E6C331EF7621}" type="pres">
      <dgm:prSet presAssocID="{F510939D-7C1C-4F65-A7B1-E1756F8426BE}" presName="vert0" presStyleCnt="0">
        <dgm:presLayoutVars>
          <dgm:dir/>
          <dgm:animOne val="branch"/>
          <dgm:animLvl val="lvl"/>
        </dgm:presLayoutVars>
      </dgm:prSet>
      <dgm:spPr/>
    </dgm:pt>
    <dgm:pt modelId="{C9953EA6-C802-44C9-972B-C48022FAE44F}" type="pres">
      <dgm:prSet presAssocID="{64C8B236-E670-4F3B-883B-CE8347B74136}" presName="thickLine" presStyleLbl="alignNode1" presStyleIdx="0" presStyleCnt="5"/>
      <dgm:spPr/>
    </dgm:pt>
    <dgm:pt modelId="{0B05FCA7-2B25-41C3-A130-B3C66E1B389B}" type="pres">
      <dgm:prSet presAssocID="{64C8B236-E670-4F3B-883B-CE8347B74136}" presName="horz1" presStyleCnt="0"/>
      <dgm:spPr/>
    </dgm:pt>
    <dgm:pt modelId="{CED73239-F692-41F5-97BD-3532696B41D6}" type="pres">
      <dgm:prSet presAssocID="{64C8B236-E670-4F3B-883B-CE8347B74136}" presName="tx1" presStyleLbl="revTx" presStyleIdx="0" presStyleCnt="5"/>
      <dgm:spPr/>
    </dgm:pt>
    <dgm:pt modelId="{07542B45-7C31-493D-A0CA-85328A81784E}" type="pres">
      <dgm:prSet presAssocID="{64C8B236-E670-4F3B-883B-CE8347B74136}" presName="vert1" presStyleCnt="0"/>
      <dgm:spPr/>
    </dgm:pt>
    <dgm:pt modelId="{C3B9A9A8-C19B-4842-91A6-8013E5365806}" type="pres">
      <dgm:prSet presAssocID="{4AE44459-4B87-4898-846A-C6F2CB6F779E}" presName="thickLine" presStyleLbl="alignNode1" presStyleIdx="1" presStyleCnt="5"/>
      <dgm:spPr/>
    </dgm:pt>
    <dgm:pt modelId="{0E7E8C73-99E5-41D1-A311-3B0C5592B421}" type="pres">
      <dgm:prSet presAssocID="{4AE44459-4B87-4898-846A-C6F2CB6F779E}" presName="horz1" presStyleCnt="0"/>
      <dgm:spPr/>
    </dgm:pt>
    <dgm:pt modelId="{C39AAEA6-50B9-44B5-9BA9-C52F5E4732E5}" type="pres">
      <dgm:prSet presAssocID="{4AE44459-4B87-4898-846A-C6F2CB6F779E}" presName="tx1" presStyleLbl="revTx" presStyleIdx="1" presStyleCnt="5"/>
      <dgm:spPr/>
    </dgm:pt>
    <dgm:pt modelId="{2143DEC1-91C5-45D6-B211-DB9B0A7F3BAA}" type="pres">
      <dgm:prSet presAssocID="{4AE44459-4B87-4898-846A-C6F2CB6F779E}" presName="vert1" presStyleCnt="0"/>
      <dgm:spPr/>
    </dgm:pt>
    <dgm:pt modelId="{79B3D9A4-319C-4B42-A520-C58940DDDE11}" type="pres">
      <dgm:prSet presAssocID="{1E911795-72ED-425D-8B02-884FF61E85D4}" presName="thickLine" presStyleLbl="alignNode1" presStyleIdx="2" presStyleCnt="5"/>
      <dgm:spPr/>
    </dgm:pt>
    <dgm:pt modelId="{4A6C7140-4A5A-4582-9128-B60F6406F420}" type="pres">
      <dgm:prSet presAssocID="{1E911795-72ED-425D-8B02-884FF61E85D4}" presName="horz1" presStyleCnt="0"/>
      <dgm:spPr/>
    </dgm:pt>
    <dgm:pt modelId="{8D0DF7F8-F841-418C-A76B-09E534B1BBB0}" type="pres">
      <dgm:prSet presAssocID="{1E911795-72ED-425D-8B02-884FF61E85D4}" presName="tx1" presStyleLbl="revTx" presStyleIdx="2" presStyleCnt="5"/>
      <dgm:spPr/>
    </dgm:pt>
    <dgm:pt modelId="{9B45627C-6BF2-489E-AC91-173280FE60A0}" type="pres">
      <dgm:prSet presAssocID="{1E911795-72ED-425D-8B02-884FF61E85D4}" presName="vert1" presStyleCnt="0"/>
      <dgm:spPr/>
    </dgm:pt>
    <dgm:pt modelId="{4A086541-DE6E-485D-A63D-ADBD891E35BB}" type="pres">
      <dgm:prSet presAssocID="{8C7C6D6E-6DA0-49CB-9B9C-70D6E231E1E2}" presName="thickLine" presStyleLbl="alignNode1" presStyleIdx="3" presStyleCnt="5"/>
      <dgm:spPr/>
    </dgm:pt>
    <dgm:pt modelId="{809F23FD-6647-4C2E-A781-DD7505EE7D60}" type="pres">
      <dgm:prSet presAssocID="{8C7C6D6E-6DA0-49CB-9B9C-70D6E231E1E2}" presName="horz1" presStyleCnt="0"/>
      <dgm:spPr/>
    </dgm:pt>
    <dgm:pt modelId="{71CA4D7E-D380-47DD-A058-E2DF422BE726}" type="pres">
      <dgm:prSet presAssocID="{8C7C6D6E-6DA0-49CB-9B9C-70D6E231E1E2}" presName="tx1" presStyleLbl="revTx" presStyleIdx="3" presStyleCnt="5"/>
      <dgm:spPr/>
    </dgm:pt>
    <dgm:pt modelId="{82E9D056-8F10-4208-B920-5ACA8AC10057}" type="pres">
      <dgm:prSet presAssocID="{8C7C6D6E-6DA0-49CB-9B9C-70D6E231E1E2}" presName="vert1" presStyleCnt="0"/>
      <dgm:spPr/>
    </dgm:pt>
    <dgm:pt modelId="{EB78C8A5-B973-4234-8116-B6534E4A3BFD}" type="pres">
      <dgm:prSet presAssocID="{7E0D02AF-C4E8-4F68-9B32-14FC4D4E4423}" presName="thickLine" presStyleLbl="alignNode1" presStyleIdx="4" presStyleCnt="5"/>
      <dgm:spPr/>
    </dgm:pt>
    <dgm:pt modelId="{42995A62-A7F4-4895-8CF8-13DE1C692889}" type="pres">
      <dgm:prSet presAssocID="{7E0D02AF-C4E8-4F68-9B32-14FC4D4E4423}" presName="horz1" presStyleCnt="0"/>
      <dgm:spPr/>
    </dgm:pt>
    <dgm:pt modelId="{A18BF039-E469-45DC-8BAF-B4297981CB09}" type="pres">
      <dgm:prSet presAssocID="{7E0D02AF-C4E8-4F68-9B32-14FC4D4E4423}" presName="tx1" presStyleLbl="revTx" presStyleIdx="4" presStyleCnt="5"/>
      <dgm:spPr/>
    </dgm:pt>
    <dgm:pt modelId="{FEF9D1C9-4124-41E5-8533-FB44675715CB}" type="pres">
      <dgm:prSet presAssocID="{7E0D02AF-C4E8-4F68-9B32-14FC4D4E4423}" presName="vert1" presStyleCnt="0"/>
      <dgm:spPr/>
    </dgm:pt>
  </dgm:ptLst>
  <dgm:cxnLst>
    <dgm:cxn modelId="{64DDDD06-CBC7-4561-81D2-AEBC34D9F8C1}" type="presOf" srcId="{4AE44459-4B87-4898-846A-C6F2CB6F779E}" destId="{C39AAEA6-50B9-44B5-9BA9-C52F5E4732E5}" srcOrd="0" destOrd="0" presId="urn:microsoft.com/office/officeart/2008/layout/LinedList"/>
    <dgm:cxn modelId="{29EE0809-8AF0-49FE-969E-0DC4094498AF}" type="presOf" srcId="{7E0D02AF-C4E8-4F68-9B32-14FC4D4E4423}" destId="{A18BF039-E469-45DC-8BAF-B4297981CB09}" srcOrd="0" destOrd="0" presId="urn:microsoft.com/office/officeart/2008/layout/LinedList"/>
    <dgm:cxn modelId="{45BD0C3F-EDA9-4FB0-9402-E307185119BC}" srcId="{F510939D-7C1C-4F65-A7B1-E1756F8426BE}" destId="{4AE44459-4B87-4898-846A-C6F2CB6F779E}" srcOrd="1" destOrd="0" parTransId="{11BD236D-EBB2-4F89-9BBF-F5783849B308}" sibTransId="{330AC429-8F7C-40D7-ADA8-16E51B573285}"/>
    <dgm:cxn modelId="{C5DAA660-C8A0-4B97-B50B-5E803B846050}" type="presOf" srcId="{F510939D-7C1C-4F65-A7B1-E1756F8426BE}" destId="{1D3C44B0-ED8A-4777-8C4C-E6C331EF7621}" srcOrd="0" destOrd="0" presId="urn:microsoft.com/office/officeart/2008/layout/LinedList"/>
    <dgm:cxn modelId="{BF5E5A61-C8CE-45DE-9954-F52DD8A0C559}" type="presOf" srcId="{8C7C6D6E-6DA0-49CB-9B9C-70D6E231E1E2}" destId="{71CA4D7E-D380-47DD-A058-E2DF422BE726}" srcOrd="0" destOrd="0" presId="urn:microsoft.com/office/officeart/2008/layout/LinedList"/>
    <dgm:cxn modelId="{38272B67-F7F3-4961-BD5C-A6FD4A4637FA}" srcId="{F510939D-7C1C-4F65-A7B1-E1756F8426BE}" destId="{1E911795-72ED-425D-8B02-884FF61E85D4}" srcOrd="2" destOrd="0" parTransId="{C9658D19-639B-42A7-B526-3FFB49413E2C}" sibTransId="{B80792E0-49B3-44B4-A6C2-416C9812977D}"/>
    <dgm:cxn modelId="{E5F36A68-E484-43F0-84B4-AF13964E8400}" srcId="{F510939D-7C1C-4F65-A7B1-E1756F8426BE}" destId="{7E0D02AF-C4E8-4F68-9B32-14FC4D4E4423}" srcOrd="4" destOrd="0" parTransId="{1E9F0466-4085-487E-BD60-A9593AEF3BEC}" sibTransId="{1CDB2C46-1F40-4FBD-B30D-2F58078B8716}"/>
    <dgm:cxn modelId="{E1FE8D52-E4FA-40B2-8C19-8A61BDF387BF}" srcId="{F510939D-7C1C-4F65-A7B1-E1756F8426BE}" destId="{8C7C6D6E-6DA0-49CB-9B9C-70D6E231E1E2}" srcOrd="3" destOrd="0" parTransId="{6B9C0598-CB74-4841-B6D6-62B864DF5010}" sibTransId="{B0398A33-9237-4105-93F8-F3450C144019}"/>
    <dgm:cxn modelId="{4BD4A157-0EA6-4D5E-9403-E175894F1FAA}" srcId="{F510939D-7C1C-4F65-A7B1-E1756F8426BE}" destId="{64C8B236-E670-4F3B-883B-CE8347B74136}" srcOrd="0" destOrd="0" parTransId="{438FD517-82C0-410C-84F1-58B928E6A4FB}" sibTransId="{17B182AC-D43E-4D29-8A1F-457E5C22162B}"/>
    <dgm:cxn modelId="{3878A593-056A-45FA-92FD-9F322DF47736}" type="presOf" srcId="{64C8B236-E670-4F3B-883B-CE8347B74136}" destId="{CED73239-F692-41F5-97BD-3532696B41D6}" srcOrd="0" destOrd="0" presId="urn:microsoft.com/office/officeart/2008/layout/LinedList"/>
    <dgm:cxn modelId="{DC8339D7-787D-43D3-821F-34DC36FED669}" type="presOf" srcId="{1E911795-72ED-425D-8B02-884FF61E85D4}" destId="{8D0DF7F8-F841-418C-A76B-09E534B1BBB0}" srcOrd="0" destOrd="0" presId="urn:microsoft.com/office/officeart/2008/layout/LinedList"/>
    <dgm:cxn modelId="{5075B460-8D8B-4649-AFD9-14FE0D4DCA43}" type="presParOf" srcId="{1D3C44B0-ED8A-4777-8C4C-E6C331EF7621}" destId="{C9953EA6-C802-44C9-972B-C48022FAE44F}" srcOrd="0" destOrd="0" presId="urn:microsoft.com/office/officeart/2008/layout/LinedList"/>
    <dgm:cxn modelId="{C0B924A8-B512-4FFC-9817-708DEE897A72}" type="presParOf" srcId="{1D3C44B0-ED8A-4777-8C4C-E6C331EF7621}" destId="{0B05FCA7-2B25-41C3-A130-B3C66E1B389B}" srcOrd="1" destOrd="0" presId="urn:microsoft.com/office/officeart/2008/layout/LinedList"/>
    <dgm:cxn modelId="{4E3DDC6B-913B-4976-9907-195408B45DA1}" type="presParOf" srcId="{0B05FCA7-2B25-41C3-A130-B3C66E1B389B}" destId="{CED73239-F692-41F5-97BD-3532696B41D6}" srcOrd="0" destOrd="0" presId="urn:microsoft.com/office/officeart/2008/layout/LinedList"/>
    <dgm:cxn modelId="{EC7C98C1-9122-4191-AA73-A73742366579}" type="presParOf" srcId="{0B05FCA7-2B25-41C3-A130-B3C66E1B389B}" destId="{07542B45-7C31-493D-A0CA-85328A81784E}" srcOrd="1" destOrd="0" presId="urn:microsoft.com/office/officeart/2008/layout/LinedList"/>
    <dgm:cxn modelId="{BB75E24C-E569-4764-A6EA-918225DE1596}" type="presParOf" srcId="{1D3C44B0-ED8A-4777-8C4C-E6C331EF7621}" destId="{C3B9A9A8-C19B-4842-91A6-8013E5365806}" srcOrd="2" destOrd="0" presId="urn:microsoft.com/office/officeart/2008/layout/LinedList"/>
    <dgm:cxn modelId="{EE7D6431-C5D8-4408-935F-AD47E3AB17C9}" type="presParOf" srcId="{1D3C44B0-ED8A-4777-8C4C-E6C331EF7621}" destId="{0E7E8C73-99E5-41D1-A311-3B0C5592B421}" srcOrd="3" destOrd="0" presId="urn:microsoft.com/office/officeart/2008/layout/LinedList"/>
    <dgm:cxn modelId="{7B3A617D-D058-4752-A228-C54F8EF1D25F}" type="presParOf" srcId="{0E7E8C73-99E5-41D1-A311-3B0C5592B421}" destId="{C39AAEA6-50B9-44B5-9BA9-C52F5E4732E5}" srcOrd="0" destOrd="0" presId="urn:microsoft.com/office/officeart/2008/layout/LinedList"/>
    <dgm:cxn modelId="{E41B197B-C199-4038-9D24-0E3B172A01EE}" type="presParOf" srcId="{0E7E8C73-99E5-41D1-A311-3B0C5592B421}" destId="{2143DEC1-91C5-45D6-B211-DB9B0A7F3BAA}" srcOrd="1" destOrd="0" presId="urn:microsoft.com/office/officeart/2008/layout/LinedList"/>
    <dgm:cxn modelId="{F075891E-294F-4E3E-A0B1-11213F2B150F}" type="presParOf" srcId="{1D3C44B0-ED8A-4777-8C4C-E6C331EF7621}" destId="{79B3D9A4-319C-4B42-A520-C58940DDDE11}" srcOrd="4" destOrd="0" presId="urn:microsoft.com/office/officeart/2008/layout/LinedList"/>
    <dgm:cxn modelId="{DEF77719-BB4E-45D3-814B-EFE8EF0EA187}" type="presParOf" srcId="{1D3C44B0-ED8A-4777-8C4C-E6C331EF7621}" destId="{4A6C7140-4A5A-4582-9128-B60F6406F420}" srcOrd="5" destOrd="0" presId="urn:microsoft.com/office/officeart/2008/layout/LinedList"/>
    <dgm:cxn modelId="{8C0D66DD-2889-42AB-9CB0-460BA83B8B3F}" type="presParOf" srcId="{4A6C7140-4A5A-4582-9128-B60F6406F420}" destId="{8D0DF7F8-F841-418C-A76B-09E534B1BBB0}" srcOrd="0" destOrd="0" presId="urn:microsoft.com/office/officeart/2008/layout/LinedList"/>
    <dgm:cxn modelId="{963A64C2-C28B-4927-8234-AD1DF5C5E168}" type="presParOf" srcId="{4A6C7140-4A5A-4582-9128-B60F6406F420}" destId="{9B45627C-6BF2-489E-AC91-173280FE60A0}" srcOrd="1" destOrd="0" presId="urn:microsoft.com/office/officeart/2008/layout/LinedList"/>
    <dgm:cxn modelId="{B7C8297F-0B14-4A93-B43C-1C433CA9AA54}" type="presParOf" srcId="{1D3C44B0-ED8A-4777-8C4C-E6C331EF7621}" destId="{4A086541-DE6E-485D-A63D-ADBD891E35BB}" srcOrd="6" destOrd="0" presId="urn:microsoft.com/office/officeart/2008/layout/LinedList"/>
    <dgm:cxn modelId="{F07CF0FF-655F-420F-8DAE-8A319ABC7979}" type="presParOf" srcId="{1D3C44B0-ED8A-4777-8C4C-E6C331EF7621}" destId="{809F23FD-6647-4C2E-A781-DD7505EE7D60}" srcOrd="7" destOrd="0" presId="urn:microsoft.com/office/officeart/2008/layout/LinedList"/>
    <dgm:cxn modelId="{C44392A6-BA62-450F-85A6-2935D6F36075}" type="presParOf" srcId="{809F23FD-6647-4C2E-A781-DD7505EE7D60}" destId="{71CA4D7E-D380-47DD-A058-E2DF422BE726}" srcOrd="0" destOrd="0" presId="urn:microsoft.com/office/officeart/2008/layout/LinedList"/>
    <dgm:cxn modelId="{144D6990-4EF3-4223-8E87-FE2E016D93B6}" type="presParOf" srcId="{809F23FD-6647-4C2E-A781-DD7505EE7D60}" destId="{82E9D056-8F10-4208-B920-5ACA8AC10057}" srcOrd="1" destOrd="0" presId="urn:microsoft.com/office/officeart/2008/layout/LinedList"/>
    <dgm:cxn modelId="{64B82DAB-089B-444A-AEFF-C3A34265BBB7}" type="presParOf" srcId="{1D3C44B0-ED8A-4777-8C4C-E6C331EF7621}" destId="{EB78C8A5-B973-4234-8116-B6534E4A3BFD}" srcOrd="8" destOrd="0" presId="urn:microsoft.com/office/officeart/2008/layout/LinedList"/>
    <dgm:cxn modelId="{4764E444-A452-47A6-A5FF-9159E8680DB3}" type="presParOf" srcId="{1D3C44B0-ED8A-4777-8C4C-E6C331EF7621}" destId="{42995A62-A7F4-4895-8CF8-13DE1C692889}" srcOrd="9" destOrd="0" presId="urn:microsoft.com/office/officeart/2008/layout/LinedList"/>
    <dgm:cxn modelId="{5365625C-2C4C-48A3-A7FF-0B26B7A5AC58}" type="presParOf" srcId="{42995A62-A7F4-4895-8CF8-13DE1C692889}" destId="{A18BF039-E469-45DC-8BAF-B4297981CB09}" srcOrd="0" destOrd="0" presId="urn:microsoft.com/office/officeart/2008/layout/LinedList"/>
    <dgm:cxn modelId="{6C2D2E58-D6D7-467C-8B7A-BDF57D0A7883}" type="presParOf" srcId="{42995A62-A7F4-4895-8CF8-13DE1C692889}" destId="{FEF9D1C9-4124-41E5-8533-FB44675715C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EBD184B-291B-463C-BE91-9457E3F1A05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C7F89CF-F9D3-47E5-A114-18566BB96CAD}">
      <dgm:prSet/>
      <dgm:spPr/>
      <dgm:t>
        <a:bodyPr/>
        <a:lstStyle/>
        <a:p>
          <a:pPr>
            <a:lnSpc>
              <a:spcPct val="100000"/>
            </a:lnSpc>
          </a:pPr>
          <a:r>
            <a:rPr lang="en-US"/>
            <a:t>Define the game state: Tic Tac Toe is a two-player game played on a 3x3 board. You can represent the game state as a 3x3 matrix, where each element can take on three values: "X" for player 1's move, "O" for player 2's move, or "-" for an empty square.</a:t>
          </a:r>
        </a:p>
      </dgm:t>
    </dgm:pt>
    <dgm:pt modelId="{101553CB-2B1A-486D-A4DA-96133A4BA4A8}" type="parTrans" cxnId="{A1372A8E-CEE4-487E-A0A0-22EC6000E96D}">
      <dgm:prSet/>
      <dgm:spPr/>
      <dgm:t>
        <a:bodyPr/>
        <a:lstStyle/>
        <a:p>
          <a:endParaRPr lang="en-US"/>
        </a:p>
      </dgm:t>
    </dgm:pt>
    <dgm:pt modelId="{A62D18B0-283A-4B88-AECD-B37E75C56239}" type="sibTrans" cxnId="{A1372A8E-CEE4-487E-A0A0-22EC6000E96D}">
      <dgm:prSet/>
      <dgm:spPr/>
      <dgm:t>
        <a:bodyPr/>
        <a:lstStyle/>
        <a:p>
          <a:endParaRPr lang="en-US"/>
        </a:p>
      </dgm:t>
    </dgm:pt>
    <dgm:pt modelId="{6E0BA5D7-E834-4D3A-B78E-B8068C3910C9}">
      <dgm:prSet/>
      <dgm:spPr/>
      <dgm:t>
        <a:bodyPr/>
        <a:lstStyle/>
        <a:p>
          <a:pPr>
            <a:lnSpc>
              <a:spcPct val="100000"/>
            </a:lnSpc>
          </a:pPr>
          <a:r>
            <a:rPr lang="en-US"/>
            <a:t>Define the game rules: The goal of the game is to get three in a row, either horizontally, vertically, or diagonally. The first player to achieve this wins the game. If all squares are filled without any player achieving three in a row, the game is a draw.</a:t>
          </a:r>
        </a:p>
      </dgm:t>
    </dgm:pt>
    <dgm:pt modelId="{88614D40-36B6-451C-A7A5-D0A36DC04331}" type="parTrans" cxnId="{9CB8DF38-FEC4-40B7-8360-4CD167284B77}">
      <dgm:prSet/>
      <dgm:spPr/>
      <dgm:t>
        <a:bodyPr/>
        <a:lstStyle/>
        <a:p>
          <a:endParaRPr lang="en-US"/>
        </a:p>
      </dgm:t>
    </dgm:pt>
    <dgm:pt modelId="{2804D11C-00CB-4044-A4F7-D3A9ED9A16D2}" type="sibTrans" cxnId="{9CB8DF38-FEC4-40B7-8360-4CD167284B77}">
      <dgm:prSet/>
      <dgm:spPr/>
      <dgm:t>
        <a:bodyPr/>
        <a:lstStyle/>
        <a:p>
          <a:endParaRPr lang="en-US"/>
        </a:p>
      </dgm:t>
    </dgm:pt>
    <dgm:pt modelId="{6528E115-3DDC-4FEB-9CDB-83C953670794}">
      <dgm:prSet/>
      <dgm:spPr/>
      <dgm:t>
        <a:bodyPr/>
        <a:lstStyle/>
        <a:p>
          <a:pPr>
            <a:lnSpc>
              <a:spcPct val="100000"/>
            </a:lnSpc>
          </a:pPr>
          <a:r>
            <a:rPr lang="en-US"/>
            <a:t>Define the agent's actions: The agent's actions are the moves it can make on the board. The agent needs to choose an empty square to place its symbol ("X" or "O") on the board.</a:t>
          </a:r>
        </a:p>
      </dgm:t>
    </dgm:pt>
    <dgm:pt modelId="{B786B6A8-E09D-4A63-A906-87DCD9528975}" type="parTrans" cxnId="{F7215115-0437-474D-8321-5FC7E2A1572B}">
      <dgm:prSet/>
      <dgm:spPr/>
      <dgm:t>
        <a:bodyPr/>
        <a:lstStyle/>
        <a:p>
          <a:endParaRPr lang="en-US"/>
        </a:p>
      </dgm:t>
    </dgm:pt>
    <dgm:pt modelId="{31767D95-1657-45E9-BA04-0CBAD67BA989}" type="sibTrans" cxnId="{F7215115-0437-474D-8321-5FC7E2A1572B}">
      <dgm:prSet/>
      <dgm:spPr/>
      <dgm:t>
        <a:bodyPr/>
        <a:lstStyle/>
        <a:p>
          <a:endParaRPr lang="en-US"/>
        </a:p>
      </dgm:t>
    </dgm:pt>
    <dgm:pt modelId="{0E9DEFC7-DA23-42A3-BA6B-EFE3260ED378}" type="pres">
      <dgm:prSet presAssocID="{EEBD184B-291B-463C-BE91-9457E3F1A05B}" presName="root" presStyleCnt="0">
        <dgm:presLayoutVars>
          <dgm:dir/>
          <dgm:resizeHandles val="exact"/>
        </dgm:presLayoutVars>
      </dgm:prSet>
      <dgm:spPr/>
    </dgm:pt>
    <dgm:pt modelId="{260A69E5-4FE1-460A-A48C-7E7D957716B5}" type="pres">
      <dgm:prSet presAssocID="{4C7F89CF-F9D3-47E5-A114-18566BB96CAD}" presName="compNode" presStyleCnt="0"/>
      <dgm:spPr/>
    </dgm:pt>
    <dgm:pt modelId="{2D11DB56-4F4A-407B-BE72-612362194223}" type="pres">
      <dgm:prSet presAssocID="{4C7F89CF-F9D3-47E5-A114-18566BB96CAD}" presName="bgRect" presStyleLbl="bgShp" presStyleIdx="0" presStyleCnt="3"/>
      <dgm:spPr/>
    </dgm:pt>
    <dgm:pt modelId="{F7D6BB4D-E5FB-46F9-BE31-C6DE05993130}" type="pres">
      <dgm:prSet presAssocID="{4C7F89CF-F9D3-47E5-A114-18566BB96C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ss Pieces"/>
        </a:ext>
      </dgm:extLst>
    </dgm:pt>
    <dgm:pt modelId="{D305A868-9360-4A57-B7A3-7D4869035527}" type="pres">
      <dgm:prSet presAssocID="{4C7F89CF-F9D3-47E5-A114-18566BB96CAD}" presName="spaceRect" presStyleCnt="0"/>
      <dgm:spPr/>
    </dgm:pt>
    <dgm:pt modelId="{69840F53-33F9-4FDF-98CE-E61D776C2540}" type="pres">
      <dgm:prSet presAssocID="{4C7F89CF-F9D3-47E5-A114-18566BB96CAD}" presName="parTx" presStyleLbl="revTx" presStyleIdx="0" presStyleCnt="3">
        <dgm:presLayoutVars>
          <dgm:chMax val="0"/>
          <dgm:chPref val="0"/>
        </dgm:presLayoutVars>
      </dgm:prSet>
      <dgm:spPr/>
    </dgm:pt>
    <dgm:pt modelId="{7597699A-CE60-43FD-B6BE-804007B70009}" type="pres">
      <dgm:prSet presAssocID="{A62D18B0-283A-4B88-AECD-B37E75C56239}" presName="sibTrans" presStyleCnt="0"/>
      <dgm:spPr/>
    </dgm:pt>
    <dgm:pt modelId="{A09F317A-70BB-479B-B8FA-7E16EDA3236C}" type="pres">
      <dgm:prSet presAssocID="{6E0BA5D7-E834-4D3A-B78E-B8068C3910C9}" presName="compNode" presStyleCnt="0"/>
      <dgm:spPr/>
    </dgm:pt>
    <dgm:pt modelId="{E272B9EE-7582-4C0C-98C5-E6A2191B8B94}" type="pres">
      <dgm:prSet presAssocID="{6E0BA5D7-E834-4D3A-B78E-B8068C3910C9}" presName="bgRect" presStyleLbl="bgShp" presStyleIdx="1" presStyleCnt="3"/>
      <dgm:spPr/>
    </dgm:pt>
    <dgm:pt modelId="{2AF9A2CB-0718-4745-8928-4E5692D979DA}" type="pres">
      <dgm:prSet presAssocID="{6E0BA5D7-E834-4D3A-B78E-B8068C3910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564387B3-A2AA-4042-A1C0-BC1BEB7CCAFE}" type="pres">
      <dgm:prSet presAssocID="{6E0BA5D7-E834-4D3A-B78E-B8068C3910C9}" presName="spaceRect" presStyleCnt="0"/>
      <dgm:spPr/>
    </dgm:pt>
    <dgm:pt modelId="{8C56E9FB-7891-4AED-8B1D-08C7800F5E21}" type="pres">
      <dgm:prSet presAssocID="{6E0BA5D7-E834-4D3A-B78E-B8068C3910C9}" presName="parTx" presStyleLbl="revTx" presStyleIdx="1" presStyleCnt="3">
        <dgm:presLayoutVars>
          <dgm:chMax val="0"/>
          <dgm:chPref val="0"/>
        </dgm:presLayoutVars>
      </dgm:prSet>
      <dgm:spPr/>
    </dgm:pt>
    <dgm:pt modelId="{4A9DEBAC-F8E2-4B4F-91A2-3BD436C7D143}" type="pres">
      <dgm:prSet presAssocID="{2804D11C-00CB-4044-A4F7-D3A9ED9A16D2}" presName="sibTrans" presStyleCnt="0"/>
      <dgm:spPr/>
    </dgm:pt>
    <dgm:pt modelId="{50C38FAE-F83C-42D8-AE1D-BF30F3472B48}" type="pres">
      <dgm:prSet presAssocID="{6528E115-3DDC-4FEB-9CDB-83C953670794}" presName="compNode" presStyleCnt="0"/>
      <dgm:spPr/>
    </dgm:pt>
    <dgm:pt modelId="{94EEB66B-3C65-4A4B-A92A-C6DEBC013938}" type="pres">
      <dgm:prSet presAssocID="{6528E115-3DDC-4FEB-9CDB-83C953670794}" presName="bgRect" presStyleLbl="bgShp" presStyleIdx="2" presStyleCnt="3"/>
      <dgm:spPr/>
    </dgm:pt>
    <dgm:pt modelId="{0556AC3F-64EB-46B0-B6FB-15CC37838CC8}" type="pres">
      <dgm:prSet presAssocID="{6528E115-3DDC-4FEB-9CDB-83C9536707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ansfer"/>
        </a:ext>
      </dgm:extLst>
    </dgm:pt>
    <dgm:pt modelId="{3571BEE2-F5E4-4627-89F0-C89F224648EF}" type="pres">
      <dgm:prSet presAssocID="{6528E115-3DDC-4FEB-9CDB-83C953670794}" presName="spaceRect" presStyleCnt="0"/>
      <dgm:spPr/>
    </dgm:pt>
    <dgm:pt modelId="{E9879427-D9B5-48F3-997D-2FB7001719D4}" type="pres">
      <dgm:prSet presAssocID="{6528E115-3DDC-4FEB-9CDB-83C953670794}" presName="parTx" presStyleLbl="revTx" presStyleIdx="2" presStyleCnt="3">
        <dgm:presLayoutVars>
          <dgm:chMax val="0"/>
          <dgm:chPref val="0"/>
        </dgm:presLayoutVars>
      </dgm:prSet>
      <dgm:spPr/>
    </dgm:pt>
  </dgm:ptLst>
  <dgm:cxnLst>
    <dgm:cxn modelId="{F7215115-0437-474D-8321-5FC7E2A1572B}" srcId="{EEBD184B-291B-463C-BE91-9457E3F1A05B}" destId="{6528E115-3DDC-4FEB-9CDB-83C953670794}" srcOrd="2" destOrd="0" parTransId="{B786B6A8-E09D-4A63-A906-87DCD9528975}" sibTransId="{31767D95-1657-45E9-BA04-0CBAD67BA989}"/>
    <dgm:cxn modelId="{F5BDD124-9CEC-48F8-9C9D-BCC73A12A001}" type="presOf" srcId="{6528E115-3DDC-4FEB-9CDB-83C953670794}" destId="{E9879427-D9B5-48F3-997D-2FB7001719D4}" srcOrd="0" destOrd="0" presId="urn:microsoft.com/office/officeart/2018/2/layout/IconVerticalSolidList"/>
    <dgm:cxn modelId="{2D204A30-794A-486F-BD35-82CD15701F09}" type="presOf" srcId="{4C7F89CF-F9D3-47E5-A114-18566BB96CAD}" destId="{69840F53-33F9-4FDF-98CE-E61D776C2540}" srcOrd="0" destOrd="0" presId="urn:microsoft.com/office/officeart/2018/2/layout/IconVerticalSolidList"/>
    <dgm:cxn modelId="{9CB8DF38-FEC4-40B7-8360-4CD167284B77}" srcId="{EEBD184B-291B-463C-BE91-9457E3F1A05B}" destId="{6E0BA5D7-E834-4D3A-B78E-B8068C3910C9}" srcOrd="1" destOrd="0" parTransId="{88614D40-36B6-451C-A7A5-D0A36DC04331}" sibTransId="{2804D11C-00CB-4044-A4F7-D3A9ED9A16D2}"/>
    <dgm:cxn modelId="{A1372A8E-CEE4-487E-A0A0-22EC6000E96D}" srcId="{EEBD184B-291B-463C-BE91-9457E3F1A05B}" destId="{4C7F89CF-F9D3-47E5-A114-18566BB96CAD}" srcOrd="0" destOrd="0" parTransId="{101553CB-2B1A-486D-A4DA-96133A4BA4A8}" sibTransId="{A62D18B0-283A-4B88-AECD-B37E75C56239}"/>
    <dgm:cxn modelId="{137B7BC6-F888-4BC2-BAE1-36D0896BD58A}" type="presOf" srcId="{EEBD184B-291B-463C-BE91-9457E3F1A05B}" destId="{0E9DEFC7-DA23-42A3-BA6B-EFE3260ED378}" srcOrd="0" destOrd="0" presId="urn:microsoft.com/office/officeart/2018/2/layout/IconVerticalSolidList"/>
    <dgm:cxn modelId="{4AA73FDA-B857-437E-A095-5DA77A52B83B}" type="presOf" srcId="{6E0BA5D7-E834-4D3A-B78E-B8068C3910C9}" destId="{8C56E9FB-7891-4AED-8B1D-08C7800F5E21}" srcOrd="0" destOrd="0" presId="urn:microsoft.com/office/officeart/2018/2/layout/IconVerticalSolidList"/>
    <dgm:cxn modelId="{C673F05C-59E3-4DF4-B47E-735BB1DB175B}" type="presParOf" srcId="{0E9DEFC7-DA23-42A3-BA6B-EFE3260ED378}" destId="{260A69E5-4FE1-460A-A48C-7E7D957716B5}" srcOrd="0" destOrd="0" presId="urn:microsoft.com/office/officeart/2018/2/layout/IconVerticalSolidList"/>
    <dgm:cxn modelId="{ADCFB1D8-43C4-4EF4-9B72-0F05C5C7DBCB}" type="presParOf" srcId="{260A69E5-4FE1-460A-A48C-7E7D957716B5}" destId="{2D11DB56-4F4A-407B-BE72-612362194223}" srcOrd="0" destOrd="0" presId="urn:microsoft.com/office/officeart/2018/2/layout/IconVerticalSolidList"/>
    <dgm:cxn modelId="{9B9B98FA-4802-4EBD-96FC-0F302A39E2CF}" type="presParOf" srcId="{260A69E5-4FE1-460A-A48C-7E7D957716B5}" destId="{F7D6BB4D-E5FB-46F9-BE31-C6DE05993130}" srcOrd="1" destOrd="0" presId="urn:microsoft.com/office/officeart/2018/2/layout/IconVerticalSolidList"/>
    <dgm:cxn modelId="{A050BE35-44FA-4E79-A170-78A87629C8F9}" type="presParOf" srcId="{260A69E5-4FE1-460A-A48C-7E7D957716B5}" destId="{D305A868-9360-4A57-B7A3-7D4869035527}" srcOrd="2" destOrd="0" presId="urn:microsoft.com/office/officeart/2018/2/layout/IconVerticalSolidList"/>
    <dgm:cxn modelId="{4FEEE133-1ECF-4AA1-AE34-5106D8C28266}" type="presParOf" srcId="{260A69E5-4FE1-460A-A48C-7E7D957716B5}" destId="{69840F53-33F9-4FDF-98CE-E61D776C2540}" srcOrd="3" destOrd="0" presId="urn:microsoft.com/office/officeart/2018/2/layout/IconVerticalSolidList"/>
    <dgm:cxn modelId="{34079B21-EF57-4803-B384-53B08215F853}" type="presParOf" srcId="{0E9DEFC7-DA23-42A3-BA6B-EFE3260ED378}" destId="{7597699A-CE60-43FD-B6BE-804007B70009}" srcOrd="1" destOrd="0" presId="urn:microsoft.com/office/officeart/2018/2/layout/IconVerticalSolidList"/>
    <dgm:cxn modelId="{526E7F88-69A8-46BB-BEB2-B0496DAC707F}" type="presParOf" srcId="{0E9DEFC7-DA23-42A3-BA6B-EFE3260ED378}" destId="{A09F317A-70BB-479B-B8FA-7E16EDA3236C}" srcOrd="2" destOrd="0" presId="urn:microsoft.com/office/officeart/2018/2/layout/IconVerticalSolidList"/>
    <dgm:cxn modelId="{3E33B059-4741-4B2B-881B-FFE1842472CB}" type="presParOf" srcId="{A09F317A-70BB-479B-B8FA-7E16EDA3236C}" destId="{E272B9EE-7582-4C0C-98C5-E6A2191B8B94}" srcOrd="0" destOrd="0" presId="urn:microsoft.com/office/officeart/2018/2/layout/IconVerticalSolidList"/>
    <dgm:cxn modelId="{9DB15E93-E935-403C-A8D9-F00B1599D3F0}" type="presParOf" srcId="{A09F317A-70BB-479B-B8FA-7E16EDA3236C}" destId="{2AF9A2CB-0718-4745-8928-4E5692D979DA}" srcOrd="1" destOrd="0" presId="urn:microsoft.com/office/officeart/2018/2/layout/IconVerticalSolidList"/>
    <dgm:cxn modelId="{4EEB3018-2A72-487F-AA9A-A6455BD34431}" type="presParOf" srcId="{A09F317A-70BB-479B-B8FA-7E16EDA3236C}" destId="{564387B3-A2AA-4042-A1C0-BC1BEB7CCAFE}" srcOrd="2" destOrd="0" presId="urn:microsoft.com/office/officeart/2018/2/layout/IconVerticalSolidList"/>
    <dgm:cxn modelId="{20FC3A9F-744E-4889-BC5D-24A5F382897B}" type="presParOf" srcId="{A09F317A-70BB-479B-B8FA-7E16EDA3236C}" destId="{8C56E9FB-7891-4AED-8B1D-08C7800F5E21}" srcOrd="3" destOrd="0" presId="urn:microsoft.com/office/officeart/2018/2/layout/IconVerticalSolidList"/>
    <dgm:cxn modelId="{A1E14AB9-6509-4567-9AA1-179AB32AFE6A}" type="presParOf" srcId="{0E9DEFC7-DA23-42A3-BA6B-EFE3260ED378}" destId="{4A9DEBAC-F8E2-4B4F-91A2-3BD436C7D143}" srcOrd="3" destOrd="0" presId="urn:microsoft.com/office/officeart/2018/2/layout/IconVerticalSolidList"/>
    <dgm:cxn modelId="{AFDC7355-1111-4833-A9AB-07850F516B66}" type="presParOf" srcId="{0E9DEFC7-DA23-42A3-BA6B-EFE3260ED378}" destId="{50C38FAE-F83C-42D8-AE1D-BF30F3472B48}" srcOrd="4" destOrd="0" presId="urn:microsoft.com/office/officeart/2018/2/layout/IconVerticalSolidList"/>
    <dgm:cxn modelId="{25CFC117-BDC9-42AF-9883-62C2F3529B1C}" type="presParOf" srcId="{50C38FAE-F83C-42D8-AE1D-BF30F3472B48}" destId="{94EEB66B-3C65-4A4B-A92A-C6DEBC013938}" srcOrd="0" destOrd="0" presId="urn:microsoft.com/office/officeart/2018/2/layout/IconVerticalSolidList"/>
    <dgm:cxn modelId="{180A23D7-39C4-47D1-BF1B-81F9EABBFB0C}" type="presParOf" srcId="{50C38FAE-F83C-42D8-AE1D-BF30F3472B48}" destId="{0556AC3F-64EB-46B0-B6FB-15CC37838CC8}" srcOrd="1" destOrd="0" presId="urn:microsoft.com/office/officeart/2018/2/layout/IconVerticalSolidList"/>
    <dgm:cxn modelId="{5CE4DF95-8843-4A80-B7F3-0CDFF704215E}" type="presParOf" srcId="{50C38FAE-F83C-42D8-AE1D-BF30F3472B48}" destId="{3571BEE2-F5E4-4627-89F0-C89F224648EF}" srcOrd="2" destOrd="0" presId="urn:microsoft.com/office/officeart/2018/2/layout/IconVerticalSolidList"/>
    <dgm:cxn modelId="{22C0E6E1-5D89-4655-A682-5EDCC0C5CF43}" type="presParOf" srcId="{50C38FAE-F83C-42D8-AE1D-BF30F3472B48}" destId="{E9879427-D9B5-48F3-997D-2FB7001719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FA4EFB5-6183-46C2-A482-DC0D638F149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528307D-2A6E-4AFD-8402-957407438538}">
      <dgm:prSet/>
      <dgm:spPr/>
      <dgm:t>
        <a:bodyPr/>
        <a:lstStyle/>
        <a:p>
          <a:pPr>
            <a:lnSpc>
              <a:spcPct val="100000"/>
            </a:lnSpc>
          </a:pPr>
          <a:r>
            <a:rPr lang="en-US"/>
            <a:t>Define the agent's strategy: The agent's strategy should be based on the current state of the game and the desired outcome (win or draw). A simple strategy for the agent could be to choose the first available empty square.</a:t>
          </a:r>
        </a:p>
      </dgm:t>
    </dgm:pt>
    <dgm:pt modelId="{559ADAAF-BACD-4353-AA27-9184EA9C28DB}" type="parTrans" cxnId="{274DF42C-5428-4512-B660-FBE90F268B8C}">
      <dgm:prSet/>
      <dgm:spPr/>
      <dgm:t>
        <a:bodyPr/>
        <a:lstStyle/>
        <a:p>
          <a:endParaRPr lang="en-US"/>
        </a:p>
      </dgm:t>
    </dgm:pt>
    <dgm:pt modelId="{55CFC6E7-D431-44C7-B695-88B3B7ECF3C3}" type="sibTrans" cxnId="{274DF42C-5428-4512-B660-FBE90F268B8C}">
      <dgm:prSet/>
      <dgm:spPr/>
      <dgm:t>
        <a:bodyPr/>
        <a:lstStyle/>
        <a:p>
          <a:endParaRPr lang="en-US"/>
        </a:p>
      </dgm:t>
    </dgm:pt>
    <dgm:pt modelId="{7E0C03A0-1BED-439F-B0C8-BE458A391185}">
      <dgm:prSet/>
      <dgm:spPr/>
      <dgm:t>
        <a:bodyPr/>
        <a:lstStyle/>
        <a:p>
          <a:pPr>
            <a:lnSpc>
              <a:spcPct val="100000"/>
            </a:lnSpc>
          </a:pPr>
          <a:r>
            <a:rPr lang="en-US"/>
            <a:t>Implement the game-playing agent: Write a program that takes the current state of the game and the player to move as inputs and returns the chosen move. You can use a simple algorithm like minimax or alpha-beta pruning to determine the best move for the agent.</a:t>
          </a:r>
        </a:p>
      </dgm:t>
    </dgm:pt>
    <dgm:pt modelId="{4C2EE513-F376-4CB6-BE4D-3C4E6E5D2B7A}" type="parTrans" cxnId="{CB610F7C-7B1F-451A-B573-0CBA748E18DE}">
      <dgm:prSet/>
      <dgm:spPr/>
      <dgm:t>
        <a:bodyPr/>
        <a:lstStyle/>
        <a:p>
          <a:endParaRPr lang="en-US"/>
        </a:p>
      </dgm:t>
    </dgm:pt>
    <dgm:pt modelId="{A688B624-16EE-4338-B883-562FA52BD3CD}" type="sibTrans" cxnId="{CB610F7C-7B1F-451A-B573-0CBA748E18DE}">
      <dgm:prSet/>
      <dgm:spPr/>
      <dgm:t>
        <a:bodyPr/>
        <a:lstStyle/>
        <a:p>
          <a:endParaRPr lang="en-US"/>
        </a:p>
      </dgm:t>
    </dgm:pt>
    <dgm:pt modelId="{B0906803-F6C9-4935-80EA-1FC460792F29}">
      <dgm:prSet/>
      <dgm:spPr/>
      <dgm:t>
        <a:bodyPr/>
        <a:lstStyle/>
        <a:p>
          <a:pPr>
            <a:lnSpc>
              <a:spcPct val="100000"/>
            </a:lnSpc>
          </a:pPr>
          <a:r>
            <a:rPr lang="en-US"/>
            <a:t>Test the agent: Test the agent by playing it against a human player or against another game-playing agent. Evaluate its performance in terms of the number of wins, losses, and draws.</a:t>
          </a:r>
        </a:p>
      </dgm:t>
    </dgm:pt>
    <dgm:pt modelId="{5A537D79-0105-438D-B540-2A4C87CEB973}" type="parTrans" cxnId="{E3D1C268-2245-4D61-8057-4BF3B27F82BC}">
      <dgm:prSet/>
      <dgm:spPr/>
      <dgm:t>
        <a:bodyPr/>
        <a:lstStyle/>
        <a:p>
          <a:endParaRPr lang="en-US"/>
        </a:p>
      </dgm:t>
    </dgm:pt>
    <dgm:pt modelId="{BA779627-D0BF-496D-901E-DE1DACE020B6}" type="sibTrans" cxnId="{E3D1C268-2245-4D61-8057-4BF3B27F82BC}">
      <dgm:prSet/>
      <dgm:spPr/>
      <dgm:t>
        <a:bodyPr/>
        <a:lstStyle/>
        <a:p>
          <a:endParaRPr lang="en-US"/>
        </a:p>
      </dgm:t>
    </dgm:pt>
    <dgm:pt modelId="{EF4BE6F2-9FFD-4047-9B60-29BC92606FA0}" type="pres">
      <dgm:prSet presAssocID="{EFA4EFB5-6183-46C2-A482-DC0D638F1493}" presName="root" presStyleCnt="0">
        <dgm:presLayoutVars>
          <dgm:dir/>
          <dgm:resizeHandles val="exact"/>
        </dgm:presLayoutVars>
      </dgm:prSet>
      <dgm:spPr/>
    </dgm:pt>
    <dgm:pt modelId="{585764AF-F522-425A-9868-1001D01459F5}" type="pres">
      <dgm:prSet presAssocID="{8528307D-2A6E-4AFD-8402-957407438538}" presName="compNode" presStyleCnt="0"/>
      <dgm:spPr/>
    </dgm:pt>
    <dgm:pt modelId="{537A9C6E-14E1-480F-B50A-A78A4976B415}" type="pres">
      <dgm:prSet presAssocID="{8528307D-2A6E-4AFD-8402-957407438538}" presName="bgRect" presStyleLbl="bgShp" presStyleIdx="0" presStyleCnt="3"/>
      <dgm:spPr/>
    </dgm:pt>
    <dgm:pt modelId="{EA33DEEB-68BA-4BE1-A15A-2736E9C3519C}" type="pres">
      <dgm:prSet presAssocID="{8528307D-2A6E-4AFD-8402-9574074385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3F899DA8-2CFA-4427-A720-0664DB7A7593}" type="pres">
      <dgm:prSet presAssocID="{8528307D-2A6E-4AFD-8402-957407438538}" presName="spaceRect" presStyleCnt="0"/>
      <dgm:spPr/>
    </dgm:pt>
    <dgm:pt modelId="{20B33DC7-A1EA-41B6-92FA-5EF19A3C3067}" type="pres">
      <dgm:prSet presAssocID="{8528307D-2A6E-4AFD-8402-957407438538}" presName="parTx" presStyleLbl="revTx" presStyleIdx="0" presStyleCnt="3">
        <dgm:presLayoutVars>
          <dgm:chMax val="0"/>
          <dgm:chPref val="0"/>
        </dgm:presLayoutVars>
      </dgm:prSet>
      <dgm:spPr/>
    </dgm:pt>
    <dgm:pt modelId="{10A16F0E-0E5D-43E1-9DD7-8C27F8CB0762}" type="pres">
      <dgm:prSet presAssocID="{55CFC6E7-D431-44C7-B695-88B3B7ECF3C3}" presName="sibTrans" presStyleCnt="0"/>
      <dgm:spPr/>
    </dgm:pt>
    <dgm:pt modelId="{CB72248C-DC6B-4D89-8223-77AA6AEA3F0F}" type="pres">
      <dgm:prSet presAssocID="{7E0C03A0-1BED-439F-B0C8-BE458A391185}" presName="compNode" presStyleCnt="0"/>
      <dgm:spPr/>
    </dgm:pt>
    <dgm:pt modelId="{437E068A-B023-45BF-BAAA-2AFFE0BC0CF2}" type="pres">
      <dgm:prSet presAssocID="{7E0C03A0-1BED-439F-B0C8-BE458A391185}" presName="bgRect" presStyleLbl="bgShp" presStyleIdx="1" presStyleCnt="3"/>
      <dgm:spPr/>
    </dgm:pt>
    <dgm:pt modelId="{8DEF7B7B-9AD9-4AF3-B480-15D25CBDEF07}" type="pres">
      <dgm:prSet presAssocID="{7E0C03A0-1BED-439F-B0C8-BE458A39118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ss Pieces"/>
        </a:ext>
      </dgm:extLst>
    </dgm:pt>
    <dgm:pt modelId="{1A3BEC66-1AD2-45DD-80D7-B3672815AC01}" type="pres">
      <dgm:prSet presAssocID="{7E0C03A0-1BED-439F-B0C8-BE458A391185}" presName="spaceRect" presStyleCnt="0"/>
      <dgm:spPr/>
    </dgm:pt>
    <dgm:pt modelId="{54F61AD3-F27D-4165-B5B9-6950050CD3E2}" type="pres">
      <dgm:prSet presAssocID="{7E0C03A0-1BED-439F-B0C8-BE458A391185}" presName="parTx" presStyleLbl="revTx" presStyleIdx="1" presStyleCnt="3">
        <dgm:presLayoutVars>
          <dgm:chMax val="0"/>
          <dgm:chPref val="0"/>
        </dgm:presLayoutVars>
      </dgm:prSet>
      <dgm:spPr/>
    </dgm:pt>
    <dgm:pt modelId="{0E1E910B-B4BF-4E44-BEDE-FB6A46DE914A}" type="pres">
      <dgm:prSet presAssocID="{A688B624-16EE-4338-B883-562FA52BD3CD}" presName="sibTrans" presStyleCnt="0"/>
      <dgm:spPr/>
    </dgm:pt>
    <dgm:pt modelId="{D3E1EC25-43A9-4CE5-8313-4949B4D8EBBB}" type="pres">
      <dgm:prSet presAssocID="{B0906803-F6C9-4935-80EA-1FC460792F29}" presName="compNode" presStyleCnt="0"/>
      <dgm:spPr/>
    </dgm:pt>
    <dgm:pt modelId="{37E9307D-8A3B-489E-8F0D-DBCB502436C3}" type="pres">
      <dgm:prSet presAssocID="{B0906803-F6C9-4935-80EA-1FC460792F29}" presName="bgRect" presStyleLbl="bgShp" presStyleIdx="2" presStyleCnt="3"/>
      <dgm:spPr/>
    </dgm:pt>
    <dgm:pt modelId="{B8F9DE2D-0C39-4530-9812-2C03A11F2C79}" type="pres">
      <dgm:prSet presAssocID="{B0906803-F6C9-4935-80EA-1FC460792F2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me controller"/>
        </a:ext>
      </dgm:extLst>
    </dgm:pt>
    <dgm:pt modelId="{C37D4B55-C7A9-4938-9E9B-169550A3927D}" type="pres">
      <dgm:prSet presAssocID="{B0906803-F6C9-4935-80EA-1FC460792F29}" presName="spaceRect" presStyleCnt="0"/>
      <dgm:spPr/>
    </dgm:pt>
    <dgm:pt modelId="{A8065038-D7FB-4220-B66E-63B21E42EE2B}" type="pres">
      <dgm:prSet presAssocID="{B0906803-F6C9-4935-80EA-1FC460792F29}" presName="parTx" presStyleLbl="revTx" presStyleIdx="2" presStyleCnt="3">
        <dgm:presLayoutVars>
          <dgm:chMax val="0"/>
          <dgm:chPref val="0"/>
        </dgm:presLayoutVars>
      </dgm:prSet>
      <dgm:spPr/>
    </dgm:pt>
  </dgm:ptLst>
  <dgm:cxnLst>
    <dgm:cxn modelId="{16ECA010-DA3A-47F4-9ECB-B50A35B57CA3}" type="presOf" srcId="{EFA4EFB5-6183-46C2-A482-DC0D638F1493}" destId="{EF4BE6F2-9FFD-4047-9B60-29BC92606FA0}" srcOrd="0" destOrd="0" presId="urn:microsoft.com/office/officeart/2018/2/layout/IconVerticalSolidList"/>
    <dgm:cxn modelId="{158F1C20-6962-4192-A3BB-2E71C4A00CF3}" type="presOf" srcId="{7E0C03A0-1BED-439F-B0C8-BE458A391185}" destId="{54F61AD3-F27D-4165-B5B9-6950050CD3E2}" srcOrd="0" destOrd="0" presId="urn:microsoft.com/office/officeart/2018/2/layout/IconVerticalSolidList"/>
    <dgm:cxn modelId="{274DF42C-5428-4512-B660-FBE90F268B8C}" srcId="{EFA4EFB5-6183-46C2-A482-DC0D638F1493}" destId="{8528307D-2A6E-4AFD-8402-957407438538}" srcOrd="0" destOrd="0" parTransId="{559ADAAF-BACD-4353-AA27-9184EA9C28DB}" sibTransId="{55CFC6E7-D431-44C7-B695-88B3B7ECF3C3}"/>
    <dgm:cxn modelId="{3BC23D2D-3258-4362-8109-B7A4BD5C8657}" type="presOf" srcId="{B0906803-F6C9-4935-80EA-1FC460792F29}" destId="{A8065038-D7FB-4220-B66E-63B21E42EE2B}" srcOrd="0" destOrd="0" presId="urn:microsoft.com/office/officeart/2018/2/layout/IconVerticalSolidList"/>
    <dgm:cxn modelId="{E3D1C268-2245-4D61-8057-4BF3B27F82BC}" srcId="{EFA4EFB5-6183-46C2-A482-DC0D638F1493}" destId="{B0906803-F6C9-4935-80EA-1FC460792F29}" srcOrd="2" destOrd="0" parTransId="{5A537D79-0105-438D-B540-2A4C87CEB973}" sibTransId="{BA779627-D0BF-496D-901E-DE1DACE020B6}"/>
    <dgm:cxn modelId="{CB610F7C-7B1F-451A-B573-0CBA748E18DE}" srcId="{EFA4EFB5-6183-46C2-A482-DC0D638F1493}" destId="{7E0C03A0-1BED-439F-B0C8-BE458A391185}" srcOrd="1" destOrd="0" parTransId="{4C2EE513-F376-4CB6-BE4D-3C4E6E5D2B7A}" sibTransId="{A688B624-16EE-4338-B883-562FA52BD3CD}"/>
    <dgm:cxn modelId="{E0256082-9173-4B68-AF71-087F632ADC54}" type="presOf" srcId="{8528307D-2A6E-4AFD-8402-957407438538}" destId="{20B33DC7-A1EA-41B6-92FA-5EF19A3C3067}" srcOrd="0" destOrd="0" presId="urn:microsoft.com/office/officeart/2018/2/layout/IconVerticalSolidList"/>
    <dgm:cxn modelId="{37EFB370-1CB0-4E5D-88D6-BB636CC7DB34}" type="presParOf" srcId="{EF4BE6F2-9FFD-4047-9B60-29BC92606FA0}" destId="{585764AF-F522-425A-9868-1001D01459F5}" srcOrd="0" destOrd="0" presId="urn:microsoft.com/office/officeart/2018/2/layout/IconVerticalSolidList"/>
    <dgm:cxn modelId="{A3E45D34-2D24-4151-9227-4F5FFDE0B6F5}" type="presParOf" srcId="{585764AF-F522-425A-9868-1001D01459F5}" destId="{537A9C6E-14E1-480F-B50A-A78A4976B415}" srcOrd="0" destOrd="0" presId="urn:microsoft.com/office/officeart/2018/2/layout/IconVerticalSolidList"/>
    <dgm:cxn modelId="{C726D9BD-5CF1-4A13-BA0E-5D5D8B07DE6D}" type="presParOf" srcId="{585764AF-F522-425A-9868-1001D01459F5}" destId="{EA33DEEB-68BA-4BE1-A15A-2736E9C3519C}" srcOrd="1" destOrd="0" presId="urn:microsoft.com/office/officeart/2018/2/layout/IconVerticalSolidList"/>
    <dgm:cxn modelId="{29663823-636A-4F68-8F86-7BEA50E5BB2A}" type="presParOf" srcId="{585764AF-F522-425A-9868-1001D01459F5}" destId="{3F899DA8-2CFA-4427-A720-0664DB7A7593}" srcOrd="2" destOrd="0" presId="urn:microsoft.com/office/officeart/2018/2/layout/IconVerticalSolidList"/>
    <dgm:cxn modelId="{757EB9C1-4C33-429C-A3D0-87AF1CA0F8A0}" type="presParOf" srcId="{585764AF-F522-425A-9868-1001D01459F5}" destId="{20B33DC7-A1EA-41B6-92FA-5EF19A3C3067}" srcOrd="3" destOrd="0" presId="urn:microsoft.com/office/officeart/2018/2/layout/IconVerticalSolidList"/>
    <dgm:cxn modelId="{A5EBE057-3849-4E0D-B2B7-DD920CA21D28}" type="presParOf" srcId="{EF4BE6F2-9FFD-4047-9B60-29BC92606FA0}" destId="{10A16F0E-0E5D-43E1-9DD7-8C27F8CB0762}" srcOrd="1" destOrd="0" presId="urn:microsoft.com/office/officeart/2018/2/layout/IconVerticalSolidList"/>
    <dgm:cxn modelId="{9AB8A8DE-6474-4DB5-B3C2-C3986FF036D6}" type="presParOf" srcId="{EF4BE6F2-9FFD-4047-9B60-29BC92606FA0}" destId="{CB72248C-DC6B-4D89-8223-77AA6AEA3F0F}" srcOrd="2" destOrd="0" presId="urn:microsoft.com/office/officeart/2018/2/layout/IconVerticalSolidList"/>
    <dgm:cxn modelId="{488376D1-4273-4416-AF77-DEDC769C5FFA}" type="presParOf" srcId="{CB72248C-DC6B-4D89-8223-77AA6AEA3F0F}" destId="{437E068A-B023-45BF-BAAA-2AFFE0BC0CF2}" srcOrd="0" destOrd="0" presId="urn:microsoft.com/office/officeart/2018/2/layout/IconVerticalSolidList"/>
    <dgm:cxn modelId="{2699E7C4-2332-4D20-ABB7-7C60BE9A35DC}" type="presParOf" srcId="{CB72248C-DC6B-4D89-8223-77AA6AEA3F0F}" destId="{8DEF7B7B-9AD9-4AF3-B480-15D25CBDEF07}" srcOrd="1" destOrd="0" presId="urn:microsoft.com/office/officeart/2018/2/layout/IconVerticalSolidList"/>
    <dgm:cxn modelId="{8F298249-5C58-4A25-AB1D-BEF6DE30AE65}" type="presParOf" srcId="{CB72248C-DC6B-4D89-8223-77AA6AEA3F0F}" destId="{1A3BEC66-1AD2-45DD-80D7-B3672815AC01}" srcOrd="2" destOrd="0" presId="urn:microsoft.com/office/officeart/2018/2/layout/IconVerticalSolidList"/>
    <dgm:cxn modelId="{C4E05801-93EC-4B8D-84CF-F768D213D388}" type="presParOf" srcId="{CB72248C-DC6B-4D89-8223-77AA6AEA3F0F}" destId="{54F61AD3-F27D-4165-B5B9-6950050CD3E2}" srcOrd="3" destOrd="0" presId="urn:microsoft.com/office/officeart/2018/2/layout/IconVerticalSolidList"/>
    <dgm:cxn modelId="{68D1E728-8BE9-4473-90E1-9D02753768DA}" type="presParOf" srcId="{EF4BE6F2-9FFD-4047-9B60-29BC92606FA0}" destId="{0E1E910B-B4BF-4E44-BEDE-FB6A46DE914A}" srcOrd="3" destOrd="0" presId="urn:microsoft.com/office/officeart/2018/2/layout/IconVerticalSolidList"/>
    <dgm:cxn modelId="{0C8FE306-FC37-447B-BA40-9C071C8F4F41}" type="presParOf" srcId="{EF4BE6F2-9FFD-4047-9B60-29BC92606FA0}" destId="{D3E1EC25-43A9-4CE5-8313-4949B4D8EBBB}" srcOrd="4" destOrd="0" presId="urn:microsoft.com/office/officeart/2018/2/layout/IconVerticalSolidList"/>
    <dgm:cxn modelId="{88E1EEDD-C6C2-4A26-8A28-072B5906BB40}" type="presParOf" srcId="{D3E1EC25-43A9-4CE5-8313-4949B4D8EBBB}" destId="{37E9307D-8A3B-489E-8F0D-DBCB502436C3}" srcOrd="0" destOrd="0" presId="urn:microsoft.com/office/officeart/2018/2/layout/IconVerticalSolidList"/>
    <dgm:cxn modelId="{807E406E-E8FF-4F66-9302-9DBA57A5ABE4}" type="presParOf" srcId="{D3E1EC25-43A9-4CE5-8313-4949B4D8EBBB}" destId="{B8F9DE2D-0C39-4530-9812-2C03A11F2C79}" srcOrd="1" destOrd="0" presId="urn:microsoft.com/office/officeart/2018/2/layout/IconVerticalSolidList"/>
    <dgm:cxn modelId="{EC5F5637-3CC3-4D2F-AB8F-AD1F14DCD079}" type="presParOf" srcId="{D3E1EC25-43A9-4CE5-8313-4949B4D8EBBB}" destId="{C37D4B55-C7A9-4938-9E9B-169550A3927D}" srcOrd="2" destOrd="0" presId="urn:microsoft.com/office/officeart/2018/2/layout/IconVerticalSolidList"/>
    <dgm:cxn modelId="{43E11BFA-865A-4398-8239-16F1B7B3775F}" type="presParOf" srcId="{D3E1EC25-43A9-4CE5-8313-4949B4D8EBBB}" destId="{A8065038-D7FB-4220-B66E-63B21E42EE2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7C53B-3E19-45B3-8D9A-FEED0C9557ED}">
      <dsp:nvSpPr>
        <dsp:cNvPr id="0" name=""/>
        <dsp:cNvSpPr/>
      </dsp:nvSpPr>
      <dsp:spPr>
        <a:xfrm>
          <a:off x="0" y="2256"/>
          <a:ext cx="111595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38CAD-D5CC-4075-AA02-CFB6906BCF38}">
      <dsp:nvSpPr>
        <dsp:cNvPr id="0" name=""/>
        <dsp:cNvSpPr/>
      </dsp:nvSpPr>
      <dsp:spPr>
        <a:xfrm>
          <a:off x="0" y="2256"/>
          <a:ext cx="11159543" cy="1538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1" kern="1200" dirty="0"/>
            <a:t>Fully observable vs. partially observable</a:t>
          </a:r>
          <a:r>
            <a:rPr lang="en-US" sz="2400" kern="1200" dirty="0"/>
            <a:t>: An environment is fully observable if the agent's sensors provide complete information about the environment at each point in time. If the agent's sensors provide incomplete or partial information, then the environment is partially observable.</a:t>
          </a:r>
        </a:p>
      </dsp:txBody>
      <dsp:txXfrm>
        <a:off x="0" y="2256"/>
        <a:ext cx="11159543" cy="1538780"/>
      </dsp:txXfrm>
    </dsp:sp>
    <dsp:sp modelId="{F9CAF4B2-506B-4C78-95F8-B776B791759A}">
      <dsp:nvSpPr>
        <dsp:cNvPr id="0" name=""/>
        <dsp:cNvSpPr/>
      </dsp:nvSpPr>
      <dsp:spPr>
        <a:xfrm>
          <a:off x="0" y="1541036"/>
          <a:ext cx="111595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437ACC-C3CA-4151-A5EC-92A6937281D5}">
      <dsp:nvSpPr>
        <dsp:cNvPr id="0" name=""/>
        <dsp:cNvSpPr/>
      </dsp:nvSpPr>
      <dsp:spPr>
        <a:xfrm>
          <a:off x="0" y="1541036"/>
          <a:ext cx="11159543" cy="1538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1" kern="1200" dirty="0"/>
            <a:t>Deterministic vs. stochastic:</a:t>
          </a:r>
          <a:r>
            <a:rPr lang="en-US" sz="2400" kern="1200" dirty="0"/>
            <a:t> An environment is deterministic if the next state of the environment is completely determined by the current state and the action taken by the agent. If the environment is not completely determined, then it is stochastic.</a:t>
          </a:r>
        </a:p>
      </dsp:txBody>
      <dsp:txXfrm>
        <a:off x="0" y="1541036"/>
        <a:ext cx="11159543" cy="1538780"/>
      </dsp:txXfrm>
    </dsp:sp>
    <dsp:sp modelId="{4922B2A8-C254-4FD0-AD9D-D0260FDAF4B7}">
      <dsp:nvSpPr>
        <dsp:cNvPr id="0" name=""/>
        <dsp:cNvSpPr/>
      </dsp:nvSpPr>
      <dsp:spPr>
        <a:xfrm>
          <a:off x="0" y="3079816"/>
          <a:ext cx="111595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B1476-C728-44F1-9F79-153DC9857F41}">
      <dsp:nvSpPr>
        <dsp:cNvPr id="0" name=""/>
        <dsp:cNvSpPr/>
      </dsp:nvSpPr>
      <dsp:spPr>
        <a:xfrm>
          <a:off x="0" y="3079816"/>
          <a:ext cx="11159543" cy="1538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1" kern="1200" dirty="0"/>
            <a:t>Episodic vs. sequential:</a:t>
          </a:r>
          <a:r>
            <a:rPr lang="en-US" sz="2400" kern="1200" dirty="0"/>
            <a:t> An episodic environment consists of a series of independent episodes, where the agent's action in each episode is determined only by the current episode's state. In contrast, a sequential environment is a continuous process where the current decision depends on past decisions and future consequences.</a:t>
          </a:r>
        </a:p>
      </dsp:txBody>
      <dsp:txXfrm>
        <a:off x="0" y="3079816"/>
        <a:ext cx="11159543" cy="1538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7C53B-3E19-45B3-8D9A-FEED0C9557ED}">
      <dsp:nvSpPr>
        <dsp:cNvPr id="0" name=""/>
        <dsp:cNvSpPr/>
      </dsp:nvSpPr>
      <dsp:spPr>
        <a:xfrm>
          <a:off x="0" y="1063"/>
          <a:ext cx="76616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38CAD-D5CC-4075-AA02-CFB6906BCF38}">
      <dsp:nvSpPr>
        <dsp:cNvPr id="0" name=""/>
        <dsp:cNvSpPr/>
      </dsp:nvSpPr>
      <dsp:spPr>
        <a:xfrm>
          <a:off x="0" y="1063"/>
          <a:ext cx="7661687" cy="725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rtl="0">
            <a:lnSpc>
              <a:spcPct val="90000"/>
            </a:lnSpc>
            <a:spcBef>
              <a:spcPct val="0"/>
            </a:spcBef>
            <a:spcAft>
              <a:spcPct val="35000"/>
            </a:spcAft>
            <a:buNone/>
          </a:pPr>
          <a:r>
            <a:rPr lang="en-US" sz="2500" b="1" i="1" kern="1200" dirty="0"/>
            <a:t>Fully observable vs. partially observable</a:t>
          </a:r>
          <a:r>
            <a:rPr lang="en-US" sz="2500" kern="1200" dirty="0"/>
            <a:t>: </a:t>
          </a:r>
          <a:r>
            <a:rPr lang="en-US" sz="2500" kern="1200" dirty="0">
              <a:latin typeface="Calibri Light" panose="020F0302020204030204"/>
            </a:rPr>
            <a:t>Chess vs Poker</a:t>
          </a:r>
          <a:endParaRPr lang="en-US" sz="2500" kern="1200" dirty="0"/>
        </a:p>
      </dsp:txBody>
      <dsp:txXfrm>
        <a:off x="0" y="1063"/>
        <a:ext cx="7661687" cy="725550"/>
      </dsp:txXfrm>
    </dsp:sp>
    <dsp:sp modelId="{F9CAF4B2-506B-4C78-95F8-B776B791759A}">
      <dsp:nvSpPr>
        <dsp:cNvPr id="0" name=""/>
        <dsp:cNvSpPr/>
      </dsp:nvSpPr>
      <dsp:spPr>
        <a:xfrm>
          <a:off x="0" y="726614"/>
          <a:ext cx="76616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437ACC-C3CA-4151-A5EC-92A6937281D5}">
      <dsp:nvSpPr>
        <dsp:cNvPr id="0" name=""/>
        <dsp:cNvSpPr/>
      </dsp:nvSpPr>
      <dsp:spPr>
        <a:xfrm>
          <a:off x="0" y="726614"/>
          <a:ext cx="7661687" cy="725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rtl="0">
            <a:lnSpc>
              <a:spcPct val="90000"/>
            </a:lnSpc>
            <a:spcBef>
              <a:spcPct val="0"/>
            </a:spcBef>
            <a:spcAft>
              <a:spcPct val="35000"/>
            </a:spcAft>
            <a:buNone/>
          </a:pPr>
          <a:r>
            <a:rPr lang="en-US" sz="2500" b="1" i="1" kern="1200" dirty="0"/>
            <a:t>Deterministic vs. stochastic:</a:t>
          </a:r>
          <a:r>
            <a:rPr lang="en-US" sz="2500" kern="1200" dirty="0"/>
            <a:t> </a:t>
          </a:r>
          <a:r>
            <a:rPr lang="en-US" sz="2500" kern="1200" dirty="0">
              <a:latin typeface="Calibri Light" panose="020F0302020204030204"/>
            </a:rPr>
            <a:t>Tic-tac-toe vs Ludo</a:t>
          </a:r>
          <a:endParaRPr lang="en-US" sz="2500" kern="1200" dirty="0"/>
        </a:p>
      </dsp:txBody>
      <dsp:txXfrm>
        <a:off x="0" y="726614"/>
        <a:ext cx="7661687" cy="725550"/>
      </dsp:txXfrm>
    </dsp:sp>
    <dsp:sp modelId="{4922B2A8-C254-4FD0-AD9D-D0260FDAF4B7}">
      <dsp:nvSpPr>
        <dsp:cNvPr id="0" name=""/>
        <dsp:cNvSpPr/>
      </dsp:nvSpPr>
      <dsp:spPr>
        <a:xfrm>
          <a:off x="0" y="1452165"/>
          <a:ext cx="76616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B1476-C728-44F1-9F79-153DC9857F41}">
      <dsp:nvSpPr>
        <dsp:cNvPr id="0" name=""/>
        <dsp:cNvSpPr/>
      </dsp:nvSpPr>
      <dsp:spPr>
        <a:xfrm>
          <a:off x="0" y="1452165"/>
          <a:ext cx="7661687" cy="725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rtl="0">
            <a:lnSpc>
              <a:spcPct val="90000"/>
            </a:lnSpc>
            <a:spcBef>
              <a:spcPct val="0"/>
            </a:spcBef>
            <a:spcAft>
              <a:spcPct val="35000"/>
            </a:spcAft>
            <a:buNone/>
          </a:pPr>
          <a:r>
            <a:rPr lang="en-US" sz="2500" b="1" i="1" kern="1200" dirty="0"/>
            <a:t>Episodic vs. sequential:</a:t>
          </a:r>
          <a:r>
            <a:rPr lang="en-US" sz="2500" kern="1200" dirty="0"/>
            <a:t> </a:t>
          </a:r>
          <a:r>
            <a:rPr lang="en-US" sz="2500" kern="1200" dirty="0">
              <a:latin typeface="Calibri Light" panose="020F0302020204030204"/>
            </a:rPr>
            <a:t>Sudoku vs Chess</a:t>
          </a:r>
          <a:endParaRPr lang="en-US" sz="2500" kern="1200" dirty="0"/>
        </a:p>
      </dsp:txBody>
      <dsp:txXfrm>
        <a:off x="0" y="1452165"/>
        <a:ext cx="7661687" cy="7255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88609-B2F1-4FFC-88E9-A59168599946}">
      <dsp:nvSpPr>
        <dsp:cNvPr id="0" name=""/>
        <dsp:cNvSpPr/>
      </dsp:nvSpPr>
      <dsp:spPr>
        <a:xfrm>
          <a:off x="0" y="2209"/>
          <a:ext cx="1092343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CC331C-E9C2-4E83-A9CF-D513EE6C2152}">
      <dsp:nvSpPr>
        <dsp:cNvPr id="0" name=""/>
        <dsp:cNvSpPr/>
      </dsp:nvSpPr>
      <dsp:spPr>
        <a:xfrm>
          <a:off x="0" y="2209"/>
          <a:ext cx="10923430" cy="1506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1" kern="1200" dirty="0"/>
            <a:t>Static vs. dynamic:</a:t>
          </a:r>
          <a:r>
            <a:rPr lang="en-US" sz="2500" kern="1200" dirty="0"/>
            <a:t> A static environment is an environment that remains unchanged while the agent is deliberating. In contrast, a dynamic environment is one that changes over time.</a:t>
          </a:r>
        </a:p>
      </dsp:txBody>
      <dsp:txXfrm>
        <a:off x="0" y="2209"/>
        <a:ext cx="10923430" cy="1506614"/>
      </dsp:txXfrm>
    </dsp:sp>
    <dsp:sp modelId="{8A488920-02C0-413B-988E-3A07499CFBD7}">
      <dsp:nvSpPr>
        <dsp:cNvPr id="0" name=""/>
        <dsp:cNvSpPr/>
      </dsp:nvSpPr>
      <dsp:spPr>
        <a:xfrm>
          <a:off x="0" y="1508823"/>
          <a:ext cx="1092343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0D0231-8F14-4EDA-9856-5CC0E2EACA28}">
      <dsp:nvSpPr>
        <dsp:cNvPr id="0" name=""/>
        <dsp:cNvSpPr/>
      </dsp:nvSpPr>
      <dsp:spPr>
        <a:xfrm>
          <a:off x="0" y="1508823"/>
          <a:ext cx="10923430" cy="1506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1" kern="1200" dirty="0"/>
            <a:t>Discrete vs. continuous: </a:t>
          </a:r>
          <a:r>
            <a:rPr lang="en-US" sz="2500" kern="1200" dirty="0"/>
            <a:t>A discrete environment consists of a finite number of distinct and well-defined states and actions. In contrast, a continuous environment has an infinite number of possible states and actions.</a:t>
          </a:r>
        </a:p>
      </dsp:txBody>
      <dsp:txXfrm>
        <a:off x="0" y="1508823"/>
        <a:ext cx="10923430" cy="1506614"/>
      </dsp:txXfrm>
    </dsp:sp>
    <dsp:sp modelId="{EB31141E-8AC4-4D28-9055-81C474421ABF}">
      <dsp:nvSpPr>
        <dsp:cNvPr id="0" name=""/>
        <dsp:cNvSpPr/>
      </dsp:nvSpPr>
      <dsp:spPr>
        <a:xfrm>
          <a:off x="0" y="3015438"/>
          <a:ext cx="1092343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B56668-0D67-4613-B08A-554AD1267CE8}">
      <dsp:nvSpPr>
        <dsp:cNvPr id="0" name=""/>
        <dsp:cNvSpPr/>
      </dsp:nvSpPr>
      <dsp:spPr>
        <a:xfrm>
          <a:off x="0" y="3015438"/>
          <a:ext cx="10923430" cy="1506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1" kern="1200" dirty="0"/>
            <a:t>Single-agent vs. multi-agent:</a:t>
          </a:r>
          <a:r>
            <a:rPr lang="en-US" sz="2500" kern="1200" dirty="0"/>
            <a:t> In a single-agent environment, there is only one agent operating in the environment. In contrast, a multi-agent environment involves multiple agents that interact with each other to achieve a common goal.</a:t>
          </a:r>
        </a:p>
      </dsp:txBody>
      <dsp:txXfrm>
        <a:off x="0" y="3015438"/>
        <a:ext cx="10923430" cy="15066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88609-B2F1-4FFC-88E9-A59168599946}">
      <dsp:nvSpPr>
        <dsp:cNvPr id="0" name=""/>
        <dsp:cNvSpPr/>
      </dsp:nvSpPr>
      <dsp:spPr>
        <a:xfrm>
          <a:off x="0" y="1357"/>
          <a:ext cx="79855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CC331C-E9C2-4E83-A9CF-D513EE6C2152}">
      <dsp:nvSpPr>
        <dsp:cNvPr id="0" name=""/>
        <dsp:cNvSpPr/>
      </dsp:nvSpPr>
      <dsp:spPr>
        <a:xfrm>
          <a:off x="0" y="1357"/>
          <a:ext cx="7985599" cy="925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b="1" i="1" kern="1200" dirty="0"/>
            <a:t>Static vs. dynamic:</a:t>
          </a:r>
          <a:r>
            <a:rPr lang="en-US" sz="2600" kern="1200" dirty="0"/>
            <a:t> </a:t>
          </a:r>
          <a:r>
            <a:rPr lang="en-US" sz="2600" kern="1200" dirty="0">
              <a:latin typeface="Calibri Light" panose="020F0302020204030204"/>
            </a:rPr>
            <a:t>temperature monitoring system vs Navigation through a traffic-filled city</a:t>
          </a:r>
          <a:endParaRPr lang="en-US" sz="2600" kern="1200" dirty="0"/>
        </a:p>
      </dsp:txBody>
      <dsp:txXfrm>
        <a:off x="0" y="1357"/>
        <a:ext cx="7985599" cy="925736"/>
      </dsp:txXfrm>
    </dsp:sp>
    <dsp:sp modelId="{8A488920-02C0-413B-988E-3A07499CFBD7}">
      <dsp:nvSpPr>
        <dsp:cNvPr id="0" name=""/>
        <dsp:cNvSpPr/>
      </dsp:nvSpPr>
      <dsp:spPr>
        <a:xfrm>
          <a:off x="0" y="927094"/>
          <a:ext cx="79855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0D0231-8F14-4EDA-9856-5CC0E2EACA28}">
      <dsp:nvSpPr>
        <dsp:cNvPr id="0" name=""/>
        <dsp:cNvSpPr/>
      </dsp:nvSpPr>
      <dsp:spPr>
        <a:xfrm>
          <a:off x="0" y="927094"/>
          <a:ext cx="7985599" cy="925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b="1" i="1" kern="1200" dirty="0"/>
            <a:t>Discrete vs. continuous: </a:t>
          </a:r>
          <a:r>
            <a:rPr lang="en-US" sz="2600" kern="1200" dirty="0">
              <a:latin typeface="Calibri Light" panose="020F0302020204030204"/>
            </a:rPr>
            <a:t>Playing chess vs Flying a drone in an open air space.</a:t>
          </a:r>
          <a:endParaRPr lang="en-US" sz="2600" kern="1200" dirty="0"/>
        </a:p>
      </dsp:txBody>
      <dsp:txXfrm>
        <a:off x="0" y="927094"/>
        <a:ext cx="7985599" cy="925736"/>
      </dsp:txXfrm>
    </dsp:sp>
    <dsp:sp modelId="{EB31141E-8AC4-4D28-9055-81C474421ABF}">
      <dsp:nvSpPr>
        <dsp:cNvPr id="0" name=""/>
        <dsp:cNvSpPr/>
      </dsp:nvSpPr>
      <dsp:spPr>
        <a:xfrm>
          <a:off x="0" y="1852830"/>
          <a:ext cx="79855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B56668-0D67-4613-B08A-554AD1267CE8}">
      <dsp:nvSpPr>
        <dsp:cNvPr id="0" name=""/>
        <dsp:cNvSpPr/>
      </dsp:nvSpPr>
      <dsp:spPr>
        <a:xfrm>
          <a:off x="0" y="1852830"/>
          <a:ext cx="7985599" cy="925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b="1" i="1" kern="1200" dirty="0"/>
            <a:t>Single-agent vs. multi-agent:</a:t>
          </a:r>
          <a:r>
            <a:rPr lang="en-US" sz="2600" kern="1200" dirty="0"/>
            <a:t> </a:t>
          </a:r>
          <a:r>
            <a:rPr lang="en-US" sz="2600" kern="1200" dirty="0">
              <a:latin typeface="Calibri Light" panose="020F0302020204030204"/>
            </a:rPr>
            <a:t>Solving a maze vs Playing a game of soccer with two teams.</a:t>
          </a:r>
          <a:endParaRPr lang="en-US" sz="2600" kern="1200" dirty="0"/>
        </a:p>
      </dsp:txBody>
      <dsp:txXfrm>
        <a:off x="0" y="1852830"/>
        <a:ext cx="7985599" cy="9257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D07E0-43C8-4142-85FB-5061ECECA471}">
      <dsp:nvSpPr>
        <dsp:cNvPr id="0" name=""/>
        <dsp:cNvSpPr/>
      </dsp:nvSpPr>
      <dsp:spPr>
        <a:xfrm>
          <a:off x="0" y="0"/>
          <a:ext cx="720101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17A347-8ADB-461D-AC09-A0495574D6E3}">
      <dsp:nvSpPr>
        <dsp:cNvPr id="0" name=""/>
        <dsp:cNvSpPr/>
      </dsp:nvSpPr>
      <dsp:spPr>
        <a:xfrm>
          <a:off x="0" y="0"/>
          <a:ext cx="7201019" cy="1461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An agent program is a computer program that defines the behavior of an intelligent agent. </a:t>
          </a:r>
        </a:p>
      </dsp:txBody>
      <dsp:txXfrm>
        <a:off x="0" y="0"/>
        <a:ext cx="7201019" cy="1461845"/>
      </dsp:txXfrm>
    </dsp:sp>
    <dsp:sp modelId="{8CCA3C68-D6E6-4063-9599-91B6FDCB774D}">
      <dsp:nvSpPr>
        <dsp:cNvPr id="0" name=""/>
        <dsp:cNvSpPr/>
      </dsp:nvSpPr>
      <dsp:spPr>
        <a:xfrm>
          <a:off x="0" y="1461845"/>
          <a:ext cx="720101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723F2-DF74-4097-9E26-F06DA5046BDB}">
      <dsp:nvSpPr>
        <dsp:cNvPr id="0" name=""/>
        <dsp:cNvSpPr/>
      </dsp:nvSpPr>
      <dsp:spPr>
        <a:xfrm>
          <a:off x="0" y="1461845"/>
          <a:ext cx="7201019" cy="1461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It is essentially a set of rules or instructions that govern how an agent perceives its environment, makes decisions, and takes actions. </a:t>
          </a:r>
        </a:p>
      </dsp:txBody>
      <dsp:txXfrm>
        <a:off x="0" y="1461845"/>
        <a:ext cx="7201019" cy="1461845"/>
      </dsp:txXfrm>
    </dsp:sp>
    <dsp:sp modelId="{35E45912-9418-4A43-A17B-2D15F4DF4296}">
      <dsp:nvSpPr>
        <dsp:cNvPr id="0" name=""/>
        <dsp:cNvSpPr/>
      </dsp:nvSpPr>
      <dsp:spPr>
        <a:xfrm>
          <a:off x="0" y="2923690"/>
          <a:ext cx="720101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4F6541-28E0-445C-9438-163A75D6F519}">
      <dsp:nvSpPr>
        <dsp:cNvPr id="0" name=""/>
        <dsp:cNvSpPr/>
      </dsp:nvSpPr>
      <dsp:spPr>
        <a:xfrm>
          <a:off x="0" y="2923690"/>
          <a:ext cx="7201019" cy="1461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The agent program receives inputs from sensors, processes the inputs, and then generates outputs that are sent to the actuators.</a:t>
          </a:r>
        </a:p>
      </dsp:txBody>
      <dsp:txXfrm>
        <a:off x="0" y="2923690"/>
        <a:ext cx="7201019" cy="1461845"/>
      </dsp:txXfrm>
    </dsp:sp>
    <dsp:sp modelId="{B5FD1A24-B2F2-4E6E-A554-9EF4735E3FEC}">
      <dsp:nvSpPr>
        <dsp:cNvPr id="0" name=""/>
        <dsp:cNvSpPr/>
      </dsp:nvSpPr>
      <dsp:spPr>
        <a:xfrm>
          <a:off x="0" y="4385535"/>
          <a:ext cx="720101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CF81F3-B86F-4BA4-8738-616B876275FB}">
      <dsp:nvSpPr>
        <dsp:cNvPr id="0" name=""/>
        <dsp:cNvSpPr/>
      </dsp:nvSpPr>
      <dsp:spPr>
        <a:xfrm>
          <a:off x="0" y="4385535"/>
          <a:ext cx="7201019" cy="1461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Overall, the design of an effective agent program requires a deep understanding of both the environment and the capabilities and limitations of the agent.</a:t>
          </a:r>
        </a:p>
      </dsp:txBody>
      <dsp:txXfrm>
        <a:off x="0" y="4385535"/>
        <a:ext cx="7201019" cy="14618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3F5A1-780E-48E5-A4EB-8ABBD16B0761}">
      <dsp:nvSpPr>
        <dsp:cNvPr id="0" name=""/>
        <dsp:cNvSpPr/>
      </dsp:nvSpPr>
      <dsp:spPr>
        <a:xfrm>
          <a:off x="0" y="657"/>
          <a:ext cx="1182495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91B120-3969-4578-8AF4-167040AA7187}">
      <dsp:nvSpPr>
        <dsp:cNvPr id="0" name=""/>
        <dsp:cNvSpPr/>
      </dsp:nvSpPr>
      <dsp:spPr>
        <a:xfrm>
          <a:off x="0" y="657"/>
          <a:ext cx="11824951" cy="1076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 </a:t>
          </a:r>
          <a:r>
            <a:rPr lang="en-US" sz="2200" b="1" kern="1200" dirty="0"/>
            <a:t>black-box</a:t>
          </a:r>
          <a:r>
            <a:rPr lang="en-US" sz="2200" kern="1200" dirty="0"/>
            <a:t> model of an agent refers to a type of artificial intelligence model where the internal workings of the agent are </a:t>
          </a:r>
          <a:r>
            <a:rPr lang="en-US" sz="2200" b="1" i="1" kern="1200" dirty="0"/>
            <a:t>not transparent or interpretable to an external observer. </a:t>
          </a:r>
        </a:p>
      </dsp:txBody>
      <dsp:txXfrm>
        <a:off x="0" y="657"/>
        <a:ext cx="11824951" cy="1076307"/>
      </dsp:txXfrm>
    </dsp:sp>
    <dsp:sp modelId="{836CB2DB-C4EA-445D-919E-14E977974854}">
      <dsp:nvSpPr>
        <dsp:cNvPr id="0" name=""/>
        <dsp:cNvSpPr/>
      </dsp:nvSpPr>
      <dsp:spPr>
        <a:xfrm>
          <a:off x="0" y="1076964"/>
          <a:ext cx="1182495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742F8E-07B2-48FA-BA10-7A88F282BFFA}">
      <dsp:nvSpPr>
        <dsp:cNvPr id="0" name=""/>
        <dsp:cNvSpPr/>
      </dsp:nvSpPr>
      <dsp:spPr>
        <a:xfrm>
          <a:off x="0" y="1076964"/>
          <a:ext cx="11824951" cy="1076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In other words, the model is treated as a </a:t>
          </a:r>
          <a:r>
            <a:rPr lang="en-US" sz="2200" b="1" i="1" kern="1200" dirty="0"/>
            <a:t>"black box"</a:t>
          </a:r>
          <a:r>
            <a:rPr lang="en-US" sz="2200" kern="1200" dirty="0"/>
            <a:t> where inputs are fed into the system, and outputs are generated </a:t>
          </a:r>
          <a:r>
            <a:rPr lang="en-US" sz="2200" b="1" i="1" kern="1200" dirty="0"/>
            <a:t>without any understanding</a:t>
          </a:r>
          <a:r>
            <a:rPr lang="en-US" sz="2200" kern="1200" dirty="0"/>
            <a:t> of how the agent arrives at those outputs.</a:t>
          </a:r>
        </a:p>
      </dsp:txBody>
      <dsp:txXfrm>
        <a:off x="0" y="1076964"/>
        <a:ext cx="11824951" cy="1076307"/>
      </dsp:txXfrm>
    </dsp:sp>
    <dsp:sp modelId="{FFF36D36-1F49-405E-AE33-3D82322C778F}">
      <dsp:nvSpPr>
        <dsp:cNvPr id="0" name=""/>
        <dsp:cNvSpPr/>
      </dsp:nvSpPr>
      <dsp:spPr>
        <a:xfrm>
          <a:off x="0" y="2153272"/>
          <a:ext cx="1182495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2C6598-8C5C-48F1-9026-EDB5ED512DCC}">
      <dsp:nvSpPr>
        <dsp:cNvPr id="0" name=""/>
        <dsp:cNvSpPr/>
      </dsp:nvSpPr>
      <dsp:spPr>
        <a:xfrm>
          <a:off x="0" y="2153272"/>
          <a:ext cx="11824951" cy="1076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In the context of intelligent systems, black-box models are often used in situations where the complexity of the problem or the size of the data set is too large for humans to understand or process.</a:t>
          </a:r>
        </a:p>
      </dsp:txBody>
      <dsp:txXfrm>
        <a:off x="0" y="2153272"/>
        <a:ext cx="11824951" cy="1076307"/>
      </dsp:txXfrm>
    </dsp:sp>
    <dsp:sp modelId="{935B57F1-3B08-43F9-B668-0B5E69407F9C}">
      <dsp:nvSpPr>
        <dsp:cNvPr id="0" name=""/>
        <dsp:cNvSpPr/>
      </dsp:nvSpPr>
      <dsp:spPr>
        <a:xfrm>
          <a:off x="0" y="3229580"/>
          <a:ext cx="1182495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0AC9F1-04EB-48AD-9A0A-E14B92F7E1B6}">
      <dsp:nvSpPr>
        <dsp:cNvPr id="0" name=""/>
        <dsp:cNvSpPr/>
      </dsp:nvSpPr>
      <dsp:spPr>
        <a:xfrm>
          <a:off x="0" y="3229580"/>
          <a:ext cx="11824951" cy="1076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Examples of such applications include natural language processing, image and speech recognition, and autonomous vehicles. </a:t>
          </a:r>
        </a:p>
      </dsp:txBody>
      <dsp:txXfrm>
        <a:off x="0" y="3229580"/>
        <a:ext cx="11824951" cy="1076307"/>
      </dsp:txXfrm>
    </dsp:sp>
    <dsp:sp modelId="{FB8A39CE-B814-4033-86CD-B7ED6C6DFC6F}">
      <dsp:nvSpPr>
        <dsp:cNvPr id="0" name=""/>
        <dsp:cNvSpPr/>
      </dsp:nvSpPr>
      <dsp:spPr>
        <a:xfrm>
          <a:off x="0" y="4305888"/>
          <a:ext cx="11824951"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4EDCFE-C820-4345-BE93-233903258B7C}">
      <dsp:nvSpPr>
        <dsp:cNvPr id="0" name=""/>
        <dsp:cNvSpPr/>
      </dsp:nvSpPr>
      <dsp:spPr>
        <a:xfrm>
          <a:off x="0" y="4305888"/>
          <a:ext cx="11824951" cy="1076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In these cases, the </a:t>
          </a:r>
          <a:r>
            <a:rPr lang="en-US" sz="2200" b="1" i="1" kern="1200" dirty="0"/>
            <a:t>agent </a:t>
          </a:r>
          <a:r>
            <a:rPr lang="en-US" sz="2200" kern="1200" dirty="0"/>
            <a:t>is designed to learn from data </a:t>
          </a:r>
          <a:r>
            <a:rPr lang="en-US" sz="2200" b="1" i="1" kern="1200" dirty="0"/>
            <a:t>through trial-and-error</a:t>
          </a:r>
          <a:r>
            <a:rPr lang="en-US" sz="2200" kern="1200" dirty="0"/>
            <a:t> and generate outputs based on its learned patterns.</a:t>
          </a:r>
        </a:p>
      </dsp:txBody>
      <dsp:txXfrm>
        <a:off x="0" y="4305888"/>
        <a:ext cx="11824951" cy="10763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953EA6-C802-44C9-972B-C48022FAE44F}">
      <dsp:nvSpPr>
        <dsp:cNvPr id="0" name=""/>
        <dsp:cNvSpPr/>
      </dsp:nvSpPr>
      <dsp:spPr>
        <a:xfrm>
          <a:off x="0" y="605"/>
          <a:ext cx="1164250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D73239-F692-41F5-97BD-3532696B41D6}">
      <dsp:nvSpPr>
        <dsp:cNvPr id="0" name=""/>
        <dsp:cNvSpPr/>
      </dsp:nvSpPr>
      <dsp:spPr>
        <a:xfrm>
          <a:off x="0" y="605"/>
          <a:ext cx="11642501" cy="992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While black-box models can achieve high accuracy, they have several limitations. </a:t>
          </a:r>
        </a:p>
      </dsp:txBody>
      <dsp:txXfrm>
        <a:off x="0" y="605"/>
        <a:ext cx="11642501" cy="992615"/>
      </dsp:txXfrm>
    </dsp:sp>
    <dsp:sp modelId="{C3B9A9A8-C19B-4842-91A6-8013E5365806}">
      <dsp:nvSpPr>
        <dsp:cNvPr id="0" name=""/>
        <dsp:cNvSpPr/>
      </dsp:nvSpPr>
      <dsp:spPr>
        <a:xfrm>
          <a:off x="0" y="993221"/>
          <a:ext cx="1164250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9AAEA6-50B9-44B5-9BA9-C52F5E4732E5}">
      <dsp:nvSpPr>
        <dsp:cNvPr id="0" name=""/>
        <dsp:cNvSpPr/>
      </dsp:nvSpPr>
      <dsp:spPr>
        <a:xfrm>
          <a:off x="0" y="993221"/>
          <a:ext cx="11642501" cy="992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kern="1200" dirty="0"/>
            <a:t>One limitation is that the </a:t>
          </a:r>
          <a:r>
            <a:rPr lang="en-US" sz="2100" b="1" i="1" kern="1200" dirty="0"/>
            <a:t>model's</a:t>
          </a:r>
          <a:r>
            <a:rPr lang="en-US" sz="2100" b="0" i="0" kern="1200" dirty="0"/>
            <a:t> decisions</a:t>
          </a:r>
          <a:r>
            <a:rPr lang="en-US" sz="2100" kern="1200" dirty="0"/>
            <a:t> cannot be easily explained or interpreted, which can be problematic in situations where transparency and accountability are crucial.</a:t>
          </a:r>
          <a:r>
            <a:rPr lang="en-US" sz="2100" kern="1200" dirty="0">
              <a:latin typeface="Calibri Light" panose="020F0302020204030204"/>
            </a:rPr>
            <a:t> </a:t>
          </a:r>
          <a:endParaRPr lang="en-US" sz="2100" kern="1200" dirty="0"/>
        </a:p>
      </dsp:txBody>
      <dsp:txXfrm>
        <a:off x="0" y="993221"/>
        <a:ext cx="11642501" cy="992615"/>
      </dsp:txXfrm>
    </dsp:sp>
    <dsp:sp modelId="{79B3D9A4-319C-4B42-A520-C58940DDDE11}">
      <dsp:nvSpPr>
        <dsp:cNvPr id="0" name=""/>
        <dsp:cNvSpPr/>
      </dsp:nvSpPr>
      <dsp:spPr>
        <a:xfrm>
          <a:off x="0" y="1985837"/>
          <a:ext cx="116425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0DF7F8-F841-418C-A76B-09E534B1BBB0}">
      <dsp:nvSpPr>
        <dsp:cNvPr id="0" name=""/>
        <dsp:cNvSpPr/>
      </dsp:nvSpPr>
      <dsp:spPr>
        <a:xfrm>
          <a:off x="0" y="1985837"/>
          <a:ext cx="11642501" cy="992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Another limitation is that black-box models can be </a:t>
          </a:r>
          <a:r>
            <a:rPr lang="en-US" sz="2100" b="1" i="1" kern="1200" dirty="0"/>
            <a:t>susceptible to biases</a:t>
          </a:r>
          <a:r>
            <a:rPr lang="en-US" sz="2100" kern="1200" dirty="0"/>
            <a:t>, leading to unfair or discriminatory outcomes.</a:t>
          </a:r>
        </a:p>
      </dsp:txBody>
      <dsp:txXfrm>
        <a:off x="0" y="1985837"/>
        <a:ext cx="11642501" cy="992615"/>
      </dsp:txXfrm>
    </dsp:sp>
    <dsp:sp modelId="{4A086541-DE6E-485D-A63D-ADBD891E35BB}">
      <dsp:nvSpPr>
        <dsp:cNvPr id="0" name=""/>
        <dsp:cNvSpPr/>
      </dsp:nvSpPr>
      <dsp:spPr>
        <a:xfrm>
          <a:off x="0" y="2978452"/>
          <a:ext cx="1164250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CA4D7E-D380-47DD-A058-E2DF422BE726}">
      <dsp:nvSpPr>
        <dsp:cNvPr id="0" name=""/>
        <dsp:cNvSpPr/>
      </dsp:nvSpPr>
      <dsp:spPr>
        <a:xfrm>
          <a:off x="0" y="2978452"/>
          <a:ext cx="11642501" cy="992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kern="1200" dirty="0"/>
            <a:t>To address these limitations, researchers are exploring new techniques for designing more transparent and interpretable black-box models, as well as alternative models that are inherently more explainable.</a:t>
          </a:r>
          <a:r>
            <a:rPr lang="en-US" sz="2100" kern="1200" dirty="0">
              <a:latin typeface="Calibri Light" panose="020F0302020204030204"/>
            </a:rPr>
            <a:t> </a:t>
          </a:r>
          <a:endParaRPr lang="en-US" sz="2100" kern="1200" dirty="0"/>
        </a:p>
      </dsp:txBody>
      <dsp:txXfrm>
        <a:off x="0" y="2978452"/>
        <a:ext cx="11642501" cy="992615"/>
      </dsp:txXfrm>
    </dsp:sp>
    <dsp:sp modelId="{EB78C8A5-B973-4234-8116-B6534E4A3BFD}">
      <dsp:nvSpPr>
        <dsp:cNvPr id="0" name=""/>
        <dsp:cNvSpPr/>
      </dsp:nvSpPr>
      <dsp:spPr>
        <a:xfrm>
          <a:off x="0" y="3971068"/>
          <a:ext cx="11642501"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8BF039-E469-45DC-8BAF-B4297981CB09}">
      <dsp:nvSpPr>
        <dsp:cNvPr id="0" name=""/>
        <dsp:cNvSpPr/>
      </dsp:nvSpPr>
      <dsp:spPr>
        <a:xfrm>
          <a:off x="0" y="3971068"/>
          <a:ext cx="11642501" cy="992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These efforts aim to improve the reliability and trustworthiness of intelligent systems.</a:t>
          </a:r>
        </a:p>
      </dsp:txBody>
      <dsp:txXfrm>
        <a:off x="0" y="3971068"/>
        <a:ext cx="11642501" cy="9926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1DB56-4F4A-407B-BE72-612362194223}">
      <dsp:nvSpPr>
        <dsp:cNvPr id="0" name=""/>
        <dsp:cNvSpPr/>
      </dsp:nvSpPr>
      <dsp:spPr>
        <a:xfrm>
          <a:off x="0" y="587"/>
          <a:ext cx="11030754" cy="13747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6BB4D-E5FB-46F9-BE31-C6DE05993130}">
      <dsp:nvSpPr>
        <dsp:cNvPr id="0" name=""/>
        <dsp:cNvSpPr/>
      </dsp:nvSpPr>
      <dsp:spPr>
        <a:xfrm>
          <a:off x="415864" y="309908"/>
          <a:ext cx="756117" cy="7561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840F53-33F9-4FDF-98CE-E61D776C2540}">
      <dsp:nvSpPr>
        <dsp:cNvPr id="0" name=""/>
        <dsp:cNvSpPr/>
      </dsp:nvSpPr>
      <dsp:spPr>
        <a:xfrm>
          <a:off x="1587846" y="587"/>
          <a:ext cx="9442907" cy="1374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495" tIns="145495" rIns="145495" bIns="145495" numCol="1" spcCol="1270" anchor="ctr" anchorCtr="0">
          <a:noAutofit/>
        </a:bodyPr>
        <a:lstStyle/>
        <a:p>
          <a:pPr marL="0" lvl="0" indent="0" algn="l" defTabSz="889000">
            <a:lnSpc>
              <a:spcPct val="100000"/>
            </a:lnSpc>
            <a:spcBef>
              <a:spcPct val="0"/>
            </a:spcBef>
            <a:spcAft>
              <a:spcPct val="35000"/>
            </a:spcAft>
            <a:buNone/>
          </a:pPr>
          <a:r>
            <a:rPr lang="en-US" sz="2000" kern="1200"/>
            <a:t>Define the game state: Tic Tac Toe is a two-player game played on a 3x3 board. You can represent the game state as a 3x3 matrix, where each element can take on three values: "X" for player 1's move, "O" for player 2's move, or "-" for an empty square.</a:t>
          </a:r>
        </a:p>
      </dsp:txBody>
      <dsp:txXfrm>
        <a:off x="1587846" y="587"/>
        <a:ext cx="9442907" cy="1374758"/>
      </dsp:txXfrm>
    </dsp:sp>
    <dsp:sp modelId="{E272B9EE-7582-4C0C-98C5-E6A2191B8B94}">
      <dsp:nvSpPr>
        <dsp:cNvPr id="0" name=""/>
        <dsp:cNvSpPr/>
      </dsp:nvSpPr>
      <dsp:spPr>
        <a:xfrm>
          <a:off x="0" y="1719035"/>
          <a:ext cx="11030754" cy="13747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F9A2CB-0718-4745-8928-4E5692D979DA}">
      <dsp:nvSpPr>
        <dsp:cNvPr id="0" name=""/>
        <dsp:cNvSpPr/>
      </dsp:nvSpPr>
      <dsp:spPr>
        <a:xfrm>
          <a:off x="415864" y="2028356"/>
          <a:ext cx="756117" cy="7561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56E9FB-7891-4AED-8B1D-08C7800F5E21}">
      <dsp:nvSpPr>
        <dsp:cNvPr id="0" name=""/>
        <dsp:cNvSpPr/>
      </dsp:nvSpPr>
      <dsp:spPr>
        <a:xfrm>
          <a:off x="1587846" y="1719035"/>
          <a:ext cx="9442907" cy="1374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495" tIns="145495" rIns="145495" bIns="145495" numCol="1" spcCol="1270" anchor="ctr" anchorCtr="0">
          <a:noAutofit/>
        </a:bodyPr>
        <a:lstStyle/>
        <a:p>
          <a:pPr marL="0" lvl="0" indent="0" algn="l" defTabSz="889000">
            <a:lnSpc>
              <a:spcPct val="100000"/>
            </a:lnSpc>
            <a:spcBef>
              <a:spcPct val="0"/>
            </a:spcBef>
            <a:spcAft>
              <a:spcPct val="35000"/>
            </a:spcAft>
            <a:buNone/>
          </a:pPr>
          <a:r>
            <a:rPr lang="en-US" sz="2000" kern="1200"/>
            <a:t>Define the game rules: The goal of the game is to get three in a row, either horizontally, vertically, or diagonally. The first player to achieve this wins the game. If all squares are filled without any player achieving three in a row, the game is a draw.</a:t>
          </a:r>
        </a:p>
      </dsp:txBody>
      <dsp:txXfrm>
        <a:off x="1587846" y="1719035"/>
        <a:ext cx="9442907" cy="1374758"/>
      </dsp:txXfrm>
    </dsp:sp>
    <dsp:sp modelId="{94EEB66B-3C65-4A4B-A92A-C6DEBC013938}">
      <dsp:nvSpPr>
        <dsp:cNvPr id="0" name=""/>
        <dsp:cNvSpPr/>
      </dsp:nvSpPr>
      <dsp:spPr>
        <a:xfrm>
          <a:off x="0" y="3437483"/>
          <a:ext cx="11030754" cy="13747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56AC3F-64EB-46B0-B6FB-15CC37838CC8}">
      <dsp:nvSpPr>
        <dsp:cNvPr id="0" name=""/>
        <dsp:cNvSpPr/>
      </dsp:nvSpPr>
      <dsp:spPr>
        <a:xfrm>
          <a:off x="415864" y="3746804"/>
          <a:ext cx="756117" cy="7561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79427-D9B5-48F3-997D-2FB7001719D4}">
      <dsp:nvSpPr>
        <dsp:cNvPr id="0" name=""/>
        <dsp:cNvSpPr/>
      </dsp:nvSpPr>
      <dsp:spPr>
        <a:xfrm>
          <a:off x="1587846" y="3437483"/>
          <a:ext cx="9442907" cy="1374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495" tIns="145495" rIns="145495" bIns="145495" numCol="1" spcCol="1270" anchor="ctr" anchorCtr="0">
          <a:noAutofit/>
        </a:bodyPr>
        <a:lstStyle/>
        <a:p>
          <a:pPr marL="0" lvl="0" indent="0" algn="l" defTabSz="889000">
            <a:lnSpc>
              <a:spcPct val="100000"/>
            </a:lnSpc>
            <a:spcBef>
              <a:spcPct val="0"/>
            </a:spcBef>
            <a:spcAft>
              <a:spcPct val="35000"/>
            </a:spcAft>
            <a:buNone/>
          </a:pPr>
          <a:r>
            <a:rPr lang="en-US" sz="2000" kern="1200"/>
            <a:t>Define the agent's actions: The agent's actions are the moves it can make on the board. The agent needs to choose an empty square to place its symbol ("X" or "O") on the board.</a:t>
          </a:r>
        </a:p>
      </dsp:txBody>
      <dsp:txXfrm>
        <a:off x="1587846" y="3437483"/>
        <a:ext cx="9442907" cy="13747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A9C6E-14E1-480F-B50A-A78A4976B415}">
      <dsp:nvSpPr>
        <dsp:cNvPr id="0" name=""/>
        <dsp:cNvSpPr/>
      </dsp:nvSpPr>
      <dsp:spPr>
        <a:xfrm>
          <a:off x="0" y="569"/>
          <a:ext cx="10923430" cy="13318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33DEEB-68BA-4BE1-A15A-2736E9C3519C}">
      <dsp:nvSpPr>
        <dsp:cNvPr id="0" name=""/>
        <dsp:cNvSpPr/>
      </dsp:nvSpPr>
      <dsp:spPr>
        <a:xfrm>
          <a:off x="402881" y="300233"/>
          <a:ext cx="732511" cy="7325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B33DC7-A1EA-41B6-92FA-5EF19A3C3067}">
      <dsp:nvSpPr>
        <dsp:cNvPr id="0" name=""/>
        <dsp:cNvSpPr/>
      </dsp:nvSpPr>
      <dsp:spPr>
        <a:xfrm>
          <a:off x="1538274" y="569"/>
          <a:ext cx="9385155" cy="1331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53" tIns="140953" rIns="140953" bIns="140953" numCol="1" spcCol="1270" anchor="ctr" anchorCtr="0">
          <a:noAutofit/>
        </a:bodyPr>
        <a:lstStyle/>
        <a:p>
          <a:pPr marL="0" lvl="0" indent="0" algn="l" defTabSz="844550">
            <a:lnSpc>
              <a:spcPct val="100000"/>
            </a:lnSpc>
            <a:spcBef>
              <a:spcPct val="0"/>
            </a:spcBef>
            <a:spcAft>
              <a:spcPct val="35000"/>
            </a:spcAft>
            <a:buNone/>
          </a:pPr>
          <a:r>
            <a:rPr lang="en-US" sz="1900" kern="1200"/>
            <a:t>Define the agent's strategy: The agent's strategy should be based on the current state of the game and the desired outcome (win or draw). A simple strategy for the agent could be to choose the first available empty square.</a:t>
          </a:r>
        </a:p>
      </dsp:txBody>
      <dsp:txXfrm>
        <a:off x="1538274" y="569"/>
        <a:ext cx="9385155" cy="1331839"/>
      </dsp:txXfrm>
    </dsp:sp>
    <dsp:sp modelId="{437E068A-B023-45BF-BAAA-2AFFE0BC0CF2}">
      <dsp:nvSpPr>
        <dsp:cNvPr id="0" name=""/>
        <dsp:cNvSpPr/>
      </dsp:nvSpPr>
      <dsp:spPr>
        <a:xfrm>
          <a:off x="0" y="1665368"/>
          <a:ext cx="10923430" cy="13318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EF7B7B-9AD9-4AF3-B480-15D25CBDEF07}">
      <dsp:nvSpPr>
        <dsp:cNvPr id="0" name=""/>
        <dsp:cNvSpPr/>
      </dsp:nvSpPr>
      <dsp:spPr>
        <a:xfrm>
          <a:off x="402881" y="1965032"/>
          <a:ext cx="732511" cy="7325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F61AD3-F27D-4165-B5B9-6950050CD3E2}">
      <dsp:nvSpPr>
        <dsp:cNvPr id="0" name=""/>
        <dsp:cNvSpPr/>
      </dsp:nvSpPr>
      <dsp:spPr>
        <a:xfrm>
          <a:off x="1538274" y="1665368"/>
          <a:ext cx="9385155" cy="1331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53" tIns="140953" rIns="140953" bIns="140953" numCol="1" spcCol="1270" anchor="ctr" anchorCtr="0">
          <a:noAutofit/>
        </a:bodyPr>
        <a:lstStyle/>
        <a:p>
          <a:pPr marL="0" lvl="0" indent="0" algn="l" defTabSz="844550">
            <a:lnSpc>
              <a:spcPct val="100000"/>
            </a:lnSpc>
            <a:spcBef>
              <a:spcPct val="0"/>
            </a:spcBef>
            <a:spcAft>
              <a:spcPct val="35000"/>
            </a:spcAft>
            <a:buNone/>
          </a:pPr>
          <a:r>
            <a:rPr lang="en-US" sz="1900" kern="1200"/>
            <a:t>Implement the game-playing agent: Write a program that takes the current state of the game and the player to move as inputs and returns the chosen move. You can use a simple algorithm like minimax or alpha-beta pruning to determine the best move for the agent.</a:t>
          </a:r>
        </a:p>
      </dsp:txBody>
      <dsp:txXfrm>
        <a:off x="1538274" y="1665368"/>
        <a:ext cx="9385155" cy="1331839"/>
      </dsp:txXfrm>
    </dsp:sp>
    <dsp:sp modelId="{37E9307D-8A3B-489E-8F0D-DBCB502436C3}">
      <dsp:nvSpPr>
        <dsp:cNvPr id="0" name=""/>
        <dsp:cNvSpPr/>
      </dsp:nvSpPr>
      <dsp:spPr>
        <a:xfrm>
          <a:off x="0" y="3330168"/>
          <a:ext cx="10923430" cy="13318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F9DE2D-0C39-4530-9812-2C03A11F2C79}">
      <dsp:nvSpPr>
        <dsp:cNvPr id="0" name=""/>
        <dsp:cNvSpPr/>
      </dsp:nvSpPr>
      <dsp:spPr>
        <a:xfrm>
          <a:off x="402881" y="3629832"/>
          <a:ext cx="732511" cy="7325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065038-D7FB-4220-B66E-63B21E42EE2B}">
      <dsp:nvSpPr>
        <dsp:cNvPr id="0" name=""/>
        <dsp:cNvSpPr/>
      </dsp:nvSpPr>
      <dsp:spPr>
        <a:xfrm>
          <a:off x="1538274" y="3330168"/>
          <a:ext cx="9385155" cy="1331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53" tIns="140953" rIns="140953" bIns="140953" numCol="1" spcCol="1270" anchor="ctr" anchorCtr="0">
          <a:noAutofit/>
        </a:bodyPr>
        <a:lstStyle/>
        <a:p>
          <a:pPr marL="0" lvl="0" indent="0" algn="l" defTabSz="844550">
            <a:lnSpc>
              <a:spcPct val="100000"/>
            </a:lnSpc>
            <a:spcBef>
              <a:spcPct val="0"/>
            </a:spcBef>
            <a:spcAft>
              <a:spcPct val="35000"/>
            </a:spcAft>
            <a:buNone/>
          </a:pPr>
          <a:r>
            <a:rPr lang="en-US" sz="1900" kern="1200"/>
            <a:t>Test the agent: Test the agent by playing it against a human player or against another game-playing agent. Evaluate its performance in terms of the number of wins, losses, and draws.</a:t>
          </a:r>
        </a:p>
      </dsp:txBody>
      <dsp:txXfrm>
        <a:off x="1538274" y="3330168"/>
        <a:ext cx="9385155" cy="133183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3"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581400" y="965580"/>
            <a:ext cx="5204489" cy="3160593"/>
          </a:xfrm>
        </p:spPr>
        <p:txBody>
          <a:bodyPr>
            <a:normAutofit/>
          </a:bodyPr>
          <a:lstStyle/>
          <a:p>
            <a:r>
              <a:rPr lang="en-US" sz="5400">
                <a:solidFill>
                  <a:schemeClr val="bg1"/>
                </a:solidFill>
                <a:ea typeface="+mj-lt"/>
                <a:cs typeface="+mj-lt"/>
              </a:rPr>
              <a:t>Agent, Search and Game Playing </a:t>
            </a:r>
            <a:endParaRPr lang="en-US" sz="5400">
              <a:solidFill>
                <a:schemeClr val="bg1"/>
              </a:solidFill>
            </a:endParaRPr>
          </a:p>
        </p:txBody>
      </p:sp>
      <p:sp>
        <p:nvSpPr>
          <p:cNvPr id="3" name="Subtitle 2"/>
          <p:cNvSpPr>
            <a:spLocks noGrp="1"/>
          </p:cNvSpPr>
          <p:nvPr>
            <p:ph type="subTitle" idx="1"/>
          </p:nvPr>
        </p:nvSpPr>
        <p:spPr>
          <a:xfrm>
            <a:off x="3820817" y="4409960"/>
            <a:ext cx="4508641" cy="1116414"/>
          </a:xfrm>
        </p:spPr>
        <p:txBody>
          <a:bodyPr vert="horz" lIns="91440" tIns="45720" rIns="91440" bIns="45720" rtlCol="0" anchor="t">
            <a:normAutofit/>
          </a:bodyPr>
          <a:lstStyle/>
          <a:p>
            <a:r>
              <a:rPr lang="en-US" dirty="0">
                <a:solidFill>
                  <a:schemeClr val="bg1"/>
                </a:solidFill>
                <a:cs typeface="Calibri"/>
              </a:rPr>
              <a:t>By: Ashok Basnet</a:t>
            </a:r>
          </a:p>
        </p:txBody>
      </p:sp>
      <p:sp>
        <p:nvSpPr>
          <p:cNvPr id="15"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19"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3"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06009E-4864-4652-BA10-B9673156F13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Utility Based Agents</a:t>
            </a:r>
          </a:p>
        </p:txBody>
      </p:sp>
      <p:pic>
        <p:nvPicPr>
          <p:cNvPr id="4" name="Picture 4" descr="Diagram&#10;&#10;Description automatically generated">
            <a:extLst>
              <a:ext uri="{FF2B5EF4-FFF2-40B4-BE49-F238E27FC236}">
                <a16:creationId xmlns:a16="http://schemas.microsoft.com/office/drawing/2014/main" id="{9E54E0C8-1FD4-8882-6D21-C301387CADAE}"/>
              </a:ext>
            </a:extLst>
          </p:cNvPr>
          <p:cNvPicPr>
            <a:picLocks noGrp="1" noChangeAspect="1"/>
          </p:cNvPicPr>
          <p:nvPr>
            <p:ph idx="1"/>
          </p:nvPr>
        </p:nvPicPr>
        <p:blipFill>
          <a:blip r:embed="rId2"/>
          <a:stretch>
            <a:fillRect/>
          </a:stretch>
        </p:blipFill>
        <p:spPr>
          <a:xfrm>
            <a:off x="4502428" y="1234179"/>
            <a:ext cx="7225748" cy="4389641"/>
          </a:xfrm>
          <a:prstGeom prst="rect">
            <a:avLst/>
          </a:prstGeom>
        </p:spPr>
      </p:pic>
    </p:spTree>
    <p:extLst>
      <p:ext uri="{BB962C8B-B14F-4D97-AF65-F5344CB8AC3E}">
        <p14:creationId xmlns:p14="http://schemas.microsoft.com/office/powerpoint/2010/main" val="284967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DD5D6B-261A-281D-6D07-876D031EE6E5}"/>
              </a:ext>
            </a:extLst>
          </p:cNvPr>
          <p:cNvSpPr>
            <a:spLocks noGrp="1"/>
          </p:cNvSpPr>
          <p:nvPr>
            <p:ph type="title"/>
          </p:nvPr>
        </p:nvSpPr>
        <p:spPr>
          <a:xfrm>
            <a:off x="1282963" y="166782"/>
            <a:ext cx="9860483" cy="687236"/>
          </a:xfrm>
        </p:spPr>
        <p:txBody>
          <a:bodyPr anchor="b">
            <a:normAutofit fontScale="90000"/>
          </a:bodyPr>
          <a:lstStyle/>
          <a:p>
            <a:r>
              <a:rPr lang="en-US" sz="5400">
                <a:ea typeface="+mj-lt"/>
                <a:cs typeface="+mj-lt"/>
              </a:rPr>
              <a:t>Types of Agent</a:t>
            </a:r>
            <a:endParaRPr lang="en-US" sz="5400"/>
          </a:p>
        </p:txBody>
      </p:sp>
      <p:sp>
        <p:nvSpPr>
          <p:cNvPr id="3" name="Content Placeholder 2">
            <a:extLst>
              <a:ext uri="{FF2B5EF4-FFF2-40B4-BE49-F238E27FC236}">
                <a16:creationId xmlns:a16="http://schemas.microsoft.com/office/drawing/2014/main" id="{BB678D1E-140D-626D-E030-0B67B943822E}"/>
              </a:ext>
            </a:extLst>
          </p:cNvPr>
          <p:cNvSpPr>
            <a:spLocks noGrp="1"/>
          </p:cNvSpPr>
          <p:nvPr>
            <p:ph idx="1"/>
          </p:nvPr>
        </p:nvSpPr>
        <p:spPr>
          <a:xfrm>
            <a:off x="674973" y="614975"/>
            <a:ext cx="11119920" cy="5718497"/>
          </a:xfrm>
        </p:spPr>
        <p:txBody>
          <a:bodyPr vert="horz" lIns="91440" tIns="45720" rIns="91440" bIns="45720" rtlCol="0" anchor="ctr">
            <a:noAutofit/>
          </a:bodyPr>
          <a:lstStyle/>
          <a:p>
            <a:endParaRPr lang="en-US" sz="2400" dirty="0">
              <a:ea typeface="+mn-lt"/>
              <a:cs typeface="+mn-lt"/>
            </a:endParaRPr>
          </a:p>
          <a:p>
            <a:r>
              <a:rPr lang="en-US" sz="2400" b="1" i="1" dirty="0">
                <a:ea typeface="+mn-lt"/>
                <a:cs typeface="+mn-lt"/>
              </a:rPr>
              <a:t>Reactive agents:</a:t>
            </a:r>
            <a:r>
              <a:rPr lang="en-US" sz="2400" dirty="0">
                <a:ea typeface="+mn-lt"/>
                <a:cs typeface="+mn-lt"/>
              </a:rPr>
              <a:t> </a:t>
            </a:r>
          </a:p>
          <a:p>
            <a:pPr lvl="1"/>
            <a:r>
              <a:rPr lang="en-US" dirty="0">
                <a:ea typeface="+mn-lt"/>
                <a:cs typeface="+mn-lt"/>
              </a:rPr>
              <a:t>These agents </a:t>
            </a:r>
            <a:r>
              <a:rPr lang="en-US" b="1" i="1" dirty="0">
                <a:ea typeface="+mn-lt"/>
                <a:cs typeface="+mn-lt"/>
              </a:rPr>
              <a:t>react to changes in their environment in real-time</a:t>
            </a:r>
            <a:r>
              <a:rPr lang="en-US" b="1" dirty="0">
                <a:ea typeface="+mn-lt"/>
                <a:cs typeface="+mn-lt"/>
              </a:rPr>
              <a:t>,</a:t>
            </a:r>
            <a:r>
              <a:rPr lang="en-US" dirty="0">
                <a:ea typeface="+mn-lt"/>
                <a:cs typeface="+mn-lt"/>
              </a:rPr>
              <a:t> without maintaining any internal state.</a:t>
            </a:r>
            <a:endParaRPr lang="en-US" dirty="0">
              <a:cs typeface="Calibri" panose="020F0502020204030204"/>
            </a:endParaRPr>
          </a:p>
          <a:p>
            <a:pPr lvl="1"/>
            <a:r>
              <a:rPr lang="en-US" dirty="0">
                <a:ea typeface="+mn-lt"/>
                <a:cs typeface="+mn-lt"/>
              </a:rPr>
              <a:t>The car's sensors (e.g., cameras, radar, lidar) provide percepts of the current state of the road, such as the presence of other vehicles, pedestrians, traffic lights, and road signs.</a:t>
            </a:r>
          </a:p>
          <a:p>
            <a:r>
              <a:rPr lang="en-US" sz="2400" b="1" i="1" dirty="0">
                <a:ea typeface="+mn-lt"/>
                <a:cs typeface="+mn-lt"/>
              </a:rPr>
              <a:t>Deliberative agents: </a:t>
            </a:r>
          </a:p>
          <a:p>
            <a:pPr lvl="1"/>
            <a:r>
              <a:rPr lang="en-US" dirty="0">
                <a:ea typeface="+mn-lt"/>
                <a:cs typeface="+mn-lt"/>
              </a:rPr>
              <a:t>These agents </a:t>
            </a:r>
            <a:r>
              <a:rPr lang="en-US" b="1" i="1" dirty="0">
                <a:ea typeface="+mn-lt"/>
                <a:cs typeface="+mn-lt"/>
              </a:rPr>
              <a:t>reason about the world and generate plans</a:t>
            </a:r>
            <a:r>
              <a:rPr lang="en-US" dirty="0">
                <a:ea typeface="+mn-lt"/>
                <a:cs typeface="+mn-lt"/>
              </a:rPr>
              <a:t> to achieve their goals. </a:t>
            </a:r>
          </a:p>
          <a:p>
            <a:pPr lvl="1"/>
            <a:r>
              <a:rPr lang="en-US" dirty="0">
                <a:ea typeface="+mn-lt"/>
                <a:cs typeface="+mn-lt"/>
              </a:rPr>
              <a:t>For example, a personal assistant agent that schedules meetings and optimizes travel plans is a deliberative agent.</a:t>
            </a:r>
            <a:endParaRPr lang="en-US">
              <a:cs typeface="Calibri"/>
            </a:endParaRPr>
          </a:p>
          <a:p>
            <a:r>
              <a:rPr lang="en-US" sz="2400" b="1" i="1" dirty="0">
                <a:ea typeface="+mn-lt"/>
                <a:cs typeface="+mn-lt"/>
              </a:rPr>
              <a:t>Multi-agent systems: </a:t>
            </a:r>
          </a:p>
          <a:p>
            <a:pPr lvl="1"/>
            <a:r>
              <a:rPr lang="en-US" dirty="0">
                <a:ea typeface="+mn-lt"/>
                <a:cs typeface="+mn-lt"/>
              </a:rPr>
              <a:t>These are </a:t>
            </a:r>
            <a:r>
              <a:rPr lang="en-US" b="1" i="1" dirty="0">
                <a:ea typeface="+mn-lt"/>
                <a:cs typeface="+mn-lt"/>
              </a:rPr>
              <a:t>collections of agents that work together to achieve a common goal. </a:t>
            </a:r>
          </a:p>
          <a:p>
            <a:pPr lvl="1"/>
            <a:r>
              <a:rPr lang="en-US" dirty="0">
                <a:ea typeface="+mn-lt"/>
                <a:cs typeface="+mn-lt"/>
              </a:rPr>
              <a:t>For example, a team of robots that collaboratively explore and map an unknown environment is a multi-agent system.</a:t>
            </a:r>
            <a:endParaRPr lang="en-US">
              <a:cs typeface="Calibri"/>
            </a:endParaRPr>
          </a:p>
        </p:txBody>
      </p:sp>
    </p:spTree>
    <p:extLst>
      <p:ext uri="{BB962C8B-B14F-4D97-AF65-F5344CB8AC3E}">
        <p14:creationId xmlns:p14="http://schemas.microsoft.com/office/powerpoint/2010/main" val="16423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2F4857-A13A-AB1D-D708-2112258CD1C8}"/>
              </a:ext>
            </a:extLst>
          </p:cNvPr>
          <p:cNvSpPr>
            <a:spLocks noGrp="1"/>
          </p:cNvSpPr>
          <p:nvPr>
            <p:ph type="title"/>
          </p:nvPr>
        </p:nvSpPr>
        <p:spPr>
          <a:xfrm>
            <a:off x="808638" y="386930"/>
            <a:ext cx="9236700" cy="1188950"/>
          </a:xfrm>
        </p:spPr>
        <p:txBody>
          <a:bodyPr anchor="b">
            <a:normAutofit/>
          </a:bodyPr>
          <a:lstStyle/>
          <a:p>
            <a:r>
              <a:rPr lang="en-US" sz="5400">
                <a:cs typeface="Calibri Light"/>
              </a:rPr>
              <a:t>Rational Agent</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67EB4F-08C3-CFA3-CD2C-A70F3A5249A1}"/>
              </a:ext>
            </a:extLst>
          </p:cNvPr>
          <p:cNvSpPr>
            <a:spLocks noGrp="1"/>
          </p:cNvSpPr>
          <p:nvPr>
            <p:ph idx="1"/>
          </p:nvPr>
        </p:nvSpPr>
        <p:spPr>
          <a:xfrm>
            <a:off x="493153" y="2277538"/>
            <a:ext cx="10894935" cy="4079473"/>
          </a:xfrm>
        </p:spPr>
        <p:txBody>
          <a:bodyPr vert="horz" lIns="91440" tIns="45720" rIns="91440" bIns="45720" rtlCol="0" anchor="ctr">
            <a:normAutofit/>
          </a:bodyPr>
          <a:lstStyle/>
          <a:p>
            <a:r>
              <a:rPr lang="en-US" sz="2400" dirty="0">
                <a:ea typeface="+mn-lt"/>
                <a:cs typeface="+mn-lt"/>
              </a:rPr>
              <a:t>A </a:t>
            </a:r>
            <a:r>
              <a:rPr lang="en-US" sz="2400" b="1" i="1" dirty="0">
                <a:ea typeface="+mn-lt"/>
                <a:cs typeface="+mn-lt"/>
              </a:rPr>
              <a:t>rational agent </a:t>
            </a:r>
            <a:r>
              <a:rPr lang="en-US" sz="2400" dirty="0">
                <a:ea typeface="+mn-lt"/>
                <a:cs typeface="+mn-lt"/>
              </a:rPr>
              <a:t>is an intelligent agent that acts to achieve the best possible outcome or expected utility, based on its knowledge and reasoning about the world. </a:t>
            </a:r>
            <a:endParaRPr lang="en-US" sz="2400">
              <a:cs typeface="Calibri"/>
            </a:endParaRPr>
          </a:p>
          <a:p>
            <a:r>
              <a:rPr lang="en-US" sz="2400" dirty="0">
                <a:ea typeface="+mn-lt"/>
                <a:cs typeface="+mn-lt"/>
              </a:rPr>
              <a:t>In other words, a rational agent selects the best possible action based on its current knowledge and understanding of the world, given a specific goal or objective.</a:t>
            </a:r>
          </a:p>
          <a:p>
            <a:r>
              <a:rPr lang="en-US" sz="2400" dirty="0">
                <a:ea typeface="+mn-lt"/>
                <a:cs typeface="+mn-lt"/>
              </a:rPr>
              <a:t>To be </a:t>
            </a:r>
            <a:r>
              <a:rPr lang="en-US" sz="2400" b="1" i="1" dirty="0">
                <a:ea typeface="+mn-lt"/>
                <a:cs typeface="+mn-lt"/>
              </a:rPr>
              <a:t>rational</a:t>
            </a:r>
            <a:r>
              <a:rPr lang="en-US" sz="2400" dirty="0">
                <a:ea typeface="+mn-lt"/>
                <a:cs typeface="+mn-lt"/>
              </a:rPr>
              <a:t>, an agent must have the ability to perceive its environment, reason about it, and act in a way that maximizes its expected utility. </a:t>
            </a:r>
          </a:p>
          <a:p>
            <a:r>
              <a:rPr lang="en-US" sz="2400" dirty="0">
                <a:ea typeface="+mn-lt"/>
                <a:cs typeface="+mn-lt"/>
              </a:rPr>
              <a:t>In practice, designing a </a:t>
            </a:r>
            <a:r>
              <a:rPr lang="en-US" sz="2400" b="1" i="1" dirty="0">
                <a:ea typeface="+mn-lt"/>
                <a:cs typeface="+mn-lt"/>
              </a:rPr>
              <a:t>rational agent</a:t>
            </a:r>
            <a:r>
              <a:rPr lang="en-US" sz="2400" dirty="0">
                <a:ea typeface="+mn-lt"/>
                <a:cs typeface="+mn-lt"/>
              </a:rPr>
              <a:t> can be challenging because it requires knowledge of the environment, the performance measure, and the decision-making rules.</a:t>
            </a:r>
            <a:endParaRPr lang="en-US" sz="2400" dirty="0">
              <a:cs typeface="Calibri" panose="020F0502020204030204"/>
            </a:endParaRPr>
          </a:p>
        </p:txBody>
      </p:sp>
    </p:spTree>
    <p:extLst>
      <p:ext uri="{BB962C8B-B14F-4D97-AF65-F5344CB8AC3E}">
        <p14:creationId xmlns:p14="http://schemas.microsoft.com/office/powerpoint/2010/main" val="401997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2F4857-A13A-AB1D-D708-2112258CD1C8}"/>
              </a:ext>
            </a:extLst>
          </p:cNvPr>
          <p:cNvSpPr>
            <a:spLocks noGrp="1"/>
          </p:cNvSpPr>
          <p:nvPr>
            <p:ph type="title"/>
          </p:nvPr>
        </p:nvSpPr>
        <p:spPr>
          <a:xfrm>
            <a:off x="1375357" y="163323"/>
            <a:ext cx="9629193" cy="678366"/>
          </a:xfrm>
        </p:spPr>
        <p:txBody>
          <a:bodyPr anchor="t">
            <a:normAutofit/>
          </a:bodyPr>
          <a:lstStyle/>
          <a:p>
            <a:r>
              <a:rPr lang="en-US" sz="4000" dirty="0">
                <a:cs typeface="Calibri Light"/>
              </a:rPr>
              <a:t>Rational Agent</a:t>
            </a:r>
            <a:endParaRPr lang="en-US" sz="4000" dirty="0"/>
          </a:p>
        </p:txBody>
      </p:sp>
      <p:pic>
        <p:nvPicPr>
          <p:cNvPr id="18" name="Graphic 17" descr="Bar Graph with Upward Trend">
            <a:extLst>
              <a:ext uri="{FF2B5EF4-FFF2-40B4-BE49-F238E27FC236}">
                <a16:creationId xmlns:a16="http://schemas.microsoft.com/office/drawing/2014/main" id="{388E9890-92C5-FC21-54C8-4CA99380A0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421" y="131125"/>
            <a:ext cx="749300" cy="749300"/>
          </a:xfrm>
          <a:prstGeom prst="rect">
            <a:avLst/>
          </a:prstGeom>
        </p:spPr>
      </p:pic>
      <p:sp>
        <p:nvSpPr>
          <p:cNvPr id="3" name="Content Placeholder 2">
            <a:extLst>
              <a:ext uri="{FF2B5EF4-FFF2-40B4-BE49-F238E27FC236}">
                <a16:creationId xmlns:a16="http://schemas.microsoft.com/office/drawing/2014/main" id="{1D67EB4F-08C3-CFA3-CD2C-A70F3A5249A1}"/>
              </a:ext>
            </a:extLst>
          </p:cNvPr>
          <p:cNvSpPr>
            <a:spLocks noGrp="1"/>
          </p:cNvSpPr>
          <p:nvPr>
            <p:ph idx="1"/>
          </p:nvPr>
        </p:nvSpPr>
        <p:spPr>
          <a:xfrm>
            <a:off x="483763" y="1128780"/>
            <a:ext cx="11518899" cy="5606781"/>
          </a:xfrm>
        </p:spPr>
        <p:txBody>
          <a:bodyPr vert="horz" lIns="91440" tIns="45720" rIns="91440" bIns="45720" rtlCol="0" anchor="t">
            <a:noAutofit/>
          </a:bodyPr>
          <a:lstStyle/>
          <a:p>
            <a:r>
              <a:rPr lang="en-US" sz="2400" dirty="0">
                <a:ea typeface="+mn-lt"/>
                <a:cs typeface="+mn-lt"/>
              </a:rPr>
              <a:t>Consider a </a:t>
            </a:r>
            <a:r>
              <a:rPr lang="en-US" sz="2400" b="1" i="1" dirty="0">
                <a:ea typeface="+mn-lt"/>
                <a:cs typeface="+mn-lt"/>
              </a:rPr>
              <a:t>stock trading system</a:t>
            </a:r>
            <a:r>
              <a:rPr lang="en-US" sz="2400" dirty="0">
                <a:ea typeface="+mn-lt"/>
                <a:cs typeface="+mn-lt"/>
              </a:rPr>
              <a:t> that uses machine learning algorithms to analyze market trends and identify profitable investments. </a:t>
            </a:r>
            <a:endParaRPr lang="en-US" sz="2400">
              <a:cs typeface="Calibri"/>
            </a:endParaRPr>
          </a:p>
          <a:p>
            <a:r>
              <a:rPr lang="en-US" sz="2400" dirty="0">
                <a:ea typeface="+mn-lt"/>
                <a:cs typeface="+mn-lt"/>
              </a:rPr>
              <a:t>The system is equipped with sensors that collect data on various market indicators, such as </a:t>
            </a:r>
            <a:r>
              <a:rPr lang="en-US" sz="2400" b="1" i="1" dirty="0">
                <a:ea typeface="+mn-lt"/>
                <a:cs typeface="+mn-lt"/>
              </a:rPr>
              <a:t>stock prices, trading volume, news headlines, and social media sentiment.</a:t>
            </a:r>
            <a:r>
              <a:rPr lang="en-US" sz="2400" dirty="0">
                <a:ea typeface="+mn-lt"/>
                <a:cs typeface="+mn-lt"/>
              </a:rPr>
              <a:t> </a:t>
            </a:r>
          </a:p>
          <a:p>
            <a:r>
              <a:rPr lang="en-US" sz="2400" dirty="0">
                <a:ea typeface="+mn-lt"/>
                <a:cs typeface="+mn-lt"/>
              </a:rPr>
              <a:t>Based on this data, the system's rational agent calculates the expected utility of each potential investment, taking into account factors such as</a:t>
            </a:r>
            <a:r>
              <a:rPr lang="en-US" sz="2400" b="1" i="1" dirty="0">
                <a:ea typeface="+mn-lt"/>
                <a:cs typeface="+mn-lt"/>
              </a:rPr>
              <a:t> risk, return, and liquidity. </a:t>
            </a:r>
          </a:p>
          <a:p>
            <a:r>
              <a:rPr lang="en-US" sz="2400" dirty="0">
                <a:ea typeface="+mn-lt"/>
                <a:cs typeface="+mn-lt"/>
              </a:rPr>
              <a:t>The agent then selects the investment with the </a:t>
            </a:r>
            <a:r>
              <a:rPr lang="en-US" sz="2400" b="1" i="1" dirty="0">
                <a:ea typeface="+mn-lt"/>
                <a:cs typeface="+mn-lt"/>
              </a:rPr>
              <a:t>highest expected utility </a:t>
            </a:r>
            <a:r>
              <a:rPr lang="en-US" sz="2400" dirty="0">
                <a:ea typeface="+mn-lt"/>
                <a:cs typeface="+mn-lt"/>
              </a:rPr>
              <a:t>and executes the corresponding trade.</a:t>
            </a:r>
            <a:endParaRPr lang="en-US" sz="2400">
              <a:cs typeface="Calibri"/>
            </a:endParaRPr>
          </a:p>
          <a:p>
            <a:r>
              <a:rPr lang="en-US" sz="2400" dirty="0">
                <a:ea typeface="+mn-lt"/>
                <a:cs typeface="+mn-lt"/>
              </a:rPr>
              <a:t>In this example, the rational agent is capable of making decisions that </a:t>
            </a:r>
            <a:r>
              <a:rPr lang="en-US" sz="2400" b="1" i="1" dirty="0">
                <a:ea typeface="+mn-lt"/>
                <a:cs typeface="+mn-lt"/>
              </a:rPr>
              <a:t>maximize the expected return on investment based</a:t>
            </a:r>
            <a:r>
              <a:rPr lang="en-US" sz="2400" dirty="0">
                <a:ea typeface="+mn-lt"/>
                <a:cs typeface="+mn-lt"/>
              </a:rPr>
              <a:t> on the available market data and the system's predefined investment goals. </a:t>
            </a:r>
          </a:p>
          <a:p>
            <a:r>
              <a:rPr lang="en-US" sz="2400" dirty="0">
                <a:ea typeface="+mn-lt"/>
                <a:cs typeface="+mn-lt"/>
              </a:rPr>
              <a:t>It uses a combination of sensing, modeling, and decision-making techniques to perform its task, and it can adapt its strategies over time based on the feedback it receives from the market.</a:t>
            </a:r>
          </a:p>
        </p:txBody>
      </p:sp>
    </p:spTree>
    <p:extLst>
      <p:ext uri="{BB962C8B-B14F-4D97-AF65-F5344CB8AC3E}">
        <p14:creationId xmlns:p14="http://schemas.microsoft.com/office/powerpoint/2010/main" val="3576130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ABE8C5-55D0-258B-0F6A-21F15761B63F}"/>
              </a:ext>
            </a:extLst>
          </p:cNvPr>
          <p:cNvSpPr>
            <a:spLocks noGrp="1"/>
          </p:cNvSpPr>
          <p:nvPr>
            <p:ph type="title"/>
          </p:nvPr>
        </p:nvSpPr>
        <p:spPr>
          <a:xfrm>
            <a:off x="808638" y="386930"/>
            <a:ext cx="9236700" cy="1188950"/>
          </a:xfrm>
        </p:spPr>
        <p:txBody>
          <a:bodyPr anchor="b">
            <a:normAutofit/>
          </a:bodyPr>
          <a:lstStyle/>
          <a:p>
            <a:r>
              <a:rPr lang="en-US" sz="5400">
                <a:ea typeface="+mj-lt"/>
                <a:cs typeface="+mj-lt"/>
              </a:rPr>
              <a:t>Intelligent Agent </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957935-FFB2-10F4-47D1-D154833EFB4F}"/>
              </a:ext>
            </a:extLst>
          </p:cNvPr>
          <p:cNvSpPr>
            <a:spLocks noGrp="1"/>
          </p:cNvSpPr>
          <p:nvPr>
            <p:ph idx="1"/>
          </p:nvPr>
        </p:nvSpPr>
        <p:spPr>
          <a:xfrm>
            <a:off x="579013" y="2277539"/>
            <a:ext cx="10658821" cy="3950683"/>
          </a:xfrm>
        </p:spPr>
        <p:txBody>
          <a:bodyPr vert="horz" lIns="91440" tIns="45720" rIns="91440" bIns="45720" rtlCol="0" anchor="ctr">
            <a:normAutofit/>
          </a:bodyPr>
          <a:lstStyle/>
          <a:p>
            <a:r>
              <a:rPr lang="en-US" sz="2400" dirty="0">
                <a:ea typeface="+mn-lt"/>
                <a:cs typeface="+mn-lt"/>
              </a:rPr>
              <a:t>An </a:t>
            </a:r>
            <a:r>
              <a:rPr lang="en-US" sz="2400" b="1" dirty="0">
                <a:ea typeface="+mn-lt"/>
                <a:cs typeface="+mn-lt"/>
              </a:rPr>
              <a:t>intelligent agent</a:t>
            </a:r>
            <a:r>
              <a:rPr lang="en-US" sz="2400" dirty="0">
                <a:ea typeface="+mn-lt"/>
                <a:cs typeface="+mn-lt"/>
              </a:rPr>
              <a:t> is an autonomous software or hardware system that can perform a specific task or set of tasks, based on its perception of the environment and its ability to reason and act upon that environment to achieve its goals or objectives.</a:t>
            </a:r>
            <a:endParaRPr lang="en-US" sz="2400" dirty="0">
              <a:cs typeface="Calibri" panose="020F0502020204030204"/>
            </a:endParaRPr>
          </a:p>
          <a:p>
            <a:r>
              <a:rPr lang="en-US" sz="2400" dirty="0">
                <a:ea typeface="+mn-lt"/>
                <a:cs typeface="+mn-lt"/>
              </a:rPr>
              <a:t>Intelligent agents can range from simple systems, such as chatbots or recommendation engines, to complex systems, such as autonomous vehicles, drones, or robots. </a:t>
            </a:r>
          </a:p>
          <a:p>
            <a:r>
              <a:rPr lang="en-US" sz="2400" dirty="0">
                <a:ea typeface="+mn-lt"/>
                <a:cs typeface="+mn-lt"/>
              </a:rPr>
              <a:t>These agents can be designed to operate in </a:t>
            </a:r>
            <a:r>
              <a:rPr lang="en-US" sz="2400" b="1" dirty="0">
                <a:ea typeface="+mn-lt"/>
                <a:cs typeface="+mn-lt"/>
              </a:rPr>
              <a:t>different environments</a:t>
            </a:r>
            <a:r>
              <a:rPr lang="en-US" sz="2400" dirty="0">
                <a:ea typeface="+mn-lt"/>
                <a:cs typeface="+mn-lt"/>
              </a:rPr>
              <a:t>, such as virtual or physical environments, and can interact with users or other agents in various ways.</a:t>
            </a:r>
            <a:endParaRPr lang="en-US" sz="2400" dirty="0">
              <a:cs typeface="Calibri"/>
            </a:endParaRPr>
          </a:p>
        </p:txBody>
      </p:sp>
    </p:spTree>
    <p:extLst>
      <p:ext uri="{BB962C8B-B14F-4D97-AF65-F5344CB8AC3E}">
        <p14:creationId xmlns:p14="http://schemas.microsoft.com/office/powerpoint/2010/main" val="3761395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77715-BE32-2845-72BF-3D0205C9ADAF}"/>
              </a:ext>
            </a:extLst>
          </p:cNvPr>
          <p:cNvSpPr>
            <a:spLocks noGrp="1"/>
          </p:cNvSpPr>
          <p:nvPr>
            <p:ph type="title"/>
          </p:nvPr>
        </p:nvSpPr>
        <p:spPr>
          <a:xfrm>
            <a:off x="696370" y="126388"/>
            <a:ext cx="10128323" cy="1256602"/>
          </a:xfrm>
        </p:spPr>
        <p:txBody>
          <a:bodyPr anchor="b">
            <a:normAutofit/>
          </a:bodyPr>
          <a:lstStyle/>
          <a:p>
            <a:r>
              <a:rPr lang="en-US" sz="4000">
                <a:ea typeface="+mj-lt"/>
                <a:cs typeface="+mj-lt"/>
              </a:rPr>
              <a:t>PEAS(Performance, Environment, Actuator, Sensors) </a:t>
            </a:r>
            <a:endParaRPr lang="en-US" sz="4000"/>
          </a:p>
        </p:txBody>
      </p:sp>
      <p:sp>
        <p:nvSpPr>
          <p:cNvPr id="3" name="Content Placeholder 2">
            <a:extLst>
              <a:ext uri="{FF2B5EF4-FFF2-40B4-BE49-F238E27FC236}">
                <a16:creationId xmlns:a16="http://schemas.microsoft.com/office/drawing/2014/main" id="{586867BC-2713-8AB6-550D-E8163F4CC8FF}"/>
              </a:ext>
            </a:extLst>
          </p:cNvPr>
          <p:cNvSpPr>
            <a:spLocks noGrp="1"/>
          </p:cNvSpPr>
          <p:nvPr>
            <p:ph idx="1"/>
          </p:nvPr>
        </p:nvSpPr>
        <p:spPr>
          <a:xfrm>
            <a:off x="707102" y="1559818"/>
            <a:ext cx="11072774" cy="4699315"/>
          </a:xfrm>
        </p:spPr>
        <p:txBody>
          <a:bodyPr vert="horz" lIns="91440" tIns="45720" rIns="91440" bIns="45720" rtlCol="0" anchor="t">
            <a:normAutofit/>
          </a:bodyPr>
          <a:lstStyle/>
          <a:p>
            <a:r>
              <a:rPr lang="en-US" sz="2400" b="1" i="1" dirty="0">
                <a:ea typeface="+mn-lt"/>
                <a:cs typeface="+mn-lt"/>
              </a:rPr>
              <a:t>Performance measure: </a:t>
            </a:r>
            <a:endParaRPr lang="en-US" sz="2400" dirty="0">
              <a:ea typeface="+mn-lt"/>
              <a:cs typeface="+mn-lt"/>
            </a:endParaRPr>
          </a:p>
          <a:p>
            <a:pPr lvl="1"/>
            <a:r>
              <a:rPr lang="en-US" dirty="0">
                <a:ea typeface="+mn-lt"/>
                <a:cs typeface="+mn-lt"/>
              </a:rPr>
              <a:t>This is a metric that defines the success of an agent's behavior. </a:t>
            </a:r>
          </a:p>
          <a:p>
            <a:pPr lvl="1"/>
            <a:r>
              <a:rPr lang="en-US" dirty="0">
                <a:ea typeface="+mn-lt"/>
                <a:cs typeface="+mn-lt"/>
              </a:rPr>
              <a:t>It specifies the criteria by which the agent's performance is evaluated. </a:t>
            </a:r>
          </a:p>
          <a:p>
            <a:pPr lvl="1"/>
            <a:r>
              <a:rPr lang="en-US" dirty="0">
                <a:ea typeface="+mn-lt"/>
                <a:cs typeface="+mn-lt"/>
              </a:rPr>
              <a:t>For example, for a chess-playing agent, the performance measure could be the number of games won or the time taken to win a game.</a:t>
            </a:r>
            <a:endParaRPr lang="en-US">
              <a:cs typeface="Calibri"/>
            </a:endParaRPr>
          </a:p>
          <a:p>
            <a:r>
              <a:rPr lang="en-US" sz="2400" b="1" i="1" dirty="0">
                <a:ea typeface="+mn-lt"/>
                <a:cs typeface="+mn-lt"/>
              </a:rPr>
              <a:t>Environment:</a:t>
            </a:r>
            <a:r>
              <a:rPr lang="en-US" sz="2400" dirty="0">
                <a:ea typeface="+mn-lt"/>
                <a:cs typeface="+mn-lt"/>
              </a:rPr>
              <a:t> </a:t>
            </a:r>
          </a:p>
          <a:p>
            <a:pPr lvl="1"/>
            <a:r>
              <a:rPr lang="en-US" dirty="0">
                <a:ea typeface="+mn-lt"/>
                <a:cs typeface="+mn-lt"/>
              </a:rPr>
              <a:t>This is the external context in which the agent operates. </a:t>
            </a:r>
          </a:p>
          <a:p>
            <a:pPr lvl="1"/>
            <a:r>
              <a:rPr lang="en-US" dirty="0">
                <a:ea typeface="+mn-lt"/>
                <a:cs typeface="+mn-lt"/>
              </a:rPr>
              <a:t>It includes all the entities and objects that the agent interacts with. </a:t>
            </a:r>
          </a:p>
          <a:p>
            <a:pPr lvl="1"/>
            <a:r>
              <a:rPr lang="en-US" dirty="0">
                <a:ea typeface="+mn-lt"/>
                <a:cs typeface="+mn-lt"/>
              </a:rPr>
              <a:t>The environment can be physical, virtual, or a combination of both. </a:t>
            </a:r>
          </a:p>
          <a:p>
            <a:pPr lvl="1"/>
            <a:r>
              <a:rPr lang="en-US" dirty="0">
                <a:ea typeface="+mn-lt"/>
                <a:cs typeface="+mn-lt"/>
              </a:rPr>
              <a:t>For example, the environment for a robot cleaning agent could be a physical room with furniture and objects.</a:t>
            </a:r>
            <a:endParaRPr lang="en-US">
              <a:cs typeface="Calibri"/>
            </a:endParaRPr>
          </a:p>
        </p:txBody>
      </p:sp>
      <p:sp>
        <p:nvSpPr>
          <p:cNvPr id="60" name="Rectangle 5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4325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77715-BE32-2845-72BF-3D0205C9ADAF}"/>
              </a:ext>
            </a:extLst>
          </p:cNvPr>
          <p:cNvSpPr>
            <a:spLocks noGrp="1"/>
          </p:cNvSpPr>
          <p:nvPr>
            <p:ph type="title"/>
          </p:nvPr>
        </p:nvSpPr>
        <p:spPr>
          <a:xfrm>
            <a:off x="631976" y="126388"/>
            <a:ext cx="10192717" cy="1213673"/>
          </a:xfrm>
        </p:spPr>
        <p:txBody>
          <a:bodyPr anchor="b">
            <a:normAutofit/>
          </a:bodyPr>
          <a:lstStyle/>
          <a:p>
            <a:r>
              <a:rPr lang="en-US" sz="4000">
                <a:ea typeface="+mj-lt"/>
                <a:cs typeface="+mj-lt"/>
              </a:rPr>
              <a:t>PEAS(Performance, Environment, Actuator, Sensors) </a:t>
            </a:r>
            <a:endParaRPr lang="en-US" sz="4000"/>
          </a:p>
        </p:txBody>
      </p:sp>
      <p:sp>
        <p:nvSpPr>
          <p:cNvPr id="3" name="Content Placeholder 2">
            <a:extLst>
              <a:ext uri="{FF2B5EF4-FFF2-40B4-BE49-F238E27FC236}">
                <a16:creationId xmlns:a16="http://schemas.microsoft.com/office/drawing/2014/main" id="{586867BC-2713-8AB6-550D-E8163F4CC8FF}"/>
              </a:ext>
            </a:extLst>
          </p:cNvPr>
          <p:cNvSpPr>
            <a:spLocks noGrp="1"/>
          </p:cNvSpPr>
          <p:nvPr>
            <p:ph idx="1"/>
          </p:nvPr>
        </p:nvSpPr>
        <p:spPr>
          <a:xfrm>
            <a:off x="524652" y="1484691"/>
            <a:ext cx="11577194" cy="4774442"/>
          </a:xfrm>
        </p:spPr>
        <p:txBody>
          <a:bodyPr vert="horz" lIns="91440" tIns="45720" rIns="91440" bIns="45720" rtlCol="0" anchor="t">
            <a:noAutofit/>
          </a:bodyPr>
          <a:lstStyle/>
          <a:p>
            <a:r>
              <a:rPr lang="en-US" sz="2400" b="1" i="1" dirty="0">
                <a:ea typeface="+mn-lt"/>
                <a:cs typeface="+mn-lt"/>
              </a:rPr>
              <a:t>Actuators: </a:t>
            </a:r>
            <a:endParaRPr lang="en-US" sz="2400" dirty="0">
              <a:ea typeface="+mn-lt"/>
              <a:cs typeface="+mn-lt"/>
            </a:endParaRPr>
          </a:p>
          <a:p>
            <a:pPr lvl="1"/>
            <a:r>
              <a:rPr lang="en-US" dirty="0">
                <a:ea typeface="+mn-lt"/>
                <a:cs typeface="+mn-lt"/>
              </a:rPr>
              <a:t>These are the physical or virtual devices that the agent uses to act on the environment. </a:t>
            </a:r>
            <a:endParaRPr lang="en-US">
              <a:cs typeface="Calibri"/>
            </a:endParaRPr>
          </a:p>
          <a:p>
            <a:pPr lvl="1"/>
            <a:r>
              <a:rPr lang="en-US" dirty="0">
                <a:ea typeface="+mn-lt"/>
                <a:cs typeface="+mn-lt"/>
              </a:rPr>
              <a:t>They are responsible for executing the actions that the agent decides to take. </a:t>
            </a:r>
            <a:endParaRPr lang="en-US">
              <a:cs typeface="Calibri"/>
            </a:endParaRPr>
          </a:p>
          <a:p>
            <a:pPr lvl="1"/>
            <a:r>
              <a:rPr lang="en-US" dirty="0">
                <a:ea typeface="+mn-lt"/>
                <a:cs typeface="+mn-lt"/>
              </a:rPr>
              <a:t>For example, the actuators for a robot cleaning agent could be its motors and brushes.</a:t>
            </a:r>
            <a:endParaRPr lang="en-US">
              <a:cs typeface="Calibri"/>
            </a:endParaRPr>
          </a:p>
          <a:p>
            <a:r>
              <a:rPr lang="en-US" sz="2400" b="1" i="1" dirty="0">
                <a:ea typeface="+mn-lt"/>
                <a:cs typeface="+mn-lt"/>
              </a:rPr>
              <a:t>Sensors: </a:t>
            </a:r>
            <a:endParaRPr lang="en-US" sz="2400" b="1" i="1">
              <a:cs typeface="Calibri"/>
            </a:endParaRPr>
          </a:p>
          <a:p>
            <a:pPr lvl="1"/>
            <a:r>
              <a:rPr lang="en-US" dirty="0">
                <a:ea typeface="+mn-lt"/>
                <a:cs typeface="+mn-lt"/>
              </a:rPr>
              <a:t>These are the physical or virtual devices that the agent uses to perceive the environment. </a:t>
            </a:r>
            <a:endParaRPr lang="en-US">
              <a:cs typeface="Calibri"/>
            </a:endParaRPr>
          </a:p>
          <a:p>
            <a:pPr lvl="1"/>
            <a:r>
              <a:rPr lang="en-US" dirty="0">
                <a:ea typeface="+mn-lt"/>
                <a:cs typeface="+mn-lt"/>
              </a:rPr>
              <a:t>They are responsible for collecting data about the state of the environment that the agent can use to make decisions. </a:t>
            </a:r>
            <a:endParaRPr lang="en-US">
              <a:cs typeface="Calibri"/>
            </a:endParaRPr>
          </a:p>
          <a:p>
            <a:pPr lvl="1"/>
            <a:r>
              <a:rPr lang="en-US" dirty="0">
                <a:ea typeface="+mn-lt"/>
                <a:cs typeface="+mn-lt"/>
              </a:rPr>
              <a:t>For example, the sensors for a robot cleaning agent could be its cameras and sensors that detect dirt and obstacles.</a:t>
            </a:r>
          </a:p>
          <a:p>
            <a:endParaRPr lang="en-US" sz="2400" dirty="0">
              <a:ea typeface="+mn-lt"/>
              <a:cs typeface="+mn-lt"/>
            </a:endParaRPr>
          </a:p>
          <a:p>
            <a:endParaRPr lang="en-US" sz="3200" b="1" i="1" dirty="0">
              <a:cs typeface="Calibri"/>
            </a:endParaRPr>
          </a:p>
        </p:txBody>
      </p:sp>
      <p:sp>
        <p:nvSpPr>
          <p:cNvPr id="60" name="Rectangle 5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5176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EA8B51-48E9-1281-71D1-3FDD46C18850}"/>
              </a:ext>
            </a:extLst>
          </p:cNvPr>
          <p:cNvSpPr>
            <a:spLocks noGrp="1"/>
          </p:cNvSpPr>
          <p:nvPr>
            <p:ph type="title"/>
          </p:nvPr>
        </p:nvSpPr>
        <p:spPr>
          <a:xfrm>
            <a:off x="838200" y="557188"/>
            <a:ext cx="10515600" cy="1133499"/>
          </a:xfrm>
        </p:spPr>
        <p:txBody>
          <a:bodyPr>
            <a:normAutofit/>
          </a:bodyPr>
          <a:lstStyle/>
          <a:p>
            <a:pPr algn="ctr"/>
            <a:r>
              <a:rPr lang="en-US" sz="5200">
                <a:ea typeface="+mj-lt"/>
                <a:cs typeface="+mj-lt"/>
              </a:rPr>
              <a:t>Types of Environment</a:t>
            </a:r>
            <a:endParaRPr lang="en-US" sz="5200"/>
          </a:p>
        </p:txBody>
      </p:sp>
      <p:graphicFrame>
        <p:nvGraphicFramePr>
          <p:cNvPr id="28" name="Content Placeholder 2">
            <a:extLst>
              <a:ext uri="{FF2B5EF4-FFF2-40B4-BE49-F238E27FC236}">
                <a16:creationId xmlns:a16="http://schemas.microsoft.com/office/drawing/2014/main" id="{A11120DB-A9D3-BBCE-1BEF-4EE3BAD918DB}"/>
              </a:ext>
            </a:extLst>
          </p:cNvPr>
          <p:cNvGraphicFramePr>
            <a:graphicFrameLocks noGrp="1"/>
          </p:cNvGraphicFramePr>
          <p:nvPr>
            <p:ph idx="1"/>
            <p:extLst>
              <p:ext uri="{D42A27DB-BD31-4B8C-83A1-F6EECF244321}">
                <p14:modId xmlns:p14="http://schemas.microsoft.com/office/powerpoint/2010/main" val="3173943587"/>
              </p:ext>
            </p:extLst>
          </p:nvPr>
        </p:nvGraphicFramePr>
        <p:xfrm>
          <a:off x="516228" y="1871730"/>
          <a:ext cx="11159543" cy="4620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1840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EA8B51-48E9-1281-71D1-3FDD46C18850}"/>
              </a:ext>
            </a:extLst>
          </p:cNvPr>
          <p:cNvSpPr>
            <a:spLocks noGrp="1"/>
          </p:cNvSpPr>
          <p:nvPr>
            <p:ph type="title"/>
          </p:nvPr>
        </p:nvSpPr>
        <p:spPr>
          <a:xfrm>
            <a:off x="838200" y="557188"/>
            <a:ext cx="10515600" cy="1133499"/>
          </a:xfrm>
        </p:spPr>
        <p:txBody>
          <a:bodyPr>
            <a:normAutofit/>
          </a:bodyPr>
          <a:lstStyle/>
          <a:p>
            <a:pPr algn="ctr"/>
            <a:r>
              <a:rPr lang="en-US" sz="5200">
                <a:ea typeface="+mj-lt"/>
                <a:cs typeface="+mj-lt"/>
              </a:rPr>
              <a:t>Types of Environment</a:t>
            </a:r>
            <a:endParaRPr lang="en-US" sz="5200"/>
          </a:p>
        </p:txBody>
      </p:sp>
      <p:graphicFrame>
        <p:nvGraphicFramePr>
          <p:cNvPr id="28" name="Content Placeholder 2">
            <a:extLst>
              <a:ext uri="{FF2B5EF4-FFF2-40B4-BE49-F238E27FC236}">
                <a16:creationId xmlns:a16="http://schemas.microsoft.com/office/drawing/2014/main" id="{A11120DB-A9D3-BBCE-1BEF-4EE3BAD918DB}"/>
              </a:ext>
            </a:extLst>
          </p:cNvPr>
          <p:cNvGraphicFramePr>
            <a:graphicFrameLocks noGrp="1"/>
          </p:cNvGraphicFramePr>
          <p:nvPr>
            <p:ph idx="1"/>
            <p:extLst>
              <p:ext uri="{D42A27DB-BD31-4B8C-83A1-F6EECF244321}">
                <p14:modId xmlns:p14="http://schemas.microsoft.com/office/powerpoint/2010/main" val="3681033611"/>
              </p:ext>
            </p:extLst>
          </p:nvPr>
        </p:nvGraphicFramePr>
        <p:xfrm>
          <a:off x="2269747" y="2385850"/>
          <a:ext cx="7661687" cy="21787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4256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EA8B51-48E9-1281-71D1-3FDD46C18850}"/>
              </a:ext>
            </a:extLst>
          </p:cNvPr>
          <p:cNvSpPr>
            <a:spLocks noGrp="1"/>
          </p:cNvSpPr>
          <p:nvPr>
            <p:ph type="title"/>
          </p:nvPr>
        </p:nvSpPr>
        <p:spPr>
          <a:xfrm>
            <a:off x="838200" y="557188"/>
            <a:ext cx="10515600" cy="1133499"/>
          </a:xfrm>
        </p:spPr>
        <p:txBody>
          <a:bodyPr>
            <a:normAutofit/>
          </a:bodyPr>
          <a:lstStyle/>
          <a:p>
            <a:pPr algn="ctr"/>
            <a:r>
              <a:rPr lang="en-US" sz="5200">
                <a:ea typeface="+mj-lt"/>
                <a:cs typeface="+mj-lt"/>
              </a:rPr>
              <a:t>Types of Environment</a:t>
            </a:r>
            <a:endParaRPr lang="en-US" sz="5200"/>
          </a:p>
        </p:txBody>
      </p:sp>
      <p:graphicFrame>
        <p:nvGraphicFramePr>
          <p:cNvPr id="5" name="Content Placeholder 2">
            <a:extLst>
              <a:ext uri="{FF2B5EF4-FFF2-40B4-BE49-F238E27FC236}">
                <a16:creationId xmlns:a16="http://schemas.microsoft.com/office/drawing/2014/main" id="{95E819B1-9818-A158-15B0-6883E8DA455C}"/>
              </a:ext>
            </a:extLst>
          </p:cNvPr>
          <p:cNvGraphicFramePr>
            <a:graphicFrameLocks noGrp="1"/>
          </p:cNvGraphicFramePr>
          <p:nvPr>
            <p:ph idx="1"/>
            <p:extLst>
              <p:ext uri="{D42A27DB-BD31-4B8C-83A1-F6EECF244321}">
                <p14:modId xmlns:p14="http://schemas.microsoft.com/office/powerpoint/2010/main" val="3608025621"/>
              </p:ext>
            </p:extLst>
          </p:nvPr>
        </p:nvGraphicFramePr>
        <p:xfrm>
          <a:off x="773806" y="1818068"/>
          <a:ext cx="10923430" cy="4524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1879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68" name="Freeform: Shape 67">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71"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3"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75"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76" name="Freeform: Shape 75">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7DB7F90D-58BB-24F4-07EE-7F058FD783C4}"/>
              </a:ext>
            </a:extLst>
          </p:cNvPr>
          <p:cNvSpPr>
            <a:spLocks noGrp="1"/>
          </p:cNvSpPr>
          <p:nvPr>
            <p:ph type="title"/>
          </p:nvPr>
        </p:nvSpPr>
        <p:spPr>
          <a:xfrm>
            <a:off x="838200" y="1391619"/>
            <a:ext cx="4905401" cy="4042196"/>
          </a:xfrm>
        </p:spPr>
        <p:txBody>
          <a:bodyPr>
            <a:normAutofit/>
          </a:bodyPr>
          <a:lstStyle/>
          <a:p>
            <a:pPr algn="ctr"/>
            <a:r>
              <a:rPr lang="en-US">
                <a:solidFill>
                  <a:schemeClr val="bg1"/>
                </a:solidFill>
                <a:cs typeface="Calibri Light"/>
              </a:rPr>
              <a:t>Course Outline</a:t>
            </a:r>
            <a:endParaRPr lang="en-US">
              <a:solidFill>
                <a:schemeClr val="bg1"/>
              </a:solidFill>
            </a:endParaRPr>
          </a:p>
        </p:txBody>
      </p:sp>
      <p:sp>
        <p:nvSpPr>
          <p:cNvPr id="3" name="Content Placeholder 2">
            <a:extLst>
              <a:ext uri="{FF2B5EF4-FFF2-40B4-BE49-F238E27FC236}">
                <a16:creationId xmlns:a16="http://schemas.microsoft.com/office/drawing/2014/main" id="{33D0B231-25B1-E7C2-1EEF-4FE5A85AFCC4}"/>
              </a:ext>
            </a:extLst>
          </p:cNvPr>
          <p:cNvSpPr>
            <a:spLocks noGrp="1"/>
          </p:cNvSpPr>
          <p:nvPr>
            <p:ph idx="1"/>
          </p:nvPr>
        </p:nvSpPr>
        <p:spPr>
          <a:xfrm>
            <a:off x="6262623" y="1130846"/>
            <a:ext cx="5565051" cy="4351338"/>
          </a:xfrm>
        </p:spPr>
        <p:txBody>
          <a:bodyPr vert="horz" lIns="91440" tIns="45720" rIns="91440" bIns="45720" rtlCol="0">
            <a:normAutofit/>
          </a:bodyPr>
          <a:lstStyle/>
          <a:p>
            <a:pPr marL="0" indent="0">
              <a:buNone/>
            </a:pPr>
            <a:r>
              <a:rPr lang="en-US" sz="2600">
                <a:solidFill>
                  <a:schemeClr val="bg1"/>
                </a:solidFill>
                <a:ea typeface="+mn-lt"/>
                <a:cs typeface="+mn-lt"/>
              </a:rPr>
              <a:t>1. Black- Box Model of Agent</a:t>
            </a:r>
            <a:endParaRPr lang="en-US" sz="2600">
              <a:solidFill>
                <a:schemeClr val="bg1"/>
              </a:solidFill>
              <a:cs typeface="Calibri" panose="020F0502020204030204"/>
            </a:endParaRPr>
          </a:p>
          <a:p>
            <a:pPr marL="0" indent="0">
              <a:buNone/>
            </a:pPr>
            <a:r>
              <a:rPr lang="en-US" sz="2600">
                <a:solidFill>
                  <a:schemeClr val="bg1"/>
                </a:solidFill>
                <a:ea typeface="+mn-lt"/>
                <a:cs typeface="+mn-lt"/>
              </a:rPr>
              <a:t>2. Intentionality and Goals</a:t>
            </a:r>
            <a:endParaRPr lang="en-US" sz="2600">
              <a:solidFill>
                <a:schemeClr val="bg1"/>
              </a:solidFill>
              <a:cs typeface="Calibri" panose="020F0502020204030204"/>
            </a:endParaRPr>
          </a:p>
          <a:p>
            <a:pPr marL="0" indent="0">
              <a:buNone/>
            </a:pPr>
            <a:r>
              <a:rPr lang="en-US" sz="2600">
                <a:solidFill>
                  <a:schemeClr val="bg1"/>
                </a:solidFill>
                <a:ea typeface="+mn-lt"/>
                <a:cs typeface="+mn-lt"/>
              </a:rPr>
              <a:t>3. Games, Search, Heuristic and Pruning</a:t>
            </a:r>
            <a:endParaRPr lang="en-US" sz="2600">
              <a:solidFill>
                <a:schemeClr val="bg1"/>
              </a:solidFill>
              <a:cs typeface="Calibri" panose="020F0502020204030204"/>
            </a:endParaRPr>
          </a:p>
          <a:p>
            <a:pPr marL="0" indent="0">
              <a:buNone/>
            </a:pPr>
            <a:r>
              <a:rPr lang="en-US" sz="2600">
                <a:solidFill>
                  <a:schemeClr val="bg1"/>
                </a:solidFill>
                <a:ea typeface="+mn-lt"/>
                <a:cs typeface="+mn-lt"/>
              </a:rPr>
              <a:t>4. Strategies Rules</a:t>
            </a:r>
            <a:endParaRPr lang="en-US" sz="2600">
              <a:solidFill>
                <a:schemeClr val="bg1"/>
              </a:solidFill>
              <a:cs typeface="Calibri" panose="020F0502020204030204"/>
            </a:endParaRPr>
          </a:p>
          <a:p>
            <a:pPr marL="0" indent="0">
              <a:buNone/>
            </a:pPr>
            <a:r>
              <a:rPr lang="en-US" sz="2600">
                <a:solidFill>
                  <a:schemeClr val="bg1"/>
                </a:solidFill>
                <a:ea typeface="+mn-lt"/>
                <a:cs typeface="+mn-lt"/>
              </a:rPr>
              <a:t>5. Making Simple Game- Playing Agent for TTT</a:t>
            </a:r>
            <a:endParaRPr lang="en-US" sz="2600">
              <a:solidFill>
                <a:schemeClr val="bg1"/>
              </a:solidFill>
              <a:cs typeface="Calibri" panose="020F0502020204030204"/>
            </a:endParaRPr>
          </a:p>
          <a:p>
            <a:pPr marL="0" indent="0">
              <a:buNone/>
            </a:pPr>
            <a:r>
              <a:rPr lang="en-US" sz="2600">
                <a:solidFill>
                  <a:schemeClr val="bg1"/>
                </a:solidFill>
                <a:ea typeface="+mn-lt"/>
                <a:cs typeface="+mn-lt"/>
              </a:rPr>
              <a:t>6. Evaluation Functions, Utilitarian, Decision Making, Planning, Internal Representation</a:t>
            </a:r>
            <a:endParaRPr lang="en-US" sz="2600">
              <a:solidFill>
                <a:schemeClr val="bg1"/>
              </a:solidFill>
              <a:cs typeface="Calibri" panose="020F0502020204030204"/>
            </a:endParaRPr>
          </a:p>
          <a:p>
            <a:endParaRPr lang="en-US" sz="2600">
              <a:solidFill>
                <a:schemeClr val="bg1"/>
              </a:solidFill>
            </a:endParaRPr>
          </a:p>
          <a:p>
            <a:pPr marL="0" indent="0">
              <a:buNone/>
            </a:pPr>
            <a:endParaRPr lang="en-US" sz="2600">
              <a:solidFill>
                <a:schemeClr val="bg1"/>
              </a:solidFill>
              <a:cs typeface="Calibri"/>
            </a:endParaRPr>
          </a:p>
        </p:txBody>
      </p:sp>
    </p:spTree>
    <p:extLst>
      <p:ext uri="{BB962C8B-B14F-4D97-AF65-F5344CB8AC3E}">
        <p14:creationId xmlns:p14="http://schemas.microsoft.com/office/powerpoint/2010/main" val="3760473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EA8B51-48E9-1281-71D1-3FDD46C18850}"/>
              </a:ext>
            </a:extLst>
          </p:cNvPr>
          <p:cNvSpPr>
            <a:spLocks noGrp="1"/>
          </p:cNvSpPr>
          <p:nvPr>
            <p:ph type="title"/>
          </p:nvPr>
        </p:nvSpPr>
        <p:spPr>
          <a:xfrm>
            <a:off x="838200" y="557188"/>
            <a:ext cx="10515600" cy="1133499"/>
          </a:xfrm>
        </p:spPr>
        <p:txBody>
          <a:bodyPr>
            <a:normAutofit/>
          </a:bodyPr>
          <a:lstStyle/>
          <a:p>
            <a:pPr algn="ctr"/>
            <a:r>
              <a:rPr lang="en-US" sz="5200">
                <a:ea typeface="+mj-lt"/>
                <a:cs typeface="+mj-lt"/>
              </a:rPr>
              <a:t>Types of Environment</a:t>
            </a:r>
            <a:endParaRPr lang="en-US" sz="5200"/>
          </a:p>
        </p:txBody>
      </p:sp>
      <p:graphicFrame>
        <p:nvGraphicFramePr>
          <p:cNvPr id="5" name="Content Placeholder 2">
            <a:extLst>
              <a:ext uri="{FF2B5EF4-FFF2-40B4-BE49-F238E27FC236}">
                <a16:creationId xmlns:a16="http://schemas.microsoft.com/office/drawing/2014/main" id="{95E819B1-9818-A158-15B0-6883E8DA455C}"/>
              </a:ext>
            </a:extLst>
          </p:cNvPr>
          <p:cNvGraphicFramePr>
            <a:graphicFrameLocks noGrp="1"/>
          </p:cNvGraphicFramePr>
          <p:nvPr>
            <p:ph idx="1"/>
            <p:extLst>
              <p:ext uri="{D42A27DB-BD31-4B8C-83A1-F6EECF244321}">
                <p14:modId xmlns:p14="http://schemas.microsoft.com/office/powerpoint/2010/main" val="823174505"/>
              </p:ext>
            </p:extLst>
          </p:nvPr>
        </p:nvGraphicFramePr>
        <p:xfrm>
          <a:off x="2251902" y="2038405"/>
          <a:ext cx="7985599" cy="2779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2845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C8DD9-43A9-C2AB-26A4-B90C789C34A6}"/>
              </a:ext>
            </a:extLst>
          </p:cNvPr>
          <p:cNvSpPr>
            <a:spLocks noGrp="1"/>
          </p:cNvSpPr>
          <p:nvPr>
            <p:ph type="title"/>
          </p:nvPr>
        </p:nvSpPr>
        <p:spPr>
          <a:xfrm>
            <a:off x="635000" y="640823"/>
            <a:ext cx="3418659" cy="5583148"/>
          </a:xfrm>
        </p:spPr>
        <p:txBody>
          <a:bodyPr anchor="ctr">
            <a:normAutofit/>
          </a:bodyPr>
          <a:lstStyle/>
          <a:p>
            <a:r>
              <a:rPr lang="en-US" sz="5400">
                <a:ea typeface="+mj-lt"/>
                <a:cs typeface="+mj-lt"/>
              </a:rPr>
              <a:t>Agent Program</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27A642F-7CD5-62E5-CD0A-CE96365C4F8B}"/>
              </a:ext>
            </a:extLst>
          </p:cNvPr>
          <p:cNvGraphicFramePr>
            <a:graphicFrameLocks noGrp="1"/>
          </p:cNvGraphicFramePr>
          <p:nvPr>
            <p:ph idx="1"/>
            <p:extLst>
              <p:ext uri="{D42A27DB-BD31-4B8C-83A1-F6EECF244321}">
                <p14:modId xmlns:p14="http://schemas.microsoft.com/office/powerpoint/2010/main" val="2427573043"/>
              </p:ext>
            </p:extLst>
          </p:nvPr>
        </p:nvGraphicFramePr>
        <p:xfrm>
          <a:off x="4648018" y="640822"/>
          <a:ext cx="7201019" cy="5847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3633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C8DD9-43A9-C2AB-26A4-B90C789C34A6}"/>
              </a:ext>
            </a:extLst>
          </p:cNvPr>
          <p:cNvSpPr>
            <a:spLocks noGrp="1"/>
          </p:cNvSpPr>
          <p:nvPr>
            <p:ph type="title"/>
          </p:nvPr>
        </p:nvSpPr>
        <p:spPr>
          <a:xfrm>
            <a:off x="3048002" y="731"/>
            <a:ext cx="8305799" cy="877203"/>
          </a:xfrm>
        </p:spPr>
        <p:txBody>
          <a:bodyPr>
            <a:normAutofit/>
          </a:bodyPr>
          <a:lstStyle/>
          <a:p>
            <a:r>
              <a:rPr lang="en-US" dirty="0">
                <a:ea typeface="+mj-lt"/>
                <a:cs typeface="+mj-lt"/>
              </a:rPr>
              <a:t>Agent Program</a:t>
            </a:r>
            <a:endParaRPr lang="en-US" dirty="0" err="1"/>
          </a:p>
        </p:txBody>
      </p:sp>
      <p:pic>
        <p:nvPicPr>
          <p:cNvPr id="5" name="Picture 4" descr="A grey robot with  colourful buttons">
            <a:extLst>
              <a:ext uri="{FF2B5EF4-FFF2-40B4-BE49-F238E27FC236}">
                <a16:creationId xmlns:a16="http://schemas.microsoft.com/office/drawing/2014/main" id="{27F6C245-1C6F-3B34-7876-374930623A21}"/>
              </a:ext>
            </a:extLst>
          </p:cNvPr>
          <p:cNvPicPr>
            <a:picLocks noChangeAspect="1"/>
          </p:cNvPicPr>
          <p:nvPr/>
        </p:nvPicPr>
        <p:blipFill rotWithShape="1">
          <a:blip r:embed="rId2"/>
          <a:srcRect l="49717" r="9222" b="4"/>
          <a:stretch/>
        </p:blipFill>
        <p:spPr>
          <a:xfrm>
            <a:off x="-826374" y="-10722"/>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AA2423CE-8C93-5C4B-4EF2-9F6595700652}"/>
              </a:ext>
            </a:extLst>
          </p:cNvPr>
          <p:cNvSpPr>
            <a:spLocks noGrp="1"/>
          </p:cNvSpPr>
          <p:nvPr>
            <p:ph idx="1"/>
          </p:nvPr>
        </p:nvSpPr>
        <p:spPr>
          <a:xfrm>
            <a:off x="2929947" y="881876"/>
            <a:ext cx="9014136" cy="5875488"/>
          </a:xfrm>
        </p:spPr>
        <p:txBody>
          <a:bodyPr vert="horz" lIns="91440" tIns="45720" rIns="91440" bIns="45720" rtlCol="0" anchor="t">
            <a:noAutofit/>
          </a:bodyPr>
          <a:lstStyle/>
          <a:p>
            <a:pPr>
              <a:lnSpc>
                <a:spcPct val="100000"/>
              </a:lnSpc>
            </a:pPr>
            <a:r>
              <a:rPr lang="en-US" sz="2400" dirty="0">
                <a:ea typeface="+mn-lt"/>
                <a:cs typeface="+mn-lt"/>
              </a:rPr>
              <a:t>Consider a simple vacuum cleaning robot that moves around a room, detects dirt on the floor, and cleans it up. The agent program for this robot might look like this:</a:t>
            </a:r>
            <a:endParaRPr lang="en-US" sz="2400">
              <a:cs typeface="Calibri" panose="020F0502020204030204"/>
            </a:endParaRPr>
          </a:p>
          <a:p>
            <a:pPr lvl="1">
              <a:lnSpc>
                <a:spcPct val="100000"/>
              </a:lnSpc>
            </a:pPr>
            <a:r>
              <a:rPr lang="en-US" sz="2200" b="1" i="1" dirty="0">
                <a:ea typeface="+mn-lt"/>
                <a:cs typeface="+mn-lt"/>
              </a:rPr>
              <a:t>Start the robot and initialize its sensors and actuators.</a:t>
            </a:r>
            <a:endParaRPr lang="en-US" sz="2200" b="1" i="1">
              <a:cs typeface="Calibri"/>
            </a:endParaRPr>
          </a:p>
          <a:p>
            <a:pPr lvl="1">
              <a:lnSpc>
                <a:spcPct val="100000"/>
              </a:lnSpc>
            </a:pPr>
            <a:r>
              <a:rPr lang="en-US" sz="2200" b="1" i="1" dirty="0">
                <a:ea typeface="+mn-lt"/>
                <a:cs typeface="+mn-lt"/>
              </a:rPr>
              <a:t>Move forward until an obstacle is detected.</a:t>
            </a:r>
            <a:endParaRPr lang="en-US" sz="2200" b="1" i="1">
              <a:cs typeface="Calibri"/>
            </a:endParaRPr>
          </a:p>
          <a:p>
            <a:pPr lvl="1">
              <a:lnSpc>
                <a:spcPct val="100000"/>
              </a:lnSpc>
            </a:pPr>
            <a:r>
              <a:rPr lang="en-US" sz="2200" b="1" i="1" dirty="0">
                <a:ea typeface="+mn-lt"/>
                <a:cs typeface="+mn-lt"/>
              </a:rPr>
              <a:t>When an obstacle is detected, turn left or right and continue moving.</a:t>
            </a:r>
            <a:endParaRPr lang="en-US" sz="2200" b="1" i="1">
              <a:cs typeface="Calibri"/>
            </a:endParaRPr>
          </a:p>
          <a:p>
            <a:pPr lvl="1">
              <a:lnSpc>
                <a:spcPct val="100000"/>
              </a:lnSpc>
            </a:pPr>
            <a:r>
              <a:rPr lang="en-US" sz="2200" b="1" i="1" dirty="0">
                <a:ea typeface="+mn-lt"/>
                <a:cs typeface="+mn-lt"/>
              </a:rPr>
              <a:t>When dirt is detected, stop and activate the cleaning mechanism.</a:t>
            </a:r>
            <a:endParaRPr lang="en-US" sz="2200" b="1" i="1">
              <a:cs typeface="Calibri"/>
            </a:endParaRPr>
          </a:p>
          <a:p>
            <a:pPr lvl="1">
              <a:lnSpc>
                <a:spcPct val="100000"/>
              </a:lnSpc>
            </a:pPr>
            <a:r>
              <a:rPr lang="en-US" sz="2200" b="1" i="1" dirty="0">
                <a:ea typeface="+mn-lt"/>
                <a:cs typeface="+mn-lt"/>
              </a:rPr>
              <a:t>After cleaning, continue moving and searching for more dirt.</a:t>
            </a:r>
            <a:endParaRPr lang="en-US" sz="2200" b="1" i="1">
              <a:cs typeface="Calibri"/>
            </a:endParaRPr>
          </a:p>
          <a:p>
            <a:pPr lvl="1">
              <a:lnSpc>
                <a:spcPct val="100000"/>
              </a:lnSpc>
            </a:pPr>
            <a:r>
              <a:rPr lang="en-US" sz="2200" b="1" i="1" dirty="0">
                <a:ea typeface="+mn-lt"/>
                <a:cs typeface="+mn-lt"/>
              </a:rPr>
              <a:t>When the battery is low, return to the charging station and recharge.</a:t>
            </a:r>
            <a:endParaRPr lang="en-US" sz="2200" b="1" i="1">
              <a:cs typeface="Calibri"/>
            </a:endParaRPr>
          </a:p>
          <a:p>
            <a:pPr lvl="1">
              <a:lnSpc>
                <a:spcPct val="100000"/>
              </a:lnSpc>
            </a:pPr>
            <a:r>
              <a:rPr lang="en-US" sz="2200" b="1" i="1" dirty="0">
                <a:ea typeface="+mn-lt"/>
                <a:cs typeface="+mn-lt"/>
              </a:rPr>
              <a:t>Repeat the process until the entire room is clean.</a:t>
            </a:r>
          </a:p>
          <a:p>
            <a:pPr>
              <a:lnSpc>
                <a:spcPct val="100000"/>
              </a:lnSpc>
            </a:pPr>
            <a:r>
              <a:rPr lang="en-US" sz="2400" dirty="0">
                <a:ea typeface="+mn-lt"/>
                <a:cs typeface="+mn-lt"/>
              </a:rPr>
              <a:t>This is a simple rule-based program that defines the behavior of the </a:t>
            </a:r>
            <a:r>
              <a:rPr lang="en-US" sz="2400" b="1" i="1" dirty="0">
                <a:ea typeface="+mn-lt"/>
                <a:cs typeface="+mn-lt"/>
              </a:rPr>
              <a:t>vacuum cleaning robot</a:t>
            </a:r>
            <a:r>
              <a:rPr lang="en-US" sz="2400" dirty="0">
                <a:ea typeface="+mn-lt"/>
                <a:cs typeface="+mn-lt"/>
              </a:rPr>
              <a:t>. It relies on the </a:t>
            </a:r>
            <a:r>
              <a:rPr lang="en-US" sz="2400" b="1" i="1" dirty="0">
                <a:ea typeface="+mn-lt"/>
                <a:cs typeface="+mn-lt"/>
              </a:rPr>
              <a:t>robot's sensors</a:t>
            </a:r>
            <a:r>
              <a:rPr lang="en-US" sz="2400" dirty="0">
                <a:ea typeface="+mn-lt"/>
                <a:cs typeface="+mn-lt"/>
              </a:rPr>
              <a:t> (such as infrared sensors or cameras) to detect obstacles and dirt on the floor, and its </a:t>
            </a:r>
            <a:r>
              <a:rPr lang="en-US" sz="2400" b="1" i="1" dirty="0">
                <a:ea typeface="+mn-lt"/>
                <a:cs typeface="+mn-lt"/>
              </a:rPr>
              <a:t>actuators</a:t>
            </a:r>
            <a:r>
              <a:rPr lang="en-US" sz="2400" dirty="0">
                <a:ea typeface="+mn-lt"/>
                <a:cs typeface="+mn-lt"/>
              </a:rPr>
              <a:t> (such as wheels or a cleaning mechanism) to move and clean.</a:t>
            </a:r>
            <a:endParaRPr lang="en-US" sz="2400" b="1" i="1">
              <a:cs typeface="Calibri"/>
            </a:endParaRPr>
          </a:p>
        </p:txBody>
      </p:sp>
    </p:spTree>
    <p:extLst>
      <p:ext uri="{BB962C8B-B14F-4D97-AF65-F5344CB8AC3E}">
        <p14:creationId xmlns:p14="http://schemas.microsoft.com/office/powerpoint/2010/main" val="2316846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D31F19-77D1-5C56-B480-2C81CB7802E6}"/>
              </a:ext>
            </a:extLst>
          </p:cNvPr>
          <p:cNvSpPr>
            <a:spLocks noGrp="1"/>
          </p:cNvSpPr>
          <p:nvPr>
            <p:ph type="title"/>
          </p:nvPr>
        </p:nvSpPr>
        <p:spPr>
          <a:xfrm>
            <a:off x="838200" y="235217"/>
            <a:ext cx="10515600" cy="822260"/>
          </a:xfrm>
        </p:spPr>
        <p:txBody>
          <a:bodyPr>
            <a:normAutofit/>
          </a:bodyPr>
          <a:lstStyle/>
          <a:p>
            <a:pPr algn="ctr"/>
            <a:r>
              <a:rPr lang="en-US" sz="5200">
                <a:ea typeface="+mj-lt"/>
                <a:cs typeface="+mj-lt"/>
              </a:rPr>
              <a:t>Black- Box Model of Agent</a:t>
            </a:r>
            <a:endParaRPr lang="en-US" sz="5200"/>
          </a:p>
        </p:txBody>
      </p:sp>
      <p:graphicFrame>
        <p:nvGraphicFramePr>
          <p:cNvPr id="5" name="Content Placeholder 2">
            <a:extLst>
              <a:ext uri="{FF2B5EF4-FFF2-40B4-BE49-F238E27FC236}">
                <a16:creationId xmlns:a16="http://schemas.microsoft.com/office/drawing/2014/main" id="{B3F5B292-1CA9-DB0B-68C2-7B30FCB83EDF}"/>
              </a:ext>
            </a:extLst>
          </p:cNvPr>
          <p:cNvGraphicFramePr>
            <a:graphicFrameLocks noGrp="1"/>
          </p:cNvGraphicFramePr>
          <p:nvPr>
            <p:ph idx="1"/>
            <p:extLst>
              <p:ext uri="{D42A27DB-BD31-4B8C-83A1-F6EECF244321}">
                <p14:modId xmlns:p14="http://schemas.microsoft.com/office/powerpoint/2010/main" val="4016881703"/>
              </p:ext>
            </p:extLst>
          </p:nvPr>
        </p:nvGraphicFramePr>
        <p:xfrm>
          <a:off x="269383" y="1378039"/>
          <a:ext cx="11824951" cy="5382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5399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D31F19-77D1-5C56-B480-2C81CB7802E6}"/>
              </a:ext>
            </a:extLst>
          </p:cNvPr>
          <p:cNvSpPr>
            <a:spLocks noGrp="1"/>
          </p:cNvSpPr>
          <p:nvPr>
            <p:ph type="title"/>
          </p:nvPr>
        </p:nvSpPr>
        <p:spPr>
          <a:xfrm>
            <a:off x="838200" y="342541"/>
            <a:ext cx="10515600" cy="897386"/>
          </a:xfrm>
        </p:spPr>
        <p:txBody>
          <a:bodyPr>
            <a:normAutofit/>
          </a:bodyPr>
          <a:lstStyle/>
          <a:p>
            <a:pPr algn="ctr"/>
            <a:r>
              <a:rPr lang="en-US" sz="5200">
                <a:ea typeface="+mj-lt"/>
                <a:cs typeface="+mj-lt"/>
              </a:rPr>
              <a:t>Black- Box Model of Agent</a:t>
            </a:r>
            <a:endParaRPr lang="en-US" sz="5200"/>
          </a:p>
        </p:txBody>
      </p:sp>
      <p:graphicFrame>
        <p:nvGraphicFramePr>
          <p:cNvPr id="5" name="Content Placeholder 2">
            <a:extLst>
              <a:ext uri="{FF2B5EF4-FFF2-40B4-BE49-F238E27FC236}">
                <a16:creationId xmlns:a16="http://schemas.microsoft.com/office/drawing/2014/main" id="{E99FAFF6-8EC7-6879-4CF6-F449231BAA8E}"/>
              </a:ext>
            </a:extLst>
          </p:cNvPr>
          <p:cNvGraphicFramePr>
            <a:graphicFrameLocks noGrp="1"/>
          </p:cNvGraphicFramePr>
          <p:nvPr>
            <p:ph idx="1"/>
            <p:extLst>
              <p:ext uri="{D42A27DB-BD31-4B8C-83A1-F6EECF244321}">
                <p14:modId xmlns:p14="http://schemas.microsoft.com/office/powerpoint/2010/main" val="2658655392"/>
              </p:ext>
            </p:extLst>
          </p:nvPr>
        </p:nvGraphicFramePr>
        <p:xfrm>
          <a:off x="387439" y="1453166"/>
          <a:ext cx="11642501" cy="49642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8453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E73C3275-F9FC-0203-F973-6926A8FDD43A}"/>
              </a:ext>
            </a:extLst>
          </p:cNvPr>
          <p:cNvPicPr>
            <a:picLocks noGrp="1" noChangeAspect="1"/>
          </p:cNvPicPr>
          <p:nvPr>
            <p:ph idx="1"/>
          </p:nvPr>
        </p:nvPicPr>
        <p:blipFill rotWithShape="1">
          <a:blip r:embed="rId2"/>
          <a:srcRect b="3540"/>
          <a:stretch/>
        </p:blipFill>
        <p:spPr>
          <a:xfrm>
            <a:off x="838200" y="754148"/>
            <a:ext cx="10515600" cy="4995575"/>
          </a:xfrm>
          <a:prstGeom prst="rect">
            <a:avLst/>
          </a:prstGeom>
        </p:spPr>
      </p:pic>
      <p:cxnSp>
        <p:nvCxnSpPr>
          <p:cNvPr id="15" name="Straight Connector 14">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74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DF3DCF1-828D-78B9-10E1-32D73ED2150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5" name="Content Placeholder 4">
            <a:extLst>
              <a:ext uri="{FF2B5EF4-FFF2-40B4-BE49-F238E27FC236}">
                <a16:creationId xmlns:a16="http://schemas.microsoft.com/office/drawing/2014/main" id="{71D274C1-15E1-946F-99EA-60F94791C15A}"/>
              </a:ext>
            </a:extLst>
          </p:cNvPr>
          <p:cNvGraphicFramePr>
            <a:graphicFrameLocks noGrp="1"/>
          </p:cNvGraphicFramePr>
          <p:nvPr>
            <p:ph idx="1"/>
          </p:nvPr>
        </p:nvGraphicFramePr>
        <p:xfrm>
          <a:off x="643467" y="2436101"/>
          <a:ext cx="10905067" cy="2872453"/>
        </p:xfrm>
        <a:graphic>
          <a:graphicData uri="http://schemas.openxmlformats.org/drawingml/2006/table">
            <a:tbl>
              <a:tblPr firstRow="1" bandRow="1">
                <a:noFill/>
                <a:tableStyleId>{5C22544A-7EE6-4342-B048-85BDC9FD1C3A}</a:tableStyleId>
              </a:tblPr>
              <a:tblGrid>
                <a:gridCol w="2343841">
                  <a:extLst>
                    <a:ext uri="{9D8B030D-6E8A-4147-A177-3AD203B41FA5}">
                      <a16:colId xmlns:a16="http://schemas.microsoft.com/office/drawing/2014/main" val="1313964480"/>
                    </a:ext>
                  </a:extLst>
                </a:gridCol>
                <a:gridCol w="4764806">
                  <a:extLst>
                    <a:ext uri="{9D8B030D-6E8A-4147-A177-3AD203B41FA5}">
                      <a16:colId xmlns:a16="http://schemas.microsoft.com/office/drawing/2014/main" val="3378950848"/>
                    </a:ext>
                  </a:extLst>
                </a:gridCol>
                <a:gridCol w="3796420">
                  <a:extLst>
                    <a:ext uri="{9D8B030D-6E8A-4147-A177-3AD203B41FA5}">
                      <a16:colId xmlns:a16="http://schemas.microsoft.com/office/drawing/2014/main" val="3624980618"/>
                    </a:ext>
                  </a:extLst>
                </a:gridCol>
              </a:tblGrid>
              <a:tr h="818315">
                <a:tc>
                  <a:txBody>
                    <a:bodyPr/>
                    <a:lstStyle/>
                    <a:p>
                      <a:pPr rtl="0" fontAlgn="t">
                        <a:spcBef>
                          <a:spcPts val="0"/>
                        </a:spcBef>
                        <a:spcAft>
                          <a:spcPts val="0"/>
                        </a:spcAft>
                      </a:pPr>
                      <a:r>
                        <a:rPr lang="en-US" sz="2700" b="1" u="none" strike="noStrike">
                          <a:solidFill>
                            <a:schemeClr val="tx1">
                              <a:lumMod val="75000"/>
                              <a:lumOff val="25000"/>
                            </a:schemeClr>
                          </a:solidFill>
                          <a:effectLst/>
                        </a:rPr>
                        <a:t>Agent</a:t>
                      </a:r>
                      <a:endParaRPr lang="en-US" sz="2700" b="1">
                        <a:solidFill>
                          <a:schemeClr val="tx1">
                            <a:lumMod val="75000"/>
                            <a:lumOff val="25000"/>
                          </a:schemeClr>
                        </a:solidFill>
                        <a:effectLst/>
                      </a:endParaRPr>
                    </a:p>
                  </a:txBody>
                  <a:tcPr marL="334006" marR="318929" marT="167003" marB="167003">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rtl="0" fontAlgn="t">
                        <a:spcBef>
                          <a:spcPts val="0"/>
                        </a:spcBef>
                        <a:spcAft>
                          <a:spcPts val="0"/>
                        </a:spcAft>
                      </a:pPr>
                      <a:r>
                        <a:rPr lang="en-US" sz="2700" b="1" u="none" strike="noStrike">
                          <a:solidFill>
                            <a:schemeClr val="tx1">
                              <a:lumMod val="75000"/>
                              <a:lumOff val="25000"/>
                            </a:schemeClr>
                          </a:solidFill>
                          <a:effectLst/>
                        </a:rPr>
                        <a:t>Human</a:t>
                      </a:r>
                      <a:endParaRPr lang="en-US" sz="2700" b="1">
                        <a:solidFill>
                          <a:schemeClr val="tx1">
                            <a:lumMod val="75000"/>
                            <a:lumOff val="25000"/>
                          </a:schemeClr>
                        </a:solidFill>
                        <a:effectLst/>
                      </a:endParaRPr>
                    </a:p>
                  </a:txBody>
                  <a:tcPr marL="334006" marR="318929" marT="167003" marB="167003">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rtl="0" fontAlgn="t">
                        <a:spcBef>
                          <a:spcPts val="0"/>
                        </a:spcBef>
                        <a:spcAft>
                          <a:spcPts val="0"/>
                        </a:spcAft>
                      </a:pPr>
                      <a:r>
                        <a:rPr lang="en-US" sz="2700" b="1" u="none" strike="noStrike">
                          <a:solidFill>
                            <a:schemeClr val="tx1">
                              <a:lumMod val="75000"/>
                              <a:lumOff val="25000"/>
                            </a:schemeClr>
                          </a:solidFill>
                          <a:effectLst/>
                        </a:rPr>
                        <a:t>Machine</a:t>
                      </a:r>
                      <a:endParaRPr lang="en-US" sz="2700" b="1">
                        <a:solidFill>
                          <a:schemeClr val="tx1">
                            <a:lumMod val="75000"/>
                            <a:lumOff val="25000"/>
                          </a:schemeClr>
                        </a:solidFill>
                        <a:effectLst/>
                      </a:endParaRPr>
                    </a:p>
                  </a:txBody>
                  <a:tcPr marL="334006" marR="318929" marT="167003" marB="167003">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889884261"/>
                  </a:ext>
                </a:extLst>
              </a:tr>
              <a:tr h="818315">
                <a:tc>
                  <a:txBody>
                    <a:bodyPr/>
                    <a:lstStyle/>
                    <a:p>
                      <a:pPr rtl="0" fontAlgn="t">
                        <a:spcBef>
                          <a:spcPts val="0"/>
                        </a:spcBef>
                        <a:spcAft>
                          <a:spcPts val="0"/>
                        </a:spcAft>
                      </a:pPr>
                      <a:r>
                        <a:rPr lang="en-US" sz="2700" u="none" strike="noStrike">
                          <a:solidFill>
                            <a:schemeClr val="tx1">
                              <a:lumMod val="75000"/>
                              <a:lumOff val="25000"/>
                            </a:schemeClr>
                          </a:solidFill>
                          <a:effectLst/>
                        </a:rPr>
                        <a:t>Sensors</a:t>
                      </a:r>
                      <a:endParaRPr lang="en-US" sz="2700">
                        <a:solidFill>
                          <a:schemeClr val="tx1">
                            <a:lumMod val="75000"/>
                            <a:lumOff val="25000"/>
                          </a:schemeClr>
                        </a:solidFill>
                        <a:effectLst/>
                      </a:endParaRPr>
                    </a:p>
                  </a:txBody>
                  <a:tcPr marL="334006" marR="318929" marT="167003" marB="16700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0" fontAlgn="t">
                        <a:spcBef>
                          <a:spcPts val="0"/>
                        </a:spcBef>
                        <a:spcAft>
                          <a:spcPts val="0"/>
                        </a:spcAft>
                      </a:pPr>
                      <a:r>
                        <a:rPr lang="en-US" sz="2700" u="none" strike="noStrike">
                          <a:solidFill>
                            <a:schemeClr val="tx1">
                              <a:lumMod val="75000"/>
                              <a:lumOff val="25000"/>
                            </a:schemeClr>
                          </a:solidFill>
                          <a:effectLst/>
                        </a:rPr>
                        <a:t>Eyes, ears, other organs</a:t>
                      </a:r>
                      <a:endParaRPr lang="en-US" sz="2700">
                        <a:solidFill>
                          <a:schemeClr val="tx1">
                            <a:lumMod val="75000"/>
                            <a:lumOff val="25000"/>
                          </a:schemeClr>
                        </a:solidFill>
                        <a:effectLst/>
                      </a:endParaRPr>
                    </a:p>
                  </a:txBody>
                  <a:tcPr marL="334006" marR="318929" marT="167003" marB="16700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0" fontAlgn="t">
                        <a:spcBef>
                          <a:spcPts val="0"/>
                        </a:spcBef>
                        <a:spcAft>
                          <a:spcPts val="0"/>
                        </a:spcAft>
                      </a:pPr>
                      <a:r>
                        <a:rPr lang="en-US" sz="2700" u="none" strike="noStrike">
                          <a:solidFill>
                            <a:schemeClr val="tx1">
                              <a:lumMod val="75000"/>
                              <a:lumOff val="25000"/>
                            </a:schemeClr>
                          </a:solidFill>
                          <a:effectLst/>
                        </a:rPr>
                        <a:t>Cameras, IR finder</a:t>
                      </a:r>
                      <a:endParaRPr lang="en-US" sz="2700">
                        <a:solidFill>
                          <a:schemeClr val="tx1">
                            <a:lumMod val="75000"/>
                            <a:lumOff val="25000"/>
                          </a:schemeClr>
                        </a:solidFill>
                        <a:effectLst/>
                      </a:endParaRPr>
                    </a:p>
                  </a:txBody>
                  <a:tcPr marL="334006" marR="318929" marT="167003" marB="16700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679467754"/>
                  </a:ext>
                </a:extLst>
              </a:tr>
              <a:tr h="1235823">
                <a:tc>
                  <a:txBody>
                    <a:bodyPr/>
                    <a:lstStyle/>
                    <a:p>
                      <a:pPr rtl="0" fontAlgn="t">
                        <a:spcBef>
                          <a:spcPts val="0"/>
                        </a:spcBef>
                        <a:spcAft>
                          <a:spcPts val="0"/>
                        </a:spcAft>
                      </a:pPr>
                      <a:r>
                        <a:rPr lang="en-US" sz="2700" u="none" strike="noStrike">
                          <a:solidFill>
                            <a:schemeClr val="tx1">
                              <a:lumMod val="75000"/>
                              <a:lumOff val="25000"/>
                            </a:schemeClr>
                          </a:solidFill>
                          <a:effectLst/>
                        </a:rPr>
                        <a:t>Actuators</a:t>
                      </a:r>
                      <a:endParaRPr lang="en-US" sz="2700">
                        <a:solidFill>
                          <a:schemeClr val="tx1">
                            <a:lumMod val="75000"/>
                            <a:lumOff val="25000"/>
                          </a:schemeClr>
                        </a:solidFill>
                        <a:effectLst/>
                      </a:endParaRPr>
                    </a:p>
                  </a:txBody>
                  <a:tcPr marL="334006" marR="318929" marT="167003" marB="16700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rtl="0" fontAlgn="t">
                        <a:spcBef>
                          <a:spcPts val="0"/>
                        </a:spcBef>
                        <a:spcAft>
                          <a:spcPts val="0"/>
                        </a:spcAft>
                      </a:pPr>
                      <a:r>
                        <a:rPr lang="en-US" sz="2700" u="none" strike="noStrike">
                          <a:solidFill>
                            <a:schemeClr val="tx1">
                              <a:lumMod val="75000"/>
                              <a:lumOff val="25000"/>
                            </a:schemeClr>
                          </a:solidFill>
                          <a:effectLst/>
                        </a:rPr>
                        <a:t>Hands, legs mouth, other body parts</a:t>
                      </a:r>
                      <a:endParaRPr lang="en-US" sz="2700">
                        <a:solidFill>
                          <a:schemeClr val="tx1">
                            <a:lumMod val="75000"/>
                            <a:lumOff val="25000"/>
                          </a:schemeClr>
                        </a:solidFill>
                        <a:effectLst/>
                      </a:endParaRPr>
                    </a:p>
                  </a:txBody>
                  <a:tcPr marL="334006" marR="318929" marT="167003" marB="16700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rtl="0" fontAlgn="t">
                        <a:spcBef>
                          <a:spcPts val="0"/>
                        </a:spcBef>
                        <a:spcAft>
                          <a:spcPts val="0"/>
                        </a:spcAft>
                      </a:pPr>
                      <a:r>
                        <a:rPr lang="en-US" sz="2700" u="none" strike="noStrike">
                          <a:solidFill>
                            <a:schemeClr val="tx1">
                              <a:lumMod val="75000"/>
                              <a:lumOff val="25000"/>
                            </a:schemeClr>
                          </a:solidFill>
                          <a:effectLst/>
                        </a:rPr>
                        <a:t>Various motors for actuators</a:t>
                      </a:r>
                      <a:endParaRPr lang="en-US" sz="2700">
                        <a:solidFill>
                          <a:schemeClr val="tx1">
                            <a:lumMod val="75000"/>
                            <a:lumOff val="25000"/>
                          </a:schemeClr>
                        </a:solidFill>
                        <a:effectLst/>
                      </a:endParaRPr>
                    </a:p>
                  </a:txBody>
                  <a:tcPr marL="334006" marR="318929" marT="167003" marB="16700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597751458"/>
                  </a:ext>
                </a:extLst>
              </a:tr>
            </a:tbl>
          </a:graphicData>
        </a:graphic>
      </p:graphicFrame>
    </p:spTree>
    <p:extLst>
      <p:ext uri="{BB962C8B-B14F-4D97-AF65-F5344CB8AC3E}">
        <p14:creationId xmlns:p14="http://schemas.microsoft.com/office/powerpoint/2010/main" val="2444337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2941B-5CDC-FD11-6E13-FD280540A9D9}"/>
              </a:ext>
            </a:extLst>
          </p:cNvPr>
          <p:cNvSpPr>
            <a:spLocks noGrp="1"/>
          </p:cNvSpPr>
          <p:nvPr>
            <p:ph type="title"/>
          </p:nvPr>
        </p:nvSpPr>
        <p:spPr>
          <a:xfrm>
            <a:off x="1060361" y="294538"/>
            <a:ext cx="10207189" cy="1033669"/>
          </a:xfrm>
        </p:spPr>
        <p:txBody>
          <a:bodyPr>
            <a:normAutofit/>
          </a:bodyPr>
          <a:lstStyle/>
          <a:p>
            <a:r>
              <a:rPr lang="en-US" sz="4000">
                <a:solidFill>
                  <a:srgbClr val="FFFFFF"/>
                </a:solidFill>
                <a:ea typeface="+mj-lt"/>
                <a:cs typeface="+mj-lt"/>
              </a:rPr>
              <a:t>Alpha Beta Pruning</a:t>
            </a:r>
            <a:endParaRPr lang="en-US" sz="4000">
              <a:solidFill>
                <a:srgbClr val="FFFFFF"/>
              </a:solidFill>
            </a:endParaRPr>
          </a:p>
        </p:txBody>
      </p:sp>
      <p:sp>
        <p:nvSpPr>
          <p:cNvPr id="3" name="Content Placeholder 2">
            <a:extLst>
              <a:ext uri="{FF2B5EF4-FFF2-40B4-BE49-F238E27FC236}">
                <a16:creationId xmlns:a16="http://schemas.microsoft.com/office/drawing/2014/main" id="{5C16765C-9CAF-62E3-6699-0BC7C59D05A7}"/>
              </a:ext>
            </a:extLst>
          </p:cNvPr>
          <p:cNvSpPr>
            <a:spLocks noGrp="1"/>
          </p:cNvSpPr>
          <p:nvPr>
            <p:ph idx="1"/>
          </p:nvPr>
        </p:nvSpPr>
        <p:spPr>
          <a:xfrm>
            <a:off x="953037" y="1760114"/>
            <a:ext cx="10936790" cy="4520483"/>
          </a:xfrm>
        </p:spPr>
        <p:txBody>
          <a:bodyPr vert="horz" lIns="91440" tIns="45720" rIns="91440" bIns="45720" rtlCol="0" anchor="ctr">
            <a:noAutofit/>
          </a:bodyPr>
          <a:lstStyle/>
          <a:p>
            <a:r>
              <a:rPr lang="en-US" sz="2400" dirty="0">
                <a:ea typeface="+mn-lt"/>
                <a:cs typeface="+mn-lt"/>
              </a:rPr>
              <a:t>Alpha-beta pruning is an optimization technique used in game-playing algorithms, particularly in the minimax algorithm, to reduce the number of nodes that are evaluated during a search.</a:t>
            </a:r>
          </a:p>
          <a:p>
            <a:r>
              <a:rPr lang="en-US" sz="2400" dirty="0">
                <a:ea typeface="+mn-lt"/>
                <a:cs typeface="+mn-lt"/>
              </a:rPr>
              <a:t>In the minimax algorithm, a search tree is constructed to represent all possible moves and counter-moves for both players in a game. </a:t>
            </a:r>
          </a:p>
          <a:p>
            <a:r>
              <a:rPr lang="en-US" sz="2400" dirty="0">
                <a:ea typeface="+mn-lt"/>
                <a:cs typeface="+mn-lt"/>
              </a:rPr>
              <a:t>This search tree can be very large and it may be impossible to search through every possible move. </a:t>
            </a:r>
          </a:p>
          <a:p>
            <a:r>
              <a:rPr lang="en-US" sz="2400" dirty="0">
                <a:ea typeface="+mn-lt"/>
                <a:cs typeface="+mn-lt"/>
              </a:rPr>
              <a:t>Alpha-beta pruning allows the algorithm to search more efficiently by cutting off branches of the search tree that are unlikely to produce a better move.</a:t>
            </a:r>
            <a:endParaRPr lang="en-US" sz="2400" dirty="0">
              <a:cs typeface="Calibri"/>
            </a:endParaRPr>
          </a:p>
        </p:txBody>
      </p:sp>
    </p:spTree>
    <p:extLst>
      <p:ext uri="{BB962C8B-B14F-4D97-AF65-F5344CB8AC3E}">
        <p14:creationId xmlns:p14="http://schemas.microsoft.com/office/powerpoint/2010/main" val="2944247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2941B-5CDC-FD11-6E13-FD280540A9D9}"/>
              </a:ext>
            </a:extLst>
          </p:cNvPr>
          <p:cNvSpPr>
            <a:spLocks noGrp="1"/>
          </p:cNvSpPr>
          <p:nvPr>
            <p:ph type="title"/>
          </p:nvPr>
        </p:nvSpPr>
        <p:spPr>
          <a:xfrm>
            <a:off x="1114022" y="294538"/>
            <a:ext cx="10153528" cy="1033669"/>
          </a:xfrm>
        </p:spPr>
        <p:txBody>
          <a:bodyPr>
            <a:normAutofit/>
          </a:bodyPr>
          <a:lstStyle/>
          <a:p>
            <a:r>
              <a:rPr lang="en-US" sz="4000">
                <a:solidFill>
                  <a:srgbClr val="FFFFFF"/>
                </a:solidFill>
                <a:ea typeface="+mj-lt"/>
                <a:cs typeface="+mj-lt"/>
              </a:rPr>
              <a:t>Alpha Beta Pruning</a:t>
            </a:r>
            <a:endParaRPr lang="en-US" sz="4000">
              <a:solidFill>
                <a:srgbClr val="FFFFFF"/>
              </a:solidFill>
            </a:endParaRPr>
          </a:p>
        </p:txBody>
      </p:sp>
      <p:sp>
        <p:nvSpPr>
          <p:cNvPr id="3" name="Content Placeholder 2">
            <a:extLst>
              <a:ext uri="{FF2B5EF4-FFF2-40B4-BE49-F238E27FC236}">
                <a16:creationId xmlns:a16="http://schemas.microsoft.com/office/drawing/2014/main" id="{5C16765C-9CAF-62E3-6699-0BC7C59D05A7}"/>
              </a:ext>
            </a:extLst>
          </p:cNvPr>
          <p:cNvSpPr>
            <a:spLocks noGrp="1"/>
          </p:cNvSpPr>
          <p:nvPr>
            <p:ph idx="1"/>
          </p:nvPr>
        </p:nvSpPr>
        <p:spPr>
          <a:xfrm>
            <a:off x="1114022" y="1717184"/>
            <a:ext cx="10722143" cy="4928314"/>
          </a:xfrm>
        </p:spPr>
        <p:txBody>
          <a:bodyPr vert="horz" lIns="91440" tIns="45720" rIns="91440" bIns="45720" rtlCol="0" anchor="ctr">
            <a:normAutofit/>
          </a:bodyPr>
          <a:lstStyle/>
          <a:p>
            <a:r>
              <a:rPr lang="en-US" sz="2400" dirty="0">
                <a:ea typeface="+mn-lt"/>
                <a:cs typeface="+mn-lt"/>
              </a:rPr>
              <a:t>The basic idea behind alpha-beta pruning is to keep track of two values, alpha and beta, that represent the minimum and maximum values that the current player can achieve, respectively. </a:t>
            </a:r>
            <a:endParaRPr lang="en-US" sz="2400">
              <a:cs typeface="Calibri"/>
            </a:endParaRPr>
          </a:p>
          <a:p>
            <a:r>
              <a:rPr lang="en-US" sz="2400" dirty="0">
                <a:ea typeface="+mn-lt"/>
                <a:cs typeface="+mn-lt"/>
              </a:rPr>
              <a:t>As the algorithm searches through the tree, it updates these values and prunes branches of the tree that are no longer relevant based on the current values of alpha and beta.</a:t>
            </a:r>
          </a:p>
          <a:p>
            <a:r>
              <a:rPr lang="en-US" sz="2400" dirty="0">
                <a:ea typeface="+mn-lt"/>
                <a:cs typeface="+mn-lt"/>
              </a:rPr>
              <a:t>For example, if the algorithm is searching a branch of the tree and encounters a node that is worse for the current player than a previously evaluated node, it can stop searching that branch since the current player will never choose that move. </a:t>
            </a:r>
          </a:p>
          <a:p>
            <a:r>
              <a:rPr lang="en-US" sz="2400" dirty="0">
                <a:ea typeface="+mn-lt"/>
                <a:cs typeface="+mn-lt"/>
              </a:rPr>
              <a:t>This is because the previously evaluated node had a higher value for the current player, so they will choose that move instead.</a:t>
            </a:r>
            <a:endParaRPr lang="en-US" sz="2400" dirty="0">
              <a:cs typeface="Calibri" panose="020F0502020204030204"/>
            </a:endParaRPr>
          </a:p>
        </p:txBody>
      </p:sp>
    </p:spTree>
    <p:extLst>
      <p:ext uri="{BB962C8B-B14F-4D97-AF65-F5344CB8AC3E}">
        <p14:creationId xmlns:p14="http://schemas.microsoft.com/office/powerpoint/2010/main" val="552498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BC0D-9AA6-4B4B-253F-7F6686FDAF3C}"/>
              </a:ext>
            </a:extLst>
          </p:cNvPr>
          <p:cNvSpPr>
            <a:spLocks noGrp="1"/>
          </p:cNvSpPr>
          <p:nvPr>
            <p:ph type="title"/>
          </p:nvPr>
        </p:nvSpPr>
        <p:spPr/>
        <p:txBody>
          <a:bodyPr/>
          <a:lstStyle/>
          <a:p>
            <a:r>
              <a:rPr lang="en-US" dirty="0">
                <a:ea typeface="+mj-lt"/>
                <a:cs typeface="+mj-lt"/>
              </a:rPr>
              <a:t>Making Simple Game- Playing Agent for TTT</a:t>
            </a:r>
            <a:endParaRPr lang="en-US" dirty="0"/>
          </a:p>
        </p:txBody>
      </p:sp>
      <p:graphicFrame>
        <p:nvGraphicFramePr>
          <p:cNvPr id="5" name="Content Placeholder 2">
            <a:extLst>
              <a:ext uri="{FF2B5EF4-FFF2-40B4-BE49-F238E27FC236}">
                <a16:creationId xmlns:a16="http://schemas.microsoft.com/office/drawing/2014/main" id="{7927E85B-2AB1-546F-5DCF-DC9F23FF37E6}"/>
              </a:ext>
            </a:extLst>
          </p:cNvPr>
          <p:cNvGraphicFramePr>
            <a:graphicFrameLocks noGrp="1"/>
          </p:cNvGraphicFramePr>
          <p:nvPr>
            <p:ph idx="1"/>
            <p:extLst>
              <p:ext uri="{D42A27DB-BD31-4B8C-83A1-F6EECF244321}">
                <p14:modId xmlns:p14="http://schemas.microsoft.com/office/powerpoint/2010/main" val="4009648029"/>
              </p:ext>
            </p:extLst>
          </p:nvPr>
        </p:nvGraphicFramePr>
        <p:xfrm>
          <a:off x="580623" y="1782695"/>
          <a:ext cx="11030754" cy="4812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470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2F4857-A13A-AB1D-D708-2112258CD1C8}"/>
              </a:ext>
            </a:extLst>
          </p:cNvPr>
          <p:cNvSpPr>
            <a:spLocks noGrp="1"/>
          </p:cNvSpPr>
          <p:nvPr>
            <p:ph type="title"/>
          </p:nvPr>
        </p:nvSpPr>
        <p:spPr>
          <a:xfrm>
            <a:off x="808638" y="386930"/>
            <a:ext cx="9236700" cy="1188950"/>
          </a:xfrm>
        </p:spPr>
        <p:txBody>
          <a:bodyPr anchor="b">
            <a:normAutofit/>
          </a:bodyPr>
          <a:lstStyle/>
          <a:p>
            <a:r>
              <a:rPr lang="en-US" sz="5400">
                <a:cs typeface="Calibri Light"/>
              </a:rPr>
              <a:t>Agent</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67EB4F-08C3-CFA3-CD2C-A70F3A5249A1}"/>
              </a:ext>
            </a:extLst>
          </p:cNvPr>
          <p:cNvSpPr>
            <a:spLocks noGrp="1"/>
          </p:cNvSpPr>
          <p:nvPr>
            <p:ph idx="1"/>
          </p:nvPr>
        </p:nvSpPr>
        <p:spPr>
          <a:xfrm>
            <a:off x="353632" y="2213144"/>
            <a:ext cx="10819808" cy="3918487"/>
          </a:xfrm>
        </p:spPr>
        <p:txBody>
          <a:bodyPr vert="horz" lIns="91440" tIns="45720" rIns="91440" bIns="45720" rtlCol="0" anchor="ctr">
            <a:normAutofit/>
          </a:bodyPr>
          <a:lstStyle/>
          <a:p>
            <a:r>
              <a:rPr lang="en-US" sz="2400" dirty="0">
                <a:ea typeface="+mn-lt"/>
                <a:cs typeface="+mn-lt"/>
              </a:rPr>
              <a:t>In computer science, an agent is a </a:t>
            </a:r>
            <a:r>
              <a:rPr lang="en-US" sz="2400" b="1" dirty="0">
                <a:ea typeface="+mn-lt"/>
                <a:cs typeface="+mn-lt"/>
              </a:rPr>
              <a:t>software or hardware system</a:t>
            </a:r>
            <a:r>
              <a:rPr lang="en-US" sz="2400" dirty="0">
                <a:ea typeface="+mn-lt"/>
                <a:cs typeface="+mn-lt"/>
              </a:rPr>
              <a:t> that is designed to act </a:t>
            </a:r>
            <a:r>
              <a:rPr lang="en-US" sz="2400" b="1" dirty="0">
                <a:ea typeface="+mn-lt"/>
                <a:cs typeface="+mn-lt"/>
              </a:rPr>
              <a:t>autonomously or semi-autonomously</a:t>
            </a:r>
            <a:r>
              <a:rPr lang="en-US" sz="2400" dirty="0">
                <a:ea typeface="+mn-lt"/>
                <a:cs typeface="+mn-lt"/>
              </a:rPr>
              <a:t> in an environment, with the ability to perceive that environment and act upon it to achieve specific goals or objectives.</a:t>
            </a:r>
          </a:p>
          <a:p>
            <a:r>
              <a:rPr lang="en-US" sz="2400" dirty="0">
                <a:ea typeface="+mn-lt"/>
                <a:cs typeface="+mn-lt"/>
              </a:rPr>
              <a:t>Agents can be classified based on various characteristics such as their </a:t>
            </a:r>
            <a:r>
              <a:rPr lang="en-US" sz="2400" b="1" i="1" dirty="0">
                <a:ea typeface="+mn-lt"/>
                <a:cs typeface="+mn-lt"/>
              </a:rPr>
              <a:t>level of autonomy, their degree of intelligence, and their interaction with other agents or users. </a:t>
            </a:r>
          </a:p>
          <a:p>
            <a:r>
              <a:rPr lang="en-US" sz="2400" dirty="0">
                <a:ea typeface="+mn-lt"/>
                <a:cs typeface="+mn-lt"/>
              </a:rPr>
              <a:t>Some examples of agents include </a:t>
            </a:r>
            <a:r>
              <a:rPr lang="en-US" sz="2400" b="1" i="1" dirty="0">
                <a:ea typeface="+mn-lt"/>
                <a:cs typeface="+mn-lt"/>
              </a:rPr>
              <a:t>chatbots, recommendation engines, intelligent personal assistants, autonomous vehicles, drones, and robots.</a:t>
            </a:r>
            <a:endParaRPr lang="en-US" sz="2400" b="1" i="1">
              <a:cs typeface="Calibri"/>
            </a:endParaRPr>
          </a:p>
        </p:txBody>
      </p:sp>
    </p:spTree>
    <p:extLst>
      <p:ext uri="{BB962C8B-B14F-4D97-AF65-F5344CB8AC3E}">
        <p14:creationId xmlns:p14="http://schemas.microsoft.com/office/powerpoint/2010/main" val="2254258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BC0D-9AA6-4B4B-253F-7F6686FDAF3C}"/>
              </a:ext>
            </a:extLst>
          </p:cNvPr>
          <p:cNvSpPr>
            <a:spLocks noGrp="1"/>
          </p:cNvSpPr>
          <p:nvPr>
            <p:ph type="title"/>
          </p:nvPr>
        </p:nvSpPr>
        <p:spPr/>
        <p:txBody>
          <a:bodyPr/>
          <a:lstStyle/>
          <a:p>
            <a:r>
              <a:rPr lang="en-US" dirty="0">
                <a:ea typeface="+mj-lt"/>
                <a:cs typeface="+mj-lt"/>
              </a:rPr>
              <a:t>Making Simple Game- Playing Agent for TTT</a:t>
            </a:r>
            <a:endParaRPr lang="en-US" dirty="0"/>
          </a:p>
        </p:txBody>
      </p:sp>
      <p:graphicFrame>
        <p:nvGraphicFramePr>
          <p:cNvPr id="5" name="Content Placeholder 2">
            <a:extLst>
              <a:ext uri="{FF2B5EF4-FFF2-40B4-BE49-F238E27FC236}">
                <a16:creationId xmlns:a16="http://schemas.microsoft.com/office/drawing/2014/main" id="{146C3907-BF6F-7FE9-93A2-47AD0B8F140F}"/>
              </a:ext>
            </a:extLst>
          </p:cNvPr>
          <p:cNvGraphicFramePr>
            <a:graphicFrameLocks noGrp="1"/>
          </p:cNvGraphicFramePr>
          <p:nvPr>
            <p:ph idx="1"/>
            <p:extLst>
              <p:ext uri="{D42A27DB-BD31-4B8C-83A1-F6EECF244321}">
                <p14:modId xmlns:p14="http://schemas.microsoft.com/office/powerpoint/2010/main" val="3182474529"/>
              </p:ext>
            </p:extLst>
          </p:nvPr>
        </p:nvGraphicFramePr>
        <p:xfrm>
          <a:off x="634285" y="1814893"/>
          <a:ext cx="10923430" cy="46625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9459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25F50-D6E0-B500-EB7F-72E2E7A2D7DF}"/>
              </a:ext>
            </a:extLst>
          </p:cNvPr>
          <p:cNvSpPr>
            <a:spLocks noGrp="1"/>
          </p:cNvSpPr>
          <p:nvPr>
            <p:ph type="title"/>
          </p:nvPr>
        </p:nvSpPr>
        <p:spPr>
          <a:xfrm>
            <a:off x="4400283" y="236843"/>
            <a:ext cx="6953518" cy="930866"/>
          </a:xfrm>
        </p:spPr>
        <p:txBody>
          <a:bodyPr>
            <a:normAutofit/>
          </a:bodyPr>
          <a:lstStyle/>
          <a:p>
            <a:r>
              <a:rPr lang="en-US" b="1" dirty="0">
                <a:ea typeface="+mj-lt"/>
                <a:cs typeface="+mj-lt"/>
              </a:rPr>
              <a:t>Intentionality and Goals</a:t>
            </a:r>
            <a:endParaRPr lang="en-US" b="1">
              <a:cs typeface="Calibri Light"/>
            </a:endParaRPr>
          </a:p>
        </p:txBody>
      </p:sp>
      <p:pic>
        <p:nvPicPr>
          <p:cNvPr id="5" name="Picture 4" descr="Computer Generated Lights">
            <a:extLst>
              <a:ext uri="{FF2B5EF4-FFF2-40B4-BE49-F238E27FC236}">
                <a16:creationId xmlns:a16="http://schemas.microsoft.com/office/drawing/2014/main" id="{1135DF8D-305E-52CA-536E-1E5CAF844074}"/>
              </a:ext>
            </a:extLst>
          </p:cNvPr>
          <p:cNvPicPr>
            <a:picLocks noChangeAspect="1"/>
          </p:cNvPicPr>
          <p:nvPr/>
        </p:nvPicPr>
        <p:blipFill rotWithShape="1">
          <a:blip r:embed="rId2"/>
          <a:srcRect l="25304" r="34171" b="-60"/>
          <a:stretch/>
        </p:blipFill>
        <p:spPr>
          <a:xfrm>
            <a:off x="-815642" y="-10722"/>
            <a:ext cx="3862063" cy="6868722"/>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22711A20-FFD9-99AB-9160-7C4B6482D6CB}"/>
              </a:ext>
            </a:extLst>
          </p:cNvPr>
          <p:cNvSpPr>
            <a:spLocks noGrp="1"/>
          </p:cNvSpPr>
          <p:nvPr>
            <p:ph idx="1"/>
          </p:nvPr>
        </p:nvSpPr>
        <p:spPr>
          <a:xfrm>
            <a:off x="3166059" y="1311170"/>
            <a:ext cx="8960474" cy="5253010"/>
          </a:xfrm>
        </p:spPr>
        <p:txBody>
          <a:bodyPr vert="horz" lIns="91440" tIns="45720" rIns="91440" bIns="45720" rtlCol="0" anchor="t">
            <a:noAutofit/>
          </a:bodyPr>
          <a:lstStyle/>
          <a:p>
            <a:r>
              <a:rPr lang="en-US" sz="2400" dirty="0">
                <a:ea typeface="+mn-lt"/>
                <a:cs typeface="+mn-lt"/>
              </a:rPr>
              <a:t>Intentionality refers to the ability of an agent to have a mental state that represents something in the external world. </a:t>
            </a:r>
            <a:endParaRPr lang="en-US" sz="2400" dirty="0">
              <a:cs typeface="Calibri"/>
            </a:endParaRPr>
          </a:p>
          <a:p>
            <a:r>
              <a:rPr lang="en-US" sz="2400" dirty="0">
                <a:ea typeface="+mn-lt"/>
                <a:cs typeface="+mn-lt"/>
              </a:rPr>
              <a:t>In other words, it is the capacity to be about something, or to refer to something. </a:t>
            </a:r>
            <a:endParaRPr lang="en-US" sz="2400" dirty="0">
              <a:cs typeface="Calibri"/>
            </a:endParaRPr>
          </a:p>
          <a:p>
            <a:r>
              <a:rPr lang="en-US" sz="2400" dirty="0">
                <a:ea typeface="+mn-lt"/>
                <a:cs typeface="+mn-lt"/>
              </a:rPr>
              <a:t>This is a key feature of human cognition, and it is also an important aspect of artificial intelligence and agent-based systems.</a:t>
            </a:r>
            <a:endParaRPr lang="en-US" sz="2400">
              <a:cs typeface="Calibri" panose="020F0502020204030204"/>
            </a:endParaRPr>
          </a:p>
          <a:p>
            <a:r>
              <a:rPr lang="en-US" sz="2400" dirty="0">
                <a:ea typeface="+mn-lt"/>
                <a:cs typeface="+mn-lt"/>
              </a:rPr>
              <a:t>In intelligent agents, intentionality is closely related to the notion of goals. </a:t>
            </a:r>
          </a:p>
          <a:p>
            <a:r>
              <a:rPr lang="en-US" sz="2400" dirty="0">
                <a:ea typeface="+mn-lt"/>
                <a:cs typeface="+mn-lt"/>
              </a:rPr>
              <a:t>Goals are the desired outcomes or states that an agent aims to achieve in a given situation. </a:t>
            </a:r>
          </a:p>
          <a:p>
            <a:r>
              <a:rPr lang="en-US" sz="2400" dirty="0">
                <a:ea typeface="+mn-lt"/>
                <a:cs typeface="+mn-lt"/>
              </a:rPr>
              <a:t>An agent with intentionality is able to represent these goals in its mental states and use them to guide its behavior and decision-making.</a:t>
            </a:r>
            <a:endParaRPr lang="en-US" sz="2400" dirty="0">
              <a:cs typeface="Calibri"/>
            </a:endParaRPr>
          </a:p>
          <a:p>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3163867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25F50-D6E0-B500-EB7F-72E2E7A2D7DF}"/>
              </a:ext>
            </a:extLst>
          </p:cNvPr>
          <p:cNvSpPr>
            <a:spLocks noGrp="1"/>
          </p:cNvSpPr>
          <p:nvPr>
            <p:ph type="title"/>
          </p:nvPr>
        </p:nvSpPr>
        <p:spPr>
          <a:xfrm>
            <a:off x="4553733" y="194296"/>
            <a:ext cx="6798541" cy="602384"/>
          </a:xfrm>
        </p:spPr>
        <p:txBody>
          <a:bodyPr anchor="b">
            <a:normAutofit fontScale="90000"/>
          </a:bodyPr>
          <a:lstStyle/>
          <a:p>
            <a:r>
              <a:rPr lang="en-US" sz="4000" b="1" dirty="0">
                <a:ea typeface="+mj-lt"/>
                <a:cs typeface="+mj-lt"/>
              </a:rPr>
              <a:t>Intentionality and Goals</a:t>
            </a:r>
            <a:endParaRPr lang="en-US" sz="4000" b="1" dirty="0">
              <a:cs typeface="Calibri Light"/>
            </a:endParaRPr>
          </a:p>
        </p:txBody>
      </p:sp>
      <p:pic>
        <p:nvPicPr>
          <p:cNvPr id="5" name="Picture 4" descr="Long exposure of lights">
            <a:extLst>
              <a:ext uri="{FF2B5EF4-FFF2-40B4-BE49-F238E27FC236}">
                <a16:creationId xmlns:a16="http://schemas.microsoft.com/office/drawing/2014/main" id="{EFB5F623-C31D-9BCD-5837-8FFD512F917F}"/>
              </a:ext>
            </a:extLst>
          </p:cNvPr>
          <p:cNvPicPr>
            <a:picLocks noChangeAspect="1"/>
          </p:cNvPicPr>
          <p:nvPr/>
        </p:nvPicPr>
        <p:blipFill rotWithShape="1">
          <a:blip r:embed="rId2"/>
          <a:srcRect l="41149" r="18032" b="-10"/>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22711A20-FFD9-99AB-9160-7C4B6482D6CB}"/>
              </a:ext>
            </a:extLst>
          </p:cNvPr>
          <p:cNvSpPr>
            <a:spLocks noGrp="1"/>
          </p:cNvSpPr>
          <p:nvPr>
            <p:ph idx="1"/>
          </p:nvPr>
        </p:nvSpPr>
        <p:spPr>
          <a:xfrm>
            <a:off x="4392749" y="1100479"/>
            <a:ext cx="7646397" cy="5561920"/>
          </a:xfrm>
        </p:spPr>
        <p:txBody>
          <a:bodyPr vert="horz" lIns="91440" tIns="45720" rIns="91440" bIns="45720" rtlCol="0" anchor="t">
            <a:noAutofit/>
          </a:bodyPr>
          <a:lstStyle/>
          <a:p>
            <a:r>
              <a:rPr lang="en-US" sz="2400" dirty="0">
                <a:ea typeface="+mn-lt"/>
                <a:cs typeface="+mn-lt"/>
              </a:rPr>
              <a:t>For example, a self-driving car can be designed with the goal of safely transporting passengers from one location to another. </a:t>
            </a:r>
            <a:endParaRPr lang="en-US" sz="2400">
              <a:cs typeface="Calibri"/>
            </a:endParaRPr>
          </a:p>
          <a:p>
            <a:r>
              <a:rPr lang="en-US" sz="2400" dirty="0">
                <a:ea typeface="+mn-lt"/>
                <a:cs typeface="+mn-lt"/>
              </a:rPr>
              <a:t>This goal can be represented in the car's programming and used to guide its behavior, such as selecting the safest route, obeying traffic laws, and avoiding collisions with other vehicles.</a:t>
            </a:r>
            <a:endParaRPr lang="en-US" sz="2400">
              <a:cs typeface="Calibri"/>
            </a:endParaRPr>
          </a:p>
          <a:p>
            <a:r>
              <a:rPr lang="en-US" sz="2400" dirty="0">
                <a:ea typeface="+mn-lt"/>
                <a:cs typeface="+mn-lt"/>
              </a:rPr>
              <a:t>Intentionality and goals are important concepts in the design of intelligent agents because they allow agents to act purposefully and adaptively in complex environments. </a:t>
            </a:r>
          </a:p>
          <a:p>
            <a:r>
              <a:rPr lang="en-US" sz="2400" dirty="0">
                <a:ea typeface="+mn-lt"/>
                <a:cs typeface="+mn-lt"/>
              </a:rPr>
              <a:t>By representing their goals and using them to guide their actions, agents can make intelligent decisions that take into account both their current state and the desired outcomes they are striving to achieve.</a:t>
            </a:r>
            <a:endParaRPr lang="en-US" sz="2400">
              <a:cs typeface="Calibri"/>
            </a:endParaRPr>
          </a:p>
        </p:txBody>
      </p:sp>
    </p:spTree>
    <p:extLst>
      <p:ext uri="{BB962C8B-B14F-4D97-AF65-F5344CB8AC3E}">
        <p14:creationId xmlns:p14="http://schemas.microsoft.com/office/powerpoint/2010/main" val="886294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2D9DB9-AC85-1ED3-6ED4-B39DCD69570E}"/>
              </a:ext>
            </a:extLst>
          </p:cNvPr>
          <p:cNvSpPr>
            <a:spLocks noGrp="1"/>
          </p:cNvSpPr>
          <p:nvPr>
            <p:ph type="title"/>
          </p:nvPr>
        </p:nvSpPr>
        <p:spPr>
          <a:xfrm>
            <a:off x="1136397" y="502021"/>
            <a:ext cx="9688296" cy="1642969"/>
          </a:xfrm>
        </p:spPr>
        <p:txBody>
          <a:bodyPr anchor="b">
            <a:normAutofit/>
          </a:bodyPr>
          <a:lstStyle/>
          <a:p>
            <a:r>
              <a:rPr lang="en-US" sz="4000" b="1" dirty="0">
                <a:ea typeface="+mj-lt"/>
                <a:cs typeface="+mj-lt"/>
              </a:rPr>
              <a:t>Evaluation Functions</a:t>
            </a:r>
            <a:endParaRPr lang="en-US" sz="4000" b="1" dirty="0">
              <a:cs typeface="Calibri Light"/>
            </a:endParaRPr>
          </a:p>
        </p:txBody>
      </p:sp>
      <p:sp>
        <p:nvSpPr>
          <p:cNvPr id="3" name="Content Placeholder 2">
            <a:extLst>
              <a:ext uri="{FF2B5EF4-FFF2-40B4-BE49-F238E27FC236}">
                <a16:creationId xmlns:a16="http://schemas.microsoft.com/office/drawing/2014/main" id="{AA449830-3A01-4C0E-5973-0F6AF2794C0F}"/>
              </a:ext>
            </a:extLst>
          </p:cNvPr>
          <p:cNvSpPr>
            <a:spLocks noGrp="1"/>
          </p:cNvSpPr>
          <p:nvPr>
            <p:ph idx="1"/>
          </p:nvPr>
        </p:nvSpPr>
        <p:spPr>
          <a:xfrm>
            <a:off x="1136397" y="2418409"/>
            <a:ext cx="10718605" cy="3454358"/>
          </a:xfrm>
        </p:spPr>
        <p:txBody>
          <a:bodyPr vert="horz" lIns="91440" tIns="45720" rIns="91440" bIns="45720" rtlCol="0" anchor="t">
            <a:normAutofit/>
          </a:bodyPr>
          <a:lstStyle/>
          <a:p>
            <a:r>
              <a:rPr lang="en-US" sz="2400" dirty="0">
                <a:ea typeface="+mn-lt"/>
                <a:cs typeface="+mn-lt"/>
              </a:rPr>
              <a:t>Evaluation functions are used to evaluate the desirability of different game states. </a:t>
            </a:r>
          </a:p>
          <a:p>
            <a:r>
              <a:rPr lang="en-US" sz="2400" dirty="0">
                <a:ea typeface="+mn-lt"/>
                <a:cs typeface="+mn-lt"/>
              </a:rPr>
              <a:t>It is a </a:t>
            </a:r>
            <a:r>
              <a:rPr lang="en-US" sz="2400" b="1" i="1" dirty="0">
                <a:ea typeface="+mn-lt"/>
                <a:cs typeface="+mn-lt"/>
              </a:rPr>
              <a:t>heuristic function that assigns a score to a given state of the game based on the current player's advantage. </a:t>
            </a:r>
          </a:p>
          <a:p>
            <a:r>
              <a:rPr lang="en-US" sz="2400" dirty="0">
                <a:ea typeface="+mn-lt"/>
                <a:cs typeface="+mn-lt"/>
              </a:rPr>
              <a:t>For example, in chess, the evaluation function could assign higher scores to states where the player has more pieces, controls more space, or has more powerful pieces on the board.</a:t>
            </a:r>
            <a:endParaRPr lang="en-US" sz="2400" dirty="0">
              <a:cs typeface="Calibri"/>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0363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2D9DB9-AC85-1ED3-6ED4-B39DCD69570E}"/>
              </a:ext>
            </a:extLst>
          </p:cNvPr>
          <p:cNvSpPr>
            <a:spLocks noGrp="1"/>
          </p:cNvSpPr>
          <p:nvPr>
            <p:ph type="title"/>
          </p:nvPr>
        </p:nvSpPr>
        <p:spPr>
          <a:xfrm>
            <a:off x="1136397" y="502021"/>
            <a:ext cx="9688296" cy="1642969"/>
          </a:xfrm>
        </p:spPr>
        <p:txBody>
          <a:bodyPr anchor="b">
            <a:normAutofit/>
          </a:bodyPr>
          <a:lstStyle/>
          <a:p>
            <a:r>
              <a:rPr lang="en-US" sz="4000" b="1" dirty="0">
                <a:ea typeface="+mj-lt"/>
                <a:cs typeface="+mj-lt"/>
              </a:rPr>
              <a:t>Utilitarian</a:t>
            </a:r>
            <a:endParaRPr lang="en-US" sz="4000" b="1" dirty="0">
              <a:cs typeface="Calibri Light"/>
            </a:endParaRPr>
          </a:p>
        </p:txBody>
      </p:sp>
      <p:sp>
        <p:nvSpPr>
          <p:cNvPr id="3" name="Content Placeholder 2">
            <a:extLst>
              <a:ext uri="{FF2B5EF4-FFF2-40B4-BE49-F238E27FC236}">
                <a16:creationId xmlns:a16="http://schemas.microsoft.com/office/drawing/2014/main" id="{AA449830-3A01-4C0E-5973-0F6AF2794C0F}"/>
              </a:ext>
            </a:extLst>
          </p:cNvPr>
          <p:cNvSpPr>
            <a:spLocks noGrp="1"/>
          </p:cNvSpPr>
          <p:nvPr>
            <p:ph idx="1"/>
          </p:nvPr>
        </p:nvSpPr>
        <p:spPr>
          <a:xfrm>
            <a:off x="1136397" y="2418409"/>
            <a:ext cx="10375169" cy="3454358"/>
          </a:xfrm>
        </p:spPr>
        <p:txBody>
          <a:bodyPr vert="horz" lIns="91440" tIns="45720" rIns="91440" bIns="45720" rtlCol="0" anchor="t">
            <a:normAutofit/>
          </a:bodyPr>
          <a:lstStyle/>
          <a:p>
            <a:r>
              <a:rPr lang="en-US" sz="2400" dirty="0">
                <a:ea typeface="+mn-lt"/>
                <a:cs typeface="+mn-lt"/>
              </a:rPr>
              <a:t>Utilitarianism is a </a:t>
            </a:r>
            <a:r>
              <a:rPr lang="en-US" sz="2400" b="1" i="1" dirty="0">
                <a:ea typeface="+mn-lt"/>
                <a:cs typeface="+mn-lt"/>
              </a:rPr>
              <a:t>philosophical theory </a:t>
            </a:r>
            <a:r>
              <a:rPr lang="en-US" sz="2400" dirty="0">
                <a:ea typeface="+mn-lt"/>
                <a:cs typeface="+mn-lt"/>
              </a:rPr>
              <a:t>that states the best action is the one that maximizes overall happiness or pleasure. </a:t>
            </a:r>
            <a:endParaRPr lang="en-US" sz="2400">
              <a:cs typeface="Calibri"/>
            </a:endParaRPr>
          </a:p>
          <a:p>
            <a:r>
              <a:rPr lang="en-US" sz="2400" dirty="0">
                <a:ea typeface="+mn-lt"/>
                <a:cs typeface="+mn-lt"/>
              </a:rPr>
              <a:t>In artificial intelligence, utilitarianism is used to evaluate the utility of different actions or outcomes. </a:t>
            </a:r>
          </a:p>
          <a:p>
            <a:r>
              <a:rPr lang="en-US" sz="2400" dirty="0">
                <a:ea typeface="+mn-lt"/>
                <a:cs typeface="+mn-lt"/>
              </a:rPr>
              <a:t>For example, a self-driving car may be programmed to take the route that minimizes the total travel time, thus maximizing the overall utility of its passengers.</a:t>
            </a:r>
            <a:endParaRPr lang="en-US" sz="2400" dirty="0">
              <a:cs typeface="Calibri"/>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413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2D9DB9-AC85-1ED3-6ED4-B39DCD69570E}"/>
              </a:ext>
            </a:extLst>
          </p:cNvPr>
          <p:cNvSpPr>
            <a:spLocks noGrp="1"/>
          </p:cNvSpPr>
          <p:nvPr>
            <p:ph type="title"/>
          </p:nvPr>
        </p:nvSpPr>
        <p:spPr>
          <a:xfrm>
            <a:off x="1136397" y="502021"/>
            <a:ext cx="9688296" cy="1642969"/>
          </a:xfrm>
        </p:spPr>
        <p:txBody>
          <a:bodyPr anchor="b">
            <a:normAutofit/>
          </a:bodyPr>
          <a:lstStyle/>
          <a:p>
            <a:r>
              <a:rPr lang="en-US" sz="4000" b="1" dirty="0">
                <a:ea typeface="+mj-lt"/>
                <a:cs typeface="+mj-lt"/>
              </a:rPr>
              <a:t>Planning</a:t>
            </a:r>
            <a:endParaRPr lang="en-US" sz="4000" b="1" dirty="0">
              <a:cs typeface="Calibri Light"/>
            </a:endParaRPr>
          </a:p>
        </p:txBody>
      </p:sp>
      <p:sp>
        <p:nvSpPr>
          <p:cNvPr id="3" name="Content Placeholder 2">
            <a:extLst>
              <a:ext uri="{FF2B5EF4-FFF2-40B4-BE49-F238E27FC236}">
                <a16:creationId xmlns:a16="http://schemas.microsoft.com/office/drawing/2014/main" id="{AA449830-3A01-4C0E-5973-0F6AF2794C0F}"/>
              </a:ext>
            </a:extLst>
          </p:cNvPr>
          <p:cNvSpPr>
            <a:spLocks noGrp="1"/>
          </p:cNvSpPr>
          <p:nvPr>
            <p:ph idx="1"/>
          </p:nvPr>
        </p:nvSpPr>
        <p:spPr>
          <a:xfrm>
            <a:off x="1136397" y="2418409"/>
            <a:ext cx="10428831" cy="3454358"/>
          </a:xfrm>
        </p:spPr>
        <p:txBody>
          <a:bodyPr vert="horz" lIns="91440" tIns="45720" rIns="91440" bIns="45720" rtlCol="0" anchor="t">
            <a:normAutofit/>
          </a:bodyPr>
          <a:lstStyle/>
          <a:p>
            <a:r>
              <a:rPr lang="en-US" sz="2400" dirty="0">
                <a:ea typeface="+mn-lt"/>
                <a:cs typeface="+mn-lt"/>
              </a:rPr>
              <a:t>Planning refers to the </a:t>
            </a:r>
            <a:r>
              <a:rPr lang="en-US" sz="2400" b="1" i="1" dirty="0">
                <a:ea typeface="+mn-lt"/>
                <a:cs typeface="+mn-lt"/>
              </a:rPr>
              <a:t>process of deciding on a course of action to achieve a specific goal. </a:t>
            </a:r>
            <a:endParaRPr lang="en-US" sz="2400" b="1" i="1">
              <a:cs typeface="Calibri"/>
            </a:endParaRPr>
          </a:p>
          <a:p>
            <a:r>
              <a:rPr lang="en-US" sz="2400" dirty="0">
                <a:ea typeface="+mn-lt"/>
                <a:cs typeface="+mn-lt"/>
              </a:rPr>
              <a:t>In artificial intelligence, planning algorithms are used to generate a sequence of actions that will lead to a desired outcome. </a:t>
            </a:r>
          </a:p>
          <a:p>
            <a:r>
              <a:rPr lang="en-US" sz="2400" dirty="0">
                <a:ea typeface="+mn-lt"/>
                <a:cs typeface="+mn-lt"/>
              </a:rPr>
              <a:t>For example, a robot tasked with assembling a car may use a planning algorithm to determine the optimal sequence of actions to complete the task.</a:t>
            </a:r>
            <a:endParaRPr lang="en-US" sz="2400" dirty="0">
              <a:cs typeface="Calibri"/>
            </a:endParaRPr>
          </a:p>
        </p:txBody>
      </p:sp>
      <p:sp>
        <p:nvSpPr>
          <p:cNvPr id="15"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2728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2D9DB9-AC85-1ED3-6ED4-B39DCD69570E}"/>
              </a:ext>
            </a:extLst>
          </p:cNvPr>
          <p:cNvSpPr>
            <a:spLocks noGrp="1"/>
          </p:cNvSpPr>
          <p:nvPr>
            <p:ph type="title"/>
          </p:nvPr>
        </p:nvSpPr>
        <p:spPr>
          <a:xfrm>
            <a:off x="1136397" y="502021"/>
            <a:ext cx="9688296" cy="1642969"/>
          </a:xfrm>
        </p:spPr>
        <p:txBody>
          <a:bodyPr anchor="b">
            <a:normAutofit/>
          </a:bodyPr>
          <a:lstStyle/>
          <a:p>
            <a:r>
              <a:rPr lang="en-US" sz="4000" b="1" dirty="0">
                <a:ea typeface="+mj-lt"/>
                <a:cs typeface="+mj-lt"/>
              </a:rPr>
              <a:t>Internal Representation</a:t>
            </a:r>
            <a:endParaRPr lang="en-US" sz="4000" b="1">
              <a:cs typeface="Calibri Light"/>
            </a:endParaRPr>
          </a:p>
        </p:txBody>
      </p:sp>
      <p:sp>
        <p:nvSpPr>
          <p:cNvPr id="3" name="Content Placeholder 2">
            <a:extLst>
              <a:ext uri="{FF2B5EF4-FFF2-40B4-BE49-F238E27FC236}">
                <a16:creationId xmlns:a16="http://schemas.microsoft.com/office/drawing/2014/main" id="{AA449830-3A01-4C0E-5973-0F6AF2794C0F}"/>
              </a:ext>
            </a:extLst>
          </p:cNvPr>
          <p:cNvSpPr>
            <a:spLocks noGrp="1"/>
          </p:cNvSpPr>
          <p:nvPr>
            <p:ph idx="1"/>
          </p:nvPr>
        </p:nvSpPr>
        <p:spPr>
          <a:xfrm>
            <a:off x="1136397" y="2418409"/>
            <a:ext cx="10589817" cy="3454358"/>
          </a:xfrm>
        </p:spPr>
        <p:txBody>
          <a:bodyPr vert="horz" lIns="91440" tIns="45720" rIns="91440" bIns="45720" rtlCol="0" anchor="t">
            <a:normAutofit/>
          </a:bodyPr>
          <a:lstStyle/>
          <a:p>
            <a:r>
              <a:rPr lang="en-US" sz="2400" dirty="0">
                <a:ea typeface="+mn-lt"/>
                <a:cs typeface="+mn-lt"/>
              </a:rPr>
              <a:t>Internal representation refers to the </a:t>
            </a:r>
            <a:r>
              <a:rPr lang="en-US" sz="2400" b="1" i="1" dirty="0">
                <a:ea typeface="+mn-lt"/>
                <a:cs typeface="+mn-lt"/>
              </a:rPr>
              <a:t>mental models that an agent uses to reason about the world. </a:t>
            </a:r>
            <a:endParaRPr lang="en-US" sz="2400" b="1" i="1">
              <a:cs typeface="Calibri"/>
            </a:endParaRPr>
          </a:p>
          <a:p>
            <a:r>
              <a:rPr lang="en-US" sz="2400" dirty="0">
                <a:ea typeface="+mn-lt"/>
                <a:cs typeface="+mn-lt"/>
              </a:rPr>
              <a:t>In artificial intelligence, internal representation is used to model the state of the world and the relationships between different objects or entities. </a:t>
            </a:r>
          </a:p>
          <a:p>
            <a:r>
              <a:rPr lang="en-US" sz="2400" dirty="0">
                <a:ea typeface="+mn-lt"/>
                <a:cs typeface="+mn-lt"/>
              </a:rPr>
              <a:t>For example, in a natural language processing system, words are represented as vectors in a high-dimensional space, allowing the system to reason about the meaning of different words and their relationships to each other.</a:t>
            </a:r>
            <a:endParaRPr lang="en-US" sz="2400" dirty="0">
              <a:cs typeface="Calibri"/>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2105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descr="White flowers on a green background">
            <a:extLst>
              <a:ext uri="{FF2B5EF4-FFF2-40B4-BE49-F238E27FC236}">
                <a16:creationId xmlns:a16="http://schemas.microsoft.com/office/drawing/2014/main" id="{ABCA1755-83E4-2717-17DB-6FBE3AB811CD}"/>
              </a:ext>
            </a:extLst>
          </p:cNvPr>
          <p:cNvPicPr>
            <a:picLocks noChangeAspect="1"/>
          </p:cNvPicPr>
          <p:nvPr/>
        </p:nvPicPr>
        <p:blipFill rotWithShape="1">
          <a:blip r:embed="rId2"/>
          <a:srcRect l="5451" t="23278" r="3634" b="-7"/>
          <a:stretch/>
        </p:blipFill>
        <p:spPr>
          <a:xfrm>
            <a:off x="20" y="10"/>
            <a:ext cx="12191981" cy="6857990"/>
          </a:xfrm>
          <a:prstGeom prst="rect">
            <a:avLst/>
          </a:prstGeom>
        </p:spPr>
      </p:pic>
      <p:sp>
        <p:nvSpPr>
          <p:cNvPr id="25" name="Rectangle 9">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69D513-D2BA-C2AF-D3AB-B2671BAF17E2}"/>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b="1" dirty="0"/>
              <a:t>Thank you</a:t>
            </a:r>
            <a:endParaRPr lang="en-US" sz="6600" b="1" dirty="0">
              <a:cs typeface="Calibri Light"/>
            </a:endParaRPr>
          </a:p>
        </p:txBody>
      </p:sp>
      <p:sp>
        <p:nvSpPr>
          <p:cNvPr id="26" name="Rectangle: Rounded Corners 11">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491386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2F4857-A13A-AB1D-D708-2112258CD1C8}"/>
              </a:ext>
            </a:extLst>
          </p:cNvPr>
          <p:cNvSpPr>
            <a:spLocks noGrp="1"/>
          </p:cNvSpPr>
          <p:nvPr>
            <p:ph type="title"/>
          </p:nvPr>
        </p:nvSpPr>
        <p:spPr>
          <a:xfrm>
            <a:off x="808638" y="386930"/>
            <a:ext cx="9236700" cy="1188950"/>
          </a:xfrm>
        </p:spPr>
        <p:txBody>
          <a:bodyPr anchor="b">
            <a:normAutofit/>
          </a:bodyPr>
          <a:lstStyle/>
          <a:p>
            <a:r>
              <a:rPr lang="en-US" sz="5400">
                <a:cs typeface="Calibri Light"/>
              </a:rPr>
              <a:t>Agent</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67EB4F-08C3-CFA3-CD2C-A70F3A5249A1}"/>
              </a:ext>
            </a:extLst>
          </p:cNvPr>
          <p:cNvSpPr>
            <a:spLocks noGrp="1"/>
          </p:cNvSpPr>
          <p:nvPr>
            <p:ph idx="1"/>
          </p:nvPr>
        </p:nvSpPr>
        <p:spPr>
          <a:xfrm>
            <a:off x="235576" y="2202412"/>
            <a:ext cx="11088118" cy="4079473"/>
          </a:xfrm>
        </p:spPr>
        <p:txBody>
          <a:bodyPr vert="horz" lIns="91440" tIns="45720" rIns="91440" bIns="45720" rtlCol="0" anchor="ctr">
            <a:normAutofit/>
          </a:bodyPr>
          <a:lstStyle/>
          <a:p>
            <a:r>
              <a:rPr lang="en-US" sz="2400" dirty="0">
                <a:ea typeface="+mn-lt"/>
                <a:cs typeface="+mn-lt"/>
              </a:rPr>
              <a:t>The behavior of an agent is driven by a set of rules or algorithms that allow it to </a:t>
            </a:r>
            <a:r>
              <a:rPr lang="en-US" sz="2400" b="1" i="1" dirty="0">
                <a:ea typeface="+mn-lt"/>
                <a:cs typeface="+mn-lt"/>
              </a:rPr>
              <a:t>perceive the environment, reason about it, and take appropriate actions </a:t>
            </a:r>
            <a:r>
              <a:rPr lang="en-US" sz="2400" dirty="0">
                <a:ea typeface="+mn-lt"/>
                <a:cs typeface="+mn-lt"/>
              </a:rPr>
              <a:t>to achieve its goals. </a:t>
            </a:r>
            <a:endParaRPr lang="en-US" sz="2400">
              <a:cs typeface="Calibri"/>
            </a:endParaRPr>
          </a:p>
          <a:p>
            <a:r>
              <a:rPr lang="en-US" sz="2400" dirty="0">
                <a:ea typeface="+mn-lt"/>
                <a:cs typeface="+mn-lt"/>
              </a:rPr>
              <a:t>These</a:t>
            </a:r>
            <a:r>
              <a:rPr lang="en-US" sz="2400" b="1" i="1" dirty="0">
                <a:ea typeface="+mn-lt"/>
                <a:cs typeface="+mn-lt"/>
              </a:rPr>
              <a:t> rules and algorithms can be based on various techniques</a:t>
            </a:r>
            <a:r>
              <a:rPr lang="en-US" sz="2400" dirty="0">
                <a:ea typeface="+mn-lt"/>
                <a:cs typeface="+mn-lt"/>
              </a:rPr>
              <a:t>, such as machine learning, decision trees, or expert systems.</a:t>
            </a:r>
          </a:p>
          <a:p>
            <a:r>
              <a:rPr lang="en-US" sz="2400" dirty="0">
                <a:ea typeface="+mn-lt"/>
                <a:cs typeface="+mn-lt"/>
              </a:rPr>
              <a:t>The performance of an agent is typically evaluated against a specific </a:t>
            </a:r>
            <a:r>
              <a:rPr lang="en-US" sz="2400" b="1" i="1" dirty="0">
                <a:ea typeface="+mn-lt"/>
                <a:cs typeface="+mn-lt"/>
              </a:rPr>
              <a:t>performance measure or metric</a:t>
            </a:r>
            <a:r>
              <a:rPr lang="en-US" sz="2400" dirty="0">
                <a:ea typeface="+mn-lt"/>
                <a:cs typeface="+mn-lt"/>
              </a:rPr>
              <a:t>, which defines the objectives or goals that the agent is trying to achieve. </a:t>
            </a:r>
          </a:p>
          <a:p>
            <a:r>
              <a:rPr lang="en-US" sz="2400" dirty="0">
                <a:ea typeface="+mn-lt"/>
                <a:cs typeface="+mn-lt"/>
              </a:rPr>
              <a:t>For example, the performance of a chatbot can be evaluated based on its ability to answer user queries accurately and efficiently.</a:t>
            </a:r>
            <a:endParaRPr lang="en-US" sz="2400" dirty="0">
              <a:cs typeface="Calibri" panose="020F0502020204030204"/>
            </a:endParaRPr>
          </a:p>
        </p:txBody>
      </p:sp>
    </p:spTree>
    <p:extLst>
      <p:ext uri="{BB962C8B-B14F-4D97-AF65-F5344CB8AC3E}">
        <p14:creationId xmlns:p14="http://schemas.microsoft.com/office/powerpoint/2010/main" val="236593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DD5D6B-261A-281D-6D07-876D031EE6E5}"/>
              </a:ext>
            </a:extLst>
          </p:cNvPr>
          <p:cNvSpPr>
            <a:spLocks noGrp="1"/>
          </p:cNvSpPr>
          <p:nvPr>
            <p:ph type="title"/>
          </p:nvPr>
        </p:nvSpPr>
        <p:spPr>
          <a:xfrm>
            <a:off x="1282963" y="368757"/>
            <a:ext cx="9860483" cy="641333"/>
          </a:xfrm>
        </p:spPr>
        <p:txBody>
          <a:bodyPr anchor="b">
            <a:normAutofit fontScale="90000"/>
          </a:bodyPr>
          <a:lstStyle/>
          <a:p>
            <a:r>
              <a:rPr lang="en-US" sz="5400">
                <a:ea typeface="+mj-lt"/>
                <a:cs typeface="+mj-lt"/>
              </a:rPr>
              <a:t>Types of Agent</a:t>
            </a:r>
            <a:endParaRPr lang="en-US" sz="5400"/>
          </a:p>
        </p:txBody>
      </p:sp>
      <p:sp>
        <p:nvSpPr>
          <p:cNvPr id="3" name="Content Placeholder 2">
            <a:extLst>
              <a:ext uri="{FF2B5EF4-FFF2-40B4-BE49-F238E27FC236}">
                <a16:creationId xmlns:a16="http://schemas.microsoft.com/office/drawing/2014/main" id="{BB678D1E-140D-626D-E030-0B67B943822E}"/>
              </a:ext>
            </a:extLst>
          </p:cNvPr>
          <p:cNvSpPr>
            <a:spLocks noGrp="1"/>
          </p:cNvSpPr>
          <p:nvPr>
            <p:ph idx="1"/>
          </p:nvPr>
        </p:nvSpPr>
        <p:spPr>
          <a:xfrm>
            <a:off x="913671" y="1174998"/>
            <a:ext cx="10697608" cy="5039125"/>
          </a:xfrm>
        </p:spPr>
        <p:txBody>
          <a:bodyPr vert="horz" lIns="91440" tIns="45720" rIns="91440" bIns="45720" rtlCol="0" anchor="ctr">
            <a:normAutofit/>
          </a:bodyPr>
          <a:lstStyle/>
          <a:p>
            <a:r>
              <a:rPr lang="en-US" sz="2500" b="1" i="1" dirty="0">
                <a:ea typeface="+mn-lt"/>
                <a:cs typeface="+mn-lt"/>
              </a:rPr>
              <a:t>Simple reflex agents: </a:t>
            </a:r>
            <a:endParaRPr lang="en-US" sz="2500">
              <a:ea typeface="+mn-lt"/>
              <a:cs typeface="+mn-lt"/>
            </a:endParaRPr>
          </a:p>
          <a:p>
            <a:pPr lvl="1"/>
            <a:r>
              <a:rPr lang="en-US" dirty="0">
                <a:ea typeface="+mn-lt"/>
                <a:cs typeface="+mn-lt"/>
              </a:rPr>
              <a:t>These agents select actions based solely on the </a:t>
            </a:r>
            <a:r>
              <a:rPr lang="en-US" b="1" i="1" dirty="0">
                <a:ea typeface="+mn-lt"/>
                <a:cs typeface="+mn-lt"/>
              </a:rPr>
              <a:t>current percept</a:t>
            </a:r>
            <a:r>
              <a:rPr lang="en-US" dirty="0">
                <a:ea typeface="+mn-lt"/>
                <a:cs typeface="+mn-lt"/>
              </a:rPr>
              <a:t>, without considering past percepts or future consequences. </a:t>
            </a:r>
            <a:endParaRPr lang="en-US" sz="2800">
              <a:ea typeface="+mn-lt"/>
              <a:cs typeface="+mn-lt"/>
            </a:endParaRPr>
          </a:p>
          <a:p>
            <a:pPr lvl="1"/>
            <a:r>
              <a:rPr lang="en-US" dirty="0">
                <a:ea typeface="+mn-lt"/>
                <a:cs typeface="+mn-lt"/>
              </a:rPr>
              <a:t>For example, a thermostat that turns on the air conditioning when the temperature rises above a certain threshold is a simple reflex agent.</a:t>
            </a:r>
          </a:p>
          <a:p>
            <a:r>
              <a:rPr lang="en-US" sz="2500" b="1" i="1" dirty="0">
                <a:ea typeface="+mn-lt"/>
                <a:cs typeface="+mn-lt"/>
              </a:rPr>
              <a:t>Model-based reflex agents:</a:t>
            </a:r>
            <a:r>
              <a:rPr lang="en-US" sz="2500" dirty="0">
                <a:ea typeface="+mn-lt"/>
                <a:cs typeface="+mn-lt"/>
              </a:rPr>
              <a:t> </a:t>
            </a:r>
          </a:p>
          <a:p>
            <a:pPr lvl="1"/>
            <a:r>
              <a:rPr lang="en-US" dirty="0">
                <a:ea typeface="+mn-lt"/>
                <a:cs typeface="+mn-lt"/>
              </a:rPr>
              <a:t>These agents maintain an internal model of the world and use it to make decisions based on </a:t>
            </a:r>
            <a:r>
              <a:rPr lang="en-US" b="1" i="1" dirty="0">
                <a:ea typeface="+mn-lt"/>
                <a:cs typeface="+mn-lt"/>
              </a:rPr>
              <a:t>past percepts and predicted future outcomes</a:t>
            </a:r>
            <a:r>
              <a:rPr lang="en-US" dirty="0">
                <a:ea typeface="+mn-lt"/>
                <a:cs typeface="+mn-lt"/>
              </a:rPr>
              <a:t>. </a:t>
            </a:r>
          </a:p>
          <a:p>
            <a:pPr lvl="1"/>
            <a:r>
              <a:rPr lang="en-US" dirty="0">
                <a:ea typeface="+mn-lt"/>
                <a:cs typeface="+mn-lt"/>
              </a:rPr>
              <a:t>For example, a robot vacuum cleaner that maps out a room and avoids obstacles while cleaning is a model-based reflex agent.</a:t>
            </a:r>
            <a:endParaRPr lang="en-US" dirty="0">
              <a:cs typeface="Calibri"/>
            </a:endParaRPr>
          </a:p>
        </p:txBody>
      </p:sp>
    </p:spTree>
    <p:extLst>
      <p:ext uri="{BB962C8B-B14F-4D97-AF65-F5344CB8AC3E}">
        <p14:creationId xmlns:p14="http://schemas.microsoft.com/office/powerpoint/2010/main" val="2709359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454BF7A-1FDA-231B-242E-F0F0349B75D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Simple Reflex Agent</a:t>
            </a:r>
          </a:p>
          <a:p>
            <a:endParaRPr lang="en-US" sz="4000" kern="1200">
              <a:solidFill>
                <a:srgbClr val="FFFFFF"/>
              </a:solidFill>
              <a:latin typeface="+mj-lt"/>
              <a:ea typeface="+mj-ea"/>
              <a:cs typeface="+mj-cs"/>
            </a:endParaRPr>
          </a:p>
        </p:txBody>
      </p:sp>
      <p:pic>
        <p:nvPicPr>
          <p:cNvPr id="4" name="Picture 4" descr="Diagram&#10;&#10;Description automatically generated">
            <a:extLst>
              <a:ext uri="{FF2B5EF4-FFF2-40B4-BE49-F238E27FC236}">
                <a16:creationId xmlns:a16="http://schemas.microsoft.com/office/drawing/2014/main" id="{2770AA9C-F45A-1255-03F7-D4FEE0EB0FC0}"/>
              </a:ext>
            </a:extLst>
          </p:cNvPr>
          <p:cNvPicPr>
            <a:picLocks noGrp="1" noChangeAspect="1"/>
          </p:cNvPicPr>
          <p:nvPr>
            <p:ph idx="1"/>
          </p:nvPr>
        </p:nvPicPr>
        <p:blipFill>
          <a:blip r:embed="rId2"/>
          <a:stretch>
            <a:fillRect/>
          </a:stretch>
        </p:blipFill>
        <p:spPr>
          <a:xfrm>
            <a:off x="4502428" y="1221657"/>
            <a:ext cx="7225748" cy="4414686"/>
          </a:xfrm>
          <a:prstGeom prst="rect">
            <a:avLst/>
          </a:prstGeom>
        </p:spPr>
      </p:pic>
    </p:spTree>
    <p:extLst>
      <p:ext uri="{BB962C8B-B14F-4D97-AF65-F5344CB8AC3E}">
        <p14:creationId xmlns:p14="http://schemas.microsoft.com/office/powerpoint/2010/main" val="275438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46E49DD-9BB7-4441-6FA3-1AA9F293174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Model Based Agent</a:t>
            </a:r>
          </a:p>
        </p:txBody>
      </p:sp>
      <p:pic>
        <p:nvPicPr>
          <p:cNvPr id="4" name="Picture 4" descr="Diagram&#10;&#10;Description automatically generated">
            <a:extLst>
              <a:ext uri="{FF2B5EF4-FFF2-40B4-BE49-F238E27FC236}">
                <a16:creationId xmlns:a16="http://schemas.microsoft.com/office/drawing/2014/main" id="{E568A369-7991-8CBA-B2C7-6BE0F679654C}"/>
              </a:ext>
            </a:extLst>
          </p:cNvPr>
          <p:cNvPicPr>
            <a:picLocks noGrp="1" noChangeAspect="1"/>
          </p:cNvPicPr>
          <p:nvPr>
            <p:ph idx="1"/>
          </p:nvPr>
        </p:nvPicPr>
        <p:blipFill>
          <a:blip r:embed="rId2"/>
          <a:stretch>
            <a:fillRect/>
          </a:stretch>
        </p:blipFill>
        <p:spPr>
          <a:xfrm>
            <a:off x="4502428" y="1198051"/>
            <a:ext cx="7225748" cy="4461898"/>
          </a:xfrm>
          <a:prstGeom prst="rect">
            <a:avLst/>
          </a:prstGeom>
        </p:spPr>
      </p:pic>
    </p:spTree>
    <p:extLst>
      <p:ext uri="{BB962C8B-B14F-4D97-AF65-F5344CB8AC3E}">
        <p14:creationId xmlns:p14="http://schemas.microsoft.com/office/powerpoint/2010/main" val="1089720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DD5D6B-261A-281D-6D07-876D031EE6E5}"/>
              </a:ext>
            </a:extLst>
          </p:cNvPr>
          <p:cNvSpPr>
            <a:spLocks noGrp="1"/>
          </p:cNvSpPr>
          <p:nvPr>
            <p:ph type="title"/>
          </p:nvPr>
        </p:nvSpPr>
        <p:spPr>
          <a:xfrm>
            <a:off x="1282963" y="194323"/>
            <a:ext cx="9860483" cy="622973"/>
          </a:xfrm>
        </p:spPr>
        <p:txBody>
          <a:bodyPr anchor="b">
            <a:normAutofit fontScale="90000"/>
          </a:bodyPr>
          <a:lstStyle/>
          <a:p>
            <a:r>
              <a:rPr lang="en-US" sz="5400">
                <a:ea typeface="+mj-lt"/>
                <a:cs typeface="+mj-lt"/>
              </a:rPr>
              <a:t>Types of Agent</a:t>
            </a:r>
            <a:endParaRPr lang="en-US" sz="5400"/>
          </a:p>
        </p:txBody>
      </p:sp>
      <p:sp>
        <p:nvSpPr>
          <p:cNvPr id="3" name="Content Placeholder 2">
            <a:extLst>
              <a:ext uri="{FF2B5EF4-FFF2-40B4-BE49-F238E27FC236}">
                <a16:creationId xmlns:a16="http://schemas.microsoft.com/office/drawing/2014/main" id="{BB678D1E-140D-626D-E030-0B67B943822E}"/>
              </a:ext>
            </a:extLst>
          </p:cNvPr>
          <p:cNvSpPr>
            <a:spLocks noGrp="1"/>
          </p:cNvSpPr>
          <p:nvPr>
            <p:ph idx="1"/>
          </p:nvPr>
        </p:nvSpPr>
        <p:spPr>
          <a:xfrm>
            <a:off x="913671" y="816949"/>
            <a:ext cx="10697608" cy="5530230"/>
          </a:xfrm>
        </p:spPr>
        <p:txBody>
          <a:bodyPr vert="horz" lIns="91440" tIns="45720" rIns="91440" bIns="45720" rtlCol="0" anchor="ctr">
            <a:normAutofit lnSpcReduction="10000"/>
          </a:bodyPr>
          <a:lstStyle/>
          <a:p>
            <a:r>
              <a:rPr lang="en-US" sz="2400" b="1" i="1" dirty="0">
                <a:ea typeface="+mn-lt"/>
                <a:cs typeface="+mn-lt"/>
              </a:rPr>
              <a:t>Goal-based agents:</a:t>
            </a:r>
            <a:endParaRPr lang="en-US" sz="2400">
              <a:cs typeface="Calibri"/>
            </a:endParaRPr>
          </a:p>
          <a:p>
            <a:pPr lvl="1"/>
            <a:r>
              <a:rPr lang="en-US" dirty="0">
                <a:ea typeface="+mn-lt"/>
                <a:cs typeface="+mn-lt"/>
              </a:rPr>
              <a:t>These agents have a set of goals they want to achieve and plan their actions based on these goals. </a:t>
            </a:r>
          </a:p>
          <a:p>
            <a:pPr lvl="1"/>
            <a:r>
              <a:rPr lang="en-US" b="1" i="1" dirty="0">
                <a:ea typeface="+mn-lt"/>
                <a:cs typeface="+mn-lt"/>
              </a:rPr>
              <a:t>For example,</a:t>
            </a:r>
            <a:r>
              <a:rPr lang="en-US" dirty="0">
                <a:ea typeface="+mn-lt"/>
                <a:cs typeface="+mn-lt"/>
              </a:rPr>
              <a:t> a delivery drone that plans its route to minimize delivery time and avoid obstacles is a goal-based agent.</a:t>
            </a:r>
            <a:endParaRPr lang="en-US">
              <a:cs typeface="Calibri" panose="020F0502020204030204"/>
            </a:endParaRPr>
          </a:p>
          <a:p>
            <a:r>
              <a:rPr lang="en-US" sz="2400" b="1" i="1" dirty="0">
                <a:ea typeface="+mn-lt"/>
                <a:cs typeface="+mn-lt"/>
              </a:rPr>
              <a:t>Utility-based agents: </a:t>
            </a:r>
          </a:p>
          <a:p>
            <a:pPr lvl="1"/>
            <a:r>
              <a:rPr lang="en-US" dirty="0">
                <a:ea typeface="+mn-lt"/>
                <a:cs typeface="+mn-lt"/>
              </a:rPr>
              <a:t>These agents select actions based on a measure of the desirability of outcomes, called utility. </a:t>
            </a:r>
          </a:p>
          <a:p>
            <a:pPr lvl="1"/>
            <a:r>
              <a:rPr lang="en-US" b="1" i="1" dirty="0">
                <a:ea typeface="+mn-lt"/>
                <a:cs typeface="+mn-lt"/>
              </a:rPr>
              <a:t>For example, </a:t>
            </a:r>
            <a:r>
              <a:rPr lang="en-US" dirty="0">
                <a:ea typeface="+mn-lt"/>
                <a:cs typeface="+mn-lt"/>
              </a:rPr>
              <a:t>a financial trading agent that buys and sells stocks based on maximizing profit is a utility-based agent.</a:t>
            </a:r>
          </a:p>
          <a:p>
            <a:r>
              <a:rPr lang="en-US" sz="2400" b="1" i="1" dirty="0">
                <a:ea typeface="+mn-lt"/>
                <a:cs typeface="+mn-lt"/>
              </a:rPr>
              <a:t>Learning agents:</a:t>
            </a:r>
            <a:r>
              <a:rPr lang="en-US" sz="2400" dirty="0">
                <a:ea typeface="+mn-lt"/>
                <a:cs typeface="+mn-lt"/>
              </a:rPr>
              <a:t> </a:t>
            </a:r>
          </a:p>
          <a:p>
            <a:pPr lvl="1"/>
            <a:r>
              <a:rPr lang="en-US" dirty="0">
                <a:ea typeface="+mn-lt"/>
                <a:cs typeface="+mn-lt"/>
              </a:rPr>
              <a:t>These agents improve their performance over time by learning from experience. </a:t>
            </a:r>
            <a:endParaRPr lang="en-US">
              <a:ea typeface="+mn-lt"/>
              <a:cs typeface="+mn-lt"/>
            </a:endParaRPr>
          </a:p>
          <a:p>
            <a:pPr lvl="1"/>
            <a:r>
              <a:rPr lang="en-US" b="1" i="1" dirty="0">
                <a:ea typeface="+mn-lt"/>
                <a:cs typeface="+mn-lt"/>
              </a:rPr>
              <a:t>For example,</a:t>
            </a:r>
            <a:r>
              <a:rPr lang="en-US" dirty="0">
                <a:ea typeface="+mn-lt"/>
                <a:cs typeface="+mn-lt"/>
              </a:rPr>
              <a:t> a chatbot that learns from user interactions and improves its responses is a learning agent.</a:t>
            </a:r>
            <a:endParaRPr lang="en-US">
              <a:cs typeface="Calibri"/>
            </a:endParaRPr>
          </a:p>
        </p:txBody>
      </p:sp>
    </p:spTree>
    <p:extLst>
      <p:ext uri="{BB962C8B-B14F-4D97-AF65-F5344CB8AC3E}">
        <p14:creationId xmlns:p14="http://schemas.microsoft.com/office/powerpoint/2010/main" val="3087568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6B300E8-B0BD-09EA-9F29-EB2E6961577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Goal Based Agent</a:t>
            </a:r>
          </a:p>
        </p:txBody>
      </p:sp>
      <p:pic>
        <p:nvPicPr>
          <p:cNvPr id="4" name="Picture 4" descr="Diagram&#10;&#10;Description automatically generated">
            <a:extLst>
              <a:ext uri="{FF2B5EF4-FFF2-40B4-BE49-F238E27FC236}">
                <a16:creationId xmlns:a16="http://schemas.microsoft.com/office/drawing/2014/main" id="{77A23049-7A65-04E4-6908-19240E723D76}"/>
              </a:ext>
            </a:extLst>
          </p:cNvPr>
          <p:cNvPicPr>
            <a:picLocks noGrp="1" noChangeAspect="1"/>
          </p:cNvPicPr>
          <p:nvPr>
            <p:ph idx="1"/>
          </p:nvPr>
        </p:nvPicPr>
        <p:blipFill>
          <a:blip r:embed="rId2"/>
          <a:stretch>
            <a:fillRect/>
          </a:stretch>
        </p:blipFill>
        <p:spPr>
          <a:xfrm>
            <a:off x="4502428" y="1152890"/>
            <a:ext cx="7225748" cy="4552220"/>
          </a:xfrm>
          <a:prstGeom prst="rect">
            <a:avLst/>
          </a:prstGeom>
        </p:spPr>
      </p:pic>
    </p:spTree>
    <p:extLst>
      <p:ext uri="{BB962C8B-B14F-4D97-AF65-F5344CB8AC3E}">
        <p14:creationId xmlns:p14="http://schemas.microsoft.com/office/powerpoint/2010/main" val="23228569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Agent, Search and Game Playing </vt:lpstr>
      <vt:lpstr>Course Outline</vt:lpstr>
      <vt:lpstr>Agent</vt:lpstr>
      <vt:lpstr>Agent</vt:lpstr>
      <vt:lpstr>Types of Agent</vt:lpstr>
      <vt:lpstr>Simple Reflex Agent </vt:lpstr>
      <vt:lpstr>Model Based Agent</vt:lpstr>
      <vt:lpstr>Types of Agent</vt:lpstr>
      <vt:lpstr>Goal Based Agent</vt:lpstr>
      <vt:lpstr>Utility Based Agents</vt:lpstr>
      <vt:lpstr>Types of Agent</vt:lpstr>
      <vt:lpstr>Rational Agent</vt:lpstr>
      <vt:lpstr>Rational Agent</vt:lpstr>
      <vt:lpstr>Intelligent Agent </vt:lpstr>
      <vt:lpstr>PEAS(Performance, Environment, Actuator, Sensors) </vt:lpstr>
      <vt:lpstr>PEAS(Performance, Environment, Actuator, Sensors) </vt:lpstr>
      <vt:lpstr>Types of Environment</vt:lpstr>
      <vt:lpstr>Types of Environment</vt:lpstr>
      <vt:lpstr>Types of Environment</vt:lpstr>
      <vt:lpstr>Types of Environment</vt:lpstr>
      <vt:lpstr>Agent Program</vt:lpstr>
      <vt:lpstr>Agent Program</vt:lpstr>
      <vt:lpstr>Black- Box Model of Agent</vt:lpstr>
      <vt:lpstr>Black- Box Model of Agent</vt:lpstr>
      <vt:lpstr>PowerPoint Presentation</vt:lpstr>
      <vt:lpstr>PowerPoint Presentation</vt:lpstr>
      <vt:lpstr>Alpha Beta Pruning</vt:lpstr>
      <vt:lpstr>Alpha Beta Pruning</vt:lpstr>
      <vt:lpstr>Making Simple Game- Playing Agent for TTT</vt:lpstr>
      <vt:lpstr>Making Simple Game- Playing Agent for TTT</vt:lpstr>
      <vt:lpstr>Intentionality and Goals</vt:lpstr>
      <vt:lpstr>Intentionality and Goals</vt:lpstr>
      <vt:lpstr>Evaluation Functions</vt:lpstr>
      <vt:lpstr>Utilitarian</vt:lpstr>
      <vt:lpstr>Planning</vt:lpstr>
      <vt:lpstr>Internal Representation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Agent, Search and Game Playing </dc:title>
  <dc:creator/>
  <cp:lastModifiedBy/>
  <cp:revision>554</cp:revision>
  <dcterms:created xsi:type="dcterms:W3CDTF">2023-04-23T03:29:17Z</dcterms:created>
  <dcterms:modified xsi:type="dcterms:W3CDTF">2023-05-13T17:10:06Z</dcterms:modified>
</cp:coreProperties>
</file>