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73" r:id="rId5"/>
    <p:sldId id="274" r:id="rId6"/>
    <p:sldId id="275"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59" r:id="rId20"/>
    <p:sldId id="276" r:id="rId21"/>
    <p:sldId id="277" r:id="rId22"/>
    <p:sldId id="285" r:id="rId23"/>
    <p:sldId id="281" r:id="rId24"/>
    <p:sldId id="292" r:id="rId25"/>
    <p:sldId id="293" r:id="rId26"/>
    <p:sldId id="294" r:id="rId27"/>
    <p:sldId id="283" r:id="rId28"/>
    <p:sldId id="284" r:id="rId29"/>
    <p:sldId id="288" r:id="rId30"/>
    <p:sldId id="280" r:id="rId31"/>
    <p:sldId id="282" r:id="rId32"/>
    <p:sldId id="286" r:id="rId33"/>
    <p:sldId id="287" r:id="rId34"/>
    <p:sldId id="289" r:id="rId35"/>
    <p:sldId id="290" r:id="rId36"/>
    <p:sldId id="291" r:id="rId37"/>
    <p:sldId id="278" r:id="rId38"/>
    <p:sldId id="296" r:id="rId39"/>
    <p:sldId id="297" r:id="rId40"/>
    <p:sldId id="298" r:id="rId41"/>
    <p:sldId id="299" r:id="rId42"/>
    <p:sldId id="300" r:id="rId43"/>
    <p:sldId id="301" r:id="rId44"/>
    <p:sldId id="302" r:id="rId45"/>
    <p:sldId id="304" r:id="rId46"/>
    <p:sldId id="305" r:id="rId47"/>
    <p:sldId id="306" r:id="rId48"/>
    <p:sldId id="307" r:id="rId49"/>
    <p:sldId id="303" r:id="rId50"/>
    <p:sldId id="308" r:id="rId51"/>
    <p:sldId id="309" r:id="rId52"/>
    <p:sldId id="310" r:id="rId53"/>
    <p:sldId id="311" r:id="rId54"/>
    <p:sldId id="312" r:id="rId55"/>
    <p:sldId id="313" r:id="rId56"/>
    <p:sldId id="31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F75991-039B-45DE-992D-96241C2651C2}" v="60" dt="2024-06-03T14:53:28.765"/>
    <p1510:client id="{8BB0D240-8ED9-45F3-B40A-D146C4595E76}" v="250" dt="2024-06-03T16:17:54.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EEFBCAD-A4CB-4DF6-BE06-19FED156C1E3}"/>
    <pc:docChg chg="addSld">
      <pc:chgData name="" userId="" providerId="" clId="Web-{2EEFBCAD-A4CB-4DF6-BE06-19FED156C1E3}" dt="2023-05-16T01:28:20.741" v="0"/>
      <pc:docMkLst>
        <pc:docMk/>
      </pc:docMkLst>
      <pc:sldChg chg="new">
        <pc:chgData name="" userId="" providerId="" clId="Web-{2EEFBCAD-A4CB-4DF6-BE06-19FED156C1E3}" dt="2023-05-16T01:28:20.741" v="0"/>
        <pc:sldMkLst>
          <pc:docMk/>
          <pc:sldMk cId="2078353343" sldId="258"/>
        </pc:sldMkLst>
      </pc:sldChg>
    </pc:docChg>
  </pc:docChgLst>
  <pc:docChgLst>
    <pc:chgData name="Ashok Basnet" userId="b75f6f4236b527a2" providerId="Windows Live" clId="Web-{2EEFBCAD-A4CB-4DF6-BE06-19FED156C1E3}"/>
    <pc:docChg chg="addSld delSld modSld addMainMaster">
      <pc:chgData name="Ashok Basnet" userId="b75f6f4236b527a2" providerId="Windows Live" clId="Web-{2EEFBCAD-A4CB-4DF6-BE06-19FED156C1E3}" dt="2023-05-16T02:32:44.947" v="126" actId="14100"/>
      <pc:docMkLst>
        <pc:docMk/>
      </pc:docMkLst>
      <pc:sldChg chg="del">
        <pc:chgData name="Ashok Basnet" userId="b75f6f4236b527a2" providerId="Windows Live" clId="Web-{2EEFBCAD-A4CB-4DF6-BE06-19FED156C1E3}" dt="2023-05-16T01:55:40.055" v="13"/>
        <pc:sldMkLst>
          <pc:docMk/>
          <pc:sldMk cId="2078353343" sldId="258"/>
        </pc:sldMkLst>
      </pc:sldChg>
      <pc:sldChg chg="addSp delSp modSp new mod setBg">
        <pc:chgData name="Ashok Basnet" userId="b75f6f4236b527a2" providerId="Windows Live" clId="Web-{2EEFBCAD-A4CB-4DF6-BE06-19FED156C1E3}" dt="2023-05-16T02:32:44.947" v="126" actId="14100"/>
        <pc:sldMkLst>
          <pc:docMk/>
          <pc:sldMk cId="893432740" sldId="259"/>
        </pc:sldMkLst>
        <pc:spChg chg="mod">
          <ac:chgData name="Ashok Basnet" userId="b75f6f4236b527a2" providerId="Windows Live" clId="Web-{2EEFBCAD-A4CB-4DF6-BE06-19FED156C1E3}" dt="2023-05-16T02:32:44.947" v="126" actId="14100"/>
          <ac:spMkLst>
            <pc:docMk/>
            <pc:sldMk cId="893432740" sldId="259"/>
            <ac:spMk id="2" creationId="{8E873963-3FBC-3046-9B2C-D0FB4407E92E}"/>
          </ac:spMkLst>
        </pc:spChg>
        <pc:spChg chg="add del mod">
          <ac:chgData name="Ashok Basnet" userId="b75f6f4236b527a2" providerId="Windows Live" clId="Web-{2EEFBCAD-A4CB-4DF6-BE06-19FED156C1E3}" dt="2023-05-16T02:30:18.100" v="113"/>
          <ac:spMkLst>
            <pc:docMk/>
            <pc:sldMk cId="893432740" sldId="259"/>
            <ac:spMk id="3" creationId="{4B214435-4F00-AD87-3895-12AE3737049B}"/>
          </ac:spMkLst>
        </pc:spChg>
        <pc:spChg chg="add del">
          <ac:chgData name="Ashok Basnet" userId="b75f6f4236b527a2" providerId="Windows Live" clId="Web-{2EEFBCAD-A4CB-4DF6-BE06-19FED156C1E3}" dt="2023-05-16T02:30:12.616" v="110"/>
          <ac:spMkLst>
            <pc:docMk/>
            <pc:sldMk cId="893432740" sldId="259"/>
            <ac:spMk id="9" creationId="{BACC6370-2D7E-4714-9D71-7542949D7D5D}"/>
          </ac:spMkLst>
        </pc:spChg>
        <pc:spChg chg="add del">
          <ac:chgData name="Ashok Basnet" userId="b75f6f4236b527a2" providerId="Windows Live" clId="Web-{2EEFBCAD-A4CB-4DF6-BE06-19FED156C1E3}" dt="2023-05-16T02:30:12.616" v="110"/>
          <ac:spMkLst>
            <pc:docMk/>
            <pc:sldMk cId="893432740" sldId="259"/>
            <ac:spMk id="11" creationId="{256B2C21-A230-48C0-8DF1-C46611373C44}"/>
          </ac:spMkLst>
        </pc:spChg>
        <pc:spChg chg="add del">
          <ac:chgData name="Ashok Basnet" userId="b75f6f4236b527a2" providerId="Windows Live" clId="Web-{2EEFBCAD-A4CB-4DF6-BE06-19FED156C1E3}" dt="2023-05-16T02:30:12.616" v="110"/>
          <ac:spMkLst>
            <pc:docMk/>
            <pc:sldMk cId="893432740" sldId="259"/>
            <ac:spMk id="13" creationId="{3847E18C-932D-4C95-AABA-FEC7C9499AD7}"/>
          </ac:spMkLst>
        </pc:spChg>
        <pc:spChg chg="add del">
          <ac:chgData name="Ashok Basnet" userId="b75f6f4236b527a2" providerId="Windows Live" clId="Web-{2EEFBCAD-A4CB-4DF6-BE06-19FED156C1E3}" dt="2023-05-16T02:30:12.616" v="110"/>
          <ac:spMkLst>
            <pc:docMk/>
            <pc:sldMk cId="893432740" sldId="259"/>
            <ac:spMk id="15" creationId="{3150CB11-0C61-439E-910F-5787759E72A0}"/>
          </ac:spMkLst>
        </pc:spChg>
        <pc:spChg chg="add del">
          <ac:chgData name="Ashok Basnet" userId="b75f6f4236b527a2" providerId="Windows Live" clId="Web-{2EEFBCAD-A4CB-4DF6-BE06-19FED156C1E3}" dt="2023-05-16T02:30:12.616" v="110"/>
          <ac:spMkLst>
            <pc:docMk/>
            <pc:sldMk cId="893432740" sldId="259"/>
            <ac:spMk id="17" creationId="{43F8A58B-5155-44CE-A5FF-7647B47D0A7A}"/>
          </ac:spMkLst>
        </pc:spChg>
        <pc:spChg chg="add del">
          <ac:chgData name="Ashok Basnet" userId="b75f6f4236b527a2" providerId="Windows Live" clId="Web-{2EEFBCAD-A4CB-4DF6-BE06-19FED156C1E3}" dt="2023-05-16T02:30:12.616" v="110"/>
          <ac:spMkLst>
            <pc:docMk/>
            <pc:sldMk cId="893432740" sldId="259"/>
            <ac:spMk id="19" creationId="{443F2ACA-E6D6-4028-82DD-F03C262D5DE6}"/>
          </ac:spMkLst>
        </pc:spChg>
        <pc:spChg chg="add del">
          <ac:chgData name="Ashok Basnet" userId="b75f6f4236b527a2" providerId="Windows Live" clId="Web-{2EEFBCAD-A4CB-4DF6-BE06-19FED156C1E3}" dt="2023-05-16T02:30:18.069" v="112"/>
          <ac:spMkLst>
            <pc:docMk/>
            <pc:sldMk cId="893432740" sldId="259"/>
            <ac:spMk id="21" creationId="{BACC6370-2D7E-4714-9D71-7542949D7D5D}"/>
          </ac:spMkLst>
        </pc:spChg>
        <pc:spChg chg="add del">
          <ac:chgData name="Ashok Basnet" userId="b75f6f4236b527a2" providerId="Windows Live" clId="Web-{2EEFBCAD-A4CB-4DF6-BE06-19FED156C1E3}" dt="2023-05-16T02:30:18.069" v="112"/>
          <ac:spMkLst>
            <pc:docMk/>
            <pc:sldMk cId="893432740" sldId="259"/>
            <ac:spMk id="22" creationId="{256B2C21-A230-48C0-8DF1-C46611373C44}"/>
          </ac:spMkLst>
        </pc:spChg>
        <pc:spChg chg="add del">
          <ac:chgData name="Ashok Basnet" userId="b75f6f4236b527a2" providerId="Windows Live" clId="Web-{2EEFBCAD-A4CB-4DF6-BE06-19FED156C1E3}" dt="2023-05-16T02:30:18.069" v="112"/>
          <ac:spMkLst>
            <pc:docMk/>
            <pc:sldMk cId="893432740" sldId="259"/>
            <ac:spMk id="23" creationId="{3847E18C-932D-4C95-AABA-FEC7C9499AD7}"/>
          </ac:spMkLst>
        </pc:spChg>
        <pc:spChg chg="add del">
          <ac:chgData name="Ashok Basnet" userId="b75f6f4236b527a2" providerId="Windows Live" clId="Web-{2EEFBCAD-A4CB-4DF6-BE06-19FED156C1E3}" dt="2023-05-16T02:30:18.069" v="112"/>
          <ac:spMkLst>
            <pc:docMk/>
            <pc:sldMk cId="893432740" sldId="259"/>
            <ac:spMk id="24" creationId="{3150CB11-0C61-439E-910F-5787759E72A0}"/>
          </ac:spMkLst>
        </pc:spChg>
        <pc:spChg chg="add del">
          <ac:chgData name="Ashok Basnet" userId="b75f6f4236b527a2" providerId="Windows Live" clId="Web-{2EEFBCAD-A4CB-4DF6-BE06-19FED156C1E3}" dt="2023-05-16T02:30:18.069" v="112"/>
          <ac:spMkLst>
            <pc:docMk/>
            <pc:sldMk cId="893432740" sldId="259"/>
            <ac:spMk id="25" creationId="{43F8A58B-5155-44CE-A5FF-7647B47D0A7A}"/>
          </ac:spMkLst>
        </pc:spChg>
        <pc:spChg chg="add del">
          <ac:chgData name="Ashok Basnet" userId="b75f6f4236b527a2" providerId="Windows Live" clId="Web-{2EEFBCAD-A4CB-4DF6-BE06-19FED156C1E3}" dt="2023-05-16T02:30:18.069" v="112"/>
          <ac:spMkLst>
            <pc:docMk/>
            <pc:sldMk cId="893432740" sldId="259"/>
            <ac:spMk id="26" creationId="{443F2ACA-E6D6-4028-82DD-F03C262D5DE6}"/>
          </ac:spMkLst>
        </pc:spChg>
        <pc:spChg chg="add">
          <ac:chgData name="Ashok Basnet" userId="b75f6f4236b527a2" providerId="Windows Live" clId="Web-{2EEFBCAD-A4CB-4DF6-BE06-19FED156C1E3}" dt="2023-05-16T02:31:28.836" v="117"/>
          <ac:spMkLst>
            <pc:docMk/>
            <pc:sldMk cId="893432740" sldId="259"/>
            <ac:spMk id="34" creationId="{955A2079-FA98-4876-80F0-72364A7D2EA4}"/>
          </ac:spMkLst>
        </pc:spChg>
        <pc:graphicFrameChg chg="add del">
          <ac:chgData name="Ashok Basnet" userId="b75f6f4236b527a2" providerId="Windows Live" clId="Web-{2EEFBCAD-A4CB-4DF6-BE06-19FED156C1E3}" dt="2023-05-16T02:30:01.366" v="106"/>
          <ac:graphicFrameMkLst>
            <pc:docMk/>
            <pc:sldMk cId="893432740" sldId="259"/>
            <ac:graphicFrameMk id="5" creationId="{1CADB8D7-35BF-99BF-06D7-ED7D7979452B}"/>
          </ac:graphicFrameMkLst>
        </pc:graphicFrameChg>
        <pc:graphicFrameChg chg="add del">
          <ac:chgData name="Ashok Basnet" userId="b75f6f4236b527a2" providerId="Windows Live" clId="Web-{2EEFBCAD-A4CB-4DF6-BE06-19FED156C1E3}" dt="2023-05-16T02:30:07.725" v="108"/>
          <ac:graphicFrameMkLst>
            <pc:docMk/>
            <pc:sldMk cId="893432740" sldId="259"/>
            <ac:graphicFrameMk id="7" creationId="{56E1CB96-B38B-88BC-966F-9950241D89EB}"/>
          </ac:graphicFrameMkLst>
        </pc:graphicFrameChg>
        <pc:graphicFrameChg chg="add del">
          <ac:chgData name="Ashok Basnet" userId="b75f6f4236b527a2" providerId="Windows Live" clId="Web-{2EEFBCAD-A4CB-4DF6-BE06-19FED156C1E3}" dt="2023-05-16T02:30:12.616" v="110"/>
          <ac:graphicFrameMkLst>
            <pc:docMk/>
            <pc:sldMk cId="893432740" sldId="259"/>
            <ac:graphicFrameMk id="10" creationId="{839E9D9A-7CDE-1C1E-9758-C87A3E1C5CDE}"/>
          </ac:graphicFrameMkLst>
        </pc:graphicFrameChg>
        <pc:graphicFrameChg chg="add del">
          <ac:chgData name="Ashok Basnet" userId="b75f6f4236b527a2" providerId="Windows Live" clId="Web-{2EEFBCAD-A4CB-4DF6-BE06-19FED156C1E3}" dt="2023-05-16T02:30:18.069" v="112"/>
          <ac:graphicFrameMkLst>
            <pc:docMk/>
            <pc:sldMk cId="893432740" sldId="259"/>
            <ac:graphicFrameMk id="27" creationId="{66AC1820-10A5-7A02-AF18-E60351C6AB25}"/>
          </ac:graphicFrameMkLst>
        </pc:graphicFrameChg>
        <pc:graphicFrameChg chg="add mod modGraphic">
          <ac:chgData name="Ashok Basnet" userId="b75f6f4236b527a2" providerId="Windows Live" clId="Web-{2EEFBCAD-A4CB-4DF6-BE06-19FED156C1E3}" dt="2023-05-16T02:31:46.009" v="119" actId="14100"/>
          <ac:graphicFrameMkLst>
            <pc:docMk/>
            <pc:sldMk cId="893432740" sldId="259"/>
            <ac:graphicFrameMk id="29" creationId="{1CADB8D7-35BF-99BF-06D7-ED7D7979452B}"/>
          </ac:graphicFrameMkLst>
        </pc:graphicFrameChg>
      </pc:sldChg>
      <pc:sldChg chg="addSp modSp add mod setBg">
        <pc:chgData name="Ashok Basnet" userId="b75f6f4236b527a2" providerId="Windows Live" clId="Web-{2EEFBCAD-A4CB-4DF6-BE06-19FED156C1E3}" dt="2023-05-16T02:04:49.051" v="63" actId="20577"/>
        <pc:sldMkLst>
          <pc:docMk/>
          <pc:sldMk cId="4213646892" sldId="260"/>
        </pc:sldMkLst>
        <pc:spChg chg="mod">
          <ac:chgData name="Ashok Basnet" userId="b75f6f4236b527a2" providerId="Windows Live" clId="Web-{2EEFBCAD-A4CB-4DF6-BE06-19FED156C1E3}" dt="2023-05-16T02:03:09.065" v="52"/>
          <ac:spMkLst>
            <pc:docMk/>
            <pc:sldMk cId="4213646892" sldId="260"/>
            <ac:spMk id="2" creationId="{514AFDE6-9FD7-3BF7-52BF-1678B814CC48}"/>
          </ac:spMkLst>
        </pc:spChg>
        <pc:spChg chg="mod">
          <ac:chgData name="Ashok Basnet" userId="b75f6f4236b527a2" providerId="Windows Live" clId="Web-{2EEFBCAD-A4CB-4DF6-BE06-19FED156C1E3}" dt="2023-05-16T02:04:49.051" v="63" actId="20577"/>
          <ac:spMkLst>
            <pc:docMk/>
            <pc:sldMk cId="4213646892" sldId="260"/>
            <ac:spMk id="3" creationId="{49036ECC-D9C7-DCB7-8E72-8C3D56E336FF}"/>
          </ac:spMkLst>
        </pc:spChg>
        <pc:spChg chg="add">
          <ac:chgData name="Ashok Basnet" userId="b75f6f4236b527a2" providerId="Windows Live" clId="Web-{2EEFBCAD-A4CB-4DF6-BE06-19FED156C1E3}" dt="2023-05-16T02:03:09.065" v="52"/>
          <ac:spMkLst>
            <pc:docMk/>
            <pc:sldMk cId="4213646892" sldId="260"/>
            <ac:spMk id="9" creationId="{158E38A4-F699-490C-8D1F-E8AD332D9B45}"/>
          </ac:spMkLst>
        </pc:spChg>
        <pc:spChg chg="add">
          <ac:chgData name="Ashok Basnet" userId="b75f6f4236b527a2" providerId="Windows Live" clId="Web-{2EEFBCAD-A4CB-4DF6-BE06-19FED156C1E3}" dt="2023-05-16T02:03:09.065" v="52"/>
          <ac:spMkLst>
            <pc:docMk/>
            <pc:sldMk cId="4213646892" sldId="260"/>
            <ac:spMk id="11" creationId="{939C6AAB-48AC-41A3-95C2-6BF83715DF62}"/>
          </ac:spMkLst>
        </pc:spChg>
        <pc:spChg chg="add">
          <ac:chgData name="Ashok Basnet" userId="b75f6f4236b527a2" providerId="Windows Live" clId="Web-{2EEFBCAD-A4CB-4DF6-BE06-19FED156C1E3}" dt="2023-05-16T02:03:09.065" v="52"/>
          <ac:spMkLst>
            <pc:docMk/>
            <pc:sldMk cId="4213646892" sldId="260"/>
            <ac:spMk id="13" creationId="{F6EE861B-7D2F-4B7C-A6E3-5937E81B8025}"/>
          </ac:spMkLst>
        </pc:spChg>
        <pc:grpChg chg="add">
          <ac:chgData name="Ashok Basnet" userId="b75f6f4236b527a2" providerId="Windows Live" clId="Web-{2EEFBCAD-A4CB-4DF6-BE06-19FED156C1E3}" dt="2023-05-16T02:03:09.065" v="52"/>
          <ac:grpSpMkLst>
            <pc:docMk/>
            <pc:sldMk cId="4213646892" sldId="260"/>
            <ac:grpSpMk id="15" creationId="{073091F1-AA5A-47C6-9502-D5870A72D50C}"/>
          </ac:grpSpMkLst>
        </pc:grpChg>
        <pc:picChg chg="add">
          <ac:chgData name="Ashok Basnet" userId="b75f6f4236b527a2" providerId="Windows Live" clId="Web-{2EEFBCAD-A4CB-4DF6-BE06-19FED156C1E3}" dt="2023-05-16T02:03:09.065" v="52"/>
          <ac:picMkLst>
            <pc:docMk/>
            <pc:sldMk cId="4213646892" sldId="260"/>
            <ac:picMk id="5" creationId="{3817C17F-79DA-8D89-65CE-3689D8045307}"/>
          </ac:picMkLst>
        </pc:picChg>
      </pc:sldChg>
      <pc:sldChg chg="add">
        <pc:chgData name="Ashok Basnet" userId="b75f6f4236b527a2" providerId="Windows Live" clId="Web-{2EEFBCAD-A4CB-4DF6-BE06-19FED156C1E3}" dt="2023-05-16T01:52:38.004" v="2"/>
        <pc:sldMkLst>
          <pc:docMk/>
          <pc:sldMk cId="2039566794" sldId="261"/>
        </pc:sldMkLst>
      </pc:sldChg>
      <pc:sldChg chg="add">
        <pc:chgData name="Ashok Basnet" userId="b75f6f4236b527a2" providerId="Windows Live" clId="Web-{2EEFBCAD-A4CB-4DF6-BE06-19FED156C1E3}" dt="2023-05-16T01:52:55.958" v="3"/>
        <pc:sldMkLst>
          <pc:docMk/>
          <pc:sldMk cId="2438079859" sldId="262"/>
        </pc:sldMkLst>
      </pc:sldChg>
      <pc:sldChg chg="add">
        <pc:chgData name="Ashok Basnet" userId="b75f6f4236b527a2" providerId="Windows Live" clId="Web-{2EEFBCAD-A4CB-4DF6-BE06-19FED156C1E3}" dt="2023-05-16T01:53:13.067" v="4"/>
        <pc:sldMkLst>
          <pc:docMk/>
          <pc:sldMk cId="3051399601" sldId="263"/>
        </pc:sldMkLst>
      </pc:sldChg>
      <pc:sldChg chg="add">
        <pc:chgData name="Ashok Basnet" userId="b75f6f4236b527a2" providerId="Windows Live" clId="Web-{2EEFBCAD-A4CB-4DF6-BE06-19FED156C1E3}" dt="2023-05-16T01:53:28.755" v="5"/>
        <pc:sldMkLst>
          <pc:docMk/>
          <pc:sldMk cId="4228622528" sldId="264"/>
        </pc:sldMkLst>
      </pc:sldChg>
      <pc:sldChg chg="addSp delSp modSp add">
        <pc:chgData name="Ashok Basnet" userId="b75f6f4236b527a2" providerId="Windows Live" clId="Web-{2EEFBCAD-A4CB-4DF6-BE06-19FED156C1E3}" dt="2023-05-16T02:08:30.275" v="71" actId="14100"/>
        <pc:sldMkLst>
          <pc:docMk/>
          <pc:sldMk cId="4074923151" sldId="265"/>
        </pc:sldMkLst>
        <pc:spChg chg="mod">
          <ac:chgData name="Ashok Basnet" userId="b75f6f4236b527a2" providerId="Windows Live" clId="Web-{2EEFBCAD-A4CB-4DF6-BE06-19FED156C1E3}" dt="2023-05-16T02:07:41.383" v="65"/>
          <ac:spMkLst>
            <pc:docMk/>
            <pc:sldMk cId="4074923151" sldId="265"/>
            <ac:spMk id="2" creationId="{514AFDE6-9FD7-3BF7-52BF-1678B814CC48}"/>
          </ac:spMkLst>
        </pc:spChg>
        <pc:spChg chg="mod">
          <ac:chgData name="Ashok Basnet" userId="b75f6f4236b527a2" providerId="Windows Live" clId="Web-{2EEFBCAD-A4CB-4DF6-BE06-19FED156C1E3}" dt="2023-05-16T02:08:30.275" v="71" actId="14100"/>
          <ac:spMkLst>
            <pc:docMk/>
            <pc:sldMk cId="4074923151" sldId="265"/>
            <ac:spMk id="3" creationId="{49036ECC-D9C7-DCB7-8E72-8C3D56E336FF}"/>
          </ac:spMkLst>
        </pc:spChg>
        <pc:spChg chg="del">
          <ac:chgData name="Ashok Basnet" userId="b75f6f4236b527a2" providerId="Windows Live" clId="Web-{2EEFBCAD-A4CB-4DF6-BE06-19FED156C1E3}" dt="2023-05-16T02:07:41.383" v="65"/>
          <ac:spMkLst>
            <pc:docMk/>
            <pc:sldMk cId="4074923151" sldId="265"/>
            <ac:spMk id="9" creationId="{23076A4E-38BA-4BCB-BE40-AD144E24ED8C}"/>
          </ac:spMkLst>
        </pc:spChg>
        <pc:spChg chg="del">
          <ac:chgData name="Ashok Basnet" userId="b75f6f4236b527a2" providerId="Windows Live" clId="Web-{2EEFBCAD-A4CB-4DF6-BE06-19FED156C1E3}" dt="2023-05-16T02:07:41.383" v="65"/>
          <ac:spMkLst>
            <pc:docMk/>
            <pc:sldMk cId="4074923151" sldId="265"/>
            <ac:spMk id="11" creationId="{6D7753FE-7408-46D8-999A-0B0C34EA8C09}"/>
          </ac:spMkLst>
        </pc:spChg>
        <pc:spChg chg="add">
          <ac:chgData name="Ashok Basnet" userId="b75f6f4236b527a2" providerId="Windows Live" clId="Web-{2EEFBCAD-A4CB-4DF6-BE06-19FED156C1E3}" dt="2023-05-16T02:07:41.383" v="65"/>
          <ac:spMkLst>
            <pc:docMk/>
            <pc:sldMk cId="4074923151" sldId="265"/>
            <ac:spMk id="21" creationId="{51A01047-632B-4F57-9CDB-AA680D5BBB19}"/>
          </ac:spMkLst>
        </pc:spChg>
        <pc:spChg chg="add">
          <ac:chgData name="Ashok Basnet" userId="b75f6f4236b527a2" providerId="Windows Live" clId="Web-{2EEFBCAD-A4CB-4DF6-BE06-19FED156C1E3}" dt="2023-05-16T02:07:41.383" v="65"/>
          <ac:spMkLst>
            <pc:docMk/>
            <pc:sldMk cId="4074923151" sldId="265"/>
            <ac:spMk id="23" creationId="{48EF695B-E7DE-4164-862A-9CD06DFB0EC0}"/>
          </ac:spMkLst>
        </pc:spChg>
        <pc:grpChg chg="del">
          <ac:chgData name="Ashok Basnet" userId="b75f6f4236b527a2" providerId="Windows Live" clId="Web-{2EEFBCAD-A4CB-4DF6-BE06-19FED156C1E3}" dt="2023-05-16T02:07:41.383" v="65"/>
          <ac:grpSpMkLst>
            <pc:docMk/>
            <pc:sldMk cId="4074923151" sldId="265"/>
            <ac:grpSpMk id="13" creationId="{E30DE9CB-4267-487A-915E-5665607E9F36}"/>
          </ac:grpSpMkLst>
        </pc:grpChg>
        <pc:grpChg chg="add">
          <ac:chgData name="Ashok Basnet" userId="b75f6f4236b527a2" providerId="Windows Live" clId="Web-{2EEFBCAD-A4CB-4DF6-BE06-19FED156C1E3}" dt="2023-05-16T02:07:41.383" v="65"/>
          <ac:grpSpMkLst>
            <pc:docMk/>
            <pc:sldMk cId="4074923151" sldId="265"/>
            <ac:grpSpMk id="25" creationId="{D5ADB088-C125-457F-9C61-DFE21DCEF4A5}"/>
          </ac:grpSpMkLst>
        </pc:grpChg>
        <pc:picChg chg="mod">
          <ac:chgData name="Ashok Basnet" userId="b75f6f4236b527a2" providerId="Windows Live" clId="Web-{2EEFBCAD-A4CB-4DF6-BE06-19FED156C1E3}" dt="2023-05-16T02:07:41.383" v="65"/>
          <ac:picMkLst>
            <pc:docMk/>
            <pc:sldMk cId="4074923151" sldId="265"/>
            <ac:picMk id="4" creationId="{EC87CB5E-8DA4-D511-8A02-58EDF6EC8A37}"/>
          </ac:picMkLst>
        </pc:picChg>
      </pc:sldChg>
      <pc:sldChg chg="add">
        <pc:chgData name="Ashok Basnet" userId="b75f6f4236b527a2" providerId="Windows Live" clId="Web-{2EEFBCAD-A4CB-4DF6-BE06-19FED156C1E3}" dt="2023-05-16T01:54:10.631" v="7"/>
        <pc:sldMkLst>
          <pc:docMk/>
          <pc:sldMk cId="1474099218" sldId="266"/>
        </pc:sldMkLst>
      </pc:sldChg>
      <pc:sldChg chg="add">
        <pc:chgData name="Ashok Basnet" userId="b75f6f4236b527a2" providerId="Windows Live" clId="Web-{2EEFBCAD-A4CB-4DF6-BE06-19FED156C1E3}" dt="2023-05-16T01:54:33.522" v="8"/>
        <pc:sldMkLst>
          <pc:docMk/>
          <pc:sldMk cId="2644241765" sldId="267"/>
        </pc:sldMkLst>
      </pc:sldChg>
      <pc:sldChg chg="add">
        <pc:chgData name="Ashok Basnet" userId="b75f6f4236b527a2" providerId="Windows Live" clId="Web-{2EEFBCAD-A4CB-4DF6-BE06-19FED156C1E3}" dt="2023-05-16T01:54:47.632" v="9"/>
        <pc:sldMkLst>
          <pc:docMk/>
          <pc:sldMk cId="548323749" sldId="268"/>
        </pc:sldMkLst>
      </pc:sldChg>
      <pc:sldChg chg="add">
        <pc:chgData name="Ashok Basnet" userId="b75f6f4236b527a2" providerId="Windows Live" clId="Web-{2EEFBCAD-A4CB-4DF6-BE06-19FED156C1E3}" dt="2023-05-16T01:55:01.148" v="10"/>
        <pc:sldMkLst>
          <pc:docMk/>
          <pc:sldMk cId="455924086" sldId="269"/>
        </pc:sldMkLst>
      </pc:sldChg>
      <pc:sldChg chg="add">
        <pc:chgData name="Ashok Basnet" userId="b75f6f4236b527a2" providerId="Windows Live" clId="Web-{2EEFBCAD-A4CB-4DF6-BE06-19FED156C1E3}" dt="2023-05-16T01:55:11.429" v="11"/>
        <pc:sldMkLst>
          <pc:docMk/>
          <pc:sldMk cId="866738186" sldId="270"/>
        </pc:sldMkLst>
      </pc:sldChg>
      <pc:sldChg chg="add">
        <pc:chgData name="Ashok Basnet" userId="b75f6f4236b527a2" providerId="Windows Live" clId="Web-{2EEFBCAD-A4CB-4DF6-BE06-19FED156C1E3}" dt="2023-05-16T01:55:21.101" v="12"/>
        <pc:sldMkLst>
          <pc:docMk/>
          <pc:sldMk cId="2956332298" sldId="271"/>
        </pc:sldMkLst>
      </pc:sldChg>
      <pc:sldChg chg="new del">
        <pc:chgData name="Ashok Basnet" userId="b75f6f4236b527a2" providerId="Windows Live" clId="Web-{2EEFBCAD-A4CB-4DF6-BE06-19FED156C1E3}" dt="2023-05-16T02:05:12.067" v="64"/>
        <pc:sldMkLst>
          <pc:docMk/>
          <pc:sldMk cId="4073310693" sldId="272"/>
        </pc:sldMkLst>
      </pc:sldChg>
      <pc:sldChg chg="modSp new">
        <pc:chgData name="Ashok Basnet" userId="b75f6f4236b527a2" providerId="Windows Live" clId="Web-{2EEFBCAD-A4CB-4DF6-BE06-19FED156C1E3}" dt="2023-05-16T01:57:14.619" v="32" actId="20577"/>
        <pc:sldMkLst>
          <pc:docMk/>
          <pc:sldMk cId="1109952307" sldId="273"/>
        </pc:sldMkLst>
        <pc:spChg chg="mod">
          <ac:chgData name="Ashok Basnet" userId="b75f6f4236b527a2" providerId="Windows Live" clId="Web-{2EEFBCAD-A4CB-4DF6-BE06-19FED156C1E3}" dt="2023-05-16T01:56:54.416" v="22" actId="20577"/>
          <ac:spMkLst>
            <pc:docMk/>
            <pc:sldMk cId="1109952307" sldId="273"/>
            <ac:spMk id="2" creationId="{6F338A65-19FD-DC32-3B2F-93338F2C12D8}"/>
          </ac:spMkLst>
        </pc:spChg>
        <pc:spChg chg="mod">
          <ac:chgData name="Ashok Basnet" userId="b75f6f4236b527a2" providerId="Windows Live" clId="Web-{2EEFBCAD-A4CB-4DF6-BE06-19FED156C1E3}" dt="2023-05-16T01:57:14.619" v="32" actId="20577"/>
          <ac:spMkLst>
            <pc:docMk/>
            <pc:sldMk cId="1109952307" sldId="273"/>
            <ac:spMk id="3" creationId="{4AD41DA8-AAD7-9D6D-3866-D4A0E04DD80C}"/>
          </ac:spMkLst>
        </pc:spChg>
      </pc:sldChg>
      <pc:sldChg chg="modSp add replId">
        <pc:chgData name="Ashok Basnet" userId="b75f6f4236b527a2" providerId="Windows Live" clId="Web-{2EEFBCAD-A4CB-4DF6-BE06-19FED156C1E3}" dt="2023-05-16T01:59:08.481" v="43" actId="20577"/>
        <pc:sldMkLst>
          <pc:docMk/>
          <pc:sldMk cId="191657163" sldId="274"/>
        </pc:sldMkLst>
        <pc:spChg chg="mod">
          <ac:chgData name="Ashok Basnet" userId="b75f6f4236b527a2" providerId="Windows Live" clId="Web-{2EEFBCAD-A4CB-4DF6-BE06-19FED156C1E3}" dt="2023-05-16T01:59:08.481" v="43" actId="20577"/>
          <ac:spMkLst>
            <pc:docMk/>
            <pc:sldMk cId="191657163" sldId="274"/>
            <ac:spMk id="3" creationId="{4AD41DA8-AAD7-9D6D-3866-D4A0E04DD80C}"/>
          </ac:spMkLst>
        </pc:spChg>
      </pc:sldChg>
      <pc:sldChg chg="modSp add replId">
        <pc:chgData name="Ashok Basnet" userId="b75f6f4236b527a2" providerId="Windows Live" clId="Web-{2EEFBCAD-A4CB-4DF6-BE06-19FED156C1E3}" dt="2023-05-16T01:59:44.576" v="51" actId="20577"/>
        <pc:sldMkLst>
          <pc:docMk/>
          <pc:sldMk cId="1497306368" sldId="275"/>
        </pc:sldMkLst>
        <pc:spChg chg="mod">
          <ac:chgData name="Ashok Basnet" userId="b75f6f4236b527a2" providerId="Windows Live" clId="Web-{2EEFBCAD-A4CB-4DF6-BE06-19FED156C1E3}" dt="2023-05-16T01:59:44.576" v="51" actId="20577"/>
          <ac:spMkLst>
            <pc:docMk/>
            <pc:sldMk cId="1497306368" sldId="275"/>
            <ac:spMk id="3" creationId="{4AD41DA8-AAD7-9D6D-3866-D4A0E04DD80C}"/>
          </ac:spMkLst>
        </pc:spChg>
      </pc:sldChg>
      <pc:sldChg chg="add del replId">
        <pc:chgData name="Ashok Basnet" userId="b75f6f4236b527a2" providerId="Windows Live" clId="Web-{2EEFBCAD-A4CB-4DF6-BE06-19FED156C1E3}" dt="2023-05-16T02:27:07.612" v="92"/>
        <pc:sldMkLst>
          <pc:docMk/>
          <pc:sldMk cId="2332379987" sldId="276"/>
        </pc:sldMkLst>
      </pc:sldChg>
      <pc:sldChg chg="addSp delSp modSp add mod replId setBg">
        <pc:chgData name="Ashok Basnet" userId="b75f6f4236b527a2" providerId="Windows Live" clId="Web-{2EEFBCAD-A4CB-4DF6-BE06-19FED156C1E3}" dt="2023-05-16T02:32:16.603" v="124"/>
        <pc:sldMkLst>
          <pc:docMk/>
          <pc:sldMk cId="4150652475" sldId="276"/>
        </pc:sldMkLst>
        <pc:spChg chg="mod">
          <ac:chgData name="Ashok Basnet" userId="b75f6f4236b527a2" providerId="Windows Live" clId="Web-{2EEFBCAD-A4CB-4DF6-BE06-19FED156C1E3}" dt="2023-05-16T02:32:08.228" v="121"/>
          <ac:spMkLst>
            <pc:docMk/>
            <pc:sldMk cId="4150652475" sldId="276"/>
            <ac:spMk id="2" creationId="{8E873963-3FBC-3046-9B2C-D0FB4407E92E}"/>
          </ac:spMkLst>
        </pc:spChg>
        <pc:spChg chg="add del mod">
          <ac:chgData name="Ashok Basnet" userId="b75f6f4236b527a2" providerId="Windows Live" clId="Web-{2EEFBCAD-A4CB-4DF6-BE06-19FED156C1E3}" dt="2023-05-16T02:32:16.603" v="124"/>
          <ac:spMkLst>
            <pc:docMk/>
            <pc:sldMk cId="4150652475" sldId="276"/>
            <ac:spMk id="3" creationId="{4B214435-4F00-AD87-3895-12AE3737049B}"/>
          </ac:spMkLst>
        </pc:spChg>
        <pc:spChg chg="add del">
          <ac:chgData name="Ashok Basnet" userId="b75f6f4236b527a2" providerId="Windows Live" clId="Web-{2EEFBCAD-A4CB-4DF6-BE06-19FED156C1E3}" dt="2023-05-16T02:32:08.228" v="121"/>
          <ac:spMkLst>
            <pc:docMk/>
            <pc:sldMk cId="4150652475" sldId="276"/>
            <ac:spMk id="10" creationId="{B50AB553-2A96-4A92-96F2-93548E096954}"/>
          </ac:spMkLst>
        </pc:spChg>
        <pc:graphicFrameChg chg="add del">
          <ac:chgData name="Ashok Basnet" userId="b75f6f4236b527a2" providerId="Windows Live" clId="Web-{2EEFBCAD-A4CB-4DF6-BE06-19FED156C1E3}" dt="2023-05-16T02:32:08.228" v="121"/>
          <ac:graphicFrameMkLst>
            <pc:docMk/>
            <pc:sldMk cId="4150652475" sldId="276"/>
            <ac:graphicFrameMk id="5" creationId="{EA21DB62-3771-795B-03C9-37B263BDE404}"/>
          </ac:graphicFrameMkLst>
        </pc:graphicFrameChg>
        <pc:graphicFrameChg chg="add del">
          <ac:chgData name="Ashok Basnet" userId="b75f6f4236b527a2" providerId="Windows Live" clId="Web-{2EEFBCAD-A4CB-4DF6-BE06-19FED156C1E3}" dt="2023-05-16T02:32:16.572" v="123"/>
          <ac:graphicFrameMkLst>
            <pc:docMk/>
            <pc:sldMk cId="4150652475" sldId="276"/>
            <ac:graphicFrameMk id="12" creationId="{B35EC07E-88EC-C9B6-2E3C-AC546E49500C}"/>
          </ac:graphicFrameMkLst>
        </pc:graphicFrameChg>
        <pc:graphicFrameChg chg="add">
          <ac:chgData name="Ashok Basnet" userId="b75f6f4236b527a2" providerId="Windows Live" clId="Web-{2EEFBCAD-A4CB-4DF6-BE06-19FED156C1E3}" dt="2023-05-16T02:32:16.603" v="124"/>
          <ac:graphicFrameMkLst>
            <pc:docMk/>
            <pc:sldMk cId="4150652475" sldId="276"/>
            <ac:graphicFrameMk id="14" creationId="{5C973E69-0A39-3328-FDB4-8342BD9D1435}"/>
          </ac:graphicFrameMkLst>
        </pc:graphicFrameChg>
        <pc:picChg chg="add del">
          <ac:chgData name="Ashok Basnet" userId="b75f6f4236b527a2" providerId="Windows Live" clId="Web-{2EEFBCAD-A4CB-4DF6-BE06-19FED156C1E3}" dt="2023-05-16T02:32:08.228" v="121"/>
          <ac:picMkLst>
            <pc:docMk/>
            <pc:sldMk cId="4150652475" sldId="276"/>
            <ac:picMk id="6" creationId="{A84A0B5F-26F1-83C0-44BE-F5C64B62CED8}"/>
          </ac:picMkLst>
        </pc:picChg>
      </pc:sldChg>
      <pc:sldMasterChg chg="add addSldLayout">
        <pc:chgData name="Ashok Basnet" userId="b75f6f4236b527a2" providerId="Windows Live" clId="Web-{2EEFBCAD-A4CB-4DF6-BE06-19FED156C1E3}" dt="2023-05-16T01:52:14.613" v="1"/>
        <pc:sldMasterMkLst>
          <pc:docMk/>
          <pc:sldMasterMk cId="567078269" sldId="2147483672"/>
        </pc:sldMasterMkLst>
        <pc:sldLayoutChg chg="add">
          <pc:chgData name="Ashok Basnet" userId="b75f6f4236b527a2" providerId="Windows Live" clId="Web-{2EEFBCAD-A4CB-4DF6-BE06-19FED156C1E3}" dt="2023-05-16T01:52:14.613" v="1"/>
          <pc:sldLayoutMkLst>
            <pc:docMk/>
            <pc:sldMasterMk cId="567078269" sldId="2147483672"/>
            <pc:sldLayoutMk cId="1492873775" sldId="2147483673"/>
          </pc:sldLayoutMkLst>
        </pc:sldLayoutChg>
        <pc:sldLayoutChg chg="add">
          <pc:chgData name="Ashok Basnet" userId="b75f6f4236b527a2" providerId="Windows Live" clId="Web-{2EEFBCAD-A4CB-4DF6-BE06-19FED156C1E3}" dt="2023-05-16T01:52:14.613" v="1"/>
          <pc:sldLayoutMkLst>
            <pc:docMk/>
            <pc:sldMasterMk cId="567078269" sldId="2147483672"/>
            <pc:sldLayoutMk cId="3119642520" sldId="2147483674"/>
          </pc:sldLayoutMkLst>
        </pc:sldLayoutChg>
        <pc:sldLayoutChg chg="add">
          <pc:chgData name="Ashok Basnet" userId="b75f6f4236b527a2" providerId="Windows Live" clId="Web-{2EEFBCAD-A4CB-4DF6-BE06-19FED156C1E3}" dt="2023-05-16T01:52:14.613" v="1"/>
          <pc:sldLayoutMkLst>
            <pc:docMk/>
            <pc:sldMasterMk cId="567078269" sldId="2147483672"/>
            <pc:sldLayoutMk cId="616825098" sldId="2147483675"/>
          </pc:sldLayoutMkLst>
        </pc:sldLayoutChg>
        <pc:sldLayoutChg chg="add">
          <pc:chgData name="Ashok Basnet" userId="b75f6f4236b527a2" providerId="Windows Live" clId="Web-{2EEFBCAD-A4CB-4DF6-BE06-19FED156C1E3}" dt="2023-05-16T01:52:14.613" v="1"/>
          <pc:sldLayoutMkLst>
            <pc:docMk/>
            <pc:sldMasterMk cId="567078269" sldId="2147483672"/>
            <pc:sldLayoutMk cId="1936590374" sldId="2147483676"/>
          </pc:sldLayoutMkLst>
        </pc:sldLayoutChg>
        <pc:sldLayoutChg chg="add">
          <pc:chgData name="Ashok Basnet" userId="b75f6f4236b527a2" providerId="Windows Live" clId="Web-{2EEFBCAD-A4CB-4DF6-BE06-19FED156C1E3}" dt="2023-05-16T01:52:14.613" v="1"/>
          <pc:sldLayoutMkLst>
            <pc:docMk/>
            <pc:sldMasterMk cId="567078269" sldId="2147483672"/>
            <pc:sldLayoutMk cId="551955648" sldId="2147483677"/>
          </pc:sldLayoutMkLst>
        </pc:sldLayoutChg>
        <pc:sldLayoutChg chg="add">
          <pc:chgData name="Ashok Basnet" userId="b75f6f4236b527a2" providerId="Windows Live" clId="Web-{2EEFBCAD-A4CB-4DF6-BE06-19FED156C1E3}" dt="2023-05-16T01:52:14.613" v="1"/>
          <pc:sldLayoutMkLst>
            <pc:docMk/>
            <pc:sldMasterMk cId="567078269" sldId="2147483672"/>
            <pc:sldLayoutMk cId="1858993454" sldId="2147483678"/>
          </pc:sldLayoutMkLst>
        </pc:sldLayoutChg>
        <pc:sldLayoutChg chg="add">
          <pc:chgData name="Ashok Basnet" userId="b75f6f4236b527a2" providerId="Windows Live" clId="Web-{2EEFBCAD-A4CB-4DF6-BE06-19FED156C1E3}" dt="2023-05-16T01:52:14.613" v="1"/>
          <pc:sldLayoutMkLst>
            <pc:docMk/>
            <pc:sldMasterMk cId="567078269" sldId="2147483672"/>
            <pc:sldLayoutMk cId="3921960863" sldId="2147483679"/>
          </pc:sldLayoutMkLst>
        </pc:sldLayoutChg>
        <pc:sldLayoutChg chg="add">
          <pc:chgData name="Ashok Basnet" userId="b75f6f4236b527a2" providerId="Windows Live" clId="Web-{2EEFBCAD-A4CB-4DF6-BE06-19FED156C1E3}" dt="2023-05-16T01:52:14.613" v="1"/>
          <pc:sldLayoutMkLst>
            <pc:docMk/>
            <pc:sldMasterMk cId="567078269" sldId="2147483672"/>
            <pc:sldLayoutMk cId="2871638795" sldId="2147483680"/>
          </pc:sldLayoutMkLst>
        </pc:sldLayoutChg>
        <pc:sldLayoutChg chg="add">
          <pc:chgData name="Ashok Basnet" userId="b75f6f4236b527a2" providerId="Windows Live" clId="Web-{2EEFBCAD-A4CB-4DF6-BE06-19FED156C1E3}" dt="2023-05-16T01:52:14.613" v="1"/>
          <pc:sldLayoutMkLst>
            <pc:docMk/>
            <pc:sldMasterMk cId="567078269" sldId="2147483672"/>
            <pc:sldLayoutMk cId="3671823427" sldId="2147483681"/>
          </pc:sldLayoutMkLst>
        </pc:sldLayoutChg>
        <pc:sldLayoutChg chg="add">
          <pc:chgData name="Ashok Basnet" userId="b75f6f4236b527a2" providerId="Windows Live" clId="Web-{2EEFBCAD-A4CB-4DF6-BE06-19FED156C1E3}" dt="2023-05-16T01:52:14.613" v="1"/>
          <pc:sldLayoutMkLst>
            <pc:docMk/>
            <pc:sldMasterMk cId="567078269" sldId="2147483672"/>
            <pc:sldLayoutMk cId="1105883126" sldId="2147483682"/>
          </pc:sldLayoutMkLst>
        </pc:sldLayoutChg>
        <pc:sldLayoutChg chg="add">
          <pc:chgData name="Ashok Basnet" userId="b75f6f4236b527a2" providerId="Windows Live" clId="Web-{2EEFBCAD-A4CB-4DF6-BE06-19FED156C1E3}" dt="2023-05-16T01:52:14.613" v="1"/>
          <pc:sldLayoutMkLst>
            <pc:docMk/>
            <pc:sldMasterMk cId="567078269" sldId="2147483672"/>
            <pc:sldLayoutMk cId="2444336096" sldId="2147483683"/>
          </pc:sldLayoutMkLst>
        </pc:sldLayoutChg>
      </pc:sldMasterChg>
    </pc:docChg>
  </pc:docChgLst>
  <pc:docChgLst>
    <pc:chgData name="Ashok Basnet" userId="b75f6f4236b527a2" providerId="Windows Live" clId="Web-{BE520236-39C5-4EA9-8E56-3B985151FB2B}"/>
    <pc:docChg chg="addSld delSld modSld sldOrd">
      <pc:chgData name="Ashok Basnet" userId="b75f6f4236b527a2" providerId="Windows Live" clId="Web-{BE520236-39C5-4EA9-8E56-3B985151FB2B}" dt="2023-06-13T02:14:39.469" v="79"/>
      <pc:docMkLst>
        <pc:docMk/>
      </pc:docMkLst>
      <pc:sldChg chg="del">
        <pc:chgData name="Ashok Basnet" userId="b75f6f4236b527a2" providerId="Windows Live" clId="Web-{BE520236-39C5-4EA9-8E56-3B985151FB2B}" dt="2023-06-13T02:14:37.797" v="78"/>
        <pc:sldMkLst>
          <pc:docMk/>
          <pc:sldMk cId="3214934746" sldId="279"/>
        </pc:sldMkLst>
      </pc:sldChg>
      <pc:sldChg chg="del">
        <pc:chgData name="Ashok Basnet" userId="b75f6f4236b527a2" providerId="Windows Live" clId="Web-{BE520236-39C5-4EA9-8E56-3B985151FB2B}" dt="2023-06-13T02:14:39.469" v="79"/>
        <pc:sldMkLst>
          <pc:docMk/>
          <pc:sldMk cId="3636733831" sldId="295"/>
        </pc:sldMkLst>
      </pc:sldChg>
      <pc:sldChg chg="modSp new">
        <pc:chgData name="Ashok Basnet" userId="b75f6f4236b527a2" providerId="Windows Live" clId="Web-{BE520236-39C5-4EA9-8E56-3B985151FB2B}" dt="2023-06-13T01:41:55.421" v="7" actId="20577"/>
        <pc:sldMkLst>
          <pc:docMk/>
          <pc:sldMk cId="3395207269" sldId="301"/>
        </pc:sldMkLst>
        <pc:spChg chg="mod">
          <ac:chgData name="Ashok Basnet" userId="b75f6f4236b527a2" providerId="Windows Live" clId="Web-{BE520236-39C5-4EA9-8E56-3B985151FB2B}" dt="2023-06-13T01:41:09.545" v="3" actId="20577"/>
          <ac:spMkLst>
            <pc:docMk/>
            <pc:sldMk cId="3395207269" sldId="301"/>
            <ac:spMk id="2" creationId="{3BD8601D-11D8-F725-387C-7FF2CC6AB4E8}"/>
          </ac:spMkLst>
        </pc:spChg>
        <pc:spChg chg="mod">
          <ac:chgData name="Ashok Basnet" userId="b75f6f4236b527a2" providerId="Windows Live" clId="Web-{BE520236-39C5-4EA9-8E56-3B985151FB2B}" dt="2023-06-13T01:41:55.421" v="7" actId="20577"/>
          <ac:spMkLst>
            <pc:docMk/>
            <pc:sldMk cId="3395207269" sldId="301"/>
            <ac:spMk id="3" creationId="{E7B53D29-86FB-E794-CFE8-9094BD62401A}"/>
          </ac:spMkLst>
        </pc:spChg>
      </pc:sldChg>
      <pc:sldChg chg="modSp add replId">
        <pc:chgData name="Ashok Basnet" userId="b75f6f4236b527a2" providerId="Windows Live" clId="Web-{BE520236-39C5-4EA9-8E56-3B985151FB2B}" dt="2023-06-13T01:44:03.299" v="15" actId="20577"/>
        <pc:sldMkLst>
          <pc:docMk/>
          <pc:sldMk cId="4077986775" sldId="302"/>
        </pc:sldMkLst>
        <pc:spChg chg="mod">
          <ac:chgData name="Ashok Basnet" userId="b75f6f4236b527a2" providerId="Windows Live" clId="Web-{BE520236-39C5-4EA9-8E56-3B985151FB2B}" dt="2023-06-13T01:44:03.299" v="15" actId="20577"/>
          <ac:spMkLst>
            <pc:docMk/>
            <pc:sldMk cId="4077986775" sldId="302"/>
            <ac:spMk id="3" creationId="{E7B53D29-86FB-E794-CFE8-9094BD62401A}"/>
          </ac:spMkLst>
        </pc:spChg>
      </pc:sldChg>
      <pc:sldChg chg="modSp add ord replId">
        <pc:chgData name="Ashok Basnet" userId="b75f6f4236b527a2" providerId="Windows Live" clId="Web-{BE520236-39C5-4EA9-8E56-3B985151FB2B}" dt="2023-06-13T02:13:46.593" v="76" actId="14100"/>
        <pc:sldMkLst>
          <pc:docMk/>
          <pc:sldMk cId="2523665512" sldId="303"/>
        </pc:sldMkLst>
        <pc:spChg chg="mod">
          <ac:chgData name="Ashok Basnet" userId="b75f6f4236b527a2" providerId="Windows Live" clId="Web-{BE520236-39C5-4EA9-8E56-3B985151FB2B}" dt="2023-06-13T02:13:46.593" v="76" actId="14100"/>
          <ac:spMkLst>
            <pc:docMk/>
            <pc:sldMk cId="2523665512" sldId="303"/>
            <ac:spMk id="3" creationId="{E7B53D29-86FB-E794-CFE8-9094BD62401A}"/>
          </ac:spMkLst>
        </pc:spChg>
      </pc:sldChg>
      <pc:sldChg chg="addSp delSp modSp new mod setBg">
        <pc:chgData name="Ashok Basnet" userId="b75f6f4236b527a2" providerId="Windows Live" clId="Web-{BE520236-39C5-4EA9-8E56-3B985151FB2B}" dt="2023-06-13T01:58:20.180" v="19"/>
        <pc:sldMkLst>
          <pc:docMk/>
          <pc:sldMk cId="1641128658" sldId="304"/>
        </pc:sldMkLst>
        <pc:spChg chg="del">
          <ac:chgData name="Ashok Basnet" userId="b75f6f4236b527a2" providerId="Windows Live" clId="Web-{BE520236-39C5-4EA9-8E56-3B985151FB2B}" dt="2023-06-13T01:58:20.180" v="19"/>
          <ac:spMkLst>
            <pc:docMk/>
            <pc:sldMk cId="1641128658" sldId="304"/>
            <ac:spMk id="2" creationId="{5FDCEF69-D127-6550-E620-D4CDDB56B051}"/>
          </ac:spMkLst>
        </pc:spChg>
        <pc:spChg chg="del">
          <ac:chgData name="Ashok Basnet" userId="b75f6f4236b527a2" providerId="Windows Live" clId="Web-{BE520236-39C5-4EA9-8E56-3B985151FB2B}" dt="2023-06-13T01:58:11.477" v="18"/>
          <ac:spMkLst>
            <pc:docMk/>
            <pc:sldMk cId="1641128658" sldId="304"/>
            <ac:spMk id="3" creationId="{0E5F7F95-5CFB-06E2-C3A5-C04FDA60E6B5}"/>
          </ac:spMkLst>
        </pc:spChg>
        <pc:picChg chg="add mod ord">
          <ac:chgData name="Ashok Basnet" userId="b75f6f4236b527a2" providerId="Windows Live" clId="Web-{BE520236-39C5-4EA9-8E56-3B985151FB2B}" dt="2023-06-13T01:58:20.180" v="19"/>
          <ac:picMkLst>
            <pc:docMk/>
            <pc:sldMk cId="1641128658" sldId="304"/>
            <ac:picMk id="4" creationId="{20C2EBC3-E19E-1F49-00A8-7094A0C116F5}"/>
          </ac:picMkLst>
        </pc:picChg>
      </pc:sldChg>
      <pc:sldChg chg="addSp delSp modSp new mod setBg">
        <pc:chgData name="Ashok Basnet" userId="b75f6f4236b527a2" providerId="Windows Live" clId="Web-{BE520236-39C5-4EA9-8E56-3B985151FB2B}" dt="2023-06-13T02:02:16.545" v="56" actId="1076"/>
        <pc:sldMkLst>
          <pc:docMk/>
          <pc:sldMk cId="4080908364" sldId="305"/>
        </pc:sldMkLst>
        <pc:spChg chg="mod">
          <ac:chgData name="Ashok Basnet" userId="b75f6f4236b527a2" providerId="Windows Live" clId="Web-{BE520236-39C5-4EA9-8E56-3B985151FB2B}" dt="2023-06-13T02:02:03.576" v="54"/>
          <ac:spMkLst>
            <pc:docMk/>
            <pc:sldMk cId="4080908364" sldId="305"/>
            <ac:spMk id="2" creationId="{712067DC-3B30-62F3-589E-4A0766A93B91}"/>
          </ac:spMkLst>
        </pc:spChg>
        <pc:spChg chg="del">
          <ac:chgData name="Ashok Basnet" userId="b75f6f4236b527a2" providerId="Windows Live" clId="Web-{BE520236-39C5-4EA9-8E56-3B985151FB2B}" dt="2023-06-13T02:01:22.872" v="21"/>
          <ac:spMkLst>
            <pc:docMk/>
            <pc:sldMk cId="4080908364" sldId="305"/>
            <ac:spMk id="3" creationId="{B06B3CE4-00FA-462D-7051-B453F74DB6C1}"/>
          </ac:spMkLst>
        </pc:spChg>
        <pc:spChg chg="add">
          <ac:chgData name="Ashok Basnet" userId="b75f6f4236b527a2" providerId="Windows Live" clId="Web-{BE520236-39C5-4EA9-8E56-3B985151FB2B}" dt="2023-06-13T02:02:03.576" v="54"/>
          <ac:spMkLst>
            <pc:docMk/>
            <pc:sldMk cId="4080908364" sldId="305"/>
            <ac:spMk id="9" creationId="{D4771268-CB57-404A-9271-370EB28F6090}"/>
          </ac:spMkLst>
        </pc:spChg>
        <pc:picChg chg="add mod ord">
          <ac:chgData name="Ashok Basnet" userId="b75f6f4236b527a2" providerId="Windows Live" clId="Web-{BE520236-39C5-4EA9-8E56-3B985151FB2B}" dt="2023-06-13T02:02:16.545" v="56" actId="1076"/>
          <ac:picMkLst>
            <pc:docMk/>
            <pc:sldMk cId="4080908364" sldId="305"/>
            <ac:picMk id="4" creationId="{DBA7F7B0-FEDD-45D2-C7D1-5351427A1B4E}"/>
          </ac:picMkLst>
        </pc:picChg>
      </pc:sldChg>
      <pc:sldChg chg="addSp delSp modSp new mod setBg">
        <pc:chgData name="Ashok Basnet" userId="b75f6f4236b527a2" providerId="Windows Live" clId="Web-{BE520236-39C5-4EA9-8E56-3B985151FB2B}" dt="2023-06-13T02:08:22.398" v="59"/>
        <pc:sldMkLst>
          <pc:docMk/>
          <pc:sldMk cId="1004686932" sldId="306"/>
        </pc:sldMkLst>
        <pc:spChg chg="del">
          <ac:chgData name="Ashok Basnet" userId="b75f6f4236b527a2" providerId="Windows Live" clId="Web-{BE520236-39C5-4EA9-8E56-3B985151FB2B}" dt="2023-06-13T02:08:22.398" v="59"/>
          <ac:spMkLst>
            <pc:docMk/>
            <pc:sldMk cId="1004686932" sldId="306"/>
            <ac:spMk id="2" creationId="{4C44A144-01F3-CFF6-B3C0-7F7BE5B9E71C}"/>
          </ac:spMkLst>
        </pc:spChg>
        <pc:spChg chg="del">
          <ac:chgData name="Ashok Basnet" userId="b75f6f4236b527a2" providerId="Windows Live" clId="Web-{BE520236-39C5-4EA9-8E56-3B985151FB2B}" dt="2023-06-13T02:08:19.429" v="58"/>
          <ac:spMkLst>
            <pc:docMk/>
            <pc:sldMk cId="1004686932" sldId="306"/>
            <ac:spMk id="3" creationId="{70164496-5673-E0FA-6C24-C286496E83DA}"/>
          </ac:spMkLst>
        </pc:spChg>
        <pc:picChg chg="add mod ord">
          <ac:chgData name="Ashok Basnet" userId="b75f6f4236b527a2" providerId="Windows Live" clId="Web-{BE520236-39C5-4EA9-8E56-3B985151FB2B}" dt="2023-06-13T02:08:22.398" v="59"/>
          <ac:picMkLst>
            <pc:docMk/>
            <pc:sldMk cId="1004686932" sldId="306"/>
            <ac:picMk id="4" creationId="{38AD6492-8B8E-71B2-0FDF-DC95B22DCF42}"/>
          </ac:picMkLst>
        </pc:picChg>
      </pc:sldChg>
      <pc:sldChg chg="addSp delSp modSp new mod setBg">
        <pc:chgData name="Ashok Basnet" userId="b75f6f4236b527a2" providerId="Windows Live" clId="Web-{BE520236-39C5-4EA9-8E56-3B985151FB2B}" dt="2023-06-13T02:12:09.091" v="62"/>
        <pc:sldMkLst>
          <pc:docMk/>
          <pc:sldMk cId="2083904436" sldId="307"/>
        </pc:sldMkLst>
        <pc:spChg chg="del">
          <ac:chgData name="Ashok Basnet" userId="b75f6f4236b527a2" providerId="Windows Live" clId="Web-{BE520236-39C5-4EA9-8E56-3B985151FB2B}" dt="2023-06-13T02:12:09.091" v="62"/>
          <ac:spMkLst>
            <pc:docMk/>
            <pc:sldMk cId="2083904436" sldId="307"/>
            <ac:spMk id="2" creationId="{27EB1884-956C-357F-1B64-E77F0077EEC8}"/>
          </ac:spMkLst>
        </pc:spChg>
        <pc:spChg chg="del">
          <ac:chgData name="Ashok Basnet" userId="b75f6f4236b527a2" providerId="Windows Live" clId="Web-{BE520236-39C5-4EA9-8E56-3B985151FB2B}" dt="2023-06-13T02:12:05.122" v="61"/>
          <ac:spMkLst>
            <pc:docMk/>
            <pc:sldMk cId="2083904436" sldId="307"/>
            <ac:spMk id="3" creationId="{CEDC99F6-8431-67EA-BFC3-444EC1A288B1}"/>
          </ac:spMkLst>
        </pc:spChg>
        <pc:picChg chg="add mod ord">
          <ac:chgData name="Ashok Basnet" userId="b75f6f4236b527a2" providerId="Windows Live" clId="Web-{BE520236-39C5-4EA9-8E56-3B985151FB2B}" dt="2023-06-13T02:12:09.091" v="62"/>
          <ac:picMkLst>
            <pc:docMk/>
            <pc:sldMk cId="2083904436" sldId="307"/>
            <ac:picMk id="4" creationId="{09ECE83D-976A-9EB8-95E8-52D7D5233C0B}"/>
          </ac:picMkLst>
        </pc:picChg>
      </pc:sldChg>
      <pc:sldChg chg="new del">
        <pc:chgData name="Ashok Basnet" userId="b75f6f4236b527a2" providerId="Windows Live" clId="Web-{BE520236-39C5-4EA9-8E56-3B985151FB2B}" dt="2023-06-13T02:14:36.188" v="77"/>
        <pc:sldMkLst>
          <pc:docMk/>
          <pc:sldMk cId="4043600839" sldId="308"/>
        </pc:sldMkLst>
      </pc:sldChg>
    </pc:docChg>
  </pc:docChgLst>
  <pc:docChgLst>
    <pc:chgData name="Ashok Basnet" userId="b75f6f4236b527a2" providerId="Windows Live" clId="Web-{D6467464-3661-44BA-91C4-6F27A4CF8C6A}"/>
    <pc:docChg chg="addSld delSld modSld">
      <pc:chgData name="Ashok Basnet" userId="b75f6f4236b527a2" providerId="Windows Live" clId="Web-{D6467464-3661-44BA-91C4-6F27A4CF8C6A}" dt="2023-05-16T02:36:01.087" v="6"/>
      <pc:docMkLst>
        <pc:docMk/>
      </pc:docMkLst>
      <pc:sldChg chg="modSp">
        <pc:chgData name="Ashok Basnet" userId="b75f6f4236b527a2" providerId="Windows Live" clId="Web-{D6467464-3661-44BA-91C4-6F27A4CF8C6A}" dt="2023-05-16T02:34:34.615" v="1" actId="14100"/>
        <pc:sldMkLst>
          <pc:docMk/>
          <pc:sldMk cId="4150652475" sldId="276"/>
        </pc:sldMkLst>
        <pc:spChg chg="mod">
          <ac:chgData name="Ashok Basnet" userId="b75f6f4236b527a2" providerId="Windows Live" clId="Web-{D6467464-3661-44BA-91C4-6F27A4CF8C6A}" dt="2023-05-16T02:34:34.615" v="1" actId="14100"/>
          <ac:spMkLst>
            <pc:docMk/>
            <pc:sldMk cId="4150652475" sldId="276"/>
            <ac:spMk id="2" creationId="{8E873963-3FBC-3046-9B2C-D0FB4407E92E}"/>
          </ac:spMkLst>
        </pc:spChg>
      </pc:sldChg>
      <pc:sldChg chg="new add del">
        <pc:chgData name="Ashok Basnet" userId="b75f6f4236b527a2" providerId="Windows Live" clId="Web-{D6467464-3661-44BA-91C4-6F27A4CF8C6A}" dt="2023-05-16T02:36:01.087" v="6"/>
        <pc:sldMkLst>
          <pc:docMk/>
          <pc:sldMk cId="674372853" sldId="277"/>
        </pc:sldMkLst>
      </pc:sldChg>
      <pc:sldChg chg="new del">
        <pc:chgData name="Ashok Basnet" userId="b75f6f4236b527a2" providerId="Windows Live" clId="Web-{D6467464-3661-44BA-91C4-6F27A4CF8C6A}" dt="2023-05-16T02:35:36.211" v="3"/>
        <pc:sldMkLst>
          <pc:docMk/>
          <pc:sldMk cId="2505389149" sldId="277"/>
        </pc:sldMkLst>
      </pc:sldChg>
    </pc:docChg>
  </pc:docChgLst>
  <pc:docChgLst>
    <pc:chgData name="Ashok Basnet" userId="b75f6f4236b527a2" providerId="Windows Live" clId="Web-{BEDD7BF0-0670-4E7A-A4F3-E9A7DA1127DB}"/>
    <pc:docChg chg="addSld modSld">
      <pc:chgData name="Ashok Basnet" userId="b75f6f4236b527a2" providerId="Windows Live" clId="Web-{BEDD7BF0-0670-4E7A-A4F3-E9A7DA1127DB}" dt="2023-05-31T09:28:09.658" v="93"/>
      <pc:docMkLst>
        <pc:docMk/>
      </pc:docMkLst>
      <pc:sldChg chg="delSp modSp new">
        <pc:chgData name="Ashok Basnet" userId="b75f6f4236b527a2" providerId="Windows Live" clId="Web-{BEDD7BF0-0670-4E7A-A4F3-E9A7DA1127DB}" dt="2023-05-31T09:20:03.272" v="13" actId="20577"/>
        <pc:sldMkLst>
          <pc:docMk/>
          <pc:sldMk cId="4282980947" sldId="292"/>
        </pc:sldMkLst>
        <pc:spChg chg="del">
          <ac:chgData name="Ashok Basnet" userId="b75f6f4236b527a2" providerId="Windows Live" clId="Web-{BEDD7BF0-0670-4E7A-A4F3-E9A7DA1127DB}" dt="2023-05-31T09:19:21.943" v="3"/>
          <ac:spMkLst>
            <pc:docMk/>
            <pc:sldMk cId="4282980947" sldId="292"/>
            <ac:spMk id="2" creationId="{08F3D75D-622A-B1CB-C371-D2943A772EE7}"/>
          </ac:spMkLst>
        </pc:spChg>
        <pc:spChg chg="mod">
          <ac:chgData name="Ashok Basnet" userId="b75f6f4236b527a2" providerId="Windows Live" clId="Web-{BEDD7BF0-0670-4E7A-A4F3-E9A7DA1127DB}" dt="2023-05-31T09:20:03.272" v="13" actId="20577"/>
          <ac:spMkLst>
            <pc:docMk/>
            <pc:sldMk cId="4282980947" sldId="292"/>
            <ac:spMk id="3" creationId="{AE8CCACB-6348-9ECC-5B93-095A799CE256}"/>
          </ac:spMkLst>
        </pc:spChg>
      </pc:sldChg>
      <pc:sldChg chg="addSp delSp modSp add mod replId setBg">
        <pc:chgData name="Ashok Basnet" userId="b75f6f4236b527a2" providerId="Windows Live" clId="Web-{BEDD7BF0-0670-4E7A-A4F3-E9A7DA1127DB}" dt="2023-05-31T09:28:09.658" v="93"/>
        <pc:sldMkLst>
          <pc:docMk/>
          <pc:sldMk cId="1630225675" sldId="293"/>
        </pc:sldMkLst>
        <pc:spChg chg="del mod">
          <ac:chgData name="Ashok Basnet" userId="b75f6f4236b527a2" providerId="Windows Live" clId="Web-{BEDD7BF0-0670-4E7A-A4F3-E9A7DA1127DB}" dt="2023-05-31T09:28:09.658" v="93"/>
          <ac:spMkLst>
            <pc:docMk/>
            <pc:sldMk cId="1630225675" sldId="293"/>
            <ac:spMk id="3" creationId="{AE8CCACB-6348-9ECC-5B93-095A799CE256}"/>
          </ac:spMkLst>
        </pc:spChg>
        <pc:spChg chg="add">
          <ac:chgData name="Ashok Basnet" userId="b75f6f4236b527a2" providerId="Windows Live" clId="Web-{BEDD7BF0-0670-4E7A-A4F3-E9A7DA1127DB}" dt="2023-05-31T09:28:09.658" v="93"/>
          <ac:spMkLst>
            <pc:docMk/>
            <pc:sldMk cId="1630225675" sldId="293"/>
            <ac:spMk id="10" creationId="{B50AB553-2A96-4A92-96F2-93548E096954}"/>
          </ac:spMkLst>
        </pc:spChg>
        <pc:graphicFrameChg chg="add">
          <ac:chgData name="Ashok Basnet" userId="b75f6f4236b527a2" providerId="Windows Live" clId="Web-{BEDD7BF0-0670-4E7A-A4F3-E9A7DA1127DB}" dt="2023-05-31T09:28:09.658" v="93"/>
          <ac:graphicFrameMkLst>
            <pc:docMk/>
            <pc:sldMk cId="1630225675" sldId="293"/>
            <ac:graphicFrameMk id="5" creationId="{7CDE4E85-3F7B-C670-F4A6-C63CB465B12A}"/>
          </ac:graphicFrameMkLst>
        </pc:graphicFrameChg>
        <pc:picChg chg="add">
          <ac:chgData name="Ashok Basnet" userId="b75f6f4236b527a2" providerId="Windows Live" clId="Web-{BEDD7BF0-0670-4E7A-A4F3-E9A7DA1127DB}" dt="2023-05-31T09:28:09.658" v="93"/>
          <ac:picMkLst>
            <pc:docMk/>
            <pc:sldMk cId="1630225675" sldId="293"/>
            <ac:picMk id="6" creationId="{23376D2B-6FA4-245A-A15E-08932F145CE5}"/>
          </ac:picMkLst>
        </pc:picChg>
      </pc:sldChg>
      <pc:sldChg chg="modSp add replId">
        <pc:chgData name="Ashok Basnet" userId="b75f6f4236b527a2" providerId="Windows Live" clId="Web-{BEDD7BF0-0670-4E7A-A4F3-E9A7DA1127DB}" dt="2023-05-31T09:27:54.142" v="88" actId="20577"/>
        <pc:sldMkLst>
          <pc:docMk/>
          <pc:sldMk cId="293346394" sldId="294"/>
        </pc:sldMkLst>
        <pc:spChg chg="mod">
          <ac:chgData name="Ashok Basnet" userId="b75f6f4236b527a2" providerId="Windows Live" clId="Web-{BEDD7BF0-0670-4E7A-A4F3-E9A7DA1127DB}" dt="2023-05-31T09:27:54.142" v="88" actId="20577"/>
          <ac:spMkLst>
            <pc:docMk/>
            <pc:sldMk cId="293346394" sldId="294"/>
            <ac:spMk id="3" creationId="{AE8CCACB-6348-9ECC-5B93-095A799CE256}"/>
          </ac:spMkLst>
        </pc:spChg>
      </pc:sldChg>
    </pc:docChg>
  </pc:docChgLst>
  <pc:docChgLst>
    <pc:chgData name="Ashok Basnet" userId="b75f6f4236b527a2" providerId="Windows Live" clId="Web-{6FDFDD97-5118-41C7-84CF-A7060B851808}"/>
    <pc:docChg chg="addSld modSld">
      <pc:chgData name="Ashok Basnet" userId="b75f6f4236b527a2" providerId="Windows Live" clId="Web-{6FDFDD97-5118-41C7-84CF-A7060B851808}" dt="2023-05-16T07:58:35.290" v="35" actId="14100"/>
      <pc:docMkLst>
        <pc:docMk/>
      </pc:docMkLst>
      <pc:sldChg chg="modSp">
        <pc:chgData name="Ashok Basnet" userId="b75f6f4236b527a2" providerId="Windows Live" clId="Web-{6FDFDD97-5118-41C7-84CF-A7060B851808}" dt="2023-05-16T07:49:43.269" v="14" actId="20577"/>
        <pc:sldMkLst>
          <pc:docMk/>
          <pc:sldMk cId="2506886354" sldId="280"/>
        </pc:sldMkLst>
        <pc:spChg chg="mod">
          <ac:chgData name="Ashok Basnet" userId="b75f6f4236b527a2" providerId="Windows Live" clId="Web-{6FDFDD97-5118-41C7-84CF-A7060B851808}" dt="2023-05-16T07:49:43.269" v="14" actId="20577"/>
          <ac:spMkLst>
            <pc:docMk/>
            <pc:sldMk cId="2506886354" sldId="280"/>
            <ac:spMk id="2" creationId="{13214973-6219-8740-524F-43AFDB795340}"/>
          </ac:spMkLst>
        </pc:spChg>
      </pc:sldChg>
      <pc:sldChg chg="addSp delSp modSp mod setBg">
        <pc:chgData name="Ashok Basnet" userId="b75f6f4236b527a2" providerId="Windows Live" clId="Web-{6FDFDD97-5118-41C7-84CF-A7060B851808}" dt="2023-05-16T07:49:13.126" v="8"/>
        <pc:sldMkLst>
          <pc:docMk/>
          <pc:sldMk cId="66857392" sldId="281"/>
        </pc:sldMkLst>
        <pc:spChg chg="del">
          <ac:chgData name="Ashok Basnet" userId="b75f6f4236b527a2" providerId="Windows Live" clId="Web-{6FDFDD97-5118-41C7-84CF-A7060B851808}" dt="2023-05-16T07:49:13.126" v="8"/>
          <ac:spMkLst>
            <pc:docMk/>
            <pc:sldMk cId="66857392" sldId="281"/>
            <ac:spMk id="2" creationId="{BEE6B3E8-5F58-3768-A448-1CBDDA63E028}"/>
          </ac:spMkLst>
        </pc:spChg>
        <pc:spChg chg="del">
          <ac:chgData name="Ashok Basnet" userId="b75f6f4236b527a2" providerId="Windows Live" clId="Web-{6FDFDD97-5118-41C7-84CF-A7060B851808}" dt="2023-05-16T07:47:12.587" v="1"/>
          <ac:spMkLst>
            <pc:docMk/>
            <pc:sldMk cId="66857392" sldId="281"/>
            <ac:spMk id="3" creationId="{46DB9254-025C-9CB7-6759-22388D616F0D}"/>
          </ac:spMkLst>
        </pc:spChg>
        <pc:picChg chg="add mod ord">
          <ac:chgData name="Ashok Basnet" userId="b75f6f4236b527a2" providerId="Windows Live" clId="Web-{6FDFDD97-5118-41C7-84CF-A7060B851808}" dt="2023-05-16T07:49:13.126" v="8"/>
          <ac:picMkLst>
            <pc:docMk/>
            <pc:sldMk cId="66857392" sldId="281"/>
            <ac:picMk id="4" creationId="{908BAEA6-3822-6ACD-9D6E-5DBB0005C5E4}"/>
          </ac:picMkLst>
        </pc:picChg>
      </pc:sldChg>
      <pc:sldChg chg="new">
        <pc:chgData name="Ashok Basnet" userId="b75f6f4236b527a2" providerId="Windows Live" clId="Web-{6FDFDD97-5118-41C7-84CF-A7060B851808}" dt="2023-05-16T07:13:19.500" v="0"/>
        <pc:sldMkLst>
          <pc:docMk/>
          <pc:sldMk cId="3934089" sldId="282"/>
        </pc:sldMkLst>
      </pc:sldChg>
      <pc:sldChg chg="addSp delSp modSp new mod setBg">
        <pc:chgData name="Ashok Basnet" userId="b75f6f4236b527a2" providerId="Windows Live" clId="Web-{6FDFDD97-5118-41C7-84CF-A7060B851808}" dt="2023-05-16T07:49:08.579" v="7"/>
        <pc:sldMkLst>
          <pc:docMk/>
          <pc:sldMk cId="1673763325" sldId="283"/>
        </pc:sldMkLst>
        <pc:spChg chg="del">
          <ac:chgData name="Ashok Basnet" userId="b75f6f4236b527a2" providerId="Windows Live" clId="Web-{6FDFDD97-5118-41C7-84CF-A7060B851808}" dt="2023-05-16T07:49:08.579" v="7"/>
          <ac:spMkLst>
            <pc:docMk/>
            <pc:sldMk cId="1673763325" sldId="283"/>
            <ac:spMk id="2" creationId="{A3098367-6B1D-6B10-132E-0C2AA24AE57C}"/>
          </ac:spMkLst>
        </pc:spChg>
        <pc:spChg chg="del">
          <ac:chgData name="Ashok Basnet" userId="b75f6f4236b527a2" providerId="Windows Live" clId="Web-{6FDFDD97-5118-41C7-84CF-A7060B851808}" dt="2023-05-16T07:48:22.795" v="3"/>
          <ac:spMkLst>
            <pc:docMk/>
            <pc:sldMk cId="1673763325" sldId="283"/>
            <ac:spMk id="3" creationId="{B2E434D6-B6B4-022F-553C-55FDB161968E}"/>
          </ac:spMkLst>
        </pc:spChg>
        <pc:picChg chg="add mod ord">
          <ac:chgData name="Ashok Basnet" userId="b75f6f4236b527a2" providerId="Windows Live" clId="Web-{6FDFDD97-5118-41C7-84CF-A7060B851808}" dt="2023-05-16T07:49:08.579" v="7"/>
          <ac:picMkLst>
            <pc:docMk/>
            <pc:sldMk cId="1673763325" sldId="283"/>
            <ac:picMk id="4" creationId="{1BF90112-966C-BCF2-F1A7-A423AFB4C504}"/>
          </ac:picMkLst>
        </pc:picChg>
      </pc:sldChg>
      <pc:sldChg chg="addSp delSp modSp new mod setBg">
        <pc:chgData name="Ashok Basnet" userId="b75f6f4236b527a2" providerId="Windows Live" clId="Web-{6FDFDD97-5118-41C7-84CF-A7060B851808}" dt="2023-05-16T07:48:58.094" v="6"/>
        <pc:sldMkLst>
          <pc:docMk/>
          <pc:sldMk cId="2618606136" sldId="284"/>
        </pc:sldMkLst>
        <pc:spChg chg="del">
          <ac:chgData name="Ashok Basnet" userId="b75f6f4236b527a2" providerId="Windows Live" clId="Web-{6FDFDD97-5118-41C7-84CF-A7060B851808}" dt="2023-05-16T07:48:58.094" v="6"/>
          <ac:spMkLst>
            <pc:docMk/>
            <pc:sldMk cId="2618606136" sldId="284"/>
            <ac:spMk id="2" creationId="{2372791F-DA85-6B9D-A9FE-8E210ACEA813}"/>
          </ac:spMkLst>
        </pc:spChg>
        <pc:spChg chg="del">
          <ac:chgData name="Ashok Basnet" userId="b75f6f4236b527a2" providerId="Windows Live" clId="Web-{6FDFDD97-5118-41C7-84CF-A7060B851808}" dt="2023-05-16T07:48:53.438" v="5"/>
          <ac:spMkLst>
            <pc:docMk/>
            <pc:sldMk cId="2618606136" sldId="284"/>
            <ac:spMk id="3" creationId="{E54BE952-64B3-DACF-2EA2-D267E2BDE72D}"/>
          </ac:spMkLst>
        </pc:spChg>
        <pc:picChg chg="add mod ord">
          <ac:chgData name="Ashok Basnet" userId="b75f6f4236b527a2" providerId="Windows Live" clId="Web-{6FDFDD97-5118-41C7-84CF-A7060B851808}" dt="2023-05-16T07:48:58.094" v="6"/>
          <ac:picMkLst>
            <pc:docMk/>
            <pc:sldMk cId="2618606136" sldId="284"/>
            <ac:picMk id="4" creationId="{64994B08-5862-718A-62B3-91A17C8182EE}"/>
          </ac:picMkLst>
        </pc:picChg>
      </pc:sldChg>
      <pc:sldChg chg="addSp delSp modSp new mod setBg">
        <pc:chgData name="Ashok Basnet" userId="b75f6f4236b527a2" providerId="Windows Live" clId="Web-{6FDFDD97-5118-41C7-84CF-A7060B851808}" dt="2023-05-16T07:58:35.290" v="35" actId="14100"/>
        <pc:sldMkLst>
          <pc:docMk/>
          <pc:sldMk cId="2450862167" sldId="285"/>
        </pc:sldMkLst>
        <pc:spChg chg="mod">
          <ac:chgData name="Ashok Basnet" userId="b75f6f4236b527a2" providerId="Windows Live" clId="Web-{6FDFDD97-5118-41C7-84CF-A7060B851808}" dt="2023-05-16T07:58:03.866" v="29"/>
          <ac:spMkLst>
            <pc:docMk/>
            <pc:sldMk cId="2450862167" sldId="285"/>
            <ac:spMk id="2" creationId="{7ECD88B1-0FF3-2834-2FDC-B1DC1FF8AA32}"/>
          </ac:spMkLst>
        </pc:spChg>
        <pc:spChg chg="mod">
          <ac:chgData name="Ashok Basnet" userId="b75f6f4236b527a2" providerId="Windows Live" clId="Web-{6FDFDD97-5118-41C7-84CF-A7060B851808}" dt="2023-05-16T07:58:35.290" v="35" actId="14100"/>
          <ac:spMkLst>
            <pc:docMk/>
            <pc:sldMk cId="2450862167" sldId="285"/>
            <ac:spMk id="3" creationId="{A6AC6F98-992A-B70F-9026-87BE41C50909}"/>
          </ac:spMkLst>
        </pc:spChg>
        <pc:spChg chg="add">
          <ac:chgData name="Ashok Basnet" userId="b75f6f4236b527a2" providerId="Windows Live" clId="Web-{6FDFDD97-5118-41C7-84CF-A7060B851808}" dt="2023-05-16T07:58:03.866" v="29"/>
          <ac:spMkLst>
            <pc:docMk/>
            <pc:sldMk cId="2450862167" sldId="285"/>
            <ac:spMk id="8" creationId="{09588DA8-065E-4F6F-8EFD-43104AB2E0CF}"/>
          </ac:spMkLst>
        </pc:spChg>
        <pc:spChg chg="add del">
          <ac:chgData name="Ashok Basnet" userId="b75f6f4236b527a2" providerId="Windows Live" clId="Web-{6FDFDD97-5118-41C7-84CF-A7060B851808}" dt="2023-05-16T07:58:03.835" v="28"/>
          <ac:spMkLst>
            <pc:docMk/>
            <pc:sldMk cId="2450862167" sldId="285"/>
            <ac:spMk id="9" creationId="{04812C46-200A-4DEB-A05E-3ED6C68C2387}"/>
          </ac:spMkLst>
        </pc:spChg>
        <pc:spChg chg="add">
          <ac:chgData name="Ashok Basnet" userId="b75f6f4236b527a2" providerId="Windows Live" clId="Web-{6FDFDD97-5118-41C7-84CF-A7060B851808}" dt="2023-05-16T07:58:03.866" v="29"/>
          <ac:spMkLst>
            <pc:docMk/>
            <pc:sldMk cId="2450862167" sldId="285"/>
            <ac:spMk id="10" creationId="{C4285719-470E-454C-AF62-8323075F1F5B}"/>
          </ac:spMkLst>
        </pc:spChg>
        <pc:spChg chg="add">
          <ac:chgData name="Ashok Basnet" userId="b75f6f4236b527a2" providerId="Windows Live" clId="Web-{6FDFDD97-5118-41C7-84CF-A7060B851808}" dt="2023-05-16T07:58:03.866" v="29"/>
          <ac:spMkLst>
            <pc:docMk/>
            <pc:sldMk cId="2450862167" sldId="285"/>
            <ac:spMk id="12" creationId="{CD9FE4EF-C4D8-49A0-B2FF-81D8DB7D8A24}"/>
          </ac:spMkLst>
        </pc:spChg>
        <pc:spChg chg="add">
          <ac:chgData name="Ashok Basnet" userId="b75f6f4236b527a2" providerId="Windows Live" clId="Web-{6FDFDD97-5118-41C7-84CF-A7060B851808}" dt="2023-05-16T07:58:03.866" v="29"/>
          <ac:spMkLst>
            <pc:docMk/>
            <pc:sldMk cId="2450862167" sldId="285"/>
            <ac:spMk id="14" creationId="{4300840D-0A0B-4512-BACA-B439D5B9C57C}"/>
          </ac:spMkLst>
        </pc:spChg>
        <pc:spChg chg="add">
          <ac:chgData name="Ashok Basnet" userId="b75f6f4236b527a2" providerId="Windows Live" clId="Web-{6FDFDD97-5118-41C7-84CF-A7060B851808}" dt="2023-05-16T07:58:03.866" v="29"/>
          <ac:spMkLst>
            <pc:docMk/>
            <pc:sldMk cId="2450862167" sldId="285"/>
            <ac:spMk id="16" creationId="{D2B78728-A580-49A7-84F9-6EF6F583ADE0}"/>
          </ac:spMkLst>
        </pc:spChg>
        <pc:spChg chg="add">
          <ac:chgData name="Ashok Basnet" userId="b75f6f4236b527a2" providerId="Windows Live" clId="Web-{6FDFDD97-5118-41C7-84CF-A7060B851808}" dt="2023-05-16T07:58:03.866" v="29"/>
          <ac:spMkLst>
            <pc:docMk/>
            <pc:sldMk cId="2450862167" sldId="285"/>
            <ac:spMk id="18" creationId="{38FAA1A1-D861-433F-88FA-1E9D6FD31D11}"/>
          </ac:spMkLst>
        </pc:spChg>
        <pc:spChg chg="add">
          <ac:chgData name="Ashok Basnet" userId="b75f6f4236b527a2" providerId="Windows Live" clId="Web-{6FDFDD97-5118-41C7-84CF-A7060B851808}" dt="2023-05-16T07:58:03.866" v="29"/>
          <ac:spMkLst>
            <pc:docMk/>
            <pc:sldMk cId="2450862167" sldId="285"/>
            <ac:spMk id="20" creationId="{8D71EDA1-87BF-4D5D-AB79-F346FD19278A}"/>
          </ac:spMkLst>
        </pc:spChg>
        <pc:picChg chg="add del">
          <ac:chgData name="Ashok Basnet" userId="b75f6f4236b527a2" providerId="Windows Live" clId="Web-{6FDFDD97-5118-41C7-84CF-A7060B851808}" dt="2023-05-16T07:58:03.835" v="28"/>
          <ac:picMkLst>
            <pc:docMk/>
            <pc:sldMk cId="2450862167" sldId="285"/>
            <ac:picMk id="5" creationId="{364E0BDB-5583-DA2B-68C8-83C18BE9ED5B}"/>
          </ac:picMkLst>
        </pc:picChg>
      </pc:sldChg>
    </pc:docChg>
  </pc:docChgLst>
  <pc:docChgLst>
    <pc:chgData name="Ashok Basnet" userId="b75f6f4236b527a2" providerId="Windows Live" clId="Web-{A32976C5-C6DA-47BF-BC96-FBD31FA2079F}"/>
    <pc:docChg chg="addSld modSld">
      <pc:chgData name="Ashok Basnet" userId="b75f6f4236b527a2" providerId="Windows Live" clId="Web-{A32976C5-C6DA-47BF-BC96-FBD31FA2079F}" dt="2023-05-16T07:11:49.455" v="11"/>
      <pc:docMkLst>
        <pc:docMk/>
      </pc:docMkLst>
      <pc:sldChg chg="addSp delSp modSp mod setBg">
        <pc:chgData name="Ashok Basnet" userId="b75f6f4236b527a2" providerId="Windows Live" clId="Web-{A32976C5-C6DA-47BF-BC96-FBD31FA2079F}" dt="2023-05-16T07:03:59.443" v="8"/>
        <pc:sldMkLst>
          <pc:docMk/>
          <pc:sldMk cId="674372853" sldId="277"/>
        </pc:sldMkLst>
        <pc:spChg chg="del">
          <ac:chgData name="Ashok Basnet" userId="b75f6f4236b527a2" providerId="Windows Live" clId="Web-{A32976C5-C6DA-47BF-BC96-FBD31FA2079F}" dt="2023-05-16T07:03:59.443" v="8"/>
          <ac:spMkLst>
            <pc:docMk/>
            <pc:sldMk cId="674372853" sldId="277"/>
            <ac:spMk id="2" creationId="{0B027A7B-85A5-1D9E-8A23-D558588464BC}"/>
          </ac:spMkLst>
        </pc:spChg>
        <pc:spChg chg="del">
          <ac:chgData name="Ashok Basnet" userId="b75f6f4236b527a2" providerId="Windows Live" clId="Web-{A32976C5-C6DA-47BF-BC96-FBD31FA2079F}" dt="2023-05-16T06:57:55.058" v="0"/>
          <ac:spMkLst>
            <pc:docMk/>
            <pc:sldMk cId="674372853" sldId="277"/>
            <ac:spMk id="3" creationId="{CE30C8C7-0C62-9B3E-9B92-246B8C169687}"/>
          </ac:spMkLst>
        </pc:spChg>
        <pc:spChg chg="add">
          <ac:chgData name="Ashok Basnet" userId="b75f6f4236b527a2" providerId="Windows Live" clId="Web-{A32976C5-C6DA-47BF-BC96-FBD31FA2079F}" dt="2023-05-16T07:03:59.443" v="8"/>
          <ac:spMkLst>
            <pc:docMk/>
            <pc:sldMk cId="674372853" sldId="277"/>
            <ac:spMk id="9" creationId="{5F879AC3-D4CE-493C-ADC7-06205677F4F8}"/>
          </ac:spMkLst>
        </pc:spChg>
        <pc:spChg chg="add">
          <ac:chgData name="Ashok Basnet" userId="b75f6f4236b527a2" providerId="Windows Live" clId="Web-{A32976C5-C6DA-47BF-BC96-FBD31FA2079F}" dt="2023-05-16T07:03:59.443" v="8"/>
          <ac:spMkLst>
            <pc:docMk/>
            <pc:sldMk cId="674372853" sldId="277"/>
            <ac:spMk id="11" creationId="{736F0DFD-0954-464F-BF12-DD2E6F6E0380}"/>
          </ac:spMkLst>
        </pc:spChg>
        <pc:picChg chg="add mod ord">
          <ac:chgData name="Ashok Basnet" userId="b75f6f4236b527a2" providerId="Windows Live" clId="Web-{A32976C5-C6DA-47BF-BC96-FBD31FA2079F}" dt="2023-05-16T07:03:59.443" v="8"/>
          <ac:picMkLst>
            <pc:docMk/>
            <pc:sldMk cId="674372853" sldId="277"/>
            <ac:picMk id="4" creationId="{8E84A8AD-BCC9-3BCF-2ED4-729851EE203E}"/>
          </ac:picMkLst>
        </pc:picChg>
      </pc:sldChg>
      <pc:sldChg chg="addSp delSp modSp new mod setBg">
        <pc:chgData name="Ashok Basnet" userId="b75f6f4236b527a2" providerId="Windows Live" clId="Web-{A32976C5-C6DA-47BF-BC96-FBD31FA2079F}" dt="2023-05-16T07:03:47.661" v="7" actId="14100"/>
        <pc:sldMkLst>
          <pc:docMk/>
          <pc:sldMk cId="2851402501" sldId="278"/>
        </pc:sldMkLst>
        <pc:spChg chg="del">
          <ac:chgData name="Ashok Basnet" userId="b75f6f4236b527a2" providerId="Windows Live" clId="Web-{A32976C5-C6DA-47BF-BC96-FBD31FA2079F}" dt="2023-05-16T07:03:26.458" v="4"/>
          <ac:spMkLst>
            <pc:docMk/>
            <pc:sldMk cId="2851402501" sldId="278"/>
            <ac:spMk id="2" creationId="{3D4F307E-90FB-1B65-EB98-22FFD34050DA}"/>
          </ac:spMkLst>
        </pc:spChg>
        <pc:spChg chg="del">
          <ac:chgData name="Ashok Basnet" userId="b75f6f4236b527a2" providerId="Windows Live" clId="Web-{A32976C5-C6DA-47BF-BC96-FBD31FA2079F}" dt="2023-05-16T07:03:21.254" v="3"/>
          <ac:spMkLst>
            <pc:docMk/>
            <pc:sldMk cId="2851402501" sldId="278"/>
            <ac:spMk id="3" creationId="{591EEEC0-8273-921B-8E7B-61EDD587A04B}"/>
          </ac:spMkLst>
        </pc:spChg>
        <pc:picChg chg="add mod ord">
          <ac:chgData name="Ashok Basnet" userId="b75f6f4236b527a2" providerId="Windows Live" clId="Web-{A32976C5-C6DA-47BF-BC96-FBD31FA2079F}" dt="2023-05-16T07:03:47.661" v="7" actId="14100"/>
          <ac:picMkLst>
            <pc:docMk/>
            <pc:sldMk cId="2851402501" sldId="278"/>
            <ac:picMk id="4" creationId="{B2DAB015-90BF-F4CA-001F-9EC32A82ADAD}"/>
          </ac:picMkLst>
        </pc:picChg>
      </pc:sldChg>
      <pc:sldChg chg="new">
        <pc:chgData name="Ashok Basnet" userId="b75f6f4236b527a2" providerId="Windows Live" clId="Web-{A32976C5-C6DA-47BF-BC96-FBD31FA2079F}" dt="2023-05-16T07:03:11.660" v="2"/>
        <pc:sldMkLst>
          <pc:docMk/>
          <pc:sldMk cId="3214934746" sldId="279"/>
        </pc:sldMkLst>
      </pc:sldChg>
      <pc:sldChg chg="addSp delSp modSp new">
        <pc:chgData name="Ashok Basnet" userId="b75f6f4236b527a2" providerId="Windows Live" clId="Web-{A32976C5-C6DA-47BF-BC96-FBD31FA2079F}" dt="2023-05-16T07:11:47.080" v="10"/>
        <pc:sldMkLst>
          <pc:docMk/>
          <pc:sldMk cId="2506886354" sldId="280"/>
        </pc:sldMkLst>
        <pc:spChg chg="del">
          <ac:chgData name="Ashok Basnet" userId="b75f6f4236b527a2" providerId="Windows Live" clId="Web-{A32976C5-C6DA-47BF-BC96-FBD31FA2079F}" dt="2023-05-16T07:11:47.080" v="10"/>
          <ac:spMkLst>
            <pc:docMk/>
            <pc:sldMk cId="2506886354" sldId="280"/>
            <ac:spMk id="3" creationId="{0D0427A4-D3C8-09B8-6220-7662AAF25BC0}"/>
          </ac:spMkLst>
        </pc:spChg>
        <pc:picChg chg="add mod ord">
          <ac:chgData name="Ashok Basnet" userId="b75f6f4236b527a2" providerId="Windows Live" clId="Web-{A32976C5-C6DA-47BF-BC96-FBD31FA2079F}" dt="2023-05-16T07:11:47.080" v="10"/>
          <ac:picMkLst>
            <pc:docMk/>
            <pc:sldMk cId="2506886354" sldId="280"/>
            <ac:picMk id="4" creationId="{DC8B797C-F4AA-AA6B-E778-76D32FCDE58A}"/>
          </ac:picMkLst>
        </pc:picChg>
      </pc:sldChg>
      <pc:sldChg chg="new">
        <pc:chgData name="Ashok Basnet" userId="b75f6f4236b527a2" providerId="Windows Live" clId="Web-{A32976C5-C6DA-47BF-BC96-FBD31FA2079F}" dt="2023-05-16T07:11:49.455" v="11"/>
        <pc:sldMkLst>
          <pc:docMk/>
          <pc:sldMk cId="66857392" sldId="281"/>
        </pc:sldMkLst>
      </pc:sldChg>
    </pc:docChg>
  </pc:docChgLst>
  <pc:docChgLst>
    <pc:chgData name="Ashok Basnet" userId="b75f6f4236b527a2" providerId="Windows Live" clId="Web-{CA98524E-78BD-4116-830A-0AB91533A325}"/>
    <pc:docChg chg="addSld modSld">
      <pc:chgData name="Ashok Basnet" userId="b75f6f4236b527a2" providerId="Windows Live" clId="Web-{CA98524E-78BD-4116-830A-0AB91533A325}" dt="2023-05-29T12:52:24.139" v="126"/>
      <pc:docMkLst>
        <pc:docMk/>
      </pc:docMkLst>
      <pc:sldChg chg="modSp">
        <pc:chgData name="Ashok Basnet" userId="b75f6f4236b527a2" providerId="Windows Live" clId="Web-{CA98524E-78BD-4116-830A-0AB91533A325}" dt="2023-05-29T11:44:50.246" v="3" actId="20577"/>
        <pc:sldMkLst>
          <pc:docMk/>
          <pc:sldMk cId="1109952307" sldId="273"/>
        </pc:sldMkLst>
        <pc:spChg chg="mod">
          <ac:chgData name="Ashok Basnet" userId="b75f6f4236b527a2" providerId="Windows Live" clId="Web-{CA98524E-78BD-4116-830A-0AB91533A325}" dt="2023-05-29T11:44:50.246" v="3" actId="20577"/>
          <ac:spMkLst>
            <pc:docMk/>
            <pc:sldMk cId="1109952307" sldId="273"/>
            <ac:spMk id="3" creationId="{4AD41DA8-AAD7-9D6D-3866-D4A0E04DD80C}"/>
          </ac:spMkLst>
        </pc:spChg>
      </pc:sldChg>
      <pc:sldChg chg="modSp">
        <pc:chgData name="Ashok Basnet" userId="b75f6f4236b527a2" providerId="Windows Live" clId="Web-{CA98524E-78BD-4116-830A-0AB91533A325}" dt="2023-05-29T11:53:41.357" v="7" actId="20577"/>
        <pc:sldMkLst>
          <pc:docMk/>
          <pc:sldMk cId="191657163" sldId="274"/>
        </pc:sldMkLst>
        <pc:spChg chg="mod">
          <ac:chgData name="Ashok Basnet" userId="b75f6f4236b527a2" providerId="Windows Live" clId="Web-{CA98524E-78BD-4116-830A-0AB91533A325}" dt="2023-05-29T11:53:41.357" v="7" actId="20577"/>
          <ac:spMkLst>
            <pc:docMk/>
            <pc:sldMk cId="191657163" sldId="274"/>
            <ac:spMk id="3" creationId="{4AD41DA8-AAD7-9D6D-3866-D4A0E04DD80C}"/>
          </ac:spMkLst>
        </pc:spChg>
      </pc:sldChg>
      <pc:sldChg chg="modSp">
        <pc:chgData name="Ashok Basnet" userId="b75f6f4236b527a2" providerId="Windows Live" clId="Web-{CA98524E-78BD-4116-830A-0AB91533A325}" dt="2023-05-29T11:54:05.061" v="9" actId="20577"/>
        <pc:sldMkLst>
          <pc:docMk/>
          <pc:sldMk cId="1497306368" sldId="275"/>
        </pc:sldMkLst>
        <pc:spChg chg="mod">
          <ac:chgData name="Ashok Basnet" userId="b75f6f4236b527a2" providerId="Windows Live" clId="Web-{CA98524E-78BD-4116-830A-0AB91533A325}" dt="2023-05-29T11:54:05.061" v="9" actId="20577"/>
          <ac:spMkLst>
            <pc:docMk/>
            <pc:sldMk cId="1497306368" sldId="275"/>
            <ac:spMk id="3" creationId="{4AD41DA8-AAD7-9D6D-3866-D4A0E04DD80C}"/>
          </ac:spMkLst>
        </pc:spChg>
      </pc:sldChg>
      <pc:sldChg chg="modSp">
        <pc:chgData name="Ashok Basnet" userId="b75f6f4236b527a2" providerId="Windows Live" clId="Web-{CA98524E-78BD-4116-830A-0AB91533A325}" dt="2023-05-29T12:46:34.737" v="125" actId="1076"/>
        <pc:sldMkLst>
          <pc:docMk/>
          <pc:sldMk cId="2506886354" sldId="280"/>
        </pc:sldMkLst>
        <pc:picChg chg="mod">
          <ac:chgData name="Ashok Basnet" userId="b75f6f4236b527a2" providerId="Windows Live" clId="Web-{CA98524E-78BD-4116-830A-0AB91533A325}" dt="2023-05-29T12:46:34.737" v="125" actId="1076"/>
          <ac:picMkLst>
            <pc:docMk/>
            <pc:sldMk cId="2506886354" sldId="280"/>
            <ac:picMk id="4" creationId="{DC8B797C-F4AA-AA6B-E778-76D32FCDE58A}"/>
          </ac:picMkLst>
        </pc:picChg>
      </pc:sldChg>
      <pc:sldChg chg="addSp delSp modSp mod setBg">
        <pc:chgData name="Ashok Basnet" userId="b75f6f4236b527a2" providerId="Windows Live" clId="Web-{CA98524E-78BD-4116-830A-0AB91533A325}" dt="2023-05-29T12:24:42.571" v="40" actId="20577"/>
        <pc:sldMkLst>
          <pc:docMk/>
          <pc:sldMk cId="3934089" sldId="282"/>
        </pc:sldMkLst>
        <pc:spChg chg="mod">
          <ac:chgData name="Ashok Basnet" userId="b75f6f4236b527a2" providerId="Windows Live" clId="Web-{CA98524E-78BD-4116-830A-0AB91533A325}" dt="2023-05-29T12:24:04.101" v="29"/>
          <ac:spMkLst>
            <pc:docMk/>
            <pc:sldMk cId="3934089" sldId="282"/>
            <ac:spMk id="2" creationId="{ECC3C116-31F4-7AF1-E24C-82FC7120C671}"/>
          </ac:spMkLst>
        </pc:spChg>
        <pc:spChg chg="add del mod">
          <ac:chgData name="Ashok Basnet" userId="b75f6f4236b527a2" providerId="Windows Live" clId="Web-{CA98524E-78BD-4116-830A-0AB91533A325}" dt="2023-05-29T12:24:04.101" v="29"/>
          <ac:spMkLst>
            <pc:docMk/>
            <pc:sldMk cId="3934089" sldId="282"/>
            <ac:spMk id="3" creationId="{ED7DE8BD-37C4-3099-CBAC-433A9AA3B51E}"/>
          </ac:spMkLst>
        </pc:spChg>
        <pc:spChg chg="add">
          <ac:chgData name="Ashok Basnet" userId="b75f6f4236b527a2" providerId="Windows Live" clId="Web-{CA98524E-78BD-4116-830A-0AB91533A325}" dt="2023-05-29T12:24:04.101" v="29"/>
          <ac:spMkLst>
            <pc:docMk/>
            <pc:sldMk cId="3934089" sldId="282"/>
            <ac:spMk id="7" creationId="{09588DA8-065E-4F6F-8EFD-43104AB2E0CF}"/>
          </ac:spMkLst>
        </pc:spChg>
        <pc:spChg chg="add del">
          <ac:chgData name="Ashok Basnet" userId="b75f6f4236b527a2" providerId="Windows Live" clId="Web-{CA98524E-78BD-4116-830A-0AB91533A325}" dt="2023-05-29T12:23:59.476" v="26"/>
          <ac:spMkLst>
            <pc:docMk/>
            <pc:sldMk cId="3934089" sldId="282"/>
            <ac:spMk id="8" creationId="{09588DA8-065E-4F6F-8EFD-43104AB2E0CF}"/>
          </ac:spMkLst>
        </pc:spChg>
        <pc:spChg chg="add">
          <ac:chgData name="Ashok Basnet" userId="b75f6f4236b527a2" providerId="Windows Live" clId="Web-{CA98524E-78BD-4116-830A-0AB91533A325}" dt="2023-05-29T12:24:04.101" v="29"/>
          <ac:spMkLst>
            <pc:docMk/>
            <pc:sldMk cId="3934089" sldId="282"/>
            <ac:spMk id="9" creationId="{C4285719-470E-454C-AF62-8323075F1F5B}"/>
          </ac:spMkLst>
        </pc:spChg>
        <pc:spChg chg="add del">
          <ac:chgData name="Ashok Basnet" userId="b75f6f4236b527a2" providerId="Windows Live" clId="Web-{CA98524E-78BD-4116-830A-0AB91533A325}" dt="2023-05-29T12:23:59.476" v="26"/>
          <ac:spMkLst>
            <pc:docMk/>
            <pc:sldMk cId="3934089" sldId="282"/>
            <ac:spMk id="10" creationId="{C4285719-470E-454C-AF62-8323075F1F5B}"/>
          </ac:spMkLst>
        </pc:spChg>
        <pc:spChg chg="add">
          <ac:chgData name="Ashok Basnet" userId="b75f6f4236b527a2" providerId="Windows Live" clId="Web-{CA98524E-78BD-4116-830A-0AB91533A325}" dt="2023-05-29T12:24:04.101" v="29"/>
          <ac:spMkLst>
            <pc:docMk/>
            <pc:sldMk cId="3934089" sldId="282"/>
            <ac:spMk id="11" creationId="{CD9FE4EF-C4D8-49A0-B2FF-81D8DB7D8A24}"/>
          </ac:spMkLst>
        </pc:spChg>
        <pc:spChg chg="add del">
          <ac:chgData name="Ashok Basnet" userId="b75f6f4236b527a2" providerId="Windows Live" clId="Web-{CA98524E-78BD-4116-830A-0AB91533A325}" dt="2023-05-29T12:23:59.476" v="26"/>
          <ac:spMkLst>
            <pc:docMk/>
            <pc:sldMk cId="3934089" sldId="282"/>
            <ac:spMk id="12" creationId="{CD9FE4EF-C4D8-49A0-B2FF-81D8DB7D8A24}"/>
          </ac:spMkLst>
        </pc:spChg>
        <pc:spChg chg="add">
          <ac:chgData name="Ashok Basnet" userId="b75f6f4236b527a2" providerId="Windows Live" clId="Web-{CA98524E-78BD-4116-830A-0AB91533A325}" dt="2023-05-29T12:24:04.101" v="29"/>
          <ac:spMkLst>
            <pc:docMk/>
            <pc:sldMk cId="3934089" sldId="282"/>
            <ac:spMk id="13" creationId="{4300840D-0A0B-4512-BACA-B439D5B9C57C}"/>
          </ac:spMkLst>
        </pc:spChg>
        <pc:spChg chg="add del">
          <ac:chgData name="Ashok Basnet" userId="b75f6f4236b527a2" providerId="Windows Live" clId="Web-{CA98524E-78BD-4116-830A-0AB91533A325}" dt="2023-05-29T12:23:59.476" v="26"/>
          <ac:spMkLst>
            <pc:docMk/>
            <pc:sldMk cId="3934089" sldId="282"/>
            <ac:spMk id="14" creationId="{4300840D-0A0B-4512-BACA-B439D5B9C57C}"/>
          </ac:spMkLst>
        </pc:spChg>
        <pc:spChg chg="add">
          <ac:chgData name="Ashok Basnet" userId="b75f6f4236b527a2" providerId="Windows Live" clId="Web-{CA98524E-78BD-4116-830A-0AB91533A325}" dt="2023-05-29T12:24:04.101" v="29"/>
          <ac:spMkLst>
            <pc:docMk/>
            <pc:sldMk cId="3934089" sldId="282"/>
            <ac:spMk id="15" creationId="{D2B78728-A580-49A7-84F9-6EF6F583ADE0}"/>
          </ac:spMkLst>
        </pc:spChg>
        <pc:spChg chg="add del">
          <ac:chgData name="Ashok Basnet" userId="b75f6f4236b527a2" providerId="Windows Live" clId="Web-{CA98524E-78BD-4116-830A-0AB91533A325}" dt="2023-05-29T12:23:59.476" v="26"/>
          <ac:spMkLst>
            <pc:docMk/>
            <pc:sldMk cId="3934089" sldId="282"/>
            <ac:spMk id="16" creationId="{D2B78728-A580-49A7-84F9-6EF6F583ADE0}"/>
          </ac:spMkLst>
        </pc:spChg>
        <pc:spChg chg="add">
          <ac:chgData name="Ashok Basnet" userId="b75f6f4236b527a2" providerId="Windows Live" clId="Web-{CA98524E-78BD-4116-830A-0AB91533A325}" dt="2023-05-29T12:24:04.101" v="29"/>
          <ac:spMkLst>
            <pc:docMk/>
            <pc:sldMk cId="3934089" sldId="282"/>
            <ac:spMk id="17" creationId="{38FAA1A1-D861-433F-88FA-1E9D6FD31D11}"/>
          </ac:spMkLst>
        </pc:spChg>
        <pc:spChg chg="add del">
          <ac:chgData name="Ashok Basnet" userId="b75f6f4236b527a2" providerId="Windows Live" clId="Web-{CA98524E-78BD-4116-830A-0AB91533A325}" dt="2023-05-29T12:23:59.476" v="26"/>
          <ac:spMkLst>
            <pc:docMk/>
            <pc:sldMk cId="3934089" sldId="282"/>
            <ac:spMk id="18" creationId="{38FAA1A1-D861-433F-88FA-1E9D6FD31D11}"/>
          </ac:spMkLst>
        </pc:spChg>
        <pc:spChg chg="add">
          <ac:chgData name="Ashok Basnet" userId="b75f6f4236b527a2" providerId="Windows Live" clId="Web-{CA98524E-78BD-4116-830A-0AB91533A325}" dt="2023-05-29T12:24:04.101" v="29"/>
          <ac:spMkLst>
            <pc:docMk/>
            <pc:sldMk cId="3934089" sldId="282"/>
            <ac:spMk id="19" creationId="{8D71EDA1-87BF-4D5D-AB79-F346FD19278A}"/>
          </ac:spMkLst>
        </pc:spChg>
        <pc:spChg chg="add del">
          <ac:chgData name="Ashok Basnet" userId="b75f6f4236b527a2" providerId="Windows Live" clId="Web-{CA98524E-78BD-4116-830A-0AB91533A325}" dt="2023-05-29T12:23:59.476" v="26"/>
          <ac:spMkLst>
            <pc:docMk/>
            <pc:sldMk cId="3934089" sldId="282"/>
            <ac:spMk id="20" creationId="{8D71EDA1-87BF-4D5D-AB79-F346FD19278A}"/>
          </ac:spMkLst>
        </pc:spChg>
        <pc:spChg chg="add mod">
          <ac:chgData name="Ashok Basnet" userId="b75f6f4236b527a2" providerId="Windows Live" clId="Web-{CA98524E-78BD-4116-830A-0AB91533A325}" dt="2023-05-29T12:24:42.571" v="40" actId="20577"/>
          <ac:spMkLst>
            <pc:docMk/>
            <pc:sldMk cId="3934089" sldId="282"/>
            <ac:spMk id="21" creationId="{ED7DE8BD-37C4-3099-CBAC-433A9AA3B51E}"/>
          </ac:spMkLst>
        </pc:spChg>
        <pc:graphicFrameChg chg="add del">
          <ac:chgData name="Ashok Basnet" userId="b75f6f4236b527a2" providerId="Windows Live" clId="Web-{CA98524E-78BD-4116-830A-0AB91533A325}" dt="2023-05-29T12:24:04.086" v="28"/>
          <ac:graphicFrameMkLst>
            <pc:docMk/>
            <pc:sldMk cId="3934089" sldId="282"/>
            <ac:graphicFrameMk id="5" creationId="{F6A87D98-7660-88F2-C491-0041A8270C72}"/>
          </ac:graphicFrameMkLst>
        </pc:graphicFrameChg>
      </pc:sldChg>
      <pc:sldChg chg="addSp modSp new mod setBg">
        <pc:chgData name="Ashok Basnet" userId="b75f6f4236b527a2" providerId="Windows Live" clId="Web-{CA98524E-78BD-4116-830A-0AB91533A325}" dt="2023-05-29T12:30:14.144" v="110" actId="14100"/>
        <pc:sldMkLst>
          <pc:docMk/>
          <pc:sldMk cId="244748665" sldId="286"/>
        </pc:sldMkLst>
        <pc:spChg chg="mod">
          <ac:chgData name="Ashok Basnet" userId="b75f6f4236b527a2" providerId="Windows Live" clId="Web-{CA98524E-78BD-4116-830A-0AB91533A325}" dt="2023-05-29T12:29:40.971" v="99"/>
          <ac:spMkLst>
            <pc:docMk/>
            <pc:sldMk cId="244748665" sldId="286"/>
            <ac:spMk id="2" creationId="{F1FA4DA0-4D72-5E82-9D32-0C47017F3C3C}"/>
          </ac:spMkLst>
        </pc:spChg>
        <pc:spChg chg="mod">
          <ac:chgData name="Ashok Basnet" userId="b75f6f4236b527a2" providerId="Windows Live" clId="Web-{CA98524E-78BD-4116-830A-0AB91533A325}" dt="2023-05-29T12:30:14.144" v="110" actId="14100"/>
          <ac:spMkLst>
            <pc:docMk/>
            <pc:sldMk cId="244748665" sldId="286"/>
            <ac:spMk id="3" creationId="{5B12241E-E4CF-0CF7-3519-0AD059B45897}"/>
          </ac:spMkLst>
        </pc:spChg>
        <pc:spChg chg="add">
          <ac:chgData name="Ashok Basnet" userId="b75f6f4236b527a2" providerId="Windows Live" clId="Web-{CA98524E-78BD-4116-830A-0AB91533A325}" dt="2023-05-29T12:29:40.971" v="99"/>
          <ac:spMkLst>
            <pc:docMk/>
            <pc:sldMk cId="244748665" sldId="286"/>
            <ac:spMk id="8" creationId="{DBF61EA3-B236-439E-9C0B-340980D56BEE}"/>
          </ac:spMkLst>
        </pc:spChg>
        <pc:spChg chg="add">
          <ac:chgData name="Ashok Basnet" userId="b75f6f4236b527a2" providerId="Windows Live" clId="Web-{CA98524E-78BD-4116-830A-0AB91533A325}" dt="2023-05-29T12:29:40.971" v="99"/>
          <ac:spMkLst>
            <pc:docMk/>
            <pc:sldMk cId="244748665" sldId="286"/>
            <ac:spMk id="14" creationId="{E659831F-0D9A-4C63-9EBB-8435B85A440F}"/>
          </ac:spMkLst>
        </pc:spChg>
        <pc:grpChg chg="add">
          <ac:chgData name="Ashok Basnet" userId="b75f6f4236b527a2" providerId="Windows Live" clId="Web-{CA98524E-78BD-4116-830A-0AB91533A325}" dt="2023-05-29T12:29:40.971" v="99"/>
          <ac:grpSpMkLst>
            <pc:docMk/>
            <pc:sldMk cId="244748665" sldId="286"/>
            <ac:grpSpMk id="10" creationId="{28FAF094-D087-493F-8DF9-A486C2D6BBAA}"/>
          </ac:grpSpMkLst>
        </pc:grpChg>
      </pc:sldChg>
      <pc:sldChg chg="addSp delSp modSp add mod replId setBg">
        <pc:chgData name="Ashok Basnet" userId="b75f6f4236b527a2" providerId="Windows Live" clId="Web-{CA98524E-78BD-4116-830A-0AB91533A325}" dt="2023-05-29T12:29:34.408" v="98" actId="20577"/>
        <pc:sldMkLst>
          <pc:docMk/>
          <pc:sldMk cId="843098125" sldId="287"/>
        </pc:sldMkLst>
        <pc:spChg chg="mod">
          <ac:chgData name="Ashok Basnet" userId="b75f6f4236b527a2" providerId="Windows Live" clId="Web-{CA98524E-78BD-4116-830A-0AB91533A325}" dt="2023-05-29T12:29:26.127" v="96" actId="14100"/>
          <ac:spMkLst>
            <pc:docMk/>
            <pc:sldMk cId="843098125" sldId="287"/>
            <ac:spMk id="2" creationId="{F1FA4DA0-4D72-5E82-9D32-0C47017F3C3C}"/>
          </ac:spMkLst>
        </pc:spChg>
        <pc:spChg chg="mod">
          <ac:chgData name="Ashok Basnet" userId="b75f6f4236b527a2" providerId="Windows Live" clId="Web-{CA98524E-78BD-4116-830A-0AB91533A325}" dt="2023-05-29T12:29:34.408" v="98" actId="20577"/>
          <ac:spMkLst>
            <pc:docMk/>
            <pc:sldMk cId="843098125" sldId="287"/>
            <ac:spMk id="3" creationId="{5B12241E-E4CF-0CF7-3519-0AD059B45897}"/>
          </ac:spMkLst>
        </pc:spChg>
        <pc:spChg chg="add del">
          <ac:chgData name="Ashok Basnet" userId="b75f6f4236b527a2" providerId="Windows Live" clId="Web-{CA98524E-78BD-4116-830A-0AB91533A325}" dt="2023-05-29T12:28:38.954" v="79"/>
          <ac:spMkLst>
            <pc:docMk/>
            <pc:sldMk cId="843098125" sldId="287"/>
            <ac:spMk id="8" creationId="{100EDD19-6802-4EC3-95CE-CFFAB042CFD6}"/>
          </ac:spMkLst>
        </pc:spChg>
        <pc:spChg chg="add del">
          <ac:chgData name="Ashok Basnet" userId="b75f6f4236b527a2" providerId="Windows Live" clId="Web-{CA98524E-78BD-4116-830A-0AB91533A325}" dt="2023-05-29T12:28:38.954" v="79"/>
          <ac:spMkLst>
            <pc:docMk/>
            <pc:sldMk cId="843098125" sldId="287"/>
            <ac:spMk id="10" creationId="{DB17E863-922E-4C26-BD64-E8FD41D28661}"/>
          </ac:spMkLst>
        </pc:spChg>
        <pc:spChg chg="add del">
          <ac:chgData name="Ashok Basnet" userId="b75f6f4236b527a2" providerId="Windows Live" clId="Web-{CA98524E-78BD-4116-830A-0AB91533A325}" dt="2023-05-29T12:28:50.204" v="81"/>
          <ac:spMkLst>
            <pc:docMk/>
            <pc:sldMk cId="843098125" sldId="287"/>
            <ac:spMk id="13" creationId="{DBF61EA3-B236-439E-9C0B-340980D56BEE}"/>
          </ac:spMkLst>
        </pc:spChg>
        <pc:spChg chg="add del">
          <ac:chgData name="Ashok Basnet" userId="b75f6f4236b527a2" providerId="Windows Live" clId="Web-{CA98524E-78BD-4116-830A-0AB91533A325}" dt="2023-05-29T12:28:50.204" v="81"/>
          <ac:spMkLst>
            <pc:docMk/>
            <pc:sldMk cId="843098125" sldId="287"/>
            <ac:spMk id="14" creationId="{E659831F-0D9A-4C63-9EBB-8435B85A440F}"/>
          </ac:spMkLst>
        </pc:spChg>
        <pc:spChg chg="add">
          <ac:chgData name="Ashok Basnet" userId="b75f6f4236b527a2" providerId="Windows Live" clId="Web-{CA98524E-78BD-4116-830A-0AB91533A325}" dt="2023-05-29T12:28:50.220" v="82"/>
          <ac:spMkLst>
            <pc:docMk/>
            <pc:sldMk cId="843098125" sldId="287"/>
            <ac:spMk id="17" creationId="{4DA718D0-4865-4629-8134-44F68D41D574}"/>
          </ac:spMkLst>
        </pc:spChg>
        <pc:spChg chg="add">
          <ac:chgData name="Ashok Basnet" userId="b75f6f4236b527a2" providerId="Windows Live" clId="Web-{CA98524E-78BD-4116-830A-0AB91533A325}" dt="2023-05-29T12:28:50.220" v="82"/>
          <ac:spMkLst>
            <pc:docMk/>
            <pc:sldMk cId="843098125" sldId="287"/>
            <ac:spMk id="19" creationId="{CBC4F608-B4B8-48C3-9572-C0F061B1CD99}"/>
          </ac:spMkLst>
        </pc:spChg>
        <pc:grpChg chg="add del">
          <ac:chgData name="Ashok Basnet" userId="b75f6f4236b527a2" providerId="Windows Live" clId="Web-{CA98524E-78BD-4116-830A-0AB91533A325}" dt="2023-05-29T12:28:50.204" v="81"/>
          <ac:grpSpMkLst>
            <pc:docMk/>
            <pc:sldMk cId="843098125" sldId="287"/>
            <ac:grpSpMk id="15" creationId="{28FAF094-D087-493F-8DF9-A486C2D6BBAA}"/>
          </ac:grpSpMkLst>
        </pc:grpChg>
        <pc:grpChg chg="add">
          <ac:chgData name="Ashok Basnet" userId="b75f6f4236b527a2" providerId="Windows Live" clId="Web-{CA98524E-78BD-4116-830A-0AB91533A325}" dt="2023-05-29T12:28:50.220" v="82"/>
          <ac:grpSpMkLst>
            <pc:docMk/>
            <pc:sldMk cId="843098125" sldId="287"/>
            <ac:grpSpMk id="18" creationId="{65167ED7-6315-43AB-B1B6-C326D5FD8F84}"/>
          </ac:grpSpMkLst>
        </pc:grpChg>
      </pc:sldChg>
      <pc:sldChg chg="addSp modSp new mod setBg">
        <pc:chgData name="Ashok Basnet" userId="b75f6f4236b527a2" providerId="Windows Live" clId="Web-{CA98524E-78BD-4116-830A-0AB91533A325}" dt="2023-05-29T12:36:47.453" v="123" actId="20577"/>
        <pc:sldMkLst>
          <pc:docMk/>
          <pc:sldMk cId="2990128027" sldId="288"/>
        </pc:sldMkLst>
        <pc:spChg chg="mod">
          <ac:chgData name="Ashok Basnet" userId="b75f6f4236b527a2" providerId="Windows Live" clId="Web-{CA98524E-78BD-4116-830A-0AB91533A325}" dt="2023-05-29T12:36:39.015" v="120"/>
          <ac:spMkLst>
            <pc:docMk/>
            <pc:sldMk cId="2990128027" sldId="288"/>
            <ac:spMk id="2" creationId="{9B235319-B9D9-81CB-4AE1-2377B342F99B}"/>
          </ac:spMkLst>
        </pc:spChg>
        <pc:spChg chg="mod">
          <ac:chgData name="Ashok Basnet" userId="b75f6f4236b527a2" providerId="Windows Live" clId="Web-{CA98524E-78BD-4116-830A-0AB91533A325}" dt="2023-05-29T12:36:47.453" v="123" actId="20577"/>
          <ac:spMkLst>
            <pc:docMk/>
            <pc:sldMk cId="2990128027" sldId="288"/>
            <ac:spMk id="3" creationId="{27755BED-1130-D3B9-2F51-BC100C395FD8}"/>
          </ac:spMkLst>
        </pc:spChg>
        <pc:spChg chg="add">
          <ac:chgData name="Ashok Basnet" userId="b75f6f4236b527a2" providerId="Windows Live" clId="Web-{CA98524E-78BD-4116-830A-0AB91533A325}" dt="2023-05-29T12:36:39.015" v="120"/>
          <ac:spMkLst>
            <pc:docMk/>
            <pc:sldMk cId="2990128027" sldId="288"/>
            <ac:spMk id="8" creationId="{DBF61EA3-B236-439E-9C0B-340980D56BEE}"/>
          </ac:spMkLst>
        </pc:spChg>
        <pc:spChg chg="add">
          <ac:chgData name="Ashok Basnet" userId="b75f6f4236b527a2" providerId="Windows Live" clId="Web-{CA98524E-78BD-4116-830A-0AB91533A325}" dt="2023-05-29T12:36:39.015" v="120"/>
          <ac:spMkLst>
            <pc:docMk/>
            <pc:sldMk cId="2990128027" sldId="288"/>
            <ac:spMk id="14" creationId="{E659831F-0D9A-4C63-9EBB-8435B85A440F}"/>
          </ac:spMkLst>
        </pc:spChg>
        <pc:grpChg chg="add">
          <ac:chgData name="Ashok Basnet" userId="b75f6f4236b527a2" providerId="Windows Live" clId="Web-{CA98524E-78BD-4116-830A-0AB91533A325}" dt="2023-05-29T12:36:39.015" v="120"/>
          <ac:grpSpMkLst>
            <pc:docMk/>
            <pc:sldMk cId="2990128027" sldId="288"/>
            <ac:grpSpMk id="10" creationId="{28FAF094-D087-493F-8DF9-A486C2D6BBAA}"/>
          </ac:grpSpMkLst>
        </pc:grpChg>
      </pc:sldChg>
      <pc:sldChg chg="new">
        <pc:chgData name="Ashok Basnet" userId="b75f6f4236b527a2" providerId="Windows Live" clId="Web-{CA98524E-78BD-4116-830A-0AB91533A325}" dt="2023-05-29T12:52:24.139" v="126"/>
        <pc:sldMkLst>
          <pc:docMk/>
          <pc:sldMk cId="1815917922" sldId="289"/>
        </pc:sldMkLst>
      </pc:sldChg>
    </pc:docChg>
  </pc:docChgLst>
  <pc:docChgLst>
    <pc:chgData name="Ashok Basnet" userId="b75f6f4236b527a2" providerId="Windows Live" clId="Web-{7863369F-4A32-4BFC-BB05-54DF3F98944B}"/>
    <pc:docChg chg="addSld">
      <pc:chgData name="Ashok Basnet" userId="b75f6f4236b527a2" providerId="Windows Live" clId="Web-{7863369F-4A32-4BFC-BB05-54DF3F98944B}" dt="2023-06-10T12:27:34.110" v="0"/>
      <pc:docMkLst>
        <pc:docMk/>
      </pc:docMkLst>
      <pc:sldChg chg="new">
        <pc:chgData name="Ashok Basnet" userId="b75f6f4236b527a2" providerId="Windows Live" clId="Web-{7863369F-4A32-4BFC-BB05-54DF3F98944B}" dt="2023-06-10T12:27:34.110" v="0"/>
        <pc:sldMkLst>
          <pc:docMk/>
          <pc:sldMk cId="3636733831" sldId="295"/>
        </pc:sldMkLst>
      </pc:sldChg>
    </pc:docChg>
  </pc:docChgLst>
  <pc:docChgLst>
    <pc:chgData name="Ashok Basnet" userId="b75f6f4236b527a2" providerId="Windows Live" clId="Web-{ADB33161-2603-451A-BF8D-02F1C50C9960}"/>
    <pc:docChg chg="modSld">
      <pc:chgData name="Ashok Basnet" userId="b75f6f4236b527a2" providerId="Windows Live" clId="Web-{ADB33161-2603-451A-BF8D-02F1C50C9960}" dt="2023-06-06T12:06:34.182" v="15" actId="20577"/>
      <pc:docMkLst>
        <pc:docMk/>
      </pc:docMkLst>
      <pc:sldChg chg="modSp">
        <pc:chgData name="Ashok Basnet" userId="b75f6f4236b527a2" providerId="Windows Live" clId="Web-{ADB33161-2603-451A-BF8D-02F1C50C9960}" dt="2023-06-06T12:06:34.182" v="15" actId="20577"/>
        <pc:sldMkLst>
          <pc:docMk/>
          <pc:sldMk cId="3214934746" sldId="279"/>
        </pc:sldMkLst>
        <pc:spChg chg="mod">
          <ac:chgData name="Ashok Basnet" userId="b75f6f4236b527a2" providerId="Windows Live" clId="Web-{ADB33161-2603-451A-BF8D-02F1C50C9960}" dt="2023-06-06T12:06:34.182" v="15" actId="20577"/>
          <ac:spMkLst>
            <pc:docMk/>
            <pc:sldMk cId="3214934746" sldId="279"/>
            <ac:spMk id="2" creationId="{1CD146C9-956A-B429-E9CA-B4940529AD30}"/>
          </ac:spMkLst>
        </pc:spChg>
      </pc:sldChg>
    </pc:docChg>
  </pc:docChgLst>
  <pc:docChgLst>
    <pc:chgData name="Ashok Basnet" userId="b75f6f4236b527a2" providerId="Windows Live" clId="Web-{8A69C4FA-59BB-4FC7-9F7F-F63F39ED34E5}"/>
    <pc:docChg chg="addSld modSld">
      <pc:chgData name="Ashok Basnet" userId="b75f6f4236b527a2" providerId="Windows Live" clId="Web-{8A69C4FA-59BB-4FC7-9F7F-F63F39ED34E5}" dt="2023-04-23T03:43:59.699" v="29"/>
      <pc:docMkLst>
        <pc:docMk/>
      </pc:docMkLst>
      <pc:sldChg chg="addSp delSp modSp mod setBg">
        <pc:chgData name="Ashok Basnet" userId="b75f6f4236b527a2" providerId="Windows Live" clId="Web-{8A69C4FA-59BB-4FC7-9F7F-F63F39ED34E5}" dt="2023-04-23T03:43:59.699" v="29"/>
        <pc:sldMkLst>
          <pc:docMk/>
          <pc:sldMk cId="109857222" sldId="256"/>
        </pc:sldMkLst>
        <pc:spChg chg="mod">
          <ac:chgData name="Ashok Basnet" userId="b75f6f4236b527a2" providerId="Windows Live" clId="Web-{8A69C4FA-59BB-4FC7-9F7F-F63F39ED34E5}" dt="2023-04-23T03:43:59.683" v="28"/>
          <ac:spMkLst>
            <pc:docMk/>
            <pc:sldMk cId="109857222" sldId="256"/>
            <ac:spMk id="2" creationId="{00000000-0000-0000-0000-000000000000}"/>
          </ac:spMkLst>
        </pc:spChg>
        <pc:spChg chg="mod">
          <ac:chgData name="Ashok Basnet" userId="b75f6f4236b527a2" providerId="Windows Live" clId="Web-{8A69C4FA-59BB-4FC7-9F7F-F63F39ED34E5}" dt="2023-04-23T03:43:59.683" v="28"/>
          <ac:spMkLst>
            <pc:docMk/>
            <pc:sldMk cId="109857222" sldId="256"/>
            <ac:spMk id="3" creationId="{00000000-0000-0000-0000-000000000000}"/>
          </ac:spMkLst>
        </pc:spChg>
        <pc:spChg chg="add del">
          <ac:chgData name="Ashok Basnet" userId="b75f6f4236b527a2" providerId="Windows Live" clId="Web-{8A69C4FA-59BB-4FC7-9F7F-F63F39ED34E5}" dt="2023-04-23T03:43:59.699" v="29"/>
          <ac:spMkLst>
            <pc:docMk/>
            <pc:sldMk cId="109857222" sldId="256"/>
            <ac:spMk id="10" creationId="{489B7BFD-8F45-4093-AD9C-91B15B0503D9}"/>
          </ac:spMkLst>
        </pc:spChg>
        <pc:spChg chg="add del">
          <ac:chgData name="Ashok Basnet" userId="b75f6f4236b527a2" providerId="Windows Live" clId="Web-{8A69C4FA-59BB-4FC7-9F7F-F63F39ED34E5}" dt="2023-04-23T03:43:59.699" v="29"/>
          <ac:spMkLst>
            <pc:docMk/>
            <pc:sldMk cId="109857222" sldId="256"/>
            <ac:spMk id="20" creationId="{B410157D-B333-4FC1-952E-FB1E4A1F86E6}"/>
          </ac:spMkLst>
        </pc:spChg>
        <pc:spChg chg="add del">
          <ac:chgData name="Ashok Basnet" userId="b75f6f4236b527a2" providerId="Windows Live" clId="Web-{8A69C4FA-59BB-4FC7-9F7F-F63F39ED34E5}" dt="2023-04-23T03:43:59.699" v="29"/>
          <ac:spMkLst>
            <pc:docMk/>
            <pc:sldMk cId="109857222" sldId="256"/>
            <ac:spMk id="22" creationId="{DFE66D7D-ABDD-4F6B-A637-3A3A2ACE1A69}"/>
          </ac:spMkLst>
        </pc:spChg>
        <pc:spChg chg="add del">
          <ac:chgData name="Ashok Basnet" userId="b75f6f4236b527a2" providerId="Windows Live" clId="Web-{8A69C4FA-59BB-4FC7-9F7F-F63F39ED34E5}" dt="2023-04-23T03:43:59.699" v="29"/>
          <ac:spMkLst>
            <pc:docMk/>
            <pc:sldMk cId="109857222" sldId="256"/>
            <ac:spMk id="24" creationId="{2D1AF5D9-E67F-4DB6-8615-293D22495C1F}"/>
          </ac:spMkLst>
        </pc:spChg>
        <pc:spChg chg="add del">
          <ac:chgData name="Ashok Basnet" userId="b75f6f4236b527a2" providerId="Windows Live" clId="Web-{8A69C4FA-59BB-4FC7-9F7F-F63F39ED34E5}" dt="2023-04-23T03:43:47.683" v="24"/>
          <ac:spMkLst>
            <pc:docMk/>
            <pc:sldMk cId="109857222" sldId="256"/>
            <ac:spMk id="29" creationId="{489B7BFD-8F45-4093-AD9C-91B15B0503D9}"/>
          </ac:spMkLst>
        </pc:spChg>
        <pc:spChg chg="add del">
          <ac:chgData name="Ashok Basnet" userId="b75f6f4236b527a2" providerId="Windows Live" clId="Web-{8A69C4FA-59BB-4FC7-9F7F-F63F39ED34E5}" dt="2023-04-23T03:43:47.683" v="24"/>
          <ac:spMkLst>
            <pc:docMk/>
            <pc:sldMk cId="109857222" sldId="256"/>
            <ac:spMk id="31" creationId="{498F8FF6-43B4-494A-AF8F-123A4983EDF7}"/>
          </ac:spMkLst>
        </pc:spChg>
        <pc:spChg chg="add del">
          <ac:chgData name="Ashok Basnet" userId="b75f6f4236b527a2" providerId="Windows Live" clId="Web-{8A69C4FA-59BB-4FC7-9F7F-F63F39ED34E5}" dt="2023-04-23T03:43:47.683" v="24"/>
          <ac:spMkLst>
            <pc:docMk/>
            <pc:sldMk cId="109857222" sldId="256"/>
            <ac:spMk id="33" creationId="{4DCEC70C-9F4B-4A73-B4BD-AE50AD617F59}"/>
          </ac:spMkLst>
        </pc:spChg>
        <pc:spChg chg="add del">
          <ac:chgData name="Ashok Basnet" userId="b75f6f4236b527a2" providerId="Windows Live" clId="Web-{8A69C4FA-59BB-4FC7-9F7F-F63F39ED34E5}" dt="2023-04-23T03:43:47.683" v="24"/>
          <ac:spMkLst>
            <pc:docMk/>
            <pc:sldMk cId="109857222" sldId="256"/>
            <ac:spMk id="35" creationId="{5AFEC601-A132-47EE-B0C2-B38ACD9FCE6F}"/>
          </ac:spMkLst>
        </pc:spChg>
        <pc:spChg chg="add del">
          <ac:chgData name="Ashok Basnet" userId="b75f6f4236b527a2" providerId="Windows Live" clId="Web-{8A69C4FA-59BB-4FC7-9F7F-F63F39ED34E5}" dt="2023-04-23T03:43:47.683" v="24"/>
          <ac:spMkLst>
            <pc:docMk/>
            <pc:sldMk cId="109857222" sldId="256"/>
            <ac:spMk id="37" creationId="{279CAF82-0ECF-42BE-8F37-F71941E5D410}"/>
          </ac:spMkLst>
        </pc:spChg>
        <pc:spChg chg="add del">
          <ac:chgData name="Ashok Basnet" userId="b75f6f4236b527a2" providerId="Windows Live" clId="Web-{8A69C4FA-59BB-4FC7-9F7F-F63F39ED34E5}" dt="2023-04-23T03:43:47.683" v="24"/>
          <ac:spMkLst>
            <pc:docMk/>
            <pc:sldMk cId="109857222" sldId="256"/>
            <ac:spMk id="39" creationId="{4D525A72-77E7-4E14-BEE2-FC3A19EC41C3}"/>
          </ac:spMkLst>
        </pc:spChg>
        <pc:spChg chg="add del">
          <ac:chgData name="Ashok Basnet" userId="b75f6f4236b527a2" providerId="Windows Live" clId="Web-{8A69C4FA-59BB-4FC7-9F7F-F63F39ED34E5}" dt="2023-04-23T03:43:47.683" v="24"/>
          <ac:spMkLst>
            <pc:docMk/>
            <pc:sldMk cId="109857222" sldId="256"/>
            <ac:spMk id="41" creationId="{033BC44A-0661-43B4-9C14-FD5963C226AE}"/>
          </ac:spMkLst>
        </pc:spChg>
        <pc:spChg chg="add del">
          <ac:chgData name="Ashok Basnet" userId="b75f6f4236b527a2" providerId="Windows Live" clId="Web-{8A69C4FA-59BB-4FC7-9F7F-F63F39ED34E5}" dt="2023-04-23T03:43:47.683" v="24"/>
          <ac:spMkLst>
            <pc:docMk/>
            <pc:sldMk cId="109857222" sldId="256"/>
            <ac:spMk id="43" creationId="{DA31323F-03C2-4114-B2CC-79931D220D0E}"/>
          </ac:spMkLst>
        </pc:spChg>
        <pc:spChg chg="add del">
          <ac:chgData name="Ashok Basnet" userId="b75f6f4236b527a2" providerId="Windows Live" clId="Web-{8A69C4FA-59BB-4FC7-9F7F-F63F39ED34E5}" dt="2023-04-23T03:43:47.683" v="24"/>
          <ac:spMkLst>
            <pc:docMk/>
            <pc:sldMk cId="109857222" sldId="256"/>
            <ac:spMk id="45" creationId="{298EBCA3-8AAD-4596-8EBF-43A43542FDD1}"/>
          </ac:spMkLst>
        </pc:spChg>
        <pc:spChg chg="add del">
          <ac:chgData name="Ashok Basnet" userId="b75f6f4236b527a2" providerId="Windows Live" clId="Web-{8A69C4FA-59BB-4FC7-9F7F-F63F39ED34E5}" dt="2023-04-23T03:43:47.683" v="24"/>
          <ac:spMkLst>
            <pc:docMk/>
            <pc:sldMk cId="109857222" sldId="256"/>
            <ac:spMk id="54" creationId="{9457709F-7F08-4A4A-9DB7-1AFB3FCF0790}"/>
          </ac:spMkLst>
        </pc:spChg>
        <pc:spChg chg="add del">
          <ac:chgData name="Ashok Basnet" userId="b75f6f4236b527a2" providerId="Windows Live" clId="Web-{8A69C4FA-59BB-4FC7-9F7F-F63F39ED34E5}" dt="2023-04-23T03:43:52.855" v="26"/>
          <ac:spMkLst>
            <pc:docMk/>
            <pc:sldMk cId="109857222" sldId="256"/>
            <ac:spMk id="56" creationId="{D245B05D-DA60-40E2-8A0A-B078C91D7037}"/>
          </ac:spMkLst>
        </pc:spChg>
        <pc:spChg chg="add del">
          <ac:chgData name="Ashok Basnet" userId="b75f6f4236b527a2" providerId="Windows Live" clId="Web-{8A69C4FA-59BB-4FC7-9F7F-F63F39ED34E5}" dt="2023-04-23T03:43:52.855" v="26"/>
          <ac:spMkLst>
            <pc:docMk/>
            <pc:sldMk cId="109857222" sldId="256"/>
            <ac:spMk id="57" creationId="{489B7BFD-8F45-4093-AD9C-91B15B0503D9}"/>
          </ac:spMkLst>
        </pc:spChg>
        <pc:spChg chg="add del">
          <ac:chgData name="Ashok Basnet" userId="b75f6f4236b527a2" providerId="Windows Live" clId="Web-{8A69C4FA-59BB-4FC7-9F7F-F63F39ED34E5}" dt="2023-04-23T03:43:52.855" v="26"/>
          <ac:spMkLst>
            <pc:docMk/>
            <pc:sldMk cId="109857222" sldId="256"/>
            <ac:spMk id="58" creationId="{401FD61C-FC3A-43C0-9641-28B0C1A54201}"/>
          </ac:spMkLst>
        </pc:spChg>
        <pc:spChg chg="add del">
          <ac:chgData name="Ashok Basnet" userId="b75f6f4236b527a2" providerId="Windows Live" clId="Web-{8A69C4FA-59BB-4FC7-9F7F-F63F39ED34E5}" dt="2023-04-23T03:43:52.855" v="26"/>
          <ac:spMkLst>
            <pc:docMk/>
            <pc:sldMk cId="109857222" sldId="256"/>
            <ac:spMk id="59" creationId="{BDEB5F14-5014-49D1-B590-9E2B7721C079}"/>
          </ac:spMkLst>
        </pc:spChg>
        <pc:spChg chg="add del">
          <ac:chgData name="Ashok Basnet" userId="b75f6f4236b527a2" providerId="Windows Live" clId="Web-{8A69C4FA-59BB-4FC7-9F7F-F63F39ED34E5}" dt="2023-04-23T03:43:52.855" v="26"/>
          <ac:spMkLst>
            <pc:docMk/>
            <pc:sldMk cId="109857222" sldId="256"/>
            <ac:spMk id="60" creationId="{3D2B953D-3D65-4BA7-80E6-139390790639}"/>
          </ac:spMkLst>
        </pc:spChg>
        <pc:spChg chg="add del">
          <ac:chgData name="Ashok Basnet" userId="b75f6f4236b527a2" providerId="Windows Live" clId="Web-{8A69C4FA-59BB-4FC7-9F7F-F63F39ED34E5}" dt="2023-04-23T03:43:52.855" v="26"/>
          <ac:spMkLst>
            <pc:docMk/>
            <pc:sldMk cId="109857222" sldId="256"/>
            <ac:spMk id="61" creationId="{4CA0A0B8-0ABD-4C1D-8BDE-4D94C94FDA4E}"/>
          </ac:spMkLst>
        </pc:spChg>
        <pc:spChg chg="add del">
          <ac:chgData name="Ashok Basnet" userId="b75f6f4236b527a2" providerId="Windows Live" clId="Web-{8A69C4FA-59BB-4FC7-9F7F-F63F39ED34E5}" dt="2023-04-23T03:43:52.855" v="26"/>
          <ac:spMkLst>
            <pc:docMk/>
            <pc:sldMk cId="109857222" sldId="256"/>
            <ac:spMk id="62" creationId="{FF2923AC-40BC-4610-B6BD-AECABAF6DF68}"/>
          </ac:spMkLst>
        </pc:spChg>
        <pc:spChg chg="add del">
          <ac:chgData name="Ashok Basnet" userId="b75f6f4236b527a2" providerId="Windows Live" clId="Web-{8A69C4FA-59BB-4FC7-9F7F-F63F39ED34E5}" dt="2023-04-23T03:43:52.855" v="26"/>
          <ac:spMkLst>
            <pc:docMk/>
            <pc:sldMk cId="109857222" sldId="256"/>
            <ac:spMk id="65" creationId="{F47059C0-3CD3-44C5-9FBC-C5CEA6D94E73}"/>
          </ac:spMkLst>
        </pc:spChg>
        <pc:spChg chg="add del">
          <ac:chgData name="Ashok Basnet" userId="b75f6f4236b527a2" providerId="Windows Live" clId="Web-{8A69C4FA-59BB-4FC7-9F7F-F63F39ED34E5}" dt="2023-04-23T03:43:59.683" v="28"/>
          <ac:spMkLst>
            <pc:docMk/>
            <pc:sldMk cId="109857222" sldId="256"/>
            <ac:spMk id="70" creationId="{94714483-7072-431F-9DBE-87F44E4D44BC}"/>
          </ac:spMkLst>
        </pc:spChg>
        <pc:spChg chg="add del">
          <ac:chgData name="Ashok Basnet" userId="b75f6f4236b527a2" providerId="Windows Live" clId="Web-{8A69C4FA-59BB-4FC7-9F7F-F63F39ED34E5}" dt="2023-04-23T03:43:59.683" v="28"/>
          <ac:spMkLst>
            <pc:docMk/>
            <pc:sldMk cId="109857222" sldId="256"/>
            <ac:spMk id="71" creationId="{495892E1-F4A5-4991-AC52-4F417B14A2A2}"/>
          </ac:spMkLst>
        </pc:spChg>
        <pc:spChg chg="add del">
          <ac:chgData name="Ashok Basnet" userId="b75f6f4236b527a2" providerId="Windows Live" clId="Web-{8A69C4FA-59BB-4FC7-9F7F-F63F39ED34E5}" dt="2023-04-23T03:43:59.683" v="28"/>
          <ac:spMkLst>
            <pc:docMk/>
            <pc:sldMk cId="109857222" sldId="256"/>
            <ac:spMk id="76" creationId="{E2683E3F-F855-4549-84F8-42064EC0F247}"/>
          </ac:spMkLst>
        </pc:spChg>
        <pc:spChg chg="add del">
          <ac:chgData name="Ashok Basnet" userId="b75f6f4236b527a2" providerId="Windows Live" clId="Web-{8A69C4FA-59BB-4FC7-9F7F-F63F39ED34E5}" dt="2023-04-23T03:43:59.683" v="28"/>
          <ac:spMkLst>
            <pc:docMk/>
            <pc:sldMk cId="109857222" sldId="256"/>
            <ac:spMk id="80" creationId="{832F3179-0CD5-40C8-9939-D8355006F7BA}"/>
          </ac:spMkLst>
        </pc:spChg>
        <pc:spChg chg="add">
          <ac:chgData name="Ashok Basnet" userId="b75f6f4236b527a2" providerId="Windows Live" clId="Web-{8A69C4FA-59BB-4FC7-9F7F-F63F39ED34E5}" dt="2023-04-23T03:43:59.699" v="29"/>
          <ac:spMkLst>
            <pc:docMk/>
            <pc:sldMk cId="109857222" sldId="256"/>
            <ac:spMk id="83" creationId="{489B7BFD-8F45-4093-AD9C-91B15B0503D9}"/>
          </ac:spMkLst>
        </pc:spChg>
        <pc:spChg chg="add">
          <ac:chgData name="Ashok Basnet" userId="b75f6f4236b527a2" providerId="Windows Live" clId="Web-{8A69C4FA-59BB-4FC7-9F7F-F63F39ED34E5}" dt="2023-04-23T03:43:59.699" v="29"/>
          <ac:spMkLst>
            <pc:docMk/>
            <pc:sldMk cId="109857222" sldId="256"/>
            <ac:spMk id="88" creationId="{B410157D-B333-4FC1-952E-FB1E4A1F86E6}"/>
          </ac:spMkLst>
        </pc:spChg>
        <pc:spChg chg="add">
          <ac:chgData name="Ashok Basnet" userId="b75f6f4236b527a2" providerId="Windows Live" clId="Web-{8A69C4FA-59BB-4FC7-9F7F-F63F39ED34E5}" dt="2023-04-23T03:43:59.699" v="29"/>
          <ac:spMkLst>
            <pc:docMk/>
            <pc:sldMk cId="109857222" sldId="256"/>
            <ac:spMk id="89" creationId="{DFE66D7D-ABDD-4F6B-A637-3A3A2ACE1A69}"/>
          </ac:spMkLst>
        </pc:spChg>
        <pc:spChg chg="add">
          <ac:chgData name="Ashok Basnet" userId="b75f6f4236b527a2" providerId="Windows Live" clId="Web-{8A69C4FA-59BB-4FC7-9F7F-F63F39ED34E5}" dt="2023-04-23T03:43:59.699" v="29"/>
          <ac:spMkLst>
            <pc:docMk/>
            <pc:sldMk cId="109857222" sldId="256"/>
            <ac:spMk id="90" creationId="{2D1AF5D9-E67F-4DB6-8615-293D22495C1F}"/>
          </ac:spMkLst>
        </pc:spChg>
        <pc:grpChg chg="add del">
          <ac:chgData name="Ashok Basnet" userId="b75f6f4236b527a2" providerId="Windows Live" clId="Web-{8A69C4FA-59BB-4FC7-9F7F-F63F39ED34E5}" dt="2023-04-23T03:43:59.699" v="29"/>
          <ac:grpSpMkLst>
            <pc:docMk/>
            <pc:sldMk cId="109857222" sldId="256"/>
            <ac:grpSpMk id="12" creationId="{5ECDEC52-15F3-49DD-BCBA-A0533E540F0C}"/>
          </ac:grpSpMkLst>
        </pc:grpChg>
        <pc:grpChg chg="add del">
          <ac:chgData name="Ashok Basnet" userId="b75f6f4236b527a2" providerId="Windows Live" clId="Web-{8A69C4FA-59BB-4FC7-9F7F-F63F39ED34E5}" dt="2023-04-23T03:43:59.699" v="29"/>
          <ac:grpSpMkLst>
            <pc:docMk/>
            <pc:sldMk cId="109857222" sldId="256"/>
            <ac:grpSpMk id="16" creationId="{4478CD8A-FF59-40AD-8101-D685A2FEF64D}"/>
          </ac:grpSpMkLst>
        </pc:grpChg>
        <pc:grpChg chg="add del">
          <ac:chgData name="Ashok Basnet" userId="b75f6f4236b527a2" providerId="Windows Live" clId="Web-{8A69C4FA-59BB-4FC7-9F7F-F63F39ED34E5}" dt="2023-04-23T03:43:47.683" v="24"/>
          <ac:grpSpMkLst>
            <pc:docMk/>
            <pc:sldMk cId="109857222" sldId="256"/>
            <ac:grpSpMk id="47" creationId="{FB9739EB-7F66-433D-841F-AB3CD18700B7}"/>
          </ac:grpSpMkLst>
        </pc:grpChg>
        <pc:grpChg chg="add del">
          <ac:chgData name="Ashok Basnet" userId="b75f6f4236b527a2" providerId="Windows Live" clId="Web-{8A69C4FA-59BB-4FC7-9F7F-F63F39ED34E5}" dt="2023-04-23T03:43:52.855" v="26"/>
          <ac:grpSpMkLst>
            <pc:docMk/>
            <pc:sldMk cId="109857222" sldId="256"/>
            <ac:grpSpMk id="49" creationId="{4717BE92-F93B-41D0-A644-64F6E524C7D1}"/>
          </ac:grpSpMkLst>
        </pc:grpChg>
        <pc:grpChg chg="add del">
          <ac:chgData name="Ashok Basnet" userId="b75f6f4236b527a2" providerId="Windows Live" clId="Web-{8A69C4FA-59BB-4FC7-9F7F-F63F39ED34E5}" dt="2023-04-23T03:43:59.683" v="28"/>
          <ac:grpSpMkLst>
            <pc:docMk/>
            <pc:sldMk cId="109857222" sldId="256"/>
            <ac:grpSpMk id="51" creationId="{11CE155D-684B-4F5E-B835-C52765E310E7}"/>
          </ac:grpSpMkLst>
        </pc:grpChg>
        <pc:grpChg chg="add del">
          <ac:chgData name="Ashok Basnet" userId="b75f6f4236b527a2" providerId="Windows Live" clId="Web-{8A69C4FA-59BB-4FC7-9F7F-F63F39ED34E5}" dt="2023-04-23T03:43:52.855" v="26"/>
          <ac:grpSpMkLst>
            <pc:docMk/>
            <pc:sldMk cId="109857222" sldId="256"/>
            <ac:grpSpMk id="63" creationId="{18A188E6-9899-40AA-9648-7B9BEAF52634}"/>
          </ac:grpSpMkLst>
        </pc:grpChg>
        <pc:grpChg chg="add del">
          <ac:chgData name="Ashok Basnet" userId="b75f6f4236b527a2" providerId="Windows Live" clId="Web-{8A69C4FA-59BB-4FC7-9F7F-F63F39ED34E5}" dt="2023-04-23T03:43:52.855" v="26"/>
          <ac:grpSpMkLst>
            <pc:docMk/>
            <pc:sldMk cId="109857222" sldId="256"/>
            <ac:grpSpMk id="66" creationId="{78A6A50F-EF16-474F-9BD1-2D663EBEA2FF}"/>
          </ac:grpSpMkLst>
        </pc:grpChg>
        <pc:grpChg chg="add del">
          <ac:chgData name="Ashok Basnet" userId="b75f6f4236b527a2" providerId="Windows Live" clId="Web-{8A69C4FA-59BB-4FC7-9F7F-F63F39ED34E5}" dt="2023-04-23T03:43:59.683" v="28"/>
          <ac:grpSpMkLst>
            <pc:docMk/>
            <pc:sldMk cId="109857222" sldId="256"/>
            <ac:grpSpMk id="72" creationId="{ACF597F8-76AA-44FA-8E6A-06223B66C0DD}"/>
          </ac:grpSpMkLst>
        </pc:grpChg>
        <pc:grpChg chg="add del">
          <ac:chgData name="Ashok Basnet" userId="b75f6f4236b527a2" providerId="Windows Live" clId="Web-{8A69C4FA-59BB-4FC7-9F7F-F63F39ED34E5}" dt="2023-04-23T03:43:59.683" v="28"/>
          <ac:grpSpMkLst>
            <pc:docMk/>
            <pc:sldMk cId="109857222" sldId="256"/>
            <ac:grpSpMk id="77" creationId="{8FC90B1E-0223-4440-AF22-8F32F6F0C7D2}"/>
          </ac:grpSpMkLst>
        </pc:grpChg>
        <pc:grpChg chg="add">
          <ac:chgData name="Ashok Basnet" userId="b75f6f4236b527a2" providerId="Windows Live" clId="Web-{8A69C4FA-59BB-4FC7-9F7F-F63F39ED34E5}" dt="2023-04-23T03:43:59.699" v="29"/>
          <ac:grpSpMkLst>
            <pc:docMk/>
            <pc:sldMk cId="109857222" sldId="256"/>
            <ac:grpSpMk id="84" creationId="{5ECDEC52-15F3-49DD-BCBA-A0533E540F0C}"/>
          </ac:grpSpMkLst>
        </pc:grpChg>
        <pc:grpChg chg="add">
          <ac:chgData name="Ashok Basnet" userId="b75f6f4236b527a2" providerId="Windows Live" clId="Web-{8A69C4FA-59BB-4FC7-9F7F-F63F39ED34E5}" dt="2023-04-23T03:43:59.699" v="29"/>
          <ac:grpSpMkLst>
            <pc:docMk/>
            <pc:sldMk cId="109857222" sldId="256"/>
            <ac:grpSpMk id="86" creationId="{4478CD8A-FF59-40AD-8101-D685A2FEF64D}"/>
          </ac:grpSpMkLst>
        </pc:grpChg>
        <pc:picChg chg="add mod ord">
          <ac:chgData name="Ashok Basnet" userId="b75f6f4236b527a2" providerId="Windows Live" clId="Web-{8A69C4FA-59BB-4FC7-9F7F-F63F39ED34E5}" dt="2023-04-23T03:43:59.683" v="28"/>
          <ac:picMkLst>
            <pc:docMk/>
            <pc:sldMk cId="109857222" sldId="256"/>
            <ac:picMk id="7" creationId="{773AB014-05DC-11F7-4FEE-6B1C4DBD3D11}"/>
          </ac:picMkLst>
        </pc:picChg>
      </pc:sldChg>
      <pc:sldChg chg="addSp delSp modSp new mod setBg">
        <pc:chgData name="Ashok Basnet" userId="b75f6f4236b527a2" providerId="Windows Live" clId="Web-{8A69C4FA-59BB-4FC7-9F7F-F63F39ED34E5}" dt="2023-04-23T03:43:21.401" v="22"/>
        <pc:sldMkLst>
          <pc:docMk/>
          <pc:sldMk cId="2368716058" sldId="257"/>
        </pc:sldMkLst>
        <pc:spChg chg="mod">
          <ac:chgData name="Ashok Basnet" userId="b75f6f4236b527a2" providerId="Windows Live" clId="Web-{8A69C4FA-59BB-4FC7-9F7F-F63F39ED34E5}" dt="2023-04-23T03:43:21.401" v="22"/>
          <ac:spMkLst>
            <pc:docMk/>
            <pc:sldMk cId="2368716058" sldId="257"/>
            <ac:spMk id="2" creationId="{CCC78E60-B9EB-4769-84F0-72D824F14C75}"/>
          </ac:spMkLst>
        </pc:spChg>
        <pc:spChg chg="mod">
          <ac:chgData name="Ashok Basnet" userId="b75f6f4236b527a2" providerId="Windows Live" clId="Web-{8A69C4FA-59BB-4FC7-9F7F-F63F39ED34E5}" dt="2023-04-23T03:43:21.401" v="22"/>
          <ac:spMkLst>
            <pc:docMk/>
            <pc:sldMk cId="2368716058" sldId="257"/>
            <ac:spMk id="3" creationId="{4E57AF28-39BF-FF65-4547-7B6C39F4ED2D}"/>
          </ac:spMkLst>
        </pc:spChg>
        <pc:spChg chg="add">
          <ac:chgData name="Ashok Basnet" userId="b75f6f4236b527a2" providerId="Windows Live" clId="Web-{8A69C4FA-59BB-4FC7-9F7F-F63F39ED34E5}" dt="2023-04-23T03:43:21.401" v="22"/>
          <ac:spMkLst>
            <pc:docMk/>
            <pc:sldMk cId="2368716058" sldId="257"/>
            <ac:spMk id="8" creationId="{5A0118C5-4F8D-4CF4-BADD-53FEACC6C42A}"/>
          </ac:spMkLst>
        </pc:spChg>
        <pc:spChg chg="add del">
          <ac:chgData name="Ashok Basnet" userId="b75f6f4236b527a2" providerId="Windows Live" clId="Web-{8A69C4FA-59BB-4FC7-9F7F-F63F39ED34E5}" dt="2023-04-23T03:43:21.370" v="21"/>
          <ac:spMkLst>
            <pc:docMk/>
            <pc:sldMk cId="2368716058" sldId="257"/>
            <ac:spMk id="9" creationId="{325166D1-1B21-4128-AC42-61745528E4D6}"/>
          </ac:spMkLst>
        </pc:spChg>
        <pc:spChg chg="add">
          <ac:chgData name="Ashok Basnet" userId="b75f6f4236b527a2" providerId="Windows Live" clId="Web-{8A69C4FA-59BB-4FC7-9F7F-F63F39ED34E5}" dt="2023-04-23T03:43:21.401" v="22"/>
          <ac:spMkLst>
            <pc:docMk/>
            <pc:sldMk cId="2368716058" sldId="257"/>
            <ac:spMk id="10" creationId="{4E0A5C5C-2A95-428E-9F6A-0D29EBD57C9F}"/>
          </ac:spMkLst>
        </pc:spChg>
        <pc:spChg chg="add">
          <ac:chgData name="Ashok Basnet" userId="b75f6f4236b527a2" providerId="Windows Live" clId="Web-{8A69C4FA-59BB-4FC7-9F7F-F63F39ED34E5}" dt="2023-04-23T03:43:21.401" v="22"/>
          <ac:spMkLst>
            <pc:docMk/>
            <pc:sldMk cId="2368716058" sldId="257"/>
            <ac:spMk id="12" creationId="{1056F38F-7C4E-461D-8709-7D0024AE1F79}"/>
          </ac:spMkLst>
        </pc:spChg>
        <pc:spChg chg="add">
          <ac:chgData name="Ashok Basnet" userId="b75f6f4236b527a2" providerId="Windows Live" clId="Web-{8A69C4FA-59BB-4FC7-9F7F-F63F39ED34E5}" dt="2023-04-23T03:43:21.401" v="22"/>
          <ac:spMkLst>
            <pc:docMk/>
            <pc:sldMk cId="2368716058" sldId="257"/>
            <ac:spMk id="14" creationId="{C7278469-3C3C-49CE-AEEE-E176A4900B78}"/>
          </ac:spMkLst>
        </pc:spChg>
        <pc:spChg chg="add">
          <ac:chgData name="Ashok Basnet" userId="b75f6f4236b527a2" providerId="Windows Live" clId="Web-{8A69C4FA-59BB-4FC7-9F7F-F63F39ED34E5}" dt="2023-04-23T03:43:21.401" v="22"/>
          <ac:spMkLst>
            <pc:docMk/>
            <pc:sldMk cId="2368716058" sldId="257"/>
            <ac:spMk id="20" creationId="{4C6598AB-1C17-4D54-951C-A082D94ACB7A}"/>
          </ac:spMkLst>
        </pc:spChg>
        <pc:spChg chg="add">
          <ac:chgData name="Ashok Basnet" userId="b75f6f4236b527a2" providerId="Windows Live" clId="Web-{8A69C4FA-59BB-4FC7-9F7F-F63F39ED34E5}" dt="2023-04-23T03:43:21.401" v="22"/>
          <ac:spMkLst>
            <pc:docMk/>
            <pc:sldMk cId="2368716058" sldId="257"/>
            <ac:spMk id="22" creationId="{C83B66D7-137D-4AC1-B172-53D60F08BEB5}"/>
          </ac:spMkLst>
        </pc:spChg>
        <pc:spChg chg="add">
          <ac:chgData name="Ashok Basnet" userId="b75f6f4236b527a2" providerId="Windows Live" clId="Web-{8A69C4FA-59BB-4FC7-9F7F-F63F39ED34E5}" dt="2023-04-23T03:43:21.401" v="22"/>
          <ac:spMkLst>
            <pc:docMk/>
            <pc:sldMk cId="2368716058" sldId="257"/>
            <ac:spMk id="24" creationId="{F6B92503-6984-4D15-8B98-8718709B785D}"/>
          </ac:spMkLst>
        </pc:spChg>
        <pc:spChg chg="add">
          <ac:chgData name="Ashok Basnet" userId="b75f6f4236b527a2" providerId="Windows Live" clId="Web-{8A69C4FA-59BB-4FC7-9F7F-F63F39ED34E5}" dt="2023-04-23T03:43:21.401" v="22"/>
          <ac:spMkLst>
            <pc:docMk/>
            <pc:sldMk cId="2368716058" sldId="257"/>
            <ac:spMk id="26" creationId="{08DDF938-524E-4C18-A47D-C00627832366}"/>
          </ac:spMkLst>
        </pc:spChg>
        <pc:grpChg chg="add del">
          <ac:chgData name="Ashok Basnet" userId="b75f6f4236b527a2" providerId="Windows Live" clId="Web-{8A69C4FA-59BB-4FC7-9F7F-F63F39ED34E5}" dt="2023-04-23T03:43:21.370" v="21"/>
          <ac:grpSpMkLst>
            <pc:docMk/>
            <pc:sldMk cId="2368716058" sldId="257"/>
            <ac:grpSpMk id="11" creationId="{E6517BAC-C80F-4065-90D8-703493E0B353}"/>
          </ac:grpSpMkLst>
        </pc:grpChg>
        <pc:grpChg chg="add">
          <ac:chgData name="Ashok Basnet" userId="b75f6f4236b527a2" providerId="Windows Live" clId="Web-{8A69C4FA-59BB-4FC7-9F7F-F63F39ED34E5}" dt="2023-04-23T03:43:21.401" v="22"/>
          <ac:grpSpMkLst>
            <pc:docMk/>
            <pc:sldMk cId="2368716058" sldId="257"/>
            <ac:grpSpMk id="16" creationId="{93DC754C-7E09-422D-A8BB-AF632E90DFA2}"/>
          </ac:grpSpMkLst>
        </pc:grpChg>
        <pc:grpChg chg="add">
          <ac:chgData name="Ashok Basnet" userId="b75f6f4236b527a2" providerId="Windows Live" clId="Web-{8A69C4FA-59BB-4FC7-9F7F-F63F39ED34E5}" dt="2023-04-23T03:43:21.401" v="22"/>
          <ac:grpSpMkLst>
            <pc:docMk/>
            <pc:sldMk cId="2368716058" sldId="257"/>
            <ac:grpSpMk id="28" creationId="{3773FAF5-C452-4455-9411-D6AF5EBD4CA9}"/>
          </ac:grpSpMkLst>
        </pc:grpChg>
        <pc:picChg chg="add del">
          <ac:chgData name="Ashok Basnet" userId="b75f6f4236b527a2" providerId="Windows Live" clId="Web-{8A69C4FA-59BB-4FC7-9F7F-F63F39ED34E5}" dt="2023-04-23T03:43:21.370" v="21"/>
          <ac:picMkLst>
            <pc:docMk/>
            <pc:sldMk cId="2368716058" sldId="257"/>
            <ac:picMk id="5" creationId="{069AF238-D357-C12D-976D-EE4404E9A50A}"/>
          </ac:picMkLst>
        </pc:picChg>
      </pc:sldChg>
    </pc:docChg>
  </pc:docChgLst>
  <pc:docChgLst>
    <pc:chgData name="Ashok Basnet" userId="b75f6f4236b527a2" providerId="Windows Live" clId="Web-{F612C824-6FB2-4439-BD63-BC63A9069B24}"/>
    <pc:docChg chg="modSld">
      <pc:chgData name="Ashok Basnet" userId="b75f6f4236b527a2" providerId="Windows Live" clId="Web-{F612C824-6FB2-4439-BD63-BC63A9069B24}" dt="2023-05-31T14:19:38.968" v="53" actId="20577"/>
      <pc:docMkLst>
        <pc:docMk/>
      </pc:docMkLst>
      <pc:sldChg chg="modSp">
        <pc:chgData name="Ashok Basnet" userId="b75f6f4236b527a2" providerId="Windows Live" clId="Web-{F612C824-6FB2-4439-BD63-BC63A9069B24}" dt="2023-05-31T14:18:00.980" v="7" actId="20577"/>
        <pc:sldMkLst>
          <pc:docMk/>
          <pc:sldMk cId="4282980947" sldId="292"/>
        </pc:sldMkLst>
        <pc:spChg chg="mod">
          <ac:chgData name="Ashok Basnet" userId="b75f6f4236b527a2" providerId="Windows Live" clId="Web-{F612C824-6FB2-4439-BD63-BC63A9069B24}" dt="2023-05-31T14:18:00.980" v="7" actId="20577"/>
          <ac:spMkLst>
            <pc:docMk/>
            <pc:sldMk cId="4282980947" sldId="292"/>
            <ac:spMk id="3" creationId="{AE8CCACB-6348-9ECC-5B93-095A799CE256}"/>
          </ac:spMkLst>
        </pc:spChg>
      </pc:sldChg>
      <pc:sldChg chg="modSp">
        <pc:chgData name="Ashok Basnet" userId="b75f6f4236b527a2" providerId="Windows Live" clId="Web-{F612C824-6FB2-4439-BD63-BC63A9069B24}" dt="2023-05-31T14:18:17.574" v="10" actId="20577"/>
        <pc:sldMkLst>
          <pc:docMk/>
          <pc:sldMk cId="1630225675" sldId="293"/>
        </pc:sldMkLst>
        <pc:graphicFrameChg chg="modGraphic">
          <ac:chgData name="Ashok Basnet" userId="b75f6f4236b527a2" providerId="Windows Live" clId="Web-{F612C824-6FB2-4439-BD63-BC63A9069B24}" dt="2023-05-31T14:18:17.574" v="10" actId="20577"/>
          <ac:graphicFrameMkLst>
            <pc:docMk/>
            <pc:sldMk cId="1630225675" sldId="293"/>
            <ac:graphicFrameMk id="5" creationId="{7CDE4E85-3F7B-C670-F4A6-C63CB465B12A}"/>
          </ac:graphicFrameMkLst>
        </pc:graphicFrameChg>
      </pc:sldChg>
      <pc:sldChg chg="modSp">
        <pc:chgData name="Ashok Basnet" userId="b75f6f4236b527a2" providerId="Windows Live" clId="Web-{F612C824-6FB2-4439-BD63-BC63A9069B24}" dt="2023-05-31T14:19:38.968" v="53" actId="20577"/>
        <pc:sldMkLst>
          <pc:docMk/>
          <pc:sldMk cId="293346394" sldId="294"/>
        </pc:sldMkLst>
        <pc:spChg chg="mod">
          <ac:chgData name="Ashok Basnet" userId="b75f6f4236b527a2" providerId="Windows Live" clId="Web-{F612C824-6FB2-4439-BD63-BC63A9069B24}" dt="2023-05-31T14:19:38.968" v="53" actId="20577"/>
          <ac:spMkLst>
            <pc:docMk/>
            <pc:sldMk cId="293346394" sldId="294"/>
            <ac:spMk id="3" creationId="{AE8CCACB-6348-9ECC-5B93-095A799CE256}"/>
          </ac:spMkLst>
        </pc:spChg>
      </pc:sldChg>
    </pc:docChg>
  </pc:docChgLst>
  <pc:docChgLst>
    <pc:chgData name="Ashok Basnet" userId="b75f6f4236b527a2" providerId="Windows Live" clId="Web-{43F75991-039B-45DE-992D-96241C2651C2}"/>
    <pc:docChg chg="addSld modSld sldOrd">
      <pc:chgData name="Ashok Basnet" userId="b75f6f4236b527a2" providerId="Windows Live" clId="Web-{43F75991-039B-45DE-992D-96241C2651C2}" dt="2024-06-03T14:53:28" v="52" actId="20577"/>
      <pc:docMkLst>
        <pc:docMk/>
      </pc:docMkLst>
      <pc:sldChg chg="modSp new">
        <pc:chgData name="Ashok Basnet" userId="b75f6f4236b527a2" providerId="Windows Live" clId="Web-{43F75991-039B-45DE-992D-96241C2651C2}" dt="2024-06-03T14:42:47.214" v="24" actId="20577"/>
        <pc:sldMkLst>
          <pc:docMk/>
          <pc:sldMk cId="2761359834" sldId="308"/>
        </pc:sldMkLst>
        <pc:spChg chg="mod">
          <ac:chgData name="Ashok Basnet" userId="b75f6f4236b527a2" providerId="Windows Live" clId="Web-{43F75991-039B-45DE-992D-96241C2651C2}" dt="2024-06-03T14:41:06.930" v="18" actId="20577"/>
          <ac:spMkLst>
            <pc:docMk/>
            <pc:sldMk cId="2761359834" sldId="308"/>
            <ac:spMk id="2" creationId="{FE52A2AB-E851-2BD0-C7E3-547F992E5EFD}"/>
          </ac:spMkLst>
        </pc:spChg>
        <pc:spChg chg="mod">
          <ac:chgData name="Ashok Basnet" userId="b75f6f4236b527a2" providerId="Windows Live" clId="Web-{43F75991-039B-45DE-992D-96241C2651C2}" dt="2024-06-03T14:42:47.214" v="24" actId="20577"/>
          <ac:spMkLst>
            <pc:docMk/>
            <pc:sldMk cId="2761359834" sldId="308"/>
            <ac:spMk id="3" creationId="{E663E53E-305D-8A93-433D-6C93299F2820}"/>
          </ac:spMkLst>
        </pc:spChg>
      </pc:sldChg>
      <pc:sldChg chg="addSp modSp add replId">
        <pc:chgData name="Ashok Basnet" userId="b75f6f4236b527a2" providerId="Windows Live" clId="Web-{43F75991-039B-45DE-992D-96241C2651C2}" dt="2024-06-03T14:52:27.670" v="41" actId="1076"/>
        <pc:sldMkLst>
          <pc:docMk/>
          <pc:sldMk cId="2520755239" sldId="309"/>
        </pc:sldMkLst>
        <pc:spChg chg="mod">
          <ac:chgData name="Ashok Basnet" userId="b75f6f4236b527a2" providerId="Windows Live" clId="Web-{43F75991-039B-45DE-992D-96241C2651C2}" dt="2024-06-03T14:49:30.490" v="29" actId="20577"/>
          <ac:spMkLst>
            <pc:docMk/>
            <pc:sldMk cId="2520755239" sldId="309"/>
            <ac:spMk id="2" creationId="{FE52A2AB-E851-2BD0-C7E3-547F992E5EFD}"/>
          </ac:spMkLst>
        </pc:spChg>
        <pc:spChg chg="mod">
          <ac:chgData name="Ashok Basnet" userId="b75f6f4236b527a2" providerId="Windows Live" clId="Web-{43F75991-039B-45DE-992D-96241C2651C2}" dt="2024-06-03T14:49:50.631" v="35" actId="20577"/>
          <ac:spMkLst>
            <pc:docMk/>
            <pc:sldMk cId="2520755239" sldId="309"/>
            <ac:spMk id="3" creationId="{E663E53E-305D-8A93-433D-6C93299F2820}"/>
          </ac:spMkLst>
        </pc:spChg>
        <pc:picChg chg="add mod">
          <ac:chgData name="Ashok Basnet" userId="b75f6f4236b527a2" providerId="Windows Live" clId="Web-{43F75991-039B-45DE-992D-96241C2651C2}" dt="2024-06-03T14:52:27.670" v="41" actId="1076"/>
          <ac:picMkLst>
            <pc:docMk/>
            <pc:sldMk cId="2520755239" sldId="309"/>
            <ac:picMk id="4" creationId="{D3255126-26A3-0CF2-C0A9-B1A92C47050F}"/>
          </ac:picMkLst>
        </pc:picChg>
      </pc:sldChg>
      <pc:sldChg chg="modSp add ord replId">
        <pc:chgData name="Ashok Basnet" userId="b75f6f4236b527a2" providerId="Windows Live" clId="Web-{43F75991-039B-45DE-992D-96241C2651C2}" dt="2024-06-03T14:53:28" v="52" actId="20577"/>
        <pc:sldMkLst>
          <pc:docMk/>
          <pc:sldMk cId="2460013464" sldId="310"/>
        </pc:sldMkLst>
        <pc:spChg chg="mod">
          <ac:chgData name="Ashok Basnet" userId="b75f6f4236b527a2" providerId="Windows Live" clId="Web-{43F75991-039B-45DE-992D-96241C2651C2}" dt="2024-06-03T14:53:28" v="52" actId="20577"/>
          <ac:spMkLst>
            <pc:docMk/>
            <pc:sldMk cId="2460013464" sldId="310"/>
            <ac:spMk id="2" creationId="{FE52A2AB-E851-2BD0-C7E3-547F992E5EFD}"/>
          </ac:spMkLst>
        </pc:spChg>
      </pc:sldChg>
    </pc:docChg>
  </pc:docChgLst>
  <pc:docChgLst>
    <pc:chgData name="Ashok Basnet" userId="b75f6f4236b527a2" providerId="Windows Live" clId="Web-{40F1892A-EF71-4F42-B93B-67A2536E16DE}"/>
    <pc:docChg chg="addSld modSld">
      <pc:chgData name="Ashok Basnet" userId="b75f6f4236b527a2" providerId="Windows Live" clId="Web-{40F1892A-EF71-4F42-B93B-67A2536E16DE}" dt="2023-06-12T14:35:24.813" v="58"/>
      <pc:docMkLst>
        <pc:docMk/>
      </pc:docMkLst>
      <pc:sldChg chg="addSp delSp modSp new">
        <pc:chgData name="Ashok Basnet" userId="b75f6f4236b527a2" providerId="Windows Live" clId="Web-{40F1892A-EF71-4F42-B93B-67A2536E16DE}" dt="2023-06-12T14:20:58.763" v="9"/>
        <pc:sldMkLst>
          <pc:docMk/>
          <pc:sldMk cId="1293249151" sldId="296"/>
        </pc:sldMkLst>
        <pc:spChg chg="mod">
          <ac:chgData name="Ashok Basnet" userId="b75f6f4236b527a2" providerId="Windows Live" clId="Web-{40F1892A-EF71-4F42-B93B-67A2536E16DE}" dt="2023-06-12T14:20:35.606" v="5" actId="20577"/>
          <ac:spMkLst>
            <pc:docMk/>
            <pc:sldMk cId="1293249151" sldId="296"/>
            <ac:spMk id="2" creationId="{25CFB757-9AFF-741E-48B6-627B0D471802}"/>
          </ac:spMkLst>
        </pc:spChg>
        <pc:spChg chg="del mod">
          <ac:chgData name="Ashok Basnet" userId="b75f6f4236b527a2" providerId="Windows Live" clId="Web-{40F1892A-EF71-4F42-B93B-67A2536E16DE}" dt="2023-06-12T14:20:58.763" v="9"/>
          <ac:spMkLst>
            <pc:docMk/>
            <pc:sldMk cId="1293249151" sldId="296"/>
            <ac:spMk id="3" creationId="{AB76AF3E-7000-575D-C189-469FFBE7C5CE}"/>
          </ac:spMkLst>
        </pc:spChg>
        <pc:graphicFrameChg chg="add">
          <ac:chgData name="Ashok Basnet" userId="b75f6f4236b527a2" providerId="Windows Live" clId="Web-{40F1892A-EF71-4F42-B93B-67A2536E16DE}" dt="2023-06-12T14:20:58.763" v="9"/>
          <ac:graphicFrameMkLst>
            <pc:docMk/>
            <pc:sldMk cId="1293249151" sldId="296"/>
            <ac:graphicFrameMk id="5" creationId="{B06B12D1-0334-CEDF-2E9C-D02E914B49B3}"/>
          </ac:graphicFrameMkLst>
        </pc:graphicFrameChg>
      </pc:sldChg>
      <pc:sldChg chg="addSp delSp modSp new mod setBg">
        <pc:chgData name="Ashok Basnet" userId="b75f6f4236b527a2" providerId="Windows Live" clId="Web-{40F1892A-EF71-4F42-B93B-67A2536E16DE}" dt="2023-06-12T14:21:57.483" v="16"/>
        <pc:sldMkLst>
          <pc:docMk/>
          <pc:sldMk cId="124187766" sldId="297"/>
        </pc:sldMkLst>
        <pc:spChg chg="mod">
          <ac:chgData name="Ashok Basnet" userId="b75f6f4236b527a2" providerId="Windows Live" clId="Web-{40F1892A-EF71-4F42-B93B-67A2536E16DE}" dt="2023-06-12T14:21:57.483" v="16"/>
          <ac:spMkLst>
            <pc:docMk/>
            <pc:sldMk cId="124187766" sldId="297"/>
            <ac:spMk id="2" creationId="{CAEC8859-3070-EAAA-0237-92475EF1BC84}"/>
          </ac:spMkLst>
        </pc:spChg>
        <pc:spChg chg="del mod">
          <ac:chgData name="Ashok Basnet" userId="b75f6f4236b527a2" providerId="Windows Live" clId="Web-{40F1892A-EF71-4F42-B93B-67A2536E16DE}" dt="2023-06-12T14:21:57.483" v="16"/>
          <ac:spMkLst>
            <pc:docMk/>
            <pc:sldMk cId="124187766" sldId="297"/>
            <ac:spMk id="3" creationId="{5EDA7C54-C863-BF93-137A-30B4CC34589D}"/>
          </ac:spMkLst>
        </pc:spChg>
        <pc:spChg chg="add">
          <ac:chgData name="Ashok Basnet" userId="b75f6f4236b527a2" providerId="Windows Live" clId="Web-{40F1892A-EF71-4F42-B93B-67A2536E16DE}" dt="2023-06-12T14:21:57.483" v="16"/>
          <ac:spMkLst>
            <pc:docMk/>
            <pc:sldMk cId="124187766" sldId="297"/>
            <ac:spMk id="9" creationId="{53B021B3-DE93-4AB7-8A18-CF5F1CED88B8}"/>
          </ac:spMkLst>
        </pc:spChg>
        <pc:spChg chg="add">
          <ac:chgData name="Ashok Basnet" userId="b75f6f4236b527a2" providerId="Windows Live" clId="Web-{40F1892A-EF71-4F42-B93B-67A2536E16DE}" dt="2023-06-12T14:21:57.483" v="16"/>
          <ac:spMkLst>
            <pc:docMk/>
            <pc:sldMk cId="124187766" sldId="297"/>
            <ac:spMk id="11" creationId="{52D502E5-F6B4-4D58-B4AE-FC466FF15EE8}"/>
          </ac:spMkLst>
        </pc:spChg>
        <pc:spChg chg="add">
          <ac:chgData name="Ashok Basnet" userId="b75f6f4236b527a2" providerId="Windows Live" clId="Web-{40F1892A-EF71-4F42-B93B-67A2536E16DE}" dt="2023-06-12T14:21:57.483" v="16"/>
          <ac:spMkLst>
            <pc:docMk/>
            <pc:sldMk cId="124187766" sldId="297"/>
            <ac:spMk id="13" creationId="{9DECDBF4-02B6-4BB4-B65B-B8107AD6A9E8}"/>
          </ac:spMkLst>
        </pc:spChg>
        <pc:graphicFrameChg chg="add">
          <ac:chgData name="Ashok Basnet" userId="b75f6f4236b527a2" providerId="Windows Live" clId="Web-{40F1892A-EF71-4F42-B93B-67A2536E16DE}" dt="2023-06-12T14:21:57.483" v="16"/>
          <ac:graphicFrameMkLst>
            <pc:docMk/>
            <pc:sldMk cId="124187766" sldId="297"/>
            <ac:graphicFrameMk id="5" creationId="{1787F48C-FDE9-39EB-6271-770C09A0B074}"/>
          </ac:graphicFrameMkLst>
        </pc:graphicFrameChg>
      </pc:sldChg>
      <pc:sldChg chg="addSp delSp modSp new mod setBg">
        <pc:chgData name="Ashok Basnet" userId="b75f6f4236b527a2" providerId="Windows Live" clId="Web-{40F1892A-EF71-4F42-B93B-67A2536E16DE}" dt="2023-06-12T14:22:43.718" v="22"/>
        <pc:sldMkLst>
          <pc:docMk/>
          <pc:sldMk cId="1869354771" sldId="298"/>
        </pc:sldMkLst>
        <pc:spChg chg="mod">
          <ac:chgData name="Ashok Basnet" userId="b75f6f4236b527a2" providerId="Windows Live" clId="Web-{40F1892A-EF71-4F42-B93B-67A2536E16DE}" dt="2023-06-12T14:22:43.718" v="22"/>
          <ac:spMkLst>
            <pc:docMk/>
            <pc:sldMk cId="1869354771" sldId="298"/>
            <ac:spMk id="2" creationId="{ED745470-250D-535C-15FC-295AF9DD852C}"/>
          </ac:spMkLst>
        </pc:spChg>
        <pc:spChg chg="del mod">
          <ac:chgData name="Ashok Basnet" userId="b75f6f4236b527a2" providerId="Windows Live" clId="Web-{40F1892A-EF71-4F42-B93B-67A2536E16DE}" dt="2023-06-12T14:22:43.718" v="22"/>
          <ac:spMkLst>
            <pc:docMk/>
            <pc:sldMk cId="1869354771" sldId="298"/>
            <ac:spMk id="3" creationId="{55032E82-1DC5-AFAD-2619-58937DBEFD86}"/>
          </ac:spMkLst>
        </pc:spChg>
        <pc:spChg chg="add">
          <ac:chgData name="Ashok Basnet" userId="b75f6f4236b527a2" providerId="Windows Live" clId="Web-{40F1892A-EF71-4F42-B93B-67A2536E16DE}" dt="2023-06-12T14:22:43.718" v="22"/>
          <ac:spMkLst>
            <pc:docMk/>
            <pc:sldMk cId="1869354771" sldId="298"/>
            <ac:spMk id="9" creationId="{53B021B3-DE93-4AB7-8A18-CF5F1CED88B8}"/>
          </ac:spMkLst>
        </pc:spChg>
        <pc:spChg chg="add">
          <ac:chgData name="Ashok Basnet" userId="b75f6f4236b527a2" providerId="Windows Live" clId="Web-{40F1892A-EF71-4F42-B93B-67A2536E16DE}" dt="2023-06-12T14:22:43.718" v="22"/>
          <ac:spMkLst>
            <pc:docMk/>
            <pc:sldMk cId="1869354771" sldId="298"/>
            <ac:spMk id="11" creationId="{52D502E5-F6B4-4D58-B4AE-FC466FF15EE8}"/>
          </ac:spMkLst>
        </pc:spChg>
        <pc:spChg chg="add">
          <ac:chgData name="Ashok Basnet" userId="b75f6f4236b527a2" providerId="Windows Live" clId="Web-{40F1892A-EF71-4F42-B93B-67A2536E16DE}" dt="2023-06-12T14:22:43.718" v="22"/>
          <ac:spMkLst>
            <pc:docMk/>
            <pc:sldMk cId="1869354771" sldId="298"/>
            <ac:spMk id="13" creationId="{9DECDBF4-02B6-4BB4-B65B-B8107AD6A9E8}"/>
          </ac:spMkLst>
        </pc:spChg>
        <pc:graphicFrameChg chg="add">
          <ac:chgData name="Ashok Basnet" userId="b75f6f4236b527a2" providerId="Windows Live" clId="Web-{40F1892A-EF71-4F42-B93B-67A2536E16DE}" dt="2023-06-12T14:22:43.718" v="22"/>
          <ac:graphicFrameMkLst>
            <pc:docMk/>
            <pc:sldMk cId="1869354771" sldId="298"/>
            <ac:graphicFrameMk id="5" creationId="{0DAB7F3B-2EC3-9487-A638-08FC9855BD59}"/>
          </ac:graphicFrameMkLst>
        </pc:graphicFrameChg>
      </pc:sldChg>
      <pc:sldChg chg="addSp delSp modSp new mod setBg">
        <pc:chgData name="Ashok Basnet" userId="b75f6f4236b527a2" providerId="Windows Live" clId="Web-{40F1892A-EF71-4F42-B93B-67A2536E16DE}" dt="2023-06-12T14:24:58.377" v="53" actId="20577"/>
        <pc:sldMkLst>
          <pc:docMk/>
          <pc:sldMk cId="1453024811" sldId="299"/>
        </pc:sldMkLst>
        <pc:spChg chg="mod">
          <ac:chgData name="Ashok Basnet" userId="b75f6f4236b527a2" providerId="Windows Live" clId="Web-{40F1892A-EF71-4F42-B93B-67A2536E16DE}" dt="2023-06-12T14:24:58.377" v="53" actId="20577"/>
          <ac:spMkLst>
            <pc:docMk/>
            <pc:sldMk cId="1453024811" sldId="299"/>
            <ac:spMk id="2" creationId="{BD681B42-94D2-236A-508C-14A7EC23EFAB}"/>
          </ac:spMkLst>
        </pc:spChg>
        <pc:spChg chg="add del mod">
          <ac:chgData name="Ashok Basnet" userId="b75f6f4236b527a2" providerId="Windows Live" clId="Web-{40F1892A-EF71-4F42-B93B-67A2536E16DE}" dt="2023-06-12T14:24:20.970" v="46"/>
          <ac:spMkLst>
            <pc:docMk/>
            <pc:sldMk cId="1453024811" sldId="299"/>
            <ac:spMk id="3" creationId="{608BF8D7-FBCB-B920-5484-F6EC67A6479C}"/>
          </ac:spMkLst>
        </pc:spChg>
        <pc:spChg chg="add del">
          <ac:chgData name="Ashok Basnet" userId="b75f6f4236b527a2" providerId="Windows Live" clId="Web-{40F1892A-EF71-4F42-B93B-67A2536E16DE}" dt="2023-06-12T14:24:14.236" v="43"/>
          <ac:spMkLst>
            <pc:docMk/>
            <pc:sldMk cId="1453024811" sldId="299"/>
            <ac:spMk id="8" creationId="{CBB2B1F0-0DD6-4744-9A46-7A344FB48E40}"/>
          </ac:spMkLst>
        </pc:spChg>
        <pc:spChg chg="add del">
          <ac:chgData name="Ashok Basnet" userId="b75f6f4236b527a2" providerId="Windows Live" clId="Web-{40F1892A-EF71-4F42-B93B-67A2536E16DE}" dt="2023-06-12T14:24:05.298" v="39"/>
          <ac:spMkLst>
            <pc:docMk/>
            <pc:sldMk cId="1453024811" sldId="299"/>
            <ac:spMk id="9" creationId="{53B021B3-DE93-4AB7-8A18-CF5F1CED88B8}"/>
          </ac:spMkLst>
        </pc:spChg>
        <pc:spChg chg="add del">
          <ac:chgData name="Ashok Basnet" userId="b75f6f4236b527a2" providerId="Windows Live" clId="Web-{40F1892A-EF71-4F42-B93B-67A2536E16DE}" dt="2023-06-12T14:24:14.236" v="43"/>
          <ac:spMkLst>
            <pc:docMk/>
            <pc:sldMk cId="1453024811" sldId="299"/>
            <ac:spMk id="10" creationId="{52D502E5-F6B4-4D58-B4AE-FC466FF15EE8}"/>
          </ac:spMkLst>
        </pc:spChg>
        <pc:spChg chg="add del">
          <ac:chgData name="Ashok Basnet" userId="b75f6f4236b527a2" providerId="Windows Live" clId="Web-{40F1892A-EF71-4F42-B93B-67A2536E16DE}" dt="2023-06-12T14:24:05.298" v="39"/>
          <ac:spMkLst>
            <pc:docMk/>
            <pc:sldMk cId="1453024811" sldId="299"/>
            <ac:spMk id="11" creationId="{52D502E5-F6B4-4D58-B4AE-FC466FF15EE8}"/>
          </ac:spMkLst>
        </pc:spChg>
        <pc:spChg chg="add del">
          <ac:chgData name="Ashok Basnet" userId="b75f6f4236b527a2" providerId="Windows Live" clId="Web-{40F1892A-EF71-4F42-B93B-67A2536E16DE}" dt="2023-06-12T14:24:14.236" v="43"/>
          <ac:spMkLst>
            <pc:docMk/>
            <pc:sldMk cId="1453024811" sldId="299"/>
            <ac:spMk id="12" creationId="{9DECDBF4-02B6-4BB4-B65B-B8107AD6A9E8}"/>
          </ac:spMkLst>
        </pc:spChg>
        <pc:spChg chg="add del">
          <ac:chgData name="Ashok Basnet" userId="b75f6f4236b527a2" providerId="Windows Live" clId="Web-{40F1892A-EF71-4F42-B93B-67A2536E16DE}" dt="2023-06-12T14:24:05.298" v="39"/>
          <ac:spMkLst>
            <pc:docMk/>
            <pc:sldMk cId="1453024811" sldId="299"/>
            <ac:spMk id="13" creationId="{9DECDBF4-02B6-4BB4-B65B-B8107AD6A9E8}"/>
          </ac:spMkLst>
        </pc:spChg>
        <pc:spChg chg="add">
          <ac:chgData name="Ashok Basnet" userId="b75f6f4236b527a2" providerId="Windows Live" clId="Web-{40F1892A-EF71-4F42-B93B-67A2536E16DE}" dt="2023-06-12T14:24:20.970" v="46"/>
          <ac:spMkLst>
            <pc:docMk/>
            <pc:sldMk cId="1453024811" sldId="299"/>
            <ac:spMk id="14" creationId="{074B4F7D-14B2-478B-8BF5-01E4E0C5D263}"/>
          </ac:spMkLst>
        </pc:spChg>
        <pc:spChg chg="add del">
          <ac:chgData name="Ashok Basnet" userId="b75f6f4236b527a2" providerId="Windows Live" clId="Web-{40F1892A-EF71-4F42-B93B-67A2536E16DE}" dt="2023-06-12T14:24:10.720" v="41"/>
          <ac:spMkLst>
            <pc:docMk/>
            <pc:sldMk cId="1453024811" sldId="299"/>
            <ac:spMk id="15" creationId="{53B021B3-DE93-4AB7-8A18-CF5F1CED88B8}"/>
          </ac:spMkLst>
        </pc:spChg>
        <pc:spChg chg="add del">
          <ac:chgData name="Ashok Basnet" userId="b75f6f4236b527a2" providerId="Windows Live" clId="Web-{40F1892A-EF71-4F42-B93B-67A2536E16DE}" dt="2023-06-12T14:24:10.720" v="41"/>
          <ac:spMkLst>
            <pc:docMk/>
            <pc:sldMk cId="1453024811" sldId="299"/>
            <ac:spMk id="16" creationId="{52D502E5-F6B4-4D58-B4AE-FC466FF15EE8}"/>
          </ac:spMkLst>
        </pc:spChg>
        <pc:spChg chg="add del">
          <ac:chgData name="Ashok Basnet" userId="b75f6f4236b527a2" providerId="Windows Live" clId="Web-{40F1892A-EF71-4F42-B93B-67A2536E16DE}" dt="2023-06-12T14:24:10.720" v="41"/>
          <ac:spMkLst>
            <pc:docMk/>
            <pc:sldMk cId="1453024811" sldId="299"/>
            <ac:spMk id="17" creationId="{9DECDBF4-02B6-4BB4-B65B-B8107AD6A9E8}"/>
          </ac:spMkLst>
        </pc:spChg>
        <pc:spChg chg="add del">
          <ac:chgData name="Ashok Basnet" userId="b75f6f4236b527a2" providerId="Windows Live" clId="Web-{40F1892A-EF71-4F42-B93B-67A2536E16DE}" dt="2023-06-12T14:24:14.236" v="43"/>
          <ac:spMkLst>
            <pc:docMk/>
            <pc:sldMk cId="1453024811" sldId="299"/>
            <ac:spMk id="20" creationId="{608BF8D7-FBCB-B920-5484-F6EC67A6479C}"/>
          </ac:spMkLst>
        </pc:spChg>
        <pc:spChg chg="add">
          <ac:chgData name="Ashok Basnet" userId="b75f6f4236b527a2" providerId="Windows Live" clId="Web-{40F1892A-EF71-4F42-B93B-67A2536E16DE}" dt="2023-06-12T14:24:20.970" v="46"/>
          <ac:spMkLst>
            <pc:docMk/>
            <pc:sldMk cId="1453024811" sldId="299"/>
            <ac:spMk id="24" creationId="{DAF1966E-FD40-4A4A-B61B-C4DF7FA05F06}"/>
          </ac:spMkLst>
        </pc:spChg>
        <pc:spChg chg="add">
          <ac:chgData name="Ashok Basnet" userId="b75f6f4236b527a2" providerId="Windows Live" clId="Web-{40F1892A-EF71-4F42-B93B-67A2536E16DE}" dt="2023-06-12T14:24:20.970" v="46"/>
          <ac:spMkLst>
            <pc:docMk/>
            <pc:sldMk cId="1453024811" sldId="299"/>
            <ac:spMk id="25" creationId="{047BFA19-D45E-416B-A404-7AF2F3F27017}"/>
          </ac:spMkLst>
        </pc:spChg>
        <pc:spChg chg="add">
          <ac:chgData name="Ashok Basnet" userId="b75f6f4236b527a2" providerId="Windows Live" clId="Web-{40F1892A-EF71-4F42-B93B-67A2536E16DE}" dt="2023-06-12T14:24:20.970" v="46"/>
          <ac:spMkLst>
            <pc:docMk/>
            <pc:sldMk cId="1453024811" sldId="299"/>
            <ac:spMk id="26" creationId="{8E0105E7-23DB-4CF2-8258-FF47C7620F6E}"/>
          </ac:spMkLst>
        </pc:spChg>
        <pc:spChg chg="add mod">
          <ac:chgData name="Ashok Basnet" userId="b75f6f4236b527a2" providerId="Windows Live" clId="Web-{40F1892A-EF71-4F42-B93B-67A2536E16DE}" dt="2023-06-12T14:24:44.377" v="52" actId="14100"/>
          <ac:spMkLst>
            <pc:docMk/>
            <pc:sldMk cId="1453024811" sldId="299"/>
            <ac:spMk id="27" creationId="{608BF8D7-FBCB-B920-5484-F6EC67A6479C}"/>
          </ac:spMkLst>
        </pc:spChg>
        <pc:graphicFrameChg chg="add del">
          <ac:chgData name="Ashok Basnet" userId="b75f6f4236b527a2" providerId="Windows Live" clId="Web-{40F1892A-EF71-4F42-B93B-67A2536E16DE}" dt="2023-06-12T14:24:05.298" v="39"/>
          <ac:graphicFrameMkLst>
            <pc:docMk/>
            <pc:sldMk cId="1453024811" sldId="299"/>
            <ac:graphicFrameMk id="5" creationId="{07C9D533-35D4-EDE5-8379-3904EB8A4FEB}"/>
          </ac:graphicFrameMkLst>
        </pc:graphicFrameChg>
        <pc:graphicFrameChg chg="add del">
          <ac:chgData name="Ashok Basnet" userId="b75f6f4236b527a2" providerId="Windows Live" clId="Web-{40F1892A-EF71-4F42-B93B-67A2536E16DE}" dt="2023-06-12T14:24:10.720" v="41"/>
          <ac:graphicFrameMkLst>
            <pc:docMk/>
            <pc:sldMk cId="1453024811" sldId="299"/>
            <ac:graphicFrameMk id="18" creationId="{7C83BA4A-CA0F-17FD-6EB1-E92DA36D6378}"/>
          </ac:graphicFrameMkLst>
        </pc:graphicFrameChg>
        <pc:graphicFrameChg chg="add del">
          <ac:chgData name="Ashok Basnet" userId="b75f6f4236b527a2" providerId="Windows Live" clId="Web-{40F1892A-EF71-4F42-B93B-67A2536E16DE}" dt="2023-06-12T14:24:20.955" v="45"/>
          <ac:graphicFrameMkLst>
            <pc:docMk/>
            <pc:sldMk cId="1453024811" sldId="299"/>
            <ac:graphicFrameMk id="22" creationId="{2EFB0D26-715F-F55F-45EC-0B2886840305}"/>
          </ac:graphicFrameMkLst>
        </pc:graphicFrameChg>
      </pc:sldChg>
      <pc:sldChg chg="addSp delSp modSp new mod setBg">
        <pc:chgData name="Ashok Basnet" userId="b75f6f4236b527a2" providerId="Windows Live" clId="Web-{40F1892A-EF71-4F42-B93B-67A2536E16DE}" dt="2023-06-12T14:35:24.813" v="58"/>
        <pc:sldMkLst>
          <pc:docMk/>
          <pc:sldMk cId="3618219704" sldId="300"/>
        </pc:sldMkLst>
        <pc:spChg chg="add del">
          <ac:chgData name="Ashok Basnet" userId="b75f6f4236b527a2" providerId="Windows Live" clId="Web-{40F1892A-EF71-4F42-B93B-67A2536E16DE}" dt="2023-06-12T14:35:24.813" v="58"/>
          <ac:spMkLst>
            <pc:docMk/>
            <pc:sldMk cId="3618219704" sldId="300"/>
            <ac:spMk id="2" creationId="{0BF2C106-4333-4C0B-560E-8584BD4F0BDA}"/>
          </ac:spMkLst>
        </pc:spChg>
        <pc:spChg chg="del">
          <ac:chgData name="Ashok Basnet" userId="b75f6f4236b527a2" providerId="Windows Live" clId="Web-{40F1892A-EF71-4F42-B93B-67A2536E16DE}" dt="2023-06-12T14:35:18.485" v="55"/>
          <ac:spMkLst>
            <pc:docMk/>
            <pc:sldMk cId="3618219704" sldId="300"/>
            <ac:spMk id="3" creationId="{67F5C2F6-6287-41BA-96E3-8C2C4AB5EF93}"/>
          </ac:spMkLst>
        </pc:spChg>
        <pc:spChg chg="add">
          <ac:chgData name="Ashok Basnet" userId="b75f6f4236b527a2" providerId="Windows Live" clId="Web-{40F1892A-EF71-4F42-B93B-67A2536E16DE}" dt="2023-06-12T14:35:24.813" v="58"/>
          <ac:spMkLst>
            <pc:docMk/>
            <pc:sldMk cId="3618219704" sldId="300"/>
            <ac:spMk id="9" creationId="{22F15A2D-2324-487D-A02A-BF46C5C580EB}"/>
          </ac:spMkLst>
        </pc:spChg>
        <pc:spChg chg="add">
          <ac:chgData name="Ashok Basnet" userId="b75f6f4236b527a2" providerId="Windows Live" clId="Web-{40F1892A-EF71-4F42-B93B-67A2536E16DE}" dt="2023-06-12T14:35:24.813" v="58"/>
          <ac:spMkLst>
            <pc:docMk/>
            <pc:sldMk cId="3618219704" sldId="300"/>
            <ac:spMk id="11" creationId="{17A7F34E-D418-47E2-9F86-2C45BBC31210}"/>
          </ac:spMkLst>
        </pc:spChg>
        <pc:spChg chg="add">
          <ac:chgData name="Ashok Basnet" userId="b75f6f4236b527a2" providerId="Windows Live" clId="Web-{40F1892A-EF71-4F42-B93B-67A2536E16DE}" dt="2023-06-12T14:35:24.813" v="58"/>
          <ac:spMkLst>
            <pc:docMk/>
            <pc:sldMk cId="3618219704" sldId="300"/>
            <ac:spMk id="13" creationId="{2AEAFA59-923A-4F54-8B49-44C970BCC323}"/>
          </ac:spMkLst>
        </pc:spChg>
        <pc:picChg chg="add mod ord">
          <ac:chgData name="Ashok Basnet" userId="b75f6f4236b527a2" providerId="Windows Live" clId="Web-{40F1892A-EF71-4F42-B93B-67A2536E16DE}" dt="2023-06-12T14:35:24.813" v="58"/>
          <ac:picMkLst>
            <pc:docMk/>
            <pc:sldMk cId="3618219704" sldId="300"/>
            <ac:picMk id="4" creationId="{C3443C5F-DF1E-0C9D-6F15-D49607BFB529}"/>
          </ac:picMkLst>
        </pc:picChg>
      </pc:sldChg>
    </pc:docChg>
  </pc:docChgLst>
  <pc:docChgLst>
    <pc:chgData name="Ashok Basnet" userId="b75f6f4236b527a2" providerId="Windows Live" clId="Web-{855A26BD-F80E-47EB-9604-4C75BFDAB2DA}"/>
    <pc:docChg chg="addSld modSld">
      <pc:chgData name="Ashok Basnet" userId="b75f6f4236b527a2" providerId="Windows Live" clId="Web-{855A26BD-F80E-47EB-9604-4C75BFDAB2DA}" dt="2023-05-30T03:55:42.219" v="21"/>
      <pc:docMkLst>
        <pc:docMk/>
      </pc:docMkLst>
      <pc:sldChg chg="addSp delSp modSp">
        <pc:chgData name="Ashok Basnet" userId="b75f6f4236b527a2" providerId="Windows Live" clId="Web-{855A26BD-F80E-47EB-9604-4C75BFDAB2DA}" dt="2023-05-30T03:35:28.364" v="9"/>
        <pc:sldMkLst>
          <pc:docMk/>
          <pc:sldMk cId="244748665" sldId="286"/>
        </pc:sldMkLst>
        <pc:spChg chg="mod">
          <ac:chgData name="Ashok Basnet" userId="b75f6f4236b527a2" providerId="Windows Live" clId="Web-{855A26BD-F80E-47EB-9604-4C75BFDAB2DA}" dt="2023-05-30T02:57:01.120" v="2" actId="20577"/>
          <ac:spMkLst>
            <pc:docMk/>
            <pc:sldMk cId="244748665" sldId="286"/>
            <ac:spMk id="3" creationId="{5B12241E-E4CF-0CF7-3519-0AD059B45897}"/>
          </ac:spMkLst>
        </pc:spChg>
        <pc:picChg chg="add del mod">
          <ac:chgData name="Ashok Basnet" userId="b75f6f4236b527a2" providerId="Windows Live" clId="Web-{855A26BD-F80E-47EB-9604-4C75BFDAB2DA}" dt="2023-05-30T03:35:28.364" v="9"/>
          <ac:picMkLst>
            <pc:docMk/>
            <pc:sldMk cId="244748665" sldId="286"/>
            <ac:picMk id="4" creationId="{701D866A-7CE1-5D6E-9848-AFECC6C4FFF5}"/>
          </ac:picMkLst>
        </pc:picChg>
      </pc:sldChg>
      <pc:sldChg chg="modSp">
        <pc:chgData name="Ashok Basnet" userId="b75f6f4236b527a2" providerId="Windows Live" clId="Web-{855A26BD-F80E-47EB-9604-4C75BFDAB2DA}" dt="2023-05-30T03:09:15.633" v="7" actId="20577"/>
        <pc:sldMkLst>
          <pc:docMk/>
          <pc:sldMk cId="843098125" sldId="287"/>
        </pc:sldMkLst>
        <pc:spChg chg="mod">
          <ac:chgData name="Ashok Basnet" userId="b75f6f4236b527a2" providerId="Windows Live" clId="Web-{855A26BD-F80E-47EB-9604-4C75BFDAB2DA}" dt="2023-05-30T03:09:15.633" v="7" actId="20577"/>
          <ac:spMkLst>
            <pc:docMk/>
            <pc:sldMk cId="843098125" sldId="287"/>
            <ac:spMk id="3" creationId="{5B12241E-E4CF-0CF7-3519-0AD059B45897}"/>
          </ac:spMkLst>
        </pc:spChg>
      </pc:sldChg>
      <pc:sldChg chg="addSp delSp modSp mod setBg">
        <pc:chgData name="Ashok Basnet" userId="b75f6f4236b527a2" providerId="Windows Live" clId="Web-{855A26BD-F80E-47EB-9604-4C75BFDAB2DA}" dt="2023-05-30T03:35:48.927" v="11"/>
        <pc:sldMkLst>
          <pc:docMk/>
          <pc:sldMk cId="1815917922" sldId="289"/>
        </pc:sldMkLst>
        <pc:spChg chg="del">
          <ac:chgData name="Ashok Basnet" userId="b75f6f4236b527a2" providerId="Windows Live" clId="Web-{855A26BD-F80E-47EB-9604-4C75BFDAB2DA}" dt="2023-05-30T03:35:48.927" v="11"/>
          <ac:spMkLst>
            <pc:docMk/>
            <pc:sldMk cId="1815917922" sldId="289"/>
            <ac:spMk id="2" creationId="{5A1566C4-349B-D2CE-1C82-EE66C0F36505}"/>
          </ac:spMkLst>
        </pc:spChg>
        <pc:spChg chg="del">
          <ac:chgData name="Ashok Basnet" userId="b75f6f4236b527a2" providerId="Windows Live" clId="Web-{855A26BD-F80E-47EB-9604-4C75BFDAB2DA}" dt="2023-05-30T03:35:45.224" v="10"/>
          <ac:spMkLst>
            <pc:docMk/>
            <pc:sldMk cId="1815917922" sldId="289"/>
            <ac:spMk id="3" creationId="{95A98E5B-1947-63AB-8BED-6D5456EE0138}"/>
          </ac:spMkLst>
        </pc:spChg>
        <pc:picChg chg="add mod ord">
          <ac:chgData name="Ashok Basnet" userId="b75f6f4236b527a2" providerId="Windows Live" clId="Web-{855A26BD-F80E-47EB-9604-4C75BFDAB2DA}" dt="2023-05-30T03:35:48.927" v="11"/>
          <ac:picMkLst>
            <pc:docMk/>
            <pc:sldMk cId="1815917922" sldId="289"/>
            <ac:picMk id="4" creationId="{9C7953AD-DEE7-945B-C3D0-A21DDC23E854}"/>
          </ac:picMkLst>
        </pc:picChg>
      </pc:sldChg>
      <pc:sldChg chg="addSp delSp modSp new mod setBg">
        <pc:chgData name="Ashok Basnet" userId="b75f6f4236b527a2" providerId="Windows Live" clId="Web-{855A26BD-F80E-47EB-9604-4C75BFDAB2DA}" dt="2023-05-30T03:36:28.178" v="14"/>
        <pc:sldMkLst>
          <pc:docMk/>
          <pc:sldMk cId="1245714577" sldId="290"/>
        </pc:sldMkLst>
        <pc:spChg chg="del">
          <ac:chgData name="Ashok Basnet" userId="b75f6f4236b527a2" providerId="Windows Live" clId="Web-{855A26BD-F80E-47EB-9604-4C75BFDAB2DA}" dt="2023-05-30T03:36:28.178" v="14"/>
          <ac:spMkLst>
            <pc:docMk/>
            <pc:sldMk cId="1245714577" sldId="290"/>
            <ac:spMk id="2" creationId="{B8DC8A20-F71D-13D5-D494-35437153EB67}"/>
          </ac:spMkLst>
        </pc:spChg>
        <pc:spChg chg="del">
          <ac:chgData name="Ashok Basnet" userId="b75f6f4236b527a2" providerId="Windows Live" clId="Web-{855A26BD-F80E-47EB-9604-4C75BFDAB2DA}" dt="2023-05-30T03:36:24.303" v="13"/>
          <ac:spMkLst>
            <pc:docMk/>
            <pc:sldMk cId="1245714577" sldId="290"/>
            <ac:spMk id="3" creationId="{CB5AF690-D932-F82D-75D3-2913FFE528D0}"/>
          </ac:spMkLst>
        </pc:spChg>
        <pc:picChg chg="add mod ord">
          <ac:chgData name="Ashok Basnet" userId="b75f6f4236b527a2" providerId="Windows Live" clId="Web-{855A26BD-F80E-47EB-9604-4C75BFDAB2DA}" dt="2023-05-30T03:36:28.178" v="14"/>
          <ac:picMkLst>
            <pc:docMk/>
            <pc:sldMk cId="1245714577" sldId="290"/>
            <ac:picMk id="4" creationId="{0D6D688E-BC8E-919B-BC87-AE8D9B04A8AE}"/>
          </ac:picMkLst>
        </pc:picChg>
      </pc:sldChg>
      <pc:sldChg chg="addSp delSp modSp new mod setBg">
        <pc:chgData name="Ashok Basnet" userId="b75f6f4236b527a2" providerId="Windows Live" clId="Web-{855A26BD-F80E-47EB-9604-4C75BFDAB2DA}" dt="2023-05-30T03:55:42.219" v="21"/>
        <pc:sldMkLst>
          <pc:docMk/>
          <pc:sldMk cId="1476412597" sldId="291"/>
        </pc:sldMkLst>
        <pc:spChg chg="add del">
          <ac:chgData name="Ashok Basnet" userId="b75f6f4236b527a2" providerId="Windows Live" clId="Web-{855A26BD-F80E-47EB-9604-4C75BFDAB2DA}" dt="2023-05-30T03:55:42.219" v="21"/>
          <ac:spMkLst>
            <pc:docMk/>
            <pc:sldMk cId="1476412597" sldId="291"/>
            <ac:spMk id="2" creationId="{406488A3-F858-8CDB-3286-39FAF38105D9}"/>
          </ac:spMkLst>
        </pc:spChg>
        <pc:spChg chg="del mod">
          <ac:chgData name="Ashok Basnet" userId="b75f6f4236b527a2" providerId="Windows Live" clId="Web-{855A26BD-F80E-47EB-9604-4C75BFDAB2DA}" dt="2023-05-30T03:55:34.907" v="18"/>
          <ac:spMkLst>
            <pc:docMk/>
            <pc:sldMk cId="1476412597" sldId="291"/>
            <ac:spMk id="3" creationId="{4F11A039-943A-5B1B-0CD4-87FAF2A7FCD8}"/>
          </ac:spMkLst>
        </pc:spChg>
        <pc:spChg chg="add del">
          <ac:chgData name="Ashok Basnet" userId="b75f6f4236b527a2" providerId="Windows Live" clId="Web-{855A26BD-F80E-47EB-9604-4C75BFDAB2DA}" dt="2023-05-30T03:55:42.219" v="20"/>
          <ac:spMkLst>
            <pc:docMk/>
            <pc:sldMk cId="1476412597" sldId="291"/>
            <ac:spMk id="9" creationId="{42A4FC2C-047E-45A5-965D-8E1E3BF09BC6}"/>
          </ac:spMkLst>
        </pc:spChg>
        <pc:picChg chg="add mod ord">
          <ac:chgData name="Ashok Basnet" userId="b75f6f4236b527a2" providerId="Windows Live" clId="Web-{855A26BD-F80E-47EB-9604-4C75BFDAB2DA}" dt="2023-05-30T03:55:42.219" v="21"/>
          <ac:picMkLst>
            <pc:docMk/>
            <pc:sldMk cId="1476412597" sldId="291"/>
            <ac:picMk id="4" creationId="{8CA12F4B-BE1C-62F1-638B-2BD7C8A55BFC}"/>
          </ac:picMkLst>
        </pc:picChg>
      </pc:sldChg>
    </pc:docChg>
  </pc:docChgLst>
  <pc:docChgLst>
    <pc:chgData name="Ashok Basnet" userId="b75f6f4236b527a2" providerId="Windows Live" clId="Web-{8BB0D240-8ED9-45F3-B40A-D146C4595E76}"/>
    <pc:docChg chg="addSld modSld sldOrd">
      <pc:chgData name="Ashok Basnet" userId="b75f6f4236b527a2" providerId="Windows Live" clId="Web-{8BB0D240-8ED9-45F3-B40A-D146C4595E76}" dt="2024-06-03T16:17:54.363" v="254" actId="20577"/>
      <pc:docMkLst>
        <pc:docMk/>
      </pc:docMkLst>
      <pc:sldChg chg="modSp">
        <pc:chgData name="Ashok Basnet" userId="b75f6f4236b527a2" providerId="Windows Live" clId="Web-{8BB0D240-8ED9-45F3-B40A-D146C4595E76}" dt="2024-06-03T16:03:02.257" v="117" actId="20577"/>
        <pc:sldMkLst>
          <pc:docMk/>
          <pc:sldMk cId="2460013464" sldId="310"/>
        </pc:sldMkLst>
        <pc:spChg chg="mod">
          <ac:chgData name="Ashok Basnet" userId="b75f6f4236b527a2" providerId="Windows Live" clId="Web-{8BB0D240-8ED9-45F3-B40A-D146C4595E76}" dt="2024-06-03T15:39:41.564" v="9" actId="20577"/>
          <ac:spMkLst>
            <pc:docMk/>
            <pc:sldMk cId="2460013464" sldId="310"/>
            <ac:spMk id="2" creationId="{FE52A2AB-E851-2BD0-C7E3-547F992E5EFD}"/>
          </ac:spMkLst>
        </pc:spChg>
        <pc:spChg chg="mod">
          <ac:chgData name="Ashok Basnet" userId="b75f6f4236b527a2" providerId="Windows Live" clId="Web-{8BB0D240-8ED9-45F3-B40A-D146C4595E76}" dt="2024-06-03T16:03:02.257" v="117" actId="20577"/>
          <ac:spMkLst>
            <pc:docMk/>
            <pc:sldMk cId="2460013464" sldId="310"/>
            <ac:spMk id="3" creationId="{E663E53E-305D-8A93-433D-6C93299F2820}"/>
          </ac:spMkLst>
        </pc:spChg>
      </pc:sldChg>
      <pc:sldChg chg="modSp add replId">
        <pc:chgData name="Ashok Basnet" userId="b75f6f4236b527a2" providerId="Windows Live" clId="Web-{8BB0D240-8ED9-45F3-B40A-D146C4595E76}" dt="2024-06-03T15:41:50.146" v="28" actId="20577"/>
        <pc:sldMkLst>
          <pc:docMk/>
          <pc:sldMk cId="1886955311" sldId="311"/>
        </pc:sldMkLst>
        <pc:spChg chg="mod">
          <ac:chgData name="Ashok Basnet" userId="b75f6f4236b527a2" providerId="Windows Live" clId="Web-{8BB0D240-8ED9-45F3-B40A-D146C4595E76}" dt="2024-06-03T15:40:45.675" v="23" actId="20577"/>
          <ac:spMkLst>
            <pc:docMk/>
            <pc:sldMk cId="1886955311" sldId="311"/>
            <ac:spMk id="2" creationId="{FE52A2AB-E851-2BD0-C7E3-547F992E5EFD}"/>
          </ac:spMkLst>
        </pc:spChg>
        <pc:spChg chg="mod">
          <ac:chgData name="Ashok Basnet" userId="b75f6f4236b527a2" providerId="Windows Live" clId="Web-{8BB0D240-8ED9-45F3-B40A-D146C4595E76}" dt="2024-06-03T15:41:50.146" v="28" actId="20577"/>
          <ac:spMkLst>
            <pc:docMk/>
            <pc:sldMk cId="1886955311" sldId="311"/>
            <ac:spMk id="3" creationId="{E663E53E-305D-8A93-433D-6C93299F2820}"/>
          </ac:spMkLst>
        </pc:spChg>
      </pc:sldChg>
      <pc:sldChg chg="modSp add ord replId">
        <pc:chgData name="Ashok Basnet" userId="b75f6f4236b527a2" providerId="Windows Live" clId="Web-{8BB0D240-8ED9-45F3-B40A-D146C4595E76}" dt="2024-06-03T16:11:17.321" v="163" actId="20577"/>
        <pc:sldMkLst>
          <pc:docMk/>
          <pc:sldMk cId="861487941" sldId="312"/>
        </pc:sldMkLst>
        <pc:spChg chg="mod">
          <ac:chgData name="Ashok Basnet" userId="b75f6f4236b527a2" providerId="Windows Live" clId="Web-{8BB0D240-8ED9-45F3-B40A-D146C4595E76}" dt="2024-06-03T16:11:17.321" v="163" actId="20577"/>
          <ac:spMkLst>
            <pc:docMk/>
            <pc:sldMk cId="861487941" sldId="312"/>
            <ac:spMk id="3" creationId="{E663E53E-305D-8A93-433D-6C93299F2820}"/>
          </ac:spMkLst>
        </pc:spChg>
      </pc:sldChg>
      <pc:sldChg chg="modSp add replId">
        <pc:chgData name="Ashok Basnet" userId="b75f6f4236b527a2" providerId="Windows Live" clId="Web-{8BB0D240-8ED9-45F3-B40A-D146C4595E76}" dt="2024-06-03T16:13:02.964" v="164" actId="20577"/>
        <pc:sldMkLst>
          <pc:docMk/>
          <pc:sldMk cId="2613102259" sldId="313"/>
        </pc:sldMkLst>
        <pc:spChg chg="mod">
          <ac:chgData name="Ashok Basnet" userId="b75f6f4236b527a2" providerId="Windows Live" clId="Web-{8BB0D240-8ED9-45F3-B40A-D146C4595E76}" dt="2024-06-03T16:07:40.875" v="122" actId="20577"/>
          <ac:spMkLst>
            <pc:docMk/>
            <pc:sldMk cId="2613102259" sldId="313"/>
            <ac:spMk id="2" creationId="{FE52A2AB-E851-2BD0-C7E3-547F992E5EFD}"/>
          </ac:spMkLst>
        </pc:spChg>
        <pc:spChg chg="mod">
          <ac:chgData name="Ashok Basnet" userId="b75f6f4236b527a2" providerId="Windows Live" clId="Web-{8BB0D240-8ED9-45F3-B40A-D146C4595E76}" dt="2024-06-03T16:13:02.964" v="164" actId="20577"/>
          <ac:spMkLst>
            <pc:docMk/>
            <pc:sldMk cId="2613102259" sldId="313"/>
            <ac:spMk id="3" creationId="{E663E53E-305D-8A93-433D-6C93299F2820}"/>
          </ac:spMkLst>
        </pc:spChg>
      </pc:sldChg>
      <pc:sldChg chg="modSp add replId">
        <pc:chgData name="Ashok Basnet" userId="b75f6f4236b527a2" providerId="Windows Live" clId="Web-{8BB0D240-8ED9-45F3-B40A-D146C4595E76}" dt="2024-06-03T16:17:54.363" v="254" actId="20577"/>
        <pc:sldMkLst>
          <pc:docMk/>
          <pc:sldMk cId="3940976772" sldId="314"/>
        </pc:sldMkLst>
        <pc:spChg chg="mod">
          <ac:chgData name="Ashok Basnet" userId="b75f6f4236b527a2" providerId="Windows Live" clId="Web-{8BB0D240-8ED9-45F3-B40A-D146C4595E76}" dt="2024-06-03T16:15:04.983" v="174" actId="20577"/>
          <ac:spMkLst>
            <pc:docMk/>
            <pc:sldMk cId="3940976772" sldId="314"/>
            <ac:spMk id="2" creationId="{FE52A2AB-E851-2BD0-C7E3-547F992E5EFD}"/>
          </ac:spMkLst>
        </pc:spChg>
        <pc:spChg chg="mod">
          <ac:chgData name="Ashok Basnet" userId="b75f6f4236b527a2" providerId="Windows Live" clId="Web-{8BB0D240-8ED9-45F3-B40A-D146C4595E76}" dt="2024-06-03T16:17:54.363" v="254" actId="20577"/>
          <ac:spMkLst>
            <pc:docMk/>
            <pc:sldMk cId="3940976772" sldId="314"/>
            <ac:spMk id="3" creationId="{E663E53E-305D-8A93-433D-6C93299F2820}"/>
          </ac:spMkLst>
        </pc:sp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E3EA5A4-FC23-44A2-86E8-B67998C52BF0}" type="doc">
      <dgm:prSet loTypeId="urn:microsoft.com/office/officeart/2017/3/layout/HorizontalPathTimeline" loCatId="process" qsTypeId="urn:microsoft.com/office/officeart/2005/8/quickstyle/simple1" qsCatId="simple" csTypeId="urn:microsoft.com/office/officeart/2005/8/colors/accent2_2" csCatId="accent2" phldr="1"/>
      <dgm:spPr/>
      <dgm:t>
        <a:bodyPr/>
        <a:lstStyle/>
        <a:p>
          <a:endParaRPr lang="en-US"/>
        </a:p>
      </dgm:t>
    </dgm:pt>
    <dgm:pt modelId="{D25DF725-EDFD-42F5-97C0-29834118140A}">
      <dgm:prSet/>
      <dgm:spPr/>
      <dgm:t>
        <a:bodyPr/>
        <a:lstStyle/>
        <a:p>
          <a:pPr>
            <a:defRPr b="1"/>
          </a:pPr>
          <a:r>
            <a:rPr lang="en-US"/>
            <a:t>1943</a:t>
          </a:r>
        </a:p>
      </dgm:t>
    </dgm:pt>
    <dgm:pt modelId="{4127D8DF-ED5A-4EC5-809D-B746CCB98B16}" type="parTrans" cxnId="{84DEA9E5-141F-4A5B-80A2-492A35159D13}">
      <dgm:prSet/>
      <dgm:spPr/>
      <dgm:t>
        <a:bodyPr/>
        <a:lstStyle/>
        <a:p>
          <a:endParaRPr lang="en-US"/>
        </a:p>
      </dgm:t>
    </dgm:pt>
    <dgm:pt modelId="{B0C77FCF-9C1A-42CE-899D-CEAAA20BEEDB}" type="sibTrans" cxnId="{84DEA9E5-141F-4A5B-80A2-492A35159D13}">
      <dgm:prSet/>
      <dgm:spPr/>
      <dgm:t>
        <a:bodyPr/>
        <a:lstStyle/>
        <a:p>
          <a:endParaRPr lang="en-US"/>
        </a:p>
      </dgm:t>
    </dgm:pt>
    <dgm:pt modelId="{B4DB1548-C657-4A35-BCD9-EB2526870E78}">
      <dgm:prSet/>
      <dgm:spPr/>
      <dgm:t>
        <a:bodyPr/>
        <a:lstStyle/>
        <a:p>
          <a:r>
            <a:rPr lang="en-US"/>
            <a:t>Warren McCulloch and Walter Pitts propose the first artificial neuron.</a:t>
          </a:r>
        </a:p>
      </dgm:t>
    </dgm:pt>
    <dgm:pt modelId="{66135906-F04C-4DA4-9FE8-6C13F9DC85C5}" type="parTrans" cxnId="{2259DA83-BB72-4A8C-B451-2C23D65C4B47}">
      <dgm:prSet/>
      <dgm:spPr/>
      <dgm:t>
        <a:bodyPr/>
        <a:lstStyle/>
        <a:p>
          <a:endParaRPr lang="en-US"/>
        </a:p>
      </dgm:t>
    </dgm:pt>
    <dgm:pt modelId="{A9818572-2D28-4C85-A227-F96EF6DA6206}" type="sibTrans" cxnId="{2259DA83-BB72-4A8C-B451-2C23D65C4B47}">
      <dgm:prSet/>
      <dgm:spPr/>
      <dgm:t>
        <a:bodyPr/>
        <a:lstStyle/>
        <a:p>
          <a:endParaRPr lang="en-US"/>
        </a:p>
      </dgm:t>
    </dgm:pt>
    <dgm:pt modelId="{8694AC95-C910-47F1-8936-DC0DA59916B7}">
      <dgm:prSet/>
      <dgm:spPr/>
      <dgm:t>
        <a:bodyPr/>
        <a:lstStyle/>
        <a:p>
          <a:pPr>
            <a:defRPr b="1"/>
          </a:pPr>
          <a:r>
            <a:rPr lang="en-US"/>
            <a:t>1957</a:t>
          </a:r>
        </a:p>
      </dgm:t>
    </dgm:pt>
    <dgm:pt modelId="{A0318400-733E-4D63-BEE6-46819B8DBF71}" type="parTrans" cxnId="{D7D02E24-308F-4CA3-9427-902760CB3866}">
      <dgm:prSet/>
      <dgm:spPr/>
      <dgm:t>
        <a:bodyPr/>
        <a:lstStyle/>
        <a:p>
          <a:endParaRPr lang="en-US"/>
        </a:p>
      </dgm:t>
    </dgm:pt>
    <dgm:pt modelId="{15A79B22-E2AC-4A77-B04E-93A2845AF19F}" type="sibTrans" cxnId="{D7D02E24-308F-4CA3-9427-902760CB3866}">
      <dgm:prSet/>
      <dgm:spPr/>
      <dgm:t>
        <a:bodyPr/>
        <a:lstStyle/>
        <a:p>
          <a:endParaRPr lang="en-US"/>
        </a:p>
      </dgm:t>
    </dgm:pt>
    <dgm:pt modelId="{CE4BA886-1FAD-4AA5-9A85-238F43A2D967}">
      <dgm:prSet/>
      <dgm:spPr/>
      <dgm:t>
        <a:bodyPr/>
        <a:lstStyle/>
        <a:p>
          <a:r>
            <a:rPr lang="en-US"/>
            <a:t>Frank Rosenblatt creates the first artificial neural network, the perceptron.</a:t>
          </a:r>
        </a:p>
      </dgm:t>
    </dgm:pt>
    <dgm:pt modelId="{E4CC5281-1393-4103-8007-CC7D5DFC2731}" type="parTrans" cxnId="{598A4123-2BB9-4EFF-95DC-A1C59660A04D}">
      <dgm:prSet/>
      <dgm:spPr/>
      <dgm:t>
        <a:bodyPr/>
        <a:lstStyle/>
        <a:p>
          <a:endParaRPr lang="en-US"/>
        </a:p>
      </dgm:t>
    </dgm:pt>
    <dgm:pt modelId="{89B6FCB6-27C7-4BF6-89B2-58A47C15D0F4}" type="sibTrans" cxnId="{598A4123-2BB9-4EFF-95DC-A1C59660A04D}">
      <dgm:prSet/>
      <dgm:spPr/>
      <dgm:t>
        <a:bodyPr/>
        <a:lstStyle/>
        <a:p>
          <a:endParaRPr lang="en-US"/>
        </a:p>
      </dgm:t>
    </dgm:pt>
    <dgm:pt modelId="{F1770F5E-40C1-433C-BD50-321203600D1B}">
      <dgm:prSet/>
      <dgm:spPr/>
      <dgm:t>
        <a:bodyPr/>
        <a:lstStyle/>
        <a:p>
          <a:pPr>
            <a:defRPr b="1"/>
          </a:pPr>
          <a:r>
            <a:rPr lang="en-US"/>
            <a:t>1969</a:t>
          </a:r>
        </a:p>
      </dgm:t>
    </dgm:pt>
    <dgm:pt modelId="{78B325B1-6847-4BE2-820D-6CBC61F93D41}" type="parTrans" cxnId="{FE8F11AF-7BCE-4366-AC92-477860E2ECAD}">
      <dgm:prSet/>
      <dgm:spPr/>
      <dgm:t>
        <a:bodyPr/>
        <a:lstStyle/>
        <a:p>
          <a:endParaRPr lang="en-US"/>
        </a:p>
      </dgm:t>
    </dgm:pt>
    <dgm:pt modelId="{55A9F459-712C-49F4-A57F-806076771871}" type="sibTrans" cxnId="{FE8F11AF-7BCE-4366-AC92-477860E2ECAD}">
      <dgm:prSet/>
      <dgm:spPr/>
      <dgm:t>
        <a:bodyPr/>
        <a:lstStyle/>
        <a:p>
          <a:endParaRPr lang="en-US"/>
        </a:p>
      </dgm:t>
    </dgm:pt>
    <dgm:pt modelId="{9CFF0192-326A-420A-A327-6A248F87B601}">
      <dgm:prSet/>
      <dgm:spPr/>
      <dgm:t>
        <a:bodyPr/>
        <a:lstStyle/>
        <a:p>
          <a:r>
            <a:rPr lang="en-US"/>
            <a:t>Marvin Minsky and Seymour Papert publish Perceptrons, which shows that perceptrons are limited in their ability to learn.</a:t>
          </a:r>
        </a:p>
      </dgm:t>
    </dgm:pt>
    <dgm:pt modelId="{B3E7F347-46B8-4845-B085-5C2E507DEDD2}" type="parTrans" cxnId="{B8DACAED-C90E-4FB6-A600-BDA1AA469A91}">
      <dgm:prSet/>
      <dgm:spPr/>
      <dgm:t>
        <a:bodyPr/>
        <a:lstStyle/>
        <a:p>
          <a:endParaRPr lang="en-US"/>
        </a:p>
      </dgm:t>
    </dgm:pt>
    <dgm:pt modelId="{91D68D0D-1945-4B3F-B270-2D6F43B1FB51}" type="sibTrans" cxnId="{B8DACAED-C90E-4FB6-A600-BDA1AA469A91}">
      <dgm:prSet/>
      <dgm:spPr/>
      <dgm:t>
        <a:bodyPr/>
        <a:lstStyle/>
        <a:p>
          <a:endParaRPr lang="en-US"/>
        </a:p>
      </dgm:t>
    </dgm:pt>
    <dgm:pt modelId="{B5008580-C8BD-4171-9468-593B2642CFAA}">
      <dgm:prSet/>
      <dgm:spPr/>
      <dgm:t>
        <a:bodyPr/>
        <a:lstStyle/>
        <a:p>
          <a:pPr>
            <a:defRPr b="1"/>
          </a:pPr>
          <a:r>
            <a:rPr lang="en-US"/>
            <a:t>1982</a:t>
          </a:r>
        </a:p>
      </dgm:t>
    </dgm:pt>
    <dgm:pt modelId="{A3DA677C-651F-4215-A9B2-40B912BAF38B}" type="parTrans" cxnId="{48422DF2-F3AD-4B0B-863D-3B85287C6BCB}">
      <dgm:prSet/>
      <dgm:spPr/>
      <dgm:t>
        <a:bodyPr/>
        <a:lstStyle/>
        <a:p>
          <a:endParaRPr lang="en-US"/>
        </a:p>
      </dgm:t>
    </dgm:pt>
    <dgm:pt modelId="{7A3CC1EA-A6C1-4C29-A1D0-D54A3A539726}" type="sibTrans" cxnId="{48422DF2-F3AD-4B0B-863D-3B85287C6BCB}">
      <dgm:prSet/>
      <dgm:spPr/>
      <dgm:t>
        <a:bodyPr/>
        <a:lstStyle/>
        <a:p>
          <a:endParaRPr lang="en-US"/>
        </a:p>
      </dgm:t>
    </dgm:pt>
    <dgm:pt modelId="{3265C806-1231-444C-97C4-33A308086482}">
      <dgm:prSet/>
      <dgm:spPr/>
      <dgm:t>
        <a:bodyPr/>
        <a:lstStyle/>
        <a:p>
          <a:r>
            <a:rPr lang="en-US"/>
            <a:t>David Rumelhart, Geoffrey Hinton, and Ronald Williams develop the backpropagation algorithm, which allows neural networks to learn more complex tasks.</a:t>
          </a:r>
        </a:p>
      </dgm:t>
    </dgm:pt>
    <dgm:pt modelId="{249FA224-8513-42D7-916D-056961F66310}" type="parTrans" cxnId="{1153BD7A-67E4-45E6-A656-C757879D258E}">
      <dgm:prSet/>
      <dgm:spPr/>
      <dgm:t>
        <a:bodyPr/>
        <a:lstStyle/>
        <a:p>
          <a:endParaRPr lang="en-US"/>
        </a:p>
      </dgm:t>
    </dgm:pt>
    <dgm:pt modelId="{8EA304C1-E9AE-4260-A919-D93ED9AD275C}" type="sibTrans" cxnId="{1153BD7A-67E4-45E6-A656-C757879D258E}">
      <dgm:prSet/>
      <dgm:spPr/>
      <dgm:t>
        <a:bodyPr/>
        <a:lstStyle/>
        <a:p>
          <a:endParaRPr lang="en-US"/>
        </a:p>
      </dgm:t>
    </dgm:pt>
    <dgm:pt modelId="{310AB52D-F468-43D8-9C66-ACCC664DE69A}" type="pres">
      <dgm:prSet presAssocID="{9E3EA5A4-FC23-44A2-86E8-B67998C52BF0}" presName="root" presStyleCnt="0">
        <dgm:presLayoutVars>
          <dgm:chMax/>
          <dgm:chPref/>
          <dgm:animLvl val="lvl"/>
        </dgm:presLayoutVars>
      </dgm:prSet>
      <dgm:spPr/>
    </dgm:pt>
    <dgm:pt modelId="{BC552C30-DE67-4137-BA06-4AE97667C570}" type="pres">
      <dgm:prSet presAssocID="{9E3EA5A4-FC23-44A2-86E8-B67998C52BF0}" presName="divider" presStyleLbl="node1" presStyleIdx="0" presStyleCnt="1"/>
      <dgm:spPr/>
    </dgm:pt>
    <dgm:pt modelId="{CE7A1B6A-3C1B-457E-BEFA-35C426E9DDA2}" type="pres">
      <dgm:prSet presAssocID="{9E3EA5A4-FC23-44A2-86E8-B67998C52BF0}" presName="nodes" presStyleCnt="0">
        <dgm:presLayoutVars>
          <dgm:chMax/>
          <dgm:chPref/>
          <dgm:animLvl val="lvl"/>
        </dgm:presLayoutVars>
      </dgm:prSet>
      <dgm:spPr/>
    </dgm:pt>
    <dgm:pt modelId="{EF13B5F1-37E2-46D9-A842-340FF56AEF0E}" type="pres">
      <dgm:prSet presAssocID="{D25DF725-EDFD-42F5-97C0-29834118140A}" presName="composite" presStyleCnt="0"/>
      <dgm:spPr/>
    </dgm:pt>
    <dgm:pt modelId="{66CCD223-83B8-441D-B1ED-164C0C4200F8}" type="pres">
      <dgm:prSet presAssocID="{D25DF725-EDFD-42F5-97C0-29834118140A}" presName="L1TextContainer" presStyleLbl="revTx" presStyleIdx="0" presStyleCnt="4">
        <dgm:presLayoutVars>
          <dgm:chMax val="1"/>
          <dgm:chPref val="1"/>
          <dgm:bulletEnabled val="1"/>
        </dgm:presLayoutVars>
      </dgm:prSet>
      <dgm:spPr/>
    </dgm:pt>
    <dgm:pt modelId="{AECEE85E-9735-4A5F-AC77-432D76F1C3DF}" type="pres">
      <dgm:prSet presAssocID="{D25DF725-EDFD-42F5-97C0-29834118140A}" presName="L2TextContainerWrapper" presStyleCnt="0">
        <dgm:presLayoutVars>
          <dgm:chMax val="0"/>
          <dgm:chPref val="0"/>
          <dgm:bulletEnabled val="1"/>
        </dgm:presLayoutVars>
      </dgm:prSet>
      <dgm:spPr/>
    </dgm:pt>
    <dgm:pt modelId="{78EEBE6D-8F01-4C3F-849C-2D3768D4C485}" type="pres">
      <dgm:prSet presAssocID="{D25DF725-EDFD-42F5-97C0-29834118140A}" presName="L2TextContainer" presStyleLbl="bgAccFollowNode1" presStyleIdx="0" presStyleCnt="4"/>
      <dgm:spPr/>
    </dgm:pt>
    <dgm:pt modelId="{1126CA64-EA93-4F3D-9A10-83A457C2EA97}" type="pres">
      <dgm:prSet presAssocID="{D25DF725-EDFD-42F5-97C0-29834118140A}" presName="FlexibleEmptyPlaceHolder" presStyleCnt="0"/>
      <dgm:spPr/>
    </dgm:pt>
    <dgm:pt modelId="{DEC3A722-30E1-4D10-856A-EA1567636B0B}" type="pres">
      <dgm:prSet presAssocID="{D25DF725-EDFD-42F5-97C0-29834118140A}" presName="ConnectLine" presStyleLbl="alignNode1" presStyleIdx="0" presStyleCnt="4"/>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05C7D96B-AEC0-440F-9432-D81FC71CB557}" type="pres">
      <dgm:prSet presAssocID="{D25DF725-EDFD-42F5-97C0-29834118140A}"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EEC21C30-0FC8-4F04-BF7B-3D8E41DBC705}" type="pres">
      <dgm:prSet presAssocID="{D25DF725-EDFD-42F5-97C0-29834118140A}" presName="EmptyPlaceHolder" presStyleCnt="0"/>
      <dgm:spPr/>
    </dgm:pt>
    <dgm:pt modelId="{79496B9C-000A-4C48-92AB-CE35767061ED}" type="pres">
      <dgm:prSet presAssocID="{B0C77FCF-9C1A-42CE-899D-CEAAA20BEEDB}" presName="spaceBetweenRectangles" presStyleCnt="0"/>
      <dgm:spPr/>
    </dgm:pt>
    <dgm:pt modelId="{EBAAC8DC-DAB0-42FC-90FF-186FB6A1C09B}" type="pres">
      <dgm:prSet presAssocID="{8694AC95-C910-47F1-8936-DC0DA59916B7}" presName="composite" presStyleCnt="0"/>
      <dgm:spPr/>
    </dgm:pt>
    <dgm:pt modelId="{C22BFE6B-7565-4473-BA58-383E3072581D}" type="pres">
      <dgm:prSet presAssocID="{8694AC95-C910-47F1-8936-DC0DA59916B7}" presName="L1TextContainer" presStyleLbl="revTx" presStyleIdx="1" presStyleCnt="4">
        <dgm:presLayoutVars>
          <dgm:chMax val="1"/>
          <dgm:chPref val="1"/>
          <dgm:bulletEnabled val="1"/>
        </dgm:presLayoutVars>
      </dgm:prSet>
      <dgm:spPr/>
    </dgm:pt>
    <dgm:pt modelId="{20D3979E-5356-41D8-B63D-0F08BB5D0CEE}" type="pres">
      <dgm:prSet presAssocID="{8694AC95-C910-47F1-8936-DC0DA59916B7}" presName="L2TextContainerWrapper" presStyleCnt="0">
        <dgm:presLayoutVars>
          <dgm:chMax val="0"/>
          <dgm:chPref val="0"/>
          <dgm:bulletEnabled val="1"/>
        </dgm:presLayoutVars>
      </dgm:prSet>
      <dgm:spPr/>
    </dgm:pt>
    <dgm:pt modelId="{94B0429D-3274-431B-8EE2-2A036BFE57F5}" type="pres">
      <dgm:prSet presAssocID="{8694AC95-C910-47F1-8936-DC0DA59916B7}" presName="L2TextContainer" presStyleLbl="bgAccFollowNode1" presStyleIdx="1" presStyleCnt="4"/>
      <dgm:spPr/>
    </dgm:pt>
    <dgm:pt modelId="{649A9750-358D-47DF-87BD-FA7CE70AE98C}" type="pres">
      <dgm:prSet presAssocID="{8694AC95-C910-47F1-8936-DC0DA59916B7}" presName="FlexibleEmptyPlaceHolder" presStyleCnt="0"/>
      <dgm:spPr/>
    </dgm:pt>
    <dgm:pt modelId="{47CC8A81-3B61-47C1-A211-937792E23115}" type="pres">
      <dgm:prSet presAssocID="{8694AC95-C910-47F1-8936-DC0DA59916B7}" presName="ConnectLine" presStyleLbl="alignNode1" presStyleIdx="1" presStyleCnt="4"/>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281B2C81-5F10-44D3-8224-32C41E9F5B5F}" type="pres">
      <dgm:prSet presAssocID="{8694AC95-C910-47F1-8936-DC0DA59916B7}"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7904A72C-ADEC-4CF5-BA62-415840FC35D4}" type="pres">
      <dgm:prSet presAssocID="{8694AC95-C910-47F1-8936-DC0DA59916B7}" presName="EmptyPlaceHolder" presStyleCnt="0"/>
      <dgm:spPr/>
    </dgm:pt>
    <dgm:pt modelId="{8CEEBB6D-85EC-4BC9-AE1F-5F6F400E995B}" type="pres">
      <dgm:prSet presAssocID="{15A79B22-E2AC-4A77-B04E-93A2845AF19F}" presName="spaceBetweenRectangles" presStyleCnt="0"/>
      <dgm:spPr/>
    </dgm:pt>
    <dgm:pt modelId="{263A0F1D-33DE-4679-BFB8-3DC57DC5FDC5}" type="pres">
      <dgm:prSet presAssocID="{F1770F5E-40C1-433C-BD50-321203600D1B}" presName="composite" presStyleCnt="0"/>
      <dgm:spPr/>
    </dgm:pt>
    <dgm:pt modelId="{F5E9CB0B-724C-4897-8877-1A33631C037D}" type="pres">
      <dgm:prSet presAssocID="{F1770F5E-40C1-433C-BD50-321203600D1B}" presName="L1TextContainer" presStyleLbl="revTx" presStyleIdx="2" presStyleCnt="4">
        <dgm:presLayoutVars>
          <dgm:chMax val="1"/>
          <dgm:chPref val="1"/>
          <dgm:bulletEnabled val="1"/>
        </dgm:presLayoutVars>
      </dgm:prSet>
      <dgm:spPr/>
    </dgm:pt>
    <dgm:pt modelId="{809C14D7-4C49-43DE-ACF4-E52F6DFEC3DB}" type="pres">
      <dgm:prSet presAssocID="{F1770F5E-40C1-433C-BD50-321203600D1B}" presName="L2TextContainerWrapper" presStyleCnt="0">
        <dgm:presLayoutVars>
          <dgm:chMax val="0"/>
          <dgm:chPref val="0"/>
          <dgm:bulletEnabled val="1"/>
        </dgm:presLayoutVars>
      </dgm:prSet>
      <dgm:spPr/>
    </dgm:pt>
    <dgm:pt modelId="{7850D7D0-486A-46CD-B84A-CB5FDB23FC02}" type="pres">
      <dgm:prSet presAssocID="{F1770F5E-40C1-433C-BD50-321203600D1B}" presName="L2TextContainer" presStyleLbl="bgAccFollowNode1" presStyleIdx="2" presStyleCnt="4"/>
      <dgm:spPr/>
    </dgm:pt>
    <dgm:pt modelId="{9332F011-055E-4151-AC1F-1BEACD68BF1A}" type="pres">
      <dgm:prSet presAssocID="{F1770F5E-40C1-433C-BD50-321203600D1B}" presName="FlexibleEmptyPlaceHolder" presStyleCnt="0"/>
      <dgm:spPr/>
    </dgm:pt>
    <dgm:pt modelId="{A3B96439-6722-4CE7-ADD9-DE563330D517}" type="pres">
      <dgm:prSet presAssocID="{F1770F5E-40C1-433C-BD50-321203600D1B}" presName="ConnectLine" presStyleLbl="alignNode1" presStyleIdx="2" presStyleCnt="4"/>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DE20A644-CBF7-40ED-8C68-175715DBAEF6}" type="pres">
      <dgm:prSet presAssocID="{F1770F5E-40C1-433C-BD50-321203600D1B}"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E0AF55A2-1986-42EF-9006-701B16760EC2}" type="pres">
      <dgm:prSet presAssocID="{F1770F5E-40C1-433C-BD50-321203600D1B}" presName="EmptyPlaceHolder" presStyleCnt="0"/>
      <dgm:spPr/>
    </dgm:pt>
    <dgm:pt modelId="{76FA84A5-8F14-4C69-9B9E-A2D578B422BA}" type="pres">
      <dgm:prSet presAssocID="{55A9F459-712C-49F4-A57F-806076771871}" presName="spaceBetweenRectangles" presStyleCnt="0"/>
      <dgm:spPr/>
    </dgm:pt>
    <dgm:pt modelId="{9BDAB997-80D2-48A0-B230-318648A3FAA6}" type="pres">
      <dgm:prSet presAssocID="{B5008580-C8BD-4171-9468-593B2642CFAA}" presName="composite" presStyleCnt="0"/>
      <dgm:spPr/>
    </dgm:pt>
    <dgm:pt modelId="{E232B3A0-4400-486E-B504-B44BA27CD151}" type="pres">
      <dgm:prSet presAssocID="{B5008580-C8BD-4171-9468-593B2642CFAA}" presName="L1TextContainer" presStyleLbl="revTx" presStyleIdx="3" presStyleCnt="4">
        <dgm:presLayoutVars>
          <dgm:chMax val="1"/>
          <dgm:chPref val="1"/>
          <dgm:bulletEnabled val="1"/>
        </dgm:presLayoutVars>
      </dgm:prSet>
      <dgm:spPr/>
    </dgm:pt>
    <dgm:pt modelId="{2FFFE4C9-7A87-423D-9484-529C7362A36C}" type="pres">
      <dgm:prSet presAssocID="{B5008580-C8BD-4171-9468-593B2642CFAA}" presName="L2TextContainerWrapper" presStyleCnt="0">
        <dgm:presLayoutVars>
          <dgm:chMax val="0"/>
          <dgm:chPref val="0"/>
          <dgm:bulletEnabled val="1"/>
        </dgm:presLayoutVars>
      </dgm:prSet>
      <dgm:spPr/>
    </dgm:pt>
    <dgm:pt modelId="{C61985B5-B791-4818-AC82-A8D797791945}" type="pres">
      <dgm:prSet presAssocID="{B5008580-C8BD-4171-9468-593B2642CFAA}" presName="L2TextContainer" presStyleLbl="bgAccFollowNode1" presStyleIdx="3" presStyleCnt="4"/>
      <dgm:spPr/>
    </dgm:pt>
    <dgm:pt modelId="{1C1817FB-BCD6-4BB9-A879-DE978956BE50}" type="pres">
      <dgm:prSet presAssocID="{B5008580-C8BD-4171-9468-593B2642CFAA}" presName="FlexibleEmptyPlaceHolder" presStyleCnt="0"/>
      <dgm:spPr/>
    </dgm:pt>
    <dgm:pt modelId="{F825A272-BBFD-486D-86BB-6B33608CB98C}" type="pres">
      <dgm:prSet presAssocID="{B5008580-C8BD-4171-9468-593B2642CFAA}" presName="ConnectLine" presStyleLbl="alignNode1" presStyleIdx="3" presStyleCnt="4"/>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089E043E-97B7-42F3-A498-6F4E4F309789}" type="pres">
      <dgm:prSet presAssocID="{B5008580-C8BD-4171-9468-593B2642CFAA}"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4215FD42-37A0-4973-887A-880114273E9C}" type="pres">
      <dgm:prSet presAssocID="{B5008580-C8BD-4171-9468-593B2642CFAA}" presName="EmptyPlaceHolder" presStyleCnt="0"/>
      <dgm:spPr/>
    </dgm:pt>
  </dgm:ptLst>
  <dgm:cxnLst>
    <dgm:cxn modelId="{DF29FA20-E3A1-4EBC-8546-323FD889B50C}" type="presOf" srcId="{D25DF725-EDFD-42F5-97C0-29834118140A}" destId="{66CCD223-83B8-441D-B1ED-164C0C4200F8}" srcOrd="0" destOrd="0" presId="urn:microsoft.com/office/officeart/2017/3/layout/HorizontalPathTimeline"/>
    <dgm:cxn modelId="{598A4123-2BB9-4EFF-95DC-A1C59660A04D}" srcId="{8694AC95-C910-47F1-8936-DC0DA59916B7}" destId="{CE4BA886-1FAD-4AA5-9A85-238F43A2D967}" srcOrd="0" destOrd="0" parTransId="{E4CC5281-1393-4103-8007-CC7D5DFC2731}" sibTransId="{89B6FCB6-27C7-4BF6-89B2-58A47C15D0F4}"/>
    <dgm:cxn modelId="{D7D02E24-308F-4CA3-9427-902760CB3866}" srcId="{9E3EA5A4-FC23-44A2-86E8-B67998C52BF0}" destId="{8694AC95-C910-47F1-8936-DC0DA59916B7}" srcOrd="1" destOrd="0" parTransId="{A0318400-733E-4D63-BEE6-46819B8DBF71}" sibTransId="{15A79B22-E2AC-4A77-B04E-93A2845AF19F}"/>
    <dgm:cxn modelId="{136C7542-9A4F-4F0C-81DC-3A6B6023F093}" type="presOf" srcId="{9E3EA5A4-FC23-44A2-86E8-B67998C52BF0}" destId="{310AB52D-F468-43D8-9C66-ACCC664DE69A}" srcOrd="0" destOrd="0" presId="urn:microsoft.com/office/officeart/2017/3/layout/HorizontalPathTimeline"/>
    <dgm:cxn modelId="{1153BD7A-67E4-45E6-A656-C757879D258E}" srcId="{B5008580-C8BD-4171-9468-593B2642CFAA}" destId="{3265C806-1231-444C-97C4-33A308086482}" srcOrd="0" destOrd="0" parTransId="{249FA224-8513-42D7-916D-056961F66310}" sibTransId="{8EA304C1-E9AE-4260-A919-D93ED9AD275C}"/>
    <dgm:cxn modelId="{CDA4DF7B-E615-4DF0-A7E4-A1B97B5BB0AA}" type="presOf" srcId="{3265C806-1231-444C-97C4-33A308086482}" destId="{C61985B5-B791-4818-AC82-A8D797791945}" srcOrd="0" destOrd="0" presId="urn:microsoft.com/office/officeart/2017/3/layout/HorizontalPathTimeline"/>
    <dgm:cxn modelId="{2259DA83-BB72-4A8C-B451-2C23D65C4B47}" srcId="{D25DF725-EDFD-42F5-97C0-29834118140A}" destId="{B4DB1548-C657-4A35-BCD9-EB2526870E78}" srcOrd="0" destOrd="0" parTransId="{66135906-F04C-4DA4-9FE8-6C13F9DC85C5}" sibTransId="{A9818572-2D28-4C85-A227-F96EF6DA6206}"/>
    <dgm:cxn modelId="{95477598-E03A-4D39-B03F-91D54D5653EB}" type="presOf" srcId="{CE4BA886-1FAD-4AA5-9A85-238F43A2D967}" destId="{94B0429D-3274-431B-8EE2-2A036BFE57F5}" srcOrd="0" destOrd="0" presId="urn:microsoft.com/office/officeart/2017/3/layout/HorizontalPathTimeline"/>
    <dgm:cxn modelId="{9995DA99-5E29-45DE-86EC-28508B0FD32B}" type="presOf" srcId="{8694AC95-C910-47F1-8936-DC0DA59916B7}" destId="{C22BFE6B-7565-4473-BA58-383E3072581D}" srcOrd="0" destOrd="0" presId="urn:microsoft.com/office/officeart/2017/3/layout/HorizontalPathTimeline"/>
    <dgm:cxn modelId="{BBF4C3A2-8C81-4B2F-9D8C-7DC11BBAD01A}" type="presOf" srcId="{F1770F5E-40C1-433C-BD50-321203600D1B}" destId="{F5E9CB0B-724C-4897-8877-1A33631C037D}" srcOrd="0" destOrd="0" presId="urn:microsoft.com/office/officeart/2017/3/layout/HorizontalPathTimeline"/>
    <dgm:cxn modelId="{7FA017A6-2DF5-4D95-8CF7-C903419C104B}" type="presOf" srcId="{B4DB1548-C657-4A35-BCD9-EB2526870E78}" destId="{78EEBE6D-8F01-4C3F-849C-2D3768D4C485}" srcOrd="0" destOrd="0" presId="urn:microsoft.com/office/officeart/2017/3/layout/HorizontalPathTimeline"/>
    <dgm:cxn modelId="{FE8F11AF-7BCE-4366-AC92-477860E2ECAD}" srcId="{9E3EA5A4-FC23-44A2-86E8-B67998C52BF0}" destId="{F1770F5E-40C1-433C-BD50-321203600D1B}" srcOrd="2" destOrd="0" parTransId="{78B325B1-6847-4BE2-820D-6CBC61F93D41}" sibTransId="{55A9F459-712C-49F4-A57F-806076771871}"/>
    <dgm:cxn modelId="{8EF082BD-A66B-4507-BB47-AC381D1C2B2E}" type="presOf" srcId="{9CFF0192-326A-420A-A327-6A248F87B601}" destId="{7850D7D0-486A-46CD-B84A-CB5FDB23FC02}" srcOrd="0" destOrd="0" presId="urn:microsoft.com/office/officeart/2017/3/layout/HorizontalPathTimeline"/>
    <dgm:cxn modelId="{987ED0D6-4279-4FA3-9D15-00556C4F8A62}" type="presOf" srcId="{B5008580-C8BD-4171-9468-593B2642CFAA}" destId="{E232B3A0-4400-486E-B504-B44BA27CD151}" srcOrd="0" destOrd="0" presId="urn:microsoft.com/office/officeart/2017/3/layout/HorizontalPathTimeline"/>
    <dgm:cxn modelId="{84DEA9E5-141F-4A5B-80A2-492A35159D13}" srcId="{9E3EA5A4-FC23-44A2-86E8-B67998C52BF0}" destId="{D25DF725-EDFD-42F5-97C0-29834118140A}" srcOrd="0" destOrd="0" parTransId="{4127D8DF-ED5A-4EC5-809D-B746CCB98B16}" sibTransId="{B0C77FCF-9C1A-42CE-899D-CEAAA20BEEDB}"/>
    <dgm:cxn modelId="{B8DACAED-C90E-4FB6-A600-BDA1AA469A91}" srcId="{F1770F5E-40C1-433C-BD50-321203600D1B}" destId="{9CFF0192-326A-420A-A327-6A248F87B601}" srcOrd="0" destOrd="0" parTransId="{B3E7F347-46B8-4845-B085-5C2E507DEDD2}" sibTransId="{91D68D0D-1945-4B3F-B270-2D6F43B1FB51}"/>
    <dgm:cxn modelId="{48422DF2-F3AD-4B0B-863D-3B85287C6BCB}" srcId="{9E3EA5A4-FC23-44A2-86E8-B67998C52BF0}" destId="{B5008580-C8BD-4171-9468-593B2642CFAA}" srcOrd="3" destOrd="0" parTransId="{A3DA677C-651F-4215-A9B2-40B912BAF38B}" sibTransId="{7A3CC1EA-A6C1-4C29-A1D0-D54A3A539726}"/>
    <dgm:cxn modelId="{A7C79A43-0073-480C-BFB5-3F65AA40A9F5}" type="presParOf" srcId="{310AB52D-F468-43D8-9C66-ACCC664DE69A}" destId="{BC552C30-DE67-4137-BA06-4AE97667C570}" srcOrd="0" destOrd="0" presId="urn:microsoft.com/office/officeart/2017/3/layout/HorizontalPathTimeline"/>
    <dgm:cxn modelId="{937F74FF-96DB-4EEC-898D-E34255183943}" type="presParOf" srcId="{310AB52D-F468-43D8-9C66-ACCC664DE69A}" destId="{CE7A1B6A-3C1B-457E-BEFA-35C426E9DDA2}" srcOrd="1" destOrd="0" presId="urn:microsoft.com/office/officeart/2017/3/layout/HorizontalPathTimeline"/>
    <dgm:cxn modelId="{767A8D76-B609-4B87-B9C4-C1356F8C748A}" type="presParOf" srcId="{CE7A1B6A-3C1B-457E-BEFA-35C426E9DDA2}" destId="{EF13B5F1-37E2-46D9-A842-340FF56AEF0E}" srcOrd="0" destOrd="0" presId="urn:microsoft.com/office/officeart/2017/3/layout/HorizontalPathTimeline"/>
    <dgm:cxn modelId="{18EC72B8-81E7-4877-84B0-BF771AC009CC}" type="presParOf" srcId="{EF13B5F1-37E2-46D9-A842-340FF56AEF0E}" destId="{66CCD223-83B8-441D-B1ED-164C0C4200F8}" srcOrd="0" destOrd="0" presId="urn:microsoft.com/office/officeart/2017/3/layout/HorizontalPathTimeline"/>
    <dgm:cxn modelId="{7F896000-752A-44F3-8072-3A6AA22154DC}" type="presParOf" srcId="{EF13B5F1-37E2-46D9-A842-340FF56AEF0E}" destId="{AECEE85E-9735-4A5F-AC77-432D76F1C3DF}" srcOrd="1" destOrd="0" presId="urn:microsoft.com/office/officeart/2017/3/layout/HorizontalPathTimeline"/>
    <dgm:cxn modelId="{7DD535FE-A848-4251-A8AF-06500E57B543}" type="presParOf" srcId="{AECEE85E-9735-4A5F-AC77-432D76F1C3DF}" destId="{78EEBE6D-8F01-4C3F-849C-2D3768D4C485}" srcOrd="0" destOrd="0" presId="urn:microsoft.com/office/officeart/2017/3/layout/HorizontalPathTimeline"/>
    <dgm:cxn modelId="{97B74221-16C4-4D66-83AF-654AA0C57B09}" type="presParOf" srcId="{AECEE85E-9735-4A5F-AC77-432D76F1C3DF}" destId="{1126CA64-EA93-4F3D-9A10-83A457C2EA97}" srcOrd="1" destOrd="0" presId="urn:microsoft.com/office/officeart/2017/3/layout/HorizontalPathTimeline"/>
    <dgm:cxn modelId="{982810A4-5F31-4A1E-81FD-07BBEBFF3F36}" type="presParOf" srcId="{EF13B5F1-37E2-46D9-A842-340FF56AEF0E}" destId="{DEC3A722-30E1-4D10-856A-EA1567636B0B}" srcOrd="2" destOrd="0" presId="urn:microsoft.com/office/officeart/2017/3/layout/HorizontalPathTimeline"/>
    <dgm:cxn modelId="{25CB69DC-CABB-4B92-B79A-F3A0E8227956}" type="presParOf" srcId="{EF13B5F1-37E2-46D9-A842-340FF56AEF0E}" destId="{05C7D96B-AEC0-440F-9432-D81FC71CB557}" srcOrd="3" destOrd="0" presId="urn:microsoft.com/office/officeart/2017/3/layout/HorizontalPathTimeline"/>
    <dgm:cxn modelId="{A965EE7A-41F1-408F-8B9B-10DE238D1B49}" type="presParOf" srcId="{EF13B5F1-37E2-46D9-A842-340FF56AEF0E}" destId="{EEC21C30-0FC8-4F04-BF7B-3D8E41DBC705}" srcOrd="4" destOrd="0" presId="urn:microsoft.com/office/officeart/2017/3/layout/HorizontalPathTimeline"/>
    <dgm:cxn modelId="{430E59EF-032F-4E40-8572-83CE093D70D7}" type="presParOf" srcId="{CE7A1B6A-3C1B-457E-BEFA-35C426E9DDA2}" destId="{79496B9C-000A-4C48-92AB-CE35767061ED}" srcOrd="1" destOrd="0" presId="urn:microsoft.com/office/officeart/2017/3/layout/HorizontalPathTimeline"/>
    <dgm:cxn modelId="{D352A722-A043-4728-87B6-28947056575F}" type="presParOf" srcId="{CE7A1B6A-3C1B-457E-BEFA-35C426E9DDA2}" destId="{EBAAC8DC-DAB0-42FC-90FF-186FB6A1C09B}" srcOrd="2" destOrd="0" presId="urn:microsoft.com/office/officeart/2017/3/layout/HorizontalPathTimeline"/>
    <dgm:cxn modelId="{6E0C6FDF-2F0E-4C38-AFF9-7390105CD1C2}" type="presParOf" srcId="{EBAAC8DC-DAB0-42FC-90FF-186FB6A1C09B}" destId="{C22BFE6B-7565-4473-BA58-383E3072581D}" srcOrd="0" destOrd="0" presId="urn:microsoft.com/office/officeart/2017/3/layout/HorizontalPathTimeline"/>
    <dgm:cxn modelId="{1F066AA8-A90B-450F-8456-972A9FEC0AA3}" type="presParOf" srcId="{EBAAC8DC-DAB0-42FC-90FF-186FB6A1C09B}" destId="{20D3979E-5356-41D8-B63D-0F08BB5D0CEE}" srcOrd="1" destOrd="0" presId="urn:microsoft.com/office/officeart/2017/3/layout/HorizontalPathTimeline"/>
    <dgm:cxn modelId="{C8AC6D7F-806B-41D0-95AA-49C04C38FFDD}" type="presParOf" srcId="{20D3979E-5356-41D8-B63D-0F08BB5D0CEE}" destId="{94B0429D-3274-431B-8EE2-2A036BFE57F5}" srcOrd="0" destOrd="0" presId="urn:microsoft.com/office/officeart/2017/3/layout/HorizontalPathTimeline"/>
    <dgm:cxn modelId="{9215D70B-4031-4D20-A9EF-02E288A201C8}" type="presParOf" srcId="{20D3979E-5356-41D8-B63D-0F08BB5D0CEE}" destId="{649A9750-358D-47DF-87BD-FA7CE70AE98C}" srcOrd="1" destOrd="0" presId="urn:microsoft.com/office/officeart/2017/3/layout/HorizontalPathTimeline"/>
    <dgm:cxn modelId="{2D246600-0703-4D78-8574-A56B6C715858}" type="presParOf" srcId="{EBAAC8DC-DAB0-42FC-90FF-186FB6A1C09B}" destId="{47CC8A81-3B61-47C1-A211-937792E23115}" srcOrd="2" destOrd="0" presId="urn:microsoft.com/office/officeart/2017/3/layout/HorizontalPathTimeline"/>
    <dgm:cxn modelId="{F995C3B4-351C-42A7-B92D-C41FDE2FF4FA}" type="presParOf" srcId="{EBAAC8DC-DAB0-42FC-90FF-186FB6A1C09B}" destId="{281B2C81-5F10-44D3-8224-32C41E9F5B5F}" srcOrd="3" destOrd="0" presId="urn:microsoft.com/office/officeart/2017/3/layout/HorizontalPathTimeline"/>
    <dgm:cxn modelId="{9D9D7488-FD25-4DF7-8102-B30A9FC001F5}" type="presParOf" srcId="{EBAAC8DC-DAB0-42FC-90FF-186FB6A1C09B}" destId="{7904A72C-ADEC-4CF5-BA62-415840FC35D4}" srcOrd="4" destOrd="0" presId="urn:microsoft.com/office/officeart/2017/3/layout/HorizontalPathTimeline"/>
    <dgm:cxn modelId="{A5294494-10E9-406F-973C-E786E7F32CB5}" type="presParOf" srcId="{CE7A1B6A-3C1B-457E-BEFA-35C426E9DDA2}" destId="{8CEEBB6D-85EC-4BC9-AE1F-5F6F400E995B}" srcOrd="3" destOrd="0" presId="urn:microsoft.com/office/officeart/2017/3/layout/HorizontalPathTimeline"/>
    <dgm:cxn modelId="{1EE0A36B-806C-4BCB-97B8-84527879C17E}" type="presParOf" srcId="{CE7A1B6A-3C1B-457E-BEFA-35C426E9DDA2}" destId="{263A0F1D-33DE-4679-BFB8-3DC57DC5FDC5}" srcOrd="4" destOrd="0" presId="urn:microsoft.com/office/officeart/2017/3/layout/HorizontalPathTimeline"/>
    <dgm:cxn modelId="{EF8AD24A-7D1A-4EAA-AF59-E00428FD5413}" type="presParOf" srcId="{263A0F1D-33DE-4679-BFB8-3DC57DC5FDC5}" destId="{F5E9CB0B-724C-4897-8877-1A33631C037D}" srcOrd="0" destOrd="0" presId="urn:microsoft.com/office/officeart/2017/3/layout/HorizontalPathTimeline"/>
    <dgm:cxn modelId="{36289162-20CB-4033-8912-86DFE3ED3D69}" type="presParOf" srcId="{263A0F1D-33DE-4679-BFB8-3DC57DC5FDC5}" destId="{809C14D7-4C49-43DE-ACF4-E52F6DFEC3DB}" srcOrd="1" destOrd="0" presId="urn:microsoft.com/office/officeart/2017/3/layout/HorizontalPathTimeline"/>
    <dgm:cxn modelId="{21C7A431-177F-489A-8F57-DCCE51E78DAC}" type="presParOf" srcId="{809C14D7-4C49-43DE-ACF4-E52F6DFEC3DB}" destId="{7850D7D0-486A-46CD-B84A-CB5FDB23FC02}" srcOrd="0" destOrd="0" presId="urn:microsoft.com/office/officeart/2017/3/layout/HorizontalPathTimeline"/>
    <dgm:cxn modelId="{842A1149-17DB-4629-90B6-8155AB7295CE}" type="presParOf" srcId="{809C14D7-4C49-43DE-ACF4-E52F6DFEC3DB}" destId="{9332F011-055E-4151-AC1F-1BEACD68BF1A}" srcOrd="1" destOrd="0" presId="urn:microsoft.com/office/officeart/2017/3/layout/HorizontalPathTimeline"/>
    <dgm:cxn modelId="{EA6A8E40-8F00-475E-B2A3-17D8E6F6CC2B}" type="presParOf" srcId="{263A0F1D-33DE-4679-BFB8-3DC57DC5FDC5}" destId="{A3B96439-6722-4CE7-ADD9-DE563330D517}" srcOrd="2" destOrd="0" presId="urn:microsoft.com/office/officeart/2017/3/layout/HorizontalPathTimeline"/>
    <dgm:cxn modelId="{BF436A8E-B912-47D7-92CC-86335C55BF5A}" type="presParOf" srcId="{263A0F1D-33DE-4679-BFB8-3DC57DC5FDC5}" destId="{DE20A644-CBF7-40ED-8C68-175715DBAEF6}" srcOrd="3" destOrd="0" presId="urn:microsoft.com/office/officeart/2017/3/layout/HorizontalPathTimeline"/>
    <dgm:cxn modelId="{DB86FB69-E2D2-42EE-9866-39BCCAA5FA04}" type="presParOf" srcId="{263A0F1D-33DE-4679-BFB8-3DC57DC5FDC5}" destId="{E0AF55A2-1986-42EF-9006-701B16760EC2}" srcOrd="4" destOrd="0" presId="urn:microsoft.com/office/officeart/2017/3/layout/HorizontalPathTimeline"/>
    <dgm:cxn modelId="{36F34521-DEFD-43E6-8D02-6BE28878CDF7}" type="presParOf" srcId="{CE7A1B6A-3C1B-457E-BEFA-35C426E9DDA2}" destId="{76FA84A5-8F14-4C69-9B9E-A2D578B422BA}" srcOrd="5" destOrd="0" presId="urn:microsoft.com/office/officeart/2017/3/layout/HorizontalPathTimeline"/>
    <dgm:cxn modelId="{6612B42D-70F3-464C-8D76-D28738F38651}" type="presParOf" srcId="{CE7A1B6A-3C1B-457E-BEFA-35C426E9DDA2}" destId="{9BDAB997-80D2-48A0-B230-318648A3FAA6}" srcOrd="6" destOrd="0" presId="urn:microsoft.com/office/officeart/2017/3/layout/HorizontalPathTimeline"/>
    <dgm:cxn modelId="{9A83449E-E558-49AB-823C-7A5310F426C6}" type="presParOf" srcId="{9BDAB997-80D2-48A0-B230-318648A3FAA6}" destId="{E232B3A0-4400-486E-B504-B44BA27CD151}" srcOrd="0" destOrd="0" presId="urn:microsoft.com/office/officeart/2017/3/layout/HorizontalPathTimeline"/>
    <dgm:cxn modelId="{042B6E36-0F3D-42E5-BBBC-1EEBA4B34FE7}" type="presParOf" srcId="{9BDAB997-80D2-48A0-B230-318648A3FAA6}" destId="{2FFFE4C9-7A87-423D-9484-529C7362A36C}" srcOrd="1" destOrd="0" presId="urn:microsoft.com/office/officeart/2017/3/layout/HorizontalPathTimeline"/>
    <dgm:cxn modelId="{2E563742-5BCD-4436-B852-1C983414A1FC}" type="presParOf" srcId="{2FFFE4C9-7A87-423D-9484-529C7362A36C}" destId="{C61985B5-B791-4818-AC82-A8D797791945}" srcOrd="0" destOrd="0" presId="urn:microsoft.com/office/officeart/2017/3/layout/HorizontalPathTimeline"/>
    <dgm:cxn modelId="{C000EDE0-A90D-4121-B8F0-87F988E092C1}" type="presParOf" srcId="{2FFFE4C9-7A87-423D-9484-529C7362A36C}" destId="{1C1817FB-BCD6-4BB9-A879-DE978956BE50}" srcOrd="1" destOrd="0" presId="urn:microsoft.com/office/officeart/2017/3/layout/HorizontalPathTimeline"/>
    <dgm:cxn modelId="{4B47FB9A-96E9-4971-A62B-B9C9EF266B35}" type="presParOf" srcId="{9BDAB997-80D2-48A0-B230-318648A3FAA6}" destId="{F825A272-BBFD-486D-86BB-6B33608CB98C}" srcOrd="2" destOrd="0" presId="urn:microsoft.com/office/officeart/2017/3/layout/HorizontalPathTimeline"/>
    <dgm:cxn modelId="{0D6A41CE-5D20-4FB5-99A5-3AA25A130529}" type="presParOf" srcId="{9BDAB997-80D2-48A0-B230-318648A3FAA6}" destId="{089E043E-97B7-42F3-A498-6F4E4F309789}" srcOrd="3" destOrd="0" presId="urn:microsoft.com/office/officeart/2017/3/layout/HorizontalPathTimeline"/>
    <dgm:cxn modelId="{0672A2F2-01B0-4C40-A9E4-C94AE575A96B}" type="presParOf" srcId="{9BDAB997-80D2-48A0-B230-318648A3FAA6}" destId="{4215FD42-37A0-4973-887A-880114273E9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5B77A4-E211-47CE-BF2E-E99F3A57298C}"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ABC6E64B-5A23-4111-B23E-EF3A0C8D2FF7}">
      <dgm:prSet/>
      <dgm:spPr/>
      <dgm:t>
        <a:bodyPr/>
        <a:lstStyle/>
        <a:p>
          <a:pPr>
            <a:defRPr b="1"/>
          </a:pPr>
          <a:r>
            <a:rPr lang="en-US"/>
            <a:t>1989</a:t>
          </a:r>
        </a:p>
      </dgm:t>
    </dgm:pt>
    <dgm:pt modelId="{3732169B-E8B5-45CA-B8AE-DEA3DEFFC877}" type="parTrans" cxnId="{BF04910C-AB7A-4CFD-85D2-5F98FA556BDB}">
      <dgm:prSet/>
      <dgm:spPr/>
      <dgm:t>
        <a:bodyPr/>
        <a:lstStyle/>
        <a:p>
          <a:endParaRPr lang="en-US"/>
        </a:p>
      </dgm:t>
    </dgm:pt>
    <dgm:pt modelId="{929A20DB-65AE-40C3-9F55-64F7244CFE78}" type="sibTrans" cxnId="{BF04910C-AB7A-4CFD-85D2-5F98FA556BDB}">
      <dgm:prSet/>
      <dgm:spPr/>
      <dgm:t>
        <a:bodyPr/>
        <a:lstStyle/>
        <a:p>
          <a:endParaRPr lang="en-US"/>
        </a:p>
      </dgm:t>
    </dgm:pt>
    <dgm:pt modelId="{2E226287-31AB-466C-88FD-DDDD4F8A7EE4}">
      <dgm:prSet/>
      <dgm:spPr/>
      <dgm:t>
        <a:bodyPr/>
        <a:lstStyle/>
        <a:p>
          <a:r>
            <a:rPr lang="en-US"/>
            <a:t>Yann LeCun develops the convolutional neural network, which is now one of the most widely used types of neural networks.</a:t>
          </a:r>
        </a:p>
      </dgm:t>
    </dgm:pt>
    <dgm:pt modelId="{EB70EA12-525E-42BA-B0C7-7E9C5AEA2400}" type="parTrans" cxnId="{550385A6-7875-44BB-B573-2A67C086399C}">
      <dgm:prSet/>
      <dgm:spPr/>
      <dgm:t>
        <a:bodyPr/>
        <a:lstStyle/>
        <a:p>
          <a:endParaRPr lang="en-US"/>
        </a:p>
      </dgm:t>
    </dgm:pt>
    <dgm:pt modelId="{56916761-4811-402A-B133-0FEAFEB38A62}" type="sibTrans" cxnId="{550385A6-7875-44BB-B573-2A67C086399C}">
      <dgm:prSet/>
      <dgm:spPr/>
      <dgm:t>
        <a:bodyPr/>
        <a:lstStyle/>
        <a:p>
          <a:endParaRPr lang="en-US"/>
        </a:p>
      </dgm:t>
    </dgm:pt>
    <dgm:pt modelId="{86FB873A-80C4-48E1-B258-E420D2D0E5D2}">
      <dgm:prSet/>
      <dgm:spPr/>
      <dgm:t>
        <a:bodyPr/>
        <a:lstStyle/>
        <a:p>
          <a:pPr>
            <a:defRPr b="1"/>
          </a:pPr>
          <a:r>
            <a:rPr lang="en-US"/>
            <a:t>2006</a:t>
          </a:r>
        </a:p>
      </dgm:t>
    </dgm:pt>
    <dgm:pt modelId="{6A1059C5-2DE0-42E6-886E-82F67CEC8587}" type="parTrans" cxnId="{03AEA539-C3D1-484D-B0BB-5545DEA5D84E}">
      <dgm:prSet/>
      <dgm:spPr/>
      <dgm:t>
        <a:bodyPr/>
        <a:lstStyle/>
        <a:p>
          <a:endParaRPr lang="en-US"/>
        </a:p>
      </dgm:t>
    </dgm:pt>
    <dgm:pt modelId="{CF4A1432-7F06-4FFE-B2E4-253F7A1535DC}" type="sibTrans" cxnId="{03AEA539-C3D1-484D-B0BB-5545DEA5D84E}">
      <dgm:prSet/>
      <dgm:spPr/>
      <dgm:t>
        <a:bodyPr/>
        <a:lstStyle/>
        <a:p>
          <a:endParaRPr lang="en-US"/>
        </a:p>
      </dgm:t>
    </dgm:pt>
    <dgm:pt modelId="{15D8F3FD-8D74-426A-9675-D40C790EF108}">
      <dgm:prSet/>
      <dgm:spPr/>
      <dgm:t>
        <a:bodyPr/>
        <a:lstStyle/>
        <a:p>
          <a:r>
            <a:rPr lang="en-US"/>
            <a:t>Geoffrey Hinton, Terrence Sejnowski, and others develop the deep belief network, which is a type of neural network that can learn to represent data in a hierarchical manner.</a:t>
          </a:r>
        </a:p>
      </dgm:t>
    </dgm:pt>
    <dgm:pt modelId="{302A9B38-0AA7-49B1-AC17-9F9E86EC0FEC}" type="parTrans" cxnId="{31644112-032A-4888-8501-D9F0669CC0A1}">
      <dgm:prSet/>
      <dgm:spPr/>
      <dgm:t>
        <a:bodyPr/>
        <a:lstStyle/>
        <a:p>
          <a:endParaRPr lang="en-US"/>
        </a:p>
      </dgm:t>
    </dgm:pt>
    <dgm:pt modelId="{3FD8D857-8E0F-495E-B1AD-7429A03E052E}" type="sibTrans" cxnId="{31644112-032A-4888-8501-D9F0669CC0A1}">
      <dgm:prSet/>
      <dgm:spPr/>
      <dgm:t>
        <a:bodyPr/>
        <a:lstStyle/>
        <a:p>
          <a:endParaRPr lang="en-US"/>
        </a:p>
      </dgm:t>
    </dgm:pt>
    <dgm:pt modelId="{F68B8576-C62A-4F61-BD49-58E4B7B91B90}">
      <dgm:prSet/>
      <dgm:spPr/>
      <dgm:t>
        <a:bodyPr/>
        <a:lstStyle/>
        <a:p>
          <a:pPr>
            <a:defRPr b="1"/>
          </a:pPr>
          <a:r>
            <a:rPr lang="en-US"/>
            <a:t>2012</a:t>
          </a:r>
        </a:p>
      </dgm:t>
    </dgm:pt>
    <dgm:pt modelId="{F66B0931-FCA0-4823-8279-30ACA7D34C8F}" type="parTrans" cxnId="{95CE32C7-E562-4650-A2A5-CD2D21EB51C6}">
      <dgm:prSet/>
      <dgm:spPr/>
      <dgm:t>
        <a:bodyPr/>
        <a:lstStyle/>
        <a:p>
          <a:endParaRPr lang="en-US"/>
        </a:p>
      </dgm:t>
    </dgm:pt>
    <dgm:pt modelId="{B5662CC1-C3DE-43E7-B281-A5EE953A6D9B}" type="sibTrans" cxnId="{95CE32C7-E562-4650-A2A5-CD2D21EB51C6}">
      <dgm:prSet/>
      <dgm:spPr/>
      <dgm:t>
        <a:bodyPr/>
        <a:lstStyle/>
        <a:p>
          <a:endParaRPr lang="en-US"/>
        </a:p>
      </dgm:t>
    </dgm:pt>
    <dgm:pt modelId="{7C392CE5-43E1-40FE-846A-2CE666D764C6}">
      <dgm:prSet/>
      <dgm:spPr/>
      <dgm:t>
        <a:bodyPr/>
        <a:lstStyle/>
        <a:p>
          <a:r>
            <a:rPr lang="en-US"/>
            <a:t>Alex Krizhevsky, Ilya Sutskever, and Geoffrey Hinton develop the AlexNet convolutional neural network, which achieves state-of-the-art results on the ImageNet image classification task.</a:t>
          </a:r>
        </a:p>
      </dgm:t>
    </dgm:pt>
    <dgm:pt modelId="{2123177D-BB8F-49F9-A81F-DF80D83B8712}" type="parTrans" cxnId="{FCCD746F-886F-469E-83A1-05D9F3765049}">
      <dgm:prSet/>
      <dgm:spPr/>
      <dgm:t>
        <a:bodyPr/>
        <a:lstStyle/>
        <a:p>
          <a:endParaRPr lang="en-US"/>
        </a:p>
      </dgm:t>
    </dgm:pt>
    <dgm:pt modelId="{C1E84BF4-B3A9-4886-8B69-1737928ADE5A}" type="sibTrans" cxnId="{FCCD746F-886F-469E-83A1-05D9F3765049}">
      <dgm:prSet/>
      <dgm:spPr/>
      <dgm:t>
        <a:bodyPr/>
        <a:lstStyle/>
        <a:p>
          <a:endParaRPr lang="en-US"/>
        </a:p>
      </dgm:t>
    </dgm:pt>
    <dgm:pt modelId="{C9F720EA-8724-4567-996A-DE37F3049741}">
      <dgm:prSet/>
      <dgm:spPr/>
      <dgm:t>
        <a:bodyPr/>
        <a:lstStyle/>
        <a:p>
          <a:pPr>
            <a:defRPr b="1"/>
          </a:pPr>
          <a:r>
            <a:rPr lang="en-US"/>
            <a:t>2015</a:t>
          </a:r>
        </a:p>
      </dgm:t>
    </dgm:pt>
    <dgm:pt modelId="{0C41FCF9-4BDB-422A-AB6C-18A34105A3F8}" type="parTrans" cxnId="{0139E17A-7000-4199-A81A-973DC58F3203}">
      <dgm:prSet/>
      <dgm:spPr/>
      <dgm:t>
        <a:bodyPr/>
        <a:lstStyle/>
        <a:p>
          <a:endParaRPr lang="en-US"/>
        </a:p>
      </dgm:t>
    </dgm:pt>
    <dgm:pt modelId="{36A385AD-A3DE-497F-BDAD-C40F72D4126F}" type="sibTrans" cxnId="{0139E17A-7000-4199-A81A-973DC58F3203}">
      <dgm:prSet/>
      <dgm:spPr/>
      <dgm:t>
        <a:bodyPr/>
        <a:lstStyle/>
        <a:p>
          <a:endParaRPr lang="en-US"/>
        </a:p>
      </dgm:t>
    </dgm:pt>
    <dgm:pt modelId="{713163A9-DC31-4551-BDBB-098AE9947F86}">
      <dgm:prSet/>
      <dgm:spPr/>
      <dgm:t>
        <a:bodyPr/>
        <a:lstStyle/>
        <a:p>
          <a:r>
            <a:rPr lang="en-US"/>
            <a:t>Google's AlphaGo program defeats a professional Go player, which is considered to be a major breakthrough for artificial intelligence.</a:t>
          </a:r>
        </a:p>
      </dgm:t>
    </dgm:pt>
    <dgm:pt modelId="{92189C83-F2C0-4020-B3DC-3BD125A58B47}" type="parTrans" cxnId="{99EE940E-6CAA-4E2C-AD78-11718B876ED0}">
      <dgm:prSet/>
      <dgm:spPr/>
      <dgm:t>
        <a:bodyPr/>
        <a:lstStyle/>
        <a:p>
          <a:endParaRPr lang="en-US"/>
        </a:p>
      </dgm:t>
    </dgm:pt>
    <dgm:pt modelId="{B793D49C-BD71-4CC0-A34A-FC63EAC3C0BC}" type="sibTrans" cxnId="{99EE940E-6CAA-4E2C-AD78-11718B876ED0}">
      <dgm:prSet/>
      <dgm:spPr/>
      <dgm:t>
        <a:bodyPr/>
        <a:lstStyle/>
        <a:p>
          <a:endParaRPr lang="en-US"/>
        </a:p>
      </dgm:t>
    </dgm:pt>
    <dgm:pt modelId="{DC63DB56-9737-4E3E-9346-706682F19152}" type="pres">
      <dgm:prSet presAssocID="{825B77A4-E211-47CE-BF2E-E99F3A57298C}" presName="root" presStyleCnt="0">
        <dgm:presLayoutVars>
          <dgm:chMax/>
          <dgm:chPref/>
          <dgm:animLvl val="lvl"/>
        </dgm:presLayoutVars>
      </dgm:prSet>
      <dgm:spPr/>
    </dgm:pt>
    <dgm:pt modelId="{2C9FFEB8-8AD5-4378-92D4-BB8CA20FADE7}" type="pres">
      <dgm:prSet presAssocID="{825B77A4-E211-47CE-BF2E-E99F3A57298C}" presName="divider" presStyleLbl="node1" presStyleIdx="0" presStyleCnt="1"/>
      <dgm:spPr/>
    </dgm:pt>
    <dgm:pt modelId="{BECD5501-4608-48D3-B707-481165E7AA58}" type="pres">
      <dgm:prSet presAssocID="{825B77A4-E211-47CE-BF2E-E99F3A57298C}" presName="nodes" presStyleCnt="0">
        <dgm:presLayoutVars>
          <dgm:chMax/>
          <dgm:chPref/>
          <dgm:animLvl val="lvl"/>
        </dgm:presLayoutVars>
      </dgm:prSet>
      <dgm:spPr/>
    </dgm:pt>
    <dgm:pt modelId="{FC68EBED-90AB-437E-811F-EAB41EABF6D4}" type="pres">
      <dgm:prSet presAssocID="{ABC6E64B-5A23-4111-B23E-EF3A0C8D2FF7}" presName="composite" presStyleCnt="0"/>
      <dgm:spPr/>
    </dgm:pt>
    <dgm:pt modelId="{55B2258F-5A55-4B4B-80E9-EA4284ABFE50}" type="pres">
      <dgm:prSet presAssocID="{ABC6E64B-5A23-4111-B23E-EF3A0C8D2FF7}" presName="L1TextContainer" presStyleLbl="revTx" presStyleIdx="0" presStyleCnt="4">
        <dgm:presLayoutVars>
          <dgm:chMax val="1"/>
          <dgm:chPref val="1"/>
          <dgm:bulletEnabled val="1"/>
        </dgm:presLayoutVars>
      </dgm:prSet>
      <dgm:spPr/>
    </dgm:pt>
    <dgm:pt modelId="{5A4AA380-E5C6-4DF0-893F-F34F25AAA6B4}" type="pres">
      <dgm:prSet presAssocID="{ABC6E64B-5A23-4111-B23E-EF3A0C8D2FF7}" presName="L2TextContainerWrapper" presStyleCnt="0">
        <dgm:presLayoutVars>
          <dgm:chMax val="0"/>
          <dgm:chPref val="0"/>
          <dgm:bulletEnabled val="1"/>
        </dgm:presLayoutVars>
      </dgm:prSet>
      <dgm:spPr/>
    </dgm:pt>
    <dgm:pt modelId="{B4C04A30-CDEA-4873-B349-750CC826AA6D}" type="pres">
      <dgm:prSet presAssocID="{ABC6E64B-5A23-4111-B23E-EF3A0C8D2FF7}" presName="L2TextContainer" presStyleLbl="bgAccFollowNode1" presStyleIdx="0" presStyleCnt="4"/>
      <dgm:spPr/>
    </dgm:pt>
    <dgm:pt modelId="{114FE8EC-4EF4-43D9-BEE2-421296BCE7D1}" type="pres">
      <dgm:prSet presAssocID="{ABC6E64B-5A23-4111-B23E-EF3A0C8D2FF7}" presName="FlexibleEmptyPlaceHolder" presStyleCnt="0"/>
      <dgm:spPr/>
    </dgm:pt>
    <dgm:pt modelId="{4D47CC59-880F-406D-92BD-C1A74AC5D521}" type="pres">
      <dgm:prSet presAssocID="{ABC6E64B-5A23-4111-B23E-EF3A0C8D2FF7}" presName="ConnectLine" presStyleLbl="alignNode1" presStyleIdx="0"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690DCFA1-D48C-476A-A872-18E303172704}" type="pres">
      <dgm:prSet presAssocID="{ABC6E64B-5A23-4111-B23E-EF3A0C8D2FF7}"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D263DBC1-642F-4799-B6A2-5B24A59DE985}" type="pres">
      <dgm:prSet presAssocID="{ABC6E64B-5A23-4111-B23E-EF3A0C8D2FF7}" presName="EmptyPlaceHolder" presStyleCnt="0"/>
      <dgm:spPr/>
    </dgm:pt>
    <dgm:pt modelId="{A51C77A8-B22D-446F-95B0-0A272964030A}" type="pres">
      <dgm:prSet presAssocID="{929A20DB-65AE-40C3-9F55-64F7244CFE78}" presName="spaceBetweenRectangles" presStyleCnt="0"/>
      <dgm:spPr/>
    </dgm:pt>
    <dgm:pt modelId="{B7A489AF-8D66-4347-90E8-E1BE1B38641C}" type="pres">
      <dgm:prSet presAssocID="{86FB873A-80C4-48E1-B258-E420D2D0E5D2}" presName="composite" presStyleCnt="0"/>
      <dgm:spPr/>
    </dgm:pt>
    <dgm:pt modelId="{6DE98801-934F-4513-BF11-D2DABA55E732}" type="pres">
      <dgm:prSet presAssocID="{86FB873A-80C4-48E1-B258-E420D2D0E5D2}" presName="L1TextContainer" presStyleLbl="revTx" presStyleIdx="1" presStyleCnt="4">
        <dgm:presLayoutVars>
          <dgm:chMax val="1"/>
          <dgm:chPref val="1"/>
          <dgm:bulletEnabled val="1"/>
        </dgm:presLayoutVars>
      </dgm:prSet>
      <dgm:spPr/>
    </dgm:pt>
    <dgm:pt modelId="{906511C4-776F-43D7-B839-AE657DA6AB00}" type="pres">
      <dgm:prSet presAssocID="{86FB873A-80C4-48E1-B258-E420D2D0E5D2}" presName="L2TextContainerWrapper" presStyleCnt="0">
        <dgm:presLayoutVars>
          <dgm:chMax val="0"/>
          <dgm:chPref val="0"/>
          <dgm:bulletEnabled val="1"/>
        </dgm:presLayoutVars>
      </dgm:prSet>
      <dgm:spPr/>
    </dgm:pt>
    <dgm:pt modelId="{F82A4FB0-075A-449D-813F-8341CA13E518}" type="pres">
      <dgm:prSet presAssocID="{86FB873A-80C4-48E1-B258-E420D2D0E5D2}" presName="L2TextContainer" presStyleLbl="bgAccFollowNode1" presStyleIdx="1" presStyleCnt="4"/>
      <dgm:spPr/>
    </dgm:pt>
    <dgm:pt modelId="{ACB7934F-4F26-440C-B855-CE93E87778C5}" type="pres">
      <dgm:prSet presAssocID="{86FB873A-80C4-48E1-B258-E420D2D0E5D2}" presName="FlexibleEmptyPlaceHolder" presStyleCnt="0"/>
      <dgm:spPr/>
    </dgm:pt>
    <dgm:pt modelId="{8D6DFC58-F4DF-4D35-9460-DA8878A48750}" type="pres">
      <dgm:prSet presAssocID="{86FB873A-80C4-48E1-B258-E420D2D0E5D2}" presName="ConnectLine" presStyleLbl="alignNode1" presStyleIdx="1"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F6735C57-3799-44C6-ADF0-13B974CD4668}" type="pres">
      <dgm:prSet presAssocID="{86FB873A-80C4-48E1-B258-E420D2D0E5D2}"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DAD2FD51-A76C-4896-9AC2-9AF1E1458B73}" type="pres">
      <dgm:prSet presAssocID="{86FB873A-80C4-48E1-B258-E420D2D0E5D2}" presName="EmptyPlaceHolder" presStyleCnt="0"/>
      <dgm:spPr/>
    </dgm:pt>
    <dgm:pt modelId="{23DA4A40-4D31-438E-981F-DB782F8A860E}" type="pres">
      <dgm:prSet presAssocID="{CF4A1432-7F06-4FFE-B2E4-253F7A1535DC}" presName="spaceBetweenRectangles" presStyleCnt="0"/>
      <dgm:spPr/>
    </dgm:pt>
    <dgm:pt modelId="{F82BD2EE-A2F8-42E6-BD9C-AA87161B6742}" type="pres">
      <dgm:prSet presAssocID="{F68B8576-C62A-4F61-BD49-58E4B7B91B90}" presName="composite" presStyleCnt="0"/>
      <dgm:spPr/>
    </dgm:pt>
    <dgm:pt modelId="{5F8DD4B9-604B-4B41-A5CF-0FEA818A8A66}" type="pres">
      <dgm:prSet presAssocID="{F68B8576-C62A-4F61-BD49-58E4B7B91B90}" presName="L1TextContainer" presStyleLbl="revTx" presStyleIdx="2" presStyleCnt="4">
        <dgm:presLayoutVars>
          <dgm:chMax val="1"/>
          <dgm:chPref val="1"/>
          <dgm:bulletEnabled val="1"/>
        </dgm:presLayoutVars>
      </dgm:prSet>
      <dgm:spPr/>
    </dgm:pt>
    <dgm:pt modelId="{AEB8A3E6-A418-4160-A1C2-BE9EA6FB8468}" type="pres">
      <dgm:prSet presAssocID="{F68B8576-C62A-4F61-BD49-58E4B7B91B90}" presName="L2TextContainerWrapper" presStyleCnt="0">
        <dgm:presLayoutVars>
          <dgm:chMax val="0"/>
          <dgm:chPref val="0"/>
          <dgm:bulletEnabled val="1"/>
        </dgm:presLayoutVars>
      </dgm:prSet>
      <dgm:spPr/>
    </dgm:pt>
    <dgm:pt modelId="{8690D321-5D04-43D2-A6B8-A320285E6714}" type="pres">
      <dgm:prSet presAssocID="{F68B8576-C62A-4F61-BD49-58E4B7B91B90}" presName="L2TextContainer" presStyleLbl="bgAccFollowNode1" presStyleIdx="2" presStyleCnt="4"/>
      <dgm:spPr/>
    </dgm:pt>
    <dgm:pt modelId="{BA5D4C4D-5680-44C4-9983-A476E6FC53F1}" type="pres">
      <dgm:prSet presAssocID="{F68B8576-C62A-4F61-BD49-58E4B7B91B90}" presName="FlexibleEmptyPlaceHolder" presStyleCnt="0"/>
      <dgm:spPr/>
    </dgm:pt>
    <dgm:pt modelId="{7693E706-EA68-4667-BB50-15BFAB4EB5E4}" type="pres">
      <dgm:prSet presAssocID="{F68B8576-C62A-4F61-BD49-58E4B7B91B90}" presName="ConnectLine" presStyleLbl="alignNode1" presStyleIdx="2"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0EF2171-970C-4265-9643-507DBA08391C}" type="pres">
      <dgm:prSet presAssocID="{F68B8576-C62A-4F61-BD49-58E4B7B91B90}"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B14984EA-7101-45F3-8964-B1BDD38EC2A2}" type="pres">
      <dgm:prSet presAssocID="{F68B8576-C62A-4F61-BD49-58E4B7B91B90}" presName="EmptyPlaceHolder" presStyleCnt="0"/>
      <dgm:spPr/>
    </dgm:pt>
    <dgm:pt modelId="{CA087FA8-3F55-4202-894F-57846D4A96D5}" type="pres">
      <dgm:prSet presAssocID="{B5662CC1-C3DE-43E7-B281-A5EE953A6D9B}" presName="spaceBetweenRectangles" presStyleCnt="0"/>
      <dgm:spPr/>
    </dgm:pt>
    <dgm:pt modelId="{61FBA296-4101-48D9-8C36-C6457F5778C9}" type="pres">
      <dgm:prSet presAssocID="{C9F720EA-8724-4567-996A-DE37F3049741}" presName="composite" presStyleCnt="0"/>
      <dgm:spPr/>
    </dgm:pt>
    <dgm:pt modelId="{F0C0E0FC-AA81-4F12-BE46-164A102C848C}" type="pres">
      <dgm:prSet presAssocID="{C9F720EA-8724-4567-996A-DE37F3049741}" presName="L1TextContainer" presStyleLbl="revTx" presStyleIdx="3" presStyleCnt="4">
        <dgm:presLayoutVars>
          <dgm:chMax val="1"/>
          <dgm:chPref val="1"/>
          <dgm:bulletEnabled val="1"/>
        </dgm:presLayoutVars>
      </dgm:prSet>
      <dgm:spPr/>
    </dgm:pt>
    <dgm:pt modelId="{F952D736-6F95-4B1F-91AC-B44FAE6A83AE}" type="pres">
      <dgm:prSet presAssocID="{C9F720EA-8724-4567-996A-DE37F3049741}" presName="L2TextContainerWrapper" presStyleCnt="0">
        <dgm:presLayoutVars>
          <dgm:chMax val="0"/>
          <dgm:chPref val="0"/>
          <dgm:bulletEnabled val="1"/>
        </dgm:presLayoutVars>
      </dgm:prSet>
      <dgm:spPr/>
    </dgm:pt>
    <dgm:pt modelId="{413D25D8-7A1B-473F-B85B-5FD0929913A1}" type="pres">
      <dgm:prSet presAssocID="{C9F720EA-8724-4567-996A-DE37F3049741}" presName="L2TextContainer" presStyleLbl="bgAccFollowNode1" presStyleIdx="3" presStyleCnt="4"/>
      <dgm:spPr/>
    </dgm:pt>
    <dgm:pt modelId="{D7F8ED6A-1E03-48B0-A5A2-AD6C26A00D46}" type="pres">
      <dgm:prSet presAssocID="{C9F720EA-8724-4567-996A-DE37F3049741}" presName="FlexibleEmptyPlaceHolder" presStyleCnt="0"/>
      <dgm:spPr/>
    </dgm:pt>
    <dgm:pt modelId="{2635705E-9BEE-43BC-A62C-258DB29E35BC}" type="pres">
      <dgm:prSet presAssocID="{C9F720EA-8724-4567-996A-DE37F3049741}" presName="ConnectLine" presStyleLbl="alignNode1" presStyleIdx="3"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555E4490-81D7-4988-A7DF-549A1796C2F7}" type="pres">
      <dgm:prSet presAssocID="{C9F720EA-8724-4567-996A-DE37F3049741}"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A5DE08C4-1EBF-403E-9660-7BFC40D6734F}" type="pres">
      <dgm:prSet presAssocID="{C9F720EA-8724-4567-996A-DE37F3049741}" presName="EmptyPlaceHolder" presStyleCnt="0"/>
      <dgm:spPr/>
    </dgm:pt>
  </dgm:ptLst>
  <dgm:cxnLst>
    <dgm:cxn modelId="{BF04910C-AB7A-4CFD-85D2-5F98FA556BDB}" srcId="{825B77A4-E211-47CE-BF2E-E99F3A57298C}" destId="{ABC6E64B-5A23-4111-B23E-EF3A0C8D2FF7}" srcOrd="0" destOrd="0" parTransId="{3732169B-E8B5-45CA-B8AE-DEA3DEFFC877}" sibTransId="{929A20DB-65AE-40C3-9F55-64F7244CFE78}"/>
    <dgm:cxn modelId="{99EE940E-6CAA-4E2C-AD78-11718B876ED0}" srcId="{C9F720EA-8724-4567-996A-DE37F3049741}" destId="{713163A9-DC31-4551-BDBB-098AE9947F86}" srcOrd="0" destOrd="0" parTransId="{92189C83-F2C0-4020-B3DC-3BD125A58B47}" sibTransId="{B793D49C-BD71-4CC0-A34A-FC63EAC3C0BC}"/>
    <dgm:cxn modelId="{31644112-032A-4888-8501-D9F0669CC0A1}" srcId="{86FB873A-80C4-48E1-B258-E420D2D0E5D2}" destId="{15D8F3FD-8D74-426A-9675-D40C790EF108}" srcOrd="0" destOrd="0" parTransId="{302A9B38-0AA7-49B1-AC17-9F9E86EC0FEC}" sibTransId="{3FD8D857-8E0F-495E-B1AD-7429A03E052E}"/>
    <dgm:cxn modelId="{B710E313-E415-44F4-A72C-7E3704BA7CB9}" type="presOf" srcId="{F68B8576-C62A-4F61-BD49-58E4B7B91B90}" destId="{5F8DD4B9-604B-4B41-A5CF-0FEA818A8A66}" srcOrd="0" destOrd="0" presId="urn:microsoft.com/office/officeart/2017/3/layout/HorizontalPathTimeline"/>
    <dgm:cxn modelId="{58E5E81A-7169-466F-8C46-D86E18F8B4F7}" type="presOf" srcId="{ABC6E64B-5A23-4111-B23E-EF3A0C8D2FF7}" destId="{55B2258F-5A55-4B4B-80E9-EA4284ABFE50}" srcOrd="0" destOrd="0" presId="urn:microsoft.com/office/officeart/2017/3/layout/HorizontalPathTimeline"/>
    <dgm:cxn modelId="{03AEA539-C3D1-484D-B0BB-5545DEA5D84E}" srcId="{825B77A4-E211-47CE-BF2E-E99F3A57298C}" destId="{86FB873A-80C4-48E1-B258-E420D2D0E5D2}" srcOrd="1" destOrd="0" parTransId="{6A1059C5-2DE0-42E6-886E-82F67CEC8587}" sibTransId="{CF4A1432-7F06-4FFE-B2E4-253F7A1535DC}"/>
    <dgm:cxn modelId="{BCC20648-BD95-452A-BD7D-79184E42ADBF}" type="presOf" srcId="{86FB873A-80C4-48E1-B258-E420D2D0E5D2}" destId="{6DE98801-934F-4513-BF11-D2DABA55E732}" srcOrd="0" destOrd="0" presId="urn:microsoft.com/office/officeart/2017/3/layout/HorizontalPathTimeline"/>
    <dgm:cxn modelId="{D3A91A4C-E045-4F7D-85FA-6F7940B4CBF8}" type="presOf" srcId="{825B77A4-E211-47CE-BF2E-E99F3A57298C}" destId="{DC63DB56-9737-4E3E-9346-706682F19152}" srcOrd="0" destOrd="0" presId="urn:microsoft.com/office/officeart/2017/3/layout/HorizontalPathTimeline"/>
    <dgm:cxn modelId="{FCCD746F-886F-469E-83A1-05D9F3765049}" srcId="{F68B8576-C62A-4F61-BD49-58E4B7B91B90}" destId="{7C392CE5-43E1-40FE-846A-2CE666D764C6}" srcOrd="0" destOrd="0" parTransId="{2123177D-BB8F-49F9-A81F-DF80D83B8712}" sibTransId="{C1E84BF4-B3A9-4886-8B69-1737928ADE5A}"/>
    <dgm:cxn modelId="{56783B75-5DDD-4032-8D4E-5340F646640B}" type="presOf" srcId="{15D8F3FD-8D74-426A-9675-D40C790EF108}" destId="{F82A4FB0-075A-449D-813F-8341CA13E518}" srcOrd="0" destOrd="0" presId="urn:microsoft.com/office/officeart/2017/3/layout/HorizontalPathTimeline"/>
    <dgm:cxn modelId="{0139E17A-7000-4199-A81A-973DC58F3203}" srcId="{825B77A4-E211-47CE-BF2E-E99F3A57298C}" destId="{C9F720EA-8724-4567-996A-DE37F3049741}" srcOrd="3" destOrd="0" parTransId="{0C41FCF9-4BDB-422A-AB6C-18A34105A3F8}" sibTransId="{36A385AD-A3DE-497F-BDAD-C40F72D4126F}"/>
    <dgm:cxn modelId="{A7B00E9F-1AB4-491D-88B9-161CB087DDD1}" type="presOf" srcId="{7C392CE5-43E1-40FE-846A-2CE666D764C6}" destId="{8690D321-5D04-43D2-A6B8-A320285E6714}" srcOrd="0" destOrd="0" presId="urn:microsoft.com/office/officeart/2017/3/layout/HorizontalPathTimeline"/>
    <dgm:cxn modelId="{550385A6-7875-44BB-B573-2A67C086399C}" srcId="{ABC6E64B-5A23-4111-B23E-EF3A0C8D2FF7}" destId="{2E226287-31AB-466C-88FD-DDDD4F8A7EE4}" srcOrd="0" destOrd="0" parTransId="{EB70EA12-525E-42BA-B0C7-7E9C5AEA2400}" sibTransId="{56916761-4811-402A-B133-0FEAFEB38A62}"/>
    <dgm:cxn modelId="{A6B2AEA7-BB5E-42DE-BB46-657AE3A9487C}" type="presOf" srcId="{713163A9-DC31-4551-BDBB-098AE9947F86}" destId="{413D25D8-7A1B-473F-B85B-5FD0929913A1}" srcOrd="0" destOrd="0" presId="urn:microsoft.com/office/officeart/2017/3/layout/HorizontalPathTimeline"/>
    <dgm:cxn modelId="{95CE32C7-E562-4650-A2A5-CD2D21EB51C6}" srcId="{825B77A4-E211-47CE-BF2E-E99F3A57298C}" destId="{F68B8576-C62A-4F61-BD49-58E4B7B91B90}" srcOrd="2" destOrd="0" parTransId="{F66B0931-FCA0-4823-8279-30ACA7D34C8F}" sibTransId="{B5662CC1-C3DE-43E7-B281-A5EE953A6D9B}"/>
    <dgm:cxn modelId="{4FB83DD4-D536-4444-B1FD-C0C1BD9FE3CD}" type="presOf" srcId="{C9F720EA-8724-4567-996A-DE37F3049741}" destId="{F0C0E0FC-AA81-4F12-BE46-164A102C848C}" srcOrd="0" destOrd="0" presId="urn:microsoft.com/office/officeart/2017/3/layout/HorizontalPathTimeline"/>
    <dgm:cxn modelId="{1ABE6CD6-C2CA-4D8E-B7E5-A6B0FC273CB2}" type="presOf" srcId="{2E226287-31AB-466C-88FD-DDDD4F8A7EE4}" destId="{B4C04A30-CDEA-4873-B349-750CC826AA6D}" srcOrd="0" destOrd="0" presId="urn:microsoft.com/office/officeart/2017/3/layout/HorizontalPathTimeline"/>
    <dgm:cxn modelId="{66A196D0-2FD2-47DC-8D83-47D7A9C551AC}" type="presParOf" srcId="{DC63DB56-9737-4E3E-9346-706682F19152}" destId="{2C9FFEB8-8AD5-4378-92D4-BB8CA20FADE7}" srcOrd="0" destOrd="0" presId="urn:microsoft.com/office/officeart/2017/3/layout/HorizontalPathTimeline"/>
    <dgm:cxn modelId="{50425BED-5738-487B-9FE1-BE1B7A057B7C}" type="presParOf" srcId="{DC63DB56-9737-4E3E-9346-706682F19152}" destId="{BECD5501-4608-48D3-B707-481165E7AA58}" srcOrd="1" destOrd="0" presId="urn:microsoft.com/office/officeart/2017/3/layout/HorizontalPathTimeline"/>
    <dgm:cxn modelId="{1CA63702-999C-493D-BC3A-A2E3DC0928AD}" type="presParOf" srcId="{BECD5501-4608-48D3-B707-481165E7AA58}" destId="{FC68EBED-90AB-437E-811F-EAB41EABF6D4}" srcOrd="0" destOrd="0" presId="urn:microsoft.com/office/officeart/2017/3/layout/HorizontalPathTimeline"/>
    <dgm:cxn modelId="{E6D0A17B-F629-4D24-BD20-1E003386CE18}" type="presParOf" srcId="{FC68EBED-90AB-437E-811F-EAB41EABF6D4}" destId="{55B2258F-5A55-4B4B-80E9-EA4284ABFE50}" srcOrd="0" destOrd="0" presId="urn:microsoft.com/office/officeart/2017/3/layout/HorizontalPathTimeline"/>
    <dgm:cxn modelId="{EB1129DE-785D-40E6-9461-05344A943F0E}" type="presParOf" srcId="{FC68EBED-90AB-437E-811F-EAB41EABF6D4}" destId="{5A4AA380-E5C6-4DF0-893F-F34F25AAA6B4}" srcOrd="1" destOrd="0" presId="urn:microsoft.com/office/officeart/2017/3/layout/HorizontalPathTimeline"/>
    <dgm:cxn modelId="{629272DB-2D55-4D6D-9313-87AFAF9E1F08}" type="presParOf" srcId="{5A4AA380-E5C6-4DF0-893F-F34F25AAA6B4}" destId="{B4C04A30-CDEA-4873-B349-750CC826AA6D}" srcOrd="0" destOrd="0" presId="urn:microsoft.com/office/officeart/2017/3/layout/HorizontalPathTimeline"/>
    <dgm:cxn modelId="{F0A23EFD-1EBB-40A5-B2EE-C51C1AE7108D}" type="presParOf" srcId="{5A4AA380-E5C6-4DF0-893F-F34F25AAA6B4}" destId="{114FE8EC-4EF4-43D9-BEE2-421296BCE7D1}" srcOrd="1" destOrd="0" presId="urn:microsoft.com/office/officeart/2017/3/layout/HorizontalPathTimeline"/>
    <dgm:cxn modelId="{A40C083C-4B1A-4E04-917C-680937E16C33}" type="presParOf" srcId="{FC68EBED-90AB-437E-811F-EAB41EABF6D4}" destId="{4D47CC59-880F-406D-92BD-C1A74AC5D521}" srcOrd="2" destOrd="0" presId="urn:microsoft.com/office/officeart/2017/3/layout/HorizontalPathTimeline"/>
    <dgm:cxn modelId="{3467762A-7297-42E4-B4C5-AE5C40D113AE}" type="presParOf" srcId="{FC68EBED-90AB-437E-811F-EAB41EABF6D4}" destId="{690DCFA1-D48C-476A-A872-18E303172704}" srcOrd="3" destOrd="0" presId="urn:microsoft.com/office/officeart/2017/3/layout/HorizontalPathTimeline"/>
    <dgm:cxn modelId="{7F86D032-CAED-41A9-81BE-FF8A17D2A983}" type="presParOf" srcId="{FC68EBED-90AB-437E-811F-EAB41EABF6D4}" destId="{D263DBC1-642F-4799-B6A2-5B24A59DE985}" srcOrd="4" destOrd="0" presId="urn:microsoft.com/office/officeart/2017/3/layout/HorizontalPathTimeline"/>
    <dgm:cxn modelId="{5655B3A1-2F59-4589-864B-E9892637B33A}" type="presParOf" srcId="{BECD5501-4608-48D3-B707-481165E7AA58}" destId="{A51C77A8-B22D-446F-95B0-0A272964030A}" srcOrd="1" destOrd="0" presId="urn:microsoft.com/office/officeart/2017/3/layout/HorizontalPathTimeline"/>
    <dgm:cxn modelId="{ED456BFB-720B-4E52-9BB1-9BAA5B81ACEA}" type="presParOf" srcId="{BECD5501-4608-48D3-B707-481165E7AA58}" destId="{B7A489AF-8D66-4347-90E8-E1BE1B38641C}" srcOrd="2" destOrd="0" presId="urn:microsoft.com/office/officeart/2017/3/layout/HorizontalPathTimeline"/>
    <dgm:cxn modelId="{59F10DDD-F15F-4499-A72F-87325EEF665F}" type="presParOf" srcId="{B7A489AF-8D66-4347-90E8-E1BE1B38641C}" destId="{6DE98801-934F-4513-BF11-D2DABA55E732}" srcOrd="0" destOrd="0" presId="urn:microsoft.com/office/officeart/2017/3/layout/HorizontalPathTimeline"/>
    <dgm:cxn modelId="{0FC0F29A-DAF2-4115-A4EB-29E595503788}" type="presParOf" srcId="{B7A489AF-8D66-4347-90E8-E1BE1B38641C}" destId="{906511C4-776F-43D7-B839-AE657DA6AB00}" srcOrd="1" destOrd="0" presId="urn:microsoft.com/office/officeart/2017/3/layout/HorizontalPathTimeline"/>
    <dgm:cxn modelId="{C39E3D01-E98D-4D1D-8311-271E7338D8C7}" type="presParOf" srcId="{906511C4-776F-43D7-B839-AE657DA6AB00}" destId="{F82A4FB0-075A-449D-813F-8341CA13E518}" srcOrd="0" destOrd="0" presId="urn:microsoft.com/office/officeart/2017/3/layout/HorizontalPathTimeline"/>
    <dgm:cxn modelId="{505ABDA8-90E8-46AC-B10D-EB32346E3CCA}" type="presParOf" srcId="{906511C4-776F-43D7-B839-AE657DA6AB00}" destId="{ACB7934F-4F26-440C-B855-CE93E87778C5}" srcOrd="1" destOrd="0" presId="urn:microsoft.com/office/officeart/2017/3/layout/HorizontalPathTimeline"/>
    <dgm:cxn modelId="{A12151D1-6D12-4641-8555-55BA6B344D66}" type="presParOf" srcId="{B7A489AF-8D66-4347-90E8-E1BE1B38641C}" destId="{8D6DFC58-F4DF-4D35-9460-DA8878A48750}" srcOrd="2" destOrd="0" presId="urn:microsoft.com/office/officeart/2017/3/layout/HorizontalPathTimeline"/>
    <dgm:cxn modelId="{2A2341F3-107F-4F5E-AFD9-274C151B9647}" type="presParOf" srcId="{B7A489AF-8D66-4347-90E8-E1BE1B38641C}" destId="{F6735C57-3799-44C6-ADF0-13B974CD4668}" srcOrd="3" destOrd="0" presId="urn:microsoft.com/office/officeart/2017/3/layout/HorizontalPathTimeline"/>
    <dgm:cxn modelId="{5D8BBE2E-DB53-4F9C-A07C-8ED7F299E863}" type="presParOf" srcId="{B7A489AF-8D66-4347-90E8-E1BE1B38641C}" destId="{DAD2FD51-A76C-4896-9AC2-9AF1E1458B73}" srcOrd="4" destOrd="0" presId="urn:microsoft.com/office/officeart/2017/3/layout/HorizontalPathTimeline"/>
    <dgm:cxn modelId="{D2507353-77EA-4EA0-AAAF-D191010BA43A}" type="presParOf" srcId="{BECD5501-4608-48D3-B707-481165E7AA58}" destId="{23DA4A40-4D31-438E-981F-DB782F8A860E}" srcOrd="3" destOrd="0" presId="urn:microsoft.com/office/officeart/2017/3/layout/HorizontalPathTimeline"/>
    <dgm:cxn modelId="{FD290DA0-12CA-4CB8-854F-9C3DEEE42BC2}" type="presParOf" srcId="{BECD5501-4608-48D3-B707-481165E7AA58}" destId="{F82BD2EE-A2F8-42E6-BD9C-AA87161B6742}" srcOrd="4" destOrd="0" presId="urn:microsoft.com/office/officeart/2017/3/layout/HorizontalPathTimeline"/>
    <dgm:cxn modelId="{7F6D0E75-7FB5-49B9-B321-7BB05CA845EF}" type="presParOf" srcId="{F82BD2EE-A2F8-42E6-BD9C-AA87161B6742}" destId="{5F8DD4B9-604B-4B41-A5CF-0FEA818A8A66}" srcOrd="0" destOrd="0" presId="urn:microsoft.com/office/officeart/2017/3/layout/HorizontalPathTimeline"/>
    <dgm:cxn modelId="{2A8D5FBC-07EC-4831-9464-70857522D33D}" type="presParOf" srcId="{F82BD2EE-A2F8-42E6-BD9C-AA87161B6742}" destId="{AEB8A3E6-A418-4160-A1C2-BE9EA6FB8468}" srcOrd="1" destOrd="0" presId="urn:microsoft.com/office/officeart/2017/3/layout/HorizontalPathTimeline"/>
    <dgm:cxn modelId="{78441AB1-9D54-4EA9-A64A-91980086C284}" type="presParOf" srcId="{AEB8A3E6-A418-4160-A1C2-BE9EA6FB8468}" destId="{8690D321-5D04-43D2-A6B8-A320285E6714}" srcOrd="0" destOrd="0" presId="urn:microsoft.com/office/officeart/2017/3/layout/HorizontalPathTimeline"/>
    <dgm:cxn modelId="{8FA37D92-D056-41F0-B0C0-D850E666B368}" type="presParOf" srcId="{AEB8A3E6-A418-4160-A1C2-BE9EA6FB8468}" destId="{BA5D4C4D-5680-44C4-9983-A476E6FC53F1}" srcOrd="1" destOrd="0" presId="urn:microsoft.com/office/officeart/2017/3/layout/HorizontalPathTimeline"/>
    <dgm:cxn modelId="{CB8BDD79-964B-4C1B-A0D7-511D13E888E7}" type="presParOf" srcId="{F82BD2EE-A2F8-42E6-BD9C-AA87161B6742}" destId="{7693E706-EA68-4667-BB50-15BFAB4EB5E4}" srcOrd="2" destOrd="0" presId="urn:microsoft.com/office/officeart/2017/3/layout/HorizontalPathTimeline"/>
    <dgm:cxn modelId="{933A0DF1-AF27-4587-8B36-03082E05A2DB}" type="presParOf" srcId="{F82BD2EE-A2F8-42E6-BD9C-AA87161B6742}" destId="{20EF2171-970C-4265-9643-507DBA08391C}" srcOrd="3" destOrd="0" presId="urn:microsoft.com/office/officeart/2017/3/layout/HorizontalPathTimeline"/>
    <dgm:cxn modelId="{132610DF-047B-4309-889A-4516D7A0F180}" type="presParOf" srcId="{F82BD2EE-A2F8-42E6-BD9C-AA87161B6742}" destId="{B14984EA-7101-45F3-8964-B1BDD38EC2A2}" srcOrd="4" destOrd="0" presId="urn:microsoft.com/office/officeart/2017/3/layout/HorizontalPathTimeline"/>
    <dgm:cxn modelId="{FCF54FBF-44E8-4252-8EA6-84FE612976D5}" type="presParOf" srcId="{BECD5501-4608-48D3-B707-481165E7AA58}" destId="{CA087FA8-3F55-4202-894F-57846D4A96D5}" srcOrd="5" destOrd="0" presId="urn:microsoft.com/office/officeart/2017/3/layout/HorizontalPathTimeline"/>
    <dgm:cxn modelId="{A7895A4C-68C3-40E1-9F3E-E9CBF15613D9}" type="presParOf" srcId="{BECD5501-4608-48D3-B707-481165E7AA58}" destId="{61FBA296-4101-48D9-8C36-C6457F5778C9}" srcOrd="6" destOrd="0" presId="urn:microsoft.com/office/officeart/2017/3/layout/HorizontalPathTimeline"/>
    <dgm:cxn modelId="{1D319FD7-4EF7-4315-9763-762C6DC78918}" type="presParOf" srcId="{61FBA296-4101-48D9-8C36-C6457F5778C9}" destId="{F0C0E0FC-AA81-4F12-BE46-164A102C848C}" srcOrd="0" destOrd="0" presId="urn:microsoft.com/office/officeart/2017/3/layout/HorizontalPathTimeline"/>
    <dgm:cxn modelId="{E1EE05E7-69B0-4EDB-A943-CFAD4577273E}" type="presParOf" srcId="{61FBA296-4101-48D9-8C36-C6457F5778C9}" destId="{F952D736-6F95-4B1F-91AC-B44FAE6A83AE}" srcOrd="1" destOrd="0" presId="urn:microsoft.com/office/officeart/2017/3/layout/HorizontalPathTimeline"/>
    <dgm:cxn modelId="{DBAF7F73-A7E0-4365-A7B3-23F1863557CB}" type="presParOf" srcId="{F952D736-6F95-4B1F-91AC-B44FAE6A83AE}" destId="{413D25D8-7A1B-473F-B85B-5FD0929913A1}" srcOrd="0" destOrd="0" presId="urn:microsoft.com/office/officeart/2017/3/layout/HorizontalPathTimeline"/>
    <dgm:cxn modelId="{6185FCFE-1034-460D-B54F-360A50AF5A5C}" type="presParOf" srcId="{F952D736-6F95-4B1F-91AC-B44FAE6A83AE}" destId="{D7F8ED6A-1E03-48B0-A5A2-AD6C26A00D46}" srcOrd="1" destOrd="0" presId="urn:microsoft.com/office/officeart/2017/3/layout/HorizontalPathTimeline"/>
    <dgm:cxn modelId="{71317924-A52A-447F-A192-21D41F17D967}" type="presParOf" srcId="{61FBA296-4101-48D9-8C36-C6457F5778C9}" destId="{2635705E-9BEE-43BC-A62C-258DB29E35BC}" srcOrd="2" destOrd="0" presId="urn:microsoft.com/office/officeart/2017/3/layout/HorizontalPathTimeline"/>
    <dgm:cxn modelId="{801D7018-AA6C-4BDF-92F8-54C84F5FBDD5}" type="presParOf" srcId="{61FBA296-4101-48D9-8C36-C6457F5778C9}" destId="{555E4490-81D7-4988-A7DF-549A1796C2F7}" srcOrd="3" destOrd="0" presId="urn:microsoft.com/office/officeart/2017/3/layout/HorizontalPathTimeline"/>
    <dgm:cxn modelId="{8DF03AA7-9D28-4941-89DF-51312D56E5AD}" type="presParOf" srcId="{61FBA296-4101-48D9-8C36-C6457F5778C9}" destId="{A5DE08C4-1EBF-403E-9660-7BFC40D6734F}"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76BF69-3310-4948-9054-9346E9D2FF35}"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0459344A-108B-4907-98A7-32EBE1123D06}">
      <dgm:prSet/>
      <dgm:spPr/>
      <dgm:t>
        <a:bodyPr/>
        <a:lstStyle/>
        <a:p>
          <a:pPr rtl="0"/>
          <a:r>
            <a:rPr lang="en-US">
              <a:latin typeface="Calibri Light" panose="020F0302020204030204"/>
            </a:rPr>
            <a:t>X1</a:t>
          </a:r>
          <a:r>
            <a:rPr lang="en-US"/>
            <a:t> | x2 | output</a:t>
          </a:r>
        </a:p>
      </dgm:t>
    </dgm:pt>
    <dgm:pt modelId="{2BD0F61D-C74B-4E20-9C07-38D131D85C62}" type="parTrans" cxnId="{DB252965-9FAC-4109-BB04-323F555C37F9}">
      <dgm:prSet/>
      <dgm:spPr/>
      <dgm:t>
        <a:bodyPr/>
        <a:lstStyle/>
        <a:p>
          <a:endParaRPr lang="en-US"/>
        </a:p>
      </dgm:t>
    </dgm:pt>
    <dgm:pt modelId="{A6C6EFA2-5D0D-4175-846A-A399293E2030}" type="sibTrans" cxnId="{DB252965-9FAC-4109-BB04-323F555C37F9}">
      <dgm:prSet/>
      <dgm:spPr/>
      <dgm:t>
        <a:bodyPr/>
        <a:lstStyle/>
        <a:p>
          <a:endParaRPr lang="en-US"/>
        </a:p>
      </dgm:t>
    </dgm:pt>
    <dgm:pt modelId="{FE10AF60-2CAD-4686-85BF-408F12D0D133}">
      <dgm:prSet/>
      <dgm:spPr/>
      <dgm:t>
        <a:bodyPr/>
        <a:lstStyle/>
        <a:p>
          <a:r>
            <a:rPr lang="en-US"/>
            <a:t>-- -|----|-------</a:t>
          </a:r>
        </a:p>
      </dgm:t>
    </dgm:pt>
    <dgm:pt modelId="{37D0FC00-4028-4091-A04C-44E47B424CAD}" type="parTrans" cxnId="{58B55D45-A1DC-44E0-BF1E-46882DBF8640}">
      <dgm:prSet/>
      <dgm:spPr/>
      <dgm:t>
        <a:bodyPr/>
        <a:lstStyle/>
        <a:p>
          <a:endParaRPr lang="en-US"/>
        </a:p>
      </dgm:t>
    </dgm:pt>
    <dgm:pt modelId="{D0CCFF94-4330-47B0-BA08-6EC3E7F209CA}" type="sibTrans" cxnId="{58B55D45-A1DC-44E0-BF1E-46882DBF8640}">
      <dgm:prSet/>
      <dgm:spPr/>
      <dgm:t>
        <a:bodyPr/>
        <a:lstStyle/>
        <a:p>
          <a:endParaRPr lang="en-US"/>
        </a:p>
      </dgm:t>
    </dgm:pt>
    <dgm:pt modelId="{A94152C3-2055-4CA2-8D89-C8EAAE467FAF}">
      <dgm:prSet/>
      <dgm:spPr/>
      <dgm:t>
        <a:bodyPr/>
        <a:lstStyle/>
        <a:p>
          <a:r>
            <a:rPr lang="en-US"/>
            <a:t>0  | 0  |   0</a:t>
          </a:r>
        </a:p>
      </dgm:t>
    </dgm:pt>
    <dgm:pt modelId="{6996F18D-3153-40D4-9948-6C5037BD4CFE}" type="parTrans" cxnId="{CE36FEDF-BBE0-4B92-9CBB-48D6EE421322}">
      <dgm:prSet/>
      <dgm:spPr/>
      <dgm:t>
        <a:bodyPr/>
        <a:lstStyle/>
        <a:p>
          <a:endParaRPr lang="en-US"/>
        </a:p>
      </dgm:t>
    </dgm:pt>
    <dgm:pt modelId="{0EE8D6F3-7348-43A9-A443-2F08DC39AFAB}" type="sibTrans" cxnId="{CE36FEDF-BBE0-4B92-9CBB-48D6EE421322}">
      <dgm:prSet/>
      <dgm:spPr/>
      <dgm:t>
        <a:bodyPr/>
        <a:lstStyle/>
        <a:p>
          <a:endParaRPr lang="en-US"/>
        </a:p>
      </dgm:t>
    </dgm:pt>
    <dgm:pt modelId="{47831FD1-BAD1-4C9F-978B-FA511DAAD9D3}">
      <dgm:prSet/>
      <dgm:spPr/>
      <dgm:t>
        <a:bodyPr/>
        <a:lstStyle/>
        <a:p>
          <a:r>
            <a:rPr lang="en-US"/>
            <a:t>0  | 1  |   1</a:t>
          </a:r>
        </a:p>
      </dgm:t>
    </dgm:pt>
    <dgm:pt modelId="{018CABDA-8C23-4324-937D-DC1F50350287}" type="parTrans" cxnId="{1F3CB13A-BB7C-4DF1-8F33-53433CC8341E}">
      <dgm:prSet/>
      <dgm:spPr/>
      <dgm:t>
        <a:bodyPr/>
        <a:lstStyle/>
        <a:p>
          <a:endParaRPr lang="en-US"/>
        </a:p>
      </dgm:t>
    </dgm:pt>
    <dgm:pt modelId="{36205CCB-BB0B-4527-908D-50C583B49920}" type="sibTrans" cxnId="{1F3CB13A-BB7C-4DF1-8F33-53433CC8341E}">
      <dgm:prSet/>
      <dgm:spPr/>
      <dgm:t>
        <a:bodyPr/>
        <a:lstStyle/>
        <a:p>
          <a:endParaRPr lang="en-US"/>
        </a:p>
      </dgm:t>
    </dgm:pt>
    <dgm:pt modelId="{63B2B982-80B0-4EC3-BC8F-6CEFF7467185}">
      <dgm:prSet/>
      <dgm:spPr/>
      <dgm:t>
        <a:bodyPr/>
        <a:lstStyle/>
        <a:p>
          <a:r>
            <a:rPr lang="en-US"/>
            <a:t>1  | 0  |   1</a:t>
          </a:r>
        </a:p>
      </dgm:t>
    </dgm:pt>
    <dgm:pt modelId="{75E5A345-F688-4BB5-97D2-1740CC65637E}" type="parTrans" cxnId="{24819535-0A49-4819-9F2D-2BCAF3251389}">
      <dgm:prSet/>
      <dgm:spPr/>
      <dgm:t>
        <a:bodyPr/>
        <a:lstStyle/>
        <a:p>
          <a:endParaRPr lang="en-US"/>
        </a:p>
      </dgm:t>
    </dgm:pt>
    <dgm:pt modelId="{F0A75399-A5B7-4EB7-8550-1F6793B223F6}" type="sibTrans" cxnId="{24819535-0A49-4819-9F2D-2BCAF3251389}">
      <dgm:prSet/>
      <dgm:spPr/>
      <dgm:t>
        <a:bodyPr/>
        <a:lstStyle/>
        <a:p>
          <a:endParaRPr lang="en-US"/>
        </a:p>
      </dgm:t>
    </dgm:pt>
    <dgm:pt modelId="{B4611F84-63BF-449D-BE0A-9501391FE0ED}">
      <dgm:prSet/>
      <dgm:spPr/>
      <dgm:t>
        <a:bodyPr/>
        <a:lstStyle/>
        <a:p>
          <a:r>
            <a:rPr lang="en-US"/>
            <a:t>1  | 1  |   1</a:t>
          </a:r>
        </a:p>
      </dgm:t>
    </dgm:pt>
    <dgm:pt modelId="{DBD0591E-C487-4646-BB7D-3FE27EB66706}" type="parTrans" cxnId="{0D636701-253D-4236-90C5-CF2D9C8964F7}">
      <dgm:prSet/>
      <dgm:spPr/>
      <dgm:t>
        <a:bodyPr/>
        <a:lstStyle/>
        <a:p>
          <a:endParaRPr lang="en-US"/>
        </a:p>
      </dgm:t>
    </dgm:pt>
    <dgm:pt modelId="{EC8622A3-B6FE-44D2-BE5E-339BB70D2CFB}" type="sibTrans" cxnId="{0D636701-253D-4236-90C5-CF2D9C8964F7}">
      <dgm:prSet/>
      <dgm:spPr/>
      <dgm:t>
        <a:bodyPr/>
        <a:lstStyle/>
        <a:p>
          <a:endParaRPr lang="en-US"/>
        </a:p>
      </dgm:t>
    </dgm:pt>
    <dgm:pt modelId="{9CA4F931-B91C-4D57-8370-B8DAF0959DB6}" type="pres">
      <dgm:prSet presAssocID="{DA76BF69-3310-4948-9054-9346E9D2FF35}" presName="Name0" presStyleCnt="0">
        <dgm:presLayoutVars>
          <dgm:dir/>
          <dgm:animLvl val="lvl"/>
          <dgm:resizeHandles val="exact"/>
        </dgm:presLayoutVars>
      </dgm:prSet>
      <dgm:spPr/>
    </dgm:pt>
    <dgm:pt modelId="{D01DE259-9A76-40DF-9BEC-7D75DA356F8B}" type="pres">
      <dgm:prSet presAssocID="{0459344A-108B-4907-98A7-32EBE1123D06}" presName="linNode" presStyleCnt="0"/>
      <dgm:spPr/>
    </dgm:pt>
    <dgm:pt modelId="{9066F8F5-9AF0-4872-9D30-81931D6AFBA4}" type="pres">
      <dgm:prSet presAssocID="{0459344A-108B-4907-98A7-32EBE1123D06}" presName="parentText" presStyleLbl="node1" presStyleIdx="0" presStyleCnt="6">
        <dgm:presLayoutVars>
          <dgm:chMax val="1"/>
          <dgm:bulletEnabled val="1"/>
        </dgm:presLayoutVars>
      </dgm:prSet>
      <dgm:spPr/>
    </dgm:pt>
    <dgm:pt modelId="{E3B721E2-0099-4623-8BAC-2CF995B6CAD3}" type="pres">
      <dgm:prSet presAssocID="{A6C6EFA2-5D0D-4175-846A-A399293E2030}" presName="sp" presStyleCnt="0"/>
      <dgm:spPr/>
    </dgm:pt>
    <dgm:pt modelId="{AA64075A-4083-40AA-87D7-4C5BBEAC5F0D}" type="pres">
      <dgm:prSet presAssocID="{FE10AF60-2CAD-4686-85BF-408F12D0D133}" presName="linNode" presStyleCnt="0"/>
      <dgm:spPr/>
    </dgm:pt>
    <dgm:pt modelId="{861801DC-7F65-4617-8690-8CF762391489}" type="pres">
      <dgm:prSet presAssocID="{FE10AF60-2CAD-4686-85BF-408F12D0D133}" presName="parentText" presStyleLbl="node1" presStyleIdx="1" presStyleCnt="6">
        <dgm:presLayoutVars>
          <dgm:chMax val="1"/>
          <dgm:bulletEnabled val="1"/>
        </dgm:presLayoutVars>
      </dgm:prSet>
      <dgm:spPr/>
    </dgm:pt>
    <dgm:pt modelId="{9648AFD3-05BC-4BA3-8FA2-28004E70DBC8}" type="pres">
      <dgm:prSet presAssocID="{D0CCFF94-4330-47B0-BA08-6EC3E7F209CA}" presName="sp" presStyleCnt="0"/>
      <dgm:spPr/>
    </dgm:pt>
    <dgm:pt modelId="{E74D579D-5D2F-46C2-ABEA-BAC6D206FDBB}" type="pres">
      <dgm:prSet presAssocID="{A94152C3-2055-4CA2-8D89-C8EAAE467FAF}" presName="linNode" presStyleCnt="0"/>
      <dgm:spPr/>
    </dgm:pt>
    <dgm:pt modelId="{AC376CB1-4C0B-4FD3-9BCC-B73802337A97}" type="pres">
      <dgm:prSet presAssocID="{A94152C3-2055-4CA2-8D89-C8EAAE467FAF}" presName="parentText" presStyleLbl="node1" presStyleIdx="2" presStyleCnt="6">
        <dgm:presLayoutVars>
          <dgm:chMax val="1"/>
          <dgm:bulletEnabled val="1"/>
        </dgm:presLayoutVars>
      </dgm:prSet>
      <dgm:spPr/>
    </dgm:pt>
    <dgm:pt modelId="{827FF73D-C02E-42BF-B91E-C6A1CA52B110}" type="pres">
      <dgm:prSet presAssocID="{0EE8D6F3-7348-43A9-A443-2F08DC39AFAB}" presName="sp" presStyleCnt="0"/>
      <dgm:spPr/>
    </dgm:pt>
    <dgm:pt modelId="{BC59B606-B4C8-49AF-A831-B1A6DE2F3459}" type="pres">
      <dgm:prSet presAssocID="{47831FD1-BAD1-4C9F-978B-FA511DAAD9D3}" presName="linNode" presStyleCnt="0"/>
      <dgm:spPr/>
    </dgm:pt>
    <dgm:pt modelId="{09991774-D935-48C2-895C-4521C78E7FC8}" type="pres">
      <dgm:prSet presAssocID="{47831FD1-BAD1-4C9F-978B-FA511DAAD9D3}" presName="parentText" presStyleLbl="node1" presStyleIdx="3" presStyleCnt="6">
        <dgm:presLayoutVars>
          <dgm:chMax val="1"/>
          <dgm:bulletEnabled val="1"/>
        </dgm:presLayoutVars>
      </dgm:prSet>
      <dgm:spPr/>
    </dgm:pt>
    <dgm:pt modelId="{669554E4-44D5-42D3-BF13-25FB2EB590E5}" type="pres">
      <dgm:prSet presAssocID="{36205CCB-BB0B-4527-908D-50C583B49920}" presName="sp" presStyleCnt="0"/>
      <dgm:spPr/>
    </dgm:pt>
    <dgm:pt modelId="{DCA7EAF6-32EC-4C8E-A024-DF4163736ACD}" type="pres">
      <dgm:prSet presAssocID="{63B2B982-80B0-4EC3-BC8F-6CEFF7467185}" presName="linNode" presStyleCnt="0"/>
      <dgm:spPr/>
    </dgm:pt>
    <dgm:pt modelId="{F4462B88-6B28-450E-A742-58F6C59657CB}" type="pres">
      <dgm:prSet presAssocID="{63B2B982-80B0-4EC3-BC8F-6CEFF7467185}" presName="parentText" presStyleLbl="node1" presStyleIdx="4" presStyleCnt="6">
        <dgm:presLayoutVars>
          <dgm:chMax val="1"/>
          <dgm:bulletEnabled val="1"/>
        </dgm:presLayoutVars>
      </dgm:prSet>
      <dgm:spPr/>
    </dgm:pt>
    <dgm:pt modelId="{75F772E3-96FA-4FA3-B4DC-864FE21624B7}" type="pres">
      <dgm:prSet presAssocID="{F0A75399-A5B7-4EB7-8550-1F6793B223F6}" presName="sp" presStyleCnt="0"/>
      <dgm:spPr/>
    </dgm:pt>
    <dgm:pt modelId="{FF327985-11AC-4236-BD93-0F38187F22AE}" type="pres">
      <dgm:prSet presAssocID="{B4611F84-63BF-449D-BE0A-9501391FE0ED}" presName="linNode" presStyleCnt="0"/>
      <dgm:spPr/>
    </dgm:pt>
    <dgm:pt modelId="{D4377AC0-0FDD-4D21-ADCC-984235EB59FA}" type="pres">
      <dgm:prSet presAssocID="{B4611F84-63BF-449D-BE0A-9501391FE0ED}" presName="parentText" presStyleLbl="node1" presStyleIdx="5" presStyleCnt="6">
        <dgm:presLayoutVars>
          <dgm:chMax val="1"/>
          <dgm:bulletEnabled val="1"/>
        </dgm:presLayoutVars>
      </dgm:prSet>
      <dgm:spPr/>
    </dgm:pt>
  </dgm:ptLst>
  <dgm:cxnLst>
    <dgm:cxn modelId="{0D636701-253D-4236-90C5-CF2D9C8964F7}" srcId="{DA76BF69-3310-4948-9054-9346E9D2FF35}" destId="{B4611F84-63BF-449D-BE0A-9501391FE0ED}" srcOrd="5" destOrd="0" parTransId="{DBD0591E-C487-4646-BB7D-3FE27EB66706}" sibTransId="{EC8622A3-B6FE-44D2-BE5E-339BB70D2CFB}"/>
    <dgm:cxn modelId="{B3199D04-F5E7-4245-A245-6EDF190FB087}" type="presOf" srcId="{A94152C3-2055-4CA2-8D89-C8EAAE467FAF}" destId="{AC376CB1-4C0B-4FD3-9BCC-B73802337A97}" srcOrd="0" destOrd="0" presId="urn:microsoft.com/office/officeart/2005/8/layout/vList5"/>
    <dgm:cxn modelId="{E1CA2E12-16F0-400F-8114-30EF57A05DC0}" type="presOf" srcId="{DA76BF69-3310-4948-9054-9346E9D2FF35}" destId="{9CA4F931-B91C-4D57-8370-B8DAF0959DB6}" srcOrd="0" destOrd="0" presId="urn:microsoft.com/office/officeart/2005/8/layout/vList5"/>
    <dgm:cxn modelId="{7E8E7414-9F86-4BD3-B8EA-31B8CD5F7748}" type="presOf" srcId="{0459344A-108B-4907-98A7-32EBE1123D06}" destId="{9066F8F5-9AF0-4872-9D30-81931D6AFBA4}" srcOrd="0" destOrd="0" presId="urn:microsoft.com/office/officeart/2005/8/layout/vList5"/>
    <dgm:cxn modelId="{751D5A14-9DF9-4EC7-AC58-376D8FE4811C}" type="presOf" srcId="{B4611F84-63BF-449D-BE0A-9501391FE0ED}" destId="{D4377AC0-0FDD-4D21-ADCC-984235EB59FA}" srcOrd="0" destOrd="0" presId="urn:microsoft.com/office/officeart/2005/8/layout/vList5"/>
    <dgm:cxn modelId="{AB6EAF2E-F02B-4437-90A3-C45A11CB360B}" type="presOf" srcId="{47831FD1-BAD1-4C9F-978B-FA511DAAD9D3}" destId="{09991774-D935-48C2-895C-4521C78E7FC8}" srcOrd="0" destOrd="0" presId="urn:microsoft.com/office/officeart/2005/8/layout/vList5"/>
    <dgm:cxn modelId="{24819535-0A49-4819-9F2D-2BCAF3251389}" srcId="{DA76BF69-3310-4948-9054-9346E9D2FF35}" destId="{63B2B982-80B0-4EC3-BC8F-6CEFF7467185}" srcOrd="4" destOrd="0" parTransId="{75E5A345-F688-4BB5-97D2-1740CC65637E}" sibTransId="{F0A75399-A5B7-4EB7-8550-1F6793B223F6}"/>
    <dgm:cxn modelId="{1F3CB13A-BB7C-4DF1-8F33-53433CC8341E}" srcId="{DA76BF69-3310-4948-9054-9346E9D2FF35}" destId="{47831FD1-BAD1-4C9F-978B-FA511DAAD9D3}" srcOrd="3" destOrd="0" parTransId="{018CABDA-8C23-4324-937D-DC1F50350287}" sibTransId="{36205CCB-BB0B-4527-908D-50C583B49920}"/>
    <dgm:cxn modelId="{DB252965-9FAC-4109-BB04-323F555C37F9}" srcId="{DA76BF69-3310-4948-9054-9346E9D2FF35}" destId="{0459344A-108B-4907-98A7-32EBE1123D06}" srcOrd="0" destOrd="0" parTransId="{2BD0F61D-C74B-4E20-9C07-38D131D85C62}" sibTransId="{A6C6EFA2-5D0D-4175-846A-A399293E2030}"/>
    <dgm:cxn modelId="{58B55D45-A1DC-44E0-BF1E-46882DBF8640}" srcId="{DA76BF69-3310-4948-9054-9346E9D2FF35}" destId="{FE10AF60-2CAD-4686-85BF-408F12D0D133}" srcOrd="1" destOrd="0" parTransId="{37D0FC00-4028-4091-A04C-44E47B424CAD}" sibTransId="{D0CCFF94-4330-47B0-BA08-6EC3E7F209CA}"/>
    <dgm:cxn modelId="{4C0723A4-EEEE-4812-88CC-27D847B71A4A}" type="presOf" srcId="{63B2B982-80B0-4EC3-BC8F-6CEFF7467185}" destId="{F4462B88-6B28-450E-A742-58F6C59657CB}" srcOrd="0" destOrd="0" presId="urn:microsoft.com/office/officeart/2005/8/layout/vList5"/>
    <dgm:cxn modelId="{CE36FEDF-BBE0-4B92-9CBB-48D6EE421322}" srcId="{DA76BF69-3310-4948-9054-9346E9D2FF35}" destId="{A94152C3-2055-4CA2-8D89-C8EAAE467FAF}" srcOrd="2" destOrd="0" parTransId="{6996F18D-3153-40D4-9948-6C5037BD4CFE}" sibTransId="{0EE8D6F3-7348-43A9-A443-2F08DC39AFAB}"/>
    <dgm:cxn modelId="{0D9C56FB-CC69-4B6C-9E92-5B75BE12DBD4}" type="presOf" srcId="{FE10AF60-2CAD-4686-85BF-408F12D0D133}" destId="{861801DC-7F65-4617-8690-8CF762391489}" srcOrd="0" destOrd="0" presId="urn:microsoft.com/office/officeart/2005/8/layout/vList5"/>
    <dgm:cxn modelId="{55A48D98-0918-43EB-A997-E458921B1A73}" type="presParOf" srcId="{9CA4F931-B91C-4D57-8370-B8DAF0959DB6}" destId="{D01DE259-9A76-40DF-9BEC-7D75DA356F8B}" srcOrd="0" destOrd="0" presId="urn:microsoft.com/office/officeart/2005/8/layout/vList5"/>
    <dgm:cxn modelId="{7149A496-FD8D-48DB-BF98-BB568CF2EA5B}" type="presParOf" srcId="{D01DE259-9A76-40DF-9BEC-7D75DA356F8B}" destId="{9066F8F5-9AF0-4872-9D30-81931D6AFBA4}" srcOrd="0" destOrd="0" presId="urn:microsoft.com/office/officeart/2005/8/layout/vList5"/>
    <dgm:cxn modelId="{D32E91BF-8779-4F25-A460-10E2CF71BB6F}" type="presParOf" srcId="{9CA4F931-B91C-4D57-8370-B8DAF0959DB6}" destId="{E3B721E2-0099-4623-8BAC-2CF995B6CAD3}" srcOrd="1" destOrd="0" presId="urn:microsoft.com/office/officeart/2005/8/layout/vList5"/>
    <dgm:cxn modelId="{8D32858D-DF01-412C-93C4-45985966E60D}" type="presParOf" srcId="{9CA4F931-B91C-4D57-8370-B8DAF0959DB6}" destId="{AA64075A-4083-40AA-87D7-4C5BBEAC5F0D}" srcOrd="2" destOrd="0" presId="urn:microsoft.com/office/officeart/2005/8/layout/vList5"/>
    <dgm:cxn modelId="{0BC77A15-C455-4B59-B00A-08297E95E83B}" type="presParOf" srcId="{AA64075A-4083-40AA-87D7-4C5BBEAC5F0D}" destId="{861801DC-7F65-4617-8690-8CF762391489}" srcOrd="0" destOrd="0" presId="urn:microsoft.com/office/officeart/2005/8/layout/vList5"/>
    <dgm:cxn modelId="{FD31B429-6DE0-439B-8CB3-81EB56BFD541}" type="presParOf" srcId="{9CA4F931-B91C-4D57-8370-B8DAF0959DB6}" destId="{9648AFD3-05BC-4BA3-8FA2-28004E70DBC8}" srcOrd="3" destOrd="0" presId="urn:microsoft.com/office/officeart/2005/8/layout/vList5"/>
    <dgm:cxn modelId="{019705FA-C167-4067-93A9-8C47CC0EBF99}" type="presParOf" srcId="{9CA4F931-B91C-4D57-8370-B8DAF0959DB6}" destId="{E74D579D-5D2F-46C2-ABEA-BAC6D206FDBB}" srcOrd="4" destOrd="0" presId="urn:microsoft.com/office/officeart/2005/8/layout/vList5"/>
    <dgm:cxn modelId="{D7C6F502-5AC5-4C8B-BEC8-301132224881}" type="presParOf" srcId="{E74D579D-5D2F-46C2-ABEA-BAC6D206FDBB}" destId="{AC376CB1-4C0B-4FD3-9BCC-B73802337A97}" srcOrd="0" destOrd="0" presId="urn:microsoft.com/office/officeart/2005/8/layout/vList5"/>
    <dgm:cxn modelId="{43E35FBB-FDE2-404B-893B-ED3805C9E66B}" type="presParOf" srcId="{9CA4F931-B91C-4D57-8370-B8DAF0959DB6}" destId="{827FF73D-C02E-42BF-B91E-C6A1CA52B110}" srcOrd="5" destOrd="0" presId="urn:microsoft.com/office/officeart/2005/8/layout/vList5"/>
    <dgm:cxn modelId="{3B9AD0E1-81B3-4049-BC32-2132B1BFF45D}" type="presParOf" srcId="{9CA4F931-B91C-4D57-8370-B8DAF0959DB6}" destId="{BC59B606-B4C8-49AF-A831-B1A6DE2F3459}" srcOrd="6" destOrd="0" presId="urn:microsoft.com/office/officeart/2005/8/layout/vList5"/>
    <dgm:cxn modelId="{34FEF2D7-02A5-49A2-AF81-7268E5712245}" type="presParOf" srcId="{BC59B606-B4C8-49AF-A831-B1A6DE2F3459}" destId="{09991774-D935-48C2-895C-4521C78E7FC8}" srcOrd="0" destOrd="0" presId="urn:microsoft.com/office/officeart/2005/8/layout/vList5"/>
    <dgm:cxn modelId="{088183AD-2F86-4165-A62C-7393856780E5}" type="presParOf" srcId="{9CA4F931-B91C-4D57-8370-B8DAF0959DB6}" destId="{669554E4-44D5-42D3-BF13-25FB2EB590E5}" srcOrd="7" destOrd="0" presId="urn:microsoft.com/office/officeart/2005/8/layout/vList5"/>
    <dgm:cxn modelId="{9BDE8D02-034B-442C-A896-E58D437CA498}" type="presParOf" srcId="{9CA4F931-B91C-4D57-8370-B8DAF0959DB6}" destId="{DCA7EAF6-32EC-4C8E-A024-DF4163736ACD}" srcOrd="8" destOrd="0" presId="urn:microsoft.com/office/officeart/2005/8/layout/vList5"/>
    <dgm:cxn modelId="{2717C7DF-BC7F-4848-95BA-004E545676CB}" type="presParOf" srcId="{DCA7EAF6-32EC-4C8E-A024-DF4163736ACD}" destId="{F4462B88-6B28-450E-A742-58F6C59657CB}" srcOrd="0" destOrd="0" presId="urn:microsoft.com/office/officeart/2005/8/layout/vList5"/>
    <dgm:cxn modelId="{80881419-688A-4756-A265-48BA19A293D5}" type="presParOf" srcId="{9CA4F931-B91C-4D57-8370-B8DAF0959DB6}" destId="{75F772E3-96FA-4FA3-B4DC-864FE21624B7}" srcOrd="9" destOrd="0" presId="urn:microsoft.com/office/officeart/2005/8/layout/vList5"/>
    <dgm:cxn modelId="{5A18D93A-306A-48F5-B467-E1104E699D73}" type="presParOf" srcId="{9CA4F931-B91C-4D57-8370-B8DAF0959DB6}" destId="{FF327985-11AC-4236-BD93-0F38187F22AE}" srcOrd="10" destOrd="0" presId="urn:microsoft.com/office/officeart/2005/8/layout/vList5"/>
    <dgm:cxn modelId="{6400259A-22FC-40EE-B5A9-BD2992A2432D}" type="presParOf" srcId="{FF327985-11AC-4236-BD93-0F38187F22AE}" destId="{D4377AC0-0FDD-4D21-ADCC-984235EB59F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4DE1C9-DE19-46A2-8AC6-D1C704BB74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445684-D536-4C44-A3CE-678ACD2FA86D}">
      <dgm:prSet/>
      <dgm:spPr/>
      <dgm:t>
        <a:bodyPr/>
        <a:lstStyle/>
        <a:p>
          <a:pPr>
            <a:lnSpc>
              <a:spcPct val="100000"/>
            </a:lnSpc>
          </a:pPr>
          <a:r>
            <a:rPr lang="en-US"/>
            <a:t>A perceptron is the simplest form of a neural network, consisting of a single layer of artificial neurons (also known as perceptrons) with no hidden layers. </a:t>
          </a:r>
        </a:p>
      </dgm:t>
    </dgm:pt>
    <dgm:pt modelId="{092973ED-0B94-4F12-A0C1-A306D4BE8CB5}" type="parTrans" cxnId="{8BB45E4E-CB09-4724-9DFE-E1E5F1229370}">
      <dgm:prSet/>
      <dgm:spPr/>
      <dgm:t>
        <a:bodyPr/>
        <a:lstStyle/>
        <a:p>
          <a:endParaRPr lang="en-US"/>
        </a:p>
      </dgm:t>
    </dgm:pt>
    <dgm:pt modelId="{531EFB46-0773-465B-8859-27DA26369D84}" type="sibTrans" cxnId="{8BB45E4E-CB09-4724-9DFE-E1E5F1229370}">
      <dgm:prSet/>
      <dgm:spPr/>
      <dgm:t>
        <a:bodyPr/>
        <a:lstStyle/>
        <a:p>
          <a:endParaRPr lang="en-US"/>
        </a:p>
      </dgm:t>
    </dgm:pt>
    <dgm:pt modelId="{9F7E08FF-DACB-42AD-892D-F395974D2BB9}">
      <dgm:prSet/>
      <dgm:spPr/>
      <dgm:t>
        <a:bodyPr/>
        <a:lstStyle/>
        <a:p>
          <a:pPr>
            <a:lnSpc>
              <a:spcPct val="100000"/>
            </a:lnSpc>
          </a:pPr>
          <a:r>
            <a:rPr lang="en-US"/>
            <a:t>Each perceptron takes a set of input values, applies weights to them, and passes the weighted sum through an activation function to produce an output. </a:t>
          </a:r>
        </a:p>
      </dgm:t>
    </dgm:pt>
    <dgm:pt modelId="{96D2CD14-1F21-436B-B8AC-AFF707D93410}" type="parTrans" cxnId="{180F23CB-7FF9-47A7-BD0B-CB151CC34B92}">
      <dgm:prSet/>
      <dgm:spPr/>
      <dgm:t>
        <a:bodyPr/>
        <a:lstStyle/>
        <a:p>
          <a:endParaRPr lang="en-US"/>
        </a:p>
      </dgm:t>
    </dgm:pt>
    <dgm:pt modelId="{E7197C84-2068-43D3-B250-9775CD20F260}" type="sibTrans" cxnId="{180F23CB-7FF9-47A7-BD0B-CB151CC34B92}">
      <dgm:prSet/>
      <dgm:spPr/>
      <dgm:t>
        <a:bodyPr/>
        <a:lstStyle/>
        <a:p>
          <a:endParaRPr lang="en-US"/>
        </a:p>
      </dgm:t>
    </dgm:pt>
    <dgm:pt modelId="{B9377446-8B08-45E7-983A-138ECE02F92A}">
      <dgm:prSet/>
      <dgm:spPr/>
      <dgm:t>
        <a:bodyPr/>
        <a:lstStyle/>
        <a:p>
          <a:pPr>
            <a:lnSpc>
              <a:spcPct val="100000"/>
            </a:lnSpc>
          </a:pPr>
          <a:r>
            <a:rPr lang="en-US"/>
            <a:t>The output can be binary (0 or 1) or continuous. Perceptrons are mainly used for binary classification problems, where they learn to separate input data into two classes based on a linear decision boundary.</a:t>
          </a:r>
        </a:p>
      </dgm:t>
    </dgm:pt>
    <dgm:pt modelId="{3755AE2A-11AE-43B9-8531-9426CC82598F}" type="parTrans" cxnId="{007A7914-6FA6-4B48-9584-F09B526121ED}">
      <dgm:prSet/>
      <dgm:spPr/>
      <dgm:t>
        <a:bodyPr/>
        <a:lstStyle/>
        <a:p>
          <a:endParaRPr lang="en-US"/>
        </a:p>
      </dgm:t>
    </dgm:pt>
    <dgm:pt modelId="{4E1B4E38-3FDF-447E-80D8-F01079A203C9}" type="sibTrans" cxnId="{007A7914-6FA6-4B48-9584-F09B526121ED}">
      <dgm:prSet/>
      <dgm:spPr/>
      <dgm:t>
        <a:bodyPr/>
        <a:lstStyle/>
        <a:p>
          <a:endParaRPr lang="en-US"/>
        </a:p>
      </dgm:t>
    </dgm:pt>
    <dgm:pt modelId="{2896270C-CCCC-4CBC-AED9-F6A8F3C72DA5}" type="pres">
      <dgm:prSet presAssocID="{C64DE1C9-DE19-46A2-8AC6-D1C704BB7435}" presName="root" presStyleCnt="0">
        <dgm:presLayoutVars>
          <dgm:dir/>
          <dgm:resizeHandles val="exact"/>
        </dgm:presLayoutVars>
      </dgm:prSet>
      <dgm:spPr/>
    </dgm:pt>
    <dgm:pt modelId="{5A3567CF-A66C-4599-8B59-9A558DE519A8}" type="pres">
      <dgm:prSet presAssocID="{5B445684-D536-4C44-A3CE-678ACD2FA86D}" presName="compNode" presStyleCnt="0"/>
      <dgm:spPr/>
    </dgm:pt>
    <dgm:pt modelId="{57B7EDF2-0ECE-4589-A52B-B191743093C4}" type="pres">
      <dgm:prSet presAssocID="{5B445684-D536-4C44-A3CE-678ACD2FA86D}" presName="bgRect" presStyleLbl="bgShp" presStyleIdx="0" presStyleCnt="3"/>
      <dgm:spPr/>
    </dgm:pt>
    <dgm:pt modelId="{1BEF3E5F-37E7-448E-9C83-2266B100DFD8}" type="pres">
      <dgm:prSet presAssocID="{5B445684-D536-4C44-A3CE-678ACD2FA8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E48CBB02-D31A-4E32-BBCF-5CC151ACA7D7}" type="pres">
      <dgm:prSet presAssocID="{5B445684-D536-4C44-A3CE-678ACD2FA86D}" presName="spaceRect" presStyleCnt="0"/>
      <dgm:spPr/>
    </dgm:pt>
    <dgm:pt modelId="{67E237B3-7337-4390-986E-12AD5EE04A1B}" type="pres">
      <dgm:prSet presAssocID="{5B445684-D536-4C44-A3CE-678ACD2FA86D}" presName="parTx" presStyleLbl="revTx" presStyleIdx="0" presStyleCnt="3">
        <dgm:presLayoutVars>
          <dgm:chMax val="0"/>
          <dgm:chPref val="0"/>
        </dgm:presLayoutVars>
      </dgm:prSet>
      <dgm:spPr/>
    </dgm:pt>
    <dgm:pt modelId="{B3E39F39-385D-43A4-A807-05B46DD80FB8}" type="pres">
      <dgm:prSet presAssocID="{531EFB46-0773-465B-8859-27DA26369D84}" presName="sibTrans" presStyleCnt="0"/>
      <dgm:spPr/>
    </dgm:pt>
    <dgm:pt modelId="{B8BA9E02-EC68-4504-A2C6-35ADD290EB6B}" type="pres">
      <dgm:prSet presAssocID="{9F7E08FF-DACB-42AD-892D-F395974D2BB9}" presName="compNode" presStyleCnt="0"/>
      <dgm:spPr/>
    </dgm:pt>
    <dgm:pt modelId="{2B652DE1-3137-4A69-804B-245D521DA24A}" type="pres">
      <dgm:prSet presAssocID="{9F7E08FF-DACB-42AD-892D-F395974D2BB9}" presName="bgRect" presStyleLbl="bgShp" presStyleIdx="1" presStyleCnt="3"/>
      <dgm:spPr/>
    </dgm:pt>
    <dgm:pt modelId="{975E9752-A120-40FC-9080-A41BFC232C03}" type="pres">
      <dgm:prSet presAssocID="{9F7E08FF-DACB-42AD-892D-F395974D2B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3FBA8CC-2E9F-4072-B8CA-B4F4A844A7FA}" type="pres">
      <dgm:prSet presAssocID="{9F7E08FF-DACB-42AD-892D-F395974D2BB9}" presName="spaceRect" presStyleCnt="0"/>
      <dgm:spPr/>
    </dgm:pt>
    <dgm:pt modelId="{926269F0-DC0D-4FFC-BFE8-D1A83141885E}" type="pres">
      <dgm:prSet presAssocID="{9F7E08FF-DACB-42AD-892D-F395974D2BB9}" presName="parTx" presStyleLbl="revTx" presStyleIdx="1" presStyleCnt="3">
        <dgm:presLayoutVars>
          <dgm:chMax val="0"/>
          <dgm:chPref val="0"/>
        </dgm:presLayoutVars>
      </dgm:prSet>
      <dgm:spPr/>
    </dgm:pt>
    <dgm:pt modelId="{3F8B3294-F9C5-4610-A229-A81D2822B2C7}" type="pres">
      <dgm:prSet presAssocID="{E7197C84-2068-43D3-B250-9775CD20F260}" presName="sibTrans" presStyleCnt="0"/>
      <dgm:spPr/>
    </dgm:pt>
    <dgm:pt modelId="{06864D95-99C2-4B46-A69E-790868D37EA4}" type="pres">
      <dgm:prSet presAssocID="{B9377446-8B08-45E7-983A-138ECE02F92A}" presName="compNode" presStyleCnt="0"/>
      <dgm:spPr/>
    </dgm:pt>
    <dgm:pt modelId="{D8A38661-4956-4A1A-BAAA-77EEA9CCF1A4}" type="pres">
      <dgm:prSet presAssocID="{B9377446-8B08-45E7-983A-138ECE02F92A}" presName="bgRect" presStyleLbl="bgShp" presStyleIdx="2" presStyleCnt="3"/>
      <dgm:spPr/>
    </dgm:pt>
    <dgm:pt modelId="{55564EAE-DE59-426D-9356-F1DCDF870675}" type="pres">
      <dgm:prSet presAssocID="{B9377446-8B08-45E7-983A-138ECE02F9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2789B00E-00DD-49F2-9753-B27EE0A5A994}" type="pres">
      <dgm:prSet presAssocID="{B9377446-8B08-45E7-983A-138ECE02F92A}" presName="spaceRect" presStyleCnt="0"/>
      <dgm:spPr/>
    </dgm:pt>
    <dgm:pt modelId="{DAE0AA16-8E72-4CA2-8DA5-43E6D3D72300}" type="pres">
      <dgm:prSet presAssocID="{B9377446-8B08-45E7-983A-138ECE02F92A}" presName="parTx" presStyleLbl="revTx" presStyleIdx="2" presStyleCnt="3">
        <dgm:presLayoutVars>
          <dgm:chMax val="0"/>
          <dgm:chPref val="0"/>
        </dgm:presLayoutVars>
      </dgm:prSet>
      <dgm:spPr/>
    </dgm:pt>
  </dgm:ptLst>
  <dgm:cxnLst>
    <dgm:cxn modelId="{007A7914-6FA6-4B48-9584-F09B526121ED}" srcId="{C64DE1C9-DE19-46A2-8AC6-D1C704BB7435}" destId="{B9377446-8B08-45E7-983A-138ECE02F92A}" srcOrd="2" destOrd="0" parTransId="{3755AE2A-11AE-43B9-8531-9426CC82598F}" sibTransId="{4E1B4E38-3FDF-447E-80D8-F01079A203C9}"/>
    <dgm:cxn modelId="{FADCD924-D66C-4C16-9D0B-B1EB621147C8}" type="presOf" srcId="{5B445684-D536-4C44-A3CE-678ACD2FA86D}" destId="{67E237B3-7337-4390-986E-12AD5EE04A1B}" srcOrd="0" destOrd="0" presId="urn:microsoft.com/office/officeart/2018/2/layout/IconVerticalSolidList"/>
    <dgm:cxn modelId="{8BB45E4E-CB09-4724-9DFE-E1E5F1229370}" srcId="{C64DE1C9-DE19-46A2-8AC6-D1C704BB7435}" destId="{5B445684-D536-4C44-A3CE-678ACD2FA86D}" srcOrd="0" destOrd="0" parTransId="{092973ED-0B94-4F12-A0C1-A306D4BE8CB5}" sibTransId="{531EFB46-0773-465B-8859-27DA26369D84}"/>
    <dgm:cxn modelId="{F130F994-243A-4510-A988-FC8E48643FE2}" type="presOf" srcId="{B9377446-8B08-45E7-983A-138ECE02F92A}" destId="{DAE0AA16-8E72-4CA2-8DA5-43E6D3D72300}" srcOrd="0" destOrd="0" presId="urn:microsoft.com/office/officeart/2018/2/layout/IconVerticalSolidList"/>
    <dgm:cxn modelId="{180F23CB-7FF9-47A7-BD0B-CB151CC34B92}" srcId="{C64DE1C9-DE19-46A2-8AC6-D1C704BB7435}" destId="{9F7E08FF-DACB-42AD-892D-F395974D2BB9}" srcOrd="1" destOrd="0" parTransId="{96D2CD14-1F21-436B-B8AC-AFF707D93410}" sibTransId="{E7197C84-2068-43D3-B250-9775CD20F260}"/>
    <dgm:cxn modelId="{C1FF18FA-D88C-44E1-9B06-BAFAA6371FAE}" type="presOf" srcId="{9F7E08FF-DACB-42AD-892D-F395974D2BB9}" destId="{926269F0-DC0D-4FFC-BFE8-D1A83141885E}" srcOrd="0" destOrd="0" presId="urn:microsoft.com/office/officeart/2018/2/layout/IconVerticalSolidList"/>
    <dgm:cxn modelId="{4AF354FB-C068-4CF8-9BA5-2E41D545FA17}" type="presOf" srcId="{C64DE1C9-DE19-46A2-8AC6-D1C704BB7435}" destId="{2896270C-CCCC-4CBC-AED9-F6A8F3C72DA5}" srcOrd="0" destOrd="0" presId="urn:microsoft.com/office/officeart/2018/2/layout/IconVerticalSolidList"/>
    <dgm:cxn modelId="{B607D161-C008-4B94-8970-28F9601C07D1}" type="presParOf" srcId="{2896270C-CCCC-4CBC-AED9-F6A8F3C72DA5}" destId="{5A3567CF-A66C-4599-8B59-9A558DE519A8}" srcOrd="0" destOrd="0" presId="urn:microsoft.com/office/officeart/2018/2/layout/IconVerticalSolidList"/>
    <dgm:cxn modelId="{C6D3F053-7768-4B01-A98B-DFB736D16DD6}" type="presParOf" srcId="{5A3567CF-A66C-4599-8B59-9A558DE519A8}" destId="{57B7EDF2-0ECE-4589-A52B-B191743093C4}" srcOrd="0" destOrd="0" presId="urn:microsoft.com/office/officeart/2018/2/layout/IconVerticalSolidList"/>
    <dgm:cxn modelId="{3AE1D4EC-4964-48AC-98EF-D3B719E6945B}" type="presParOf" srcId="{5A3567CF-A66C-4599-8B59-9A558DE519A8}" destId="{1BEF3E5F-37E7-448E-9C83-2266B100DFD8}" srcOrd="1" destOrd="0" presId="urn:microsoft.com/office/officeart/2018/2/layout/IconVerticalSolidList"/>
    <dgm:cxn modelId="{A0FC41B8-6EE4-4E08-A24F-74E36DB6E307}" type="presParOf" srcId="{5A3567CF-A66C-4599-8B59-9A558DE519A8}" destId="{E48CBB02-D31A-4E32-BBCF-5CC151ACA7D7}" srcOrd="2" destOrd="0" presId="urn:microsoft.com/office/officeart/2018/2/layout/IconVerticalSolidList"/>
    <dgm:cxn modelId="{12CD75C9-392F-4391-9F4B-9253D5CEB6CA}" type="presParOf" srcId="{5A3567CF-A66C-4599-8B59-9A558DE519A8}" destId="{67E237B3-7337-4390-986E-12AD5EE04A1B}" srcOrd="3" destOrd="0" presId="urn:microsoft.com/office/officeart/2018/2/layout/IconVerticalSolidList"/>
    <dgm:cxn modelId="{7D0D58AC-D194-4654-8AC3-B92E19D77D6E}" type="presParOf" srcId="{2896270C-CCCC-4CBC-AED9-F6A8F3C72DA5}" destId="{B3E39F39-385D-43A4-A807-05B46DD80FB8}" srcOrd="1" destOrd="0" presId="urn:microsoft.com/office/officeart/2018/2/layout/IconVerticalSolidList"/>
    <dgm:cxn modelId="{F2E0E7D5-7DF3-461A-B95B-A073793CCA68}" type="presParOf" srcId="{2896270C-CCCC-4CBC-AED9-F6A8F3C72DA5}" destId="{B8BA9E02-EC68-4504-A2C6-35ADD290EB6B}" srcOrd="2" destOrd="0" presId="urn:microsoft.com/office/officeart/2018/2/layout/IconVerticalSolidList"/>
    <dgm:cxn modelId="{34917177-3E53-4053-AC99-590FA9F89B62}" type="presParOf" srcId="{B8BA9E02-EC68-4504-A2C6-35ADD290EB6B}" destId="{2B652DE1-3137-4A69-804B-245D521DA24A}" srcOrd="0" destOrd="0" presId="urn:microsoft.com/office/officeart/2018/2/layout/IconVerticalSolidList"/>
    <dgm:cxn modelId="{55669C3C-191A-4A9A-824A-6AA8409DED94}" type="presParOf" srcId="{B8BA9E02-EC68-4504-A2C6-35ADD290EB6B}" destId="{975E9752-A120-40FC-9080-A41BFC232C03}" srcOrd="1" destOrd="0" presId="urn:microsoft.com/office/officeart/2018/2/layout/IconVerticalSolidList"/>
    <dgm:cxn modelId="{D8B9A0AF-4687-47ED-9D5C-AACDD891503C}" type="presParOf" srcId="{B8BA9E02-EC68-4504-A2C6-35ADD290EB6B}" destId="{93FBA8CC-2E9F-4072-B8CA-B4F4A844A7FA}" srcOrd="2" destOrd="0" presId="urn:microsoft.com/office/officeart/2018/2/layout/IconVerticalSolidList"/>
    <dgm:cxn modelId="{C9E1739A-FAB8-411B-A02A-AD787DCDD698}" type="presParOf" srcId="{B8BA9E02-EC68-4504-A2C6-35ADD290EB6B}" destId="{926269F0-DC0D-4FFC-BFE8-D1A83141885E}" srcOrd="3" destOrd="0" presId="urn:microsoft.com/office/officeart/2018/2/layout/IconVerticalSolidList"/>
    <dgm:cxn modelId="{BCB80F2C-962A-4AF8-BBF7-55403EBACDA2}" type="presParOf" srcId="{2896270C-CCCC-4CBC-AED9-F6A8F3C72DA5}" destId="{3F8B3294-F9C5-4610-A229-A81D2822B2C7}" srcOrd="3" destOrd="0" presId="urn:microsoft.com/office/officeart/2018/2/layout/IconVerticalSolidList"/>
    <dgm:cxn modelId="{39CD175F-700C-4D95-AB91-FDB74B2E621F}" type="presParOf" srcId="{2896270C-CCCC-4CBC-AED9-F6A8F3C72DA5}" destId="{06864D95-99C2-4B46-A69E-790868D37EA4}" srcOrd="4" destOrd="0" presId="urn:microsoft.com/office/officeart/2018/2/layout/IconVerticalSolidList"/>
    <dgm:cxn modelId="{FE452C05-AD02-4BFE-8252-0F2E8011CAF6}" type="presParOf" srcId="{06864D95-99C2-4B46-A69E-790868D37EA4}" destId="{D8A38661-4956-4A1A-BAAA-77EEA9CCF1A4}" srcOrd="0" destOrd="0" presId="urn:microsoft.com/office/officeart/2018/2/layout/IconVerticalSolidList"/>
    <dgm:cxn modelId="{23BE82DB-D7C1-45CA-A94E-4546A9E5A878}" type="presParOf" srcId="{06864D95-99C2-4B46-A69E-790868D37EA4}" destId="{55564EAE-DE59-426D-9356-F1DCDF870675}" srcOrd="1" destOrd="0" presId="urn:microsoft.com/office/officeart/2018/2/layout/IconVerticalSolidList"/>
    <dgm:cxn modelId="{7D0BE6B6-2AB7-46B6-9202-366832FF4F52}" type="presParOf" srcId="{06864D95-99C2-4B46-A69E-790868D37EA4}" destId="{2789B00E-00DD-49F2-9753-B27EE0A5A994}" srcOrd="2" destOrd="0" presId="urn:microsoft.com/office/officeart/2018/2/layout/IconVerticalSolidList"/>
    <dgm:cxn modelId="{2E9A6A44-A674-4C55-AD38-32678FB5EDE6}" type="presParOf" srcId="{06864D95-99C2-4B46-A69E-790868D37EA4}" destId="{DAE0AA16-8E72-4CA2-8DA5-43E6D3D723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7B268E-A0ED-478B-884E-08448EFC61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7CB56B-DFD0-4A07-AEBD-DB339262CDE2}">
      <dgm:prSet/>
      <dgm:spPr/>
      <dgm:t>
        <a:bodyPr/>
        <a:lstStyle/>
        <a:p>
          <a:r>
            <a:rPr lang="en-US"/>
            <a:t>A multilayer neural network, also known as a feedforward neural network or a deep neural network, consists of multiple layers of artificial neurons arranged in a sequential manner. </a:t>
          </a:r>
        </a:p>
      </dgm:t>
    </dgm:pt>
    <dgm:pt modelId="{C2E9804A-9AC6-464F-859A-45B492157EEE}" type="parTrans" cxnId="{A9AE9567-0231-4195-A0F1-9CC0F9846C0B}">
      <dgm:prSet/>
      <dgm:spPr/>
      <dgm:t>
        <a:bodyPr/>
        <a:lstStyle/>
        <a:p>
          <a:endParaRPr lang="en-US"/>
        </a:p>
      </dgm:t>
    </dgm:pt>
    <dgm:pt modelId="{13D71EEA-3424-4800-88DD-C5067394B4AD}" type="sibTrans" cxnId="{A9AE9567-0231-4195-A0F1-9CC0F9846C0B}">
      <dgm:prSet/>
      <dgm:spPr/>
      <dgm:t>
        <a:bodyPr/>
        <a:lstStyle/>
        <a:p>
          <a:endParaRPr lang="en-US"/>
        </a:p>
      </dgm:t>
    </dgm:pt>
    <dgm:pt modelId="{7648F903-06B9-46C8-95C0-006E69EEB6DD}">
      <dgm:prSet/>
      <dgm:spPr/>
      <dgm:t>
        <a:bodyPr/>
        <a:lstStyle/>
        <a:p>
          <a:r>
            <a:rPr lang="en-US"/>
            <a:t>It includes an input layer, one or more hidden layers, and an output layer. </a:t>
          </a:r>
        </a:p>
      </dgm:t>
    </dgm:pt>
    <dgm:pt modelId="{47E98E85-BCC6-4C8D-B678-D89BD5CB0E02}" type="parTrans" cxnId="{D3A1141D-214B-43A8-94F2-2483A7123626}">
      <dgm:prSet/>
      <dgm:spPr/>
      <dgm:t>
        <a:bodyPr/>
        <a:lstStyle/>
        <a:p>
          <a:endParaRPr lang="en-US"/>
        </a:p>
      </dgm:t>
    </dgm:pt>
    <dgm:pt modelId="{8F59A029-42D1-4E55-B9ED-429AB6914FBC}" type="sibTrans" cxnId="{D3A1141D-214B-43A8-94F2-2483A7123626}">
      <dgm:prSet/>
      <dgm:spPr/>
      <dgm:t>
        <a:bodyPr/>
        <a:lstStyle/>
        <a:p>
          <a:endParaRPr lang="en-US"/>
        </a:p>
      </dgm:t>
    </dgm:pt>
    <dgm:pt modelId="{907B79CD-A2CE-44CC-A338-4707E6FB49D8}">
      <dgm:prSet/>
      <dgm:spPr/>
      <dgm:t>
        <a:bodyPr/>
        <a:lstStyle/>
        <a:p>
          <a:r>
            <a:rPr lang="en-US"/>
            <a:t>The neurons in each layer are connected to the neurons in the subsequent layer, forming a network of interconnected nodes. </a:t>
          </a:r>
        </a:p>
      </dgm:t>
    </dgm:pt>
    <dgm:pt modelId="{ED01E3DB-1532-48F6-930A-25F386B91678}" type="parTrans" cxnId="{C4348E25-12DD-46E7-B47E-64263361DC14}">
      <dgm:prSet/>
      <dgm:spPr/>
      <dgm:t>
        <a:bodyPr/>
        <a:lstStyle/>
        <a:p>
          <a:endParaRPr lang="en-US"/>
        </a:p>
      </dgm:t>
    </dgm:pt>
    <dgm:pt modelId="{0CD23F66-6C4F-4B73-9E44-9EE5CD75EF8E}" type="sibTrans" cxnId="{C4348E25-12DD-46E7-B47E-64263361DC14}">
      <dgm:prSet/>
      <dgm:spPr/>
      <dgm:t>
        <a:bodyPr/>
        <a:lstStyle/>
        <a:p>
          <a:endParaRPr lang="en-US"/>
        </a:p>
      </dgm:t>
    </dgm:pt>
    <dgm:pt modelId="{52FCE238-66E3-4C2D-9E5E-161B6CCF3C2F}">
      <dgm:prSet/>
      <dgm:spPr/>
      <dgm:t>
        <a:bodyPr/>
        <a:lstStyle/>
        <a:p>
          <a:r>
            <a:rPr lang="en-US"/>
            <a:t>The information flows in one direction, from the input layer through the hidden layers to the output layer.</a:t>
          </a:r>
        </a:p>
      </dgm:t>
    </dgm:pt>
    <dgm:pt modelId="{248E25CD-E04E-417E-891F-821C403081E3}" type="parTrans" cxnId="{EED9991E-FBF4-4E31-9647-23A3C585CE03}">
      <dgm:prSet/>
      <dgm:spPr/>
      <dgm:t>
        <a:bodyPr/>
        <a:lstStyle/>
        <a:p>
          <a:endParaRPr lang="en-US"/>
        </a:p>
      </dgm:t>
    </dgm:pt>
    <dgm:pt modelId="{5AB1A774-8DF4-4C1E-AFBB-DB06C83C890E}" type="sibTrans" cxnId="{EED9991E-FBF4-4E31-9647-23A3C585CE03}">
      <dgm:prSet/>
      <dgm:spPr/>
      <dgm:t>
        <a:bodyPr/>
        <a:lstStyle/>
        <a:p>
          <a:endParaRPr lang="en-US"/>
        </a:p>
      </dgm:t>
    </dgm:pt>
    <dgm:pt modelId="{DD6267DE-F625-4270-B3A9-ED731EA74735}" type="pres">
      <dgm:prSet presAssocID="{A37B268E-A0ED-478B-884E-08448EFC61E9}" presName="root" presStyleCnt="0">
        <dgm:presLayoutVars>
          <dgm:dir/>
          <dgm:resizeHandles val="exact"/>
        </dgm:presLayoutVars>
      </dgm:prSet>
      <dgm:spPr/>
    </dgm:pt>
    <dgm:pt modelId="{922B25DD-7889-49D5-9FEB-D1662F5B6275}" type="pres">
      <dgm:prSet presAssocID="{D07CB56B-DFD0-4A07-AEBD-DB339262CDE2}" presName="compNode" presStyleCnt="0"/>
      <dgm:spPr/>
    </dgm:pt>
    <dgm:pt modelId="{1C5E5DDC-285C-463C-B1F7-6FEE3430568A}" type="pres">
      <dgm:prSet presAssocID="{D07CB56B-DFD0-4A07-AEBD-DB339262CDE2}" presName="bgRect" presStyleLbl="bgShp" presStyleIdx="0" presStyleCnt="4"/>
      <dgm:spPr/>
    </dgm:pt>
    <dgm:pt modelId="{3236EF1E-973D-4B13-AE29-5B5830D9CDBE}" type="pres">
      <dgm:prSet presAssocID="{D07CB56B-DFD0-4A07-AEBD-DB339262CD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1006545A-ABE7-4322-96D8-7D896F46C283}" type="pres">
      <dgm:prSet presAssocID="{D07CB56B-DFD0-4A07-AEBD-DB339262CDE2}" presName="spaceRect" presStyleCnt="0"/>
      <dgm:spPr/>
    </dgm:pt>
    <dgm:pt modelId="{B9F23AC3-AC06-4B84-BB2C-80ADA41D4E06}" type="pres">
      <dgm:prSet presAssocID="{D07CB56B-DFD0-4A07-AEBD-DB339262CDE2}" presName="parTx" presStyleLbl="revTx" presStyleIdx="0" presStyleCnt="4">
        <dgm:presLayoutVars>
          <dgm:chMax val="0"/>
          <dgm:chPref val="0"/>
        </dgm:presLayoutVars>
      </dgm:prSet>
      <dgm:spPr/>
    </dgm:pt>
    <dgm:pt modelId="{74B23ACF-CF45-4619-9297-3273C34E7DA7}" type="pres">
      <dgm:prSet presAssocID="{13D71EEA-3424-4800-88DD-C5067394B4AD}" presName="sibTrans" presStyleCnt="0"/>
      <dgm:spPr/>
    </dgm:pt>
    <dgm:pt modelId="{577B0F5E-53F5-4730-A212-BFBC72688284}" type="pres">
      <dgm:prSet presAssocID="{7648F903-06B9-46C8-95C0-006E69EEB6DD}" presName="compNode" presStyleCnt="0"/>
      <dgm:spPr/>
    </dgm:pt>
    <dgm:pt modelId="{0510388B-EAD6-480C-B7EE-B8A76BF7F50D}" type="pres">
      <dgm:prSet presAssocID="{7648F903-06B9-46C8-95C0-006E69EEB6DD}" presName="bgRect" presStyleLbl="bgShp" presStyleIdx="1" presStyleCnt="4"/>
      <dgm:spPr/>
    </dgm:pt>
    <dgm:pt modelId="{EC26989A-8BE0-4668-8F84-7AB72F815281}" type="pres">
      <dgm:prSet presAssocID="{7648F903-06B9-46C8-95C0-006E69EEB6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5F536F8-0BFB-4082-81F8-4F78EF03C974}" type="pres">
      <dgm:prSet presAssocID="{7648F903-06B9-46C8-95C0-006E69EEB6DD}" presName="spaceRect" presStyleCnt="0"/>
      <dgm:spPr/>
    </dgm:pt>
    <dgm:pt modelId="{699A9B8D-9736-4E82-ACE6-15805FA32DD5}" type="pres">
      <dgm:prSet presAssocID="{7648F903-06B9-46C8-95C0-006E69EEB6DD}" presName="parTx" presStyleLbl="revTx" presStyleIdx="1" presStyleCnt="4">
        <dgm:presLayoutVars>
          <dgm:chMax val="0"/>
          <dgm:chPref val="0"/>
        </dgm:presLayoutVars>
      </dgm:prSet>
      <dgm:spPr/>
    </dgm:pt>
    <dgm:pt modelId="{CED1834F-3A36-4E37-87E5-757A896CAE8B}" type="pres">
      <dgm:prSet presAssocID="{8F59A029-42D1-4E55-B9ED-429AB6914FBC}" presName="sibTrans" presStyleCnt="0"/>
      <dgm:spPr/>
    </dgm:pt>
    <dgm:pt modelId="{5506455F-8140-4A2F-83E1-40B9B6CA35C6}" type="pres">
      <dgm:prSet presAssocID="{907B79CD-A2CE-44CC-A338-4707E6FB49D8}" presName="compNode" presStyleCnt="0"/>
      <dgm:spPr/>
    </dgm:pt>
    <dgm:pt modelId="{0645BD22-FE1B-4D33-81F2-FCC3C5769931}" type="pres">
      <dgm:prSet presAssocID="{907B79CD-A2CE-44CC-A338-4707E6FB49D8}" presName="bgRect" presStyleLbl="bgShp" presStyleIdx="2" presStyleCnt="4"/>
      <dgm:spPr/>
    </dgm:pt>
    <dgm:pt modelId="{A0BD9AAD-CFA3-4BAD-A58D-5F122CD714D1}" type="pres">
      <dgm:prSet presAssocID="{907B79CD-A2CE-44CC-A338-4707E6FB49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64FEA3A7-BA6D-4B28-8269-D963039A73FC}" type="pres">
      <dgm:prSet presAssocID="{907B79CD-A2CE-44CC-A338-4707E6FB49D8}" presName="spaceRect" presStyleCnt="0"/>
      <dgm:spPr/>
    </dgm:pt>
    <dgm:pt modelId="{64B516F6-D571-4A5B-BFC2-BB353DE08816}" type="pres">
      <dgm:prSet presAssocID="{907B79CD-A2CE-44CC-A338-4707E6FB49D8}" presName="parTx" presStyleLbl="revTx" presStyleIdx="2" presStyleCnt="4">
        <dgm:presLayoutVars>
          <dgm:chMax val="0"/>
          <dgm:chPref val="0"/>
        </dgm:presLayoutVars>
      </dgm:prSet>
      <dgm:spPr/>
    </dgm:pt>
    <dgm:pt modelId="{3A916254-4329-49FB-BD02-0CA26483AFEC}" type="pres">
      <dgm:prSet presAssocID="{0CD23F66-6C4F-4B73-9E44-9EE5CD75EF8E}" presName="sibTrans" presStyleCnt="0"/>
      <dgm:spPr/>
    </dgm:pt>
    <dgm:pt modelId="{B5AB47CF-6115-4FCF-AFA1-5AC1FAD6E57C}" type="pres">
      <dgm:prSet presAssocID="{52FCE238-66E3-4C2D-9E5E-161B6CCF3C2F}" presName="compNode" presStyleCnt="0"/>
      <dgm:spPr/>
    </dgm:pt>
    <dgm:pt modelId="{D02602AB-7D01-4FA3-906D-11C7FA56A216}" type="pres">
      <dgm:prSet presAssocID="{52FCE238-66E3-4C2D-9E5E-161B6CCF3C2F}" presName="bgRect" presStyleLbl="bgShp" presStyleIdx="3" presStyleCnt="4"/>
      <dgm:spPr/>
    </dgm:pt>
    <dgm:pt modelId="{C2A4776E-F1DF-4295-BF5E-9433001574B4}" type="pres">
      <dgm:prSet presAssocID="{52FCE238-66E3-4C2D-9E5E-161B6CCF3C2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nsfer"/>
        </a:ext>
      </dgm:extLst>
    </dgm:pt>
    <dgm:pt modelId="{81197849-B50D-4D39-9632-B3BB57FF1515}" type="pres">
      <dgm:prSet presAssocID="{52FCE238-66E3-4C2D-9E5E-161B6CCF3C2F}" presName="spaceRect" presStyleCnt="0"/>
      <dgm:spPr/>
    </dgm:pt>
    <dgm:pt modelId="{186A79DC-AF33-4C7E-9C0A-F84BC0C63DFE}" type="pres">
      <dgm:prSet presAssocID="{52FCE238-66E3-4C2D-9E5E-161B6CCF3C2F}" presName="parTx" presStyleLbl="revTx" presStyleIdx="3" presStyleCnt="4">
        <dgm:presLayoutVars>
          <dgm:chMax val="0"/>
          <dgm:chPref val="0"/>
        </dgm:presLayoutVars>
      </dgm:prSet>
      <dgm:spPr/>
    </dgm:pt>
  </dgm:ptLst>
  <dgm:cxnLst>
    <dgm:cxn modelId="{2E1ADD1A-1F49-4027-8CD7-A6B8CB2A81A6}" type="presOf" srcId="{907B79CD-A2CE-44CC-A338-4707E6FB49D8}" destId="{64B516F6-D571-4A5B-BFC2-BB353DE08816}" srcOrd="0" destOrd="0" presId="urn:microsoft.com/office/officeart/2018/2/layout/IconVerticalSolidList"/>
    <dgm:cxn modelId="{D3A1141D-214B-43A8-94F2-2483A7123626}" srcId="{A37B268E-A0ED-478B-884E-08448EFC61E9}" destId="{7648F903-06B9-46C8-95C0-006E69EEB6DD}" srcOrd="1" destOrd="0" parTransId="{47E98E85-BCC6-4C8D-B678-D89BD5CB0E02}" sibTransId="{8F59A029-42D1-4E55-B9ED-429AB6914FBC}"/>
    <dgm:cxn modelId="{EED9991E-FBF4-4E31-9647-23A3C585CE03}" srcId="{A37B268E-A0ED-478B-884E-08448EFC61E9}" destId="{52FCE238-66E3-4C2D-9E5E-161B6CCF3C2F}" srcOrd="3" destOrd="0" parTransId="{248E25CD-E04E-417E-891F-821C403081E3}" sibTransId="{5AB1A774-8DF4-4C1E-AFBB-DB06C83C890E}"/>
    <dgm:cxn modelId="{C4348E25-12DD-46E7-B47E-64263361DC14}" srcId="{A37B268E-A0ED-478B-884E-08448EFC61E9}" destId="{907B79CD-A2CE-44CC-A338-4707E6FB49D8}" srcOrd="2" destOrd="0" parTransId="{ED01E3DB-1532-48F6-930A-25F386B91678}" sibTransId="{0CD23F66-6C4F-4B73-9E44-9EE5CD75EF8E}"/>
    <dgm:cxn modelId="{61F2C760-F8D4-4669-AF9B-102A80BA495D}" type="presOf" srcId="{A37B268E-A0ED-478B-884E-08448EFC61E9}" destId="{DD6267DE-F625-4270-B3A9-ED731EA74735}" srcOrd="0" destOrd="0" presId="urn:microsoft.com/office/officeart/2018/2/layout/IconVerticalSolidList"/>
    <dgm:cxn modelId="{A9AE9567-0231-4195-A0F1-9CC0F9846C0B}" srcId="{A37B268E-A0ED-478B-884E-08448EFC61E9}" destId="{D07CB56B-DFD0-4A07-AEBD-DB339262CDE2}" srcOrd="0" destOrd="0" parTransId="{C2E9804A-9AC6-464F-859A-45B492157EEE}" sibTransId="{13D71EEA-3424-4800-88DD-C5067394B4AD}"/>
    <dgm:cxn modelId="{E08CB368-5DE1-425A-8FEF-471E8274A43E}" type="presOf" srcId="{D07CB56B-DFD0-4A07-AEBD-DB339262CDE2}" destId="{B9F23AC3-AC06-4B84-BB2C-80ADA41D4E06}" srcOrd="0" destOrd="0" presId="urn:microsoft.com/office/officeart/2018/2/layout/IconVerticalSolidList"/>
    <dgm:cxn modelId="{1AF3DEB1-530D-40F7-8B36-18A251B574C1}" type="presOf" srcId="{7648F903-06B9-46C8-95C0-006E69EEB6DD}" destId="{699A9B8D-9736-4E82-ACE6-15805FA32DD5}" srcOrd="0" destOrd="0" presId="urn:microsoft.com/office/officeart/2018/2/layout/IconVerticalSolidList"/>
    <dgm:cxn modelId="{70DD22F1-6E51-4406-9C32-910B449CC0D6}" type="presOf" srcId="{52FCE238-66E3-4C2D-9E5E-161B6CCF3C2F}" destId="{186A79DC-AF33-4C7E-9C0A-F84BC0C63DFE}" srcOrd="0" destOrd="0" presId="urn:microsoft.com/office/officeart/2018/2/layout/IconVerticalSolidList"/>
    <dgm:cxn modelId="{7B22DF96-6EA1-43FF-ABFA-2F1BF1F4F566}" type="presParOf" srcId="{DD6267DE-F625-4270-B3A9-ED731EA74735}" destId="{922B25DD-7889-49D5-9FEB-D1662F5B6275}" srcOrd="0" destOrd="0" presId="urn:microsoft.com/office/officeart/2018/2/layout/IconVerticalSolidList"/>
    <dgm:cxn modelId="{A9DC14F8-8BB6-4B0B-9E3F-745F99F37E20}" type="presParOf" srcId="{922B25DD-7889-49D5-9FEB-D1662F5B6275}" destId="{1C5E5DDC-285C-463C-B1F7-6FEE3430568A}" srcOrd="0" destOrd="0" presId="urn:microsoft.com/office/officeart/2018/2/layout/IconVerticalSolidList"/>
    <dgm:cxn modelId="{CD1D303E-9BB7-4867-A319-C7A7DBF6D150}" type="presParOf" srcId="{922B25DD-7889-49D5-9FEB-D1662F5B6275}" destId="{3236EF1E-973D-4B13-AE29-5B5830D9CDBE}" srcOrd="1" destOrd="0" presId="urn:microsoft.com/office/officeart/2018/2/layout/IconVerticalSolidList"/>
    <dgm:cxn modelId="{F63A1648-4AB2-4136-BE2F-2D4A852D40AF}" type="presParOf" srcId="{922B25DD-7889-49D5-9FEB-D1662F5B6275}" destId="{1006545A-ABE7-4322-96D8-7D896F46C283}" srcOrd="2" destOrd="0" presId="urn:microsoft.com/office/officeart/2018/2/layout/IconVerticalSolidList"/>
    <dgm:cxn modelId="{A9D2AA61-0965-4C0E-A5D0-AFF465CB8C8C}" type="presParOf" srcId="{922B25DD-7889-49D5-9FEB-D1662F5B6275}" destId="{B9F23AC3-AC06-4B84-BB2C-80ADA41D4E06}" srcOrd="3" destOrd="0" presId="urn:microsoft.com/office/officeart/2018/2/layout/IconVerticalSolidList"/>
    <dgm:cxn modelId="{E7A7B2BF-CE7E-4011-B3AE-4E2E5F5ACD4A}" type="presParOf" srcId="{DD6267DE-F625-4270-B3A9-ED731EA74735}" destId="{74B23ACF-CF45-4619-9297-3273C34E7DA7}" srcOrd="1" destOrd="0" presId="urn:microsoft.com/office/officeart/2018/2/layout/IconVerticalSolidList"/>
    <dgm:cxn modelId="{B600EB52-46BF-4F15-80AD-E7DB076A147C}" type="presParOf" srcId="{DD6267DE-F625-4270-B3A9-ED731EA74735}" destId="{577B0F5E-53F5-4730-A212-BFBC72688284}" srcOrd="2" destOrd="0" presId="urn:microsoft.com/office/officeart/2018/2/layout/IconVerticalSolidList"/>
    <dgm:cxn modelId="{10BFEFA5-04AF-45B7-BFCB-F8CFACCA296A}" type="presParOf" srcId="{577B0F5E-53F5-4730-A212-BFBC72688284}" destId="{0510388B-EAD6-480C-B7EE-B8A76BF7F50D}" srcOrd="0" destOrd="0" presId="urn:microsoft.com/office/officeart/2018/2/layout/IconVerticalSolidList"/>
    <dgm:cxn modelId="{DF98EB7F-1BA9-4434-951D-28772F022B76}" type="presParOf" srcId="{577B0F5E-53F5-4730-A212-BFBC72688284}" destId="{EC26989A-8BE0-4668-8F84-7AB72F815281}" srcOrd="1" destOrd="0" presId="urn:microsoft.com/office/officeart/2018/2/layout/IconVerticalSolidList"/>
    <dgm:cxn modelId="{2EB975D9-E06B-4CAF-B35D-59DD16C64796}" type="presParOf" srcId="{577B0F5E-53F5-4730-A212-BFBC72688284}" destId="{B5F536F8-0BFB-4082-81F8-4F78EF03C974}" srcOrd="2" destOrd="0" presId="urn:microsoft.com/office/officeart/2018/2/layout/IconVerticalSolidList"/>
    <dgm:cxn modelId="{699AC7B4-8B91-40B9-8298-3E5A3BC7A371}" type="presParOf" srcId="{577B0F5E-53F5-4730-A212-BFBC72688284}" destId="{699A9B8D-9736-4E82-ACE6-15805FA32DD5}" srcOrd="3" destOrd="0" presId="urn:microsoft.com/office/officeart/2018/2/layout/IconVerticalSolidList"/>
    <dgm:cxn modelId="{D41C2213-3C02-48DA-8CF0-3EC1D2411FE2}" type="presParOf" srcId="{DD6267DE-F625-4270-B3A9-ED731EA74735}" destId="{CED1834F-3A36-4E37-87E5-757A896CAE8B}" srcOrd="3" destOrd="0" presId="urn:microsoft.com/office/officeart/2018/2/layout/IconVerticalSolidList"/>
    <dgm:cxn modelId="{6730119F-800B-4B87-88AF-C193C6DF28A9}" type="presParOf" srcId="{DD6267DE-F625-4270-B3A9-ED731EA74735}" destId="{5506455F-8140-4A2F-83E1-40B9B6CA35C6}" srcOrd="4" destOrd="0" presId="urn:microsoft.com/office/officeart/2018/2/layout/IconVerticalSolidList"/>
    <dgm:cxn modelId="{45A1C92D-58D4-4DD3-BE5B-B72C9460B5A6}" type="presParOf" srcId="{5506455F-8140-4A2F-83E1-40B9B6CA35C6}" destId="{0645BD22-FE1B-4D33-81F2-FCC3C5769931}" srcOrd="0" destOrd="0" presId="urn:microsoft.com/office/officeart/2018/2/layout/IconVerticalSolidList"/>
    <dgm:cxn modelId="{76DA6D4E-6474-4D28-99C3-07A612229E26}" type="presParOf" srcId="{5506455F-8140-4A2F-83E1-40B9B6CA35C6}" destId="{A0BD9AAD-CFA3-4BAD-A58D-5F122CD714D1}" srcOrd="1" destOrd="0" presId="urn:microsoft.com/office/officeart/2018/2/layout/IconVerticalSolidList"/>
    <dgm:cxn modelId="{AC92E13C-8294-4A12-93E0-F47FCC57CC6B}" type="presParOf" srcId="{5506455F-8140-4A2F-83E1-40B9B6CA35C6}" destId="{64FEA3A7-BA6D-4B28-8269-D963039A73FC}" srcOrd="2" destOrd="0" presId="urn:microsoft.com/office/officeart/2018/2/layout/IconVerticalSolidList"/>
    <dgm:cxn modelId="{F10E65BD-8539-4874-8C6A-E00A6004B00B}" type="presParOf" srcId="{5506455F-8140-4A2F-83E1-40B9B6CA35C6}" destId="{64B516F6-D571-4A5B-BFC2-BB353DE08816}" srcOrd="3" destOrd="0" presId="urn:microsoft.com/office/officeart/2018/2/layout/IconVerticalSolidList"/>
    <dgm:cxn modelId="{218F139F-CF89-4A0E-95E5-7CB538872B67}" type="presParOf" srcId="{DD6267DE-F625-4270-B3A9-ED731EA74735}" destId="{3A916254-4329-49FB-BD02-0CA26483AFEC}" srcOrd="5" destOrd="0" presId="urn:microsoft.com/office/officeart/2018/2/layout/IconVerticalSolidList"/>
    <dgm:cxn modelId="{FB9C69EC-72F1-48A2-A4AD-DF1AEFCB2F96}" type="presParOf" srcId="{DD6267DE-F625-4270-B3A9-ED731EA74735}" destId="{B5AB47CF-6115-4FCF-AFA1-5AC1FAD6E57C}" srcOrd="6" destOrd="0" presId="urn:microsoft.com/office/officeart/2018/2/layout/IconVerticalSolidList"/>
    <dgm:cxn modelId="{97FE28B2-07A6-4078-89BB-EA7CBE59B12C}" type="presParOf" srcId="{B5AB47CF-6115-4FCF-AFA1-5AC1FAD6E57C}" destId="{D02602AB-7D01-4FA3-906D-11C7FA56A216}" srcOrd="0" destOrd="0" presId="urn:microsoft.com/office/officeart/2018/2/layout/IconVerticalSolidList"/>
    <dgm:cxn modelId="{69E093DE-4C6F-447C-8B1E-F529BCED4ECA}" type="presParOf" srcId="{B5AB47CF-6115-4FCF-AFA1-5AC1FAD6E57C}" destId="{C2A4776E-F1DF-4295-BF5E-9433001574B4}" srcOrd="1" destOrd="0" presId="urn:microsoft.com/office/officeart/2018/2/layout/IconVerticalSolidList"/>
    <dgm:cxn modelId="{1266DA66-CC6C-402E-82A1-E642930303AC}" type="presParOf" srcId="{B5AB47CF-6115-4FCF-AFA1-5AC1FAD6E57C}" destId="{81197849-B50D-4D39-9632-B3BB57FF1515}" srcOrd="2" destOrd="0" presId="urn:microsoft.com/office/officeart/2018/2/layout/IconVerticalSolidList"/>
    <dgm:cxn modelId="{D80E1DAB-F3AB-4D0C-837B-7A973902A6DB}" type="presParOf" srcId="{B5AB47CF-6115-4FCF-AFA1-5AC1FAD6E57C}" destId="{186A79DC-AF33-4C7E-9C0A-F84BC0C63D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29100E-3615-485D-8244-B49FDFA599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F134F2A-46F7-4350-BD12-D9E39EF9E971}">
      <dgm:prSet/>
      <dgm:spPr/>
      <dgm:t>
        <a:bodyPr/>
        <a:lstStyle/>
        <a:p>
          <a:r>
            <a:rPr lang="en-US"/>
            <a:t>In a multilayer neural network, each neuron receives inputs from the neurons in the previous layer, applies weights to them, and passes the weighted sum through an activation function. </a:t>
          </a:r>
        </a:p>
      </dgm:t>
    </dgm:pt>
    <dgm:pt modelId="{FF2F5291-7990-47F7-91EF-6E8D022946D6}" type="parTrans" cxnId="{95EE7065-6266-4B2D-8814-66C29DFD5730}">
      <dgm:prSet/>
      <dgm:spPr/>
      <dgm:t>
        <a:bodyPr/>
        <a:lstStyle/>
        <a:p>
          <a:endParaRPr lang="en-US"/>
        </a:p>
      </dgm:t>
    </dgm:pt>
    <dgm:pt modelId="{B7E5834C-0B27-42B5-AF08-B8B3D871569D}" type="sibTrans" cxnId="{95EE7065-6266-4B2D-8814-66C29DFD5730}">
      <dgm:prSet/>
      <dgm:spPr/>
      <dgm:t>
        <a:bodyPr/>
        <a:lstStyle/>
        <a:p>
          <a:endParaRPr lang="en-US"/>
        </a:p>
      </dgm:t>
    </dgm:pt>
    <dgm:pt modelId="{788D38AC-C54A-4781-84A3-B9449BA80705}">
      <dgm:prSet/>
      <dgm:spPr/>
      <dgm:t>
        <a:bodyPr/>
        <a:lstStyle/>
        <a:p>
          <a:r>
            <a:rPr lang="en-US"/>
            <a:t>The activation function introduces non-linearity, allowing the network to learn complex patterns and relationships in the data. </a:t>
          </a:r>
        </a:p>
      </dgm:t>
    </dgm:pt>
    <dgm:pt modelId="{957F4FA3-6549-425D-9ED5-332A5728E4EE}" type="parTrans" cxnId="{BB8CC4CA-DF10-4914-A146-9FF526ECE604}">
      <dgm:prSet/>
      <dgm:spPr/>
      <dgm:t>
        <a:bodyPr/>
        <a:lstStyle/>
        <a:p>
          <a:endParaRPr lang="en-US"/>
        </a:p>
      </dgm:t>
    </dgm:pt>
    <dgm:pt modelId="{158277A2-FE60-40B6-8D96-80B2946AC4FB}" type="sibTrans" cxnId="{BB8CC4CA-DF10-4914-A146-9FF526ECE604}">
      <dgm:prSet/>
      <dgm:spPr/>
      <dgm:t>
        <a:bodyPr/>
        <a:lstStyle/>
        <a:p>
          <a:endParaRPr lang="en-US"/>
        </a:p>
      </dgm:t>
    </dgm:pt>
    <dgm:pt modelId="{60EDFD51-578C-4698-801B-89BFA4D7FEEF}">
      <dgm:prSet/>
      <dgm:spPr/>
      <dgm:t>
        <a:bodyPr/>
        <a:lstStyle/>
        <a:p>
          <a:r>
            <a:rPr lang="en-US"/>
            <a:t>The weights in the network are adjusted using backpropagation, where the error is propagated backward through the network, enabling the network to update its weights and improve its performance.</a:t>
          </a:r>
        </a:p>
      </dgm:t>
    </dgm:pt>
    <dgm:pt modelId="{DC21BAB1-3DAE-42F3-9080-42238858F16A}" type="parTrans" cxnId="{E608AC1D-7EED-408B-977D-C3BCBE6346FA}">
      <dgm:prSet/>
      <dgm:spPr/>
      <dgm:t>
        <a:bodyPr/>
        <a:lstStyle/>
        <a:p>
          <a:endParaRPr lang="en-US"/>
        </a:p>
      </dgm:t>
    </dgm:pt>
    <dgm:pt modelId="{C62D6932-3B01-407A-9A9F-36A08F113CF1}" type="sibTrans" cxnId="{E608AC1D-7EED-408B-977D-C3BCBE6346FA}">
      <dgm:prSet/>
      <dgm:spPr/>
      <dgm:t>
        <a:bodyPr/>
        <a:lstStyle/>
        <a:p>
          <a:endParaRPr lang="en-US"/>
        </a:p>
      </dgm:t>
    </dgm:pt>
    <dgm:pt modelId="{ABBFCD03-DE3F-4973-A474-12D44BB97CC9}" type="pres">
      <dgm:prSet presAssocID="{4E29100E-3615-485D-8244-B49FDFA59960}" presName="root" presStyleCnt="0">
        <dgm:presLayoutVars>
          <dgm:dir/>
          <dgm:resizeHandles val="exact"/>
        </dgm:presLayoutVars>
      </dgm:prSet>
      <dgm:spPr/>
    </dgm:pt>
    <dgm:pt modelId="{D60F9F69-ED11-45D4-8FA5-90363D303BE9}" type="pres">
      <dgm:prSet presAssocID="{3F134F2A-46F7-4350-BD12-D9E39EF9E971}" presName="compNode" presStyleCnt="0"/>
      <dgm:spPr/>
    </dgm:pt>
    <dgm:pt modelId="{27880329-D296-4955-B0CE-D001B295AFEB}" type="pres">
      <dgm:prSet presAssocID="{3F134F2A-46F7-4350-BD12-D9E39EF9E971}" presName="bgRect" presStyleLbl="bgShp" presStyleIdx="0" presStyleCnt="3"/>
      <dgm:spPr/>
    </dgm:pt>
    <dgm:pt modelId="{9E945C30-16A6-420A-A211-8E476D44C805}" type="pres">
      <dgm:prSet presAssocID="{3F134F2A-46F7-4350-BD12-D9E39EF9E9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DA04C2E6-0FA7-4C50-BC06-806158B173F5}" type="pres">
      <dgm:prSet presAssocID="{3F134F2A-46F7-4350-BD12-D9E39EF9E971}" presName="spaceRect" presStyleCnt="0"/>
      <dgm:spPr/>
    </dgm:pt>
    <dgm:pt modelId="{BBF83265-66B7-4565-A064-BB5910381F88}" type="pres">
      <dgm:prSet presAssocID="{3F134F2A-46F7-4350-BD12-D9E39EF9E971}" presName="parTx" presStyleLbl="revTx" presStyleIdx="0" presStyleCnt="3">
        <dgm:presLayoutVars>
          <dgm:chMax val="0"/>
          <dgm:chPref val="0"/>
        </dgm:presLayoutVars>
      </dgm:prSet>
      <dgm:spPr/>
    </dgm:pt>
    <dgm:pt modelId="{0B5A4FCF-FBA2-4CF6-8931-653AA3205525}" type="pres">
      <dgm:prSet presAssocID="{B7E5834C-0B27-42B5-AF08-B8B3D871569D}" presName="sibTrans" presStyleCnt="0"/>
      <dgm:spPr/>
    </dgm:pt>
    <dgm:pt modelId="{0579578A-DD11-4295-AE5C-8C7042D5953D}" type="pres">
      <dgm:prSet presAssocID="{788D38AC-C54A-4781-84A3-B9449BA80705}" presName="compNode" presStyleCnt="0"/>
      <dgm:spPr/>
    </dgm:pt>
    <dgm:pt modelId="{063543ED-261C-4830-8303-6383ED2A03A3}" type="pres">
      <dgm:prSet presAssocID="{788D38AC-C54A-4781-84A3-B9449BA80705}" presName="bgRect" presStyleLbl="bgShp" presStyleIdx="1" presStyleCnt="3"/>
      <dgm:spPr/>
    </dgm:pt>
    <dgm:pt modelId="{5E624F26-85C7-4BBB-8A74-74ED52D41C97}" type="pres">
      <dgm:prSet presAssocID="{788D38AC-C54A-4781-84A3-B9449BA807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9A24053A-E305-44EB-9EFC-AA79B4E0C207}" type="pres">
      <dgm:prSet presAssocID="{788D38AC-C54A-4781-84A3-B9449BA80705}" presName="spaceRect" presStyleCnt="0"/>
      <dgm:spPr/>
    </dgm:pt>
    <dgm:pt modelId="{6E961042-4535-444B-AF89-A5CF7289E328}" type="pres">
      <dgm:prSet presAssocID="{788D38AC-C54A-4781-84A3-B9449BA80705}" presName="parTx" presStyleLbl="revTx" presStyleIdx="1" presStyleCnt="3">
        <dgm:presLayoutVars>
          <dgm:chMax val="0"/>
          <dgm:chPref val="0"/>
        </dgm:presLayoutVars>
      </dgm:prSet>
      <dgm:spPr/>
    </dgm:pt>
    <dgm:pt modelId="{BDA33D6B-6DCF-4455-9BB4-EEF6E826144E}" type="pres">
      <dgm:prSet presAssocID="{158277A2-FE60-40B6-8D96-80B2946AC4FB}" presName="sibTrans" presStyleCnt="0"/>
      <dgm:spPr/>
    </dgm:pt>
    <dgm:pt modelId="{C1E85B36-6511-417F-A4FA-681387223445}" type="pres">
      <dgm:prSet presAssocID="{60EDFD51-578C-4698-801B-89BFA4D7FEEF}" presName="compNode" presStyleCnt="0"/>
      <dgm:spPr/>
    </dgm:pt>
    <dgm:pt modelId="{6BA6D235-0B59-450B-BEF2-10E112F00419}" type="pres">
      <dgm:prSet presAssocID="{60EDFD51-578C-4698-801B-89BFA4D7FEEF}" presName="bgRect" presStyleLbl="bgShp" presStyleIdx="2" presStyleCnt="3"/>
      <dgm:spPr/>
    </dgm:pt>
    <dgm:pt modelId="{6960A8AF-C7BE-4BCA-B03A-06F47761D1C3}" type="pres">
      <dgm:prSet presAssocID="{60EDFD51-578C-4698-801B-89BFA4D7FE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8B15ADD5-8938-420B-A709-346C5D17D522}" type="pres">
      <dgm:prSet presAssocID="{60EDFD51-578C-4698-801B-89BFA4D7FEEF}" presName="spaceRect" presStyleCnt="0"/>
      <dgm:spPr/>
    </dgm:pt>
    <dgm:pt modelId="{FAEDB4F2-2389-494D-8528-19029D523E98}" type="pres">
      <dgm:prSet presAssocID="{60EDFD51-578C-4698-801B-89BFA4D7FEEF}" presName="parTx" presStyleLbl="revTx" presStyleIdx="2" presStyleCnt="3">
        <dgm:presLayoutVars>
          <dgm:chMax val="0"/>
          <dgm:chPref val="0"/>
        </dgm:presLayoutVars>
      </dgm:prSet>
      <dgm:spPr/>
    </dgm:pt>
  </dgm:ptLst>
  <dgm:cxnLst>
    <dgm:cxn modelId="{4D9FE505-9080-4DB4-A10A-0C9E4A8F98CB}" type="presOf" srcId="{60EDFD51-578C-4698-801B-89BFA4D7FEEF}" destId="{FAEDB4F2-2389-494D-8528-19029D523E98}" srcOrd="0" destOrd="0" presId="urn:microsoft.com/office/officeart/2018/2/layout/IconVerticalSolidList"/>
    <dgm:cxn modelId="{E608AC1D-7EED-408B-977D-C3BCBE6346FA}" srcId="{4E29100E-3615-485D-8244-B49FDFA59960}" destId="{60EDFD51-578C-4698-801B-89BFA4D7FEEF}" srcOrd="2" destOrd="0" parTransId="{DC21BAB1-3DAE-42F3-9080-42238858F16A}" sibTransId="{C62D6932-3B01-407A-9A9F-36A08F113CF1}"/>
    <dgm:cxn modelId="{F8A5BC20-787D-43CF-9111-7FECF794F6D5}" type="presOf" srcId="{4E29100E-3615-485D-8244-B49FDFA59960}" destId="{ABBFCD03-DE3F-4973-A474-12D44BB97CC9}" srcOrd="0" destOrd="0" presId="urn:microsoft.com/office/officeart/2018/2/layout/IconVerticalSolidList"/>
    <dgm:cxn modelId="{95EE7065-6266-4B2D-8814-66C29DFD5730}" srcId="{4E29100E-3615-485D-8244-B49FDFA59960}" destId="{3F134F2A-46F7-4350-BD12-D9E39EF9E971}" srcOrd="0" destOrd="0" parTransId="{FF2F5291-7990-47F7-91EF-6E8D022946D6}" sibTransId="{B7E5834C-0B27-42B5-AF08-B8B3D871569D}"/>
    <dgm:cxn modelId="{BB8CC4CA-DF10-4914-A146-9FF526ECE604}" srcId="{4E29100E-3615-485D-8244-B49FDFA59960}" destId="{788D38AC-C54A-4781-84A3-B9449BA80705}" srcOrd="1" destOrd="0" parTransId="{957F4FA3-6549-425D-9ED5-332A5728E4EE}" sibTransId="{158277A2-FE60-40B6-8D96-80B2946AC4FB}"/>
    <dgm:cxn modelId="{3E0368D1-4AAA-4038-B1A7-D0F324DBC17A}" type="presOf" srcId="{3F134F2A-46F7-4350-BD12-D9E39EF9E971}" destId="{BBF83265-66B7-4565-A064-BB5910381F88}" srcOrd="0" destOrd="0" presId="urn:microsoft.com/office/officeart/2018/2/layout/IconVerticalSolidList"/>
    <dgm:cxn modelId="{3418B1D7-468B-4BA7-A788-CFBD6DE0CAFF}" type="presOf" srcId="{788D38AC-C54A-4781-84A3-B9449BA80705}" destId="{6E961042-4535-444B-AF89-A5CF7289E328}" srcOrd="0" destOrd="0" presId="urn:microsoft.com/office/officeart/2018/2/layout/IconVerticalSolidList"/>
    <dgm:cxn modelId="{7AC366DC-9989-41D5-A100-410BD1241A3B}" type="presParOf" srcId="{ABBFCD03-DE3F-4973-A474-12D44BB97CC9}" destId="{D60F9F69-ED11-45D4-8FA5-90363D303BE9}" srcOrd="0" destOrd="0" presId="urn:microsoft.com/office/officeart/2018/2/layout/IconVerticalSolidList"/>
    <dgm:cxn modelId="{F6FA4592-AFB6-450F-A85F-FB93215B27FD}" type="presParOf" srcId="{D60F9F69-ED11-45D4-8FA5-90363D303BE9}" destId="{27880329-D296-4955-B0CE-D001B295AFEB}" srcOrd="0" destOrd="0" presId="urn:microsoft.com/office/officeart/2018/2/layout/IconVerticalSolidList"/>
    <dgm:cxn modelId="{F4C0C296-57DA-4282-9A9C-5C73E39A471B}" type="presParOf" srcId="{D60F9F69-ED11-45D4-8FA5-90363D303BE9}" destId="{9E945C30-16A6-420A-A211-8E476D44C805}" srcOrd="1" destOrd="0" presId="urn:microsoft.com/office/officeart/2018/2/layout/IconVerticalSolidList"/>
    <dgm:cxn modelId="{2DB5D242-8B64-4759-AAE7-14242F6DE881}" type="presParOf" srcId="{D60F9F69-ED11-45D4-8FA5-90363D303BE9}" destId="{DA04C2E6-0FA7-4C50-BC06-806158B173F5}" srcOrd="2" destOrd="0" presId="urn:microsoft.com/office/officeart/2018/2/layout/IconVerticalSolidList"/>
    <dgm:cxn modelId="{9A72F472-3CFB-4421-9EC4-23E05426B46C}" type="presParOf" srcId="{D60F9F69-ED11-45D4-8FA5-90363D303BE9}" destId="{BBF83265-66B7-4565-A064-BB5910381F88}" srcOrd="3" destOrd="0" presId="urn:microsoft.com/office/officeart/2018/2/layout/IconVerticalSolidList"/>
    <dgm:cxn modelId="{B0583B0C-1795-40D1-A167-6712A7BD414B}" type="presParOf" srcId="{ABBFCD03-DE3F-4973-A474-12D44BB97CC9}" destId="{0B5A4FCF-FBA2-4CF6-8931-653AA3205525}" srcOrd="1" destOrd="0" presId="urn:microsoft.com/office/officeart/2018/2/layout/IconVerticalSolidList"/>
    <dgm:cxn modelId="{7EB6D259-0ACB-480C-AEB4-A7D4A03C0561}" type="presParOf" srcId="{ABBFCD03-DE3F-4973-A474-12D44BB97CC9}" destId="{0579578A-DD11-4295-AE5C-8C7042D5953D}" srcOrd="2" destOrd="0" presId="urn:microsoft.com/office/officeart/2018/2/layout/IconVerticalSolidList"/>
    <dgm:cxn modelId="{7F1CA515-C2C2-4375-AE27-5C252340A695}" type="presParOf" srcId="{0579578A-DD11-4295-AE5C-8C7042D5953D}" destId="{063543ED-261C-4830-8303-6383ED2A03A3}" srcOrd="0" destOrd="0" presId="urn:microsoft.com/office/officeart/2018/2/layout/IconVerticalSolidList"/>
    <dgm:cxn modelId="{1413117D-8312-496F-83C4-7B2E4615E41C}" type="presParOf" srcId="{0579578A-DD11-4295-AE5C-8C7042D5953D}" destId="{5E624F26-85C7-4BBB-8A74-74ED52D41C97}" srcOrd="1" destOrd="0" presId="urn:microsoft.com/office/officeart/2018/2/layout/IconVerticalSolidList"/>
    <dgm:cxn modelId="{E6BAED45-F511-4F1D-B678-C4C74F6EF537}" type="presParOf" srcId="{0579578A-DD11-4295-AE5C-8C7042D5953D}" destId="{9A24053A-E305-44EB-9EFC-AA79B4E0C207}" srcOrd="2" destOrd="0" presId="urn:microsoft.com/office/officeart/2018/2/layout/IconVerticalSolidList"/>
    <dgm:cxn modelId="{8CC7D2C8-7112-487D-9A8D-E6BA1650CB01}" type="presParOf" srcId="{0579578A-DD11-4295-AE5C-8C7042D5953D}" destId="{6E961042-4535-444B-AF89-A5CF7289E328}" srcOrd="3" destOrd="0" presId="urn:microsoft.com/office/officeart/2018/2/layout/IconVerticalSolidList"/>
    <dgm:cxn modelId="{33B6FE58-F9A6-4020-8BA9-C2E646CA6F05}" type="presParOf" srcId="{ABBFCD03-DE3F-4973-A474-12D44BB97CC9}" destId="{BDA33D6B-6DCF-4455-9BB4-EEF6E826144E}" srcOrd="3" destOrd="0" presId="urn:microsoft.com/office/officeart/2018/2/layout/IconVerticalSolidList"/>
    <dgm:cxn modelId="{882FE4E8-3DB8-40B0-9432-C9904803A4C5}" type="presParOf" srcId="{ABBFCD03-DE3F-4973-A474-12D44BB97CC9}" destId="{C1E85B36-6511-417F-A4FA-681387223445}" srcOrd="4" destOrd="0" presId="urn:microsoft.com/office/officeart/2018/2/layout/IconVerticalSolidList"/>
    <dgm:cxn modelId="{465AAED2-5E72-4033-957C-DC62EB8A8CF2}" type="presParOf" srcId="{C1E85B36-6511-417F-A4FA-681387223445}" destId="{6BA6D235-0B59-450B-BEF2-10E112F00419}" srcOrd="0" destOrd="0" presId="urn:microsoft.com/office/officeart/2018/2/layout/IconVerticalSolidList"/>
    <dgm:cxn modelId="{01D985F6-D2C5-4E53-874B-B1AAC06029C1}" type="presParOf" srcId="{C1E85B36-6511-417F-A4FA-681387223445}" destId="{6960A8AF-C7BE-4BCA-B03A-06F47761D1C3}" srcOrd="1" destOrd="0" presId="urn:microsoft.com/office/officeart/2018/2/layout/IconVerticalSolidList"/>
    <dgm:cxn modelId="{D49D2A9C-3010-4BE1-B79B-57C2D5FF11CC}" type="presParOf" srcId="{C1E85B36-6511-417F-A4FA-681387223445}" destId="{8B15ADD5-8938-420B-A709-346C5D17D522}" srcOrd="2" destOrd="0" presId="urn:microsoft.com/office/officeart/2018/2/layout/IconVerticalSolidList"/>
    <dgm:cxn modelId="{E47018E2-AD39-4C21-816C-1E939921FB6E}" type="presParOf" srcId="{C1E85B36-6511-417F-A4FA-681387223445}" destId="{FAEDB4F2-2389-494D-8528-19029D523E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CD223-83B8-441D-B1ED-164C0C4200F8}">
      <dsp:nvSpPr>
        <dsp:cNvPr id="0" name=""/>
        <dsp:cNvSpPr/>
      </dsp:nvSpPr>
      <dsp:spPr>
        <a:xfrm>
          <a:off x="474756" y="2873302"/>
          <a:ext cx="3786493" cy="604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1943</a:t>
          </a:r>
        </a:p>
      </dsp:txBody>
      <dsp:txXfrm>
        <a:off x="474756" y="2873302"/>
        <a:ext cx="3786493" cy="604624"/>
      </dsp:txXfrm>
    </dsp:sp>
    <dsp:sp modelId="{BC552C30-DE67-4137-BA06-4AE97667C570}">
      <dsp:nvSpPr>
        <dsp:cNvPr id="0" name=""/>
        <dsp:cNvSpPr/>
      </dsp:nvSpPr>
      <dsp:spPr>
        <a:xfrm>
          <a:off x="0" y="2568314"/>
          <a:ext cx="11835683" cy="2140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EBE6D-8F01-4C3F-849C-2D3768D4C485}">
      <dsp:nvSpPr>
        <dsp:cNvPr id="0" name=""/>
        <dsp:cNvSpPr/>
      </dsp:nvSpPr>
      <dsp:spPr>
        <a:xfrm>
          <a:off x="285431" y="912286"/>
          <a:ext cx="4165143" cy="746416"/>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Warren McCulloch and Walter Pitts propose the first artificial neuron.</a:t>
          </a:r>
        </a:p>
      </dsp:txBody>
      <dsp:txXfrm>
        <a:off x="285431" y="912286"/>
        <a:ext cx="4165143" cy="746416"/>
      </dsp:txXfrm>
    </dsp:sp>
    <dsp:sp modelId="{DEC3A722-30E1-4D10-856A-EA1567636B0B}">
      <dsp:nvSpPr>
        <dsp:cNvPr id="0" name=""/>
        <dsp:cNvSpPr/>
      </dsp:nvSpPr>
      <dsp:spPr>
        <a:xfrm>
          <a:off x="2368003" y="1658703"/>
          <a:ext cx="0" cy="909611"/>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22BFE6B-7565-4473-BA58-383E3072581D}">
      <dsp:nvSpPr>
        <dsp:cNvPr id="0" name=""/>
        <dsp:cNvSpPr/>
      </dsp:nvSpPr>
      <dsp:spPr>
        <a:xfrm>
          <a:off x="2841315" y="1872729"/>
          <a:ext cx="3786493" cy="604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1957</a:t>
          </a:r>
        </a:p>
      </dsp:txBody>
      <dsp:txXfrm>
        <a:off x="2841315" y="1872729"/>
        <a:ext cx="3786493" cy="604624"/>
      </dsp:txXfrm>
    </dsp:sp>
    <dsp:sp modelId="{94B0429D-3274-431B-8EE2-2A036BFE57F5}">
      <dsp:nvSpPr>
        <dsp:cNvPr id="0" name=""/>
        <dsp:cNvSpPr/>
      </dsp:nvSpPr>
      <dsp:spPr>
        <a:xfrm>
          <a:off x="2651990" y="3691952"/>
          <a:ext cx="4165143" cy="746416"/>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Frank Rosenblatt creates the first artificial neural network, the perceptron.</a:t>
          </a:r>
        </a:p>
      </dsp:txBody>
      <dsp:txXfrm>
        <a:off x="2651990" y="3691952"/>
        <a:ext cx="4165143" cy="746416"/>
      </dsp:txXfrm>
    </dsp:sp>
    <dsp:sp modelId="{47CC8A81-3B61-47C1-A211-937792E23115}">
      <dsp:nvSpPr>
        <dsp:cNvPr id="0" name=""/>
        <dsp:cNvSpPr/>
      </dsp:nvSpPr>
      <dsp:spPr>
        <a:xfrm>
          <a:off x="4734562" y="2782341"/>
          <a:ext cx="0" cy="909611"/>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05C7D96B-AEC0-440F-9432-D81FC71CB557}">
      <dsp:nvSpPr>
        <dsp:cNvPr id="0" name=""/>
        <dsp:cNvSpPr/>
      </dsp:nvSpPr>
      <dsp:spPr>
        <a:xfrm>
          <a:off x="2301120" y="2608444"/>
          <a:ext cx="133766" cy="1337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81B2C81-5F10-44D3-8224-32C41E9F5B5F}">
      <dsp:nvSpPr>
        <dsp:cNvPr id="0" name=""/>
        <dsp:cNvSpPr/>
      </dsp:nvSpPr>
      <dsp:spPr>
        <a:xfrm>
          <a:off x="4667678" y="2608444"/>
          <a:ext cx="133766" cy="1337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5E9CB0B-724C-4897-8877-1A33631C037D}">
      <dsp:nvSpPr>
        <dsp:cNvPr id="0" name=""/>
        <dsp:cNvSpPr/>
      </dsp:nvSpPr>
      <dsp:spPr>
        <a:xfrm>
          <a:off x="5207873" y="2873302"/>
          <a:ext cx="3786493" cy="604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1969</a:t>
          </a:r>
        </a:p>
      </dsp:txBody>
      <dsp:txXfrm>
        <a:off x="5207873" y="2873302"/>
        <a:ext cx="3786493" cy="604624"/>
      </dsp:txXfrm>
    </dsp:sp>
    <dsp:sp modelId="{7850D7D0-486A-46CD-B84A-CB5FDB23FC02}">
      <dsp:nvSpPr>
        <dsp:cNvPr id="0" name=""/>
        <dsp:cNvSpPr/>
      </dsp:nvSpPr>
      <dsp:spPr>
        <a:xfrm>
          <a:off x="5018549" y="725682"/>
          <a:ext cx="4165143" cy="9330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Marvin Minsky and Seymour Papert publish Perceptrons, which shows that perceptrons are limited in their ability to learn.</a:t>
          </a:r>
        </a:p>
      </dsp:txBody>
      <dsp:txXfrm>
        <a:off x="5018549" y="725682"/>
        <a:ext cx="4165143" cy="933020"/>
      </dsp:txXfrm>
    </dsp:sp>
    <dsp:sp modelId="{A3B96439-6722-4CE7-ADD9-DE563330D517}">
      <dsp:nvSpPr>
        <dsp:cNvPr id="0" name=""/>
        <dsp:cNvSpPr/>
      </dsp:nvSpPr>
      <dsp:spPr>
        <a:xfrm>
          <a:off x="7101120" y="1658703"/>
          <a:ext cx="0" cy="909611"/>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232B3A0-4400-486E-B504-B44BA27CD151}">
      <dsp:nvSpPr>
        <dsp:cNvPr id="0" name=""/>
        <dsp:cNvSpPr/>
      </dsp:nvSpPr>
      <dsp:spPr>
        <a:xfrm>
          <a:off x="7574432" y="1872729"/>
          <a:ext cx="3786493" cy="604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1982</a:t>
          </a:r>
        </a:p>
      </dsp:txBody>
      <dsp:txXfrm>
        <a:off x="7574432" y="1872729"/>
        <a:ext cx="3786493" cy="604624"/>
      </dsp:txXfrm>
    </dsp:sp>
    <dsp:sp modelId="{C61985B5-B791-4818-AC82-A8D797791945}">
      <dsp:nvSpPr>
        <dsp:cNvPr id="0" name=""/>
        <dsp:cNvSpPr/>
      </dsp:nvSpPr>
      <dsp:spPr>
        <a:xfrm>
          <a:off x="7385107" y="3691952"/>
          <a:ext cx="4165143" cy="114295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David Rumelhart, Geoffrey Hinton, and Ronald Williams develop the backpropagation algorithm, which allows neural networks to learn more complex tasks.</a:t>
          </a:r>
        </a:p>
      </dsp:txBody>
      <dsp:txXfrm>
        <a:off x="7385107" y="3691952"/>
        <a:ext cx="4165143" cy="1142950"/>
      </dsp:txXfrm>
    </dsp:sp>
    <dsp:sp modelId="{F825A272-BBFD-486D-86BB-6B33608CB98C}">
      <dsp:nvSpPr>
        <dsp:cNvPr id="0" name=""/>
        <dsp:cNvSpPr/>
      </dsp:nvSpPr>
      <dsp:spPr>
        <a:xfrm>
          <a:off x="9467679" y="2782341"/>
          <a:ext cx="0" cy="909611"/>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E20A644-CBF7-40ED-8C68-175715DBAEF6}">
      <dsp:nvSpPr>
        <dsp:cNvPr id="0" name=""/>
        <dsp:cNvSpPr/>
      </dsp:nvSpPr>
      <dsp:spPr>
        <a:xfrm>
          <a:off x="7034237" y="2608444"/>
          <a:ext cx="133766" cy="1337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9E043E-97B7-42F3-A498-6F4E4F309789}">
      <dsp:nvSpPr>
        <dsp:cNvPr id="0" name=""/>
        <dsp:cNvSpPr/>
      </dsp:nvSpPr>
      <dsp:spPr>
        <a:xfrm>
          <a:off x="9400796" y="2608444"/>
          <a:ext cx="133766" cy="1337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2258F-5A55-4B4B-80E9-EA4284ABFE50}">
      <dsp:nvSpPr>
        <dsp:cNvPr id="0" name=""/>
        <dsp:cNvSpPr/>
      </dsp:nvSpPr>
      <dsp:spPr>
        <a:xfrm>
          <a:off x="421804"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1989</a:t>
          </a:r>
        </a:p>
      </dsp:txBody>
      <dsp:txXfrm>
        <a:off x="421804" y="2336668"/>
        <a:ext cx="3364170" cy="491701"/>
      </dsp:txXfrm>
    </dsp:sp>
    <dsp:sp modelId="{2C9FFEB8-8AD5-4378-92D4-BB8CA20FADE7}">
      <dsp:nvSpPr>
        <dsp:cNvPr id="0" name=""/>
        <dsp:cNvSpPr/>
      </dsp:nvSpPr>
      <dsp:spPr>
        <a:xfrm>
          <a:off x="0" y="2088642"/>
          <a:ext cx="10515600" cy="174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C04A30-CDEA-4873-B349-750CC826AA6D}">
      <dsp:nvSpPr>
        <dsp:cNvPr id="0" name=""/>
        <dsp:cNvSpPr/>
      </dsp:nvSpPr>
      <dsp:spPr>
        <a:xfrm>
          <a:off x="253596" y="419428"/>
          <a:ext cx="3700587" cy="929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Yann LeCun develops the convolutional neural network, which is now one of the most widely used types of neural networks.</a:t>
          </a:r>
        </a:p>
      </dsp:txBody>
      <dsp:txXfrm>
        <a:off x="253596" y="419428"/>
        <a:ext cx="3700587" cy="929486"/>
      </dsp:txXfrm>
    </dsp:sp>
    <dsp:sp modelId="{4D47CC59-880F-406D-92BD-C1A74AC5D521}">
      <dsp:nvSpPr>
        <dsp:cNvPr id="0" name=""/>
        <dsp:cNvSpPr/>
      </dsp:nvSpPr>
      <dsp:spPr>
        <a:xfrm>
          <a:off x="2103890"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6DE98801-934F-4513-BF11-D2DABA55E732}">
      <dsp:nvSpPr>
        <dsp:cNvPr id="0" name=""/>
        <dsp:cNvSpPr/>
      </dsp:nvSpPr>
      <dsp:spPr>
        <a:xfrm>
          <a:off x="2524411"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2006</a:t>
          </a:r>
        </a:p>
      </dsp:txBody>
      <dsp:txXfrm>
        <a:off x="2524411" y="1522968"/>
        <a:ext cx="3364170" cy="491701"/>
      </dsp:txXfrm>
    </dsp:sp>
    <dsp:sp modelId="{F82A4FB0-075A-449D-813F-8341CA13E518}">
      <dsp:nvSpPr>
        <dsp:cNvPr id="0" name=""/>
        <dsp:cNvSpPr/>
      </dsp:nvSpPr>
      <dsp:spPr>
        <a:xfrm>
          <a:off x="2356202" y="3002423"/>
          <a:ext cx="3700587" cy="13489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Geoffrey Hinton, Terrence Sejnowski, and others develop the deep belief network, which is a type of neural network that can learn to represent data in a hierarchical manner.</a:t>
          </a:r>
        </a:p>
      </dsp:txBody>
      <dsp:txXfrm>
        <a:off x="2356202" y="3002423"/>
        <a:ext cx="3700587" cy="1348914"/>
      </dsp:txXfrm>
    </dsp:sp>
    <dsp:sp modelId="{8D6DFC58-F4DF-4D35-9460-DA8878A48750}">
      <dsp:nvSpPr>
        <dsp:cNvPr id="0" name=""/>
        <dsp:cNvSpPr/>
      </dsp:nvSpPr>
      <dsp:spPr>
        <a:xfrm>
          <a:off x="4206496"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690DCFA1-D48C-476A-A872-18E303172704}">
      <dsp:nvSpPr>
        <dsp:cNvPr id="0" name=""/>
        <dsp:cNvSpPr/>
      </dsp:nvSpPr>
      <dsp:spPr>
        <a:xfrm>
          <a:off x="204949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6735C57-3799-44C6-ADF0-13B974CD4668}">
      <dsp:nvSpPr>
        <dsp:cNvPr id="0" name=""/>
        <dsp:cNvSpPr/>
      </dsp:nvSpPr>
      <dsp:spPr>
        <a:xfrm>
          <a:off x="4152105"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F8DD4B9-604B-4B41-A5CF-0FEA818A8A66}">
      <dsp:nvSpPr>
        <dsp:cNvPr id="0" name=""/>
        <dsp:cNvSpPr/>
      </dsp:nvSpPr>
      <dsp:spPr>
        <a:xfrm>
          <a:off x="4627018"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2012</a:t>
          </a:r>
        </a:p>
      </dsp:txBody>
      <dsp:txXfrm>
        <a:off x="4627018" y="2336668"/>
        <a:ext cx="3364170" cy="491701"/>
      </dsp:txXfrm>
    </dsp:sp>
    <dsp:sp modelId="{8690D321-5D04-43D2-A6B8-A320285E6714}">
      <dsp:nvSpPr>
        <dsp:cNvPr id="0" name=""/>
        <dsp:cNvSpPr/>
      </dsp:nvSpPr>
      <dsp:spPr>
        <a:xfrm>
          <a:off x="4458809" y="0"/>
          <a:ext cx="3700587" cy="13489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Alex Krizhevsky, Ilya Sutskever, and Geoffrey Hinton develop the AlexNet convolutional neural network, which achieves state-of-the-art results on the ImageNet image classification task.</a:t>
          </a:r>
        </a:p>
      </dsp:txBody>
      <dsp:txXfrm>
        <a:off x="4458809" y="0"/>
        <a:ext cx="3700587" cy="1348914"/>
      </dsp:txXfrm>
    </dsp:sp>
    <dsp:sp modelId="{7693E706-EA68-4667-BB50-15BFAB4EB5E4}">
      <dsp:nvSpPr>
        <dsp:cNvPr id="0" name=""/>
        <dsp:cNvSpPr/>
      </dsp:nvSpPr>
      <dsp:spPr>
        <a:xfrm>
          <a:off x="6309103"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F0C0E0FC-AA81-4F12-BE46-164A102C848C}">
      <dsp:nvSpPr>
        <dsp:cNvPr id="0" name=""/>
        <dsp:cNvSpPr/>
      </dsp:nvSpPr>
      <dsp:spPr>
        <a:xfrm>
          <a:off x="6729624"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2015</a:t>
          </a:r>
        </a:p>
      </dsp:txBody>
      <dsp:txXfrm>
        <a:off x="6729624" y="1522968"/>
        <a:ext cx="3364170" cy="491701"/>
      </dsp:txXfrm>
    </dsp:sp>
    <dsp:sp modelId="{413D25D8-7A1B-473F-B85B-5FD0929913A1}">
      <dsp:nvSpPr>
        <dsp:cNvPr id="0" name=""/>
        <dsp:cNvSpPr/>
      </dsp:nvSpPr>
      <dsp:spPr>
        <a:xfrm>
          <a:off x="6561416" y="3002423"/>
          <a:ext cx="3700587" cy="113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Google's AlphaGo program defeats a professional Go player, which is considered to be a major breakthrough for artificial intelligence.</a:t>
          </a:r>
        </a:p>
      </dsp:txBody>
      <dsp:txXfrm>
        <a:off x="6561416" y="3002423"/>
        <a:ext cx="3700587" cy="1138146"/>
      </dsp:txXfrm>
    </dsp:sp>
    <dsp:sp modelId="{2635705E-9BEE-43BC-A62C-258DB29E35BC}">
      <dsp:nvSpPr>
        <dsp:cNvPr id="0" name=""/>
        <dsp:cNvSpPr/>
      </dsp:nvSpPr>
      <dsp:spPr>
        <a:xfrm>
          <a:off x="8411709"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0EF2171-970C-4265-9643-507DBA08391C}">
      <dsp:nvSpPr>
        <dsp:cNvPr id="0" name=""/>
        <dsp:cNvSpPr/>
      </dsp:nvSpPr>
      <dsp:spPr>
        <a:xfrm>
          <a:off x="625471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55E4490-81D7-4988-A7DF-549A1796C2F7}">
      <dsp:nvSpPr>
        <dsp:cNvPr id="0" name=""/>
        <dsp:cNvSpPr/>
      </dsp:nvSpPr>
      <dsp:spPr>
        <a:xfrm>
          <a:off x="835731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6F8F5-9AF0-4872-9D30-81931D6AFBA4}">
      <dsp:nvSpPr>
        <dsp:cNvPr id="0" name=""/>
        <dsp:cNvSpPr/>
      </dsp:nvSpPr>
      <dsp:spPr>
        <a:xfrm>
          <a:off x="3364992" y="1195"/>
          <a:ext cx="3785616" cy="69583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rtl="0">
            <a:lnSpc>
              <a:spcPct val="90000"/>
            </a:lnSpc>
            <a:spcBef>
              <a:spcPct val="0"/>
            </a:spcBef>
            <a:spcAft>
              <a:spcPct val="35000"/>
            </a:spcAft>
            <a:buNone/>
          </a:pPr>
          <a:r>
            <a:rPr lang="en-US" sz="3500" kern="1200">
              <a:latin typeface="Calibri Light" panose="020F0302020204030204"/>
            </a:rPr>
            <a:t>X1</a:t>
          </a:r>
          <a:r>
            <a:rPr lang="en-US" sz="3500" kern="1200"/>
            <a:t> | x2 | output</a:t>
          </a:r>
        </a:p>
      </dsp:txBody>
      <dsp:txXfrm>
        <a:off x="3398960" y="35163"/>
        <a:ext cx="3717680" cy="627895"/>
      </dsp:txXfrm>
    </dsp:sp>
    <dsp:sp modelId="{861801DC-7F65-4617-8690-8CF762391489}">
      <dsp:nvSpPr>
        <dsp:cNvPr id="0" name=""/>
        <dsp:cNvSpPr/>
      </dsp:nvSpPr>
      <dsp:spPr>
        <a:xfrm>
          <a:off x="3364992" y="731818"/>
          <a:ext cx="3785616" cy="695831"/>
        </a:xfrm>
        <a:prstGeom prst="round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 -|----|-------</a:t>
          </a:r>
        </a:p>
      </dsp:txBody>
      <dsp:txXfrm>
        <a:off x="3398960" y="765786"/>
        <a:ext cx="3717680" cy="627895"/>
      </dsp:txXfrm>
    </dsp:sp>
    <dsp:sp modelId="{AC376CB1-4C0B-4FD3-9BCC-B73802337A97}">
      <dsp:nvSpPr>
        <dsp:cNvPr id="0" name=""/>
        <dsp:cNvSpPr/>
      </dsp:nvSpPr>
      <dsp:spPr>
        <a:xfrm>
          <a:off x="3364992" y="1462441"/>
          <a:ext cx="3785616" cy="695831"/>
        </a:xfrm>
        <a:prstGeom prst="round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0  | 0  |   0</a:t>
          </a:r>
        </a:p>
      </dsp:txBody>
      <dsp:txXfrm>
        <a:off x="3398960" y="1496409"/>
        <a:ext cx="3717680" cy="627895"/>
      </dsp:txXfrm>
    </dsp:sp>
    <dsp:sp modelId="{09991774-D935-48C2-895C-4521C78E7FC8}">
      <dsp:nvSpPr>
        <dsp:cNvPr id="0" name=""/>
        <dsp:cNvSpPr/>
      </dsp:nvSpPr>
      <dsp:spPr>
        <a:xfrm>
          <a:off x="3364992" y="2193064"/>
          <a:ext cx="3785616" cy="695831"/>
        </a:xfrm>
        <a:prstGeom prst="round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0  | 1  |   1</a:t>
          </a:r>
        </a:p>
      </dsp:txBody>
      <dsp:txXfrm>
        <a:off x="3398960" y="2227032"/>
        <a:ext cx="3717680" cy="627895"/>
      </dsp:txXfrm>
    </dsp:sp>
    <dsp:sp modelId="{F4462B88-6B28-450E-A742-58F6C59657CB}">
      <dsp:nvSpPr>
        <dsp:cNvPr id="0" name=""/>
        <dsp:cNvSpPr/>
      </dsp:nvSpPr>
      <dsp:spPr>
        <a:xfrm>
          <a:off x="3364992" y="2923688"/>
          <a:ext cx="3785616" cy="695831"/>
        </a:xfrm>
        <a:prstGeom prst="round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1  | 0  |   1</a:t>
          </a:r>
        </a:p>
      </dsp:txBody>
      <dsp:txXfrm>
        <a:off x="3398960" y="2957656"/>
        <a:ext cx="3717680" cy="627895"/>
      </dsp:txXfrm>
    </dsp:sp>
    <dsp:sp modelId="{D4377AC0-0FDD-4D21-ADCC-984235EB59FA}">
      <dsp:nvSpPr>
        <dsp:cNvPr id="0" name=""/>
        <dsp:cNvSpPr/>
      </dsp:nvSpPr>
      <dsp:spPr>
        <a:xfrm>
          <a:off x="3364992" y="3654311"/>
          <a:ext cx="3785616" cy="695831"/>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t>1  | 1  |   1</a:t>
          </a:r>
        </a:p>
      </dsp:txBody>
      <dsp:txXfrm>
        <a:off x="3398960" y="3688279"/>
        <a:ext cx="3717680" cy="6278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7EDF2-0ECE-4589-A52B-B191743093C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EF3E5F-37E7-448E-9C83-2266B100DFD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E237B3-7337-4390-986E-12AD5EE04A1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A perceptron is the simplest form of a neural network, consisting of a single layer of artificial neurons (also known as perceptrons) with no hidden layers. </a:t>
          </a:r>
        </a:p>
      </dsp:txBody>
      <dsp:txXfrm>
        <a:off x="1435590" y="531"/>
        <a:ext cx="9080009" cy="1242935"/>
      </dsp:txXfrm>
    </dsp:sp>
    <dsp:sp modelId="{2B652DE1-3137-4A69-804B-245D521DA24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E9752-A120-40FC-9080-A41BFC232C0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269F0-DC0D-4FFC-BFE8-D1A83141885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Each perceptron takes a set of input values, applies weights to them, and passes the weighted sum through an activation function to produce an output. </a:t>
          </a:r>
        </a:p>
      </dsp:txBody>
      <dsp:txXfrm>
        <a:off x="1435590" y="1554201"/>
        <a:ext cx="9080009" cy="1242935"/>
      </dsp:txXfrm>
    </dsp:sp>
    <dsp:sp modelId="{D8A38661-4956-4A1A-BAAA-77EEA9CCF1A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64EAE-DE59-426D-9356-F1DCDF87067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0AA16-8E72-4CA2-8DA5-43E6D3D7230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output can be binary (0 or 1) or continuous. Perceptrons are mainly used for binary classification problems, where they learn to separate input data into two classes based on a linear decision boundary.</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E5DDC-285C-463C-B1F7-6FEE3430568A}">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36EF1E-973D-4B13-AE29-5B5830D9CDBE}">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F23AC3-AC06-4B84-BB2C-80ADA41D4E06}">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A multilayer neural network, also known as a feedforward neural network or a deep neural network, consists of multiple layers of artificial neurons arranged in a sequential manner. </a:t>
          </a:r>
        </a:p>
      </dsp:txBody>
      <dsp:txXfrm>
        <a:off x="1058686" y="1808"/>
        <a:ext cx="9456913" cy="916611"/>
      </dsp:txXfrm>
    </dsp:sp>
    <dsp:sp modelId="{0510388B-EAD6-480C-B7EE-B8A76BF7F50D}">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6989A-8BE0-4668-8F84-7AB72F815281}">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9A9B8D-9736-4E82-ACE6-15805FA32DD5}">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It includes an input layer, one or more hidden layers, and an output layer. </a:t>
          </a:r>
        </a:p>
      </dsp:txBody>
      <dsp:txXfrm>
        <a:off x="1058686" y="1147573"/>
        <a:ext cx="9456913" cy="916611"/>
      </dsp:txXfrm>
    </dsp:sp>
    <dsp:sp modelId="{0645BD22-FE1B-4D33-81F2-FCC3C5769931}">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D9AAD-CFA3-4BAD-A58D-5F122CD714D1}">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B516F6-D571-4A5B-BFC2-BB353DE08816}">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The neurons in each layer are connected to the neurons in the subsequent layer, forming a network of interconnected nodes. </a:t>
          </a:r>
        </a:p>
      </dsp:txBody>
      <dsp:txXfrm>
        <a:off x="1058686" y="2293338"/>
        <a:ext cx="9456913" cy="916611"/>
      </dsp:txXfrm>
    </dsp:sp>
    <dsp:sp modelId="{D02602AB-7D01-4FA3-906D-11C7FA56A216}">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A4776E-F1DF-4295-BF5E-9433001574B4}">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6A79DC-AF33-4C7E-9C0A-F84BC0C63DFE}">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The information flows in one direction, from the input layer through the hidden layers to the output layer.</a:t>
          </a:r>
        </a:p>
      </dsp:txBody>
      <dsp:txXfrm>
        <a:off x="1058686" y="3439103"/>
        <a:ext cx="9456913" cy="9166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0329-D296-4955-B0CE-D001B295AFEB}">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45C30-16A6-420A-A211-8E476D44C805}">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F83265-66B7-4565-A064-BB5910381F8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In a multilayer neural network, each neuron receives inputs from the neurons in the previous layer, applies weights to them, and passes the weighted sum through an activation function. </a:t>
          </a:r>
        </a:p>
      </dsp:txBody>
      <dsp:txXfrm>
        <a:off x="1437631" y="531"/>
        <a:ext cx="9077968" cy="1244702"/>
      </dsp:txXfrm>
    </dsp:sp>
    <dsp:sp modelId="{063543ED-261C-4830-8303-6383ED2A03A3}">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624F26-85C7-4BBB-8A74-74ED52D41C9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961042-4535-444B-AF89-A5CF7289E328}">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The activation function introduces non-linearity, allowing the network to learn complex patterns and relationships in the data. </a:t>
          </a:r>
        </a:p>
      </dsp:txBody>
      <dsp:txXfrm>
        <a:off x="1437631" y="1556410"/>
        <a:ext cx="9077968" cy="1244702"/>
      </dsp:txXfrm>
    </dsp:sp>
    <dsp:sp modelId="{6BA6D235-0B59-450B-BEF2-10E112F00419}">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0A8AF-C7BE-4BCA-B03A-06F47761D1C3}">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EDB4F2-2389-494D-8528-19029D523E9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The weights in the network are adjusted using backpropagation, where the error is propagated backward through the network, enabling the network to update its weights and improve its performance.</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433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0588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71823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163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21960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8993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51955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3659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16825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19642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6/3/2024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9287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6/3/2024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078269"/>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2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aphic 38">
            <a:extLst>
              <a:ext uri="{FF2B5EF4-FFF2-40B4-BE49-F238E27FC236}">
                <a16:creationId xmlns:a16="http://schemas.microsoft.com/office/drawing/2014/main" id="{5ECDEC52-15F3-49DD-BCBA-A0533E540F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87475" y="341125"/>
            <a:ext cx="1910252" cy="709660"/>
            <a:chOff x="2267504" y="2540250"/>
            <a:chExt cx="1990951" cy="739640"/>
          </a:xfrm>
          <a:solidFill>
            <a:schemeClr val="bg1"/>
          </a:solidFill>
        </p:grpSpPr>
        <p:sp>
          <p:nvSpPr>
            <p:cNvPr id="32" name="Freeform: Shape 31">
              <a:extLst>
                <a:ext uri="{FF2B5EF4-FFF2-40B4-BE49-F238E27FC236}">
                  <a16:creationId xmlns:a16="http://schemas.microsoft.com/office/drawing/2014/main" id="{9EE397E3-43A2-4524-8550-ADE3AE3AB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85" name="Freeform: Shape 32">
              <a:extLst>
                <a:ext uri="{FF2B5EF4-FFF2-40B4-BE49-F238E27FC236}">
                  <a16:creationId xmlns:a16="http://schemas.microsoft.com/office/drawing/2014/main" id="{45F6E3BF-04CB-4B08-A2F8-180577714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86" name="Group 34">
            <a:extLst>
              <a:ext uri="{FF2B5EF4-FFF2-40B4-BE49-F238E27FC236}">
                <a16:creationId xmlns:a16="http://schemas.microsoft.com/office/drawing/2014/main" id="{4478CD8A-FF59-40AD-8101-D685A2FEF6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8555" y="1289904"/>
            <a:ext cx="5145145" cy="4483168"/>
            <a:chOff x="1674895" y="1345036"/>
            <a:chExt cx="5428610" cy="4210939"/>
          </a:xfrm>
        </p:grpSpPr>
        <p:sp>
          <p:nvSpPr>
            <p:cNvPr id="36" name="Rectangle 35">
              <a:extLst>
                <a:ext uri="{FF2B5EF4-FFF2-40B4-BE49-F238E27FC236}">
                  <a16:creationId xmlns:a16="http://schemas.microsoft.com/office/drawing/2014/main" id="{F5134B80-595D-48FB-B98E-C3A6E094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36">
              <a:extLst>
                <a:ext uri="{FF2B5EF4-FFF2-40B4-BE49-F238E27FC236}">
                  <a16:creationId xmlns:a16="http://schemas.microsoft.com/office/drawing/2014/main" id="{A59362DC-121F-433C-B156-4C6BA7180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38">
            <a:extLst>
              <a:ext uri="{FF2B5EF4-FFF2-40B4-BE49-F238E27FC236}">
                <a16:creationId xmlns:a16="http://schemas.microsoft.com/office/drawing/2014/main" id="{B410157D-B333-4FC1-952E-FB1E4A1F8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699" y="1187311"/>
            <a:ext cx="5089552" cy="448337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80457" y="1634064"/>
            <a:ext cx="3971831" cy="2771334"/>
          </a:xfrm>
        </p:spPr>
        <p:txBody>
          <a:bodyPr>
            <a:normAutofit/>
          </a:bodyPr>
          <a:lstStyle/>
          <a:p>
            <a:r>
              <a:rPr lang="en-US" sz="5400">
                <a:solidFill>
                  <a:schemeClr val="bg1"/>
                </a:solidFill>
                <a:ea typeface="+mj-lt"/>
                <a:cs typeface="+mj-lt"/>
              </a:rPr>
              <a:t>Neural Network </a:t>
            </a:r>
          </a:p>
        </p:txBody>
      </p:sp>
      <p:sp>
        <p:nvSpPr>
          <p:cNvPr id="3" name="Subtitle 2"/>
          <p:cNvSpPr>
            <a:spLocks noGrp="1"/>
          </p:cNvSpPr>
          <p:nvPr>
            <p:ph type="subTitle" idx="1"/>
          </p:nvPr>
        </p:nvSpPr>
        <p:spPr>
          <a:xfrm>
            <a:off x="1676412" y="4497473"/>
            <a:ext cx="3624471" cy="811604"/>
          </a:xfrm>
        </p:spPr>
        <p:txBody>
          <a:bodyPr vert="horz" lIns="91440" tIns="45720" rIns="91440" bIns="45720" rtlCol="0">
            <a:normAutofit/>
          </a:bodyPr>
          <a:lstStyle/>
          <a:p>
            <a:r>
              <a:rPr lang="en-US" sz="2000">
                <a:solidFill>
                  <a:schemeClr val="bg1"/>
                </a:solidFill>
                <a:cs typeface="Calibri"/>
              </a:rPr>
              <a:t>By: Ashok Basnet</a:t>
            </a:r>
            <a:endParaRPr lang="en-US" sz="2000">
              <a:solidFill>
                <a:schemeClr val="bg1"/>
              </a:solidFill>
            </a:endParaRPr>
          </a:p>
        </p:txBody>
      </p:sp>
      <p:sp>
        <p:nvSpPr>
          <p:cNvPr id="89" name="Oval 40">
            <a:extLst>
              <a:ext uri="{FF2B5EF4-FFF2-40B4-BE49-F238E27FC236}">
                <a16:creationId xmlns:a16="http://schemas.microsoft.com/office/drawing/2014/main" id="{DFE66D7D-ABDD-4F6B-A637-3A3A2ACE1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307" y="4580404"/>
            <a:ext cx="406409" cy="40640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Oval 42">
            <a:extLst>
              <a:ext uri="{FF2B5EF4-FFF2-40B4-BE49-F238E27FC236}">
                <a16:creationId xmlns:a16="http://schemas.microsoft.com/office/drawing/2014/main" id="{2D1AF5D9-E67F-4DB6-8615-293D22495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307" y="4580404"/>
            <a:ext cx="406409" cy="406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Graphic 6" descr="Brain">
            <a:extLst>
              <a:ext uri="{FF2B5EF4-FFF2-40B4-BE49-F238E27FC236}">
                <a16:creationId xmlns:a16="http://schemas.microsoft.com/office/drawing/2014/main" id="{773AB014-05DC-11F7-4FEE-6B1C4DBD3D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3222" y="1187521"/>
            <a:ext cx="4483168" cy="448316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28700" y="448479"/>
            <a:ext cx="10134600" cy="746827"/>
          </a:xfrm>
        </p:spPr>
        <p:txBody>
          <a:bodyPr>
            <a:normAutofit/>
          </a:bodyPr>
          <a:lstStyle/>
          <a:p>
            <a:r>
              <a:rPr lang="en-US" sz="3600" b="1"/>
              <a:t>Process Comparisons</a:t>
            </a:r>
            <a:endParaRPr lang="en-US"/>
          </a:p>
        </p:txBody>
      </p:sp>
      <p:pic>
        <p:nvPicPr>
          <p:cNvPr id="4" name="Picture 4" descr="Diagram&#10;&#10;Description automatically generated">
            <a:extLst>
              <a:ext uri="{FF2B5EF4-FFF2-40B4-BE49-F238E27FC236}">
                <a16:creationId xmlns:a16="http://schemas.microsoft.com/office/drawing/2014/main" id="{30616B7E-BA1A-BB77-527B-A1C8394EEE46}"/>
              </a:ext>
            </a:extLst>
          </p:cNvPr>
          <p:cNvPicPr>
            <a:picLocks noGrp="1" noChangeAspect="1"/>
          </p:cNvPicPr>
          <p:nvPr>
            <p:ph idx="1"/>
          </p:nvPr>
        </p:nvPicPr>
        <p:blipFill>
          <a:blip r:embed="rId2"/>
          <a:stretch>
            <a:fillRect/>
          </a:stretch>
        </p:blipFill>
        <p:spPr>
          <a:xfrm>
            <a:off x="2579640" y="1402821"/>
            <a:ext cx="7713774" cy="5091313"/>
          </a:xfrm>
        </p:spPr>
      </p:pic>
    </p:spTree>
    <p:extLst>
      <p:ext uri="{BB962C8B-B14F-4D97-AF65-F5344CB8AC3E}">
        <p14:creationId xmlns:p14="http://schemas.microsoft.com/office/powerpoint/2010/main" val="422862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38883" y="1000366"/>
            <a:ext cx="3995397" cy="1239627"/>
          </a:xfrm>
        </p:spPr>
        <p:txBody>
          <a:bodyPr anchor="b">
            <a:normAutofit/>
          </a:bodyPr>
          <a:lstStyle/>
          <a:p>
            <a:pPr algn="ctr"/>
            <a:r>
              <a:rPr lang="en-US" b="1"/>
              <a:t>Biological Neurons</a:t>
            </a:r>
            <a:endParaRPr lang="en-US"/>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1096144" y="2659015"/>
            <a:ext cx="3862062" cy="2866238"/>
          </a:xfrm>
        </p:spPr>
        <p:txBody>
          <a:bodyPr vert="horz" lIns="91440" tIns="45720" rIns="91440" bIns="45720" rtlCol="0" anchor="t">
            <a:noAutofit/>
          </a:bodyPr>
          <a:lstStyle/>
          <a:p>
            <a:pPr algn="ctr">
              <a:lnSpc>
                <a:spcPct val="100000"/>
              </a:lnSpc>
            </a:pPr>
            <a:r>
              <a:rPr lang="en-US" sz="1800">
                <a:ea typeface="+mn-lt"/>
                <a:cs typeface="+mn-lt"/>
              </a:rPr>
              <a:t>A neuron consists of two main parts:</a:t>
            </a:r>
            <a:endParaRPr lang="en-US" sz="1800"/>
          </a:p>
          <a:p>
            <a:pPr algn="ctr">
              <a:lnSpc>
                <a:spcPct val="100000"/>
              </a:lnSpc>
            </a:pPr>
            <a:r>
              <a:rPr lang="en-US" sz="1800" b="1">
                <a:ea typeface="+mn-lt"/>
                <a:cs typeface="+mn-lt"/>
              </a:rPr>
              <a:t>Axon</a:t>
            </a:r>
            <a:endParaRPr lang="en-US" sz="1800" b="1"/>
          </a:p>
          <a:p>
            <a:pPr marL="457200" indent="-457200" algn="ctr">
              <a:lnSpc>
                <a:spcPct val="100000"/>
              </a:lnSpc>
              <a:buFont typeface="Arial"/>
              <a:buChar char="•"/>
            </a:pPr>
            <a:r>
              <a:rPr lang="en-US" sz="1800">
                <a:ea typeface="+mn-lt"/>
                <a:cs typeface="+mn-lt"/>
              </a:rPr>
              <a:t>one per neuron</a:t>
            </a:r>
            <a:endParaRPr lang="en-US" sz="1800"/>
          </a:p>
          <a:p>
            <a:pPr marL="457200" indent="-457200" algn="ctr">
              <a:lnSpc>
                <a:spcPct val="100000"/>
              </a:lnSpc>
              <a:buFont typeface="Arial"/>
              <a:buChar char="•"/>
            </a:pPr>
            <a:r>
              <a:rPr lang="en-US" sz="1800">
                <a:ea typeface="+mn-lt"/>
                <a:cs typeface="+mn-lt"/>
              </a:rPr>
              <a:t>excites up to 10</a:t>
            </a:r>
            <a:r>
              <a:rPr lang="en-US" sz="1800" baseline="30000">
                <a:ea typeface="+mn-lt"/>
                <a:cs typeface="+mn-lt"/>
              </a:rPr>
              <a:t>4 </a:t>
            </a:r>
            <a:r>
              <a:rPr lang="en-US" sz="1800">
                <a:ea typeface="+mn-lt"/>
                <a:cs typeface="+mn-lt"/>
              </a:rPr>
              <a:t>other neurons</a:t>
            </a:r>
            <a:endParaRPr lang="en-US" sz="1800"/>
          </a:p>
          <a:p>
            <a:pPr marL="457200" indent="-457200" algn="ctr">
              <a:lnSpc>
                <a:spcPct val="100000"/>
              </a:lnSpc>
              <a:buFont typeface="Arial"/>
              <a:buChar char="•"/>
            </a:pPr>
            <a:r>
              <a:rPr lang="en-US" sz="1800">
                <a:ea typeface="+mn-lt"/>
                <a:cs typeface="+mn-lt"/>
              </a:rPr>
              <a:t>all or nothing output signal</a:t>
            </a:r>
            <a:endParaRPr lang="en-US" sz="1800"/>
          </a:p>
          <a:p>
            <a:pPr algn="ctr">
              <a:lnSpc>
                <a:spcPct val="100000"/>
              </a:lnSpc>
            </a:pPr>
            <a:r>
              <a:rPr lang="en-US" sz="1800" b="1">
                <a:ea typeface="+mn-lt"/>
                <a:cs typeface="+mn-lt"/>
              </a:rPr>
              <a:t>Dendrites </a:t>
            </a:r>
            <a:r>
              <a:rPr lang="en-US" sz="1800">
                <a:ea typeface="+mn-lt"/>
                <a:cs typeface="+mn-lt"/>
              </a:rPr>
              <a:t>   </a:t>
            </a:r>
            <a:endParaRPr lang="en-US" sz="1800"/>
          </a:p>
          <a:p>
            <a:pPr marL="457200" indent="-457200" algn="ctr">
              <a:lnSpc>
                <a:spcPct val="100000"/>
              </a:lnSpc>
              <a:buFont typeface="Arial"/>
              <a:buChar char="•"/>
            </a:pPr>
            <a:r>
              <a:rPr lang="en-US" sz="1800">
                <a:ea typeface="+mn-lt"/>
                <a:cs typeface="+mn-lt"/>
              </a:rPr>
              <a:t>1 to 10</a:t>
            </a:r>
            <a:r>
              <a:rPr lang="en-US" sz="1800" baseline="30000">
                <a:ea typeface="+mn-lt"/>
                <a:cs typeface="+mn-lt"/>
              </a:rPr>
              <a:t>4</a:t>
            </a:r>
            <a:r>
              <a:rPr lang="en-US" sz="1800">
                <a:ea typeface="+mn-lt"/>
                <a:cs typeface="+mn-lt"/>
              </a:rPr>
              <a:t> per neuron</a:t>
            </a:r>
            <a:endParaRPr lang="en-US" sz="1800"/>
          </a:p>
          <a:p>
            <a:pPr algn="ctr">
              <a:lnSpc>
                <a:spcPct val="100000"/>
              </a:lnSpc>
            </a:pPr>
            <a:endParaRPr lang="en-US" sz="1800" b="1"/>
          </a:p>
        </p:txBody>
      </p:sp>
      <p:pic>
        <p:nvPicPr>
          <p:cNvPr id="4" name="Picture 4" descr="Diagram&#10;&#10;Description automatically generated">
            <a:extLst>
              <a:ext uri="{FF2B5EF4-FFF2-40B4-BE49-F238E27FC236}">
                <a16:creationId xmlns:a16="http://schemas.microsoft.com/office/drawing/2014/main" id="{EC87CB5E-8DA4-D511-8A02-58EDF6EC8A37}"/>
              </a:ext>
            </a:extLst>
          </p:cNvPr>
          <p:cNvPicPr>
            <a:picLocks noChangeAspect="1"/>
          </p:cNvPicPr>
          <p:nvPr/>
        </p:nvPicPr>
        <p:blipFill>
          <a:blip r:embed="rId2"/>
          <a:stretch>
            <a:fillRect/>
          </a:stretch>
        </p:blipFill>
        <p:spPr>
          <a:xfrm>
            <a:off x="5905500" y="2063928"/>
            <a:ext cx="5715000" cy="2814637"/>
          </a:xfrm>
          <a:prstGeom prst="rect">
            <a:avLst/>
          </a:prstGeom>
        </p:spPr>
      </p:pic>
      <p:grpSp>
        <p:nvGrpSpPr>
          <p:cNvPr id="25" name="Group 2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6" name="Rectangle 2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492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28700" y="448479"/>
            <a:ext cx="10134600" cy="746827"/>
          </a:xfrm>
        </p:spPr>
        <p:txBody>
          <a:bodyPr>
            <a:normAutofit/>
          </a:bodyPr>
          <a:lstStyle/>
          <a:p>
            <a:r>
              <a:rPr lang="en-US" sz="3600" b="1"/>
              <a:t>Definition</a:t>
            </a:r>
            <a:endParaRPr lang="en-US"/>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1028700" y="1436627"/>
            <a:ext cx="10740527" cy="4970039"/>
          </a:xfrm>
        </p:spPr>
        <p:txBody>
          <a:bodyPr vert="horz" lIns="91440" tIns="45720" rIns="91440" bIns="45720" rtlCol="0" anchor="t">
            <a:normAutofit/>
          </a:bodyPr>
          <a:lstStyle/>
          <a:p>
            <a:pPr marL="457200" indent="-457200">
              <a:lnSpc>
                <a:spcPct val="100000"/>
              </a:lnSpc>
              <a:buFont typeface="Arial"/>
              <a:buChar char="•"/>
            </a:pPr>
            <a:r>
              <a:rPr lang="en-US" sz="2800">
                <a:ea typeface="+mn-lt"/>
                <a:cs typeface="+mn-lt"/>
              </a:rPr>
              <a:t>Each neuron may have over a thousand synapses</a:t>
            </a:r>
            <a:endParaRPr lang="en-US"/>
          </a:p>
          <a:p>
            <a:pPr marL="457200" indent="-457200">
              <a:lnSpc>
                <a:spcPct val="100000"/>
              </a:lnSpc>
              <a:buFont typeface="Arial"/>
              <a:buChar char="•"/>
            </a:pPr>
            <a:r>
              <a:rPr lang="en-US" sz="2800">
                <a:ea typeface="+mn-lt"/>
                <a:cs typeface="+mn-lt"/>
              </a:rPr>
              <a:t>Some cells in cerebral cortex may have 200,000 connections</a:t>
            </a:r>
            <a:endParaRPr lang="en-US"/>
          </a:p>
          <a:p>
            <a:pPr marL="457200" indent="-457200">
              <a:lnSpc>
                <a:spcPct val="100000"/>
              </a:lnSpc>
              <a:buFont typeface="Arial"/>
              <a:buChar char="•"/>
            </a:pPr>
            <a:r>
              <a:rPr lang="en-US" sz="2800">
                <a:ea typeface="+mn-lt"/>
                <a:cs typeface="+mn-lt"/>
              </a:rPr>
              <a:t>Total number of connections in the brain “network” is astronomical—greater than the number of particles in known universe.</a:t>
            </a:r>
            <a:endParaRPr lang="en-US">
              <a:ea typeface="+mn-lt"/>
              <a:cs typeface="+mn-lt"/>
            </a:endParaRPr>
          </a:p>
          <a:p>
            <a:pPr marL="457200" indent="-457200">
              <a:lnSpc>
                <a:spcPct val="100000"/>
              </a:lnSpc>
              <a:buFont typeface="Arial"/>
              <a:buChar char="•"/>
            </a:pPr>
            <a:r>
              <a:rPr lang="en-US" sz="2800">
                <a:ea typeface="+mn-lt"/>
                <a:cs typeface="+mn-lt"/>
              </a:rPr>
              <a:t>An artificial neuron is designed to mimic the first-order characteristics of a biological neuron</a:t>
            </a:r>
            <a:endParaRPr lang="en-US" sz="2800"/>
          </a:p>
          <a:p>
            <a:endParaRPr lang="en-US" sz="2800"/>
          </a:p>
          <a:p>
            <a:endParaRPr lang="en-US" sz="2800" b="1"/>
          </a:p>
        </p:txBody>
      </p:sp>
      <p:pic>
        <p:nvPicPr>
          <p:cNvPr id="4" name="Picture 4" descr="Diagram&#10;&#10;Description automatically generated">
            <a:extLst>
              <a:ext uri="{FF2B5EF4-FFF2-40B4-BE49-F238E27FC236}">
                <a16:creationId xmlns:a16="http://schemas.microsoft.com/office/drawing/2014/main" id="{A780C391-88F8-F7A3-BD97-BCF24BA8D2F5}"/>
              </a:ext>
            </a:extLst>
          </p:cNvPr>
          <p:cNvPicPr>
            <a:picLocks noChangeAspect="1"/>
          </p:cNvPicPr>
          <p:nvPr/>
        </p:nvPicPr>
        <p:blipFill>
          <a:blip r:embed="rId2"/>
          <a:stretch>
            <a:fillRect/>
          </a:stretch>
        </p:blipFill>
        <p:spPr>
          <a:xfrm>
            <a:off x="4992710" y="4005566"/>
            <a:ext cx="6177565" cy="2646135"/>
          </a:xfrm>
          <a:prstGeom prst="rect">
            <a:avLst/>
          </a:prstGeom>
        </p:spPr>
      </p:pic>
    </p:spTree>
    <p:extLst>
      <p:ext uri="{BB962C8B-B14F-4D97-AF65-F5344CB8AC3E}">
        <p14:creationId xmlns:p14="http://schemas.microsoft.com/office/powerpoint/2010/main" val="1474099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28700" y="448479"/>
            <a:ext cx="10134600" cy="746827"/>
          </a:xfrm>
        </p:spPr>
        <p:txBody>
          <a:bodyPr>
            <a:normAutofit/>
          </a:bodyPr>
          <a:lstStyle/>
          <a:p>
            <a:r>
              <a:rPr lang="en-US" sz="3600" b="1"/>
              <a:t>Applications</a:t>
            </a:r>
            <a:endParaRPr lang="en-US"/>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1028700" y="1436627"/>
            <a:ext cx="10740527" cy="4970039"/>
          </a:xfrm>
        </p:spPr>
        <p:txBody>
          <a:bodyPr vert="horz" lIns="91440" tIns="45720" rIns="91440" bIns="45720" rtlCol="0" anchor="t">
            <a:noAutofit/>
          </a:bodyPr>
          <a:lstStyle/>
          <a:p>
            <a:pPr marL="457200" indent="-457200">
              <a:lnSpc>
                <a:spcPct val="100000"/>
              </a:lnSpc>
              <a:buFont typeface="Arial"/>
              <a:buChar char="•"/>
            </a:pPr>
            <a:r>
              <a:rPr lang="en-US" sz="2400" b="1">
                <a:ea typeface="+mn-lt"/>
                <a:cs typeface="+mn-lt"/>
              </a:rPr>
              <a:t>Diagnosis</a:t>
            </a:r>
            <a:endParaRPr lang="en-US" sz="2400"/>
          </a:p>
          <a:p>
            <a:pPr lvl="1">
              <a:lnSpc>
                <a:spcPct val="100000"/>
              </a:lnSpc>
            </a:pPr>
            <a:r>
              <a:rPr lang="en-US" sz="2000">
                <a:ea typeface="+mn-lt"/>
                <a:cs typeface="+mn-lt"/>
              </a:rPr>
              <a:t>Closest to pure concept learning and classification</a:t>
            </a:r>
            <a:endParaRPr lang="en-US" sz="2000"/>
          </a:p>
          <a:p>
            <a:pPr lvl="1">
              <a:lnSpc>
                <a:spcPct val="100000"/>
              </a:lnSpc>
            </a:pPr>
            <a:r>
              <a:rPr lang="en-US" sz="2000">
                <a:ea typeface="+mn-lt"/>
                <a:cs typeface="+mn-lt"/>
              </a:rPr>
              <a:t>Some ANNs can be post-processed to produce probabilistic diagnoses</a:t>
            </a:r>
            <a:endParaRPr lang="en-US" sz="2000"/>
          </a:p>
          <a:p>
            <a:pPr marL="457200" indent="-457200">
              <a:lnSpc>
                <a:spcPct val="100000"/>
              </a:lnSpc>
              <a:buFont typeface="Arial"/>
              <a:buChar char="•"/>
            </a:pPr>
            <a:r>
              <a:rPr lang="en-US" sz="2400" b="1">
                <a:ea typeface="+mn-lt"/>
                <a:cs typeface="+mn-lt"/>
              </a:rPr>
              <a:t>Prediction and Monitoring</a:t>
            </a:r>
            <a:endParaRPr lang="en-US" sz="2400" b="1"/>
          </a:p>
          <a:p>
            <a:pPr lvl="1">
              <a:lnSpc>
                <a:spcPct val="100000"/>
              </a:lnSpc>
            </a:pPr>
            <a:r>
              <a:rPr lang="en-US" sz="2000">
                <a:ea typeface="+mn-lt"/>
                <a:cs typeface="+mn-lt"/>
              </a:rPr>
              <a:t>Predict a continuation of (typically numerical) data</a:t>
            </a:r>
            <a:endParaRPr lang="en-US" sz="2000"/>
          </a:p>
          <a:p>
            <a:pPr marL="457200" indent="-457200">
              <a:lnSpc>
                <a:spcPct val="100000"/>
              </a:lnSpc>
              <a:buFont typeface="Arial"/>
              <a:buChar char="•"/>
            </a:pPr>
            <a:r>
              <a:rPr lang="en-US" sz="2400" b="1">
                <a:ea typeface="+mn-lt"/>
                <a:cs typeface="+mn-lt"/>
              </a:rPr>
              <a:t>Decision Support Systems</a:t>
            </a:r>
            <a:endParaRPr lang="en-US" sz="2400" b="1"/>
          </a:p>
          <a:p>
            <a:pPr lvl="1">
              <a:lnSpc>
                <a:spcPct val="100000"/>
              </a:lnSpc>
            </a:pPr>
            <a:r>
              <a:rPr lang="en-US" sz="2000">
                <a:ea typeface="+mn-lt"/>
                <a:cs typeface="+mn-lt"/>
              </a:rPr>
              <a:t> recommender systems</a:t>
            </a:r>
            <a:endParaRPr lang="en-US" sz="2000"/>
          </a:p>
          <a:p>
            <a:pPr lvl="1">
              <a:lnSpc>
                <a:spcPct val="100000"/>
              </a:lnSpc>
            </a:pPr>
            <a:r>
              <a:rPr lang="en-US" sz="2000">
                <a:ea typeface="+mn-lt"/>
                <a:cs typeface="+mn-lt"/>
              </a:rPr>
              <a:t>Provide assistance to human “subject matter” experts in making decisions</a:t>
            </a:r>
            <a:endParaRPr lang="en-US" sz="2000"/>
          </a:p>
          <a:p>
            <a:pPr lvl="1">
              <a:lnSpc>
                <a:spcPct val="100000"/>
              </a:lnSpc>
            </a:pPr>
            <a:r>
              <a:rPr lang="en-US" sz="2000">
                <a:ea typeface="+mn-lt"/>
                <a:cs typeface="+mn-lt"/>
              </a:rPr>
              <a:t>Design (manufacturing, engineering), Therapy (medicine)</a:t>
            </a:r>
            <a:endParaRPr lang="en-US" sz="2000"/>
          </a:p>
          <a:p>
            <a:pPr lvl="1">
              <a:lnSpc>
                <a:spcPct val="100000"/>
              </a:lnSpc>
            </a:pPr>
            <a:r>
              <a:rPr lang="en-US" sz="2000">
                <a:ea typeface="+mn-lt"/>
                <a:cs typeface="+mn-lt"/>
              </a:rPr>
              <a:t>Crisis management (medical, economic, military, computer security)</a:t>
            </a:r>
            <a:endParaRPr lang="en-US" sz="2000"/>
          </a:p>
          <a:p>
            <a:pPr marL="457200" indent="-457200">
              <a:lnSpc>
                <a:spcPct val="100000"/>
              </a:lnSpc>
              <a:buFont typeface="Arial"/>
              <a:buChar char="•"/>
            </a:pPr>
            <a:r>
              <a:rPr lang="en-US" sz="2400" b="1">
                <a:ea typeface="+mn-lt"/>
                <a:cs typeface="+mn-lt"/>
              </a:rPr>
              <a:t>Control Automation</a:t>
            </a:r>
            <a:endParaRPr lang="en-US" sz="2400" b="1"/>
          </a:p>
          <a:p>
            <a:pPr lvl="1">
              <a:lnSpc>
                <a:spcPct val="100000"/>
              </a:lnSpc>
            </a:pPr>
            <a:r>
              <a:rPr lang="en-US" sz="2000">
                <a:ea typeface="+mn-lt"/>
                <a:cs typeface="+mn-lt"/>
              </a:rPr>
              <a:t>Mobile robots, Autonomic sensors and actuators</a:t>
            </a:r>
            <a:endParaRPr lang="en-US" sz="2000"/>
          </a:p>
        </p:txBody>
      </p:sp>
    </p:spTree>
    <p:extLst>
      <p:ext uri="{BB962C8B-B14F-4D97-AF65-F5344CB8AC3E}">
        <p14:creationId xmlns:p14="http://schemas.microsoft.com/office/powerpoint/2010/main" val="264424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28700" y="448479"/>
            <a:ext cx="10134600" cy="746827"/>
          </a:xfrm>
        </p:spPr>
        <p:txBody>
          <a:bodyPr>
            <a:normAutofit/>
          </a:bodyPr>
          <a:lstStyle/>
          <a:p>
            <a:r>
              <a:rPr lang="en-US" sz="3600" b="1"/>
              <a:t>Advantage of Brain</a:t>
            </a:r>
            <a:endParaRPr lang="en-US"/>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1028700" y="1436627"/>
            <a:ext cx="10740527" cy="4970039"/>
          </a:xfrm>
        </p:spPr>
        <p:txBody>
          <a:bodyPr vert="horz" lIns="91440" tIns="45720" rIns="91440" bIns="45720" rtlCol="0" anchor="t">
            <a:noAutofit/>
          </a:bodyPr>
          <a:lstStyle/>
          <a:p>
            <a:r>
              <a:rPr lang="en-US" sz="2800" b="1">
                <a:ea typeface="+mn-lt"/>
                <a:cs typeface="+mn-lt"/>
              </a:rPr>
              <a:t>Inherent Advantages of the Brain:</a:t>
            </a:r>
            <a:endParaRPr lang="en-US" sz="2800" b="1"/>
          </a:p>
          <a:p>
            <a:pPr>
              <a:buFont typeface="Arial"/>
              <a:buChar char="•"/>
            </a:pPr>
            <a:r>
              <a:rPr lang="en-US" sz="2400">
                <a:ea typeface="+mn-lt"/>
                <a:cs typeface="+mn-lt"/>
              </a:rPr>
              <a:t> “distributed processing and representation”    </a:t>
            </a:r>
            <a:endParaRPr lang="en-US"/>
          </a:p>
          <a:p>
            <a:pPr marL="342900" indent="-342900">
              <a:buFont typeface="Arial"/>
              <a:buChar char="•"/>
            </a:pPr>
            <a:r>
              <a:rPr lang="en-US" sz="2400">
                <a:ea typeface="+mn-lt"/>
                <a:cs typeface="+mn-lt"/>
              </a:rPr>
              <a:t>Parallel processing speeds</a:t>
            </a:r>
            <a:endParaRPr lang="en-US"/>
          </a:p>
          <a:p>
            <a:pPr marL="342900" indent="-342900">
              <a:buFont typeface="Arial"/>
              <a:buChar char="•"/>
            </a:pPr>
            <a:r>
              <a:rPr lang="en-US" sz="2400">
                <a:ea typeface="+mn-lt"/>
                <a:cs typeface="+mn-lt"/>
              </a:rPr>
              <a:t>Fault tolerance</a:t>
            </a:r>
            <a:endParaRPr lang="en-US"/>
          </a:p>
          <a:p>
            <a:pPr marL="342900" indent="-342900">
              <a:buFont typeface="Arial"/>
              <a:buChar char="•"/>
            </a:pPr>
            <a:r>
              <a:rPr lang="en-US" sz="2400">
                <a:ea typeface="+mn-lt"/>
                <a:cs typeface="+mn-lt"/>
              </a:rPr>
              <a:t>Graceful degradation</a:t>
            </a:r>
            <a:endParaRPr lang="en-US"/>
          </a:p>
          <a:p>
            <a:pPr marL="342900" indent="-342900">
              <a:buFont typeface="Arial"/>
              <a:buChar char="•"/>
            </a:pPr>
            <a:r>
              <a:rPr lang="en-US" sz="2400">
                <a:ea typeface="+mn-lt"/>
                <a:cs typeface="+mn-lt"/>
              </a:rPr>
              <a:t>Ability to generalize</a:t>
            </a:r>
            <a:endParaRPr lang="en-US"/>
          </a:p>
          <a:p>
            <a:pPr marL="342900" indent="-342900">
              <a:lnSpc>
                <a:spcPct val="100000"/>
              </a:lnSpc>
              <a:buFont typeface="Arial"/>
              <a:buChar char="•"/>
            </a:pPr>
            <a:endParaRPr lang="en-US" sz="2400" b="1"/>
          </a:p>
        </p:txBody>
      </p:sp>
    </p:spTree>
    <p:extLst>
      <p:ext uri="{BB962C8B-B14F-4D97-AF65-F5344CB8AC3E}">
        <p14:creationId xmlns:p14="http://schemas.microsoft.com/office/powerpoint/2010/main" val="548323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28700" y="448479"/>
            <a:ext cx="10134600" cy="746827"/>
          </a:xfrm>
        </p:spPr>
        <p:txBody>
          <a:bodyPr>
            <a:normAutofit/>
          </a:bodyPr>
          <a:lstStyle/>
          <a:p>
            <a:r>
              <a:rPr lang="en-US" sz="3600" b="1"/>
              <a:t>Neural Net Characteristics</a:t>
            </a:r>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1028700" y="1436627"/>
            <a:ext cx="10740527" cy="4970039"/>
          </a:xfrm>
        </p:spPr>
        <p:txBody>
          <a:bodyPr vert="horz" lIns="91440" tIns="45720" rIns="91440" bIns="45720" rtlCol="0" anchor="t">
            <a:noAutofit/>
          </a:bodyPr>
          <a:lstStyle/>
          <a:p>
            <a:pPr marL="457200" indent="-457200">
              <a:buFont typeface="Arial"/>
              <a:buChar char="•"/>
            </a:pPr>
            <a:r>
              <a:rPr lang="en-US" sz="2800">
                <a:ea typeface="+mn-lt"/>
                <a:cs typeface="+mn-lt"/>
              </a:rPr>
              <a:t>Massive Parallel Processing</a:t>
            </a:r>
            <a:endParaRPr lang="en-US" sz="2800"/>
          </a:p>
          <a:p>
            <a:pPr marL="457200" indent="-457200">
              <a:buFont typeface="Arial"/>
              <a:buChar char="•"/>
            </a:pPr>
            <a:endParaRPr lang="en-US" sz="2800" b="1"/>
          </a:p>
          <a:p>
            <a:pPr marL="457200" indent="-457200">
              <a:buFont typeface="Arial"/>
              <a:buChar char="•"/>
            </a:pPr>
            <a:endParaRPr lang="en-US" sz="2800"/>
          </a:p>
          <a:p>
            <a:endParaRPr lang="en-US" sz="2800" b="1"/>
          </a:p>
        </p:txBody>
      </p:sp>
      <p:pic>
        <p:nvPicPr>
          <p:cNvPr id="5" name="Picture 5" descr="Diagram&#10;&#10;Description automatically generated">
            <a:extLst>
              <a:ext uri="{FF2B5EF4-FFF2-40B4-BE49-F238E27FC236}">
                <a16:creationId xmlns:a16="http://schemas.microsoft.com/office/drawing/2014/main" id="{EDEBE9E9-8383-5903-86FF-A90200B2A5FF}"/>
              </a:ext>
            </a:extLst>
          </p:cNvPr>
          <p:cNvPicPr>
            <a:picLocks noChangeAspect="1"/>
          </p:cNvPicPr>
          <p:nvPr/>
        </p:nvPicPr>
        <p:blipFill>
          <a:blip r:embed="rId2"/>
          <a:stretch>
            <a:fillRect/>
          </a:stretch>
        </p:blipFill>
        <p:spPr>
          <a:xfrm>
            <a:off x="2320344" y="2623546"/>
            <a:ext cx="2743200" cy="3070514"/>
          </a:xfrm>
          <a:prstGeom prst="rect">
            <a:avLst/>
          </a:prstGeom>
        </p:spPr>
      </p:pic>
      <p:pic>
        <p:nvPicPr>
          <p:cNvPr id="6" name="Picture 6">
            <a:extLst>
              <a:ext uri="{FF2B5EF4-FFF2-40B4-BE49-F238E27FC236}">
                <a16:creationId xmlns:a16="http://schemas.microsoft.com/office/drawing/2014/main" id="{DF3BBBDA-74E0-9C28-9470-4641C565CC55}"/>
              </a:ext>
            </a:extLst>
          </p:cNvPr>
          <p:cNvPicPr>
            <a:picLocks noChangeAspect="1"/>
          </p:cNvPicPr>
          <p:nvPr/>
        </p:nvPicPr>
        <p:blipFill>
          <a:blip r:embed="rId3"/>
          <a:stretch>
            <a:fillRect/>
          </a:stretch>
        </p:blipFill>
        <p:spPr>
          <a:xfrm>
            <a:off x="7944118" y="2215569"/>
            <a:ext cx="2743200" cy="3714750"/>
          </a:xfrm>
          <a:prstGeom prst="rect">
            <a:avLst/>
          </a:prstGeom>
        </p:spPr>
      </p:pic>
    </p:spTree>
    <p:extLst>
      <p:ext uri="{BB962C8B-B14F-4D97-AF65-F5344CB8AC3E}">
        <p14:creationId xmlns:p14="http://schemas.microsoft.com/office/powerpoint/2010/main" val="455924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28700" y="448479"/>
            <a:ext cx="10134600" cy="746827"/>
          </a:xfrm>
        </p:spPr>
        <p:txBody>
          <a:bodyPr>
            <a:normAutofit/>
          </a:bodyPr>
          <a:lstStyle/>
          <a:p>
            <a:r>
              <a:rPr lang="en-US" sz="3600" b="1"/>
              <a:t>Neural Net Characteristics</a:t>
            </a:r>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1028700" y="1436627"/>
            <a:ext cx="10740527" cy="4970039"/>
          </a:xfrm>
        </p:spPr>
        <p:txBody>
          <a:bodyPr vert="horz" lIns="91440" tIns="45720" rIns="91440" bIns="45720" rtlCol="0" anchor="t">
            <a:noAutofit/>
          </a:bodyPr>
          <a:lstStyle/>
          <a:p>
            <a:pPr marL="457200" indent="-457200">
              <a:buFont typeface="Arial"/>
              <a:buChar char="•"/>
            </a:pPr>
            <a:r>
              <a:rPr lang="en-US" sz="2800">
                <a:ea typeface="+mn-lt"/>
                <a:cs typeface="+mn-lt"/>
              </a:rPr>
              <a:t>Once a neural net is trained, it can handle unknown, incomplete or noisy data</a:t>
            </a:r>
            <a:endParaRPr lang="en-US"/>
          </a:p>
          <a:p>
            <a:endParaRPr lang="en-US" sz="2800" b="1"/>
          </a:p>
        </p:txBody>
      </p:sp>
      <p:pic>
        <p:nvPicPr>
          <p:cNvPr id="4" name="Picture 4" descr="Diagram&#10;&#10;Description automatically generated">
            <a:extLst>
              <a:ext uri="{FF2B5EF4-FFF2-40B4-BE49-F238E27FC236}">
                <a16:creationId xmlns:a16="http://schemas.microsoft.com/office/drawing/2014/main" id="{51AF358A-74EB-A18C-A241-49CC810FBCA2}"/>
              </a:ext>
            </a:extLst>
          </p:cNvPr>
          <p:cNvPicPr>
            <a:picLocks noChangeAspect="1"/>
          </p:cNvPicPr>
          <p:nvPr/>
        </p:nvPicPr>
        <p:blipFill>
          <a:blip r:embed="rId2"/>
          <a:stretch>
            <a:fillRect/>
          </a:stretch>
        </p:blipFill>
        <p:spPr>
          <a:xfrm>
            <a:off x="8813177" y="2079939"/>
            <a:ext cx="2625673" cy="4587025"/>
          </a:xfrm>
          <a:prstGeom prst="rect">
            <a:avLst/>
          </a:prstGeom>
        </p:spPr>
      </p:pic>
    </p:spTree>
    <p:extLst>
      <p:ext uri="{BB962C8B-B14F-4D97-AF65-F5344CB8AC3E}">
        <p14:creationId xmlns:p14="http://schemas.microsoft.com/office/powerpoint/2010/main" val="86673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28700" y="448479"/>
            <a:ext cx="10134600" cy="746827"/>
          </a:xfrm>
        </p:spPr>
        <p:txBody>
          <a:bodyPr>
            <a:normAutofit/>
          </a:bodyPr>
          <a:lstStyle/>
          <a:p>
            <a:r>
              <a:rPr lang="en-US" sz="3600" b="1"/>
              <a:t>Neural Net Characteristics</a:t>
            </a:r>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1028700" y="1436627"/>
            <a:ext cx="10740527" cy="4970039"/>
          </a:xfrm>
        </p:spPr>
        <p:txBody>
          <a:bodyPr vert="horz" lIns="91440" tIns="45720" rIns="91440" bIns="45720" rtlCol="0" anchor="t">
            <a:noAutofit/>
          </a:bodyPr>
          <a:lstStyle/>
          <a:p>
            <a:pPr marL="457200" indent="-457200">
              <a:buFont typeface="Arial"/>
              <a:buChar char="•"/>
            </a:pPr>
            <a:r>
              <a:rPr lang="en-US" sz="2800">
                <a:ea typeface="+mn-lt"/>
                <a:cs typeface="+mn-lt"/>
              </a:rPr>
              <a:t>Unlike computer memory, information is distributed over the entire network, so a failure in one part of the network does not prevent the system for producing the correct output.</a:t>
            </a:r>
            <a:endParaRPr lang="en-US">
              <a:ea typeface="+mn-lt"/>
              <a:cs typeface="+mn-lt"/>
            </a:endParaRPr>
          </a:p>
          <a:p>
            <a:pPr marL="457200" indent="-457200">
              <a:buFont typeface="Arial"/>
              <a:buChar char="•"/>
            </a:pPr>
            <a:endParaRPr lang="en-US" sz="2800"/>
          </a:p>
          <a:p>
            <a:endParaRPr lang="en-US" sz="2800" b="1"/>
          </a:p>
        </p:txBody>
      </p:sp>
      <p:pic>
        <p:nvPicPr>
          <p:cNvPr id="5" name="Picture 5" descr="Diagram&#10;&#10;Description automatically generated">
            <a:extLst>
              <a:ext uri="{FF2B5EF4-FFF2-40B4-BE49-F238E27FC236}">
                <a16:creationId xmlns:a16="http://schemas.microsoft.com/office/drawing/2014/main" id="{5B908E5F-3988-319D-8C2D-280F09BA11A2}"/>
              </a:ext>
            </a:extLst>
          </p:cNvPr>
          <p:cNvPicPr>
            <a:picLocks noChangeAspect="1"/>
          </p:cNvPicPr>
          <p:nvPr/>
        </p:nvPicPr>
        <p:blipFill>
          <a:blip r:embed="rId2"/>
          <a:stretch>
            <a:fillRect/>
          </a:stretch>
        </p:blipFill>
        <p:spPr>
          <a:xfrm>
            <a:off x="2534992" y="3150172"/>
            <a:ext cx="7723030" cy="3208557"/>
          </a:xfrm>
          <a:prstGeom prst="rect">
            <a:avLst/>
          </a:prstGeom>
        </p:spPr>
      </p:pic>
    </p:spTree>
    <p:extLst>
      <p:ext uri="{BB962C8B-B14F-4D97-AF65-F5344CB8AC3E}">
        <p14:creationId xmlns:p14="http://schemas.microsoft.com/office/powerpoint/2010/main" val="295633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73963-3FBC-3046-9B2C-D0FB4407E92E}"/>
              </a:ext>
            </a:extLst>
          </p:cNvPr>
          <p:cNvSpPr>
            <a:spLocks noGrp="1"/>
          </p:cNvSpPr>
          <p:nvPr>
            <p:ph type="title"/>
          </p:nvPr>
        </p:nvSpPr>
        <p:spPr>
          <a:xfrm>
            <a:off x="838200" y="267414"/>
            <a:ext cx="10515600" cy="575414"/>
          </a:xfrm>
        </p:spPr>
        <p:txBody>
          <a:bodyPr>
            <a:normAutofit fontScale="90000"/>
          </a:bodyPr>
          <a:lstStyle/>
          <a:p>
            <a:pPr algn="ctr"/>
            <a:r>
              <a:rPr lang="en-US" sz="5200">
                <a:cs typeface="Calibri Light"/>
              </a:rPr>
              <a:t>History of Artificial Neurons</a:t>
            </a:r>
            <a:endParaRPr lang="en-US" sz="5200"/>
          </a:p>
        </p:txBody>
      </p:sp>
      <p:graphicFrame>
        <p:nvGraphicFramePr>
          <p:cNvPr id="29" name="Content Placeholder 2">
            <a:extLst>
              <a:ext uri="{FF2B5EF4-FFF2-40B4-BE49-F238E27FC236}">
                <a16:creationId xmlns:a16="http://schemas.microsoft.com/office/drawing/2014/main" id="{1CADB8D7-35BF-99BF-06D7-ED7D7979452B}"/>
              </a:ext>
            </a:extLst>
          </p:cNvPr>
          <p:cNvGraphicFramePr>
            <a:graphicFrameLocks noGrp="1"/>
          </p:cNvGraphicFramePr>
          <p:nvPr>
            <p:ph idx="1"/>
            <p:extLst>
              <p:ext uri="{D42A27DB-BD31-4B8C-83A1-F6EECF244321}">
                <p14:modId xmlns:p14="http://schemas.microsoft.com/office/powerpoint/2010/main" val="4247840814"/>
              </p:ext>
            </p:extLst>
          </p:nvPr>
        </p:nvGraphicFramePr>
        <p:xfrm>
          <a:off x="247919" y="1410237"/>
          <a:ext cx="11835683" cy="5350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432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73963-3FBC-3046-9B2C-D0FB4407E92E}"/>
              </a:ext>
            </a:extLst>
          </p:cNvPr>
          <p:cNvSpPr>
            <a:spLocks noGrp="1"/>
          </p:cNvSpPr>
          <p:nvPr>
            <p:ph type="title"/>
          </p:nvPr>
        </p:nvSpPr>
        <p:spPr>
          <a:xfrm>
            <a:off x="838200" y="365125"/>
            <a:ext cx="10515600" cy="1123588"/>
          </a:xfrm>
        </p:spPr>
        <p:txBody>
          <a:bodyPr/>
          <a:lstStyle/>
          <a:p>
            <a:r>
              <a:rPr lang="en-US">
                <a:cs typeface="Calibri Light"/>
              </a:rPr>
              <a:t>History of Artificial Neurons</a:t>
            </a:r>
            <a:endParaRPr lang="en-US"/>
          </a:p>
        </p:txBody>
      </p:sp>
      <p:graphicFrame>
        <p:nvGraphicFramePr>
          <p:cNvPr id="14" name="Content Placeholder 2">
            <a:extLst>
              <a:ext uri="{FF2B5EF4-FFF2-40B4-BE49-F238E27FC236}">
                <a16:creationId xmlns:a16="http://schemas.microsoft.com/office/drawing/2014/main" id="{5C973E69-0A39-3328-FDB4-8342BD9D143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65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78E60-B9EB-4769-84F0-72D824F14C75}"/>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cs typeface="Calibri Light"/>
              </a:rPr>
              <a:t>Course Outline</a:t>
            </a:r>
            <a:endParaRPr lang="en-US">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4E57AF28-39BF-FF65-4547-7B6C39F4ED2D}"/>
              </a:ext>
            </a:extLst>
          </p:cNvPr>
          <p:cNvSpPr>
            <a:spLocks noGrp="1"/>
          </p:cNvSpPr>
          <p:nvPr>
            <p:ph idx="1"/>
          </p:nvPr>
        </p:nvSpPr>
        <p:spPr>
          <a:xfrm>
            <a:off x="6234868" y="1130846"/>
            <a:ext cx="5217173" cy="4351338"/>
          </a:xfrm>
        </p:spPr>
        <p:txBody>
          <a:bodyPr vert="horz" lIns="91440" tIns="45720" rIns="91440" bIns="45720" rtlCol="0">
            <a:normAutofit/>
          </a:bodyPr>
          <a:lstStyle/>
          <a:p>
            <a:r>
              <a:rPr lang="en-US">
                <a:solidFill>
                  <a:schemeClr val="bg1"/>
                </a:solidFill>
                <a:ea typeface="+mn-lt"/>
                <a:cs typeface="+mn-lt"/>
              </a:rPr>
              <a:t>Introduction</a:t>
            </a:r>
            <a:endParaRPr lang="en-US">
              <a:solidFill>
                <a:schemeClr val="bg1"/>
              </a:solidFill>
              <a:cs typeface="Calibri" panose="020F0502020204030204"/>
            </a:endParaRPr>
          </a:p>
          <a:p>
            <a:r>
              <a:rPr lang="en-US">
                <a:solidFill>
                  <a:schemeClr val="bg1"/>
                </a:solidFill>
                <a:ea typeface="+mn-lt"/>
                <a:cs typeface="+mn-lt"/>
              </a:rPr>
              <a:t>Biological Neural Networks</a:t>
            </a:r>
            <a:endParaRPr lang="en-US">
              <a:solidFill>
                <a:schemeClr val="bg1"/>
              </a:solidFill>
            </a:endParaRPr>
          </a:p>
          <a:p>
            <a:r>
              <a:rPr lang="en-US">
                <a:solidFill>
                  <a:schemeClr val="bg1"/>
                </a:solidFill>
                <a:ea typeface="+mn-lt"/>
                <a:cs typeface="+mn-lt"/>
              </a:rPr>
              <a:t>Perceptron, Multilayer and Recursive Nets</a:t>
            </a:r>
            <a:endParaRPr lang="en-US">
              <a:solidFill>
                <a:schemeClr val="bg1"/>
              </a:solidFill>
            </a:endParaRPr>
          </a:p>
          <a:p>
            <a:r>
              <a:rPr lang="en-US">
                <a:solidFill>
                  <a:schemeClr val="bg1"/>
                </a:solidFill>
                <a:ea typeface="+mn-lt"/>
                <a:cs typeface="+mn-lt"/>
              </a:rPr>
              <a:t>Gradient Descent</a:t>
            </a:r>
            <a:endParaRPr lang="en-US">
              <a:solidFill>
                <a:schemeClr val="bg1"/>
              </a:solidFill>
            </a:endParaRPr>
          </a:p>
          <a:p>
            <a:r>
              <a:rPr lang="en-US">
                <a:solidFill>
                  <a:schemeClr val="bg1"/>
                </a:solidFill>
                <a:ea typeface="+mn-lt"/>
                <a:cs typeface="+mn-lt"/>
              </a:rPr>
              <a:t>Back Propagation</a:t>
            </a:r>
            <a:endParaRPr lang="en-US">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68716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Picture 4" descr="A picture containing calendar&#10;&#10;Description automatically generated">
            <a:extLst>
              <a:ext uri="{FF2B5EF4-FFF2-40B4-BE49-F238E27FC236}">
                <a16:creationId xmlns:a16="http://schemas.microsoft.com/office/drawing/2014/main" id="{8E84A8AD-BCC9-3BCF-2ED4-729851EE203E}"/>
              </a:ext>
            </a:extLst>
          </p:cNvPr>
          <p:cNvPicPr>
            <a:picLocks noGrp="1" noChangeAspect="1"/>
          </p:cNvPicPr>
          <p:nvPr>
            <p:ph idx="1"/>
          </p:nvPr>
        </p:nvPicPr>
        <p:blipFill>
          <a:blip r:embed="rId2"/>
          <a:stretch>
            <a:fillRect/>
          </a:stretch>
        </p:blipFill>
        <p:spPr>
          <a:xfrm>
            <a:off x="3247577" y="643468"/>
            <a:ext cx="7428088" cy="5571066"/>
          </a:xfrm>
          <a:prstGeom prst="rect">
            <a:avLst/>
          </a:prstGeom>
        </p:spPr>
      </p:pic>
    </p:spTree>
    <p:extLst>
      <p:ext uri="{BB962C8B-B14F-4D97-AF65-F5344CB8AC3E}">
        <p14:creationId xmlns:p14="http://schemas.microsoft.com/office/powerpoint/2010/main" val="67437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D88B1-0FF3-2834-2FDC-B1DC1FF8AA3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mj-lt"/>
                <a:cs typeface="+mj-lt"/>
              </a:rPr>
              <a:t>Warren McCulloch and Walter Pitts</a:t>
            </a:r>
            <a:endParaRPr lang="en-US" sz="4000">
              <a:solidFill>
                <a:srgbClr val="FFFFFF"/>
              </a:solidFill>
            </a:endParaRPr>
          </a:p>
        </p:txBody>
      </p:sp>
      <p:sp>
        <p:nvSpPr>
          <p:cNvPr id="3" name="Content Placeholder 2">
            <a:extLst>
              <a:ext uri="{FF2B5EF4-FFF2-40B4-BE49-F238E27FC236}">
                <a16:creationId xmlns:a16="http://schemas.microsoft.com/office/drawing/2014/main" id="{A6AC6F98-992A-B70F-9026-87BE41C50909}"/>
              </a:ext>
            </a:extLst>
          </p:cNvPr>
          <p:cNvSpPr>
            <a:spLocks noGrp="1"/>
          </p:cNvSpPr>
          <p:nvPr>
            <p:ph idx="1"/>
          </p:nvPr>
        </p:nvSpPr>
        <p:spPr>
          <a:xfrm>
            <a:off x="4574147" y="670945"/>
            <a:ext cx="7081233" cy="5546047"/>
          </a:xfrm>
        </p:spPr>
        <p:txBody>
          <a:bodyPr vert="horz" lIns="91440" tIns="45720" rIns="91440" bIns="45720" rtlCol="0" anchor="ctr">
            <a:normAutofit/>
          </a:bodyPr>
          <a:lstStyle/>
          <a:p>
            <a:r>
              <a:rPr lang="en-US" sz="2400">
                <a:ea typeface="+mn-lt"/>
                <a:cs typeface="+mn-lt"/>
              </a:rPr>
              <a:t>Warren McCulloch and Walter Pitts developed a mathematical model of a neuron in 1943. </a:t>
            </a:r>
          </a:p>
          <a:p>
            <a:r>
              <a:rPr lang="en-US" sz="2400">
                <a:ea typeface="+mn-lt"/>
                <a:cs typeface="+mn-lt"/>
              </a:rPr>
              <a:t>Their model, which is known as the McCulloch-Pitts neuron, is a simplified version of a biological neuron. </a:t>
            </a:r>
          </a:p>
          <a:p>
            <a:r>
              <a:rPr lang="en-US" sz="2400">
                <a:ea typeface="+mn-lt"/>
                <a:cs typeface="+mn-lt"/>
              </a:rPr>
              <a:t>It consists of a soma, dendrites, and an axon. </a:t>
            </a:r>
          </a:p>
          <a:p>
            <a:r>
              <a:rPr lang="en-US" sz="2400">
                <a:ea typeface="+mn-lt"/>
                <a:cs typeface="+mn-lt"/>
              </a:rPr>
              <a:t>The soma is the cell body, and the dendrites are the input pathways. The axon is the output pathway. </a:t>
            </a:r>
          </a:p>
          <a:p>
            <a:r>
              <a:rPr lang="en-US" sz="2400">
                <a:ea typeface="+mn-lt"/>
                <a:cs typeface="+mn-lt"/>
              </a:rPr>
              <a:t>The McCulloch-Pitts neuron is activated when the sum of its inputs exceeds a threshold. </a:t>
            </a:r>
          </a:p>
          <a:p>
            <a:r>
              <a:rPr lang="en-US" sz="2400">
                <a:ea typeface="+mn-lt"/>
                <a:cs typeface="+mn-lt"/>
              </a:rPr>
              <a:t>When the neuron is activated, it sends an output signal down its axon.</a:t>
            </a:r>
            <a:endParaRPr lang="en-US" sz="2400">
              <a:cs typeface="Calibri"/>
            </a:endParaRPr>
          </a:p>
        </p:txBody>
      </p:sp>
    </p:spTree>
    <p:extLst>
      <p:ext uri="{BB962C8B-B14F-4D97-AF65-F5344CB8AC3E}">
        <p14:creationId xmlns:p14="http://schemas.microsoft.com/office/powerpoint/2010/main" val="2450862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08BAEA6-3822-6ACD-9D6E-5DBB0005C5E4}"/>
              </a:ext>
            </a:extLst>
          </p:cNvPr>
          <p:cNvPicPr>
            <a:picLocks noGrp="1" noChangeAspect="1"/>
          </p:cNvPicPr>
          <p:nvPr>
            <p:ph idx="1"/>
          </p:nvPr>
        </p:nvPicPr>
        <p:blipFill>
          <a:blip r:embed="rId2"/>
          <a:stretch>
            <a:fillRect/>
          </a:stretch>
        </p:blipFill>
        <p:spPr>
          <a:xfrm>
            <a:off x="643467" y="1288880"/>
            <a:ext cx="10905066" cy="4280238"/>
          </a:xfrm>
          <a:prstGeom prst="rect">
            <a:avLst/>
          </a:prstGeom>
        </p:spPr>
      </p:pic>
    </p:spTree>
    <p:extLst>
      <p:ext uri="{BB962C8B-B14F-4D97-AF65-F5344CB8AC3E}">
        <p14:creationId xmlns:p14="http://schemas.microsoft.com/office/powerpoint/2010/main" val="6685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CCACB-6348-9ECC-5B93-095A799CE256}"/>
              </a:ext>
            </a:extLst>
          </p:cNvPr>
          <p:cNvSpPr>
            <a:spLocks noGrp="1"/>
          </p:cNvSpPr>
          <p:nvPr>
            <p:ph idx="1"/>
          </p:nvPr>
        </p:nvSpPr>
        <p:spPr>
          <a:xfrm>
            <a:off x="838200" y="333823"/>
            <a:ext cx="10515600" cy="5843140"/>
          </a:xfrm>
        </p:spPr>
        <p:txBody>
          <a:bodyPr vert="horz" lIns="91440" tIns="45720" rIns="91440" bIns="45720" rtlCol="0" anchor="t">
            <a:normAutofit/>
          </a:bodyPr>
          <a:lstStyle/>
          <a:p>
            <a:r>
              <a:rPr lang="en-US">
                <a:ea typeface="+mn-lt"/>
                <a:cs typeface="+mn-lt"/>
              </a:rPr>
              <a:t>This neuron model, commonly known as the threshold neuron, is one of the earliest neural network models that were implemented. </a:t>
            </a:r>
          </a:p>
          <a:p>
            <a:r>
              <a:rPr lang="en-US">
                <a:ea typeface="+mn-lt"/>
                <a:cs typeface="+mn-lt"/>
              </a:rPr>
              <a:t>It has a binary output, where the output is either 1 (fired) or 0 (not fired). </a:t>
            </a:r>
          </a:p>
          <a:p>
            <a:r>
              <a:rPr lang="en-US">
                <a:ea typeface="+mn-lt"/>
                <a:cs typeface="+mn-lt"/>
              </a:rPr>
              <a:t>Each input is multiplied by a corresponding weight, which can take values between -1 and +1. </a:t>
            </a:r>
            <a:endParaRPr lang="en-US"/>
          </a:p>
          <a:p>
            <a:r>
              <a:rPr lang="en-US">
                <a:ea typeface="+mn-lt"/>
                <a:cs typeface="+mn-lt"/>
              </a:rPr>
              <a:t>The neuron also has a threshold value, denoted as T. </a:t>
            </a:r>
          </a:p>
          <a:p>
            <a:r>
              <a:rPr lang="en-US">
                <a:ea typeface="+mn-lt"/>
                <a:cs typeface="+mn-lt"/>
              </a:rPr>
              <a:t>The neuron fires if the sum of the inputs (x1 + x2) is greater than the threshold value T. </a:t>
            </a:r>
          </a:p>
          <a:p>
            <a:r>
              <a:rPr lang="en-US">
                <a:ea typeface="+mn-lt"/>
                <a:cs typeface="+mn-lt"/>
              </a:rPr>
              <a:t>In other words, if x1 + x2 &gt; T, the neuron outputs 1; otherwise, it outputs 0.</a:t>
            </a:r>
            <a:endParaRPr lang="en-US">
              <a:cs typeface="Calibri"/>
            </a:endParaRPr>
          </a:p>
        </p:txBody>
      </p:sp>
    </p:spTree>
    <p:extLst>
      <p:ext uri="{BB962C8B-B14F-4D97-AF65-F5344CB8AC3E}">
        <p14:creationId xmlns:p14="http://schemas.microsoft.com/office/powerpoint/2010/main" val="4282980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376D2B-6FA4-245A-A15E-08932F145CE5}"/>
              </a:ext>
            </a:extLst>
          </p:cNvPr>
          <p:cNvPicPr>
            <a:picLocks noChangeAspect="1"/>
          </p:cNvPicPr>
          <p:nvPr/>
        </p:nvPicPr>
        <p:blipFill rotWithShape="1">
          <a:blip r:embed="rId2">
            <a:duotone>
              <a:schemeClr val="bg2">
                <a:shade val="45000"/>
                <a:satMod val="135000"/>
              </a:schemeClr>
              <a:prstClr val="white"/>
            </a:duotone>
          </a:blip>
          <a:srcRect t="7182" r="9085" b="190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CDE4E85-3F7B-C670-F4A6-C63CB465B12A}"/>
              </a:ext>
            </a:extLst>
          </p:cNvPr>
          <p:cNvGraphicFramePr>
            <a:graphicFrameLocks noGrp="1"/>
          </p:cNvGraphicFramePr>
          <p:nvPr>
            <p:ph idx="1"/>
            <p:extLst>
              <p:ext uri="{D42A27DB-BD31-4B8C-83A1-F6EECF244321}">
                <p14:modId xmlns:p14="http://schemas.microsoft.com/office/powerpoint/2010/main" val="37214043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225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CCACB-6348-9ECC-5B93-095A799CE256}"/>
              </a:ext>
            </a:extLst>
          </p:cNvPr>
          <p:cNvSpPr>
            <a:spLocks noGrp="1"/>
          </p:cNvSpPr>
          <p:nvPr>
            <p:ph idx="1"/>
          </p:nvPr>
        </p:nvSpPr>
        <p:spPr>
          <a:xfrm>
            <a:off x="419637" y="183570"/>
            <a:ext cx="11535177" cy="6615871"/>
          </a:xfrm>
        </p:spPr>
        <p:txBody>
          <a:bodyPr vert="horz" lIns="91440" tIns="45720" rIns="91440" bIns="45720" rtlCol="0" anchor="t">
            <a:normAutofit fontScale="77500" lnSpcReduction="20000"/>
          </a:bodyPr>
          <a:lstStyle/>
          <a:p>
            <a:pPr>
              <a:buNone/>
            </a:pPr>
            <a:r>
              <a:rPr lang="en-US">
                <a:ea typeface="+mn-lt"/>
                <a:cs typeface="+mn-lt"/>
              </a:rPr>
              <a:t>To implement this using the threshold neuron model, we can assign the following values: </a:t>
            </a:r>
          </a:p>
          <a:p>
            <a:pPr>
              <a:buNone/>
            </a:pPr>
            <a:r>
              <a:rPr lang="en-US">
                <a:ea typeface="+mn-lt"/>
                <a:cs typeface="+mn-lt"/>
              </a:rPr>
              <a:t> Threshold (T) = 0.5</a:t>
            </a:r>
            <a:endParaRPr lang="en-US">
              <a:cs typeface="Calibri" panose="020F0502020204030204"/>
            </a:endParaRPr>
          </a:p>
          <a:p>
            <a:pPr>
              <a:buNone/>
            </a:pPr>
            <a:r>
              <a:rPr lang="en-US">
                <a:ea typeface="+mn-lt"/>
                <a:cs typeface="+mn-lt"/>
              </a:rPr>
              <a:t>Now, let's compute the output for each input combination:</a:t>
            </a:r>
            <a:endParaRPr lang="en-US"/>
          </a:p>
          <a:p>
            <a:r>
              <a:rPr lang="en-US" b="1">
                <a:ea typeface="+mn-lt"/>
                <a:cs typeface="+mn-lt"/>
              </a:rPr>
              <a:t>When x1 = 0 and x2 = 0:</a:t>
            </a:r>
            <a:endParaRPr lang="en-US" b="1">
              <a:cs typeface="Calibri" panose="020F0502020204030204"/>
            </a:endParaRPr>
          </a:p>
          <a:p>
            <a:pPr>
              <a:buNone/>
            </a:pPr>
            <a:r>
              <a:rPr lang="en-US">
                <a:ea typeface="+mn-lt"/>
                <a:cs typeface="+mn-lt"/>
              </a:rPr>
              <a:t>     weighted sum = 0 + 0 = 0</a:t>
            </a:r>
          </a:p>
          <a:p>
            <a:pPr>
              <a:buNone/>
            </a:pPr>
            <a:r>
              <a:rPr lang="en-US">
                <a:ea typeface="+mn-lt"/>
                <a:cs typeface="+mn-lt"/>
              </a:rPr>
              <a:t>     Since 0 &lt;= 0.5, the output is 0.</a:t>
            </a:r>
            <a:endParaRPr lang="en-US"/>
          </a:p>
          <a:p>
            <a:pPr>
              <a:buNone/>
            </a:pPr>
            <a:endParaRPr lang="en-US">
              <a:ea typeface="+mn-lt"/>
              <a:cs typeface="+mn-lt"/>
            </a:endParaRPr>
          </a:p>
          <a:p>
            <a:r>
              <a:rPr lang="en-US" b="1">
                <a:ea typeface="+mn-lt"/>
                <a:cs typeface="+mn-lt"/>
              </a:rPr>
              <a:t>When x1 = 0 and x2 = 1:</a:t>
            </a:r>
            <a:endParaRPr lang="en-US" b="1">
              <a:cs typeface="Calibri" panose="020F0502020204030204"/>
            </a:endParaRPr>
          </a:p>
          <a:p>
            <a:pPr>
              <a:buNone/>
            </a:pPr>
            <a:r>
              <a:rPr lang="en-US">
                <a:ea typeface="+mn-lt"/>
                <a:cs typeface="+mn-lt"/>
              </a:rPr>
              <a:t>      weighted sum = 0 + 1 = 1</a:t>
            </a:r>
          </a:p>
          <a:p>
            <a:pPr>
              <a:buNone/>
            </a:pPr>
            <a:r>
              <a:rPr lang="en-US">
                <a:ea typeface="+mn-lt"/>
                <a:cs typeface="+mn-lt"/>
              </a:rPr>
              <a:t>      Since 1 &gt; 0.5, the output is 1.</a:t>
            </a:r>
            <a:endParaRPr lang="en-US"/>
          </a:p>
          <a:p>
            <a:pPr>
              <a:buNone/>
            </a:pPr>
            <a:endParaRPr lang="en-US">
              <a:ea typeface="+mn-lt"/>
              <a:cs typeface="+mn-lt"/>
            </a:endParaRPr>
          </a:p>
          <a:p>
            <a:r>
              <a:rPr lang="en-US" b="1">
                <a:ea typeface="+mn-lt"/>
                <a:cs typeface="+mn-lt"/>
              </a:rPr>
              <a:t>When x1 = 1 and x2 = 0:</a:t>
            </a:r>
            <a:endParaRPr lang="en-US" b="1">
              <a:cs typeface="Calibri" panose="020F0502020204030204"/>
            </a:endParaRPr>
          </a:p>
          <a:p>
            <a:pPr>
              <a:buNone/>
            </a:pPr>
            <a:r>
              <a:rPr lang="en-US">
                <a:ea typeface="+mn-lt"/>
                <a:cs typeface="+mn-lt"/>
              </a:rPr>
              <a:t>      weighted sum = 1 +  0 = 1</a:t>
            </a:r>
          </a:p>
          <a:p>
            <a:pPr>
              <a:buNone/>
            </a:pPr>
            <a:r>
              <a:rPr lang="en-US">
                <a:ea typeface="+mn-lt"/>
                <a:cs typeface="+mn-lt"/>
              </a:rPr>
              <a:t>      Since 1 &gt; 0.5, the output is 1.</a:t>
            </a:r>
            <a:endParaRPr lang="en-US"/>
          </a:p>
          <a:p>
            <a:pPr>
              <a:buNone/>
            </a:pPr>
            <a:endParaRPr lang="en-US">
              <a:ea typeface="+mn-lt"/>
              <a:cs typeface="+mn-lt"/>
            </a:endParaRPr>
          </a:p>
          <a:p>
            <a:r>
              <a:rPr lang="en-US" b="1">
                <a:ea typeface="+mn-lt"/>
                <a:cs typeface="+mn-lt"/>
              </a:rPr>
              <a:t>When x1 = 1 and x2 = 1:</a:t>
            </a:r>
            <a:endParaRPr lang="en-US" b="1">
              <a:cs typeface="Calibri" panose="020F0502020204030204"/>
            </a:endParaRPr>
          </a:p>
          <a:p>
            <a:pPr>
              <a:buNone/>
            </a:pPr>
            <a:r>
              <a:rPr lang="en-US">
                <a:ea typeface="+mn-lt"/>
                <a:cs typeface="+mn-lt"/>
              </a:rPr>
              <a:t>     weighted sum = 1 + 1 = 2</a:t>
            </a:r>
            <a:endParaRPr lang="en-US"/>
          </a:p>
          <a:p>
            <a:pPr marL="0" indent="0">
              <a:buNone/>
            </a:pPr>
            <a:r>
              <a:rPr lang="en-US">
                <a:ea typeface="+mn-lt"/>
                <a:cs typeface="+mn-lt"/>
              </a:rPr>
              <a:t>     Since 2 &gt; 0.5, the output is 1.</a:t>
            </a:r>
            <a:endParaRPr lang="en-US"/>
          </a:p>
        </p:txBody>
      </p:sp>
    </p:spTree>
    <p:extLst>
      <p:ext uri="{BB962C8B-B14F-4D97-AF65-F5344CB8AC3E}">
        <p14:creationId xmlns:p14="http://schemas.microsoft.com/office/powerpoint/2010/main" val="293346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1BF90112-966C-BCF2-F1A7-A423AFB4C504}"/>
              </a:ext>
            </a:extLst>
          </p:cNvPr>
          <p:cNvPicPr>
            <a:picLocks noGrp="1" noChangeAspect="1"/>
          </p:cNvPicPr>
          <p:nvPr>
            <p:ph idx="1"/>
          </p:nvPr>
        </p:nvPicPr>
        <p:blipFill>
          <a:blip r:embed="rId2"/>
          <a:stretch>
            <a:fillRect/>
          </a:stretch>
        </p:blipFill>
        <p:spPr>
          <a:xfrm>
            <a:off x="643467" y="1247986"/>
            <a:ext cx="10905066" cy="4362026"/>
          </a:xfrm>
          <a:prstGeom prst="rect">
            <a:avLst/>
          </a:prstGeom>
        </p:spPr>
      </p:pic>
    </p:spTree>
    <p:extLst>
      <p:ext uri="{BB962C8B-B14F-4D97-AF65-F5344CB8AC3E}">
        <p14:creationId xmlns:p14="http://schemas.microsoft.com/office/powerpoint/2010/main" val="1673763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64994B08-5862-718A-62B3-91A17C8182EE}"/>
              </a:ext>
            </a:extLst>
          </p:cNvPr>
          <p:cNvPicPr>
            <a:picLocks noGrp="1" noChangeAspect="1"/>
          </p:cNvPicPr>
          <p:nvPr>
            <p:ph idx="1"/>
          </p:nvPr>
        </p:nvPicPr>
        <p:blipFill>
          <a:blip r:embed="rId2"/>
          <a:stretch>
            <a:fillRect/>
          </a:stretch>
        </p:blipFill>
        <p:spPr>
          <a:xfrm>
            <a:off x="643467" y="1479719"/>
            <a:ext cx="10905066" cy="3898561"/>
          </a:xfrm>
          <a:prstGeom prst="rect">
            <a:avLst/>
          </a:prstGeom>
        </p:spPr>
      </p:pic>
    </p:spTree>
    <p:extLst>
      <p:ext uri="{BB962C8B-B14F-4D97-AF65-F5344CB8AC3E}">
        <p14:creationId xmlns:p14="http://schemas.microsoft.com/office/powerpoint/2010/main" val="2618606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35319-B9D9-81CB-4AE1-2377B342F99B}"/>
              </a:ext>
            </a:extLst>
          </p:cNvPr>
          <p:cNvSpPr>
            <a:spLocks noGrp="1"/>
          </p:cNvSpPr>
          <p:nvPr>
            <p:ph type="title"/>
          </p:nvPr>
        </p:nvSpPr>
        <p:spPr>
          <a:xfrm>
            <a:off x="808638" y="386930"/>
            <a:ext cx="9236700" cy="1188950"/>
          </a:xfrm>
        </p:spPr>
        <p:txBody>
          <a:bodyPr anchor="b">
            <a:normAutofit/>
          </a:bodyPr>
          <a:lstStyle/>
          <a:p>
            <a:r>
              <a:rPr lang="en-US" sz="5400">
                <a:cs typeface="Calibri Light"/>
              </a:rPr>
              <a:t>Limitations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755BED-1130-D3B9-2F51-BC100C395FD8}"/>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ea typeface="+mn-lt"/>
                <a:cs typeface="+mn-lt"/>
              </a:rPr>
              <a:t>A single MCP neuron cannot represent the XOR Boolean function or any other nonlinear function.</a:t>
            </a:r>
            <a:endParaRPr lang="en-US" sz="2400">
              <a:cs typeface="Calibri" panose="020F0502020204030204"/>
            </a:endParaRPr>
          </a:p>
          <a:p>
            <a:r>
              <a:rPr lang="en-US" sz="2400">
                <a:ea typeface="+mn-lt"/>
                <a:cs typeface="+mn-lt"/>
              </a:rPr>
              <a:t>All of the synaptic weights are set to unity, implying that all the inputs contribute equally to the output.</a:t>
            </a:r>
            <a:endParaRPr lang="en-US" sz="2400"/>
          </a:p>
          <a:p>
            <a:r>
              <a:rPr lang="en-US" sz="2400">
                <a:ea typeface="+mn-lt"/>
                <a:cs typeface="+mn-lt"/>
              </a:rPr>
              <a:t>The function considered needs to be hard-coded by the user. It cannot be learned from data.</a:t>
            </a:r>
            <a:endParaRPr lang="en-US" sz="2400"/>
          </a:p>
        </p:txBody>
      </p:sp>
    </p:spTree>
    <p:extLst>
      <p:ext uri="{BB962C8B-B14F-4D97-AF65-F5344CB8AC3E}">
        <p14:creationId xmlns:p14="http://schemas.microsoft.com/office/powerpoint/2010/main" val="2990128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4973-6219-8740-524F-43AFDB795340}"/>
              </a:ext>
            </a:extLst>
          </p:cNvPr>
          <p:cNvSpPr>
            <a:spLocks noGrp="1"/>
          </p:cNvSpPr>
          <p:nvPr>
            <p:ph type="title"/>
          </p:nvPr>
        </p:nvSpPr>
        <p:spPr/>
        <p:txBody>
          <a:bodyPr/>
          <a:lstStyle/>
          <a:p>
            <a:r>
              <a:rPr lang="en-US">
                <a:cs typeface="Calibri Light"/>
              </a:rPr>
              <a:t>Rosenblatt</a:t>
            </a:r>
            <a:endParaRPr lang="en-US"/>
          </a:p>
        </p:txBody>
      </p:sp>
      <p:pic>
        <p:nvPicPr>
          <p:cNvPr id="4" name="Picture 4">
            <a:extLst>
              <a:ext uri="{FF2B5EF4-FFF2-40B4-BE49-F238E27FC236}">
                <a16:creationId xmlns:a16="http://schemas.microsoft.com/office/drawing/2014/main" id="{DC8B797C-F4AA-AA6B-E778-76D32FCDE58A}"/>
              </a:ext>
            </a:extLst>
          </p:cNvPr>
          <p:cNvPicPr>
            <a:picLocks noGrp="1" noChangeAspect="1"/>
          </p:cNvPicPr>
          <p:nvPr>
            <p:ph idx="1"/>
          </p:nvPr>
        </p:nvPicPr>
        <p:blipFill>
          <a:blip r:embed="rId2"/>
          <a:stretch>
            <a:fillRect/>
          </a:stretch>
        </p:blipFill>
        <p:spPr>
          <a:xfrm>
            <a:off x="2705438" y="1407062"/>
            <a:ext cx="7146023" cy="5081140"/>
          </a:xfrm>
        </p:spPr>
      </p:pic>
    </p:spTree>
    <p:extLst>
      <p:ext uri="{BB962C8B-B14F-4D97-AF65-F5344CB8AC3E}">
        <p14:creationId xmlns:p14="http://schemas.microsoft.com/office/powerpoint/2010/main" val="250688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A65-19FD-DC32-3B2F-93338F2C12D8}"/>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4AD41DA8-AAD7-9D6D-3866-D4A0E04DD80C}"/>
              </a:ext>
            </a:extLst>
          </p:cNvPr>
          <p:cNvSpPr>
            <a:spLocks noGrp="1"/>
          </p:cNvSpPr>
          <p:nvPr>
            <p:ph idx="1"/>
          </p:nvPr>
        </p:nvSpPr>
        <p:spPr/>
        <p:txBody>
          <a:bodyPr vert="horz" lIns="91440" tIns="45720" rIns="91440" bIns="45720" rtlCol="0" anchor="t">
            <a:normAutofit/>
          </a:bodyPr>
          <a:lstStyle/>
          <a:p>
            <a:r>
              <a:rPr lang="en-US">
                <a:ea typeface="+mn-lt"/>
                <a:cs typeface="+mn-lt"/>
              </a:rPr>
              <a:t> Neural networks are a subset of machine learning algorithms inspired by the structure and functioning of the human brain. </a:t>
            </a:r>
            <a:endParaRPr lang="en-US"/>
          </a:p>
          <a:p>
            <a:r>
              <a:rPr lang="en-US" b="1" i="1">
                <a:ea typeface="+mn-lt"/>
                <a:cs typeface="+mn-lt"/>
              </a:rPr>
              <a:t>They are designed to recognize patterns and learn from data, allowing computers to perform tasks without being explicitly programmed for them.</a:t>
            </a:r>
            <a:endParaRPr lang="en-US" b="1" u="sng">
              <a:cs typeface="Calibri" panose="020F0502020204030204"/>
            </a:endParaRPr>
          </a:p>
          <a:p>
            <a:r>
              <a:rPr lang="en-US">
                <a:ea typeface="+mn-lt"/>
                <a:cs typeface="+mn-lt"/>
              </a:rPr>
              <a:t>A neural network consists of interconnected nodes, called neurons, organized in layers.</a:t>
            </a:r>
          </a:p>
          <a:p>
            <a:r>
              <a:rPr lang="en-US">
                <a:ea typeface="+mn-lt"/>
                <a:cs typeface="+mn-lt"/>
              </a:rPr>
              <a:t>The most common type of neural network is the feedforward neural network, where information flows in one direction, from the input layer through the hidden layers to the output layer.</a:t>
            </a:r>
            <a:endParaRPr lang="en-US">
              <a:cs typeface="Calibri" panose="020F0502020204030204"/>
            </a:endParaRPr>
          </a:p>
        </p:txBody>
      </p:sp>
    </p:spTree>
    <p:extLst>
      <p:ext uri="{BB962C8B-B14F-4D97-AF65-F5344CB8AC3E}">
        <p14:creationId xmlns:p14="http://schemas.microsoft.com/office/powerpoint/2010/main" val="1109952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3C116-31F4-7AF1-E24C-82FC7120C67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mj-lt"/>
                <a:cs typeface="+mj-lt"/>
              </a:rPr>
              <a:t>Rosenblatt neuron</a:t>
            </a:r>
          </a:p>
        </p:txBody>
      </p:sp>
      <p:sp>
        <p:nvSpPr>
          <p:cNvPr id="21" name="Content Placeholder 2">
            <a:extLst>
              <a:ext uri="{FF2B5EF4-FFF2-40B4-BE49-F238E27FC236}">
                <a16:creationId xmlns:a16="http://schemas.microsoft.com/office/drawing/2014/main" id="{ED7DE8BD-37C4-3099-CBAC-433A9AA3B51E}"/>
              </a:ext>
            </a:extLst>
          </p:cNvPr>
          <p:cNvSpPr>
            <a:spLocks noGrp="1"/>
          </p:cNvSpPr>
          <p:nvPr>
            <p:ph idx="1"/>
          </p:nvPr>
        </p:nvSpPr>
        <p:spPr>
          <a:xfrm>
            <a:off x="4284372" y="391903"/>
            <a:ext cx="7553459" cy="5803624"/>
          </a:xfrm>
        </p:spPr>
        <p:txBody>
          <a:bodyPr vert="horz" lIns="91440" tIns="45720" rIns="91440" bIns="45720" rtlCol="0" anchor="ctr">
            <a:normAutofit/>
          </a:bodyPr>
          <a:lstStyle/>
          <a:p>
            <a:r>
              <a:rPr lang="en-US" sz="2400">
                <a:ea typeface="+mn-lt"/>
                <a:cs typeface="+mn-lt"/>
              </a:rPr>
              <a:t>A Rosenblatt neuron is a type of artificial neuron that was first proposed by Frank Rosenblatt in 1957. </a:t>
            </a:r>
          </a:p>
          <a:p>
            <a:r>
              <a:rPr lang="en-US" sz="2400">
                <a:ea typeface="+mn-lt"/>
                <a:cs typeface="+mn-lt"/>
              </a:rPr>
              <a:t>Rosenblatt neurons are inspired by biological neurons, and they are used in artificial neural networks.</a:t>
            </a:r>
            <a:endParaRPr lang="en-US" sz="2400">
              <a:cs typeface="Calibri"/>
            </a:endParaRPr>
          </a:p>
          <a:p>
            <a:r>
              <a:rPr lang="en-US" sz="2400">
                <a:ea typeface="+mn-lt"/>
                <a:cs typeface="+mn-lt"/>
              </a:rPr>
              <a:t>A Rosenblatt neuron has three main components:</a:t>
            </a:r>
            <a:endParaRPr lang="en-US" sz="2400">
              <a:cs typeface="Calibri" panose="020F0502020204030204"/>
            </a:endParaRPr>
          </a:p>
          <a:p>
            <a:pPr lvl="1"/>
            <a:r>
              <a:rPr lang="en-US" b="1">
                <a:ea typeface="+mn-lt"/>
                <a:cs typeface="+mn-lt"/>
              </a:rPr>
              <a:t>Inputs: </a:t>
            </a:r>
            <a:r>
              <a:rPr lang="en-US">
                <a:ea typeface="+mn-lt"/>
                <a:cs typeface="+mn-lt"/>
              </a:rPr>
              <a:t>The inputs are the signals that are received by the neuron.</a:t>
            </a:r>
            <a:endParaRPr lang="en-US">
              <a:cs typeface="Calibri"/>
            </a:endParaRPr>
          </a:p>
          <a:p>
            <a:pPr lvl="1"/>
            <a:r>
              <a:rPr lang="en-US" b="1">
                <a:ea typeface="+mn-lt"/>
                <a:cs typeface="+mn-lt"/>
              </a:rPr>
              <a:t>Weights:</a:t>
            </a:r>
            <a:r>
              <a:rPr lang="en-US">
                <a:ea typeface="+mn-lt"/>
                <a:cs typeface="+mn-lt"/>
              </a:rPr>
              <a:t> The weights are the factors that determine how much each input contributes to the output of the neuron.</a:t>
            </a:r>
            <a:endParaRPr lang="en-US">
              <a:cs typeface="Calibri"/>
            </a:endParaRPr>
          </a:p>
          <a:p>
            <a:pPr lvl="1"/>
            <a:r>
              <a:rPr lang="en-US" b="1">
                <a:ea typeface="+mn-lt"/>
                <a:cs typeface="+mn-lt"/>
              </a:rPr>
              <a:t>Threshold:</a:t>
            </a:r>
            <a:r>
              <a:rPr lang="en-US">
                <a:ea typeface="+mn-lt"/>
                <a:cs typeface="+mn-lt"/>
              </a:rPr>
              <a:t> The threshold is the value that the weighted sum of the inputs must exceed in order for the neuron to fire.</a:t>
            </a:r>
            <a:endParaRPr lang="en-US">
              <a:cs typeface="Calibri"/>
            </a:endParaRPr>
          </a:p>
        </p:txBody>
      </p:sp>
    </p:spTree>
    <p:extLst>
      <p:ext uri="{BB962C8B-B14F-4D97-AF65-F5344CB8AC3E}">
        <p14:creationId xmlns:p14="http://schemas.microsoft.com/office/powerpoint/2010/main" val="3934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A4DA0-4D72-5E82-9D32-0C47017F3C3C}"/>
              </a:ext>
            </a:extLst>
          </p:cNvPr>
          <p:cNvSpPr>
            <a:spLocks noGrp="1"/>
          </p:cNvSpPr>
          <p:nvPr>
            <p:ph type="title"/>
          </p:nvPr>
        </p:nvSpPr>
        <p:spPr>
          <a:xfrm>
            <a:off x="808638" y="386930"/>
            <a:ext cx="9236700" cy="1188950"/>
          </a:xfrm>
        </p:spPr>
        <p:txBody>
          <a:bodyPr anchor="b">
            <a:normAutofit/>
          </a:bodyPr>
          <a:lstStyle/>
          <a:p>
            <a:r>
              <a:rPr lang="en-US" sz="5400">
                <a:ea typeface="+mj-lt"/>
                <a:cs typeface="+mj-lt"/>
              </a:rPr>
              <a:t>Rosenblatt neuron</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12241E-E4CF-0CF7-3519-0AD059B45897}"/>
              </a:ext>
            </a:extLst>
          </p:cNvPr>
          <p:cNvSpPr>
            <a:spLocks noGrp="1"/>
          </p:cNvSpPr>
          <p:nvPr>
            <p:ph idx="1"/>
          </p:nvPr>
        </p:nvSpPr>
        <p:spPr>
          <a:xfrm>
            <a:off x="203379" y="2331199"/>
            <a:ext cx="11388624" cy="4025812"/>
          </a:xfrm>
        </p:spPr>
        <p:txBody>
          <a:bodyPr vert="horz" lIns="91440" tIns="45720" rIns="91440" bIns="45720" rtlCol="0" anchor="ctr">
            <a:noAutofit/>
          </a:bodyPr>
          <a:lstStyle/>
          <a:p>
            <a:r>
              <a:rPr lang="en-US" sz="2200" b="1">
                <a:ea typeface="+mn-lt"/>
                <a:cs typeface="+mn-lt"/>
              </a:rPr>
              <a:t>Inputs:</a:t>
            </a:r>
            <a:r>
              <a:rPr lang="en-US" sz="2200">
                <a:ea typeface="+mn-lt"/>
                <a:cs typeface="+mn-lt"/>
              </a:rPr>
              <a:t> The neuron receives input signals, represented as real numbers. Each input is associated with a weight that determines its importance or contribution to the neuron's output.</a:t>
            </a:r>
            <a:endParaRPr lang="en-US" sz="2200">
              <a:cs typeface="Calibri" panose="020F0502020204030204"/>
            </a:endParaRPr>
          </a:p>
          <a:p>
            <a:r>
              <a:rPr lang="en-US" sz="2200" b="1">
                <a:ea typeface="+mn-lt"/>
                <a:cs typeface="+mn-lt"/>
              </a:rPr>
              <a:t>Weights:</a:t>
            </a:r>
            <a:r>
              <a:rPr lang="en-US" sz="2200">
                <a:ea typeface="+mn-lt"/>
                <a:cs typeface="+mn-lt"/>
              </a:rPr>
              <a:t> Each input signal is multiplied by a weight, which represents the strength or significance of that input. The weights can be adjusted during the learning process to optimize the neuron's performance.</a:t>
            </a:r>
            <a:endParaRPr lang="en-US" sz="2200">
              <a:cs typeface="Calibri" panose="020F0502020204030204"/>
            </a:endParaRPr>
          </a:p>
          <a:p>
            <a:r>
              <a:rPr lang="en-US" sz="2200" b="1">
                <a:ea typeface="+mn-lt"/>
                <a:cs typeface="+mn-lt"/>
              </a:rPr>
              <a:t>Weighted Sum:</a:t>
            </a:r>
            <a:r>
              <a:rPr lang="en-US" sz="2200">
                <a:ea typeface="+mn-lt"/>
                <a:cs typeface="+mn-lt"/>
              </a:rPr>
              <a:t> The neuron computes the weighted sum of the inputs by multiplying each input with its corresponding weight and summing them up.</a:t>
            </a:r>
            <a:endParaRPr lang="en-US" sz="2200">
              <a:cs typeface="Calibri"/>
            </a:endParaRPr>
          </a:p>
          <a:p>
            <a:r>
              <a:rPr lang="en-US" sz="2200" b="1">
                <a:ea typeface="+mn-lt"/>
                <a:cs typeface="+mn-lt"/>
              </a:rPr>
              <a:t>Activation Function: </a:t>
            </a:r>
            <a:r>
              <a:rPr lang="en-US" sz="2200">
                <a:ea typeface="+mn-lt"/>
                <a:cs typeface="+mn-lt"/>
              </a:rPr>
              <a:t>The weighted sum is passed through an activation function that determines the output of the neuron. The most common activation function used in the Rosenblatt neuron is a </a:t>
            </a:r>
            <a:r>
              <a:rPr lang="en-US" sz="2200" b="1" i="1">
                <a:ea typeface="+mn-lt"/>
                <a:cs typeface="+mn-lt"/>
              </a:rPr>
              <a:t>step function or threshold function.</a:t>
            </a:r>
            <a:r>
              <a:rPr lang="en-US" sz="2200">
                <a:ea typeface="+mn-lt"/>
                <a:cs typeface="+mn-lt"/>
              </a:rPr>
              <a:t> If the weighted sum exceeds a certain threshold, the neuron outputs a positive value (e.g., 1); otherwise, it outputs a negative value (e.g., 0).</a:t>
            </a:r>
            <a:endParaRPr lang="en-US" sz="2200">
              <a:cs typeface="Calibri" panose="020F0502020204030204"/>
            </a:endParaRPr>
          </a:p>
          <a:p>
            <a:pPr marL="0" indent="0">
              <a:buNone/>
            </a:pPr>
            <a:endParaRPr lang="en-US" sz="2200">
              <a:cs typeface="Calibri" panose="020F0502020204030204"/>
            </a:endParaRPr>
          </a:p>
        </p:txBody>
      </p:sp>
    </p:spTree>
    <p:extLst>
      <p:ext uri="{BB962C8B-B14F-4D97-AF65-F5344CB8AC3E}">
        <p14:creationId xmlns:p14="http://schemas.microsoft.com/office/powerpoint/2010/main" val="244748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A4DA0-4D72-5E82-9D32-0C47017F3C3C}"/>
              </a:ext>
            </a:extLst>
          </p:cNvPr>
          <p:cNvSpPr>
            <a:spLocks noGrp="1"/>
          </p:cNvSpPr>
          <p:nvPr>
            <p:ph type="title"/>
          </p:nvPr>
        </p:nvSpPr>
        <p:spPr>
          <a:xfrm>
            <a:off x="1282963" y="207771"/>
            <a:ext cx="9860483" cy="630601"/>
          </a:xfrm>
        </p:spPr>
        <p:txBody>
          <a:bodyPr anchor="b">
            <a:normAutofit fontScale="90000"/>
          </a:bodyPr>
          <a:lstStyle/>
          <a:p>
            <a:r>
              <a:rPr lang="en-US" sz="5400">
                <a:ea typeface="+mj-lt"/>
                <a:cs typeface="+mj-lt"/>
              </a:rPr>
              <a:t>Rosenblatt neuron</a:t>
            </a:r>
            <a:endParaRPr lang="en-US" sz="5400"/>
          </a:p>
        </p:txBody>
      </p:sp>
      <p:sp>
        <p:nvSpPr>
          <p:cNvPr id="3" name="Content Placeholder 2">
            <a:extLst>
              <a:ext uri="{FF2B5EF4-FFF2-40B4-BE49-F238E27FC236}">
                <a16:creationId xmlns:a16="http://schemas.microsoft.com/office/drawing/2014/main" id="{5B12241E-E4CF-0CF7-3519-0AD059B45897}"/>
              </a:ext>
            </a:extLst>
          </p:cNvPr>
          <p:cNvSpPr>
            <a:spLocks noGrp="1"/>
          </p:cNvSpPr>
          <p:nvPr>
            <p:ph idx="1"/>
          </p:nvPr>
        </p:nvSpPr>
        <p:spPr>
          <a:xfrm>
            <a:off x="591700" y="917421"/>
            <a:ext cx="11019580" cy="5425490"/>
          </a:xfrm>
        </p:spPr>
        <p:txBody>
          <a:bodyPr vert="horz" lIns="91440" tIns="45720" rIns="91440" bIns="45720" rtlCol="0" anchor="ctr">
            <a:noAutofit/>
          </a:bodyPr>
          <a:lstStyle/>
          <a:p>
            <a:r>
              <a:rPr lang="en-US" sz="2400" b="1">
                <a:ea typeface="+mn-lt"/>
                <a:cs typeface="+mn-lt"/>
              </a:rPr>
              <a:t>Learning Algorithm:</a:t>
            </a:r>
            <a:r>
              <a:rPr lang="en-US" sz="2400">
                <a:ea typeface="+mn-lt"/>
                <a:cs typeface="+mn-lt"/>
              </a:rPr>
              <a:t> The Rosenblatt neuron employs a learning algorithm known as the Perceptron learning rule.</a:t>
            </a:r>
            <a:r>
              <a:rPr lang="en-US" sz="2400" b="1" i="1">
                <a:ea typeface="+mn-lt"/>
                <a:cs typeface="+mn-lt"/>
              </a:rPr>
              <a:t> This rule adjusts the weights of the inputs based on the error between the actual output and the desired output. </a:t>
            </a:r>
            <a:r>
              <a:rPr lang="en-US" sz="2400">
                <a:ea typeface="+mn-lt"/>
                <a:cs typeface="+mn-lt"/>
              </a:rPr>
              <a:t>The aim is to iteratively update the weights to improve the neuron's ability to correctly classify or discriminate between different input patterns.</a:t>
            </a:r>
          </a:p>
          <a:p>
            <a:r>
              <a:rPr lang="en-US" sz="2400">
                <a:ea typeface="+mn-lt"/>
                <a:cs typeface="+mn-lt"/>
              </a:rPr>
              <a:t>The Rosenblatt neuron is particularly </a:t>
            </a:r>
            <a:r>
              <a:rPr lang="en-US" sz="2400" b="1">
                <a:ea typeface="+mn-lt"/>
                <a:cs typeface="+mn-lt"/>
              </a:rPr>
              <a:t>suited for binary classification tasks</a:t>
            </a:r>
            <a:r>
              <a:rPr lang="en-US" sz="2400">
                <a:ea typeface="+mn-lt"/>
                <a:cs typeface="+mn-lt"/>
              </a:rPr>
              <a:t>, where it learns to separate input patterns into two distinct classes based on a decision boundary defined by the weights and the activation function.</a:t>
            </a:r>
            <a:endParaRPr lang="en-US" sz="2400">
              <a:cs typeface="Calibri"/>
            </a:endParaRPr>
          </a:p>
          <a:p>
            <a:r>
              <a:rPr lang="en-US" sz="2400">
                <a:ea typeface="+mn-lt"/>
                <a:cs typeface="+mn-lt"/>
              </a:rPr>
              <a:t>While the Rosenblatt neuron is a simple model, it played a significant role in the development of neural networks and machine learning. </a:t>
            </a:r>
          </a:p>
          <a:p>
            <a:r>
              <a:rPr lang="en-US" sz="2400">
                <a:ea typeface="+mn-lt"/>
                <a:cs typeface="+mn-lt"/>
              </a:rPr>
              <a:t>It demonstrated the concept of learning from examples and the ability to solve linearly separable classification problems. </a:t>
            </a:r>
          </a:p>
          <a:p>
            <a:r>
              <a:rPr lang="en-US" sz="2400">
                <a:ea typeface="+mn-lt"/>
                <a:cs typeface="+mn-lt"/>
              </a:rPr>
              <a:t>Although limited to linearly separable problems, the Rosenblatt neuron paved the way for more complex neural network architectures and learning algorithms.</a:t>
            </a:r>
            <a:endParaRPr lang="en-US" sz="2400">
              <a:cs typeface="Calibri"/>
            </a:endParaRPr>
          </a:p>
        </p:txBody>
      </p:sp>
    </p:spTree>
    <p:extLst>
      <p:ext uri="{BB962C8B-B14F-4D97-AF65-F5344CB8AC3E}">
        <p14:creationId xmlns:p14="http://schemas.microsoft.com/office/powerpoint/2010/main" val="843098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 schematic&#10;&#10;Description automatically generated">
            <a:extLst>
              <a:ext uri="{FF2B5EF4-FFF2-40B4-BE49-F238E27FC236}">
                <a16:creationId xmlns:a16="http://schemas.microsoft.com/office/drawing/2014/main" id="{9C7953AD-DEE7-945B-C3D0-A21DDC23E854}"/>
              </a:ext>
            </a:extLst>
          </p:cNvPr>
          <p:cNvPicPr>
            <a:picLocks noGrp="1" noChangeAspect="1"/>
          </p:cNvPicPr>
          <p:nvPr>
            <p:ph idx="1"/>
          </p:nvPr>
        </p:nvPicPr>
        <p:blipFill>
          <a:blip r:embed="rId2"/>
          <a:stretch>
            <a:fillRect/>
          </a:stretch>
        </p:blipFill>
        <p:spPr>
          <a:xfrm>
            <a:off x="643467" y="1656926"/>
            <a:ext cx="10905066" cy="3544147"/>
          </a:xfrm>
          <a:prstGeom prst="rect">
            <a:avLst/>
          </a:prstGeom>
        </p:spPr>
      </p:pic>
    </p:spTree>
    <p:extLst>
      <p:ext uri="{BB962C8B-B14F-4D97-AF65-F5344CB8AC3E}">
        <p14:creationId xmlns:p14="http://schemas.microsoft.com/office/powerpoint/2010/main" val="1815917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 antenna&#10;&#10;Description automatically generated">
            <a:extLst>
              <a:ext uri="{FF2B5EF4-FFF2-40B4-BE49-F238E27FC236}">
                <a16:creationId xmlns:a16="http://schemas.microsoft.com/office/drawing/2014/main" id="{0D6D688E-BC8E-919B-BC87-AE8D9B04A8AE}"/>
              </a:ext>
            </a:extLst>
          </p:cNvPr>
          <p:cNvPicPr>
            <a:picLocks noGrp="1" noChangeAspect="1"/>
          </p:cNvPicPr>
          <p:nvPr>
            <p:ph idx="1"/>
          </p:nvPr>
        </p:nvPicPr>
        <p:blipFill>
          <a:blip r:embed="rId2"/>
          <a:stretch>
            <a:fillRect/>
          </a:stretch>
        </p:blipFill>
        <p:spPr>
          <a:xfrm>
            <a:off x="2073568" y="643466"/>
            <a:ext cx="8044863" cy="5571067"/>
          </a:xfrm>
          <a:prstGeom prst="rect">
            <a:avLst/>
          </a:prstGeom>
        </p:spPr>
      </p:pic>
    </p:spTree>
    <p:extLst>
      <p:ext uri="{BB962C8B-B14F-4D97-AF65-F5344CB8AC3E}">
        <p14:creationId xmlns:p14="http://schemas.microsoft.com/office/powerpoint/2010/main" val="1245714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8CA12F4B-BE1C-62F1-638B-2BD7C8A55BFC}"/>
              </a:ext>
            </a:extLst>
          </p:cNvPr>
          <p:cNvPicPr>
            <a:picLocks noGrp="1" noChangeAspect="1"/>
          </p:cNvPicPr>
          <p:nvPr>
            <p:ph idx="1"/>
          </p:nvPr>
        </p:nvPicPr>
        <p:blipFill>
          <a:blip r:embed="rId2"/>
          <a:stretch>
            <a:fillRect/>
          </a:stretch>
        </p:blipFill>
        <p:spPr>
          <a:xfrm>
            <a:off x="1794018" y="643466"/>
            <a:ext cx="8603964" cy="5571067"/>
          </a:xfrm>
          <a:prstGeom prst="rect">
            <a:avLst/>
          </a:prstGeom>
        </p:spPr>
      </p:pic>
    </p:spTree>
    <p:extLst>
      <p:ext uri="{BB962C8B-B14F-4D97-AF65-F5344CB8AC3E}">
        <p14:creationId xmlns:p14="http://schemas.microsoft.com/office/powerpoint/2010/main" val="1476412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B2DAB015-90BF-F4CA-001F-9EC32A82ADAD}"/>
              </a:ext>
            </a:extLst>
          </p:cNvPr>
          <p:cNvPicPr>
            <a:picLocks noGrp="1" noChangeAspect="1"/>
          </p:cNvPicPr>
          <p:nvPr>
            <p:ph idx="1"/>
          </p:nvPr>
        </p:nvPicPr>
        <p:blipFill>
          <a:blip r:embed="rId2"/>
          <a:stretch>
            <a:fillRect/>
          </a:stretch>
        </p:blipFill>
        <p:spPr>
          <a:xfrm>
            <a:off x="-477" y="705569"/>
            <a:ext cx="12150023" cy="4920972"/>
          </a:xfrm>
          <a:prstGeom prst="rect">
            <a:avLst/>
          </a:prstGeom>
        </p:spPr>
      </p:pic>
    </p:spTree>
    <p:extLst>
      <p:ext uri="{BB962C8B-B14F-4D97-AF65-F5344CB8AC3E}">
        <p14:creationId xmlns:p14="http://schemas.microsoft.com/office/powerpoint/2010/main" val="2851402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B757-9AFF-741E-48B6-627B0D471802}"/>
              </a:ext>
            </a:extLst>
          </p:cNvPr>
          <p:cNvSpPr>
            <a:spLocks noGrp="1"/>
          </p:cNvSpPr>
          <p:nvPr>
            <p:ph type="title"/>
          </p:nvPr>
        </p:nvSpPr>
        <p:spPr/>
        <p:txBody>
          <a:bodyPr/>
          <a:lstStyle/>
          <a:p>
            <a:r>
              <a:rPr lang="en-US">
                <a:ea typeface="+mj-lt"/>
                <a:cs typeface="+mj-lt"/>
              </a:rPr>
              <a:t>Perceptron</a:t>
            </a:r>
            <a:endParaRPr lang="en-US"/>
          </a:p>
        </p:txBody>
      </p:sp>
      <p:graphicFrame>
        <p:nvGraphicFramePr>
          <p:cNvPr id="5" name="Content Placeholder 2">
            <a:extLst>
              <a:ext uri="{FF2B5EF4-FFF2-40B4-BE49-F238E27FC236}">
                <a16:creationId xmlns:a16="http://schemas.microsoft.com/office/drawing/2014/main" id="{B06B12D1-0334-CEDF-2E9C-D02E914B49B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3249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EC8859-3070-EAAA-0237-92475EF1BC84}"/>
              </a:ext>
            </a:extLst>
          </p:cNvPr>
          <p:cNvSpPr>
            <a:spLocks noGrp="1"/>
          </p:cNvSpPr>
          <p:nvPr>
            <p:ph type="title"/>
          </p:nvPr>
        </p:nvSpPr>
        <p:spPr>
          <a:xfrm>
            <a:off x="841248" y="256032"/>
            <a:ext cx="10506456" cy="1014984"/>
          </a:xfrm>
        </p:spPr>
        <p:txBody>
          <a:bodyPr anchor="b">
            <a:normAutofit/>
          </a:bodyPr>
          <a:lstStyle/>
          <a:p>
            <a:r>
              <a:rPr lang="en-US">
                <a:ea typeface="+mj-lt"/>
                <a:cs typeface="+mj-lt"/>
              </a:rPr>
              <a:t>Multilayer Neural Networks</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787F48C-FDE9-39EB-6271-770C09A0B074}"/>
              </a:ext>
            </a:extLst>
          </p:cNvPr>
          <p:cNvGraphicFramePr>
            <a:graphicFrameLocks noGrp="1"/>
          </p:cNvGraphicFramePr>
          <p:nvPr>
            <p:ph idx="1"/>
            <p:extLst>
              <p:ext uri="{D42A27DB-BD31-4B8C-83A1-F6EECF244321}">
                <p14:modId xmlns:p14="http://schemas.microsoft.com/office/powerpoint/2010/main" val="223359457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87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45470-250D-535C-15FC-295AF9DD852C}"/>
              </a:ext>
            </a:extLst>
          </p:cNvPr>
          <p:cNvSpPr>
            <a:spLocks noGrp="1"/>
          </p:cNvSpPr>
          <p:nvPr>
            <p:ph type="title"/>
          </p:nvPr>
        </p:nvSpPr>
        <p:spPr>
          <a:xfrm>
            <a:off x="841248" y="256032"/>
            <a:ext cx="10506456" cy="1014984"/>
          </a:xfrm>
        </p:spPr>
        <p:txBody>
          <a:bodyPr anchor="b">
            <a:normAutofit/>
          </a:bodyPr>
          <a:lstStyle/>
          <a:p>
            <a:r>
              <a:rPr lang="en-US">
                <a:ea typeface="+mj-lt"/>
                <a:cs typeface="+mj-lt"/>
              </a:rPr>
              <a:t>Multilayer Neural Networks</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DAB7F3B-2EC3-9487-A638-08FC9855BD59}"/>
              </a:ext>
            </a:extLst>
          </p:cNvPr>
          <p:cNvGraphicFramePr>
            <a:graphicFrameLocks noGrp="1"/>
          </p:cNvGraphicFramePr>
          <p:nvPr>
            <p:ph idx="1"/>
            <p:extLst>
              <p:ext uri="{D42A27DB-BD31-4B8C-83A1-F6EECF244321}">
                <p14:modId xmlns:p14="http://schemas.microsoft.com/office/powerpoint/2010/main" val="61523257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35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A65-19FD-DC32-3B2F-93338F2C12D8}"/>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4AD41DA8-AAD7-9D6D-3866-D4A0E04DD80C}"/>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Each neuron in a neural network receives input signals, performs a computation, and produces an output signal. </a:t>
            </a:r>
            <a:endParaRPr lang="en-US"/>
          </a:p>
          <a:p>
            <a:r>
              <a:rPr lang="en-US">
                <a:ea typeface="+mn-lt"/>
                <a:cs typeface="+mn-lt"/>
              </a:rPr>
              <a:t>The computation involves applying weights to the inputs, summing them up, and passing the result through an activation function. </a:t>
            </a:r>
          </a:p>
          <a:p>
            <a:r>
              <a:rPr lang="en-US">
                <a:ea typeface="+mn-lt"/>
                <a:cs typeface="+mn-lt"/>
              </a:rPr>
              <a:t>The </a:t>
            </a:r>
            <a:r>
              <a:rPr lang="en-US" b="1" i="1">
                <a:ea typeface="+mn-lt"/>
                <a:cs typeface="+mn-lt"/>
              </a:rPr>
              <a:t>activation function introduces non-linearity to the network</a:t>
            </a:r>
            <a:r>
              <a:rPr lang="en-US">
                <a:ea typeface="+mn-lt"/>
                <a:cs typeface="+mn-lt"/>
              </a:rPr>
              <a:t>, enabling it to learn complex patterns.</a:t>
            </a:r>
            <a:endParaRPr lang="en-US">
              <a:cs typeface="Calibri"/>
            </a:endParaRPr>
          </a:p>
          <a:p>
            <a:r>
              <a:rPr lang="en-US">
                <a:ea typeface="+mn-lt"/>
                <a:cs typeface="+mn-lt"/>
              </a:rPr>
              <a:t>During the training process, the neural network adjusts the weights of its connections based on the input data and the desired output. </a:t>
            </a:r>
          </a:p>
          <a:p>
            <a:r>
              <a:rPr lang="en-US">
                <a:ea typeface="+mn-lt"/>
                <a:cs typeface="+mn-lt"/>
              </a:rPr>
              <a:t>This adjustment is typically done using optimization algorithms like </a:t>
            </a:r>
            <a:r>
              <a:rPr lang="en-US" b="1" i="1">
                <a:ea typeface="+mn-lt"/>
                <a:cs typeface="+mn-lt"/>
              </a:rPr>
              <a:t>backpropagation,</a:t>
            </a:r>
            <a:r>
              <a:rPr lang="en-US">
                <a:ea typeface="+mn-lt"/>
                <a:cs typeface="+mn-lt"/>
              </a:rPr>
              <a:t> which calculates the gradient of the network's error with respect to its weights and updates them accordingly. </a:t>
            </a:r>
            <a:endParaRPr lang="en-US">
              <a:cs typeface="Calibri"/>
            </a:endParaRPr>
          </a:p>
        </p:txBody>
      </p:sp>
    </p:spTree>
    <p:extLst>
      <p:ext uri="{BB962C8B-B14F-4D97-AF65-F5344CB8AC3E}">
        <p14:creationId xmlns:p14="http://schemas.microsoft.com/office/powerpoint/2010/main" val="191657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681B42-94D2-236A-508C-14A7EC23EFAB}"/>
              </a:ext>
            </a:extLst>
          </p:cNvPr>
          <p:cNvSpPr>
            <a:spLocks noGrp="1"/>
          </p:cNvSpPr>
          <p:nvPr>
            <p:ph type="title"/>
          </p:nvPr>
        </p:nvSpPr>
        <p:spPr>
          <a:xfrm>
            <a:off x="1115568" y="548640"/>
            <a:ext cx="10168128" cy="1179576"/>
          </a:xfrm>
        </p:spPr>
        <p:txBody>
          <a:bodyPr>
            <a:normAutofit/>
          </a:bodyPr>
          <a:lstStyle/>
          <a:p>
            <a:r>
              <a:rPr lang="en-US" sz="4000" b="1">
                <a:ea typeface="+mj-lt"/>
                <a:cs typeface="+mj-lt"/>
              </a:rPr>
              <a:t>Recursive Neural Networks</a:t>
            </a:r>
            <a:endParaRPr lang="en-US" sz="4000" b="1">
              <a:cs typeface="Calibri Light"/>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Content Placeholder 2">
            <a:extLst>
              <a:ext uri="{FF2B5EF4-FFF2-40B4-BE49-F238E27FC236}">
                <a16:creationId xmlns:a16="http://schemas.microsoft.com/office/drawing/2014/main" id="{608BF8D7-FBCB-B920-5484-F6EC67A6479C}"/>
              </a:ext>
            </a:extLst>
          </p:cNvPr>
          <p:cNvSpPr>
            <a:spLocks noGrp="1"/>
          </p:cNvSpPr>
          <p:nvPr>
            <p:ph idx="1"/>
          </p:nvPr>
        </p:nvSpPr>
        <p:spPr>
          <a:xfrm>
            <a:off x="782865" y="2149239"/>
            <a:ext cx="11273563" cy="4424823"/>
          </a:xfrm>
        </p:spPr>
        <p:txBody>
          <a:bodyPr vert="horz" lIns="91440" tIns="45720" rIns="91440" bIns="45720" rtlCol="0" anchor="t">
            <a:noAutofit/>
          </a:bodyPr>
          <a:lstStyle/>
          <a:p>
            <a:r>
              <a:rPr lang="en-US" sz="2400">
                <a:ea typeface="+mn-lt"/>
                <a:cs typeface="+mn-lt"/>
              </a:rPr>
              <a:t>Recursive neural networks (RNNs) are a type of neural network that can process structured data, such as hierarchical data or data with recursive relationships.</a:t>
            </a:r>
          </a:p>
          <a:p>
            <a:r>
              <a:rPr lang="en-US" sz="2400">
                <a:ea typeface="+mn-lt"/>
                <a:cs typeface="+mn-lt"/>
              </a:rPr>
              <a:t> They are designed to handle inputs that have a recursive or tree-like structure, where the relationships between the elements are important.</a:t>
            </a:r>
            <a:endParaRPr lang="en-US" sz="2400">
              <a:cs typeface="Calibri" panose="020F0502020204030204"/>
            </a:endParaRPr>
          </a:p>
          <a:p>
            <a:r>
              <a:rPr lang="en-US" sz="2400">
                <a:ea typeface="+mn-lt"/>
                <a:cs typeface="+mn-lt"/>
              </a:rPr>
              <a:t>In an RNN, instead of processing the data sequentially layer by layer, the network recursively applies the same set of weights and biases to nodes in the input structure. </a:t>
            </a:r>
          </a:p>
          <a:p>
            <a:r>
              <a:rPr lang="en-US" sz="2400">
                <a:ea typeface="+mn-lt"/>
                <a:cs typeface="+mn-lt"/>
              </a:rPr>
              <a:t>This recursive application allows the network to capture the compositional nature of the data, where the meaning of a structure is built from smaller structures.</a:t>
            </a:r>
          </a:p>
          <a:p>
            <a:r>
              <a:rPr lang="en-US" sz="2400">
                <a:ea typeface="+mn-lt"/>
                <a:cs typeface="+mn-lt"/>
              </a:rPr>
              <a:t>Recursive neural networks are commonly used in natural language processing tasks, such as sentiment analysis, parsing, and machine translation, where the syntactic and semantic structures of sentences are crucial for understanding the meaning.</a:t>
            </a:r>
            <a:endParaRPr lang="en-US" sz="2400">
              <a:cs typeface="Calibri"/>
            </a:endParaRPr>
          </a:p>
        </p:txBody>
      </p:sp>
    </p:spTree>
    <p:extLst>
      <p:ext uri="{BB962C8B-B14F-4D97-AF65-F5344CB8AC3E}">
        <p14:creationId xmlns:p14="http://schemas.microsoft.com/office/powerpoint/2010/main" val="1453024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C3443C5F-DF1E-0C9D-6F15-D49607BFB529}"/>
              </a:ext>
            </a:extLst>
          </p:cNvPr>
          <p:cNvPicPr>
            <a:picLocks noGrp="1" noChangeAspect="1"/>
          </p:cNvPicPr>
          <p:nvPr>
            <p:ph idx="1"/>
          </p:nvPr>
        </p:nvPicPr>
        <p:blipFill>
          <a:blip r:embed="rId2"/>
          <a:stretch>
            <a:fillRect/>
          </a:stretch>
        </p:blipFill>
        <p:spPr>
          <a:xfrm>
            <a:off x="1147122" y="918546"/>
            <a:ext cx="7376791" cy="4979334"/>
          </a:xfrm>
          <a:prstGeom prst="rect">
            <a:avLst/>
          </a:prstGeom>
        </p:spPr>
      </p:pic>
    </p:spTree>
    <p:extLst>
      <p:ext uri="{BB962C8B-B14F-4D97-AF65-F5344CB8AC3E}">
        <p14:creationId xmlns:p14="http://schemas.microsoft.com/office/powerpoint/2010/main" val="3618219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601D-11D8-F725-387C-7FF2CC6AB4E8}"/>
              </a:ext>
            </a:extLst>
          </p:cNvPr>
          <p:cNvSpPr>
            <a:spLocks noGrp="1"/>
          </p:cNvSpPr>
          <p:nvPr>
            <p:ph type="title"/>
          </p:nvPr>
        </p:nvSpPr>
        <p:spPr/>
        <p:txBody>
          <a:bodyPr/>
          <a:lstStyle/>
          <a:p>
            <a:r>
              <a:rPr lang="en-US">
                <a:ea typeface="+mj-lt"/>
                <a:cs typeface="+mj-lt"/>
              </a:rPr>
              <a:t>Gradient Descent</a:t>
            </a:r>
            <a:endParaRPr lang="en-US"/>
          </a:p>
        </p:txBody>
      </p:sp>
      <p:sp>
        <p:nvSpPr>
          <p:cNvPr id="3" name="Content Placeholder 2">
            <a:extLst>
              <a:ext uri="{FF2B5EF4-FFF2-40B4-BE49-F238E27FC236}">
                <a16:creationId xmlns:a16="http://schemas.microsoft.com/office/drawing/2014/main" id="{E7B53D29-86FB-E794-CFE8-9094BD62401A}"/>
              </a:ext>
            </a:extLst>
          </p:cNvPr>
          <p:cNvSpPr>
            <a:spLocks noGrp="1"/>
          </p:cNvSpPr>
          <p:nvPr>
            <p:ph idx="1"/>
          </p:nvPr>
        </p:nvSpPr>
        <p:spPr/>
        <p:txBody>
          <a:bodyPr vert="horz" lIns="91440" tIns="45720" rIns="91440" bIns="45720" rtlCol="0" anchor="t">
            <a:normAutofit/>
          </a:bodyPr>
          <a:lstStyle/>
          <a:p>
            <a:r>
              <a:rPr lang="en-US">
                <a:ea typeface="+mn-lt"/>
                <a:cs typeface="+mn-lt"/>
              </a:rPr>
              <a:t>Gradient Descent is known as one of the most commonly used optimization algorithms to train machine learning models by means of minimizing errors between actual and expected results. </a:t>
            </a:r>
            <a:endParaRPr lang="en-US"/>
          </a:p>
          <a:p>
            <a:r>
              <a:rPr lang="en-US">
                <a:ea typeface="+mn-lt"/>
                <a:cs typeface="+mn-lt"/>
              </a:rPr>
              <a:t>Further, gradient descent is also used to train Neural Networks.</a:t>
            </a:r>
          </a:p>
          <a:p>
            <a:r>
              <a:rPr lang="en-US">
                <a:ea typeface="+mn-lt"/>
                <a:cs typeface="+mn-lt"/>
              </a:rPr>
              <a:t>The main objective of gradient descent is to minimize the convex function using iteration of parameter updates. </a:t>
            </a:r>
          </a:p>
          <a:p>
            <a:r>
              <a:rPr lang="en-US">
                <a:ea typeface="+mn-lt"/>
                <a:cs typeface="+mn-lt"/>
              </a:rPr>
              <a:t>Once these machine learning models are optimized, these models can be used as powerful tools for Artificial Intelligence and various computer science applications.</a:t>
            </a:r>
          </a:p>
        </p:txBody>
      </p:sp>
    </p:spTree>
    <p:extLst>
      <p:ext uri="{BB962C8B-B14F-4D97-AF65-F5344CB8AC3E}">
        <p14:creationId xmlns:p14="http://schemas.microsoft.com/office/powerpoint/2010/main" val="3395207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601D-11D8-F725-387C-7FF2CC6AB4E8}"/>
              </a:ext>
            </a:extLst>
          </p:cNvPr>
          <p:cNvSpPr>
            <a:spLocks noGrp="1"/>
          </p:cNvSpPr>
          <p:nvPr>
            <p:ph type="title"/>
          </p:nvPr>
        </p:nvSpPr>
        <p:spPr/>
        <p:txBody>
          <a:bodyPr/>
          <a:lstStyle/>
          <a:p>
            <a:r>
              <a:rPr lang="en-US">
                <a:ea typeface="+mj-lt"/>
                <a:cs typeface="+mj-lt"/>
              </a:rPr>
              <a:t>Gradient Descent</a:t>
            </a:r>
            <a:endParaRPr lang="en-US"/>
          </a:p>
        </p:txBody>
      </p:sp>
      <p:sp>
        <p:nvSpPr>
          <p:cNvPr id="3" name="Content Placeholder 2">
            <a:extLst>
              <a:ext uri="{FF2B5EF4-FFF2-40B4-BE49-F238E27FC236}">
                <a16:creationId xmlns:a16="http://schemas.microsoft.com/office/drawing/2014/main" id="{E7B53D29-86FB-E794-CFE8-9094BD62401A}"/>
              </a:ext>
            </a:extLst>
          </p:cNvPr>
          <p:cNvSpPr>
            <a:spLocks noGrp="1"/>
          </p:cNvSpPr>
          <p:nvPr>
            <p:ph idx="1"/>
          </p:nvPr>
        </p:nvSpPr>
        <p:spPr/>
        <p:txBody>
          <a:bodyPr vert="horz" lIns="91440" tIns="45720" rIns="91440" bIns="45720" rtlCol="0" anchor="t">
            <a:normAutofit/>
          </a:bodyPr>
          <a:lstStyle/>
          <a:p>
            <a:r>
              <a:rPr lang="en-US">
                <a:ea typeface="+mn-lt"/>
                <a:cs typeface="+mn-lt"/>
              </a:rPr>
              <a:t>Gradient Descent is defined as one of the most commonly used iterative optimization algorithms of machine learning to train the machine learning and deep learning models. </a:t>
            </a:r>
            <a:endParaRPr lang="en-US"/>
          </a:p>
          <a:p>
            <a:r>
              <a:rPr lang="en-US">
                <a:ea typeface="+mn-lt"/>
                <a:cs typeface="+mn-lt"/>
              </a:rPr>
              <a:t>It helps in finding the local minimum of a function.</a:t>
            </a:r>
          </a:p>
          <a:p>
            <a:r>
              <a:rPr lang="en-US">
                <a:ea typeface="+mn-lt"/>
                <a:cs typeface="+mn-lt"/>
              </a:rPr>
              <a:t>If we move towards a negative gradient or away from the gradient of the function at the current point, it will give the local minimum of that function.</a:t>
            </a:r>
            <a:endParaRPr lang="en-US">
              <a:cs typeface="Calibri"/>
            </a:endParaRPr>
          </a:p>
          <a:p>
            <a:r>
              <a:rPr lang="en-US">
                <a:ea typeface="+mn-lt"/>
                <a:cs typeface="+mn-lt"/>
              </a:rPr>
              <a:t>Whenever we move towards a positive gradient or towards the gradient of the function at the current point, we will get the local maximum of that function.</a:t>
            </a:r>
            <a:endParaRPr lang="en-US"/>
          </a:p>
        </p:txBody>
      </p:sp>
    </p:spTree>
    <p:extLst>
      <p:ext uri="{BB962C8B-B14F-4D97-AF65-F5344CB8AC3E}">
        <p14:creationId xmlns:p14="http://schemas.microsoft.com/office/powerpoint/2010/main" val="4077986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20C2EBC3-E19E-1F49-00A8-7094A0C116F5}"/>
              </a:ext>
            </a:extLst>
          </p:cNvPr>
          <p:cNvPicPr>
            <a:picLocks noGrp="1" noChangeAspect="1"/>
          </p:cNvPicPr>
          <p:nvPr>
            <p:ph idx="1"/>
          </p:nvPr>
        </p:nvPicPr>
        <p:blipFill>
          <a:blip r:embed="rId2"/>
          <a:stretch>
            <a:fillRect/>
          </a:stretch>
        </p:blipFill>
        <p:spPr>
          <a:xfrm>
            <a:off x="643467" y="1043516"/>
            <a:ext cx="10905066" cy="4770966"/>
          </a:xfrm>
          <a:prstGeom prst="rect">
            <a:avLst/>
          </a:prstGeom>
        </p:spPr>
      </p:pic>
    </p:spTree>
    <p:extLst>
      <p:ext uri="{BB962C8B-B14F-4D97-AF65-F5344CB8AC3E}">
        <p14:creationId xmlns:p14="http://schemas.microsoft.com/office/powerpoint/2010/main" val="1641128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067DC-3B30-62F3-589E-4A0766A93B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Want to find w, b that minimize J(w, b)</a:t>
            </a:r>
          </a:p>
        </p:txBody>
      </p:sp>
      <p:pic>
        <p:nvPicPr>
          <p:cNvPr id="4" name="Picture 4" descr="Chart, surface chart&#10;&#10;Description automatically generated">
            <a:extLst>
              <a:ext uri="{FF2B5EF4-FFF2-40B4-BE49-F238E27FC236}">
                <a16:creationId xmlns:a16="http://schemas.microsoft.com/office/drawing/2014/main" id="{DBA7F7B0-FEDD-45D2-C7D1-5351427A1B4E}"/>
              </a:ext>
            </a:extLst>
          </p:cNvPr>
          <p:cNvPicPr>
            <a:picLocks noGrp="1" noChangeAspect="1"/>
          </p:cNvPicPr>
          <p:nvPr>
            <p:ph idx="1"/>
          </p:nvPr>
        </p:nvPicPr>
        <p:blipFill>
          <a:blip r:embed="rId2"/>
          <a:stretch>
            <a:fillRect/>
          </a:stretch>
        </p:blipFill>
        <p:spPr>
          <a:xfrm>
            <a:off x="4208499" y="442900"/>
            <a:ext cx="7886136" cy="5143476"/>
          </a:xfrm>
          <a:prstGeom prst="rect">
            <a:avLst/>
          </a:prstGeom>
        </p:spPr>
      </p:pic>
    </p:spTree>
    <p:extLst>
      <p:ext uri="{BB962C8B-B14F-4D97-AF65-F5344CB8AC3E}">
        <p14:creationId xmlns:p14="http://schemas.microsoft.com/office/powerpoint/2010/main" val="4080908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8AD6492-8B8E-71B2-0FDF-DC95B22DCF42}"/>
              </a:ext>
            </a:extLst>
          </p:cNvPr>
          <p:cNvPicPr>
            <a:picLocks noGrp="1" noChangeAspect="1"/>
          </p:cNvPicPr>
          <p:nvPr>
            <p:ph idx="1"/>
          </p:nvPr>
        </p:nvPicPr>
        <p:blipFill>
          <a:blip r:embed="rId2"/>
          <a:stretch>
            <a:fillRect/>
          </a:stretch>
        </p:blipFill>
        <p:spPr>
          <a:xfrm>
            <a:off x="913612" y="643466"/>
            <a:ext cx="10364775" cy="5571067"/>
          </a:xfrm>
          <a:prstGeom prst="rect">
            <a:avLst/>
          </a:prstGeom>
        </p:spPr>
      </p:pic>
    </p:spTree>
    <p:extLst>
      <p:ext uri="{BB962C8B-B14F-4D97-AF65-F5344CB8AC3E}">
        <p14:creationId xmlns:p14="http://schemas.microsoft.com/office/powerpoint/2010/main" val="1004686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09ECE83D-976A-9EB8-95E8-52D7D5233C0B}"/>
              </a:ext>
            </a:extLst>
          </p:cNvPr>
          <p:cNvPicPr>
            <a:picLocks noGrp="1" noChangeAspect="1"/>
          </p:cNvPicPr>
          <p:nvPr>
            <p:ph idx="1"/>
          </p:nvPr>
        </p:nvPicPr>
        <p:blipFill>
          <a:blip r:embed="rId2"/>
          <a:stretch>
            <a:fillRect/>
          </a:stretch>
        </p:blipFill>
        <p:spPr>
          <a:xfrm>
            <a:off x="1468868" y="643466"/>
            <a:ext cx="9254264" cy="5571067"/>
          </a:xfrm>
          <a:prstGeom prst="rect">
            <a:avLst/>
          </a:prstGeom>
        </p:spPr>
      </p:pic>
    </p:spTree>
    <p:extLst>
      <p:ext uri="{BB962C8B-B14F-4D97-AF65-F5344CB8AC3E}">
        <p14:creationId xmlns:p14="http://schemas.microsoft.com/office/powerpoint/2010/main" val="2083904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601D-11D8-F725-387C-7FF2CC6AB4E8}"/>
              </a:ext>
            </a:extLst>
          </p:cNvPr>
          <p:cNvSpPr>
            <a:spLocks noGrp="1"/>
          </p:cNvSpPr>
          <p:nvPr>
            <p:ph type="title"/>
          </p:nvPr>
        </p:nvSpPr>
        <p:spPr/>
        <p:txBody>
          <a:bodyPr/>
          <a:lstStyle/>
          <a:p>
            <a:r>
              <a:rPr lang="en-US">
                <a:ea typeface="+mj-lt"/>
                <a:cs typeface="+mj-lt"/>
              </a:rPr>
              <a:t>Gradient Descent</a:t>
            </a:r>
            <a:endParaRPr lang="en-US"/>
          </a:p>
        </p:txBody>
      </p:sp>
      <p:sp>
        <p:nvSpPr>
          <p:cNvPr id="3" name="Content Placeholder 2">
            <a:extLst>
              <a:ext uri="{FF2B5EF4-FFF2-40B4-BE49-F238E27FC236}">
                <a16:creationId xmlns:a16="http://schemas.microsoft.com/office/drawing/2014/main" id="{E7B53D29-86FB-E794-CFE8-9094BD62401A}"/>
              </a:ext>
            </a:extLst>
          </p:cNvPr>
          <p:cNvSpPr>
            <a:spLocks noGrp="1"/>
          </p:cNvSpPr>
          <p:nvPr>
            <p:ph idx="1"/>
          </p:nvPr>
        </p:nvSpPr>
        <p:spPr>
          <a:xfrm>
            <a:off x="838200" y="1825625"/>
            <a:ext cx="11052219" cy="4791366"/>
          </a:xfrm>
        </p:spPr>
        <p:txBody>
          <a:bodyPr vert="horz" lIns="91440" tIns="45720" rIns="91440" bIns="45720" rtlCol="0" anchor="t">
            <a:normAutofit/>
          </a:bodyPr>
          <a:lstStyle/>
          <a:p>
            <a:r>
              <a:rPr lang="en-US">
                <a:ea typeface="+mn-lt"/>
                <a:cs typeface="+mn-lt"/>
              </a:rPr>
              <a:t>This entire procedure is known as Gradient Ascent, which is also known as steepest descent. </a:t>
            </a:r>
          </a:p>
          <a:p>
            <a:r>
              <a:rPr lang="en-US">
                <a:ea typeface="+mn-lt"/>
                <a:cs typeface="+mn-lt"/>
              </a:rPr>
              <a:t>The main objective of using a gradient descent algorithm is to minimize the cost function using iteration. </a:t>
            </a:r>
          </a:p>
          <a:p>
            <a:r>
              <a:rPr lang="en-US">
                <a:ea typeface="+mn-lt"/>
                <a:cs typeface="+mn-lt"/>
              </a:rPr>
              <a:t>To achieve this goal, it performs two steps iteratively:</a:t>
            </a:r>
          </a:p>
          <a:p>
            <a:pPr lvl="1"/>
            <a:r>
              <a:rPr lang="en-US" sz="2800">
                <a:ea typeface="+mn-lt"/>
                <a:cs typeface="+mn-lt"/>
              </a:rPr>
              <a:t>Calculates the first-order derivative of the function to compute the gradient or slope of that function.</a:t>
            </a:r>
            <a:endParaRPr lang="en-US" sz="2800">
              <a:cs typeface="Calibri"/>
            </a:endParaRPr>
          </a:p>
          <a:p>
            <a:pPr lvl="1"/>
            <a:r>
              <a:rPr lang="en-US" sz="2800">
                <a:ea typeface="+mn-lt"/>
                <a:cs typeface="+mn-lt"/>
              </a:rPr>
              <a:t>Move away from the direction of the gradient, which means slope increased from the current point by alpha times, where Alpha is defined as Learning Rate. It is a tuning parameter in the optimization process which helps to decide the length of the steps.</a:t>
            </a:r>
            <a:endParaRPr lang="en-US" sz="2800">
              <a:cs typeface="Calibri"/>
            </a:endParaRPr>
          </a:p>
        </p:txBody>
      </p:sp>
    </p:spTree>
    <p:extLst>
      <p:ext uri="{BB962C8B-B14F-4D97-AF65-F5344CB8AC3E}">
        <p14:creationId xmlns:p14="http://schemas.microsoft.com/office/powerpoint/2010/main" val="2523665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A2AB-E851-2BD0-C7E3-547F992E5EFD}"/>
              </a:ext>
            </a:extLst>
          </p:cNvPr>
          <p:cNvSpPr>
            <a:spLocks noGrp="1"/>
          </p:cNvSpPr>
          <p:nvPr>
            <p:ph type="title"/>
          </p:nvPr>
        </p:nvSpPr>
        <p:spPr>
          <a:xfrm>
            <a:off x="1" y="5897"/>
            <a:ext cx="12191998" cy="955448"/>
          </a:xfrm>
        </p:spPr>
        <p:txBody>
          <a:bodyPr/>
          <a:lstStyle/>
          <a:p>
            <a:r>
              <a:rPr lang="en-US" b="1">
                <a:ea typeface="Calibri Light"/>
                <a:cs typeface="Calibri Light"/>
              </a:rPr>
              <a:t>  Backpropagation</a:t>
            </a:r>
          </a:p>
        </p:txBody>
      </p:sp>
      <p:sp>
        <p:nvSpPr>
          <p:cNvPr id="3" name="Content Placeholder 2">
            <a:extLst>
              <a:ext uri="{FF2B5EF4-FFF2-40B4-BE49-F238E27FC236}">
                <a16:creationId xmlns:a16="http://schemas.microsoft.com/office/drawing/2014/main" id="{E663E53E-305D-8A93-433D-6C93299F2820}"/>
              </a:ext>
            </a:extLst>
          </p:cNvPr>
          <p:cNvSpPr>
            <a:spLocks noGrp="1"/>
          </p:cNvSpPr>
          <p:nvPr>
            <p:ph idx="1"/>
          </p:nvPr>
        </p:nvSpPr>
        <p:spPr>
          <a:xfrm>
            <a:off x="250372" y="1194254"/>
            <a:ext cx="11756570" cy="5505223"/>
          </a:xfrm>
        </p:spPr>
        <p:txBody>
          <a:bodyPr vert="horz" lIns="91440" tIns="45720" rIns="91440" bIns="45720" rtlCol="0" anchor="t">
            <a:normAutofit/>
          </a:bodyPr>
          <a:lstStyle/>
          <a:p>
            <a:r>
              <a:rPr lang="en-US">
                <a:ea typeface="+mn-lt"/>
                <a:cs typeface="+mn-lt"/>
              </a:rPr>
              <a:t>The backpropagation algorithm is a fundamental method used for training artificial neural networks. </a:t>
            </a:r>
          </a:p>
          <a:p>
            <a:r>
              <a:rPr lang="en-US">
                <a:ea typeface="+mn-lt"/>
                <a:cs typeface="+mn-lt"/>
              </a:rPr>
              <a:t>It is an abbreviation for "backward propagation of errors," which describes the way errors are propagated backward through the network to update the weights. </a:t>
            </a:r>
          </a:p>
          <a:p>
            <a:r>
              <a:rPr lang="en-US">
                <a:ea typeface="+mn-lt"/>
                <a:cs typeface="+mn-lt"/>
              </a:rPr>
              <a:t>Backpropagation aims to minimize the error between the actual output of the neural network and the desired output. </a:t>
            </a:r>
          </a:p>
          <a:p>
            <a:endParaRPr lang="en-US">
              <a:ea typeface="Calibri"/>
              <a:cs typeface="Calibri"/>
            </a:endParaRPr>
          </a:p>
        </p:txBody>
      </p:sp>
    </p:spTree>
    <p:extLst>
      <p:ext uri="{BB962C8B-B14F-4D97-AF65-F5344CB8AC3E}">
        <p14:creationId xmlns:p14="http://schemas.microsoft.com/office/powerpoint/2010/main" val="276135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A65-19FD-DC32-3B2F-93338F2C12D8}"/>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4AD41DA8-AAD7-9D6D-3866-D4A0E04DD80C}"/>
              </a:ext>
            </a:extLst>
          </p:cNvPr>
          <p:cNvSpPr>
            <a:spLocks noGrp="1"/>
          </p:cNvSpPr>
          <p:nvPr>
            <p:ph idx="1"/>
          </p:nvPr>
        </p:nvSpPr>
        <p:spPr/>
        <p:txBody>
          <a:bodyPr vert="horz" lIns="91440" tIns="45720" rIns="91440" bIns="45720" rtlCol="0" anchor="t">
            <a:normAutofit/>
          </a:bodyPr>
          <a:lstStyle/>
          <a:p>
            <a:r>
              <a:rPr lang="en-US">
                <a:ea typeface="+mn-lt"/>
                <a:cs typeface="+mn-lt"/>
              </a:rPr>
              <a:t>The goal is to minimize the difference between </a:t>
            </a:r>
            <a:r>
              <a:rPr lang="en-US" b="1" i="1">
                <a:ea typeface="+mn-lt"/>
                <a:cs typeface="+mn-lt"/>
              </a:rPr>
              <a:t>the predicted output and the true output.</a:t>
            </a:r>
          </a:p>
          <a:p>
            <a:r>
              <a:rPr lang="en-US">
                <a:ea typeface="+mn-lt"/>
                <a:cs typeface="+mn-lt"/>
              </a:rPr>
              <a:t>Neural networks can be used for various tasks, including classification, regression, and pattern recognition. </a:t>
            </a:r>
          </a:p>
          <a:p>
            <a:r>
              <a:rPr lang="en-US">
                <a:ea typeface="+mn-lt"/>
                <a:cs typeface="+mn-lt"/>
              </a:rPr>
              <a:t>They have achieved significant success in areas such as computer vision, natural language processing, speech recognition, and recommendation systems. </a:t>
            </a:r>
          </a:p>
          <a:p>
            <a:r>
              <a:rPr lang="en-US">
                <a:ea typeface="+mn-lt"/>
                <a:cs typeface="+mn-lt"/>
              </a:rPr>
              <a:t>Deep learning, a subfield of machine learning, focuses on neural networks with multiple hidden layers, allowing them to learn more complex representations and solve more intricate problems.</a:t>
            </a:r>
            <a:endParaRPr lang="en-US">
              <a:cs typeface="Calibri"/>
            </a:endParaRPr>
          </a:p>
        </p:txBody>
      </p:sp>
    </p:spTree>
    <p:extLst>
      <p:ext uri="{BB962C8B-B14F-4D97-AF65-F5344CB8AC3E}">
        <p14:creationId xmlns:p14="http://schemas.microsoft.com/office/powerpoint/2010/main" val="1497306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A2AB-E851-2BD0-C7E3-547F992E5EFD}"/>
              </a:ext>
            </a:extLst>
          </p:cNvPr>
          <p:cNvSpPr>
            <a:spLocks noGrp="1"/>
          </p:cNvSpPr>
          <p:nvPr>
            <p:ph type="title"/>
          </p:nvPr>
        </p:nvSpPr>
        <p:spPr>
          <a:xfrm>
            <a:off x="1" y="5897"/>
            <a:ext cx="12191998" cy="955448"/>
          </a:xfrm>
        </p:spPr>
        <p:txBody>
          <a:bodyPr/>
          <a:lstStyle/>
          <a:p>
            <a:r>
              <a:rPr lang="en-US" b="1">
                <a:ea typeface="+mj-lt"/>
                <a:cs typeface="+mj-lt"/>
              </a:rPr>
              <a:t>  Neural Network Structure</a:t>
            </a:r>
            <a:endParaRPr lang="en-US" b="1">
              <a:ea typeface="Calibri Light"/>
              <a:cs typeface="Calibri Light"/>
            </a:endParaRPr>
          </a:p>
        </p:txBody>
      </p:sp>
      <p:sp>
        <p:nvSpPr>
          <p:cNvPr id="3" name="Content Placeholder 2">
            <a:extLst>
              <a:ext uri="{FF2B5EF4-FFF2-40B4-BE49-F238E27FC236}">
                <a16:creationId xmlns:a16="http://schemas.microsoft.com/office/drawing/2014/main" id="{E663E53E-305D-8A93-433D-6C93299F2820}"/>
              </a:ext>
            </a:extLst>
          </p:cNvPr>
          <p:cNvSpPr>
            <a:spLocks noGrp="1"/>
          </p:cNvSpPr>
          <p:nvPr>
            <p:ph idx="1"/>
          </p:nvPr>
        </p:nvSpPr>
        <p:spPr>
          <a:xfrm>
            <a:off x="250372" y="1194254"/>
            <a:ext cx="11756570" cy="5505223"/>
          </a:xfrm>
        </p:spPr>
        <p:txBody>
          <a:bodyPr vert="horz" lIns="91440" tIns="45720" rIns="91440" bIns="45720" rtlCol="0" anchor="t">
            <a:normAutofit/>
          </a:bodyPr>
          <a:lstStyle/>
          <a:p>
            <a:r>
              <a:rPr lang="en-US" b="1">
                <a:solidFill>
                  <a:srgbClr val="000000"/>
                </a:solidFill>
                <a:ea typeface="+mn-lt"/>
                <a:cs typeface="+mn-lt"/>
              </a:rPr>
              <a:t>Input</a:t>
            </a:r>
            <a:r>
              <a:rPr lang="en-US" b="1">
                <a:ea typeface="+mn-lt"/>
                <a:cs typeface="+mn-lt"/>
              </a:rPr>
              <a:t> Layer: </a:t>
            </a:r>
            <a:r>
              <a:rPr lang="en-US">
                <a:solidFill>
                  <a:srgbClr val="000000"/>
                </a:solidFill>
                <a:ea typeface="+mn-lt"/>
                <a:cs typeface="+mn-lt"/>
              </a:rPr>
              <a:t>The </a:t>
            </a:r>
            <a:r>
              <a:rPr lang="en-US">
                <a:ea typeface="+mn-lt"/>
                <a:cs typeface="+mn-lt"/>
              </a:rPr>
              <a:t>initial layer that receives input data</a:t>
            </a:r>
            <a:r>
              <a:rPr lang="en-US">
                <a:solidFill>
                  <a:srgbClr val="000000"/>
                </a:solidFill>
                <a:ea typeface="+mn-lt"/>
                <a:cs typeface="+mn-lt"/>
              </a:rPr>
              <a:t>.</a:t>
            </a:r>
            <a:endParaRPr lang="en-US">
              <a:ea typeface="+mn-lt"/>
              <a:cs typeface="+mn-lt"/>
            </a:endParaRPr>
          </a:p>
          <a:p>
            <a:r>
              <a:rPr lang="en-US" b="1">
                <a:ea typeface="+mn-lt"/>
                <a:cs typeface="+mn-lt"/>
              </a:rPr>
              <a:t>Hidden Layers:</a:t>
            </a:r>
            <a:r>
              <a:rPr lang="en-US">
                <a:ea typeface="+mn-lt"/>
                <a:cs typeface="+mn-lt"/>
              </a:rPr>
              <a:t> Intermediate layers that process</a:t>
            </a:r>
            <a:r>
              <a:rPr lang="en-US">
                <a:solidFill>
                  <a:srgbClr val="000000"/>
                </a:solidFill>
                <a:ea typeface="+mn-lt"/>
                <a:cs typeface="+mn-lt"/>
              </a:rPr>
              <a:t> inputs </a:t>
            </a:r>
            <a:r>
              <a:rPr lang="en-US">
                <a:ea typeface="+mn-lt"/>
                <a:cs typeface="+mn-lt"/>
              </a:rPr>
              <a:t>from </a:t>
            </a:r>
            <a:r>
              <a:rPr lang="en-US">
                <a:solidFill>
                  <a:srgbClr val="000000"/>
                </a:solidFill>
                <a:ea typeface="+mn-lt"/>
                <a:cs typeface="+mn-lt"/>
              </a:rPr>
              <a:t>the previous layer with weights and biases.</a:t>
            </a:r>
            <a:endParaRPr lang="en-US">
              <a:ea typeface="+mn-lt"/>
              <a:cs typeface="+mn-lt"/>
            </a:endParaRPr>
          </a:p>
          <a:p>
            <a:r>
              <a:rPr lang="en-US" b="1">
                <a:ea typeface="+mn-lt"/>
                <a:cs typeface="+mn-lt"/>
              </a:rPr>
              <a:t>Output Layer: </a:t>
            </a:r>
            <a:r>
              <a:rPr lang="en-US">
                <a:ea typeface="+mn-lt"/>
                <a:cs typeface="+mn-lt"/>
              </a:rPr>
              <a:t>The final layer that provides </a:t>
            </a:r>
            <a:r>
              <a:rPr lang="en-US">
                <a:solidFill>
                  <a:srgbClr val="000000"/>
                </a:solidFill>
                <a:ea typeface="+mn-lt"/>
                <a:cs typeface="+mn-lt"/>
              </a:rPr>
              <a:t>the output of the network.</a:t>
            </a:r>
            <a:endParaRPr lang="en-US">
              <a:ea typeface="+mn-lt"/>
              <a:cs typeface="+mn-lt"/>
            </a:endParaRPr>
          </a:p>
        </p:txBody>
      </p:sp>
      <p:pic>
        <p:nvPicPr>
          <p:cNvPr id="4" name="Picture 3" descr="A diagram of a neural network&#10;&#10;Description automatically generated">
            <a:extLst>
              <a:ext uri="{FF2B5EF4-FFF2-40B4-BE49-F238E27FC236}">
                <a16:creationId xmlns:a16="http://schemas.microsoft.com/office/drawing/2014/main" id="{D3255126-26A3-0CF2-C0A9-B1A92C47050F}"/>
              </a:ext>
            </a:extLst>
          </p:cNvPr>
          <p:cNvPicPr>
            <a:picLocks noChangeAspect="1"/>
          </p:cNvPicPr>
          <p:nvPr/>
        </p:nvPicPr>
        <p:blipFill>
          <a:blip r:embed="rId2"/>
          <a:stretch>
            <a:fillRect/>
          </a:stretch>
        </p:blipFill>
        <p:spPr>
          <a:xfrm>
            <a:off x="2656114" y="3070054"/>
            <a:ext cx="6945085" cy="3787664"/>
          </a:xfrm>
          <a:prstGeom prst="rect">
            <a:avLst/>
          </a:prstGeom>
        </p:spPr>
      </p:pic>
    </p:spTree>
    <p:extLst>
      <p:ext uri="{BB962C8B-B14F-4D97-AF65-F5344CB8AC3E}">
        <p14:creationId xmlns:p14="http://schemas.microsoft.com/office/powerpoint/2010/main" val="25207552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A2AB-E851-2BD0-C7E3-547F992E5EFD}"/>
              </a:ext>
            </a:extLst>
          </p:cNvPr>
          <p:cNvSpPr>
            <a:spLocks noGrp="1"/>
          </p:cNvSpPr>
          <p:nvPr>
            <p:ph type="title"/>
          </p:nvPr>
        </p:nvSpPr>
        <p:spPr>
          <a:xfrm>
            <a:off x="1" y="5897"/>
            <a:ext cx="12191998" cy="955448"/>
          </a:xfrm>
        </p:spPr>
        <p:txBody>
          <a:bodyPr>
            <a:normAutofit/>
          </a:bodyPr>
          <a:lstStyle/>
          <a:p>
            <a:r>
              <a:rPr lang="en-US" sz="4000" b="1">
                <a:ea typeface="Calibri Light"/>
                <a:cs typeface="Calibri Light"/>
              </a:rPr>
              <a:t>   Forward Pass</a:t>
            </a:r>
          </a:p>
        </p:txBody>
      </p:sp>
      <p:sp>
        <p:nvSpPr>
          <p:cNvPr id="3" name="Content Placeholder 2">
            <a:extLst>
              <a:ext uri="{FF2B5EF4-FFF2-40B4-BE49-F238E27FC236}">
                <a16:creationId xmlns:a16="http://schemas.microsoft.com/office/drawing/2014/main" id="{E663E53E-305D-8A93-433D-6C93299F2820}"/>
              </a:ext>
            </a:extLst>
          </p:cNvPr>
          <p:cNvSpPr>
            <a:spLocks noGrp="1"/>
          </p:cNvSpPr>
          <p:nvPr>
            <p:ph idx="1"/>
          </p:nvPr>
        </p:nvSpPr>
        <p:spPr>
          <a:xfrm>
            <a:off x="250372" y="1194254"/>
            <a:ext cx="11756570" cy="5505223"/>
          </a:xfrm>
        </p:spPr>
        <p:txBody>
          <a:bodyPr vert="horz" lIns="91440" tIns="45720" rIns="91440" bIns="45720" rtlCol="0" anchor="t">
            <a:normAutofit/>
          </a:bodyPr>
          <a:lstStyle/>
          <a:p>
            <a:r>
              <a:rPr lang="en-US">
                <a:ea typeface="+mn-lt"/>
                <a:cs typeface="+mn-lt"/>
              </a:rPr>
              <a:t>Input data is passed through the network layer by layer.</a:t>
            </a:r>
          </a:p>
          <a:p>
            <a:r>
              <a:rPr lang="en-US">
                <a:ea typeface="+mn-lt"/>
                <a:cs typeface="+mn-lt"/>
              </a:rPr>
              <a:t>Each neuron computes a weighted sum of its inputs, applies an activation function, and passes the result to the next layer.</a:t>
            </a:r>
          </a:p>
          <a:p>
            <a:pPr marL="0" indent="0">
              <a:buNone/>
            </a:pPr>
            <a:r>
              <a:rPr lang="en-US">
                <a:ea typeface="+mn-lt"/>
                <a:cs typeface="+mn-lt"/>
              </a:rPr>
              <a:t>   </a:t>
            </a:r>
            <a:r>
              <a:rPr lang="en-US">
                <a:solidFill>
                  <a:srgbClr val="000000"/>
                </a:solidFill>
                <a:ea typeface="+mn-lt"/>
                <a:cs typeface="+mn-lt"/>
              </a:rPr>
              <a:t>             </a:t>
            </a:r>
            <a:r>
              <a:rPr lang="en-US" b="1">
                <a:solidFill>
                  <a:srgbClr val="000000"/>
                </a:solidFill>
                <a:ea typeface="+mn-lt"/>
                <a:cs typeface="+mn-lt"/>
              </a:rPr>
              <a:t>    </a:t>
            </a:r>
            <a:r>
              <a:rPr lang="en-US" b="1" i="1">
                <a:solidFill>
                  <a:srgbClr val="0D0D0D"/>
                </a:solidFill>
                <a:ea typeface="+mn-lt"/>
                <a:cs typeface="+mn-lt"/>
              </a:rPr>
              <a:t>Y </a:t>
            </a:r>
            <a:r>
              <a:rPr lang="en-US" b="1">
                <a:solidFill>
                  <a:srgbClr val="0D0D0D"/>
                </a:solidFill>
                <a:ea typeface="+mn-lt"/>
                <a:cs typeface="+mn-lt"/>
              </a:rPr>
              <a:t>= </a:t>
            </a:r>
            <a:r>
              <a:rPr lang="en-US" b="1" i="1">
                <a:solidFill>
                  <a:srgbClr val="0D0D0D"/>
                </a:solidFill>
                <a:ea typeface="+mn-lt"/>
                <a:cs typeface="+mn-lt"/>
              </a:rPr>
              <a:t>f </a:t>
            </a:r>
            <a:r>
              <a:rPr lang="en-US" b="1">
                <a:solidFill>
                  <a:srgbClr val="0D0D0D"/>
                </a:solidFill>
                <a:ea typeface="+mn-lt"/>
                <a:cs typeface="+mn-lt"/>
              </a:rPr>
              <a:t>( ∑ </a:t>
            </a:r>
            <a:r>
              <a:rPr lang="en-US" b="1" i="1" err="1">
                <a:solidFill>
                  <a:srgbClr val="0D0D0D"/>
                </a:solidFill>
                <a:ea typeface="+mn-lt"/>
                <a:cs typeface="+mn-lt"/>
              </a:rPr>
              <a:t>w</a:t>
            </a:r>
            <a:r>
              <a:rPr lang="en-US" b="1" i="1" baseline="-25000" err="1">
                <a:solidFill>
                  <a:srgbClr val="0D0D0D"/>
                </a:solidFill>
                <a:ea typeface="+mn-lt"/>
                <a:cs typeface="+mn-lt"/>
              </a:rPr>
              <a:t>i</a:t>
            </a:r>
            <a:r>
              <a:rPr lang="en-US" b="1" baseline="-25000">
                <a:solidFill>
                  <a:srgbClr val="0D0D0D"/>
                </a:solidFill>
                <a:ea typeface="+mn-lt"/>
                <a:cs typeface="+mn-lt"/>
              </a:rPr>
              <a:t> </a:t>
            </a:r>
            <a:r>
              <a:rPr lang="en-US" b="1" i="1">
                <a:solidFill>
                  <a:srgbClr val="0D0D0D"/>
                </a:solidFill>
                <a:ea typeface="+mn-lt"/>
                <a:cs typeface="+mn-lt"/>
              </a:rPr>
              <a:t>x</a:t>
            </a:r>
            <a:r>
              <a:rPr lang="en-US" b="1" i="1" baseline="-25000">
                <a:solidFill>
                  <a:srgbClr val="0D0D0D"/>
                </a:solidFill>
                <a:ea typeface="+mn-lt"/>
                <a:cs typeface="+mn-lt"/>
              </a:rPr>
              <a:t>i</a:t>
            </a:r>
            <a:r>
              <a:rPr lang="en-US" b="1" baseline="-25000">
                <a:solidFill>
                  <a:srgbClr val="0D0D0D"/>
                </a:solidFill>
                <a:ea typeface="+mn-lt"/>
                <a:cs typeface="+mn-lt"/>
              </a:rPr>
              <a:t> </a:t>
            </a:r>
            <a:r>
              <a:rPr lang="en-US" b="1">
                <a:solidFill>
                  <a:srgbClr val="0D0D0D"/>
                </a:solidFill>
                <a:ea typeface="+mn-lt"/>
                <a:cs typeface="+mn-lt"/>
              </a:rPr>
              <a:t>+ </a:t>
            </a:r>
            <a:r>
              <a:rPr lang="en-US" b="1" i="1">
                <a:solidFill>
                  <a:srgbClr val="0D0D0D"/>
                </a:solidFill>
                <a:ea typeface="+mn-lt"/>
                <a:cs typeface="+mn-lt"/>
              </a:rPr>
              <a:t>b </a:t>
            </a:r>
            <a:r>
              <a:rPr lang="en-US" b="1">
                <a:solidFill>
                  <a:srgbClr val="0D0D0D"/>
                </a:solidFill>
                <a:ea typeface="+mn-lt"/>
                <a:cs typeface="+mn-lt"/>
              </a:rPr>
              <a:t>)</a:t>
            </a:r>
            <a:endParaRPr lang="en-US" b="1">
              <a:ea typeface="+mn-lt"/>
              <a:cs typeface="+mn-lt"/>
            </a:endParaRPr>
          </a:p>
          <a:p>
            <a:pPr marL="0" indent="0">
              <a:buNone/>
            </a:pPr>
            <a:r>
              <a:rPr lang="en-US">
                <a:solidFill>
                  <a:srgbClr val="0D0D0D"/>
                </a:solidFill>
                <a:ea typeface="+mn-lt"/>
                <a:cs typeface="+mn-lt"/>
              </a:rPr>
              <a:t>where 𝑦 is the output, 𝑓 is the activation function, 𝑤</a:t>
            </a:r>
            <a:r>
              <a:rPr lang="en-US" baseline="-25000">
                <a:solidFill>
                  <a:srgbClr val="0D0D0D"/>
                </a:solidFill>
                <a:ea typeface="+mn-lt"/>
                <a:cs typeface="+mn-lt"/>
              </a:rPr>
              <a:t>𝑖</a:t>
            </a:r>
            <a:r>
              <a:rPr lang="en-US">
                <a:solidFill>
                  <a:srgbClr val="0D0D0D"/>
                </a:solidFill>
                <a:ea typeface="+mn-lt"/>
                <a:cs typeface="+mn-lt"/>
              </a:rPr>
              <a:t>  are weights, 𝑥</a:t>
            </a:r>
            <a:r>
              <a:rPr lang="en-US" baseline="-25000">
                <a:solidFill>
                  <a:srgbClr val="0D0D0D"/>
                </a:solidFill>
                <a:ea typeface="+mn-lt"/>
                <a:cs typeface="+mn-lt"/>
              </a:rPr>
              <a:t>𝑖</a:t>
            </a:r>
            <a:r>
              <a:rPr lang="en-US">
                <a:solidFill>
                  <a:srgbClr val="0D0D0D"/>
                </a:solidFill>
                <a:ea typeface="+mn-lt"/>
                <a:cs typeface="+mn-lt"/>
              </a:rPr>
              <a:t>  are inputs, and 𝑏 is the bias.</a:t>
            </a:r>
            <a:endParaRPr lang="en-US"/>
          </a:p>
          <a:p>
            <a:r>
              <a:rPr lang="en-US" b="1">
                <a:ea typeface="+mn-lt"/>
                <a:cs typeface="+mn-lt"/>
              </a:rPr>
              <a:t>Loss Function:</a:t>
            </a:r>
          </a:p>
          <a:p>
            <a:pPr lvl="1">
              <a:buFont typeface="Courier New" panose="020B0604020202020204" pitchFamily="34" charset="0"/>
              <a:buChar char="o"/>
            </a:pPr>
            <a:r>
              <a:rPr lang="en-US" sz="2800">
                <a:ea typeface="+mn-lt"/>
                <a:cs typeface="+mn-lt"/>
              </a:rPr>
              <a:t> A function that measures the difference between the actual output and the desired output (e.g., Mean Squared Error for regression, Cross-Entropy Loss for classification).</a:t>
            </a:r>
            <a:endParaRPr lang="en-US" sz="2800">
              <a:ea typeface="Calibri"/>
              <a:cs typeface="Calibri"/>
            </a:endParaRPr>
          </a:p>
          <a:p>
            <a:pPr marL="0" indent="0">
              <a:buNone/>
            </a:pPr>
            <a:endParaRPr lang="en-US">
              <a:ea typeface="+mn-lt"/>
              <a:cs typeface="+mn-lt"/>
            </a:endParaRPr>
          </a:p>
        </p:txBody>
      </p:sp>
    </p:spTree>
    <p:extLst>
      <p:ext uri="{BB962C8B-B14F-4D97-AF65-F5344CB8AC3E}">
        <p14:creationId xmlns:p14="http://schemas.microsoft.com/office/powerpoint/2010/main" val="2460013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A2AB-E851-2BD0-C7E3-547F992E5EFD}"/>
              </a:ext>
            </a:extLst>
          </p:cNvPr>
          <p:cNvSpPr>
            <a:spLocks noGrp="1"/>
          </p:cNvSpPr>
          <p:nvPr>
            <p:ph type="title"/>
          </p:nvPr>
        </p:nvSpPr>
        <p:spPr>
          <a:xfrm>
            <a:off x="1" y="5897"/>
            <a:ext cx="12191998" cy="955448"/>
          </a:xfrm>
        </p:spPr>
        <p:txBody>
          <a:bodyPr>
            <a:normAutofit/>
          </a:bodyPr>
          <a:lstStyle/>
          <a:p>
            <a:r>
              <a:rPr lang="en-US" sz="4000" b="1">
                <a:ea typeface="Calibri Light"/>
                <a:cs typeface="Calibri Light"/>
              </a:rPr>
              <a:t>   </a:t>
            </a:r>
            <a:r>
              <a:rPr lang="en-US" sz="4000" b="1">
                <a:ea typeface="+mj-lt"/>
                <a:cs typeface="+mj-lt"/>
              </a:rPr>
              <a:t>Backward Pass (Backpropagation)</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E663E53E-305D-8A93-433D-6C93299F2820}"/>
              </a:ext>
            </a:extLst>
          </p:cNvPr>
          <p:cNvSpPr>
            <a:spLocks noGrp="1"/>
          </p:cNvSpPr>
          <p:nvPr>
            <p:ph idx="1"/>
          </p:nvPr>
        </p:nvSpPr>
        <p:spPr>
          <a:xfrm>
            <a:off x="250372" y="1194254"/>
            <a:ext cx="11756570" cy="5505223"/>
          </a:xfrm>
        </p:spPr>
        <p:txBody>
          <a:bodyPr vert="horz" lIns="91440" tIns="45720" rIns="91440" bIns="45720" rtlCol="0" anchor="t">
            <a:normAutofit/>
          </a:bodyPr>
          <a:lstStyle/>
          <a:p>
            <a:r>
              <a:rPr lang="en-US">
                <a:ea typeface="+mn-lt"/>
                <a:cs typeface="+mn-lt"/>
              </a:rPr>
              <a:t>The error is calculated at the output layer using the loss function.</a:t>
            </a:r>
            <a:endParaRPr lang="en-US"/>
          </a:p>
          <a:p>
            <a:r>
              <a:rPr lang="en-US">
                <a:ea typeface="+mn-lt"/>
                <a:cs typeface="+mn-lt"/>
              </a:rPr>
              <a:t>This error is then propagated backward through the network.</a:t>
            </a:r>
          </a:p>
          <a:p>
            <a:r>
              <a:rPr lang="en-US">
                <a:ea typeface="+mn-lt"/>
                <a:cs typeface="+mn-lt"/>
              </a:rPr>
              <a:t>Gradients (partial derivatives of the loss function with respect to each weight) are calculated for each weight.</a:t>
            </a:r>
          </a:p>
          <a:p>
            <a:endParaRPr lang="en-US">
              <a:ea typeface="+mn-lt"/>
              <a:cs typeface="+mn-lt"/>
            </a:endParaRPr>
          </a:p>
          <a:p>
            <a:pPr marL="0" indent="0">
              <a:buNone/>
            </a:pPr>
            <a:endParaRPr lang="en-US" sz="2800">
              <a:ea typeface="Calibri"/>
              <a:cs typeface="Calibri"/>
            </a:endParaRPr>
          </a:p>
          <a:p>
            <a:pPr marL="0" indent="0">
              <a:buNone/>
            </a:pPr>
            <a:endParaRPr lang="en-US">
              <a:ea typeface="+mn-lt"/>
              <a:cs typeface="+mn-lt"/>
            </a:endParaRPr>
          </a:p>
        </p:txBody>
      </p:sp>
    </p:spTree>
    <p:extLst>
      <p:ext uri="{BB962C8B-B14F-4D97-AF65-F5344CB8AC3E}">
        <p14:creationId xmlns:p14="http://schemas.microsoft.com/office/powerpoint/2010/main" val="1886955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A2AB-E851-2BD0-C7E3-547F992E5EFD}"/>
              </a:ext>
            </a:extLst>
          </p:cNvPr>
          <p:cNvSpPr>
            <a:spLocks noGrp="1"/>
          </p:cNvSpPr>
          <p:nvPr>
            <p:ph type="title"/>
          </p:nvPr>
        </p:nvSpPr>
        <p:spPr>
          <a:xfrm>
            <a:off x="1" y="5897"/>
            <a:ext cx="12191998" cy="955448"/>
          </a:xfrm>
        </p:spPr>
        <p:txBody>
          <a:bodyPr>
            <a:normAutofit/>
          </a:bodyPr>
          <a:lstStyle/>
          <a:p>
            <a:r>
              <a:rPr lang="en-US" sz="4000" b="1">
                <a:ea typeface="Calibri Light"/>
                <a:cs typeface="Calibri Light"/>
              </a:rPr>
              <a:t>   </a:t>
            </a:r>
            <a:r>
              <a:rPr lang="en-US" sz="4000" b="1">
                <a:ea typeface="+mj-lt"/>
                <a:cs typeface="+mj-lt"/>
              </a:rPr>
              <a:t>Backward Pass (Backpropagation)</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E663E53E-305D-8A93-433D-6C93299F2820}"/>
              </a:ext>
            </a:extLst>
          </p:cNvPr>
          <p:cNvSpPr>
            <a:spLocks noGrp="1"/>
          </p:cNvSpPr>
          <p:nvPr>
            <p:ph idx="1"/>
          </p:nvPr>
        </p:nvSpPr>
        <p:spPr>
          <a:xfrm>
            <a:off x="250372" y="1194254"/>
            <a:ext cx="11756570" cy="5505223"/>
          </a:xfrm>
        </p:spPr>
        <p:txBody>
          <a:bodyPr vert="horz" lIns="91440" tIns="45720" rIns="91440" bIns="45720" rtlCol="0" anchor="t">
            <a:normAutofit/>
          </a:bodyPr>
          <a:lstStyle/>
          <a:p>
            <a:r>
              <a:rPr lang="en-US">
                <a:solidFill>
                  <a:srgbClr val="0D0D0D"/>
                </a:solidFill>
                <a:ea typeface="+mn-lt"/>
                <a:cs typeface="+mn-lt"/>
              </a:rPr>
              <a:t>Weights are adjusted using gradient descent or one of its variants.</a:t>
            </a:r>
            <a:endParaRPr lang="en-US">
              <a:ea typeface="Calibri"/>
              <a:cs typeface="Calibri"/>
            </a:endParaRPr>
          </a:p>
          <a:p>
            <a:r>
              <a:rPr lang="en-US">
                <a:solidFill>
                  <a:srgbClr val="0D0D0D"/>
                </a:solidFill>
                <a:ea typeface="+mn-lt"/>
                <a:cs typeface="+mn-lt"/>
              </a:rPr>
              <a:t>The weights are updated in the direction that reduces the error (gradient descent):</a:t>
            </a:r>
          </a:p>
          <a:p>
            <a:pPr marL="0" indent="0">
              <a:buNone/>
            </a:pPr>
            <a:r>
              <a:rPr lang="en-US">
                <a:solidFill>
                  <a:srgbClr val="0D0D0D"/>
                </a:solidFill>
                <a:ea typeface="+mn-lt"/>
                <a:cs typeface="+mn-lt"/>
              </a:rPr>
              <a:t>                                     </a:t>
            </a:r>
            <a:r>
              <a:rPr lang="en-US" b="1">
                <a:solidFill>
                  <a:srgbClr val="0D0D0D"/>
                </a:solidFill>
                <a:ea typeface="+mn-lt"/>
                <a:cs typeface="+mn-lt"/>
              </a:rPr>
              <a:t>     𝑤</a:t>
            </a:r>
            <a:r>
              <a:rPr lang="en-US" b="1" baseline="-25000">
                <a:solidFill>
                  <a:srgbClr val="0D0D0D"/>
                </a:solidFill>
                <a:ea typeface="+mn-lt"/>
                <a:cs typeface="+mn-lt"/>
              </a:rPr>
              <a:t>𝑖𝑗</a:t>
            </a:r>
            <a:r>
              <a:rPr lang="en-US" b="1">
                <a:solidFill>
                  <a:srgbClr val="0D0D0D"/>
                </a:solidFill>
                <a:ea typeface="+mn-lt"/>
                <a:cs typeface="+mn-lt"/>
              </a:rPr>
              <a:t>←𝑤</a:t>
            </a:r>
            <a:r>
              <a:rPr lang="en-US" b="1" baseline="-25000">
                <a:solidFill>
                  <a:srgbClr val="0D0D0D"/>
                </a:solidFill>
                <a:ea typeface="+mn-lt"/>
                <a:cs typeface="+mn-lt"/>
              </a:rPr>
              <a:t>𝑖𝑗</a:t>
            </a:r>
            <a:r>
              <a:rPr lang="en-US" b="1">
                <a:solidFill>
                  <a:srgbClr val="0D0D0D"/>
                </a:solidFill>
                <a:ea typeface="+mn-lt"/>
                <a:cs typeface="+mn-lt"/>
              </a:rPr>
              <a:t>−𝜂(∂𝐸/∂𝑤</a:t>
            </a:r>
            <a:r>
              <a:rPr lang="en-US" b="1" baseline="-25000">
                <a:solidFill>
                  <a:srgbClr val="0D0D0D"/>
                </a:solidFill>
                <a:ea typeface="+mn-lt"/>
                <a:cs typeface="+mn-lt"/>
              </a:rPr>
              <a:t>𝑖𝑗</a:t>
            </a:r>
            <a:r>
              <a:rPr lang="en-US" b="1">
                <a:solidFill>
                  <a:srgbClr val="0D0D0D"/>
                </a:solidFill>
                <a:ea typeface="+mn-lt"/>
                <a:cs typeface="+mn-lt"/>
              </a:rPr>
              <a:t>)</a:t>
            </a:r>
          </a:p>
          <a:p>
            <a:pPr marL="457200" indent="-457200"/>
            <a:r>
              <a:rPr lang="en-US">
                <a:solidFill>
                  <a:srgbClr val="0D0D0D"/>
                </a:solidFill>
                <a:ea typeface="+mn-lt"/>
                <a:cs typeface="+mn-lt"/>
              </a:rPr>
              <a:t>where 𝑤</a:t>
            </a:r>
            <a:r>
              <a:rPr lang="en-US" baseline="-25000">
                <a:solidFill>
                  <a:srgbClr val="0D0D0D"/>
                </a:solidFill>
                <a:ea typeface="+mn-lt"/>
                <a:cs typeface="+mn-lt"/>
              </a:rPr>
              <a:t>𝑖𝑗</a:t>
            </a:r>
            <a:r>
              <a:rPr lang="en-US">
                <a:solidFill>
                  <a:srgbClr val="0D0D0D"/>
                </a:solidFill>
                <a:ea typeface="+mn-lt"/>
                <a:cs typeface="+mn-lt"/>
              </a:rPr>
              <a:t>  is the weight between neurons 𝑖 and 𝑗, 𝐸 is the error, and </a:t>
            </a:r>
            <a:r>
              <a:rPr lang="en-US" i="1">
                <a:solidFill>
                  <a:srgbClr val="0D0D0D"/>
                </a:solidFill>
                <a:ea typeface="+mn-lt"/>
                <a:cs typeface="+mn-lt"/>
              </a:rPr>
              <a:t>η</a:t>
            </a:r>
            <a:r>
              <a:rPr lang="en-US">
                <a:solidFill>
                  <a:srgbClr val="0D0D0D"/>
                </a:solidFill>
                <a:ea typeface="+mn-lt"/>
                <a:cs typeface="+mn-lt"/>
              </a:rPr>
              <a:t> is the learning rate.</a:t>
            </a:r>
          </a:p>
        </p:txBody>
      </p:sp>
    </p:spTree>
    <p:extLst>
      <p:ext uri="{BB962C8B-B14F-4D97-AF65-F5344CB8AC3E}">
        <p14:creationId xmlns:p14="http://schemas.microsoft.com/office/powerpoint/2010/main" val="8614879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A2AB-E851-2BD0-C7E3-547F992E5EFD}"/>
              </a:ext>
            </a:extLst>
          </p:cNvPr>
          <p:cNvSpPr>
            <a:spLocks noGrp="1"/>
          </p:cNvSpPr>
          <p:nvPr>
            <p:ph type="title"/>
          </p:nvPr>
        </p:nvSpPr>
        <p:spPr>
          <a:xfrm>
            <a:off x="1" y="5897"/>
            <a:ext cx="12191998" cy="955448"/>
          </a:xfrm>
        </p:spPr>
        <p:txBody>
          <a:bodyPr>
            <a:normAutofit/>
          </a:bodyPr>
          <a:lstStyle/>
          <a:p>
            <a:r>
              <a:rPr lang="en-US" sz="4000" b="1">
                <a:ea typeface="Calibri Light"/>
                <a:cs typeface="Calibri Light"/>
              </a:rPr>
              <a:t>   </a:t>
            </a:r>
            <a:r>
              <a:rPr lang="en-US" sz="4000" b="1">
                <a:ea typeface="+mj-lt"/>
                <a:cs typeface="+mj-lt"/>
              </a:rPr>
              <a:t>In Summary:</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E663E53E-305D-8A93-433D-6C93299F2820}"/>
              </a:ext>
            </a:extLst>
          </p:cNvPr>
          <p:cNvSpPr>
            <a:spLocks noGrp="1"/>
          </p:cNvSpPr>
          <p:nvPr>
            <p:ph idx="1"/>
          </p:nvPr>
        </p:nvSpPr>
        <p:spPr>
          <a:xfrm>
            <a:off x="250372" y="1194254"/>
            <a:ext cx="11756570" cy="5505223"/>
          </a:xfrm>
        </p:spPr>
        <p:txBody>
          <a:bodyPr vert="horz" lIns="91440" tIns="45720" rIns="91440" bIns="45720" rtlCol="0" anchor="t">
            <a:normAutofit/>
          </a:bodyPr>
          <a:lstStyle/>
          <a:p>
            <a:r>
              <a:rPr lang="en-US" sz="2600" b="1">
                <a:ea typeface="+mn-lt"/>
                <a:cs typeface="+mn-lt"/>
              </a:rPr>
              <a:t>Initialization: </a:t>
            </a:r>
            <a:r>
              <a:rPr lang="en-US" sz="2600">
                <a:ea typeface="+mn-lt"/>
                <a:cs typeface="+mn-lt"/>
              </a:rPr>
              <a:t>Initialize weights and biases, often with small random values.</a:t>
            </a:r>
            <a:endParaRPr lang="en-US" sz="2600">
              <a:ea typeface="Calibri"/>
              <a:cs typeface="Calibri"/>
            </a:endParaRPr>
          </a:p>
          <a:p>
            <a:r>
              <a:rPr lang="en-US" sz="2600" b="1">
                <a:ea typeface="+mn-lt"/>
                <a:cs typeface="+mn-lt"/>
              </a:rPr>
              <a:t>Forward Propagation: </a:t>
            </a:r>
            <a:r>
              <a:rPr lang="en-US" sz="2600">
                <a:ea typeface="+mn-lt"/>
                <a:cs typeface="+mn-lt"/>
              </a:rPr>
              <a:t>Compute the outputs for each layer from the input to the output layer.</a:t>
            </a:r>
            <a:endParaRPr lang="en-US" sz="2600">
              <a:ea typeface="Calibri" panose="020F0502020204030204"/>
              <a:cs typeface="Calibri" panose="020F0502020204030204"/>
            </a:endParaRPr>
          </a:p>
          <a:p>
            <a:r>
              <a:rPr lang="en-US" sz="2600" b="1">
                <a:ea typeface="+mn-lt"/>
                <a:cs typeface="+mn-lt"/>
              </a:rPr>
              <a:t>Compute Error: </a:t>
            </a:r>
            <a:r>
              <a:rPr lang="en-US" sz="2600">
                <a:ea typeface="+mn-lt"/>
                <a:cs typeface="+mn-lt"/>
              </a:rPr>
              <a:t>Calculate the error at the output layer using the loss function.</a:t>
            </a:r>
          </a:p>
          <a:p>
            <a:r>
              <a:rPr lang="en-US" sz="2600" b="1">
                <a:ea typeface="+mn-lt"/>
                <a:cs typeface="+mn-lt"/>
              </a:rPr>
              <a:t>Backward Propagation: </a:t>
            </a:r>
            <a:r>
              <a:rPr lang="en-US" sz="2600">
                <a:ea typeface="+mn-lt"/>
                <a:cs typeface="+mn-lt"/>
              </a:rPr>
              <a:t>Compute the gradient of the loss function with respect to each weight using the chain rule of calculus. Propagate the error backward from the output layer to the hidden layers.</a:t>
            </a:r>
            <a:endParaRPr lang="en-US" sz="2600">
              <a:ea typeface="Calibri" panose="020F0502020204030204"/>
              <a:cs typeface="Calibri" panose="020F0502020204030204"/>
            </a:endParaRPr>
          </a:p>
          <a:p>
            <a:r>
              <a:rPr lang="en-US" sz="2600" b="1">
                <a:ea typeface="+mn-lt"/>
                <a:cs typeface="+mn-lt"/>
              </a:rPr>
              <a:t>Update Weights: </a:t>
            </a:r>
            <a:r>
              <a:rPr lang="en-US" sz="2600">
                <a:ea typeface="+mn-lt"/>
                <a:cs typeface="+mn-lt"/>
              </a:rPr>
              <a:t>Adjust weights and biases using the computed gradients and the learning rate.</a:t>
            </a:r>
          </a:p>
          <a:p>
            <a:r>
              <a:rPr lang="en-US" sz="2600" b="1">
                <a:ea typeface="+mn-lt"/>
                <a:cs typeface="+mn-lt"/>
              </a:rPr>
              <a:t>Repeat: </a:t>
            </a:r>
            <a:r>
              <a:rPr lang="en-US" sz="2600">
                <a:ea typeface="+mn-lt"/>
                <a:cs typeface="+mn-lt"/>
              </a:rPr>
              <a:t>Repeat the process for a set number of iterations or until the error is minimized to an acceptable level.</a:t>
            </a:r>
            <a:endParaRPr lang="en-US" sz="2600">
              <a:ea typeface="Calibri" panose="020F0502020204030204"/>
              <a:cs typeface="Calibri" panose="020F0502020204030204"/>
            </a:endParaRPr>
          </a:p>
        </p:txBody>
      </p:sp>
    </p:spTree>
    <p:extLst>
      <p:ext uri="{BB962C8B-B14F-4D97-AF65-F5344CB8AC3E}">
        <p14:creationId xmlns:p14="http://schemas.microsoft.com/office/powerpoint/2010/main" val="2613102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A2AB-E851-2BD0-C7E3-547F992E5EFD}"/>
              </a:ext>
            </a:extLst>
          </p:cNvPr>
          <p:cNvSpPr>
            <a:spLocks noGrp="1"/>
          </p:cNvSpPr>
          <p:nvPr>
            <p:ph type="title"/>
          </p:nvPr>
        </p:nvSpPr>
        <p:spPr>
          <a:xfrm>
            <a:off x="1" y="5897"/>
            <a:ext cx="12191998" cy="955448"/>
          </a:xfrm>
        </p:spPr>
        <p:txBody>
          <a:bodyPr>
            <a:normAutofit/>
          </a:bodyPr>
          <a:lstStyle/>
          <a:p>
            <a:r>
              <a:rPr lang="en-US" sz="4000" b="1">
                <a:ea typeface="Calibri Light"/>
                <a:cs typeface="Calibri Light"/>
              </a:rPr>
              <a:t>   </a:t>
            </a:r>
            <a:r>
              <a:rPr lang="en-US" sz="4000" b="1">
                <a:ea typeface="+mj-lt"/>
                <a:cs typeface="+mj-lt"/>
              </a:rPr>
              <a:t>Common Activation Functions:</a:t>
            </a:r>
            <a:endParaRPr lang="en-US" sz="4000" b="1">
              <a:ea typeface="Calibri Light"/>
              <a:cs typeface="Calibri Light"/>
            </a:endParaRPr>
          </a:p>
        </p:txBody>
      </p:sp>
      <p:sp>
        <p:nvSpPr>
          <p:cNvPr id="3" name="Content Placeholder 2">
            <a:extLst>
              <a:ext uri="{FF2B5EF4-FFF2-40B4-BE49-F238E27FC236}">
                <a16:creationId xmlns:a16="http://schemas.microsoft.com/office/drawing/2014/main" id="{E663E53E-305D-8A93-433D-6C93299F2820}"/>
              </a:ext>
            </a:extLst>
          </p:cNvPr>
          <p:cNvSpPr>
            <a:spLocks noGrp="1"/>
          </p:cNvSpPr>
          <p:nvPr>
            <p:ph idx="1"/>
          </p:nvPr>
        </p:nvSpPr>
        <p:spPr>
          <a:xfrm>
            <a:off x="250372" y="1194254"/>
            <a:ext cx="11756570" cy="5505223"/>
          </a:xfrm>
        </p:spPr>
        <p:txBody>
          <a:bodyPr vert="horz" lIns="91440" tIns="45720" rIns="91440" bIns="45720" rtlCol="0" anchor="t">
            <a:normAutofit/>
          </a:bodyPr>
          <a:lstStyle/>
          <a:p>
            <a:r>
              <a:rPr lang="en-US" b="1">
                <a:ea typeface="+mn-lt"/>
                <a:cs typeface="+mn-lt"/>
              </a:rPr>
              <a:t>Sigmoid</a:t>
            </a:r>
            <a:r>
              <a:rPr lang="en-US">
                <a:solidFill>
                  <a:srgbClr val="0D0D0D"/>
                </a:solidFill>
                <a:ea typeface="+mn-lt"/>
                <a:cs typeface="+mn-lt"/>
              </a:rPr>
              <a:t>:</a:t>
            </a:r>
            <a:endParaRPr lang="en-US">
              <a:solidFill>
                <a:srgbClr val="000000"/>
              </a:solidFill>
              <a:ea typeface="+mn-lt"/>
              <a:cs typeface="+mn-lt"/>
            </a:endParaRPr>
          </a:p>
          <a:p>
            <a:pPr marL="0" indent="0">
              <a:buNone/>
            </a:pPr>
            <a:r>
              <a:rPr lang="en-US">
                <a:solidFill>
                  <a:srgbClr val="0D0D0D"/>
                </a:solidFill>
                <a:ea typeface="+mn-lt"/>
                <a:cs typeface="+mn-lt"/>
              </a:rPr>
              <a:t>                      𝑓(𝑥) = 1/(1+𝑒</a:t>
            </a:r>
            <a:r>
              <a:rPr lang="en-US" baseline="30000">
                <a:solidFill>
                  <a:srgbClr val="0D0D0D"/>
                </a:solidFill>
                <a:ea typeface="+mn-lt"/>
                <a:cs typeface="+mn-lt"/>
              </a:rPr>
              <a:t>−𝑥</a:t>
            </a:r>
            <a:r>
              <a:rPr lang="en-US">
                <a:solidFill>
                  <a:srgbClr val="0D0D0D"/>
                </a:solidFill>
                <a:ea typeface="+mn-lt"/>
                <a:cs typeface="+mn-lt"/>
              </a:rPr>
              <a:t> )</a:t>
            </a:r>
            <a:endParaRPr lang="en-US">
              <a:ea typeface="+mn-lt"/>
              <a:cs typeface="+mn-lt"/>
            </a:endParaRPr>
          </a:p>
          <a:p>
            <a:pPr marL="0" indent="0">
              <a:buNone/>
            </a:pPr>
            <a:endParaRPr lang="en-US">
              <a:solidFill>
                <a:srgbClr val="0D0D0D"/>
              </a:solidFill>
              <a:ea typeface="+mn-lt"/>
              <a:cs typeface="+mn-lt"/>
            </a:endParaRPr>
          </a:p>
          <a:p>
            <a:r>
              <a:rPr lang="en-US" b="1">
                <a:ea typeface="+mn-lt"/>
                <a:cs typeface="+mn-lt"/>
              </a:rPr>
              <a:t>Tanh</a:t>
            </a:r>
            <a:r>
              <a:rPr lang="en-US">
                <a:solidFill>
                  <a:srgbClr val="0D0D0D"/>
                </a:solidFill>
                <a:ea typeface="+mn-lt"/>
                <a:cs typeface="+mn-lt"/>
              </a:rPr>
              <a:t>:</a:t>
            </a:r>
            <a:endParaRPr lang="en-US">
              <a:solidFill>
                <a:srgbClr val="000000"/>
              </a:solidFill>
              <a:ea typeface="+mn-lt"/>
              <a:cs typeface="+mn-lt"/>
            </a:endParaRPr>
          </a:p>
          <a:p>
            <a:pPr marL="0" indent="0">
              <a:buNone/>
            </a:pPr>
            <a:r>
              <a:rPr lang="en-US">
                <a:solidFill>
                  <a:srgbClr val="0D0D0D"/>
                </a:solidFill>
                <a:ea typeface="+mn-lt"/>
                <a:cs typeface="+mn-lt"/>
              </a:rPr>
              <a:t>                     𝑓(𝑥) = tanh(</a:t>
            </a:r>
            <a:r>
              <a:rPr lang="en-US" i="1">
                <a:solidFill>
                  <a:srgbClr val="0D0D0D"/>
                </a:solidFill>
                <a:ea typeface="+mn-lt"/>
                <a:cs typeface="+mn-lt"/>
              </a:rPr>
              <a:t>x</a:t>
            </a:r>
            <a:r>
              <a:rPr lang="en-US">
                <a:solidFill>
                  <a:srgbClr val="0D0D0D"/>
                </a:solidFill>
                <a:ea typeface="+mn-lt"/>
                <a:cs typeface="+mn-lt"/>
              </a:rPr>
              <a:t>)</a:t>
            </a:r>
            <a:endParaRPr lang="en-US">
              <a:ea typeface="+mn-lt"/>
              <a:cs typeface="+mn-lt"/>
            </a:endParaRPr>
          </a:p>
          <a:p>
            <a:pPr marL="0" indent="0">
              <a:buNone/>
            </a:pPr>
            <a:endParaRPr lang="en-US">
              <a:solidFill>
                <a:srgbClr val="0D0D0D"/>
              </a:solidFill>
              <a:ea typeface="+mn-lt"/>
              <a:cs typeface="+mn-lt"/>
            </a:endParaRPr>
          </a:p>
          <a:p>
            <a:r>
              <a:rPr lang="en-US" b="1" err="1">
                <a:ea typeface="+mn-lt"/>
                <a:cs typeface="+mn-lt"/>
              </a:rPr>
              <a:t>ReLU</a:t>
            </a:r>
            <a:r>
              <a:rPr lang="en-US" b="1">
                <a:ea typeface="+mn-lt"/>
                <a:cs typeface="+mn-lt"/>
              </a:rPr>
              <a:t> (Rectified Linear Unit)</a:t>
            </a:r>
            <a:r>
              <a:rPr lang="en-US">
                <a:solidFill>
                  <a:srgbClr val="0D0D0D"/>
                </a:solidFill>
                <a:ea typeface="+mn-lt"/>
                <a:cs typeface="+mn-lt"/>
              </a:rPr>
              <a:t>:</a:t>
            </a:r>
            <a:endParaRPr lang="en-US">
              <a:solidFill>
                <a:srgbClr val="0D0D0D"/>
              </a:solidFill>
              <a:ea typeface="Calibri"/>
              <a:cs typeface="Calibri"/>
            </a:endParaRPr>
          </a:p>
          <a:p>
            <a:pPr marL="0" indent="0">
              <a:buNone/>
            </a:pPr>
            <a:r>
              <a:rPr lang="en-US">
                <a:solidFill>
                  <a:srgbClr val="0D0D0D"/>
                </a:solidFill>
                <a:ea typeface="+mn-lt"/>
                <a:cs typeface="+mn-lt"/>
              </a:rPr>
              <a:t>                   𝑓(𝑥) = max⁡(0, 𝑥)</a:t>
            </a:r>
            <a:endParaRPr lang="en-US">
              <a:solidFill>
                <a:srgbClr val="0D0D0D"/>
              </a:solidFill>
              <a:ea typeface="Calibri"/>
              <a:cs typeface="Calibri"/>
            </a:endParaRPr>
          </a:p>
        </p:txBody>
      </p:sp>
    </p:spTree>
    <p:extLst>
      <p:ext uri="{BB962C8B-B14F-4D97-AF65-F5344CB8AC3E}">
        <p14:creationId xmlns:p14="http://schemas.microsoft.com/office/powerpoint/2010/main" val="394097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77426" y="723901"/>
            <a:ext cx="5465148" cy="1288884"/>
          </a:xfrm>
        </p:spPr>
        <p:txBody>
          <a:bodyPr anchor="b">
            <a:normAutofit/>
          </a:bodyPr>
          <a:lstStyle/>
          <a:p>
            <a:pPr algn="ctr"/>
            <a:r>
              <a:rPr lang="en-US" b="1"/>
              <a:t>Human Brain</a:t>
            </a:r>
            <a:endParaRPr lang="en-US"/>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358355" y="2474968"/>
            <a:ext cx="7193065" cy="4220205"/>
          </a:xfrm>
        </p:spPr>
        <p:txBody>
          <a:bodyPr vert="horz" lIns="91440" tIns="45720" rIns="91440" bIns="45720" rtlCol="0" anchor="t">
            <a:normAutofit/>
          </a:bodyPr>
          <a:lstStyle/>
          <a:p>
            <a:pPr marL="342900" indent="-342900">
              <a:lnSpc>
                <a:spcPct val="100000"/>
              </a:lnSpc>
              <a:buFont typeface="Arial"/>
              <a:buChar char="•"/>
            </a:pPr>
            <a:r>
              <a:rPr lang="en-US" sz="2400" b="1" i="1">
                <a:ea typeface="+mn-lt"/>
                <a:cs typeface="+mn-lt"/>
              </a:rPr>
              <a:t>Computers and the Brain:  A Contrast </a:t>
            </a:r>
            <a:r>
              <a:rPr lang="en-US" sz="2400">
                <a:ea typeface="+mn-lt"/>
                <a:cs typeface="+mn-lt"/>
              </a:rPr>
              <a:t>   </a:t>
            </a:r>
            <a:endParaRPr lang="en-US" sz="2400"/>
          </a:p>
          <a:p>
            <a:pPr marL="342900" indent="-342900">
              <a:lnSpc>
                <a:spcPct val="100000"/>
              </a:lnSpc>
              <a:buFont typeface="Arial"/>
              <a:buChar char="•"/>
            </a:pPr>
            <a:r>
              <a:rPr lang="en-US" sz="2400">
                <a:ea typeface="+mn-lt"/>
                <a:cs typeface="+mn-lt"/>
              </a:rPr>
              <a:t>Arithmetic:    1 brain = 1/10 pocket calculator</a:t>
            </a:r>
            <a:endParaRPr lang="en-US" sz="2400"/>
          </a:p>
          <a:p>
            <a:pPr marL="342900" indent="-342900">
              <a:lnSpc>
                <a:spcPct val="100000"/>
              </a:lnSpc>
              <a:buFont typeface="Arial"/>
              <a:buChar char="•"/>
            </a:pPr>
            <a:r>
              <a:rPr lang="en-US" sz="2400">
                <a:ea typeface="+mn-lt"/>
                <a:cs typeface="+mn-lt"/>
              </a:rPr>
              <a:t>Vision:         1 brain = 1000 super computers        </a:t>
            </a:r>
          </a:p>
          <a:p>
            <a:pPr marL="342900" indent="-342900">
              <a:lnSpc>
                <a:spcPct val="100000"/>
              </a:lnSpc>
              <a:buFont typeface="Arial"/>
              <a:buChar char="•"/>
            </a:pPr>
            <a:r>
              <a:rPr lang="en-US" sz="2400">
                <a:ea typeface="+mn-lt"/>
                <a:cs typeface="+mn-lt"/>
              </a:rPr>
              <a:t>Memory of arbitrary details:    computer wins</a:t>
            </a:r>
            <a:endParaRPr lang="en-US" sz="2400"/>
          </a:p>
          <a:p>
            <a:pPr marL="342900" indent="-342900">
              <a:lnSpc>
                <a:spcPct val="100000"/>
              </a:lnSpc>
              <a:buFont typeface="Arial"/>
              <a:buChar char="•"/>
            </a:pPr>
            <a:r>
              <a:rPr lang="en-US" sz="2400">
                <a:ea typeface="+mn-lt"/>
                <a:cs typeface="+mn-lt"/>
              </a:rPr>
              <a:t>Memory of real-world facts:     brain wins             </a:t>
            </a:r>
            <a:endParaRPr lang="en-US" sz="2400"/>
          </a:p>
          <a:p>
            <a:pPr marL="342900" indent="-342900">
              <a:lnSpc>
                <a:spcPct val="100000"/>
              </a:lnSpc>
              <a:buFont typeface="Arial"/>
              <a:buChar char="•"/>
            </a:pPr>
            <a:r>
              <a:rPr lang="en-US" sz="2400">
                <a:ea typeface="+mn-lt"/>
                <a:cs typeface="+mn-lt"/>
              </a:rPr>
              <a:t>A computer must be programmed explicitly</a:t>
            </a:r>
            <a:endParaRPr lang="en-US" sz="2400"/>
          </a:p>
          <a:p>
            <a:pPr marL="342900" indent="-342900">
              <a:lnSpc>
                <a:spcPct val="100000"/>
              </a:lnSpc>
              <a:buFont typeface="Arial"/>
              <a:buChar char="•"/>
            </a:pPr>
            <a:r>
              <a:rPr lang="en-US" sz="2400">
                <a:ea typeface="+mn-lt"/>
                <a:cs typeface="+mn-lt"/>
              </a:rPr>
              <a:t>The brain can learn by experiencing the world</a:t>
            </a:r>
            <a:endParaRPr lang="en-US" sz="2400"/>
          </a:p>
          <a:p>
            <a:pPr marL="342900" indent="-342900">
              <a:lnSpc>
                <a:spcPct val="100000"/>
              </a:lnSpc>
              <a:buFont typeface="Arial"/>
              <a:buChar char="•"/>
            </a:pPr>
            <a:endParaRPr lang="en-US" sz="2400"/>
          </a:p>
        </p:txBody>
      </p:sp>
      <p:pic>
        <p:nvPicPr>
          <p:cNvPr id="5" name="Picture 4">
            <a:extLst>
              <a:ext uri="{FF2B5EF4-FFF2-40B4-BE49-F238E27FC236}">
                <a16:creationId xmlns:a16="http://schemas.microsoft.com/office/drawing/2014/main" id="{3817C17F-79DA-8D89-65CE-3689D8045307}"/>
              </a:ext>
            </a:extLst>
          </p:cNvPr>
          <p:cNvPicPr>
            <a:picLocks noChangeAspect="1"/>
          </p:cNvPicPr>
          <p:nvPr/>
        </p:nvPicPr>
        <p:blipFill rotWithShape="1">
          <a:blip r:embed="rId2">
            <a:alphaModFix/>
          </a:blip>
          <a:srcRect l="29302" r="35542" b="6250"/>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364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28700" y="448479"/>
            <a:ext cx="10134600" cy="746827"/>
          </a:xfrm>
        </p:spPr>
        <p:txBody>
          <a:bodyPr>
            <a:normAutofit/>
          </a:bodyPr>
          <a:lstStyle/>
          <a:p>
            <a:r>
              <a:rPr lang="en-US" sz="3600" b="1"/>
              <a:t>Computer Operations</a:t>
            </a:r>
            <a:endParaRPr lang="en-US"/>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1028700" y="1436627"/>
            <a:ext cx="10740527" cy="4970039"/>
          </a:xfrm>
        </p:spPr>
        <p:txBody>
          <a:bodyPr vert="horz" lIns="91440" tIns="45720" rIns="91440" bIns="45720" rtlCol="0" anchor="t">
            <a:normAutofit/>
          </a:bodyPr>
          <a:lstStyle/>
          <a:p>
            <a:r>
              <a:rPr lang="en-US" sz="2800">
                <a:ea typeface="+mn-lt"/>
                <a:cs typeface="+mn-lt"/>
              </a:rPr>
              <a:t>Traditionally computers execute a sequence of instructions to accomplish a set task</a:t>
            </a:r>
          </a:p>
          <a:p>
            <a:pPr marL="342900" indent="-342900">
              <a:buFont typeface="Arial"/>
              <a:buChar char="•"/>
            </a:pPr>
            <a:r>
              <a:rPr lang="en-US" sz="2400" b="1">
                <a:ea typeface="+mn-lt"/>
                <a:cs typeface="+mn-lt"/>
              </a:rPr>
              <a:t>This is a powerful technique if you know the ‘algorithm’</a:t>
            </a:r>
            <a:endParaRPr lang="en-US" b="1"/>
          </a:p>
          <a:p>
            <a:pPr marL="342900" indent="-342900">
              <a:buFont typeface="Arial"/>
              <a:buChar char="•"/>
            </a:pPr>
            <a:r>
              <a:rPr lang="en-US" sz="2400" b="1">
                <a:ea typeface="+mn-lt"/>
                <a:cs typeface="+mn-lt"/>
              </a:rPr>
              <a:t>It’s not very useful if you don’t !!</a:t>
            </a:r>
            <a:endParaRPr lang="en-US" b="1"/>
          </a:p>
          <a:p>
            <a:r>
              <a:rPr lang="en-US" sz="2800">
                <a:ea typeface="+mn-lt"/>
                <a:cs typeface="+mn-lt"/>
              </a:rPr>
              <a:t>There are many interesting tasks where the algorithm is either unknown or unclear</a:t>
            </a:r>
            <a:endParaRPr lang="en-US" sz="2800"/>
          </a:p>
          <a:p>
            <a:pPr marL="342900" indent="-342900">
              <a:buFont typeface="Arial"/>
              <a:buChar char="•"/>
            </a:pPr>
            <a:r>
              <a:rPr lang="en-US" sz="2400" b="1">
                <a:ea typeface="+mn-lt"/>
                <a:cs typeface="+mn-lt"/>
              </a:rPr>
              <a:t>Recognizing handwriting - Pattern recognition</a:t>
            </a:r>
            <a:endParaRPr lang="en-US" b="1"/>
          </a:p>
          <a:p>
            <a:pPr marL="342900" indent="-342900">
              <a:buFont typeface="Arial"/>
              <a:buChar char="•"/>
            </a:pPr>
            <a:r>
              <a:rPr lang="en-US" sz="2400" b="1">
                <a:ea typeface="+mn-lt"/>
                <a:cs typeface="+mn-lt"/>
              </a:rPr>
              <a:t>Playing table tennis - Interacting with the environment</a:t>
            </a:r>
            <a:endParaRPr lang="en-US" b="1"/>
          </a:p>
          <a:p>
            <a:pPr marL="342900" indent="-342900">
              <a:buFont typeface="Arial"/>
              <a:buChar char="•"/>
            </a:pPr>
            <a:r>
              <a:rPr lang="en-US" sz="2400" b="1">
                <a:ea typeface="+mn-lt"/>
                <a:cs typeface="+mn-lt"/>
              </a:rPr>
              <a:t>Balancing activities - Optimization</a:t>
            </a:r>
            <a:endParaRPr lang="en-US" b="1"/>
          </a:p>
          <a:p>
            <a:pPr marL="342900" indent="-342900">
              <a:buFont typeface="Arial"/>
              <a:buChar char="•"/>
            </a:pPr>
            <a:endParaRPr lang="en-US" sz="2400"/>
          </a:p>
        </p:txBody>
      </p:sp>
    </p:spTree>
    <p:extLst>
      <p:ext uri="{BB962C8B-B14F-4D97-AF65-F5344CB8AC3E}">
        <p14:creationId xmlns:p14="http://schemas.microsoft.com/office/powerpoint/2010/main" val="203956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0">
            <a:extLst>
              <a:ext uri="{FF2B5EF4-FFF2-40B4-BE49-F238E27FC236}">
                <a16:creationId xmlns:a16="http://schemas.microsoft.com/office/drawing/2014/main" id="{E8D0C60F-E7BC-47C4-989A-5CF3E68BD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424941" y="1737360"/>
            <a:ext cx="3261360" cy="2524187"/>
          </a:xfrm>
        </p:spPr>
        <p:txBody>
          <a:bodyPr anchor="ctr">
            <a:normAutofit/>
          </a:bodyPr>
          <a:lstStyle/>
          <a:p>
            <a:pPr algn="ctr"/>
            <a:r>
              <a:rPr lang="en-US" b="1"/>
              <a:t>The Question</a:t>
            </a:r>
            <a:endParaRPr lang="en-US"/>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6489343" y="3010437"/>
            <a:ext cx="5471659" cy="3746141"/>
          </a:xfrm>
        </p:spPr>
        <p:txBody>
          <a:bodyPr vert="horz" lIns="91440" tIns="45720" rIns="91440" bIns="45720" rtlCol="0" anchor="ctr">
            <a:noAutofit/>
          </a:bodyPr>
          <a:lstStyle/>
          <a:p>
            <a:pPr marL="342900" indent="-342900" algn="ctr">
              <a:lnSpc>
                <a:spcPct val="100000"/>
              </a:lnSpc>
              <a:buFont typeface="Arial"/>
              <a:buChar char="•"/>
            </a:pPr>
            <a:r>
              <a:rPr lang="en-US" sz="2400">
                <a:ea typeface="+mn-lt"/>
                <a:cs typeface="+mn-lt"/>
              </a:rPr>
              <a:t>Humans find these tasks relatively simple</a:t>
            </a:r>
          </a:p>
          <a:p>
            <a:pPr marL="342900" indent="-342900" algn="ctr">
              <a:lnSpc>
                <a:spcPct val="100000"/>
              </a:lnSpc>
              <a:buFont typeface="Arial"/>
              <a:buChar char="•"/>
            </a:pPr>
            <a:r>
              <a:rPr lang="en-US" sz="2400">
                <a:ea typeface="+mn-lt"/>
                <a:cs typeface="+mn-lt"/>
              </a:rPr>
              <a:t>We learn by example</a:t>
            </a:r>
            <a:endParaRPr lang="en-US" sz="2400"/>
          </a:p>
          <a:p>
            <a:pPr marL="342900" indent="-342900" algn="ctr">
              <a:lnSpc>
                <a:spcPct val="100000"/>
              </a:lnSpc>
              <a:buFont typeface="Arial"/>
              <a:buChar char="•"/>
            </a:pPr>
            <a:r>
              <a:rPr lang="en-US" sz="2400">
                <a:ea typeface="+mn-lt"/>
                <a:cs typeface="+mn-lt"/>
              </a:rPr>
              <a:t>The brain is responsible for our ‘computing’ power</a:t>
            </a:r>
          </a:p>
          <a:p>
            <a:pPr marL="342900" indent="-342900" algn="ctr">
              <a:lnSpc>
                <a:spcPct val="100000"/>
              </a:lnSpc>
              <a:buFont typeface="Arial"/>
              <a:buChar char="•"/>
            </a:pPr>
            <a:r>
              <a:rPr lang="en-US" sz="2400">
                <a:ea typeface="+mn-lt"/>
                <a:cs typeface="+mn-lt"/>
              </a:rPr>
              <a:t>If a machine were constructed using   the fundamental building blocks   found in the </a:t>
            </a:r>
            <a:r>
              <a:rPr lang="en-US" sz="2400" i="1">
                <a:ea typeface="+mn-lt"/>
                <a:cs typeface="+mn-lt"/>
              </a:rPr>
              <a:t>brain</a:t>
            </a:r>
            <a:r>
              <a:rPr lang="en-US" sz="2400">
                <a:ea typeface="+mn-lt"/>
                <a:cs typeface="+mn-lt"/>
              </a:rPr>
              <a:t> could it </a:t>
            </a:r>
            <a:r>
              <a:rPr lang="en-US" sz="2400" i="1">
                <a:ea typeface="+mn-lt"/>
                <a:cs typeface="+mn-lt"/>
              </a:rPr>
              <a:t>learn</a:t>
            </a:r>
            <a:r>
              <a:rPr lang="en-US" sz="2400">
                <a:ea typeface="+mn-lt"/>
                <a:cs typeface="+mn-lt"/>
              </a:rPr>
              <a:t> to   do ‘difficult’ tasks ???</a:t>
            </a:r>
            <a:endParaRPr lang="en-US" sz="2400"/>
          </a:p>
          <a:p>
            <a:pPr algn="ctr">
              <a:lnSpc>
                <a:spcPct val="100000"/>
              </a:lnSpc>
              <a:buFont typeface="Arial"/>
              <a:buChar char="•"/>
            </a:pPr>
            <a:endParaRPr lang="en-US" sz="2400"/>
          </a:p>
        </p:txBody>
      </p:sp>
      <p:pic>
        <p:nvPicPr>
          <p:cNvPr id="4" name="Picture 4" descr="A picture containing text, person&#10;&#10;Description automatically generated">
            <a:extLst>
              <a:ext uri="{FF2B5EF4-FFF2-40B4-BE49-F238E27FC236}">
                <a16:creationId xmlns:a16="http://schemas.microsoft.com/office/drawing/2014/main" id="{DB08D2A4-9781-702A-C462-1795A484D7B3}"/>
              </a:ext>
            </a:extLst>
          </p:cNvPr>
          <p:cNvPicPr>
            <a:picLocks noChangeAspect="1"/>
          </p:cNvPicPr>
          <p:nvPr/>
        </p:nvPicPr>
        <p:blipFill>
          <a:blip r:embed="rId2">
            <a:alphaModFix/>
          </a:blip>
          <a:stretch>
            <a:fillRect/>
          </a:stretch>
        </p:blipFill>
        <p:spPr>
          <a:xfrm>
            <a:off x="7884416" y="427686"/>
            <a:ext cx="2519167" cy="1996440"/>
          </a:xfrm>
          <a:prstGeom prst="rect">
            <a:avLst/>
          </a:prstGeom>
        </p:spPr>
      </p:pic>
      <p:grpSp>
        <p:nvGrpSpPr>
          <p:cNvPr id="38" name="Group 14">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6" name="Rectangle 15">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807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FDE6-9FD7-3BF7-52BF-1678B814CC48}"/>
              </a:ext>
            </a:extLst>
          </p:cNvPr>
          <p:cNvSpPr>
            <a:spLocks noGrp="1"/>
          </p:cNvSpPr>
          <p:nvPr>
            <p:ph type="title"/>
          </p:nvPr>
        </p:nvSpPr>
        <p:spPr>
          <a:xfrm>
            <a:off x="1028700" y="448479"/>
            <a:ext cx="10134600" cy="746827"/>
          </a:xfrm>
        </p:spPr>
        <p:txBody>
          <a:bodyPr>
            <a:normAutofit/>
          </a:bodyPr>
          <a:lstStyle/>
          <a:p>
            <a:r>
              <a:rPr lang="en-US" sz="3600" b="1"/>
              <a:t>Definition</a:t>
            </a:r>
            <a:endParaRPr lang="en-US"/>
          </a:p>
        </p:txBody>
      </p:sp>
      <p:sp>
        <p:nvSpPr>
          <p:cNvPr id="3" name="Content Placeholder 2">
            <a:extLst>
              <a:ext uri="{FF2B5EF4-FFF2-40B4-BE49-F238E27FC236}">
                <a16:creationId xmlns:a16="http://schemas.microsoft.com/office/drawing/2014/main" id="{49036ECC-D9C7-DCB7-8E72-8C3D56E336FF}"/>
              </a:ext>
            </a:extLst>
          </p:cNvPr>
          <p:cNvSpPr>
            <a:spLocks noGrp="1"/>
          </p:cNvSpPr>
          <p:nvPr>
            <p:ph idx="1"/>
          </p:nvPr>
        </p:nvSpPr>
        <p:spPr>
          <a:xfrm>
            <a:off x="1028700" y="1436627"/>
            <a:ext cx="10740527" cy="4970039"/>
          </a:xfrm>
        </p:spPr>
        <p:txBody>
          <a:bodyPr vert="horz" lIns="91440" tIns="45720" rIns="91440" bIns="45720" rtlCol="0" anchor="t">
            <a:normAutofit/>
          </a:bodyPr>
          <a:lstStyle/>
          <a:p>
            <a:r>
              <a:rPr lang="en-US" sz="2800" b="1">
                <a:ea typeface="+mn-lt"/>
                <a:cs typeface="+mn-lt"/>
              </a:rPr>
              <a:t>“. . . Neural nets are basically mathematical models of information processing . . .”</a:t>
            </a:r>
            <a:endParaRPr lang="en-US" b="1"/>
          </a:p>
          <a:p>
            <a:r>
              <a:rPr lang="en-US" sz="2800" b="1">
                <a:ea typeface="+mn-lt"/>
                <a:cs typeface="+mn-lt"/>
              </a:rPr>
              <a:t>“. . . (neural nets) refer to machines that have a structure that, at some level, reflects what is known of the structure of the brain . . .”</a:t>
            </a:r>
            <a:endParaRPr lang="en-US" b="1"/>
          </a:p>
          <a:p>
            <a:r>
              <a:rPr lang="en-US" sz="2800" b="1">
                <a:ea typeface="+mn-lt"/>
                <a:cs typeface="+mn-lt"/>
              </a:rPr>
              <a:t>“A neural network is a massively parallel distributed processor . . . “</a:t>
            </a:r>
            <a:endParaRPr lang="en-US" b="1"/>
          </a:p>
          <a:p>
            <a:endParaRPr lang="en-US" sz="2800" b="1"/>
          </a:p>
        </p:txBody>
      </p:sp>
    </p:spTree>
    <p:extLst>
      <p:ext uri="{BB962C8B-B14F-4D97-AF65-F5344CB8AC3E}">
        <p14:creationId xmlns:p14="http://schemas.microsoft.com/office/powerpoint/2010/main" val="30513996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ornVTI">
  <a:themeElements>
    <a:clrScheme name="AnalogousFromRegularSeed_2SEEDS">
      <a:dk1>
        <a:srgbClr val="000000"/>
      </a:dk1>
      <a:lt1>
        <a:srgbClr val="FFFFFF"/>
      </a:lt1>
      <a:dk2>
        <a:srgbClr val="382B20"/>
      </a:dk2>
      <a:lt2>
        <a:srgbClr val="E8E5E2"/>
      </a:lt2>
      <a:accent1>
        <a:srgbClr val="3B6DB1"/>
      </a:accent1>
      <a:accent2>
        <a:srgbClr val="4DB0C3"/>
      </a:accent2>
      <a:accent3>
        <a:srgbClr val="4D4DC3"/>
      </a:accent3>
      <a:accent4>
        <a:srgbClr val="B1483B"/>
      </a:accent4>
      <a:accent5>
        <a:srgbClr val="C38C4D"/>
      </a:accent5>
      <a:accent6>
        <a:srgbClr val="ADA739"/>
      </a:accent6>
      <a:hlink>
        <a:srgbClr val="A97A38"/>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55</Slides>
  <Notes>0</Notes>
  <HiddenSlides>0</HiddenSlide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AdornVTI</vt:lpstr>
      <vt:lpstr>Neural Network </vt:lpstr>
      <vt:lpstr>Course Outline</vt:lpstr>
      <vt:lpstr>Introduction</vt:lpstr>
      <vt:lpstr>Introduction</vt:lpstr>
      <vt:lpstr>Introduction</vt:lpstr>
      <vt:lpstr>Human Brain</vt:lpstr>
      <vt:lpstr>Computer Operations</vt:lpstr>
      <vt:lpstr>The Question</vt:lpstr>
      <vt:lpstr>Definition</vt:lpstr>
      <vt:lpstr>Process Comparisons</vt:lpstr>
      <vt:lpstr>Biological Neurons</vt:lpstr>
      <vt:lpstr>Definition</vt:lpstr>
      <vt:lpstr>Applications</vt:lpstr>
      <vt:lpstr>Advantage of Brain</vt:lpstr>
      <vt:lpstr>Neural Net Characteristics</vt:lpstr>
      <vt:lpstr>Neural Net Characteristics</vt:lpstr>
      <vt:lpstr>Neural Net Characteristics</vt:lpstr>
      <vt:lpstr>History of Artificial Neurons</vt:lpstr>
      <vt:lpstr>History of Artificial Neurons</vt:lpstr>
      <vt:lpstr>PowerPoint Presentation</vt:lpstr>
      <vt:lpstr>Warren McCulloch and Walter Pitts</vt:lpstr>
      <vt:lpstr>PowerPoint Presentation</vt:lpstr>
      <vt:lpstr>PowerPoint Presentation</vt:lpstr>
      <vt:lpstr>PowerPoint Presentation</vt:lpstr>
      <vt:lpstr>PowerPoint Presentation</vt:lpstr>
      <vt:lpstr>PowerPoint Presentation</vt:lpstr>
      <vt:lpstr>PowerPoint Presentation</vt:lpstr>
      <vt:lpstr>Limitations</vt:lpstr>
      <vt:lpstr>Rosenblatt</vt:lpstr>
      <vt:lpstr>Rosenblatt neuron</vt:lpstr>
      <vt:lpstr>Rosenblatt neuron</vt:lpstr>
      <vt:lpstr>Rosenblatt neuron</vt:lpstr>
      <vt:lpstr>PowerPoint Presentation</vt:lpstr>
      <vt:lpstr>PowerPoint Presentation</vt:lpstr>
      <vt:lpstr>PowerPoint Presentation</vt:lpstr>
      <vt:lpstr>PowerPoint Presentation</vt:lpstr>
      <vt:lpstr>Perceptron</vt:lpstr>
      <vt:lpstr>Multilayer Neural Networks</vt:lpstr>
      <vt:lpstr>Multilayer Neural Networks</vt:lpstr>
      <vt:lpstr>Recursive Neural Networks</vt:lpstr>
      <vt:lpstr>PowerPoint Presentation</vt:lpstr>
      <vt:lpstr>Gradient Descent</vt:lpstr>
      <vt:lpstr>Gradient Descent</vt:lpstr>
      <vt:lpstr>PowerPoint Presentation</vt:lpstr>
      <vt:lpstr>Want to find w, b that minimize J(w, b)</vt:lpstr>
      <vt:lpstr>PowerPoint Presentation</vt:lpstr>
      <vt:lpstr>PowerPoint Presentation</vt:lpstr>
      <vt:lpstr>Gradient Descent</vt:lpstr>
      <vt:lpstr>  Backpropagation</vt:lpstr>
      <vt:lpstr>  Neural Network Structure</vt:lpstr>
      <vt:lpstr>   Forward Pass</vt:lpstr>
      <vt:lpstr>   Backward Pass (Backpropagation)</vt:lpstr>
      <vt:lpstr>   Backward Pass (Backpropagation)</vt:lpstr>
      <vt:lpstr>   In Summary:</vt:lpstr>
      <vt:lpstr>   Common Activation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dc:title>
  <dc:creator/>
  <cp:revision>1</cp:revision>
  <dcterms:created xsi:type="dcterms:W3CDTF">2023-04-23T03:30:47Z</dcterms:created>
  <dcterms:modified xsi:type="dcterms:W3CDTF">2024-06-03T16:18:44Z</dcterms:modified>
</cp:coreProperties>
</file>