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23819-F1DE-48A9-BF2A-C4971E0A185D}" v="27" dt="2024-06-12T03:42:00.334"/>
    <p1510:client id="{757B0FC1-EC5D-4FC8-ADCF-642BF0866DEF}" v="419" dt="2024-06-10T16:46:15.562"/>
    <p1510:client id="{9088FD44-4A15-4415-A171-87316C64F90B}" v="252" dt="2024-06-10T17:30:36.765"/>
    <p1510:client id="{9686A348-37D3-4D76-B056-4C00D635237C}" v="281" dt="2024-06-11T01:03:44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Basnet" userId="b75f6f4236b527a2" providerId="Windows Live" clId="Web-{3F27BD5E-4C3F-48FF-ADB0-881731F56A1B}"/>
    <pc:docChg chg="delSld modSld">
      <pc:chgData name="Ashok Basnet" userId="b75f6f4236b527a2" providerId="Windows Live" clId="Web-{3F27BD5E-4C3F-48FF-ADB0-881731F56A1B}" dt="2023-06-17T01:28:13.836" v="4" actId="20577"/>
      <pc:docMkLst>
        <pc:docMk/>
      </pc:docMkLst>
      <pc:sldChg chg="modSp">
        <pc:chgData name="Ashok Basnet" userId="b75f6f4236b527a2" providerId="Windows Live" clId="Web-{3F27BD5E-4C3F-48FF-ADB0-881731F56A1B}" dt="2023-06-17T01:28:13.836" v="4" actId="20577"/>
        <pc:sldMkLst>
          <pc:docMk/>
          <pc:sldMk cId="2353303678" sldId="258"/>
        </pc:sldMkLst>
        <pc:spChg chg="mod">
          <ac:chgData name="Ashok Basnet" userId="b75f6f4236b527a2" providerId="Windows Live" clId="Web-{3F27BD5E-4C3F-48FF-ADB0-881731F56A1B}" dt="2023-06-17T01:28:13.836" v="4" actId="20577"/>
          <ac:spMkLst>
            <pc:docMk/>
            <pc:sldMk cId="2353303678" sldId="258"/>
            <ac:spMk id="34" creationId="{0C650A99-43C6-4049-AD6C-F5347CF9ED82}"/>
          </ac:spMkLst>
        </pc:spChg>
      </pc:sldChg>
      <pc:sldChg chg="del">
        <pc:chgData name="Ashok Basnet" userId="b75f6f4236b527a2" providerId="Windows Live" clId="Web-{3F27BD5E-4C3F-48FF-ADB0-881731F56A1B}" dt="2023-06-17T01:27:52.944" v="0"/>
        <pc:sldMkLst>
          <pc:docMk/>
          <pc:sldMk cId="920696235" sldId="268"/>
        </pc:sldMkLst>
      </pc:sldChg>
    </pc:docChg>
  </pc:docChgLst>
  <pc:docChgLst>
    <pc:chgData name="Ashok Basnet" userId="b75f6f4236b527a2" providerId="Windows Live" clId="Web-{757B0FC1-EC5D-4FC8-ADCF-642BF0866DEF}"/>
    <pc:docChg chg="addSld modSld sldOrd">
      <pc:chgData name="Ashok Basnet" userId="b75f6f4236b527a2" providerId="Windows Live" clId="Web-{757B0FC1-EC5D-4FC8-ADCF-642BF0866DEF}" dt="2024-06-10T16:46:13.125" v="415" actId="20577"/>
      <pc:docMkLst>
        <pc:docMk/>
      </pc:docMkLst>
      <pc:sldChg chg="modSp">
        <pc:chgData name="Ashok Basnet" userId="b75f6f4236b527a2" providerId="Windows Live" clId="Web-{757B0FC1-EC5D-4FC8-ADCF-642BF0866DEF}" dt="2024-06-10T16:23:58.758" v="74" actId="20577"/>
        <pc:sldMkLst>
          <pc:docMk/>
          <pc:sldMk cId="3656802861" sldId="267"/>
        </pc:sldMkLst>
        <pc:spChg chg="mod">
          <ac:chgData name="Ashok Basnet" userId="b75f6f4236b527a2" providerId="Windows Live" clId="Web-{757B0FC1-EC5D-4FC8-ADCF-642BF0866DEF}" dt="2024-06-10T16:22:13.350" v="9" actId="20577"/>
          <ac:spMkLst>
            <pc:docMk/>
            <pc:sldMk cId="3656802861" sldId="267"/>
            <ac:spMk id="2" creationId="{805CADBD-851C-C1A0-F7CA-77D46B909B1A}"/>
          </ac:spMkLst>
        </pc:spChg>
        <pc:spChg chg="mod">
          <ac:chgData name="Ashok Basnet" userId="b75f6f4236b527a2" providerId="Windows Live" clId="Web-{757B0FC1-EC5D-4FC8-ADCF-642BF0866DEF}" dt="2024-06-10T16:23:58.758" v="74" actId="20577"/>
          <ac:spMkLst>
            <pc:docMk/>
            <pc:sldMk cId="3656802861" sldId="267"/>
            <ac:spMk id="3" creationId="{133BDE71-6F40-BCCD-A7D1-C9F643D5286B}"/>
          </ac:spMkLst>
        </pc:spChg>
      </pc:sldChg>
      <pc:sldChg chg="addSp delSp modSp add replId">
        <pc:chgData name="Ashok Basnet" userId="b75f6f4236b527a2" providerId="Windows Live" clId="Web-{757B0FC1-EC5D-4FC8-ADCF-642BF0866DEF}" dt="2024-06-10T16:33:29.283" v="105" actId="20577"/>
        <pc:sldMkLst>
          <pc:docMk/>
          <pc:sldMk cId="2638337123" sldId="269"/>
        </pc:sldMkLst>
        <pc:spChg chg="mod">
          <ac:chgData name="Ashok Basnet" userId="b75f6f4236b527a2" providerId="Windows Live" clId="Web-{757B0FC1-EC5D-4FC8-ADCF-642BF0866DEF}" dt="2024-06-10T16:33:29.283" v="105" actId="20577"/>
          <ac:spMkLst>
            <pc:docMk/>
            <pc:sldMk cId="2638337123" sldId="269"/>
            <ac:spMk id="2" creationId="{805CADBD-851C-C1A0-F7CA-77D46B909B1A}"/>
          </ac:spMkLst>
        </pc:spChg>
        <pc:spChg chg="add del mod">
          <ac:chgData name="Ashok Basnet" userId="b75f6f4236b527a2" providerId="Windows Live" clId="Web-{757B0FC1-EC5D-4FC8-ADCF-642BF0866DEF}" dt="2024-06-10T16:31:31.281" v="77"/>
          <ac:spMkLst>
            <pc:docMk/>
            <pc:sldMk cId="2638337123" sldId="269"/>
            <ac:spMk id="5" creationId="{B8C07AAC-EB54-B794-7ECA-6D6505416805}"/>
          </ac:spMkLst>
        </pc:spChg>
        <pc:picChg chg="del">
          <ac:chgData name="Ashok Basnet" userId="b75f6f4236b527a2" providerId="Windows Live" clId="Web-{757B0FC1-EC5D-4FC8-ADCF-642BF0866DEF}" dt="2024-06-10T16:31:24.344" v="76"/>
          <ac:picMkLst>
            <pc:docMk/>
            <pc:sldMk cId="2638337123" sldId="269"/>
            <ac:picMk id="4" creationId="{CA2DE759-FFBE-CB1A-16E4-C429F1EB32A4}"/>
          </ac:picMkLst>
        </pc:picChg>
        <pc:picChg chg="add mod ord">
          <ac:chgData name="Ashok Basnet" userId="b75f6f4236b527a2" providerId="Windows Live" clId="Web-{757B0FC1-EC5D-4FC8-ADCF-642BF0866DEF}" dt="2024-06-10T16:32:15.345" v="82" actId="14100"/>
          <ac:picMkLst>
            <pc:docMk/>
            <pc:sldMk cId="2638337123" sldId="269"/>
            <ac:picMk id="6" creationId="{89E49643-EAE0-53E5-47CA-E2806CE58008}"/>
          </ac:picMkLst>
        </pc:picChg>
      </pc:sldChg>
      <pc:sldChg chg="modSp add ord replId">
        <pc:chgData name="Ashok Basnet" userId="b75f6f4236b527a2" providerId="Windows Live" clId="Web-{757B0FC1-EC5D-4FC8-ADCF-642BF0866DEF}" dt="2024-06-10T16:44:38.170" v="389" actId="20577"/>
        <pc:sldMkLst>
          <pc:docMk/>
          <pc:sldMk cId="4227947064" sldId="270"/>
        </pc:sldMkLst>
        <pc:spChg chg="mod">
          <ac:chgData name="Ashok Basnet" userId="b75f6f4236b527a2" providerId="Windows Live" clId="Web-{757B0FC1-EC5D-4FC8-ADCF-642BF0866DEF}" dt="2024-06-10T16:34:44.207" v="108" actId="20577"/>
          <ac:spMkLst>
            <pc:docMk/>
            <pc:sldMk cId="4227947064" sldId="270"/>
            <ac:spMk id="2" creationId="{805CADBD-851C-C1A0-F7CA-77D46B909B1A}"/>
          </ac:spMkLst>
        </pc:spChg>
        <pc:spChg chg="mod">
          <ac:chgData name="Ashok Basnet" userId="b75f6f4236b527a2" providerId="Windows Live" clId="Web-{757B0FC1-EC5D-4FC8-ADCF-642BF0866DEF}" dt="2024-06-10T16:44:38.170" v="389" actId="20577"/>
          <ac:spMkLst>
            <pc:docMk/>
            <pc:sldMk cId="4227947064" sldId="270"/>
            <ac:spMk id="3" creationId="{133BDE71-6F40-BCCD-A7D1-C9F643D5286B}"/>
          </ac:spMkLst>
        </pc:spChg>
      </pc:sldChg>
      <pc:sldChg chg="modSp add ord replId">
        <pc:chgData name="Ashok Basnet" userId="b75f6f4236b527a2" providerId="Windows Live" clId="Web-{757B0FC1-EC5D-4FC8-ADCF-642BF0866DEF}" dt="2024-06-10T16:46:13.125" v="415" actId="20577"/>
        <pc:sldMkLst>
          <pc:docMk/>
          <pc:sldMk cId="1573955728" sldId="271"/>
        </pc:sldMkLst>
        <pc:spChg chg="mod">
          <ac:chgData name="Ashok Basnet" userId="b75f6f4236b527a2" providerId="Windows Live" clId="Web-{757B0FC1-EC5D-4FC8-ADCF-642BF0866DEF}" dt="2024-06-10T16:46:13.125" v="415" actId="20577"/>
          <ac:spMkLst>
            <pc:docMk/>
            <pc:sldMk cId="1573955728" sldId="271"/>
            <ac:spMk id="3" creationId="{133BDE71-6F40-BCCD-A7D1-C9F643D5286B}"/>
          </ac:spMkLst>
        </pc:spChg>
      </pc:sldChg>
    </pc:docChg>
  </pc:docChgLst>
  <pc:docChgLst>
    <pc:chgData name="Ashok Basnet" userId="b75f6f4236b527a2" providerId="Windows Live" clId="Web-{1C59103E-E057-4AFD-92C9-01ED8A916650}"/>
    <pc:docChg chg="modSld">
      <pc:chgData name="Ashok Basnet" userId="b75f6f4236b527a2" providerId="Windows Live" clId="Web-{1C59103E-E057-4AFD-92C9-01ED8A916650}" dt="2024-06-08T10:54:38.977" v="439" actId="1076"/>
      <pc:docMkLst>
        <pc:docMk/>
      </pc:docMkLst>
      <pc:sldChg chg="addSp modSp">
        <pc:chgData name="Ashok Basnet" userId="b75f6f4236b527a2" providerId="Windows Live" clId="Web-{1C59103E-E057-4AFD-92C9-01ED8A916650}" dt="2024-06-08T10:54:38.977" v="439" actId="1076"/>
        <pc:sldMkLst>
          <pc:docMk/>
          <pc:sldMk cId="3765846496" sldId="260"/>
        </pc:sldMkLst>
        <pc:spChg chg="mod">
          <ac:chgData name="Ashok Basnet" userId="b75f6f4236b527a2" providerId="Windows Live" clId="Web-{1C59103E-E057-4AFD-92C9-01ED8A916650}" dt="2024-06-08T10:54:26.774" v="437" actId="20577"/>
          <ac:spMkLst>
            <pc:docMk/>
            <pc:sldMk cId="3765846496" sldId="260"/>
            <ac:spMk id="3" creationId="{133BDE71-6F40-BCCD-A7D1-C9F643D5286B}"/>
          </ac:spMkLst>
        </pc:spChg>
        <pc:picChg chg="add mod">
          <ac:chgData name="Ashok Basnet" userId="b75f6f4236b527a2" providerId="Windows Live" clId="Web-{1C59103E-E057-4AFD-92C9-01ED8A916650}" dt="2024-06-08T10:54:38.977" v="439" actId="1076"/>
          <ac:picMkLst>
            <pc:docMk/>
            <pc:sldMk cId="3765846496" sldId="260"/>
            <ac:picMk id="4" creationId="{85A181DA-C4A3-B04F-1C8C-47797C3FCD64}"/>
          </ac:picMkLst>
        </pc:picChg>
      </pc:sldChg>
      <pc:sldChg chg="modSp">
        <pc:chgData name="Ashok Basnet" userId="b75f6f4236b527a2" providerId="Windows Live" clId="Web-{1C59103E-E057-4AFD-92C9-01ED8A916650}" dt="2024-06-08T10:49:31.850" v="423" actId="20577"/>
        <pc:sldMkLst>
          <pc:docMk/>
          <pc:sldMk cId="1867530985" sldId="264"/>
        </pc:sldMkLst>
        <pc:spChg chg="mod">
          <ac:chgData name="Ashok Basnet" userId="b75f6f4236b527a2" providerId="Windows Live" clId="Web-{1C59103E-E057-4AFD-92C9-01ED8A916650}" dt="2024-06-08T10:49:31.850" v="423" actId="20577"/>
          <ac:spMkLst>
            <pc:docMk/>
            <pc:sldMk cId="1867530985" sldId="264"/>
            <ac:spMk id="3" creationId="{133BDE71-6F40-BCCD-A7D1-C9F643D5286B}"/>
          </ac:spMkLst>
        </pc:spChg>
      </pc:sldChg>
    </pc:docChg>
  </pc:docChgLst>
  <pc:docChgLst>
    <pc:chgData name="Ashok Basnet" userId="b75f6f4236b527a2" providerId="Windows Live" clId="Web-{9088FD44-4A15-4415-A171-87316C64F90B}"/>
    <pc:docChg chg="addSld modSld sldOrd">
      <pc:chgData name="Ashok Basnet" userId="b75f6f4236b527a2" providerId="Windows Live" clId="Web-{9088FD44-4A15-4415-A171-87316C64F90B}" dt="2024-06-10T17:30:36.765" v="250" actId="20577"/>
      <pc:docMkLst>
        <pc:docMk/>
      </pc:docMkLst>
      <pc:sldChg chg="modSp">
        <pc:chgData name="Ashok Basnet" userId="b75f6f4236b527a2" providerId="Windows Live" clId="Web-{9088FD44-4A15-4415-A171-87316C64F90B}" dt="2024-06-10T17:30:16.827" v="244" actId="20577"/>
        <pc:sldMkLst>
          <pc:docMk/>
          <pc:sldMk cId="1573955728" sldId="271"/>
        </pc:sldMkLst>
        <pc:spChg chg="mod">
          <ac:chgData name="Ashok Basnet" userId="b75f6f4236b527a2" providerId="Windows Live" clId="Web-{9088FD44-4A15-4415-A171-87316C64F90B}" dt="2024-06-10T17:30:16.827" v="244" actId="20577"/>
          <ac:spMkLst>
            <pc:docMk/>
            <pc:sldMk cId="1573955728" sldId="271"/>
            <ac:spMk id="3" creationId="{133BDE71-6F40-BCCD-A7D1-C9F643D5286B}"/>
          </ac:spMkLst>
        </pc:spChg>
      </pc:sldChg>
      <pc:sldChg chg="modSp add ord replId">
        <pc:chgData name="Ashok Basnet" userId="b75f6f4236b527a2" providerId="Windows Live" clId="Web-{9088FD44-4A15-4415-A171-87316C64F90B}" dt="2024-06-10T17:28:20.420" v="184" actId="20577"/>
        <pc:sldMkLst>
          <pc:docMk/>
          <pc:sldMk cId="1275992206" sldId="272"/>
        </pc:sldMkLst>
        <pc:spChg chg="mod">
          <ac:chgData name="Ashok Basnet" userId="b75f6f4236b527a2" providerId="Windows Live" clId="Web-{9088FD44-4A15-4415-A171-87316C64F90B}" dt="2024-06-10T17:28:20.420" v="184" actId="20577"/>
          <ac:spMkLst>
            <pc:docMk/>
            <pc:sldMk cId="1275992206" sldId="272"/>
            <ac:spMk id="3" creationId="{133BDE71-6F40-BCCD-A7D1-C9F643D5286B}"/>
          </ac:spMkLst>
        </pc:spChg>
      </pc:sldChg>
      <pc:sldChg chg="modSp add ord replId">
        <pc:chgData name="Ashok Basnet" userId="b75f6f4236b527a2" providerId="Windows Live" clId="Web-{9088FD44-4A15-4415-A171-87316C64F90B}" dt="2024-06-10T17:30:36.765" v="250" actId="20577"/>
        <pc:sldMkLst>
          <pc:docMk/>
          <pc:sldMk cId="1732526416" sldId="273"/>
        </pc:sldMkLst>
        <pc:spChg chg="mod">
          <ac:chgData name="Ashok Basnet" userId="b75f6f4236b527a2" providerId="Windows Live" clId="Web-{9088FD44-4A15-4415-A171-87316C64F90B}" dt="2024-06-10T17:30:36.765" v="250" actId="20577"/>
          <ac:spMkLst>
            <pc:docMk/>
            <pc:sldMk cId="1732526416" sldId="273"/>
            <ac:spMk id="3" creationId="{133BDE71-6F40-BCCD-A7D1-C9F643D5286B}"/>
          </ac:spMkLst>
        </pc:spChg>
      </pc:sldChg>
    </pc:docChg>
  </pc:docChgLst>
  <pc:docChgLst>
    <pc:chgData name="Ashok Basnet" userId="b75f6f4236b527a2" providerId="Windows Live" clId="Web-{CFB03994-CEAF-49B1-ADF5-DCAA5E19FA29}"/>
    <pc:docChg chg="addSld modSld">
      <pc:chgData name="Ashok Basnet" userId="b75f6f4236b527a2" providerId="Windows Live" clId="Web-{CFB03994-CEAF-49B1-ADF5-DCAA5E19FA29}" dt="2023-04-23T03:46:42.863" v="26" actId="14100"/>
      <pc:docMkLst>
        <pc:docMk/>
      </pc:docMkLst>
      <pc:sldChg chg="addSp modSp mod setBg">
        <pc:chgData name="Ashok Basnet" userId="b75f6f4236b527a2" providerId="Windows Live" clId="Web-{CFB03994-CEAF-49B1-ADF5-DCAA5E19FA29}" dt="2023-04-23T03:45:29.173" v="21" actId="20577"/>
        <pc:sldMkLst>
          <pc:docMk/>
          <pc:sldMk cId="109857222" sldId="256"/>
        </pc:sldMkLst>
        <pc:spChg chg="mo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ok Basnet" userId="b75f6f4236b527a2" providerId="Windows Live" clId="Web-{CFB03994-CEAF-49B1-ADF5-DCAA5E19FA29}" dt="2023-04-23T03:45:29.173" v="2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8" creationId="{3677BAFB-3BD3-41BB-9107-FAE224AE21C4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10" creationId="{E6823A9B-C188-42D4-847C-3AD928DB145C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12" creationId="{34B557F3-1A0C-4749-A6DB-EAC082DF390B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14" creationId="{55D55AA6-3751-494F-868A-DCEDC5CE82BF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16" creationId="{4D4C00DC-4DC6-4CD2-9E31-F17E6CEBC5A6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18" creationId="{D82AB1B2-7970-42CF-8BF5-567C69E9FFFB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24" creationId="{C10FB9CA-E7FA-462C-B537-F1224ED1ACF4}"/>
          </ac:spMkLst>
        </pc:spChg>
        <pc:spChg chg="add">
          <ac:chgData name="Ashok Basnet" userId="b75f6f4236b527a2" providerId="Windows Live" clId="Web-{CFB03994-CEAF-49B1-ADF5-DCAA5E19FA29}" dt="2023-04-23T03:45:20.063" v="20"/>
          <ac:spMkLst>
            <pc:docMk/>
            <pc:sldMk cId="109857222" sldId="256"/>
            <ac:spMk id="26" creationId="{D8469AE7-A75B-4F37-850B-EF5974ABED2C}"/>
          </ac:spMkLst>
        </pc:spChg>
        <pc:grpChg chg="add">
          <ac:chgData name="Ashok Basnet" userId="b75f6f4236b527a2" providerId="Windows Live" clId="Web-{CFB03994-CEAF-49B1-ADF5-DCAA5E19FA29}" dt="2023-04-23T03:45:20.063" v="20"/>
          <ac:grpSpMkLst>
            <pc:docMk/>
            <pc:sldMk cId="109857222" sldId="256"/>
            <ac:grpSpMk id="20" creationId="{66FB5A75-BDE2-4F12-A95B-C48788A7685C}"/>
          </ac:grpSpMkLst>
        </pc:grpChg>
        <pc:grpChg chg="add">
          <ac:chgData name="Ashok Basnet" userId="b75f6f4236b527a2" providerId="Windows Live" clId="Web-{CFB03994-CEAF-49B1-ADF5-DCAA5E19FA29}" dt="2023-04-23T03:45:20.063" v="20"/>
          <ac:grpSpMkLst>
            <pc:docMk/>
            <pc:sldMk cId="109857222" sldId="256"/>
            <ac:grpSpMk id="28" creationId="{63301095-70B2-49AA-8DA9-A35629AD621C}"/>
          </ac:grpSpMkLst>
        </pc:grpChg>
      </pc:sldChg>
      <pc:sldChg chg="addSp delSp modSp new mod setBg">
        <pc:chgData name="Ashok Basnet" userId="b75f6f4236b527a2" providerId="Windows Live" clId="Web-{CFB03994-CEAF-49B1-ADF5-DCAA5E19FA29}" dt="2023-04-23T03:46:42.863" v="26" actId="14100"/>
        <pc:sldMkLst>
          <pc:docMk/>
          <pc:sldMk cId="446786722" sldId="257"/>
        </pc:sldMkLst>
        <pc:spChg chg="mo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2" creationId="{86E4B0D3-9FF5-10B5-8B0D-E2ECDA45E9B8}"/>
          </ac:spMkLst>
        </pc:spChg>
        <pc:spChg chg="add del mo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3" creationId="{4285A8A7-8858-4C6E-6B97-85CF5710F7AC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8" creationId="{5A0118C5-4F8D-4CF4-BADD-53FEACC6C42A}"/>
          </ac:spMkLst>
        </pc:spChg>
        <pc:spChg chg="add del">
          <ac:chgData name="Ashok Basnet" userId="b75f6f4236b527a2" providerId="Windows Live" clId="Web-{CFB03994-CEAF-49B1-ADF5-DCAA5E19FA29}" dt="2023-04-23T03:46:11.112" v="23"/>
          <ac:spMkLst>
            <pc:docMk/>
            <pc:sldMk cId="446786722" sldId="257"/>
            <ac:spMk id="9" creationId="{BACC6370-2D7E-4714-9D71-7542949D7D5D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10" creationId="{4E0A5C5C-2A95-428E-9F6A-0D29EBD57C9F}"/>
          </ac:spMkLst>
        </pc:spChg>
        <pc:spChg chg="add del">
          <ac:chgData name="Ashok Basnet" userId="b75f6f4236b527a2" providerId="Windows Live" clId="Web-{CFB03994-CEAF-49B1-ADF5-DCAA5E19FA29}" dt="2023-04-23T03:46:11.112" v="23"/>
          <ac:spMkLst>
            <pc:docMk/>
            <pc:sldMk cId="446786722" sldId="257"/>
            <ac:spMk id="11" creationId="{F68B3F68-107C-434F-AA38-110D5EA91B85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12" creationId="{1056F38F-7C4E-461D-8709-7D0024AE1F79}"/>
          </ac:spMkLst>
        </pc:spChg>
        <pc:spChg chg="add del">
          <ac:chgData name="Ashok Basnet" userId="b75f6f4236b527a2" providerId="Windows Live" clId="Web-{CFB03994-CEAF-49B1-ADF5-DCAA5E19FA29}" dt="2023-04-23T03:46:11.112" v="23"/>
          <ac:spMkLst>
            <pc:docMk/>
            <pc:sldMk cId="446786722" sldId="257"/>
            <ac:spMk id="13" creationId="{AAD0DBB9-1A4B-4391-81D4-CB19F9AB918A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14" creationId="{C7278469-3C3C-49CE-AEEE-E176A4900B78}"/>
          </ac:spMkLst>
        </pc:spChg>
        <pc:spChg chg="add del">
          <ac:chgData name="Ashok Basnet" userId="b75f6f4236b527a2" providerId="Windows Live" clId="Web-{CFB03994-CEAF-49B1-ADF5-DCAA5E19FA29}" dt="2023-04-23T03:46:11.112" v="23"/>
          <ac:spMkLst>
            <pc:docMk/>
            <pc:sldMk cId="446786722" sldId="257"/>
            <ac:spMk id="15" creationId="{063BBA22-50EA-4C4D-BE05-F1CE4E63AA56}"/>
          </ac:spMkLst>
        </pc:spChg>
        <pc:spChg chg="add mod">
          <ac:chgData name="Ashok Basnet" userId="b75f6f4236b527a2" providerId="Windows Live" clId="Web-{CFB03994-CEAF-49B1-ADF5-DCAA5E19FA29}" dt="2023-04-23T03:46:42.863" v="26" actId="14100"/>
          <ac:spMkLst>
            <pc:docMk/>
            <pc:sldMk cId="446786722" sldId="257"/>
            <ac:spMk id="19" creationId="{4285A8A7-8858-4C6E-6B97-85CF5710F7AC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20" creationId="{4C6598AB-1C17-4D54-951C-A082D94ACB7A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22" creationId="{C83B66D7-137D-4AC1-B172-53D60F08BEB5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24" creationId="{F6B92503-6984-4D15-8B98-8718709B785D}"/>
          </ac:spMkLst>
        </pc:spChg>
        <pc:spChg chg="add">
          <ac:chgData name="Ashok Basnet" userId="b75f6f4236b527a2" providerId="Windows Live" clId="Web-{CFB03994-CEAF-49B1-ADF5-DCAA5E19FA29}" dt="2023-04-23T03:46:11.127" v="24"/>
          <ac:spMkLst>
            <pc:docMk/>
            <pc:sldMk cId="446786722" sldId="257"/>
            <ac:spMk id="26" creationId="{08DDF938-524E-4C18-A47D-C00627832366}"/>
          </ac:spMkLst>
        </pc:spChg>
        <pc:grpChg chg="add">
          <ac:chgData name="Ashok Basnet" userId="b75f6f4236b527a2" providerId="Windows Live" clId="Web-{CFB03994-CEAF-49B1-ADF5-DCAA5E19FA29}" dt="2023-04-23T03:46:11.127" v="24"/>
          <ac:grpSpMkLst>
            <pc:docMk/>
            <pc:sldMk cId="446786722" sldId="257"/>
            <ac:grpSpMk id="16" creationId="{93DC754C-7E09-422D-A8BB-AF632E90DFA2}"/>
          </ac:grpSpMkLst>
        </pc:grpChg>
        <pc:grpChg chg="add">
          <ac:chgData name="Ashok Basnet" userId="b75f6f4236b527a2" providerId="Windows Live" clId="Web-{CFB03994-CEAF-49B1-ADF5-DCAA5E19FA29}" dt="2023-04-23T03:46:11.127" v="24"/>
          <ac:grpSpMkLst>
            <pc:docMk/>
            <pc:sldMk cId="446786722" sldId="257"/>
            <ac:grpSpMk id="28" creationId="{3773FAF5-C452-4455-9411-D6AF5EBD4CA9}"/>
          </ac:grpSpMkLst>
        </pc:grpChg>
        <pc:graphicFrameChg chg="add del">
          <ac:chgData name="Ashok Basnet" userId="b75f6f4236b527a2" providerId="Windows Live" clId="Web-{CFB03994-CEAF-49B1-ADF5-DCAA5E19FA29}" dt="2023-04-23T03:46:11.112" v="23"/>
          <ac:graphicFrameMkLst>
            <pc:docMk/>
            <pc:sldMk cId="446786722" sldId="257"/>
            <ac:graphicFrameMk id="5" creationId="{7DE47E09-B3BD-2DB3-518B-4903B5698B7E}"/>
          </ac:graphicFrameMkLst>
        </pc:graphicFrameChg>
      </pc:sldChg>
    </pc:docChg>
  </pc:docChgLst>
  <pc:docChgLst>
    <pc:chgData name="Ashok Basnet" userId="b75f6f4236b527a2" providerId="Windows Live" clId="Web-{9686A348-37D3-4D76-B056-4C00D635237C}"/>
    <pc:docChg chg="addSld modSld">
      <pc:chgData name="Ashok Basnet" userId="b75f6f4236b527a2" providerId="Windows Live" clId="Web-{9686A348-37D3-4D76-B056-4C00D635237C}" dt="2024-06-11T01:03:44.963" v="277" actId="20577"/>
      <pc:docMkLst>
        <pc:docMk/>
      </pc:docMkLst>
      <pc:sldChg chg="modSp">
        <pc:chgData name="Ashok Basnet" userId="b75f6f4236b527a2" providerId="Windows Live" clId="Web-{9686A348-37D3-4D76-B056-4C00D635237C}" dt="2024-06-11T00:52:47.607" v="12" actId="20577"/>
        <pc:sldMkLst>
          <pc:docMk/>
          <pc:sldMk cId="1573955728" sldId="271"/>
        </pc:sldMkLst>
        <pc:spChg chg="mod">
          <ac:chgData name="Ashok Basnet" userId="b75f6f4236b527a2" providerId="Windows Live" clId="Web-{9686A348-37D3-4D76-B056-4C00D635237C}" dt="2024-06-11T00:52:47.607" v="12" actId="20577"/>
          <ac:spMkLst>
            <pc:docMk/>
            <pc:sldMk cId="1573955728" sldId="271"/>
            <ac:spMk id="3" creationId="{133BDE71-6F40-BCCD-A7D1-C9F643D5286B}"/>
          </ac:spMkLst>
        </pc:spChg>
      </pc:sldChg>
      <pc:sldChg chg="modSp">
        <pc:chgData name="Ashok Basnet" userId="b75f6f4236b527a2" providerId="Windows Live" clId="Web-{9686A348-37D3-4D76-B056-4C00D635237C}" dt="2024-06-11T01:02:44.542" v="257" actId="20577"/>
        <pc:sldMkLst>
          <pc:docMk/>
          <pc:sldMk cId="1732526416" sldId="273"/>
        </pc:sldMkLst>
        <pc:spChg chg="mod">
          <ac:chgData name="Ashok Basnet" userId="b75f6f4236b527a2" providerId="Windows Live" clId="Web-{9686A348-37D3-4D76-B056-4C00D635237C}" dt="2024-06-11T01:02:44.542" v="257" actId="20577"/>
          <ac:spMkLst>
            <pc:docMk/>
            <pc:sldMk cId="1732526416" sldId="273"/>
            <ac:spMk id="3" creationId="{133BDE71-6F40-BCCD-A7D1-C9F643D5286B}"/>
          </ac:spMkLst>
        </pc:spChg>
      </pc:sldChg>
      <pc:sldChg chg="modSp add replId">
        <pc:chgData name="Ashok Basnet" userId="b75f6f4236b527a2" providerId="Windows Live" clId="Web-{9686A348-37D3-4D76-B056-4C00D635237C}" dt="2024-06-11T01:03:44.963" v="277" actId="20577"/>
        <pc:sldMkLst>
          <pc:docMk/>
          <pc:sldMk cId="889463119" sldId="274"/>
        </pc:sldMkLst>
        <pc:spChg chg="mod">
          <ac:chgData name="Ashok Basnet" userId="b75f6f4236b527a2" providerId="Windows Live" clId="Web-{9686A348-37D3-4D76-B056-4C00D635237C}" dt="2024-06-11T01:03:25.042" v="270" actId="20577"/>
          <ac:spMkLst>
            <pc:docMk/>
            <pc:sldMk cId="889463119" sldId="274"/>
            <ac:spMk id="2" creationId="{805CADBD-851C-C1A0-F7CA-77D46B909B1A}"/>
          </ac:spMkLst>
        </pc:spChg>
        <pc:spChg chg="mod">
          <ac:chgData name="Ashok Basnet" userId="b75f6f4236b527a2" providerId="Windows Live" clId="Web-{9686A348-37D3-4D76-B056-4C00D635237C}" dt="2024-06-11T01:03:44.963" v="277" actId="20577"/>
          <ac:spMkLst>
            <pc:docMk/>
            <pc:sldMk cId="889463119" sldId="274"/>
            <ac:spMk id="3" creationId="{133BDE71-6F40-BCCD-A7D1-C9F643D5286B}"/>
          </ac:spMkLst>
        </pc:spChg>
      </pc:sldChg>
    </pc:docChg>
  </pc:docChgLst>
  <pc:docChgLst>
    <pc:chgData name="Ashok Basnet" userId="b75f6f4236b527a2" providerId="Windows Live" clId="Web-{2D97A952-3401-4BDA-A06B-F20328C62E75}"/>
    <pc:docChg chg="addSld modSld">
      <pc:chgData name="Ashok Basnet" userId="b75f6f4236b527a2" providerId="Windows Live" clId="Web-{2D97A952-3401-4BDA-A06B-F20328C62E75}" dt="2023-06-16T10:46:38.458" v="17" actId="20577"/>
      <pc:docMkLst>
        <pc:docMk/>
      </pc:docMkLst>
      <pc:sldChg chg="modSp new">
        <pc:chgData name="Ashok Basnet" userId="b75f6f4236b527a2" providerId="Windows Live" clId="Web-{2D97A952-3401-4BDA-A06B-F20328C62E75}" dt="2023-06-16T10:46:05.925" v="15" actId="20577"/>
        <pc:sldMkLst>
          <pc:docMk/>
          <pc:sldMk cId="2353303678" sldId="258"/>
        </pc:sldMkLst>
        <pc:spChg chg="mod">
          <ac:chgData name="Ashok Basnet" userId="b75f6f4236b527a2" providerId="Windows Live" clId="Web-{2D97A952-3401-4BDA-A06B-F20328C62E75}" dt="2023-06-16T10:45:23.877" v="4" actId="20577"/>
          <ac:spMkLst>
            <pc:docMk/>
            <pc:sldMk cId="2353303678" sldId="258"/>
            <ac:spMk id="2" creationId="{FF90F973-AFF8-193E-9C53-F522E3125AC3}"/>
          </ac:spMkLst>
        </pc:spChg>
        <pc:spChg chg="mod">
          <ac:chgData name="Ashok Basnet" userId="b75f6f4236b527a2" providerId="Windows Live" clId="Web-{2D97A952-3401-4BDA-A06B-F20328C62E75}" dt="2023-06-16T10:46:05.925" v="15" actId="20577"/>
          <ac:spMkLst>
            <pc:docMk/>
            <pc:sldMk cId="2353303678" sldId="258"/>
            <ac:spMk id="3" creationId="{0C650A99-43C6-4049-AD6C-F5347CF9ED82}"/>
          </ac:spMkLst>
        </pc:spChg>
      </pc:sldChg>
      <pc:sldChg chg="modSp new">
        <pc:chgData name="Ashok Basnet" userId="b75f6f4236b527a2" providerId="Windows Live" clId="Web-{2D97A952-3401-4BDA-A06B-F20328C62E75}" dt="2023-06-16T10:46:38.458" v="17" actId="20577"/>
        <pc:sldMkLst>
          <pc:docMk/>
          <pc:sldMk cId="2806254494" sldId="259"/>
        </pc:sldMkLst>
        <pc:spChg chg="mod">
          <ac:chgData name="Ashok Basnet" userId="b75f6f4236b527a2" providerId="Windows Live" clId="Web-{2D97A952-3401-4BDA-A06B-F20328C62E75}" dt="2023-06-16T10:46:38.458" v="17" actId="20577"/>
          <ac:spMkLst>
            <pc:docMk/>
            <pc:sldMk cId="2806254494" sldId="259"/>
            <ac:spMk id="2" creationId="{B85AE9E6-4B75-6E19-E6EB-C40F2306E672}"/>
          </ac:spMkLst>
        </pc:spChg>
      </pc:sldChg>
    </pc:docChg>
  </pc:docChgLst>
  <pc:docChgLst>
    <pc:chgData name="Ashok Basnet" userId="b75f6f4236b527a2" providerId="Windows Live" clId="Web-{FE8EFC2D-22CE-4698-802E-BF4B653BBBC3}"/>
    <pc:docChg chg="addSld modSld sldOrd">
      <pc:chgData name="Ashok Basnet" userId="b75f6f4236b527a2" providerId="Windows Live" clId="Web-{FE8EFC2D-22CE-4698-802E-BF4B653BBBC3}" dt="2024-06-08T16:03:54.915" v="2415" actId="20577"/>
      <pc:docMkLst>
        <pc:docMk/>
      </pc:docMkLst>
      <pc:sldChg chg="modSp">
        <pc:chgData name="Ashok Basnet" userId="b75f6f4236b527a2" providerId="Windows Live" clId="Web-{FE8EFC2D-22CE-4698-802E-BF4B653BBBC3}" dt="2024-06-08T15:00:54.176" v="1" actId="20577"/>
        <pc:sldMkLst>
          <pc:docMk/>
          <pc:sldMk cId="1867530985" sldId="264"/>
        </pc:sldMkLst>
        <pc:spChg chg="mod">
          <ac:chgData name="Ashok Basnet" userId="b75f6f4236b527a2" providerId="Windows Live" clId="Web-{FE8EFC2D-22CE-4698-802E-BF4B653BBBC3}" dt="2024-06-08T15:00:54.176" v="1" actId="20577"/>
          <ac:spMkLst>
            <pc:docMk/>
            <pc:sldMk cId="1867530985" sldId="264"/>
            <ac:spMk id="3" creationId="{133BDE71-6F40-BCCD-A7D1-C9F643D5286B}"/>
          </ac:spMkLst>
        </pc:spChg>
      </pc:sldChg>
      <pc:sldChg chg="addSp modSp add replId">
        <pc:chgData name="Ashok Basnet" userId="b75f6f4236b527a2" providerId="Windows Live" clId="Web-{FE8EFC2D-22CE-4698-802E-BF4B653BBBC3}" dt="2024-06-08T15:14:51.312" v="155" actId="1076"/>
        <pc:sldMkLst>
          <pc:docMk/>
          <pc:sldMk cId="2901768745" sldId="265"/>
        </pc:sldMkLst>
        <pc:spChg chg="mod">
          <ac:chgData name="Ashok Basnet" userId="b75f6f4236b527a2" providerId="Windows Live" clId="Web-{FE8EFC2D-22CE-4698-802E-BF4B653BBBC3}" dt="2024-06-08T15:14:26.155" v="150" actId="20577"/>
          <ac:spMkLst>
            <pc:docMk/>
            <pc:sldMk cId="2901768745" sldId="265"/>
            <ac:spMk id="3" creationId="{133BDE71-6F40-BCCD-A7D1-C9F643D5286B}"/>
          </ac:spMkLst>
        </pc:spChg>
        <pc:picChg chg="add mod">
          <ac:chgData name="Ashok Basnet" userId="b75f6f4236b527a2" providerId="Windows Live" clId="Web-{FE8EFC2D-22CE-4698-802E-BF4B653BBBC3}" dt="2024-06-08T15:14:51.312" v="155" actId="1076"/>
          <ac:picMkLst>
            <pc:docMk/>
            <pc:sldMk cId="2901768745" sldId="265"/>
            <ac:picMk id="4" creationId="{1F653E4C-30D9-CF70-F460-23C46BBAF6E6}"/>
          </ac:picMkLst>
        </pc:picChg>
      </pc:sldChg>
      <pc:sldChg chg="modSp add ord replId">
        <pc:chgData name="Ashok Basnet" userId="b75f6f4236b527a2" providerId="Windows Live" clId="Web-{FE8EFC2D-22CE-4698-802E-BF4B653BBBC3}" dt="2024-06-08T15:34:32.161" v="1927" actId="20577"/>
        <pc:sldMkLst>
          <pc:docMk/>
          <pc:sldMk cId="2145755494" sldId="266"/>
        </pc:sldMkLst>
        <pc:spChg chg="mod">
          <ac:chgData name="Ashok Basnet" userId="b75f6f4236b527a2" providerId="Windows Live" clId="Web-{FE8EFC2D-22CE-4698-802E-BF4B653BBBC3}" dt="2024-06-08T15:34:32.161" v="1927" actId="20577"/>
          <ac:spMkLst>
            <pc:docMk/>
            <pc:sldMk cId="2145755494" sldId="266"/>
            <ac:spMk id="3" creationId="{133BDE71-6F40-BCCD-A7D1-C9F643D5286B}"/>
          </ac:spMkLst>
        </pc:spChg>
      </pc:sldChg>
      <pc:sldChg chg="modSp add replId">
        <pc:chgData name="Ashok Basnet" userId="b75f6f4236b527a2" providerId="Windows Live" clId="Web-{FE8EFC2D-22CE-4698-802E-BF4B653BBBC3}" dt="2024-06-08T16:03:54.915" v="2415" actId="20577"/>
        <pc:sldMkLst>
          <pc:docMk/>
          <pc:sldMk cId="3656802861" sldId="267"/>
        </pc:sldMkLst>
        <pc:spChg chg="mod">
          <ac:chgData name="Ashok Basnet" userId="b75f6f4236b527a2" providerId="Windows Live" clId="Web-{FE8EFC2D-22CE-4698-802E-BF4B653BBBC3}" dt="2024-06-08T16:03:54.915" v="2415" actId="20577"/>
          <ac:spMkLst>
            <pc:docMk/>
            <pc:sldMk cId="3656802861" sldId="267"/>
            <ac:spMk id="3" creationId="{133BDE71-6F40-BCCD-A7D1-C9F643D5286B}"/>
          </ac:spMkLst>
        </pc:spChg>
      </pc:sldChg>
      <pc:sldChg chg="addSp delSp modSp add replId">
        <pc:chgData name="Ashok Basnet" userId="b75f6f4236b527a2" providerId="Windows Live" clId="Web-{FE8EFC2D-22CE-4698-802E-BF4B653BBBC3}" dt="2024-06-08T15:35:36.663" v="1936"/>
        <pc:sldMkLst>
          <pc:docMk/>
          <pc:sldMk cId="3331430843" sldId="268"/>
        </pc:sldMkLst>
        <pc:spChg chg="del mod">
          <ac:chgData name="Ashok Basnet" userId="b75f6f4236b527a2" providerId="Windows Live" clId="Web-{FE8EFC2D-22CE-4698-802E-BF4B653BBBC3}" dt="2024-06-08T15:35:36.663" v="1936"/>
          <ac:spMkLst>
            <pc:docMk/>
            <pc:sldMk cId="3331430843" sldId="268"/>
            <ac:spMk id="3" creationId="{133BDE71-6F40-BCCD-A7D1-C9F643D5286B}"/>
          </ac:spMkLst>
        </pc:spChg>
        <pc:picChg chg="add mod ord">
          <ac:chgData name="Ashok Basnet" userId="b75f6f4236b527a2" providerId="Windows Live" clId="Web-{FE8EFC2D-22CE-4698-802E-BF4B653BBBC3}" dt="2024-06-08T15:35:36.663" v="1936"/>
          <ac:picMkLst>
            <pc:docMk/>
            <pc:sldMk cId="3331430843" sldId="268"/>
            <ac:picMk id="4" creationId="{CA2DE759-FFBE-CB1A-16E4-C429F1EB32A4}"/>
          </ac:picMkLst>
        </pc:picChg>
      </pc:sldChg>
    </pc:docChg>
  </pc:docChgLst>
  <pc:docChgLst>
    <pc:chgData name="Ashok Basnet" userId="b75f6f4236b527a2" providerId="Windows Live" clId="Web-{6CC23819-F1DE-48A9-BF2A-C4971E0A185D}"/>
    <pc:docChg chg="addSld modSld sldOrd">
      <pc:chgData name="Ashok Basnet" userId="b75f6f4236b527a2" providerId="Windows Live" clId="Web-{6CC23819-F1DE-48A9-BF2A-C4971E0A185D}" dt="2024-06-12T03:42:00.334" v="25" actId="20577"/>
      <pc:docMkLst>
        <pc:docMk/>
      </pc:docMkLst>
      <pc:sldChg chg="ord">
        <pc:chgData name="Ashok Basnet" userId="b75f6f4236b527a2" providerId="Windows Live" clId="Web-{6CC23819-F1DE-48A9-BF2A-C4971E0A185D}" dt="2024-06-12T03:39:15.812" v="0"/>
        <pc:sldMkLst>
          <pc:docMk/>
          <pc:sldMk cId="1732526416" sldId="273"/>
        </pc:sldMkLst>
      </pc:sldChg>
      <pc:sldChg chg="modSp add replId">
        <pc:chgData name="Ashok Basnet" userId="b75f6f4236b527a2" providerId="Windows Live" clId="Web-{6CC23819-F1DE-48A9-BF2A-C4971E0A185D}" dt="2024-06-12T03:42:00.334" v="25" actId="20577"/>
        <pc:sldMkLst>
          <pc:docMk/>
          <pc:sldMk cId="613417451" sldId="275"/>
        </pc:sldMkLst>
        <pc:spChg chg="mod">
          <ac:chgData name="Ashok Basnet" userId="b75f6f4236b527a2" providerId="Windows Live" clId="Web-{6CC23819-F1DE-48A9-BF2A-C4971E0A185D}" dt="2024-06-12T03:40:09.767" v="6" actId="20577"/>
          <ac:spMkLst>
            <pc:docMk/>
            <pc:sldMk cId="613417451" sldId="275"/>
            <ac:spMk id="2" creationId="{805CADBD-851C-C1A0-F7CA-77D46B909B1A}"/>
          </ac:spMkLst>
        </pc:spChg>
        <pc:spChg chg="mod">
          <ac:chgData name="Ashok Basnet" userId="b75f6f4236b527a2" providerId="Windows Live" clId="Web-{6CC23819-F1DE-48A9-BF2A-C4971E0A185D}" dt="2024-06-12T03:42:00.334" v="25" actId="20577"/>
          <ac:spMkLst>
            <pc:docMk/>
            <pc:sldMk cId="613417451" sldId="275"/>
            <ac:spMk id="3" creationId="{133BDE71-6F40-BCCD-A7D1-C9F643D5286B}"/>
          </ac:spMkLst>
        </pc:spChg>
      </pc:sldChg>
    </pc:docChg>
  </pc:docChgLst>
  <pc:docChgLst>
    <pc:chgData name="Ashok Basnet" userId="b75f6f4236b527a2" providerId="Windows Live" clId="Web-{49F4A222-AE75-4C0B-BD6B-A9AD5B8C6351}"/>
    <pc:docChg chg="addSld delSld modSld">
      <pc:chgData name="Ashok Basnet" userId="b75f6f4236b527a2" providerId="Windows Live" clId="Web-{49F4A222-AE75-4C0B-BD6B-A9AD5B8C6351}" dt="2023-06-16T17:05:50.438" v="169"/>
      <pc:docMkLst>
        <pc:docMk/>
      </pc:docMkLst>
      <pc:sldChg chg="addSp delSp modSp mod setBg">
        <pc:chgData name="Ashok Basnet" userId="b75f6f4236b527a2" providerId="Windows Live" clId="Web-{49F4A222-AE75-4C0B-BD6B-A9AD5B8C6351}" dt="2023-06-16T15:43:58.779" v="38" actId="14100"/>
        <pc:sldMkLst>
          <pc:docMk/>
          <pc:sldMk cId="2353303678" sldId="258"/>
        </pc:sldMkLst>
        <pc:spChg chg="mod">
          <ac:chgData name="Ashok Basnet" userId="b75f6f4236b527a2" providerId="Windows Live" clId="Web-{49F4A222-AE75-4C0B-BD6B-A9AD5B8C6351}" dt="2023-06-16T15:43:05.215" v="25"/>
          <ac:spMkLst>
            <pc:docMk/>
            <pc:sldMk cId="2353303678" sldId="258"/>
            <ac:spMk id="2" creationId="{FF90F973-AFF8-193E-9C53-F522E3125AC3}"/>
          </ac:spMkLst>
        </pc:spChg>
        <pc:spChg chg="add del mod">
          <ac:chgData name="Ashok Basnet" userId="b75f6f4236b527a2" providerId="Windows Live" clId="Web-{49F4A222-AE75-4C0B-BD6B-A9AD5B8C6351}" dt="2023-06-16T15:38:12.784" v="8"/>
          <ac:spMkLst>
            <pc:docMk/>
            <pc:sldMk cId="2353303678" sldId="258"/>
            <ac:spMk id="3" creationId="{0C650A99-43C6-4049-AD6C-F5347CF9ED82}"/>
          </ac:spMkLst>
        </pc:spChg>
        <pc:spChg chg="add del">
          <ac:chgData name="Ashok Basnet" userId="b75f6f4236b527a2" providerId="Windows Live" clId="Web-{49F4A222-AE75-4C0B-BD6B-A9AD5B8C6351}" dt="2023-06-16T15:38:12.768" v="7"/>
          <ac:spMkLst>
            <pc:docMk/>
            <pc:sldMk cId="2353303678" sldId="258"/>
            <ac:spMk id="8" creationId="{B6CDA21F-E7AF-4C75-8395-33F58D5B0E45}"/>
          </ac:spMkLst>
        </pc:spChg>
        <pc:spChg chg="add del">
          <ac:chgData name="Ashok Basnet" userId="b75f6f4236b527a2" providerId="Windows Live" clId="Web-{49F4A222-AE75-4C0B-BD6B-A9AD5B8C6351}" dt="2023-06-16T15:38:02.174" v="3"/>
          <ac:spMkLst>
            <pc:docMk/>
            <pc:sldMk cId="2353303678" sldId="258"/>
            <ac:spMk id="9" creationId="{7301F447-EEF7-48F5-AF73-7566EE7F64AD}"/>
          </ac:spMkLst>
        </pc:spChg>
        <pc:spChg chg="add del">
          <ac:chgData name="Ashok Basnet" userId="b75f6f4236b527a2" providerId="Windows Live" clId="Web-{49F4A222-AE75-4C0B-BD6B-A9AD5B8C6351}" dt="2023-06-16T15:37:52.064" v="1"/>
          <ac:spMkLst>
            <pc:docMk/>
            <pc:sldMk cId="2353303678" sldId="258"/>
            <ac:spMk id="10" creationId="{EDDBB197-D710-4A4F-A9CA-FD2177498BE8}"/>
          </ac:spMkLst>
        </pc:spChg>
        <pc:spChg chg="add del">
          <ac:chgData name="Ashok Basnet" userId="b75f6f4236b527a2" providerId="Windows Live" clId="Web-{49F4A222-AE75-4C0B-BD6B-A9AD5B8C6351}" dt="2023-06-16T15:38:02.174" v="3"/>
          <ac:spMkLst>
            <pc:docMk/>
            <pc:sldMk cId="2353303678" sldId="258"/>
            <ac:spMk id="11" creationId="{F7117410-A2A4-4085-9ADC-46744551DBDE}"/>
          </ac:spMkLst>
        </pc:spChg>
        <pc:spChg chg="add del">
          <ac:chgData name="Ashok Basnet" userId="b75f6f4236b527a2" providerId="Windows Live" clId="Web-{49F4A222-AE75-4C0B-BD6B-A9AD5B8C6351}" dt="2023-06-16T15:37:52.064" v="1"/>
          <ac:spMkLst>
            <pc:docMk/>
            <pc:sldMk cId="2353303678" sldId="258"/>
            <ac:spMk id="12" creationId="{975D1CFA-2CDB-4B64-BD9F-85744E8DA12F}"/>
          </ac:spMkLst>
        </pc:spChg>
        <pc:spChg chg="add del">
          <ac:chgData name="Ashok Basnet" userId="b75f6f4236b527a2" providerId="Windows Live" clId="Web-{49F4A222-AE75-4C0B-BD6B-A9AD5B8C6351}" dt="2023-06-16T15:38:02.174" v="3"/>
          <ac:spMkLst>
            <pc:docMk/>
            <pc:sldMk cId="2353303678" sldId="258"/>
            <ac:spMk id="13" creationId="{99F74EB5-E547-4FB4-95F5-BCC788F3C4A0}"/>
          </ac:spMkLst>
        </pc:spChg>
        <pc:spChg chg="add del">
          <ac:chgData name="Ashok Basnet" userId="b75f6f4236b527a2" providerId="Windows Live" clId="Web-{49F4A222-AE75-4C0B-BD6B-A9AD5B8C6351}" dt="2023-06-16T15:38:07.143" v="5"/>
          <ac:spMkLst>
            <pc:docMk/>
            <pc:sldMk cId="2353303678" sldId="258"/>
            <ac:spMk id="15" creationId="{063BBA22-50EA-4C4D-BE05-F1CE4E63AA56}"/>
          </ac:spMkLst>
        </pc:spChg>
        <pc:spChg chg="add del">
          <ac:chgData name="Ashok Basnet" userId="b75f6f4236b527a2" providerId="Windows Live" clId="Web-{49F4A222-AE75-4C0B-BD6B-A9AD5B8C6351}" dt="2023-06-16T15:38:07.143" v="5"/>
          <ac:spMkLst>
            <pc:docMk/>
            <pc:sldMk cId="2353303678" sldId="258"/>
            <ac:spMk id="16" creationId="{BACC6370-2D7E-4714-9D71-7542949D7D5D}"/>
          </ac:spMkLst>
        </pc:spChg>
        <pc:spChg chg="add del">
          <ac:chgData name="Ashok Basnet" userId="b75f6f4236b527a2" providerId="Windows Live" clId="Web-{49F4A222-AE75-4C0B-BD6B-A9AD5B8C6351}" dt="2023-06-16T15:38:07.143" v="5"/>
          <ac:spMkLst>
            <pc:docMk/>
            <pc:sldMk cId="2353303678" sldId="258"/>
            <ac:spMk id="17" creationId="{F68B3F68-107C-434F-AA38-110D5EA91B85}"/>
          </ac:spMkLst>
        </pc:spChg>
        <pc:spChg chg="add del">
          <ac:chgData name="Ashok Basnet" userId="b75f6f4236b527a2" providerId="Windows Live" clId="Web-{49F4A222-AE75-4C0B-BD6B-A9AD5B8C6351}" dt="2023-06-16T15:38:07.143" v="5"/>
          <ac:spMkLst>
            <pc:docMk/>
            <pc:sldMk cId="2353303678" sldId="258"/>
            <ac:spMk id="18" creationId="{AAD0DBB9-1A4B-4391-81D4-CB19F9AB918A}"/>
          </ac:spMkLst>
        </pc:spChg>
        <pc:spChg chg="add del">
          <ac:chgData name="Ashok Basnet" userId="b75f6f4236b527a2" providerId="Windows Live" clId="Web-{49F4A222-AE75-4C0B-BD6B-A9AD5B8C6351}" dt="2023-06-16T15:38:12.768" v="7"/>
          <ac:spMkLst>
            <pc:docMk/>
            <pc:sldMk cId="2353303678" sldId="258"/>
            <ac:spMk id="25" creationId="{D5B0017B-2ECA-49AF-B397-DC140825DF8D}"/>
          </ac:spMkLst>
        </pc:spChg>
        <pc:spChg chg="add del">
          <ac:chgData name="Ashok Basnet" userId="b75f6f4236b527a2" providerId="Windows Live" clId="Web-{49F4A222-AE75-4C0B-BD6B-A9AD5B8C6351}" dt="2023-06-16T15:38:12.768" v="7"/>
          <ac:spMkLst>
            <pc:docMk/>
            <pc:sldMk cId="2353303678" sldId="258"/>
            <ac:spMk id="26" creationId="{0C650A99-43C6-4049-AD6C-F5347CF9ED82}"/>
          </ac:spMkLst>
        </pc:spChg>
        <pc:spChg chg="add del">
          <ac:chgData name="Ashok Basnet" userId="b75f6f4236b527a2" providerId="Windows Live" clId="Web-{49F4A222-AE75-4C0B-BD6B-A9AD5B8C6351}" dt="2023-06-16T15:43:05.215" v="25"/>
          <ac:spMkLst>
            <pc:docMk/>
            <pc:sldMk cId="2353303678" sldId="258"/>
            <ac:spMk id="29" creationId="{DBF61EA3-B236-439E-9C0B-340980D56BEE}"/>
          </ac:spMkLst>
        </pc:spChg>
        <pc:spChg chg="add del">
          <ac:chgData name="Ashok Basnet" userId="b75f6f4236b527a2" providerId="Windows Live" clId="Web-{49F4A222-AE75-4C0B-BD6B-A9AD5B8C6351}" dt="2023-06-16T15:43:05.215" v="25"/>
          <ac:spMkLst>
            <pc:docMk/>
            <pc:sldMk cId="2353303678" sldId="258"/>
            <ac:spMk id="33" creationId="{E659831F-0D9A-4C63-9EBB-8435B85A440F}"/>
          </ac:spMkLst>
        </pc:spChg>
        <pc:spChg chg="add mod">
          <ac:chgData name="Ashok Basnet" userId="b75f6f4236b527a2" providerId="Windows Live" clId="Web-{49F4A222-AE75-4C0B-BD6B-A9AD5B8C6351}" dt="2023-06-16T15:43:58.779" v="38" actId="14100"/>
          <ac:spMkLst>
            <pc:docMk/>
            <pc:sldMk cId="2353303678" sldId="258"/>
            <ac:spMk id="34" creationId="{0C650A99-43C6-4049-AD6C-F5347CF9ED82}"/>
          </ac:spMkLst>
        </pc:spChg>
        <pc:spChg chg="add">
          <ac:chgData name="Ashok Basnet" userId="b75f6f4236b527a2" providerId="Windows Live" clId="Web-{49F4A222-AE75-4C0B-BD6B-A9AD5B8C6351}" dt="2023-06-16T15:43:05.215" v="25"/>
          <ac:spMkLst>
            <pc:docMk/>
            <pc:sldMk cId="2353303678" sldId="258"/>
            <ac:spMk id="39" creationId="{B6CDA21F-E7AF-4C75-8395-33F58D5B0E45}"/>
          </ac:spMkLst>
        </pc:spChg>
        <pc:spChg chg="add">
          <ac:chgData name="Ashok Basnet" userId="b75f6f4236b527a2" providerId="Windows Live" clId="Web-{49F4A222-AE75-4C0B-BD6B-A9AD5B8C6351}" dt="2023-06-16T15:43:05.215" v="25"/>
          <ac:spMkLst>
            <pc:docMk/>
            <pc:sldMk cId="2353303678" sldId="258"/>
            <ac:spMk id="46" creationId="{D5B0017B-2ECA-49AF-B397-DC140825DF8D}"/>
          </ac:spMkLst>
        </pc:spChg>
        <pc:grpChg chg="add del">
          <ac:chgData name="Ashok Basnet" userId="b75f6f4236b527a2" providerId="Windows Live" clId="Web-{49F4A222-AE75-4C0B-BD6B-A9AD5B8C6351}" dt="2023-06-16T15:37:52.064" v="1"/>
          <ac:grpSpMkLst>
            <pc:docMk/>
            <pc:sldMk cId="2353303678" sldId="258"/>
            <ac:grpSpMk id="14" creationId="{25EE5136-01F1-466C-962D-BA9B4C6757AA}"/>
          </ac:grpSpMkLst>
        </pc:grpChg>
        <pc:grpChg chg="add del">
          <ac:chgData name="Ashok Basnet" userId="b75f6f4236b527a2" providerId="Windows Live" clId="Web-{49F4A222-AE75-4C0B-BD6B-A9AD5B8C6351}" dt="2023-06-16T15:38:12.768" v="7"/>
          <ac:grpSpMkLst>
            <pc:docMk/>
            <pc:sldMk cId="2353303678" sldId="258"/>
            <ac:grpSpMk id="21" creationId="{AE1C45F0-260A-458C-96ED-C1F6D2151219}"/>
          </ac:grpSpMkLst>
        </pc:grpChg>
        <pc:grpChg chg="add del">
          <ac:chgData name="Ashok Basnet" userId="b75f6f4236b527a2" providerId="Windows Live" clId="Web-{49F4A222-AE75-4C0B-BD6B-A9AD5B8C6351}" dt="2023-06-16T15:43:05.215" v="25"/>
          <ac:grpSpMkLst>
            <pc:docMk/>
            <pc:sldMk cId="2353303678" sldId="258"/>
            <ac:grpSpMk id="30" creationId="{28FAF094-D087-493F-8DF9-A486C2D6BBAA}"/>
          </ac:grpSpMkLst>
        </pc:grpChg>
        <pc:grpChg chg="add">
          <ac:chgData name="Ashok Basnet" userId="b75f6f4236b527a2" providerId="Windows Live" clId="Web-{49F4A222-AE75-4C0B-BD6B-A9AD5B8C6351}" dt="2023-06-16T15:43:05.215" v="25"/>
          <ac:grpSpMkLst>
            <pc:docMk/>
            <pc:sldMk cId="2353303678" sldId="258"/>
            <ac:grpSpMk id="41" creationId="{AE1C45F0-260A-458C-96ED-C1F6D2151219}"/>
          </ac:grpSpMkLst>
        </pc:grpChg>
        <pc:graphicFrameChg chg="add del">
          <ac:chgData name="Ashok Basnet" userId="b75f6f4236b527a2" providerId="Windows Live" clId="Web-{49F4A222-AE75-4C0B-BD6B-A9AD5B8C6351}" dt="2023-06-16T15:38:02.174" v="3"/>
          <ac:graphicFrameMkLst>
            <pc:docMk/>
            <pc:sldMk cId="2353303678" sldId="258"/>
            <ac:graphicFrameMk id="5" creationId="{DF0B21E1-C936-5E11-C49B-902EE1029D48}"/>
          </ac:graphicFrameMkLst>
        </pc:graphicFrameChg>
        <pc:graphicFrameChg chg="add del">
          <ac:chgData name="Ashok Basnet" userId="b75f6f4236b527a2" providerId="Windows Live" clId="Web-{49F4A222-AE75-4C0B-BD6B-A9AD5B8C6351}" dt="2023-06-16T15:38:07.143" v="5"/>
          <ac:graphicFrameMkLst>
            <pc:docMk/>
            <pc:sldMk cId="2353303678" sldId="258"/>
            <ac:graphicFrameMk id="19" creationId="{385A2241-C228-D605-1B7E-53F796BA010F}"/>
          </ac:graphicFrameMkLst>
        </pc:graphicFrameChg>
        <pc:picChg chg="add del">
          <ac:chgData name="Ashok Basnet" userId="b75f6f4236b527a2" providerId="Windows Live" clId="Web-{49F4A222-AE75-4C0B-BD6B-A9AD5B8C6351}" dt="2023-06-16T15:37:52.064" v="1"/>
          <ac:picMkLst>
            <pc:docMk/>
            <pc:sldMk cId="2353303678" sldId="258"/>
            <ac:picMk id="7" creationId="{D3A1BD5B-39ED-4EA2-5375-8A7C2446E0FB}"/>
          </ac:picMkLst>
        </pc:picChg>
        <pc:cxnChg chg="add del">
          <ac:chgData name="Ashok Basnet" userId="b75f6f4236b527a2" providerId="Windows Live" clId="Web-{49F4A222-AE75-4C0B-BD6B-A9AD5B8C6351}" dt="2023-06-16T15:38:12.768" v="7"/>
          <ac:cxnSpMkLst>
            <pc:docMk/>
            <pc:sldMk cId="2353303678" sldId="258"/>
            <ac:cxnSpMk id="27" creationId="{6CF1BAF6-AD41-4082-B212-8A1F9A2E8779}"/>
          </ac:cxnSpMkLst>
        </pc:cxnChg>
        <pc:cxnChg chg="add">
          <ac:chgData name="Ashok Basnet" userId="b75f6f4236b527a2" providerId="Windows Live" clId="Web-{49F4A222-AE75-4C0B-BD6B-A9AD5B8C6351}" dt="2023-06-16T15:43:05.215" v="25"/>
          <ac:cxnSpMkLst>
            <pc:docMk/>
            <pc:sldMk cId="2353303678" sldId="258"/>
            <ac:cxnSpMk id="48" creationId="{6CF1BAF6-AD41-4082-B212-8A1F9A2E8779}"/>
          </ac:cxnSpMkLst>
        </pc:cxnChg>
      </pc:sldChg>
      <pc:sldChg chg="add replId">
        <pc:chgData name="Ashok Basnet" userId="b75f6f4236b527a2" providerId="Windows Live" clId="Web-{49F4A222-AE75-4C0B-BD6B-A9AD5B8C6351}" dt="2023-06-16T15:41:50.197" v="18"/>
        <pc:sldMkLst>
          <pc:docMk/>
          <pc:sldMk cId="873107473" sldId="265"/>
        </pc:sldMkLst>
      </pc:sldChg>
      <pc:sldChg chg="addSp delSp modSp new mod setBg">
        <pc:chgData name="Ashok Basnet" userId="b75f6f4236b527a2" providerId="Windows Live" clId="Web-{49F4A222-AE75-4C0B-BD6B-A9AD5B8C6351}" dt="2023-06-16T15:48:19.443" v="109" actId="20577"/>
        <pc:sldMkLst>
          <pc:docMk/>
          <pc:sldMk cId="2211755365" sldId="266"/>
        </pc:sldMkLst>
        <pc:spChg chg="mod">
          <ac:chgData name="Ashok Basnet" userId="b75f6f4236b527a2" providerId="Windows Live" clId="Web-{49F4A222-AE75-4C0B-BD6B-A9AD5B8C6351}" dt="2023-06-16T15:47:15.332" v="102" actId="20577"/>
          <ac:spMkLst>
            <pc:docMk/>
            <pc:sldMk cId="2211755365" sldId="266"/>
            <ac:spMk id="2" creationId="{C6572741-CC26-485C-D30D-42CE460CF882}"/>
          </ac:spMkLst>
        </pc:spChg>
        <pc:spChg chg="mod">
          <ac:chgData name="Ashok Basnet" userId="b75f6f4236b527a2" providerId="Windows Live" clId="Web-{49F4A222-AE75-4C0B-BD6B-A9AD5B8C6351}" dt="2023-06-16T15:48:19.443" v="109" actId="20577"/>
          <ac:spMkLst>
            <pc:docMk/>
            <pc:sldMk cId="2211755365" sldId="266"/>
            <ac:spMk id="3" creationId="{B41139EF-448F-360F-339C-1D73D1A97ACA}"/>
          </ac:spMkLst>
        </pc:spChg>
        <pc:spChg chg="add del mod">
          <ac:chgData name="Ashok Basnet" userId="b75f6f4236b527a2" providerId="Windows Live" clId="Web-{49F4A222-AE75-4C0B-BD6B-A9AD5B8C6351}" dt="2023-06-16T15:44:42.874" v="43"/>
          <ac:spMkLst>
            <pc:docMk/>
            <pc:sldMk cId="2211755365" sldId="266"/>
            <ac:spMk id="4" creationId="{BFB604F7-93B9-6C59-8BF0-59A4C77E5898}"/>
          </ac:spMkLst>
        </pc:spChg>
        <pc:spChg chg="add del mod">
          <ac:chgData name="Ashok Basnet" userId="b75f6f4236b527a2" providerId="Windows Live" clId="Web-{49F4A222-AE75-4C0B-BD6B-A9AD5B8C6351}" dt="2023-06-16T15:45:00.953" v="52"/>
          <ac:spMkLst>
            <pc:docMk/>
            <pc:sldMk cId="2211755365" sldId="266"/>
            <ac:spMk id="7" creationId="{7668A136-C553-AC80-180D-3803DE1FB9B4}"/>
          </ac:spMkLst>
        </pc:spChg>
        <pc:spChg chg="add mod">
          <ac:chgData name="Ashok Basnet" userId="b75f6f4236b527a2" providerId="Windows Live" clId="Web-{49F4A222-AE75-4C0B-BD6B-A9AD5B8C6351}" dt="2023-06-16T15:45:36.844" v="64" actId="1076"/>
          <ac:spMkLst>
            <pc:docMk/>
            <pc:sldMk cId="2211755365" sldId="266"/>
            <ac:spMk id="10" creationId="{0149E122-779A-E086-69F7-CC326AB85765}"/>
          </ac:spMkLst>
        </pc:spChg>
        <pc:spChg chg="add del">
          <ac:chgData name="Ashok Basnet" userId="b75f6f4236b527a2" providerId="Windows Live" clId="Web-{49F4A222-AE75-4C0B-BD6B-A9AD5B8C6351}" dt="2023-06-16T15:46:40.175" v="87"/>
          <ac:spMkLst>
            <pc:docMk/>
            <pc:sldMk cId="2211755365" sldId="266"/>
            <ac:spMk id="15" creationId="{361DC183-07AE-409A-AB63-34A0C77B60E6}"/>
          </ac:spMkLst>
        </pc:spChg>
        <pc:spChg chg="add del">
          <ac:chgData name="Ashok Basnet" userId="b75f6f4236b527a2" providerId="Windows Live" clId="Web-{49F4A222-AE75-4C0B-BD6B-A9AD5B8C6351}" dt="2023-06-16T15:46:40.175" v="87"/>
          <ac:spMkLst>
            <pc:docMk/>
            <pc:sldMk cId="2211755365" sldId="266"/>
            <ac:spMk id="17" creationId="{90464369-70FA-42AF-948F-80664CA7BFE5}"/>
          </ac:spMkLst>
        </pc:spChg>
        <pc:spChg chg="add del">
          <ac:chgData name="Ashok Basnet" userId="b75f6f4236b527a2" providerId="Windows Live" clId="Web-{49F4A222-AE75-4C0B-BD6B-A9AD5B8C6351}" dt="2023-06-16T15:46:40.175" v="87"/>
          <ac:spMkLst>
            <pc:docMk/>
            <pc:sldMk cId="2211755365" sldId="266"/>
            <ac:spMk id="19" creationId="{A6604B49-AD5C-4590-B051-06C8222ECD99}"/>
          </ac:spMkLst>
        </pc:spChg>
        <pc:spChg chg="add del">
          <ac:chgData name="Ashok Basnet" userId="b75f6f4236b527a2" providerId="Windows Live" clId="Web-{49F4A222-AE75-4C0B-BD6B-A9AD5B8C6351}" dt="2023-06-16T15:46:40.175" v="87"/>
          <ac:spMkLst>
            <pc:docMk/>
            <pc:sldMk cId="2211755365" sldId="266"/>
            <ac:spMk id="21" creationId="{CC552A98-EF7D-4D42-AB69-066B786AB55B}"/>
          </ac:spMkLst>
        </pc:spChg>
        <pc:spChg chg="add del">
          <ac:chgData name="Ashok Basnet" userId="b75f6f4236b527a2" providerId="Windows Live" clId="Web-{49F4A222-AE75-4C0B-BD6B-A9AD5B8C6351}" dt="2023-06-16T15:46:40.175" v="87"/>
          <ac:spMkLst>
            <pc:docMk/>
            <pc:sldMk cId="2211755365" sldId="266"/>
            <ac:spMk id="23" creationId="{A648176E-454C-437C-B0FC-9B82FCF32B24}"/>
          </ac:spMkLst>
        </pc:spChg>
        <pc:spChg chg="add">
          <ac:chgData name="Ashok Basnet" userId="b75f6f4236b527a2" providerId="Windows Live" clId="Web-{49F4A222-AE75-4C0B-BD6B-A9AD5B8C6351}" dt="2023-06-16T15:46:40.175" v="88"/>
          <ac:spMkLst>
            <pc:docMk/>
            <pc:sldMk cId="2211755365" sldId="266"/>
            <ac:spMk id="25" creationId="{5AA03EDC-7067-4DFF-B672-541D016AAAB8}"/>
          </ac:spMkLst>
        </pc:spChg>
        <pc:spChg chg="add">
          <ac:chgData name="Ashok Basnet" userId="b75f6f4236b527a2" providerId="Windows Live" clId="Web-{49F4A222-AE75-4C0B-BD6B-A9AD5B8C6351}" dt="2023-06-16T15:46:40.175" v="88"/>
          <ac:spMkLst>
            <pc:docMk/>
            <pc:sldMk cId="2211755365" sldId="266"/>
            <ac:spMk id="26" creationId="{0EBF3E39-B0BE-496A-8604-9007470FFA3A}"/>
          </ac:spMkLst>
        </pc:spChg>
        <pc:graphicFrameChg chg="add del mod">
          <ac:chgData name="Ashok Basnet" userId="b75f6f4236b527a2" providerId="Windows Live" clId="Web-{49F4A222-AE75-4C0B-BD6B-A9AD5B8C6351}" dt="2023-06-16T15:45:00.953" v="53"/>
          <ac:graphicFrameMkLst>
            <pc:docMk/>
            <pc:sldMk cId="2211755365" sldId="266"/>
            <ac:graphicFrameMk id="6" creationId="{44B42916-652B-F725-0845-C0205F437975}"/>
          </ac:graphicFrameMkLst>
        </pc:graphicFrameChg>
        <pc:graphicFrameChg chg="add mod ord modGraphic">
          <ac:chgData name="Ashok Basnet" userId="b75f6f4236b527a2" providerId="Windows Live" clId="Web-{49F4A222-AE75-4C0B-BD6B-A9AD5B8C6351}" dt="2023-06-16T15:46:40.175" v="88"/>
          <ac:graphicFrameMkLst>
            <pc:docMk/>
            <pc:sldMk cId="2211755365" sldId="266"/>
            <ac:graphicFrameMk id="9" creationId="{CB7A6608-81E0-B83D-1B33-47B112704B8E}"/>
          </ac:graphicFrameMkLst>
        </pc:graphicFrameChg>
      </pc:sldChg>
      <pc:sldChg chg="addSp modSp new">
        <pc:chgData name="Ashok Basnet" userId="b75f6f4236b527a2" providerId="Windows Live" clId="Web-{49F4A222-AE75-4C0B-BD6B-A9AD5B8C6351}" dt="2023-06-16T16:53:40.406" v="160"/>
        <pc:sldMkLst>
          <pc:docMk/>
          <pc:sldMk cId="1308376916" sldId="267"/>
        </pc:sldMkLst>
        <pc:spChg chg="mod">
          <ac:chgData name="Ashok Basnet" userId="b75f6f4236b527a2" providerId="Windows Live" clId="Web-{49F4A222-AE75-4C0B-BD6B-A9AD5B8C6351}" dt="2023-06-16T15:49:48.837" v="112" actId="20577"/>
          <ac:spMkLst>
            <pc:docMk/>
            <pc:sldMk cId="1308376916" sldId="267"/>
            <ac:spMk id="2" creationId="{9DE1C97D-EAE7-A925-9550-F65B2650E711}"/>
          </ac:spMkLst>
        </pc:spChg>
        <pc:spChg chg="mod">
          <ac:chgData name="Ashok Basnet" userId="b75f6f4236b527a2" providerId="Windows Live" clId="Web-{49F4A222-AE75-4C0B-BD6B-A9AD5B8C6351}" dt="2023-06-16T15:52:28.513" v="125" actId="20577"/>
          <ac:spMkLst>
            <pc:docMk/>
            <pc:sldMk cId="1308376916" sldId="267"/>
            <ac:spMk id="3" creationId="{13B1CA67-6EFB-265F-1B53-50AE1C3CA113}"/>
          </ac:spMkLst>
        </pc:spChg>
        <pc:spChg chg="add mod">
          <ac:chgData name="Ashok Basnet" userId="b75f6f4236b527a2" providerId="Windows Live" clId="Web-{49F4A222-AE75-4C0B-BD6B-A9AD5B8C6351}" dt="2023-06-16T16:53:40.406" v="160"/>
          <ac:spMkLst>
            <pc:docMk/>
            <pc:sldMk cId="1308376916" sldId="267"/>
            <ac:spMk id="4" creationId="{C1B66D10-9EE7-2497-39B5-1C070DB699C7}"/>
          </ac:spMkLst>
        </pc:spChg>
      </pc:sldChg>
      <pc:sldChg chg="addSp delSp modSp new del">
        <pc:chgData name="Ashok Basnet" userId="b75f6f4236b527a2" providerId="Windows Live" clId="Web-{49F4A222-AE75-4C0B-BD6B-A9AD5B8C6351}" dt="2023-06-16T16:02:24.970" v="142"/>
        <pc:sldMkLst>
          <pc:docMk/>
          <pc:sldMk cId="279209644" sldId="268"/>
        </pc:sldMkLst>
        <pc:spChg chg="mod">
          <ac:chgData name="Ashok Basnet" userId="b75f6f4236b527a2" providerId="Windows Live" clId="Web-{49F4A222-AE75-4C0B-BD6B-A9AD5B8C6351}" dt="2023-06-16T16:01:04.639" v="128" actId="20577"/>
          <ac:spMkLst>
            <pc:docMk/>
            <pc:sldMk cId="279209644" sldId="268"/>
            <ac:spMk id="3" creationId="{29A9DD36-CAF4-8CE6-230C-F416D7F8005C}"/>
          </ac:spMkLst>
        </pc:spChg>
        <pc:spChg chg="add mod">
          <ac:chgData name="Ashok Basnet" userId="b75f6f4236b527a2" providerId="Windows Live" clId="Web-{49F4A222-AE75-4C0B-BD6B-A9AD5B8C6351}" dt="2023-06-16T16:01:13.421" v="130"/>
          <ac:spMkLst>
            <pc:docMk/>
            <pc:sldMk cId="279209644" sldId="268"/>
            <ac:spMk id="4" creationId="{D48AB6FF-098C-6A67-F537-E0228492135D}"/>
          </ac:spMkLst>
        </pc:spChg>
        <pc:spChg chg="add mod">
          <ac:chgData name="Ashok Basnet" userId="b75f6f4236b527a2" providerId="Windows Live" clId="Web-{49F4A222-AE75-4C0B-BD6B-A9AD5B8C6351}" dt="2023-06-16T16:01:19.827" v="132"/>
          <ac:spMkLst>
            <pc:docMk/>
            <pc:sldMk cId="279209644" sldId="268"/>
            <ac:spMk id="5" creationId="{23182CCF-5A31-3FD1-3B13-F0B037E8B12F}"/>
          </ac:spMkLst>
        </pc:spChg>
        <pc:spChg chg="add mod">
          <ac:chgData name="Ashok Basnet" userId="b75f6f4236b527a2" providerId="Windows Live" clId="Web-{49F4A222-AE75-4C0B-BD6B-A9AD5B8C6351}" dt="2023-06-16T16:01:22.858" v="134"/>
          <ac:spMkLst>
            <pc:docMk/>
            <pc:sldMk cId="279209644" sldId="268"/>
            <ac:spMk id="6" creationId="{410DB077-034D-8D2D-79EB-7EB4034014AC}"/>
          </ac:spMkLst>
        </pc:spChg>
        <pc:spChg chg="add mod">
          <ac:chgData name="Ashok Basnet" userId="b75f6f4236b527a2" providerId="Windows Live" clId="Web-{49F4A222-AE75-4C0B-BD6B-A9AD5B8C6351}" dt="2023-06-16T16:01:33.984" v="136"/>
          <ac:spMkLst>
            <pc:docMk/>
            <pc:sldMk cId="279209644" sldId="268"/>
            <ac:spMk id="7" creationId="{91F212FA-D884-EFD8-D540-1043F2892EE0}"/>
          </ac:spMkLst>
        </pc:spChg>
        <pc:spChg chg="add del mod">
          <ac:chgData name="Ashok Basnet" userId="b75f6f4236b527a2" providerId="Windows Live" clId="Web-{49F4A222-AE75-4C0B-BD6B-A9AD5B8C6351}" dt="2023-06-16T16:01:49.187" v="139"/>
          <ac:spMkLst>
            <pc:docMk/>
            <pc:sldMk cId="279209644" sldId="268"/>
            <ac:spMk id="8" creationId="{F41669EC-F8DE-64A2-AFC9-9D0E603D18EB}"/>
          </ac:spMkLst>
        </pc:spChg>
        <pc:spChg chg="add mod">
          <ac:chgData name="Ashok Basnet" userId="b75f6f4236b527a2" providerId="Windows Live" clId="Web-{49F4A222-AE75-4C0B-BD6B-A9AD5B8C6351}" dt="2023-06-16T16:01:58.422" v="141"/>
          <ac:spMkLst>
            <pc:docMk/>
            <pc:sldMk cId="279209644" sldId="268"/>
            <ac:spMk id="9" creationId="{6D59E414-3DEE-AC0A-9AD5-1FBEEA1918A3}"/>
          </ac:spMkLst>
        </pc:spChg>
      </pc:sldChg>
      <pc:sldChg chg="addSp modSp new del">
        <pc:chgData name="Ashok Basnet" userId="b75f6f4236b527a2" providerId="Windows Live" clId="Web-{49F4A222-AE75-4C0B-BD6B-A9AD5B8C6351}" dt="2023-06-16T16:51:30.512" v="148"/>
        <pc:sldMkLst>
          <pc:docMk/>
          <pc:sldMk cId="399531185" sldId="268"/>
        </pc:sldMkLst>
        <pc:spChg chg="add mod">
          <ac:chgData name="Ashok Basnet" userId="b75f6f4236b527a2" providerId="Windows Live" clId="Web-{49F4A222-AE75-4C0B-BD6B-A9AD5B8C6351}" dt="2023-06-16T16:50:36.683" v="145"/>
          <ac:spMkLst>
            <pc:docMk/>
            <pc:sldMk cId="399531185" sldId="268"/>
            <ac:spMk id="4" creationId="{33298708-9C1A-FBE7-A3C4-63C9F8707AFA}"/>
          </ac:spMkLst>
        </pc:spChg>
        <pc:spChg chg="add mod">
          <ac:chgData name="Ashok Basnet" userId="b75f6f4236b527a2" providerId="Windows Live" clId="Web-{49F4A222-AE75-4C0B-BD6B-A9AD5B8C6351}" dt="2023-06-16T16:51:19.824" v="147"/>
          <ac:spMkLst>
            <pc:docMk/>
            <pc:sldMk cId="399531185" sldId="268"/>
            <ac:spMk id="5" creationId="{97D83F77-6E90-D524-9735-0138AD5074C1}"/>
          </ac:spMkLst>
        </pc:spChg>
      </pc:sldChg>
      <pc:sldChg chg="addSp delSp modSp new">
        <pc:chgData name="Ashok Basnet" userId="b75f6f4236b527a2" providerId="Windows Live" clId="Web-{49F4A222-AE75-4C0B-BD6B-A9AD5B8C6351}" dt="2023-06-16T17:05:50.438" v="169"/>
        <pc:sldMkLst>
          <pc:docMk/>
          <pc:sldMk cId="920696235" sldId="268"/>
        </pc:sldMkLst>
        <pc:spChg chg="mod">
          <ac:chgData name="Ashok Basnet" userId="b75f6f4236b527a2" providerId="Windows Live" clId="Web-{49F4A222-AE75-4C0B-BD6B-A9AD5B8C6351}" dt="2023-06-16T16:53:09.889" v="157" actId="20577"/>
          <ac:spMkLst>
            <pc:docMk/>
            <pc:sldMk cId="920696235" sldId="268"/>
            <ac:spMk id="3" creationId="{77E4BE73-4A0F-31F6-0929-FB217136AB7D}"/>
          </ac:spMkLst>
        </pc:spChg>
        <pc:spChg chg="add del mod">
          <ac:chgData name="Ashok Basnet" userId="b75f6f4236b527a2" providerId="Windows Live" clId="Web-{49F4A222-AE75-4C0B-BD6B-A9AD5B8C6351}" dt="2023-06-16T17:05:50.438" v="169"/>
          <ac:spMkLst>
            <pc:docMk/>
            <pc:sldMk cId="920696235" sldId="268"/>
            <ac:spMk id="4" creationId="{5F4E203F-4184-3797-8BE0-701F7ACD6C2D}"/>
          </ac:spMkLst>
        </pc:spChg>
        <pc:spChg chg="add del mod">
          <ac:chgData name="Ashok Basnet" userId="b75f6f4236b527a2" providerId="Windows Live" clId="Web-{49F4A222-AE75-4C0B-BD6B-A9AD5B8C6351}" dt="2023-06-16T17:05:48.735" v="168"/>
          <ac:spMkLst>
            <pc:docMk/>
            <pc:sldMk cId="920696235" sldId="268"/>
            <ac:spMk id="5" creationId="{40636A1C-D68A-A04F-629B-9A8F10F75545}"/>
          </ac:spMkLst>
        </pc:spChg>
        <pc:spChg chg="add mod">
          <ac:chgData name="Ashok Basnet" userId="b75f6f4236b527a2" providerId="Windows Live" clId="Web-{49F4A222-AE75-4C0B-BD6B-A9AD5B8C6351}" dt="2023-06-16T16:53:13.186" v="158" actId="1076"/>
          <ac:spMkLst>
            <pc:docMk/>
            <pc:sldMk cId="920696235" sldId="268"/>
            <ac:spMk id="6" creationId="{3FB66560-494F-8B9B-7CCB-AA93D15CDD09}"/>
          </ac:spMkLst>
        </pc:spChg>
        <pc:spChg chg="add del mod">
          <ac:chgData name="Ashok Basnet" userId="b75f6f4236b527a2" providerId="Windows Live" clId="Web-{49F4A222-AE75-4C0B-BD6B-A9AD5B8C6351}" dt="2023-06-16T17:05:45.985" v="167"/>
          <ac:spMkLst>
            <pc:docMk/>
            <pc:sldMk cId="920696235" sldId="268"/>
            <ac:spMk id="7" creationId="{94CB0D47-5C52-5FDF-764A-EE7CF9EB4BBB}"/>
          </ac:spMkLst>
        </pc:spChg>
        <pc:spChg chg="add del mod">
          <ac:chgData name="Ashok Basnet" userId="b75f6f4236b527a2" providerId="Windows Live" clId="Web-{49F4A222-AE75-4C0B-BD6B-A9AD5B8C6351}" dt="2023-06-16T17:05:43.829" v="166"/>
          <ac:spMkLst>
            <pc:docMk/>
            <pc:sldMk cId="920696235" sldId="268"/>
            <ac:spMk id="8" creationId="{8980D8C3-D9CF-9789-C36F-93311DE82BD5}"/>
          </ac:spMkLst>
        </pc:spChg>
      </pc:sldChg>
    </pc:docChg>
  </pc:docChgLst>
  <pc:docChgLst>
    <pc:chgData name="Ashok Basnet" userId="b75f6f4236b527a2" providerId="Windows Live" clId="Web-{B505D677-9C8A-46A1-8B63-3BB0F81B04C5}"/>
    <pc:docChg chg="addSld modSld">
      <pc:chgData name="Ashok Basnet" userId="b75f6f4236b527a2" providerId="Windows Live" clId="Web-{B505D677-9C8A-46A1-8B63-3BB0F81B04C5}" dt="2023-06-16T13:00:26.971" v="147" actId="14100"/>
      <pc:docMkLst>
        <pc:docMk/>
      </pc:docMkLst>
      <pc:sldChg chg="addSp delSp modSp mod setBg">
        <pc:chgData name="Ashok Basnet" userId="b75f6f4236b527a2" providerId="Windows Live" clId="Web-{B505D677-9C8A-46A1-8B63-3BB0F81B04C5}" dt="2023-06-16T13:00:26.971" v="147" actId="14100"/>
        <pc:sldMkLst>
          <pc:docMk/>
          <pc:sldMk cId="2806254494" sldId="259"/>
        </pc:sldMkLst>
        <pc:spChg chg="mod">
          <ac:chgData name="Ashok Basnet" userId="b75f6f4236b527a2" providerId="Windows Live" clId="Web-{B505D677-9C8A-46A1-8B63-3BB0F81B04C5}" dt="2023-06-16T13:00:02.142" v="141" actId="14100"/>
          <ac:spMkLst>
            <pc:docMk/>
            <pc:sldMk cId="2806254494" sldId="259"/>
            <ac:spMk id="2" creationId="{B85AE9E6-4B75-6E19-E6EB-C40F2306E672}"/>
          </ac:spMkLst>
        </pc:spChg>
        <pc:spChg chg="mod">
          <ac:chgData name="Ashok Basnet" userId="b75f6f4236b527a2" providerId="Windows Live" clId="Web-{B505D677-9C8A-46A1-8B63-3BB0F81B04C5}" dt="2023-06-16T13:00:26.971" v="147" actId="14100"/>
          <ac:spMkLst>
            <pc:docMk/>
            <pc:sldMk cId="2806254494" sldId="259"/>
            <ac:spMk id="3" creationId="{13378E38-C94A-9B90-F4E1-5B4BEF7CF019}"/>
          </ac:spMkLst>
        </pc:spChg>
        <pc:spChg chg="add del">
          <ac:chgData name="Ashok Basnet" userId="b75f6f4236b527a2" providerId="Windows Live" clId="Web-{B505D677-9C8A-46A1-8B63-3BB0F81B04C5}" dt="2023-06-16T12:59:28.078" v="134"/>
          <ac:spMkLst>
            <pc:docMk/>
            <pc:sldMk cId="2806254494" sldId="259"/>
            <ac:spMk id="9" creationId="{E51BA4DF-2BD4-4EC2-B1DB-B27C8AC71864}"/>
          </ac:spMkLst>
        </pc:spChg>
        <pc:spChg chg="add">
          <ac:chgData name="Ashok Basnet" userId="b75f6f4236b527a2" providerId="Windows Live" clId="Web-{B505D677-9C8A-46A1-8B63-3BB0F81B04C5}" dt="2023-06-16T12:59:28.078" v="134"/>
          <ac:spMkLst>
            <pc:docMk/>
            <pc:sldMk cId="2806254494" sldId="259"/>
            <ac:spMk id="14" creationId="{F944E337-3E5D-4A1F-A5A1-2057F25B8A7B}"/>
          </ac:spMkLst>
        </pc:spChg>
        <pc:spChg chg="add">
          <ac:chgData name="Ashok Basnet" userId="b75f6f4236b527a2" providerId="Windows Live" clId="Web-{B505D677-9C8A-46A1-8B63-3BB0F81B04C5}" dt="2023-06-16T12:59:28.078" v="134"/>
          <ac:spMkLst>
            <pc:docMk/>
            <pc:sldMk cId="2806254494" sldId="259"/>
            <ac:spMk id="16" creationId="{4DA50D69-7CF7-4844-B844-A2B821C77F24}"/>
          </ac:spMkLst>
        </pc:spChg>
        <pc:picChg chg="add mod">
          <ac:chgData name="Ashok Basnet" userId="b75f6f4236b527a2" providerId="Windows Live" clId="Web-{B505D677-9C8A-46A1-8B63-3BB0F81B04C5}" dt="2023-06-16T12:59:47.548" v="138" actId="1076"/>
          <ac:picMkLst>
            <pc:docMk/>
            <pc:sldMk cId="2806254494" sldId="259"/>
            <ac:picMk id="5" creationId="{6261F358-3213-FC11-70B3-1326392B4E16}"/>
          </ac:picMkLst>
        </pc:picChg>
      </pc:sldChg>
      <pc:sldChg chg="addSp modSp add mod replId setBg">
        <pc:chgData name="Ashok Basnet" userId="b75f6f4236b527a2" providerId="Windows Live" clId="Web-{B505D677-9C8A-46A1-8B63-3BB0F81B04C5}" dt="2023-06-16T12:57:43.434" v="118" actId="14100"/>
        <pc:sldMkLst>
          <pc:docMk/>
          <pc:sldMk cId="2917091269" sldId="260"/>
        </pc:sldMkLst>
        <pc:spChg chg="mod">
          <ac:chgData name="Ashok Basnet" userId="b75f6f4236b527a2" providerId="Windows Live" clId="Web-{B505D677-9C8A-46A1-8B63-3BB0F81B04C5}" dt="2023-06-16T12:57:43.434" v="118" actId="14100"/>
          <ac:spMkLst>
            <pc:docMk/>
            <pc:sldMk cId="2917091269" sldId="260"/>
            <ac:spMk id="2" creationId="{B85AE9E6-4B75-6E19-E6EB-C40F2306E672}"/>
          </ac:spMkLst>
        </pc:spChg>
        <pc:spChg chg="mod">
          <ac:chgData name="Ashok Basnet" userId="b75f6f4236b527a2" providerId="Windows Live" clId="Web-{B505D677-9C8A-46A1-8B63-3BB0F81B04C5}" dt="2023-06-16T12:57:37.230" v="117" actId="14100"/>
          <ac:spMkLst>
            <pc:docMk/>
            <pc:sldMk cId="2917091269" sldId="260"/>
            <ac:spMk id="3" creationId="{13378E38-C94A-9B90-F4E1-5B4BEF7CF019}"/>
          </ac:spMkLst>
        </pc:spChg>
        <pc:spChg chg="add">
          <ac:chgData name="Ashok Basnet" userId="b75f6f4236b527a2" providerId="Windows Live" clId="Web-{B505D677-9C8A-46A1-8B63-3BB0F81B04C5}" dt="2023-06-16T12:56:32.025" v="104"/>
          <ac:spMkLst>
            <pc:docMk/>
            <pc:sldMk cId="2917091269" sldId="260"/>
            <ac:spMk id="9" creationId="{79BB35BC-D5C2-4C8B-A22A-A71E6191913B}"/>
          </ac:spMkLst>
        </pc:spChg>
        <pc:picChg chg="add mod">
          <ac:chgData name="Ashok Basnet" userId="b75f6f4236b527a2" providerId="Windows Live" clId="Web-{B505D677-9C8A-46A1-8B63-3BB0F81B04C5}" dt="2023-06-16T12:57:30.918" v="116" actId="1076"/>
          <ac:picMkLst>
            <pc:docMk/>
            <pc:sldMk cId="2917091269" sldId="260"/>
            <ac:picMk id="5" creationId="{FE3909D7-3CA3-9CBE-B964-B98436BF78BB}"/>
          </ac:picMkLst>
        </pc:picChg>
      </pc:sldChg>
      <pc:sldChg chg="addSp delSp modSp add mod replId setBg">
        <pc:chgData name="Ashok Basnet" userId="b75f6f4236b527a2" providerId="Windows Live" clId="Web-{B505D677-9C8A-46A1-8B63-3BB0F81B04C5}" dt="2023-06-16T12:56:19.946" v="103" actId="20577"/>
        <pc:sldMkLst>
          <pc:docMk/>
          <pc:sldMk cId="1494200379" sldId="261"/>
        </pc:sldMkLst>
        <pc:spChg chg="mo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2" creationId="{B85AE9E6-4B75-6E19-E6EB-C40F2306E672}"/>
          </ac:spMkLst>
        </pc:spChg>
        <pc:spChg chg="add del mo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" creationId="{13378E38-C94A-9B90-F4E1-5B4BEF7CF019}"/>
          </ac:spMkLst>
        </pc:spChg>
        <pc:spChg chg="add del">
          <ac:chgData name="Ashok Basnet" userId="b75f6f4236b527a2" providerId="Windows Live" clId="Web-{B505D677-9C8A-46A1-8B63-3BB0F81B04C5}" dt="2023-06-16T12:55:37.413" v="91"/>
          <ac:spMkLst>
            <pc:docMk/>
            <pc:sldMk cId="1494200379" sldId="261"/>
            <ac:spMk id="8" creationId="{907EF6B7-1338-4443-8C46-6A318D952DFD}"/>
          </ac:spMkLst>
        </pc:spChg>
        <pc:spChg chg="add del">
          <ac:chgData name="Ashok Basnet" userId="b75f6f4236b527a2" providerId="Windows Live" clId="Web-{B505D677-9C8A-46A1-8B63-3BB0F81B04C5}" dt="2023-06-16T12:55:59.899" v="97"/>
          <ac:spMkLst>
            <pc:docMk/>
            <pc:sldMk cId="1494200379" sldId="261"/>
            <ac:spMk id="9" creationId="{8380AD67-C5CA-4918-B4BB-C359BB03EEDD}"/>
          </ac:spMkLst>
        </pc:spChg>
        <pc:spChg chg="add del">
          <ac:chgData name="Ashok Basnet" userId="b75f6f4236b527a2" providerId="Windows Live" clId="Web-{B505D677-9C8A-46A1-8B63-3BB0F81B04C5}" dt="2023-06-16T12:55:37.413" v="91"/>
          <ac:spMkLst>
            <pc:docMk/>
            <pc:sldMk cId="1494200379" sldId="261"/>
            <ac:spMk id="10" creationId="{DAAE4CDD-124C-4DCF-9584-B6033B545DD5}"/>
          </ac:spMkLst>
        </pc:spChg>
        <pc:spChg chg="add del">
          <ac:chgData name="Ashok Basnet" userId="b75f6f4236b527a2" providerId="Windows Live" clId="Web-{B505D677-9C8A-46A1-8B63-3BB0F81B04C5}" dt="2023-06-16T12:55:59.899" v="97"/>
          <ac:spMkLst>
            <pc:docMk/>
            <pc:sldMk cId="1494200379" sldId="261"/>
            <ac:spMk id="11" creationId="{EABAD4DA-87BA-4F70-9EF0-45C6BCF17823}"/>
          </ac:spMkLst>
        </pc:spChg>
        <pc:spChg chg="add del">
          <ac:chgData name="Ashok Basnet" userId="b75f6f4236b527a2" providerId="Windows Live" clId="Web-{B505D677-9C8A-46A1-8B63-3BB0F81B04C5}" dt="2023-06-16T12:55:37.413" v="91"/>
          <ac:spMkLst>
            <pc:docMk/>
            <pc:sldMk cId="1494200379" sldId="261"/>
            <ac:spMk id="12" creationId="{081E4A58-353D-44AE-B2FC-2A74E2E400F7}"/>
          </ac:spMkLst>
        </pc:spChg>
        <pc:spChg chg="add del">
          <ac:chgData name="Ashok Basnet" userId="b75f6f4236b527a2" providerId="Windows Live" clId="Web-{B505D677-9C8A-46A1-8B63-3BB0F81B04C5}" dt="2023-06-16T12:55:59.899" v="97"/>
          <ac:spMkLst>
            <pc:docMk/>
            <pc:sldMk cId="1494200379" sldId="261"/>
            <ac:spMk id="13" creationId="{915128D9-2797-47FA-B6FE-EC24E6B8437A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4" creationId="{4300840D-0A0B-4512-BACA-B439D5B9C57C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5" creationId="{09588DA8-065E-4F6F-8EFD-43104AB2E0CF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6" creationId="{D2B78728-A580-49A7-84F9-6EF6F583ADE0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7" creationId="{C4285719-470E-454C-AF62-8323075F1F5B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8" creationId="{38FAA1A1-D861-433F-88FA-1E9D6FD31D11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19" creationId="{CD9FE4EF-C4D8-49A0-B2FF-81D8DB7D8A24}"/>
          </ac:spMkLst>
        </pc:spChg>
        <pc:spChg chg="add del">
          <ac:chgData name="Ashok Basnet" userId="b75f6f4236b527a2" providerId="Windows Live" clId="Web-{B505D677-9C8A-46A1-8B63-3BB0F81B04C5}" dt="2023-06-16T12:55:44.320" v="93"/>
          <ac:spMkLst>
            <pc:docMk/>
            <pc:sldMk cId="1494200379" sldId="261"/>
            <ac:spMk id="20" creationId="{8D71EDA1-87BF-4D5D-AB79-F346FD19278A}"/>
          </ac:spMkLst>
        </pc:spChg>
        <pc:spChg chg="add del">
          <ac:chgData name="Ashok Basnet" userId="b75f6f4236b527a2" providerId="Windows Live" clId="Web-{B505D677-9C8A-46A1-8B63-3BB0F81B04C5}" dt="2023-06-16T12:56:07.258" v="99"/>
          <ac:spMkLst>
            <pc:docMk/>
            <pc:sldMk cId="1494200379" sldId="261"/>
            <ac:spMk id="21" creationId="{6C4028FD-8BAA-4A19-BFDE-594D991B7552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2" creationId="{6691AC69-A76E-4DAB-B565-468B6B87ACF3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3" creationId="{E92FEB64-6EEA-4759-B4A4-BD2C1E660BA8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4" creationId="{B10BB131-AC8E-4A8E-A5D1-36260F720C3B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5" creationId="{14847E93-7DC1-4D4B-8829-B19AA7137C50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6" creationId="{5566D6E1-03A1-4D73-A4E0-35D74D568A04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7" creationId="{9F835A99-04AC-494A-A572-AFE8413CC938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8" creationId="{7B786209-1B0B-4CA9-9BDD-F7327066A84D}"/>
          </ac:spMkLst>
        </pc:spChg>
        <pc:spChg chg="add del">
          <ac:chgData name="Ashok Basnet" userId="b75f6f4236b527a2" providerId="Windows Live" clId="Web-{B505D677-9C8A-46A1-8B63-3BB0F81B04C5}" dt="2023-06-16T12:55:50.492" v="95"/>
          <ac:spMkLst>
            <pc:docMk/>
            <pc:sldMk cId="1494200379" sldId="261"/>
            <ac:spMk id="29" creationId="{2D2964BB-484D-45AE-AD66-D407D0629652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2" creationId="{09588DA8-065E-4F6F-8EFD-43104AB2E0CF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3" creationId="{C4285719-470E-454C-AF62-8323075F1F5B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4" creationId="{CD9FE4EF-C4D8-49A0-B2FF-81D8DB7D8A24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5" creationId="{4300840D-0A0B-4512-BACA-B439D5B9C57C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6" creationId="{D2B78728-A580-49A7-84F9-6EF6F583ADE0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7" creationId="{38FAA1A1-D861-433F-88FA-1E9D6FD31D11}"/>
          </ac:spMkLst>
        </pc:spChg>
        <pc:spChg chg="add">
          <ac:chgData name="Ashok Basnet" userId="b75f6f4236b527a2" providerId="Windows Live" clId="Web-{B505D677-9C8A-46A1-8B63-3BB0F81B04C5}" dt="2023-06-16T12:56:07.258" v="100"/>
          <ac:spMkLst>
            <pc:docMk/>
            <pc:sldMk cId="1494200379" sldId="261"/>
            <ac:spMk id="38" creationId="{8D71EDA1-87BF-4D5D-AB79-F346FD19278A}"/>
          </ac:spMkLst>
        </pc:spChg>
        <pc:spChg chg="add mod">
          <ac:chgData name="Ashok Basnet" userId="b75f6f4236b527a2" providerId="Windows Live" clId="Web-{B505D677-9C8A-46A1-8B63-3BB0F81B04C5}" dt="2023-06-16T12:56:19.946" v="103" actId="20577"/>
          <ac:spMkLst>
            <pc:docMk/>
            <pc:sldMk cId="1494200379" sldId="261"/>
            <ac:spMk id="39" creationId="{13378E38-C94A-9B90-F4E1-5B4BEF7CF019}"/>
          </ac:spMkLst>
        </pc:spChg>
        <pc:graphicFrameChg chg="add del">
          <ac:chgData name="Ashok Basnet" userId="b75f6f4236b527a2" providerId="Windows Live" clId="Web-{B505D677-9C8A-46A1-8B63-3BB0F81B04C5}" dt="2023-06-16T12:56:07.258" v="99"/>
          <ac:graphicFrameMkLst>
            <pc:docMk/>
            <pc:sldMk cId="1494200379" sldId="261"/>
            <ac:graphicFrameMk id="30" creationId="{43E5AC53-697D-2DEE-826E-03F4CC81993A}"/>
          </ac:graphicFrameMkLst>
        </pc:graphicFrameChg>
        <pc:picChg chg="add del">
          <ac:chgData name="Ashok Basnet" userId="b75f6f4236b527a2" providerId="Windows Live" clId="Web-{B505D677-9C8A-46A1-8B63-3BB0F81B04C5}" dt="2023-06-16T12:55:59.899" v="97"/>
          <ac:picMkLst>
            <pc:docMk/>
            <pc:sldMk cId="1494200379" sldId="261"/>
            <ac:picMk id="5" creationId="{2867A887-368A-728C-F072-205E5815CFBC}"/>
          </ac:picMkLst>
        </pc:picChg>
      </pc:sldChg>
      <pc:sldChg chg="modSp add replId">
        <pc:chgData name="Ashok Basnet" userId="b75f6f4236b527a2" providerId="Windows Live" clId="Web-{B505D677-9C8A-46A1-8B63-3BB0F81B04C5}" dt="2023-06-16T12:40:42.739" v="35" actId="20577"/>
        <pc:sldMkLst>
          <pc:docMk/>
          <pc:sldMk cId="22905712" sldId="262"/>
        </pc:sldMkLst>
        <pc:spChg chg="mod">
          <ac:chgData name="Ashok Basnet" userId="b75f6f4236b527a2" providerId="Windows Live" clId="Web-{B505D677-9C8A-46A1-8B63-3BB0F81B04C5}" dt="2023-06-16T12:40:12.003" v="28" actId="20577"/>
          <ac:spMkLst>
            <pc:docMk/>
            <pc:sldMk cId="22905712" sldId="262"/>
            <ac:spMk id="2" creationId="{B85AE9E6-4B75-6E19-E6EB-C40F2306E672}"/>
          </ac:spMkLst>
        </pc:spChg>
        <pc:spChg chg="mod">
          <ac:chgData name="Ashok Basnet" userId="b75f6f4236b527a2" providerId="Windows Live" clId="Web-{B505D677-9C8A-46A1-8B63-3BB0F81B04C5}" dt="2023-06-16T12:40:42.739" v="35" actId="20577"/>
          <ac:spMkLst>
            <pc:docMk/>
            <pc:sldMk cId="22905712" sldId="262"/>
            <ac:spMk id="3" creationId="{13378E38-C94A-9B90-F4E1-5B4BEF7CF019}"/>
          </ac:spMkLst>
        </pc:spChg>
      </pc:sldChg>
      <pc:sldChg chg="addSp delSp modSp add mod replId setBg">
        <pc:chgData name="Ashok Basnet" userId="b75f6f4236b527a2" providerId="Windows Live" clId="Web-{B505D677-9C8A-46A1-8B63-3BB0F81B04C5}" dt="2023-06-16T12:54:44.286" v="88" actId="1076"/>
        <pc:sldMkLst>
          <pc:docMk/>
          <pc:sldMk cId="3158009171" sldId="263"/>
        </pc:sldMkLst>
        <pc:spChg chg="mo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2" creationId="{B85AE9E6-4B75-6E19-E6EB-C40F2306E672}"/>
          </ac:spMkLst>
        </pc:spChg>
        <pc:spChg chg="del mo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3" creationId="{13378E38-C94A-9B90-F4E1-5B4BEF7CF019}"/>
          </ac:spMkLst>
        </pc:spChg>
        <pc:spChg chg="add del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8" creationId="{DAF1966E-FD40-4A4A-B61B-C4DF7FA05F06}"/>
          </ac:spMkLst>
        </pc:spChg>
        <pc:spChg chg="add del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10" creationId="{047BFA19-D45E-416B-A404-7AF2F3F27017}"/>
          </ac:spMkLst>
        </pc:spChg>
        <pc:spChg chg="add del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12" creationId="{8E0105E7-23DB-4CF2-8258-FF47C7620F6E}"/>
          </ac:spMkLst>
        </pc:spChg>
        <pc:spChg chg="add del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14" creationId="{074B4F7D-14B2-478B-8BF5-01E4E0C5D263}"/>
          </ac:spMkLst>
        </pc:spChg>
        <pc:spChg chg="ad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20" creationId="{BACC6370-2D7E-4714-9D71-7542949D7D5D}"/>
          </ac:spMkLst>
        </pc:spChg>
        <pc:spChg chg="ad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22" creationId="{F68B3F68-107C-434F-AA38-110D5EA91B85}"/>
          </ac:spMkLst>
        </pc:spChg>
        <pc:spChg chg="ad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24" creationId="{AAD0DBB9-1A4B-4391-81D4-CB19F9AB918A}"/>
          </ac:spMkLst>
        </pc:spChg>
        <pc:spChg chg="add">
          <ac:chgData name="Ashok Basnet" userId="b75f6f4236b527a2" providerId="Windows Live" clId="Web-{B505D677-9C8A-46A1-8B63-3BB0F81B04C5}" dt="2023-06-16T12:53:48.972" v="81"/>
          <ac:spMkLst>
            <pc:docMk/>
            <pc:sldMk cId="3158009171" sldId="263"/>
            <ac:spMk id="26" creationId="{063BBA22-50EA-4C4D-BE05-F1CE4E63AA56}"/>
          </ac:spMkLst>
        </pc:spChg>
        <pc:graphicFrameChg chg="add mod">
          <ac:chgData name="Ashok Basnet" userId="b75f6f4236b527a2" providerId="Windows Live" clId="Web-{B505D677-9C8A-46A1-8B63-3BB0F81B04C5}" dt="2023-06-16T12:54:44.286" v="88" actId="1076"/>
          <ac:graphicFrameMkLst>
            <pc:docMk/>
            <pc:sldMk cId="3158009171" sldId="263"/>
            <ac:graphicFrameMk id="16" creationId="{C9C1E912-9ADA-E296-73A9-47AFE0754936}"/>
          </ac:graphicFrameMkLst>
        </pc:graphicFrameChg>
      </pc:sldChg>
      <pc:sldChg chg="addSp delSp modSp new mod setBg">
        <pc:chgData name="Ashok Basnet" userId="b75f6f4236b527a2" providerId="Windows Live" clId="Web-{B505D677-9C8A-46A1-8B63-3BB0F81B04C5}" dt="2023-06-16T12:55:11.366" v="89"/>
        <pc:sldMkLst>
          <pc:docMk/>
          <pc:sldMk cId="928212207" sldId="264"/>
        </pc:sldMkLst>
        <pc:spChg chg="mod">
          <ac:chgData name="Ashok Basnet" userId="b75f6f4236b527a2" providerId="Windows Live" clId="Web-{B505D677-9C8A-46A1-8B63-3BB0F81B04C5}" dt="2023-06-16T12:55:11.366" v="89"/>
          <ac:spMkLst>
            <pc:docMk/>
            <pc:sldMk cId="928212207" sldId="264"/>
            <ac:spMk id="2" creationId="{5CAC4A4B-8F1A-B214-90B7-4C96DDE3C927}"/>
          </ac:spMkLst>
        </pc:spChg>
        <pc:spChg chg="add del mod">
          <ac:chgData name="Ashok Basnet" userId="b75f6f4236b527a2" providerId="Windows Live" clId="Web-{B505D677-9C8A-46A1-8B63-3BB0F81B04C5}" dt="2023-06-16T12:52:44.766" v="77"/>
          <ac:spMkLst>
            <pc:docMk/>
            <pc:sldMk cId="928212207" sldId="264"/>
            <ac:spMk id="3" creationId="{FC618B19-24BA-9CC7-FB2B-CCA03E78927B}"/>
          </ac:spMkLst>
        </pc:spChg>
        <pc:spChg chg="add del">
          <ac:chgData name="Ashok Basnet" userId="b75f6f4236b527a2" providerId="Windows Live" clId="Web-{B505D677-9C8A-46A1-8B63-3BB0F81B04C5}" dt="2023-06-16T12:52:37.110" v="74"/>
          <ac:spMkLst>
            <pc:docMk/>
            <pc:sldMk cId="928212207" sldId="264"/>
            <ac:spMk id="9" creationId="{BACC6370-2D7E-4714-9D71-7542949D7D5D}"/>
          </ac:spMkLst>
        </pc:spChg>
        <pc:spChg chg="add del">
          <ac:chgData name="Ashok Basnet" userId="b75f6f4236b527a2" providerId="Windows Live" clId="Web-{B505D677-9C8A-46A1-8B63-3BB0F81B04C5}" dt="2023-06-16T12:52:37.110" v="74"/>
          <ac:spMkLst>
            <pc:docMk/>
            <pc:sldMk cId="928212207" sldId="264"/>
            <ac:spMk id="11" creationId="{F68B3F68-107C-434F-AA38-110D5EA91B85}"/>
          </ac:spMkLst>
        </pc:spChg>
        <pc:spChg chg="add del">
          <ac:chgData name="Ashok Basnet" userId="b75f6f4236b527a2" providerId="Windows Live" clId="Web-{B505D677-9C8A-46A1-8B63-3BB0F81B04C5}" dt="2023-06-16T12:52:37.110" v="74"/>
          <ac:spMkLst>
            <pc:docMk/>
            <pc:sldMk cId="928212207" sldId="264"/>
            <ac:spMk id="13" creationId="{AAD0DBB9-1A4B-4391-81D4-CB19F9AB918A}"/>
          </ac:spMkLst>
        </pc:spChg>
        <pc:spChg chg="add del">
          <ac:chgData name="Ashok Basnet" userId="b75f6f4236b527a2" providerId="Windows Live" clId="Web-{B505D677-9C8A-46A1-8B63-3BB0F81B04C5}" dt="2023-06-16T12:52:37.110" v="74"/>
          <ac:spMkLst>
            <pc:docMk/>
            <pc:sldMk cId="928212207" sldId="264"/>
            <ac:spMk id="15" creationId="{063BBA22-50EA-4C4D-BE05-F1CE4E63AA56}"/>
          </ac:spMkLst>
        </pc:spChg>
        <pc:spChg chg="add del">
          <ac:chgData name="Ashok Basnet" userId="b75f6f4236b527a2" providerId="Windows Live" clId="Web-{B505D677-9C8A-46A1-8B63-3BB0F81B04C5}" dt="2023-06-16T12:52:44.735" v="76"/>
          <ac:spMkLst>
            <pc:docMk/>
            <pc:sldMk cId="928212207" sldId="264"/>
            <ac:spMk id="17" creationId="{2E442304-DDBD-4F7B-8017-36BCC863FB40}"/>
          </ac:spMkLst>
        </pc:spChg>
        <pc:spChg chg="add del">
          <ac:chgData name="Ashok Basnet" userId="b75f6f4236b527a2" providerId="Windows Live" clId="Web-{B505D677-9C8A-46A1-8B63-3BB0F81B04C5}" dt="2023-06-16T12:52:44.735" v="76"/>
          <ac:spMkLst>
            <pc:docMk/>
            <pc:sldMk cId="928212207" sldId="264"/>
            <ac:spMk id="18" creationId="{5E107275-3853-46FD-A241-DE4355A42675}"/>
          </ac:spMkLst>
        </pc:spChg>
        <pc:spChg chg="add del">
          <ac:chgData name="Ashok Basnet" userId="b75f6f4236b527a2" providerId="Windows Live" clId="Web-{B505D677-9C8A-46A1-8B63-3BB0F81B04C5}" dt="2023-06-16T12:55:11.366" v="89"/>
          <ac:spMkLst>
            <pc:docMk/>
            <pc:sldMk cId="928212207" sldId="264"/>
            <ac:spMk id="21" creationId="{53B021B3-DE93-4AB7-8A18-CF5F1CED88B8}"/>
          </ac:spMkLst>
        </pc:spChg>
        <pc:spChg chg="add del">
          <ac:chgData name="Ashok Basnet" userId="b75f6f4236b527a2" providerId="Windows Live" clId="Web-{B505D677-9C8A-46A1-8B63-3BB0F81B04C5}" dt="2023-06-16T12:55:11.366" v="89"/>
          <ac:spMkLst>
            <pc:docMk/>
            <pc:sldMk cId="928212207" sldId="264"/>
            <ac:spMk id="22" creationId="{52D502E5-F6B4-4D58-B4AE-FC466FF15EE8}"/>
          </ac:spMkLst>
        </pc:spChg>
        <pc:spChg chg="add del">
          <ac:chgData name="Ashok Basnet" userId="b75f6f4236b527a2" providerId="Windows Live" clId="Web-{B505D677-9C8A-46A1-8B63-3BB0F81B04C5}" dt="2023-06-16T12:55:11.366" v="89"/>
          <ac:spMkLst>
            <pc:docMk/>
            <pc:sldMk cId="928212207" sldId="264"/>
            <ac:spMk id="23" creationId="{9DECDBF4-02B6-4BB4-B65B-B8107AD6A9E8}"/>
          </ac:spMkLst>
        </pc:spChg>
        <pc:spChg chg="add">
          <ac:chgData name="Ashok Basnet" userId="b75f6f4236b527a2" providerId="Windows Live" clId="Web-{B505D677-9C8A-46A1-8B63-3BB0F81B04C5}" dt="2023-06-16T12:55:11.366" v="89"/>
          <ac:spMkLst>
            <pc:docMk/>
            <pc:sldMk cId="928212207" sldId="264"/>
            <ac:spMk id="29" creationId="{6C4028FD-8BAA-4A19-BFDE-594D991B7552}"/>
          </ac:spMkLst>
        </pc:spChg>
        <pc:graphicFrameChg chg="add del">
          <ac:chgData name="Ashok Basnet" userId="b75f6f4236b527a2" providerId="Windows Live" clId="Web-{B505D677-9C8A-46A1-8B63-3BB0F81B04C5}" dt="2023-06-16T12:52:37.110" v="74"/>
          <ac:graphicFrameMkLst>
            <pc:docMk/>
            <pc:sldMk cId="928212207" sldId="264"/>
            <ac:graphicFrameMk id="5" creationId="{89B2B131-6B4B-AC8E-DEC5-FE1664AAEAD0}"/>
          </ac:graphicFrameMkLst>
        </pc:graphicFrameChg>
        <pc:graphicFrameChg chg="add del">
          <ac:chgData name="Ashok Basnet" userId="b75f6f4236b527a2" providerId="Windows Live" clId="Web-{B505D677-9C8A-46A1-8B63-3BB0F81B04C5}" dt="2023-06-16T12:52:44.735" v="76"/>
          <ac:graphicFrameMkLst>
            <pc:docMk/>
            <pc:sldMk cId="928212207" sldId="264"/>
            <ac:graphicFrameMk id="19" creationId="{25DB9432-E9A6-6FC0-0276-2BB801DA0E67}"/>
          </ac:graphicFrameMkLst>
        </pc:graphicFrameChg>
        <pc:graphicFrameChg chg="add mod modGraphic">
          <ac:chgData name="Ashok Basnet" userId="b75f6f4236b527a2" providerId="Windows Live" clId="Web-{B505D677-9C8A-46A1-8B63-3BB0F81B04C5}" dt="2023-06-16T12:55:11.366" v="89"/>
          <ac:graphicFrameMkLst>
            <pc:docMk/>
            <pc:sldMk cId="928212207" sldId="264"/>
            <ac:graphicFrameMk id="24" creationId="{D12FE4F3-2332-7F8A-9935-616601957BFF}"/>
          </ac:graphicFrameMkLst>
        </pc:graphicFrameChg>
      </pc:sldChg>
    </pc:docChg>
  </pc:docChgLst>
  <pc:docChgLst>
    <pc:chgData name="Ashok Basnet" userId="b75f6f4236b527a2" providerId="Windows Live" clId="Web-{94F45DBD-F71B-45F9-A19A-0C380C8FE6DE}"/>
    <pc:docChg chg="addSld delSld modSld sldOrd">
      <pc:chgData name="Ashok Basnet" userId="b75f6f4236b527a2" providerId="Windows Live" clId="Web-{94F45DBD-F71B-45F9-A19A-0C380C8FE6DE}" dt="2024-06-08T10:43:47.961" v="1010" actId="20577"/>
      <pc:docMkLst>
        <pc:docMk/>
      </pc:docMkLst>
      <pc:sldChg chg="modSp">
        <pc:chgData name="Ashok Basnet" userId="b75f6f4236b527a2" providerId="Windows Live" clId="Web-{94F45DBD-F71B-45F9-A19A-0C380C8FE6DE}" dt="2024-06-08T04:00:03.349" v="12" actId="20577"/>
        <pc:sldMkLst>
          <pc:docMk/>
          <pc:sldMk cId="446786722" sldId="257"/>
        </pc:sldMkLst>
        <pc:spChg chg="mod">
          <ac:chgData name="Ashok Basnet" userId="b75f6f4236b527a2" providerId="Windows Live" clId="Web-{94F45DBD-F71B-45F9-A19A-0C380C8FE6DE}" dt="2024-06-08T04:00:03.349" v="12" actId="20577"/>
          <ac:spMkLst>
            <pc:docMk/>
            <pc:sldMk cId="446786722" sldId="257"/>
            <ac:spMk id="19" creationId="{4285A8A7-8858-4C6E-6B97-85CF5710F7AC}"/>
          </ac:spMkLst>
        </pc:spChg>
      </pc:sldChg>
      <pc:sldChg chg="del">
        <pc:chgData name="Ashok Basnet" userId="b75f6f4236b527a2" providerId="Windows Live" clId="Web-{94F45DBD-F71B-45F9-A19A-0C380C8FE6DE}" dt="2024-06-08T04:06:28.627" v="22"/>
        <pc:sldMkLst>
          <pc:docMk/>
          <pc:sldMk cId="2353303678" sldId="258"/>
        </pc:sldMkLst>
      </pc:sldChg>
      <pc:sldChg chg="modSp new">
        <pc:chgData name="Ashok Basnet" userId="b75f6f4236b527a2" providerId="Windows Live" clId="Web-{94F45DBD-F71B-45F9-A19A-0C380C8FE6DE}" dt="2024-06-08T05:38:22.200" v="416" actId="20577"/>
        <pc:sldMkLst>
          <pc:docMk/>
          <pc:sldMk cId="2393279124" sldId="258"/>
        </pc:sldMkLst>
        <pc:spChg chg="mod">
          <ac:chgData name="Ashok Basnet" userId="b75f6f4236b527a2" providerId="Windows Live" clId="Web-{94F45DBD-F71B-45F9-A19A-0C380C8FE6DE}" dt="2024-06-08T04:10:03.248" v="39" actId="14100"/>
          <ac:spMkLst>
            <pc:docMk/>
            <pc:sldMk cId="2393279124" sldId="258"/>
            <ac:spMk id="2" creationId="{805CADBD-851C-C1A0-F7CA-77D46B909B1A}"/>
          </ac:spMkLst>
        </pc:spChg>
        <pc:spChg chg="mod">
          <ac:chgData name="Ashok Basnet" userId="b75f6f4236b527a2" providerId="Windows Live" clId="Web-{94F45DBD-F71B-45F9-A19A-0C380C8FE6DE}" dt="2024-06-08T05:38:22.200" v="416" actId="20577"/>
          <ac:spMkLst>
            <pc:docMk/>
            <pc:sldMk cId="2393279124" sldId="258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5.705" v="18"/>
        <pc:sldMkLst>
          <pc:docMk/>
          <pc:sldMk cId="2806254494" sldId="259"/>
        </pc:sldMkLst>
      </pc:sldChg>
      <pc:sldChg chg="modSp add replId">
        <pc:chgData name="Ashok Basnet" userId="b75f6f4236b527a2" providerId="Windows Live" clId="Web-{94F45DBD-F71B-45F9-A19A-0C380C8FE6DE}" dt="2024-06-08T04:22:03.777" v="139" actId="20577"/>
        <pc:sldMkLst>
          <pc:docMk/>
          <pc:sldMk cId="3411338041" sldId="259"/>
        </pc:sldMkLst>
        <pc:spChg chg="mod">
          <ac:chgData name="Ashok Basnet" userId="b75f6f4236b527a2" providerId="Windows Live" clId="Web-{94F45DBD-F71B-45F9-A19A-0C380C8FE6DE}" dt="2024-06-08T04:22:03.777" v="139" actId="20577"/>
          <ac:spMkLst>
            <pc:docMk/>
            <pc:sldMk cId="3411338041" sldId="259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4.815" v="16"/>
        <pc:sldMkLst>
          <pc:docMk/>
          <pc:sldMk cId="2917091269" sldId="260"/>
        </pc:sldMkLst>
      </pc:sldChg>
      <pc:sldChg chg="modSp add ord replId">
        <pc:chgData name="Ashok Basnet" userId="b75f6f4236b527a2" providerId="Windows Live" clId="Web-{94F45DBD-F71B-45F9-A19A-0C380C8FE6DE}" dt="2024-06-08T10:37:23.250" v="1007" actId="20577"/>
        <pc:sldMkLst>
          <pc:docMk/>
          <pc:sldMk cId="3765846496" sldId="260"/>
        </pc:sldMkLst>
        <pc:spChg chg="mod">
          <ac:chgData name="Ashok Basnet" userId="b75f6f4236b527a2" providerId="Windows Live" clId="Web-{94F45DBD-F71B-45F9-A19A-0C380C8FE6DE}" dt="2024-06-08T09:54:12.096" v="824" actId="20577"/>
          <ac:spMkLst>
            <pc:docMk/>
            <pc:sldMk cId="3765846496" sldId="260"/>
            <ac:spMk id="2" creationId="{805CADBD-851C-C1A0-F7CA-77D46B909B1A}"/>
          </ac:spMkLst>
        </pc:spChg>
        <pc:spChg chg="mod">
          <ac:chgData name="Ashok Basnet" userId="b75f6f4236b527a2" providerId="Windows Live" clId="Web-{94F45DBD-F71B-45F9-A19A-0C380C8FE6DE}" dt="2024-06-08T10:37:23.250" v="1007" actId="20577"/>
          <ac:spMkLst>
            <pc:docMk/>
            <pc:sldMk cId="3765846496" sldId="260"/>
            <ac:spMk id="3" creationId="{133BDE71-6F40-BCCD-A7D1-C9F643D5286B}"/>
          </ac:spMkLst>
        </pc:spChg>
      </pc:sldChg>
      <pc:sldChg chg="modSp add replId">
        <pc:chgData name="Ashok Basnet" userId="b75f6f4236b527a2" providerId="Windows Live" clId="Web-{94F45DBD-F71B-45F9-A19A-0C380C8FE6DE}" dt="2024-06-08T05:58:43.985" v="817" actId="20577"/>
        <pc:sldMkLst>
          <pc:docMk/>
          <pc:sldMk cId="1438687911" sldId="261"/>
        </pc:sldMkLst>
        <pc:spChg chg="mod">
          <ac:chgData name="Ashok Basnet" userId="b75f6f4236b527a2" providerId="Windows Live" clId="Web-{94F45DBD-F71B-45F9-A19A-0C380C8FE6DE}" dt="2024-06-08T05:58:43.985" v="817" actId="20577"/>
          <ac:spMkLst>
            <pc:docMk/>
            <pc:sldMk cId="1438687911" sldId="261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4.361" v="15"/>
        <pc:sldMkLst>
          <pc:docMk/>
          <pc:sldMk cId="1494200379" sldId="261"/>
        </pc:sldMkLst>
      </pc:sldChg>
      <pc:sldChg chg="del">
        <pc:chgData name="Ashok Basnet" userId="b75f6f4236b527a2" providerId="Windows Live" clId="Web-{94F45DBD-F71B-45F9-A19A-0C380C8FE6DE}" dt="2024-06-08T04:06:25.252" v="17"/>
        <pc:sldMkLst>
          <pc:docMk/>
          <pc:sldMk cId="22905712" sldId="262"/>
        </pc:sldMkLst>
      </pc:sldChg>
      <pc:sldChg chg="modSp add replId">
        <pc:chgData name="Ashok Basnet" userId="b75f6f4236b527a2" providerId="Windows Live" clId="Web-{94F45DBD-F71B-45F9-A19A-0C380C8FE6DE}" dt="2024-06-08T05:48:24.473" v="589" actId="20577"/>
        <pc:sldMkLst>
          <pc:docMk/>
          <pc:sldMk cId="638637000" sldId="262"/>
        </pc:sldMkLst>
        <pc:spChg chg="mod">
          <ac:chgData name="Ashok Basnet" userId="b75f6f4236b527a2" providerId="Windows Live" clId="Web-{94F45DBD-F71B-45F9-A19A-0C380C8FE6DE}" dt="2024-06-08T05:48:24.473" v="589" actId="20577"/>
          <ac:spMkLst>
            <pc:docMk/>
            <pc:sldMk cId="638637000" sldId="262"/>
            <ac:spMk id="3" creationId="{133BDE71-6F40-BCCD-A7D1-C9F643D5286B}"/>
          </ac:spMkLst>
        </pc:spChg>
      </pc:sldChg>
      <pc:sldChg chg="modSp add del replId">
        <pc:chgData name="Ashok Basnet" userId="b75f6f4236b527a2" providerId="Windows Live" clId="Web-{94F45DBD-F71B-45F9-A19A-0C380C8FE6DE}" dt="2024-06-08T05:53:01.390" v="771"/>
        <pc:sldMkLst>
          <pc:docMk/>
          <pc:sldMk cId="1664396540" sldId="263"/>
        </pc:sldMkLst>
        <pc:spChg chg="mod">
          <ac:chgData name="Ashok Basnet" userId="b75f6f4236b527a2" providerId="Windows Live" clId="Web-{94F45DBD-F71B-45F9-A19A-0C380C8FE6DE}" dt="2024-06-08T05:53:00.031" v="770" actId="20577"/>
          <ac:spMkLst>
            <pc:docMk/>
            <pc:sldMk cId="1664396540" sldId="263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3.705" v="14"/>
        <pc:sldMkLst>
          <pc:docMk/>
          <pc:sldMk cId="3158009171" sldId="263"/>
        </pc:sldMkLst>
      </pc:sldChg>
      <pc:sldChg chg="modSp add replId">
        <pc:chgData name="Ashok Basnet" userId="b75f6f4236b527a2" providerId="Windows Live" clId="Web-{94F45DBD-F71B-45F9-A19A-0C380C8FE6DE}" dt="2024-06-08T05:57:55.433" v="815" actId="20577"/>
        <pc:sldMkLst>
          <pc:docMk/>
          <pc:sldMk cId="3898031688" sldId="263"/>
        </pc:sldMkLst>
        <pc:spChg chg="mod">
          <ac:chgData name="Ashok Basnet" userId="b75f6f4236b527a2" providerId="Windows Live" clId="Web-{94F45DBD-F71B-45F9-A19A-0C380C8FE6DE}" dt="2024-06-08T05:57:55.433" v="815" actId="20577"/>
          <ac:spMkLst>
            <pc:docMk/>
            <pc:sldMk cId="3898031688" sldId="263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1.486" v="13"/>
        <pc:sldMkLst>
          <pc:docMk/>
          <pc:sldMk cId="928212207" sldId="264"/>
        </pc:sldMkLst>
      </pc:sldChg>
      <pc:sldChg chg="modSp add replId">
        <pc:chgData name="Ashok Basnet" userId="b75f6f4236b527a2" providerId="Windows Live" clId="Web-{94F45DBD-F71B-45F9-A19A-0C380C8FE6DE}" dt="2024-06-08T10:43:47.961" v="1010" actId="20577"/>
        <pc:sldMkLst>
          <pc:docMk/>
          <pc:sldMk cId="1867530985" sldId="264"/>
        </pc:sldMkLst>
        <pc:spChg chg="mod">
          <ac:chgData name="Ashok Basnet" userId="b75f6f4236b527a2" providerId="Windows Live" clId="Web-{94F45DBD-F71B-45F9-A19A-0C380C8FE6DE}" dt="2024-06-08T10:43:47.961" v="1010" actId="20577"/>
          <ac:spMkLst>
            <pc:docMk/>
            <pc:sldMk cId="1867530985" sldId="264"/>
            <ac:spMk id="3" creationId="{133BDE71-6F40-BCCD-A7D1-C9F643D5286B}"/>
          </ac:spMkLst>
        </pc:spChg>
      </pc:sldChg>
      <pc:sldChg chg="del">
        <pc:chgData name="Ashok Basnet" userId="b75f6f4236b527a2" providerId="Windows Live" clId="Web-{94F45DBD-F71B-45F9-A19A-0C380C8FE6DE}" dt="2024-06-08T04:06:27.299" v="21"/>
        <pc:sldMkLst>
          <pc:docMk/>
          <pc:sldMk cId="873107473" sldId="265"/>
        </pc:sldMkLst>
      </pc:sldChg>
      <pc:sldChg chg="del">
        <pc:chgData name="Ashok Basnet" userId="b75f6f4236b527a2" providerId="Windows Live" clId="Web-{94F45DBD-F71B-45F9-A19A-0C380C8FE6DE}" dt="2024-06-08T04:06:26.705" v="20"/>
        <pc:sldMkLst>
          <pc:docMk/>
          <pc:sldMk cId="2211755365" sldId="266"/>
        </pc:sldMkLst>
      </pc:sldChg>
      <pc:sldChg chg="del">
        <pc:chgData name="Ashok Basnet" userId="b75f6f4236b527a2" providerId="Windows Live" clId="Web-{94F45DBD-F71B-45F9-A19A-0C380C8FE6DE}" dt="2024-06-08T04:06:26.268" v="19"/>
        <pc:sldMkLst>
          <pc:docMk/>
          <pc:sldMk cId="130837691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ea typeface="+mj-lt"/>
                <a:cs typeface="+mj-lt"/>
              </a:rPr>
              <a:t>Probabilistic Methods 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By: Ashok Basnet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Bayesian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 BN is a directed graph with the following properties (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contd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…)</a:t>
            </a:r>
            <a:endParaRPr lang="en-US" b="1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If an arc is drawn from Y to Z, then Y is a parent or immediate predecessor of Z, and Z is a descendant of Y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Each variable is conditionally independent of its non-descendants in the graph, given its parents.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ctr">
              <a:buNone/>
            </a:pPr>
            <a:r>
              <a:rPr lang="en-US" sz="4800" dirty="0">
                <a:solidFill>
                  <a:srgbClr val="FFFFFF"/>
                </a:solidFill>
                <a:ea typeface="Calibri"/>
                <a:cs typeface="Calibri"/>
              </a:rPr>
              <a:t>Z</a:t>
            </a: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 descr="A diagram of a toothache&#10;&#10;Description automatically generated">
            <a:extLst>
              <a:ext uri="{FF2B5EF4-FFF2-40B4-BE49-F238E27FC236}">
                <a16:creationId xmlns:a16="http://schemas.microsoft.com/office/drawing/2014/main" id="{1F653E4C-30D9-CF70-F460-23C46BB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345" y="3519622"/>
            <a:ext cx="6035227" cy="30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Bayesian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  <a:ea typeface="Calibri"/>
                <a:cs typeface="Calibri"/>
              </a:rPr>
              <a:t>Incremental Network Construction: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Nodes: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First determine the set of variables that are required to model the domain. Now order them, </a:t>
            </a:r>
            <a:r>
              <a:rPr lang="en-US" b="1" dirty="0">
                <a:ea typeface="Calibri"/>
                <a:cs typeface="Calibri"/>
              </a:rPr>
              <a:t>{ X</a:t>
            </a:r>
            <a:r>
              <a:rPr lang="en-US" b="1" baseline="-25000" dirty="0">
                <a:ea typeface="Calibri"/>
                <a:cs typeface="Calibri"/>
              </a:rPr>
              <a:t>1</a:t>
            </a:r>
            <a:r>
              <a:rPr lang="en-US" b="1" dirty="0">
                <a:ea typeface="Calibri"/>
                <a:cs typeface="Calibri"/>
              </a:rPr>
              <a:t>, X</a:t>
            </a:r>
            <a:r>
              <a:rPr lang="en-US" b="1" baseline="-25000" dirty="0">
                <a:ea typeface="Calibri"/>
                <a:cs typeface="Calibri"/>
              </a:rPr>
              <a:t>2</a:t>
            </a:r>
            <a:r>
              <a:rPr lang="en-US" b="1" dirty="0">
                <a:ea typeface="Calibri"/>
                <a:cs typeface="Calibri"/>
              </a:rPr>
              <a:t>, ….. ,</a:t>
            </a:r>
            <a:r>
              <a:rPr lang="en-US" b="1" err="1">
                <a:ea typeface="Calibri"/>
                <a:cs typeface="Calibri"/>
              </a:rPr>
              <a:t>X</a:t>
            </a:r>
            <a:r>
              <a:rPr lang="en-US" b="1" baseline="-25000" err="1">
                <a:ea typeface="Calibri"/>
                <a:cs typeface="Calibri"/>
              </a:rPr>
              <a:t>n</a:t>
            </a:r>
            <a:r>
              <a:rPr lang="en-US" b="1" baseline="-25000" dirty="0">
                <a:ea typeface="Calibri"/>
                <a:cs typeface="Calibri"/>
              </a:rPr>
              <a:t> </a:t>
            </a:r>
            <a:r>
              <a:rPr lang="en-US" b="1" dirty="0">
                <a:ea typeface="Calibri"/>
                <a:cs typeface="Calibri"/>
              </a:rPr>
              <a:t>}. </a:t>
            </a:r>
            <a:r>
              <a:rPr lang="en-US" dirty="0">
                <a:ea typeface="Calibri"/>
                <a:cs typeface="Calibri"/>
              </a:rPr>
              <a:t>Any order will work, but the resulting network will be more compact if the variables are ordered such that causes precede effects.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Links: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 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for </a:t>
            </a:r>
            <a:r>
              <a:rPr lang="en-US" b="1" dirty="0" err="1">
                <a:solidFill>
                  <a:srgbClr val="0070C0"/>
                </a:solidFill>
                <a:ea typeface="Calibri"/>
                <a:cs typeface="Calibri"/>
              </a:rPr>
              <a:t>i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 = 1 to n do: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ea typeface="Calibri"/>
                <a:cs typeface="Calibri"/>
              </a:rPr>
              <a:t>   - Choose, from </a:t>
            </a:r>
            <a:r>
              <a:rPr lang="en-US" sz="2600" dirty="0">
                <a:ea typeface="+mn-lt"/>
                <a:cs typeface="+mn-lt"/>
              </a:rPr>
              <a:t>{ X</a:t>
            </a:r>
            <a:r>
              <a:rPr lang="en-US" sz="2600" baseline="-25000" dirty="0">
                <a:ea typeface="+mn-lt"/>
                <a:cs typeface="+mn-lt"/>
              </a:rPr>
              <a:t>1</a:t>
            </a:r>
            <a:r>
              <a:rPr lang="en-US" sz="2600" dirty="0">
                <a:ea typeface="+mn-lt"/>
                <a:cs typeface="+mn-lt"/>
              </a:rPr>
              <a:t>, X</a:t>
            </a:r>
            <a:r>
              <a:rPr lang="en-US" sz="2600" baseline="-25000" dirty="0">
                <a:ea typeface="+mn-lt"/>
                <a:cs typeface="+mn-lt"/>
              </a:rPr>
              <a:t>2</a:t>
            </a:r>
            <a:r>
              <a:rPr lang="en-US" sz="2600" dirty="0">
                <a:ea typeface="+mn-lt"/>
                <a:cs typeface="+mn-lt"/>
              </a:rPr>
              <a:t>, ….. ,X</a:t>
            </a:r>
            <a:r>
              <a:rPr lang="en-US" sz="2600" baseline="-25000" dirty="0">
                <a:ea typeface="+mn-lt"/>
                <a:cs typeface="+mn-lt"/>
              </a:rPr>
              <a:t>n-1</a:t>
            </a:r>
            <a:r>
              <a:rPr lang="en-US" sz="2600" dirty="0">
                <a:ea typeface="+mn-lt"/>
                <a:cs typeface="+mn-lt"/>
              </a:rPr>
              <a:t> }, a minimal set of parents for X</a:t>
            </a:r>
            <a:r>
              <a:rPr lang="en-US" sz="2600" baseline="-25000" dirty="0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 such that          equation P(X</a:t>
            </a:r>
            <a:r>
              <a:rPr lang="en-US" sz="2600" baseline="-25000" dirty="0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 | X</a:t>
            </a:r>
            <a:r>
              <a:rPr lang="en-US" sz="2600" baseline="-25000" dirty="0">
                <a:ea typeface="+mn-lt"/>
                <a:cs typeface="+mn-lt"/>
              </a:rPr>
              <a:t>i-1</a:t>
            </a:r>
            <a:r>
              <a:rPr lang="en-US" sz="2600" dirty="0">
                <a:ea typeface="+mn-lt"/>
                <a:cs typeface="+mn-lt"/>
              </a:rPr>
              <a:t>, …., X</a:t>
            </a:r>
            <a:r>
              <a:rPr lang="en-US" sz="2600" baseline="-25000" dirty="0">
                <a:ea typeface="+mn-lt"/>
                <a:cs typeface="+mn-lt"/>
              </a:rPr>
              <a:t>1</a:t>
            </a:r>
            <a:r>
              <a:rPr lang="en-US" sz="2600" dirty="0">
                <a:ea typeface="+mn-lt"/>
                <a:cs typeface="+mn-lt"/>
              </a:rPr>
              <a:t>) = P(X</a:t>
            </a:r>
            <a:r>
              <a:rPr lang="en-US" sz="2600" baseline="-25000" dirty="0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 | Parents(X</a:t>
            </a:r>
            <a:r>
              <a:rPr lang="en-US" sz="2600" baseline="-25000" dirty="0">
                <a:ea typeface="+mn-lt"/>
                <a:cs typeface="+mn-lt"/>
              </a:rPr>
              <a:t>i</a:t>
            </a:r>
            <a:r>
              <a:rPr lang="en-US" sz="2600" dirty="0">
                <a:ea typeface="+mn-lt"/>
                <a:cs typeface="+mn-lt"/>
              </a:rPr>
              <a:t>)) is satisfied.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ea typeface="Calibri"/>
                <a:cs typeface="Calibri"/>
              </a:rPr>
              <a:t>    - For each parent insert a link from the parent to X</a:t>
            </a:r>
            <a:r>
              <a:rPr lang="en-US" sz="2600" baseline="-25000" dirty="0">
                <a:ea typeface="Calibri"/>
                <a:cs typeface="Calibri"/>
              </a:rPr>
              <a:t>i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ea typeface="Calibri"/>
                <a:cs typeface="Calibri"/>
              </a:rPr>
              <a:t>    - Write down the conditional probability table, P(X</a:t>
            </a:r>
            <a:r>
              <a:rPr lang="en-US" sz="2600" baseline="-25000" dirty="0">
                <a:ea typeface="Calibri"/>
                <a:cs typeface="Calibri"/>
              </a:rPr>
              <a:t>i</a:t>
            </a:r>
            <a:r>
              <a:rPr lang="en-US" sz="2600" dirty="0">
                <a:ea typeface="Calibri"/>
                <a:cs typeface="Calibri"/>
              </a:rPr>
              <a:t> | Parents(X</a:t>
            </a:r>
            <a:r>
              <a:rPr lang="en-US" sz="2600" baseline="-25000" dirty="0">
                <a:ea typeface="Calibri"/>
                <a:cs typeface="Calibri"/>
              </a:rPr>
              <a:t>i</a:t>
            </a:r>
            <a:r>
              <a:rPr lang="en-US" sz="2600" dirty="0">
                <a:ea typeface="Calibri"/>
                <a:cs typeface="Calibri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575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Example: </a:t>
            </a:r>
            <a:r>
              <a:rPr lang="en-US" sz="4000" b="1" dirty="0">
                <a:ea typeface="+mj-lt"/>
                <a:cs typeface="+mj-lt"/>
              </a:rPr>
              <a:t>Bayesian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Consider the given example: You have a new burglar alarm installed at home. It is fairly reliable at detecting a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burglary</a:t>
            </a:r>
            <a:r>
              <a:rPr lang="en-US" dirty="0">
                <a:ea typeface="+mn-lt"/>
                <a:cs typeface="+mn-lt"/>
              </a:rPr>
              <a:t>, but also responds on occasion to minor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earthquakes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/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You also have two neighbors,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John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Mary</a:t>
            </a:r>
            <a:r>
              <a:rPr lang="en-US" dirty="0">
                <a:ea typeface="+mn-lt"/>
                <a:cs typeface="+mn-lt"/>
              </a:rPr>
              <a:t>, who have promised to call you at work when they hear the alarm.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John </a:t>
            </a:r>
            <a:r>
              <a:rPr lang="en-US" dirty="0">
                <a:ea typeface="+mn-lt"/>
                <a:cs typeface="+mn-lt"/>
              </a:rPr>
              <a:t>nearly always calls when he hears the alarm, but sometimes confuses the telephone ringing with the alarm and calls then, too.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Mary</a:t>
            </a:r>
            <a:r>
              <a:rPr lang="en-US" dirty="0">
                <a:ea typeface="+mn-lt"/>
                <a:cs typeface="+mn-lt"/>
              </a:rPr>
              <a:t>, on the other hand, likes rather loud music and often misses the alarm altogether.  </a:t>
            </a:r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Given the evidence of who has or has not called, we would like to estimate the probability of a burglary.</a:t>
            </a:r>
            <a:endParaRPr lang="en-US"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80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Bayesian Network</a:t>
            </a:r>
            <a:endParaRPr lang="en-US"/>
          </a:p>
        </p:txBody>
      </p:sp>
      <p:pic>
        <p:nvPicPr>
          <p:cNvPr id="4" name="Content Placeholder 3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CA2DE759-FFBE-CB1A-16E4-C429F1EB3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18" y="1138752"/>
            <a:ext cx="7742764" cy="5531901"/>
          </a:xfrm>
        </p:spPr>
      </p:pic>
    </p:spTree>
    <p:extLst>
      <p:ext uri="{BB962C8B-B14F-4D97-AF65-F5344CB8AC3E}">
        <p14:creationId xmlns:p14="http://schemas.microsoft.com/office/powerpoint/2010/main" val="333143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a typeface="+mj-lt"/>
                <a:cs typeface="+mj-lt"/>
              </a:rPr>
              <a:t>Can also be represented as</a:t>
            </a:r>
            <a:endParaRPr lang="en-US" dirty="0">
              <a:solidFill>
                <a:srgbClr val="C00000"/>
              </a:solidFill>
              <a:ea typeface="Calibri Light"/>
              <a:cs typeface="Calibri Light"/>
            </a:endParaRPr>
          </a:p>
        </p:txBody>
      </p:sp>
      <p:pic>
        <p:nvPicPr>
          <p:cNvPr id="6" name="Content Placeholder 5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89E49643-EAE0-53E5-47CA-E2806CE5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189" y="993848"/>
            <a:ext cx="9485168" cy="5506893"/>
          </a:xfrm>
        </p:spPr>
      </p:pic>
    </p:spTree>
    <p:extLst>
      <p:ext uri="{BB962C8B-B14F-4D97-AF65-F5344CB8AC3E}">
        <p14:creationId xmlns:p14="http://schemas.microsoft.com/office/powerpoint/2010/main" val="263833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Question: </a:t>
            </a:r>
            <a:r>
              <a:rPr lang="en-US" sz="4000" b="1" dirty="0">
                <a:ea typeface="+mj-lt"/>
                <a:cs typeface="+mj-lt"/>
              </a:rPr>
              <a:t>Bayesian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Q1. What is the probability that the alarm has sounded but neither a burglary nor an earthquake has occurred, and both John and Marry call?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Q2. What is the probability that John call ?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Q3. What is the probability that john calls given the Burglary ?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95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Question: </a:t>
            </a:r>
            <a:r>
              <a:rPr lang="en-US" sz="4000" b="1" dirty="0">
                <a:ea typeface="+mj-lt"/>
                <a:cs typeface="+mj-lt"/>
              </a:rPr>
              <a:t>Bayesian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Q1. What is the probability that the alarm has sounded but neither a burglary nor an earthquake has occurred, and both John and Marry call?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70C0"/>
                </a:solidFill>
                <a:ea typeface="Calibri"/>
                <a:cs typeface="Calibri"/>
              </a:rPr>
              <a:t>P(</a:t>
            </a:r>
            <a:r>
              <a:rPr lang="en-US" sz="2400" b="1" err="1">
                <a:solidFill>
                  <a:srgbClr val="0070C0"/>
                </a:solidFill>
                <a:ea typeface="Calibri"/>
                <a:cs typeface="Calibri"/>
              </a:rPr>
              <a:t>john_call</a:t>
            </a:r>
            <a:r>
              <a:rPr lang="en-US" sz="2400" b="1" dirty="0">
                <a:solidFill>
                  <a:srgbClr val="0070C0"/>
                </a:solidFill>
                <a:ea typeface="Calibri"/>
                <a:cs typeface="Calibri"/>
              </a:rPr>
              <a:t> ^ </a:t>
            </a:r>
            <a:r>
              <a:rPr lang="en-US" sz="2400" b="1" err="1">
                <a:solidFill>
                  <a:srgbClr val="0070C0"/>
                </a:solidFill>
                <a:ea typeface="Calibri"/>
                <a:cs typeface="Calibri"/>
              </a:rPr>
              <a:t>mary_call</a:t>
            </a:r>
            <a:r>
              <a:rPr lang="en-US" sz="2400" b="1" dirty="0">
                <a:solidFill>
                  <a:srgbClr val="0070C0"/>
                </a:solidFill>
                <a:ea typeface="Calibri"/>
                <a:cs typeface="Calibri"/>
              </a:rPr>
              <a:t> ^ alarm ^ </a:t>
            </a:r>
            <a:r>
              <a:rPr lang="en-US" sz="2400" b="1" dirty="0">
                <a:solidFill>
                  <a:srgbClr val="0070C0"/>
                </a:solidFill>
                <a:ea typeface="+mn-lt"/>
                <a:cs typeface="+mn-lt"/>
              </a:rPr>
              <a:t>¬burglary ^ ¬earthquake) = 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P(</a:t>
            </a:r>
            <a:r>
              <a:rPr lang="en-US" sz="2400" b="1" err="1">
                <a:solidFill>
                  <a:srgbClr val="FF0000"/>
                </a:solidFill>
                <a:ea typeface="+mn-lt"/>
                <a:cs typeface="+mn-lt"/>
              </a:rPr>
              <a:t>john_call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 | alarm)  P(</a:t>
            </a:r>
            <a:r>
              <a:rPr lang="en-US" sz="2400" b="1" err="1">
                <a:solidFill>
                  <a:srgbClr val="FF0000"/>
                </a:solidFill>
                <a:ea typeface="+mn-lt"/>
                <a:cs typeface="+mn-lt"/>
              </a:rPr>
              <a:t>mary_call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 | alarm) P(alarm | ¬burglary, ¬earthquake) P(¬burglary) P(¬earthquake)</a:t>
            </a:r>
            <a:endParaRPr lang="en-US" sz="24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ea typeface="Calibri"/>
                <a:cs typeface="Calibri"/>
              </a:rPr>
              <a:t>        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   = 0.9 * 0.7 * 0.001 * 0.999 * 0.998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           = 0.00062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94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Question: </a:t>
            </a:r>
            <a:r>
              <a:rPr lang="en-US" sz="4000" b="1" dirty="0">
                <a:ea typeface="+mj-lt"/>
                <a:cs typeface="+mj-lt"/>
              </a:rPr>
              <a:t>Bayesian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Q2. What is the probability that John call ?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    P(j) = P(j | a) P(a) + P(j | </a:t>
            </a:r>
            <a:r>
              <a:rPr lang="en-US" dirty="0">
                <a:solidFill>
                  <a:srgbClr val="202124"/>
                </a:solidFill>
                <a:ea typeface="+mn-lt"/>
                <a:cs typeface="+mn-lt"/>
              </a:rPr>
              <a:t>¬ a) P(¬a)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         = </a:t>
            </a:r>
            <a:r>
              <a:rPr lang="en-US" b="1" dirty="0">
                <a:solidFill>
                  <a:srgbClr val="00B050"/>
                </a:solidFill>
                <a:ea typeface="Calibri"/>
                <a:cs typeface="Calibri"/>
              </a:rPr>
              <a:t>P(j | a)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 {P(a | b, e) P(</a:t>
            </a:r>
            <a:r>
              <a:rPr lang="en-US" err="1">
                <a:solidFill>
                  <a:srgbClr val="00B05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)+ P(a | ¬</a:t>
            </a:r>
            <a:r>
              <a:rPr lang="en-US" err="1">
                <a:solidFill>
                  <a:srgbClr val="00B05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) P(¬</a:t>
            </a:r>
            <a:r>
              <a:rPr lang="en-US" err="1">
                <a:solidFill>
                  <a:srgbClr val="00B05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) + P(a | b, ¬e) P(</a:t>
            </a:r>
            <a:r>
              <a:rPr lang="en-US" err="1">
                <a:solidFill>
                  <a:srgbClr val="00B050"/>
                </a:solidFill>
                <a:ea typeface="Calibri"/>
                <a:cs typeface="Calibri"/>
              </a:rPr>
              <a:t>b,¬e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)          + P(a | ¬b, ¬e)P(¬</a:t>
            </a:r>
            <a:r>
              <a:rPr lang="en-US" err="1">
                <a:solidFill>
                  <a:srgbClr val="00B050"/>
                </a:solidFill>
                <a:ea typeface="Calibri"/>
                <a:cs typeface="Calibri"/>
              </a:rPr>
              <a:t>b,¬e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) } + </a:t>
            </a:r>
            <a:r>
              <a:rPr lang="en-US" b="1" dirty="0">
                <a:solidFill>
                  <a:srgbClr val="FF0000"/>
                </a:solidFill>
                <a:ea typeface="Calibri"/>
                <a:cs typeface="Calibri"/>
              </a:rPr>
              <a:t>P(j | 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b="1" dirty="0">
                <a:solidFill>
                  <a:srgbClr val="FF0000"/>
                </a:solidFill>
                <a:ea typeface="Calibri"/>
                <a:cs typeface="Calibri"/>
              </a:rPr>
              <a:t>a) 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{P(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a | b, e) P(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)+ P(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a | ¬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 P(¬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b,e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 + P(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a | b, ¬e) P(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b,¬e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 + P(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¬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a | ¬b, ¬e)P(¬</a:t>
            </a:r>
            <a:r>
              <a:rPr lang="en-US" err="1">
                <a:solidFill>
                  <a:srgbClr val="FF0000"/>
                </a:solidFill>
                <a:ea typeface="Calibri"/>
                <a:cs typeface="Calibri"/>
              </a:rPr>
              <a:t>b,¬e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) }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               = 0.90 * 0.00252 + 0.05 * 0.9974 = 0.0521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99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Bayesian</a:t>
            </a:r>
            <a:r>
              <a:rPr lang="en-US" sz="4000" b="1" dirty="0">
                <a:ea typeface="+mj-lt"/>
                <a:cs typeface="+mj-lt"/>
              </a:rPr>
              <a:t> Belief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It can readily handle incomplete data sets</a:t>
            </a:r>
            <a:endParaRPr lang="en-US" dirty="0"/>
          </a:p>
          <a:p>
            <a:pPr indent="0" algn="just">
              <a:buNone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It allows one to learn about causal relationships</a:t>
            </a:r>
            <a:endParaRPr lang="en-US" dirty="0"/>
          </a:p>
          <a:p>
            <a:pPr indent="0" algn="just">
              <a:buNone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It readily facilitate use of prior knowledge</a:t>
            </a:r>
            <a:endParaRPr lang="en-US" dirty="0"/>
          </a:p>
          <a:p>
            <a:pPr indent="0" algn="just">
              <a:buNone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It Provide a natural representation for conditional independence</a:t>
            </a:r>
            <a:endParaRPr lang="en-US" dirty="0"/>
          </a:p>
          <a:p>
            <a:pPr indent="0" algn="just">
              <a:buNone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It is more complex to construct the graph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46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Calibri Light"/>
                <a:cs typeface="Calibri Light"/>
              </a:rPr>
              <a:t>Markov 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canonical probabilistic model of temporal or sequential data is called Markov Model or Markov Network</a:t>
            </a:r>
            <a:endParaRPr lang="en-US" dirty="0">
              <a:cs typeface="Calibri"/>
            </a:endParaRPr>
          </a:p>
          <a:p>
            <a:pPr algn="just">
              <a:buFont typeface="Arial"/>
              <a:buChar char="•"/>
            </a:pPr>
            <a:endParaRPr lang="en-US"/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“Future is independent of the past given the present”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 algn="just">
              <a:buFont typeface="Arial"/>
              <a:buChar char="•"/>
            </a:pPr>
            <a:endParaRPr lang="en-US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They model a process that proceeds in steps (time, sequence, trials,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etc.); like a series of probability trees</a:t>
            </a:r>
          </a:p>
          <a:p>
            <a:pPr marL="0" indent="0" algn="just">
              <a:buNone/>
            </a:pPr>
            <a:endParaRPr lang="en-U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cs typeface="Calibri" panose="020F0502020204030204"/>
              </a:rPr>
              <a:t>E.g. 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What is the World at the end of this …………….. ?</a:t>
            </a:r>
            <a:endParaRPr lang="en-US" dirty="0">
              <a:solidFill>
                <a:srgbClr val="0070C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34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4B0D3-9FF5-10B5-8B0D-E2ECDA45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Course Outline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285A8A7-8858-4C6E-6B97-85CF5710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2021634"/>
            <a:ext cx="5689398" cy="3460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Introduction to Probabilistic Reasoning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Bayes Network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Markov Network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DBN’s and HMN’s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78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Question: </a:t>
            </a:r>
            <a:r>
              <a:rPr lang="en-US" sz="4000" b="1" dirty="0">
                <a:ea typeface="+mj-lt"/>
                <a:cs typeface="+mj-lt"/>
              </a:rPr>
              <a:t>Bayesian Network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988499"/>
            <a:ext cx="11782021" cy="568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Q3. What is the  probability that john calls given the Burglary ?</a:t>
            </a:r>
            <a:endParaRPr lang="en-US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    P(j | b) = P(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a|b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) * P(j) + P( 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¬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Calibri"/>
                <a:cs typeface="Calibri"/>
              </a:rPr>
              <a:t>a|b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) * P(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¬j)   ------------------- (1)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 First calculate probability of alarm ringing on burglary: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   P(</a:t>
            </a:r>
            <a:r>
              <a:rPr lang="en-US" dirty="0" err="1">
                <a:solidFill>
                  <a:srgbClr val="202124"/>
                </a:solidFill>
                <a:ea typeface="Calibri"/>
                <a:cs typeface="Calibri"/>
              </a:rPr>
              <a:t>a|b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) = P(b)P(¬e)P(B 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∩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¬E) + P(B)P(E)P(B </a:t>
            </a:r>
            <a:r>
              <a:rPr lang="en-US" sz="2400" dirty="0">
                <a:solidFill>
                  <a:srgbClr val="202124"/>
                </a:solidFill>
                <a:ea typeface="+mn-lt"/>
                <a:cs typeface="+mn-lt"/>
              </a:rPr>
              <a:t>∩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E)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   P(</a:t>
            </a:r>
            <a:r>
              <a:rPr lang="en-US" dirty="0" err="1">
                <a:solidFill>
                  <a:srgbClr val="202124"/>
                </a:solidFill>
                <a:ea typeface="Calibri"/>
                <a:cs typeface="Calibri"/>
              </a:rPr>
              <a:t>a|b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) = 1 * 0.998 8 0.94 + 1 * 0.002 * 0.95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   P(</a:t>
            </a:r>
            <a:r>
              <a:rPr lang="en-US" dirty="0" err="1">
                <a:solidFill>
                  <a:srgbClr val="202124"/>
                </a:solidFill>
                <a:ea typeface="Calibri"/>
                <a:cs typeface="Calibri"/>
              </a:rPr>
              <a:t>a|b</a:t>
            </a: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) = 0.94</a:t>
            </a:r>
          </a:p>
          <a:p>
            <a:pPr marL="0" indent="0" algn="just">
              <a:buNone/>
            </a:pPr>
            <a:r>
              <a:rPr lang="en-US">
                <a:solidFill>
                  <a:srgbClr val="202124"/>
                </a:solidFill>
                <a:ea typeface="Calibri"/>
                <a:cs typeface="Calibri"/>
              </a:rPr>
              <a:t>  Putting value on equation (1)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02124"/>
                </a:solidFill>
                <a:ea typeface="Calibri"/>
                <a:cs typeface="Calibri"/>
              </a:rPr>
              <a:t>   P(j | b) = 0.94 * 0.9 + 0.06 * 0.05 = 0.85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5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 to Probabilistic Reasoning</a:t>
            </a:r>
            <a:endParaRPr lang="en-US" sz="4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>
                <a:ea typeface="Calibri"/>
                <a:cs typeface="Calibri"/>
              </a:rPr>
              <a:t>Agents may need to handle uncertainty, whether due to partial </a:t>
            </a:r>
            <a:r>
              <a:rPr lang="en-US">
                <a:solidFill>
                  <a:srgbClr val="FF0000"/>
                </a:solidFill>
                <a:ea typeface="Calibri"/>
                <a:cs typeface="Calibri"/>
              </a:rPr>
              <a:t>observability, nondeterminism, or a combination of the two.</a:t>
            </a:r>
            <a:r>
              <a:rPr lang="en-US">
                <a:ea typeface="Calibri"/>
                <a:cs typeface="Calibri"/>
              </a:rPr>
              <a:t> </a:t>
            </a:r>
            <a:endParaRPr lang="en-US"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solidFill>
                <a:srgbClr val="C00000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An agent may never know for certain what state it's in or where it will end up after a sequence of actions.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Agent can cope with these defects and make rational judgments and rational decisions to handle such uncertainty and draw valid conclusions.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cs typeface="Calibri" panose="020F0502020204030204"/>
              </a:rPr>
              <a:t>Probability provides a way of summarizing the uncertainty that comes from our laziness and ignorance (both theoretical and practical), thereby solving the quantification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239327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 to Probabilistic Reasoning</a:t>
            </a:r>
            <a:endParaRPr lang="en-US" sz="4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b="1">
                <a:cs typeface="Calibri"/>
              </a:rPr>
              <a:t>What is uncertainty?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lack of the exact knowledge </a:t>
            </a:r>
            <a:r>
              <a:rPr lang="en-US">
                <a:ea typeface="+mn-lt"/>
                <a:cs typeface="+mn-lt"/>
              </a:rPr>
              <a:t>that would enable us to reach a perfectly reliable conclusion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cs typeface="Calibri" panose="020F0502020204030204"/>
              </a:rPr>
              <a:t>Classical logic permits only exact reasoning i.e. perfect knowledge always exists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cs typeface="Calibri" panose="020F0502020204030204"/>
              </a:rPr>
              <a:t>   </a:t>
            </a:r>
            <a:r>
              <a:rPr lang="en-US">
                <a:solidFill>
                  <a:srgbClr val="C00000"/>
                </a:solidFill>
                <a:cs typeface="Calibri" panose="020F0502020204030204"/>
              </a:rPr>
              <a:t>    If A is true </a:t>
            </a:r>
            <a:r>
              <a:rPr lang="en-US" b="1">
                <a:solidFill>
                  <a:srgbClr val="C00000"/>
                </a:solidFill>
                <a:cs typeface="Calibri" panose="020F0502020204030204"/>
              </a:rPr>
              <a:t>THEN </a:t>
            </a:r>
            <a:r>
              <a:rPr lang="en-US">
                <a:solidFill>
                  <a:srgbClr val="C00000"/>
                </a:solidFill>
                <a:cs typeface="Calibri" panose="020F0502020204030204"/>
              </a:rPr>
              <a:t>A is not false  and If B is true </a:t>
            </a:r>
            <a:r>
              <a:rPr lang="en-US" b="1">
                <a:solidFill>
                  <a:srgbClr val="C00000"/>
                </a:solidFill>
                <a:cs typeface="Calibri" panose="020F0502020204030204"/>
              </a:rPr>
              <a:t>THEN </a:t>
            </a:r>
            <a:r>
              <a:rPr lang="en-US">
                <a:solidFill>
                  <a:srgbClr val="C00000"/>
                </a:solidFill>
                <a:cs typeface="Calibri" panose="020F0502020204030204"/>
              </a:rPr>
              <a:t>B is not false.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solidFill>
                <a:srgbClr val="C00000"/>
              </a:solidFill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cs typeface="Calibri" panose="020F0502020204030204"/>
              </a:rPr>
              <a:t>In real world such clear cut knowledge could not be provided to systems.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cs typeface="Calibri" panose="020F0502020204030204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3863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 to Probabilistic Reasoning</a:t>
            </a:r>
            <a:endParaRPr lang="en-US" sz="4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b="1">
                <a:solidFill>
                  <a:srgbClr val="0070C0"/>
                </a:solidFill>
                <a:ea typeface="+mn-lt"/>
                <a:cs typeface="+mn-lt"/>
              </a:rPr>
              <a:t>Sources of Uncertain Knowledge</a:t>
            </a:r>
          </a:p>
          <a:p>
            <a:pPr marL="0" indent="0" algn="just">
              <a:buNone/>
            </a:pP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Weak Implication:</a:t>
            </a:r>
            <a:r>
              <a:rPr lang="en-US">
                <a:ea typeface="+mn-lt"/>
                <a:cs typeface="+mn-lt"/>
              </a:rPr>
              <a:t> Domain experts and knowledge engineer have rather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painful or hopeless task of establishing concrete correlation</a:t>
            </a:r>
            <a:r>
              <a:rPr lang="en-US">
                <a:ea typeface="+mn-lt"/>
                <a:cs typeface="+mn-lt"/>
              </a:rPr>
              <a:t> between IF(Condition) and THEN(action) part of rules.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Vague Data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 sz="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Imprecise Language: </a:t>
            </a:r>
            <a:r>
              <a:rPr lang="en-US">
                <a:ea typeface="+mn-lt"/>
                <a:cs typeface="+mn-lt"/>
              </a:rPr>
              <a:t>NLP is ambiguous and imprecise. We define facts in terms of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often, sometimes, frequently, hardly ever. </a:t>
            </a:r>
            <a:r>
              <a:rPr lang="en-US">
                <a:ea typeface="+mn-lt"/>
                <a:cs typeface="+mn-lt"/>
              </a:rPr>
              <a:t>Such can affect IF-THEN implication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 sz="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Unknown Data: </a:t>
            </a:r>
            <a:r>
              <a:rPr lang="en-US">
                <a:ea typeface="+mn-lt"/>
                <a:cs typeface="+mn-lt"/>
              </a:rPr>
              <a:t>incomplete and missing data should be processes to an approx.  reasoning with this values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8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Combining the views of different experts: </a:t>
            </a:r>
            <a:r>
              <a:rPr lang="en-US">
                <a:ea typeface="+mn-lt"/>
                <a:cs typeface="+mn-lt"/>
              </a:rPr>
              <a:t> Large system uses data from many experts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803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 to Probabilistic Reasoning</a:t>
            </a:r>
            <a:endParaRPr lang="en-US" sz="4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/>
              <a:t>Probabilistic reasoning provides a mathematical framework for representing and manipulating uncertainty. </a:t>
            </a:r>
            <a:endParaRPr lang="en-US"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Unlike deterministic systems, which operate under the assumption of complete and exact information, probabilistic systems acknowledge that the real world is fraught with uncertainties.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solidFill>
                <a:srgbClr val="C00000"/>
              </a:solidFill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Probabilistic reasoning is one of the most important methods to empower AI applications and is widely used, dealing with the uncertainty of the problem to make logical decisions.</a:t>
            </a:r>
            <a:endParaRPr lang="en-US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6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 to Probabilistic Reasoning</a:t>
            </a:r>
            <a:endParaRPr lang="en-US" sz="40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/>
              <a:t>Key Concepts:</a:t>
            </a:r>
          </a:p>
          <a:p>
            <a:pPr marL="971550" lvl="1" indent="-514350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800" b="1">
                <a:solidFill>
                  <a:srgbClr val="0070C0"/>
                </a:solidFill>
                <a:cs typeface="Calibri"/>
              </a:rPr>
              <a:t>Bayesian Networks</a:t>
            </a:r>
          </a:p>
          <a:p>
            <a:pPr marL="971550" lvl="1" indent="-514350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800" b="1">
                <a:solidFill>
                  <a:srgbClr val="0070C0"/>
                </a:solidFill>
                <a:cs typeface="Calibri"/>
              </a:rPr>
              <a:t>Markov Model</a:t>
            </a:r>
          </a:p>
          <a:p>
            <a:pPr marL="971550" lvl="1" indent="-514350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800" b="1">
                <a:solidFill>
                  <a:srgbClr val="0070C0"/>
                </a:solidFill>
                <a:cs typeface="Calibri"/>
              </a:rPr>
              <a:t>Hidden Marko Models </a:t>
            </a:r>
          </a:p>
          <a:p>
            <a:pPr marL="971550" lvl="1" indent="-514350" algn="just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2800" b="1">
                <a:solidFill>
                  <a:srgbClr val="0070C0"/>
                </a:solidFill>
                <a:cs typeface="Calibri"/>
              </a:rPr>
              <a:t>Probabilistic Graphical Models</a:t>
            </a:r>
          </a:p>
        </p:txBody>
      </p:sp>
    </p:spTree>
    <p:extLst>
      <p:ext uri="{BB962C8B-B14F-4D97-AF65-F5344CB8AC3E}">
        <p14:creationId xmlns:p14="http://schemas.microsoft.com/office/powerpoint/2010/main" val="34113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Bayesian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7821768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>
                <a:ea typeface="Calibri"/>
                <a:cs typeface="Calibri"/>
              </a:rPr>
              <a:t>Bayesian Network is a data structure to represent the dependencies among variables. </a:t>
            </a:r>
            <a:endParaRPr lang="en-US"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ea typeface="Calibri" panose="020F0502020204030204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ea typeface="Calibri" panose="020F0502020204030204"/>
                <a:cs typeface="Calibri"/>
              </a:rPr>
              <a:t>Bayesian Network is also known as </a:t>
            </a:r>
            <a:r>
              <a:rPr lang="en-US">
                <a:solidFill>
                  <a:srgbClr val="FF0000"/>
                </a:solidFill>
                <a:ea typeface="Calibri" panose="020F0502020204030204"/>
                <a:cs typeface="Calibri"/>
              </a:rPr>
              <a:t>Belief Network, Probabilistic Network, Causal Network, and Knowledge Map.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>
              <a:solidFill>
                <a:srgbClr val="FF0000"/>
              </a:solidFill>
              <a:ea typeface="Calibri" panose="020F0502020204030204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>
                <a:solidFill>
                  <a:srgbClr val="0070C0"/>
                </a:solidFill>
                <a:ea typeface="Calibri"/>
                <a:cs typeface="Calibri"/>
              </a:rPr>
              <a:t>A Bayesian Network is a directed graph in which each node is annotated with quantitative probability information. 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85A181DA-C4A3-B04F-1C8C-47797C3F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99" y="995966"/>
            <a:ext cx="3845891" cy="52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ADBD-851C-C1A0-F7CA-77D46B9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9" y="224"/>
            <a:ext cx="11782022" cy="992858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Bayesian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DE71-6F40-BCCD-A7D1-C9F643D5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" y="1138752"/>
            <a:ext cx="11782021" cy="5531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ea typeface="Calibri"/>
                <a:cs typeface="Calibri"/>
              </a:rPr>
              <a:t>The full specification follows:</a:t>
            </a: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ea typeface="Calibri"/>
                <a:cs typeface="Calibri"/>
              </a:rPr>
              <a:t>Each node corresponds to a random variable, which may be discrete or continuous. </a:t>
            </a: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solidFill>
                  <a:srgbClr val="00B050"/>
                </a:solidFill>
                <a:cs typeface="Calibri"/>
              </a:rPr>
              <a:t>A set of directed links or arrows connects pairs of nodes. If there is an arrow from node X to node Y,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X is said to be a parent of Y.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The graph has no directed cycles (and hence is a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directed acyclic graph, or DAG)</a:t>
            </a:r>
            <a:endParaRPr lang="en-US" dirty="0">
              <a:solidFill>
                <a:srgbClr val="FF0000"/>
              </a:solidFill>
              <a:ea typeface="Calibri" panose="020F0502020204030204"/>
              <a:cs typeface="Calibri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endParaRPr lang="en-US">
              <a:solidFill>
                <a:srgbClr val="C00000"/>
              </a:solidFill>
              <a:ea typeface="Calibri" panose="020F0502020204030204"/>
              <a:cs typeface="Calibri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Each node X</a:t>
            </a:r>
            <a:r>
              <a:rPr lang="en-US" baseline="-25000" dirty="0">
                <a:solidFill>
                  <a:srgbClr val="0070C0"/>
                </a:solidFill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 has a conditional probability distribution P(X</a:t>
            </a:r>
            <a:r>
              <a:rPr lang="en-US" baseline="-25000" dirty="0">
                <a:solidFill>
                  <a:srgbClr val="0070C0"/>
                </a:solidFill>
                <a:ea typeface="Calibri"/>
                <a:cs typeface="Calibri"/>
              </a:rPr>
              <a:t>i 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| Parents(X</a:t>
            </a:r>
            <a:r>
              <a:rPr lang="en-US" baseline="-25000" dirty="0">
                <a:solidFill>
                  <a:srgbClr val="0070C0"/>
                </a:solidFill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)) that quantifies the effect of the parents on the node.</a:t>
            </a:r>
          </a:p>
        </p:txBody>
      </p:sp>
    </p:spTree>
    <p:extLst>
      <p:ext uri="{BB962C8B-B14F-4D97-AF65-F5344CB8AC3E}">
        <p14:creationId xmlns:p14="http://schemas.microsoft.com/office/powerpoint/2010/main" val="18675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Probabilistic Methods </vt:lpstr>
      <vt:lpstr>Course Outline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Introduction to Probabilistic Reasoning</vt:lpstr>
      <vt:lpstr>Bayesian Network</vt:lpstr>
      <vt:lpstr>Bayesian Network</vt:lpstr>
      <vt:lpstr>Bayesian Network</vt:lpstr>
      <vt:lpstr>Bayesian Network</vt:lpstr>
      <vt:lpstr>Example: Bayesian Network</vt:lpstr>
      <vt:lpstr>Bayesian Network</vt:lpstr>
      <vt:lpstr>Can also be represented as</vt:lpstr>
      <vt:lpstr>Question: Bayesian Network</vt:lpstr>
      <vt:lpstr>Question: Bayesian Network</vt:lpstr>
      <vt:lpstr>Question: Bayesian Network</vt:lpstr>
      <vt:lpstr>Bayesian Belief Network</vt:lpstr>
      <vt:lpstr>Markov Network</vt:lpstr>
      <vt:lpstr>Question: Bayesian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Methods </dc:title>
  <dc:creator/>
  <cp:revision>396</cp:revision>
  <dcterms:created xsi:type="dcterms:W3CDTF">2023-04-23T03:30:36Z</dcterms:created>
  <dcterms:modified xsi:type="dcterms:W3CDTF">2024-06-12T03:42:04Z</dcterms:modified>
</cp:coreProperties>
</file>