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E1C4B-7AB5-4DD5-8043-3C043487FDC3}" v="27" dt="2023-04-23T03:48:27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Basnet" userId="b75f6f4236b527a2" providerId="Windows Live" clId="Web-{660E1C4B-7AB5-4DD5-8043-3C043487FDC3}"/>
    <pc:docChg chg="addSld modSld">
      <pc:chgData name="Ashok Basnet" userId="b75f6f4236b527a2" providerId="Windows Live" clId="Web-{660E1C4B-7AB5-4DD5-8043-3C043487FDC3}" dt="2023-04-23T03:48:27.385" v="29" actId="20577"/>
      <pc:docMkLst>
        <pc:docMk/>
      </pc:docMkLst>
      <pc:sldChg chg="addSp delSp modSp mod setBg addAnim">
        <pc:chgData name="Ashok Basnet" userId="b75f6f4236b527a2" providerId="Windows Live" clId="Web-{660E1C4B-7AB5-4DD5-8043-3C043487FDC3}" dt="2023-04-23T03:47:55.025" v="23"/>
        <pc:sldMkLst>
          <pc:docMk/>
          <pc:sldMk cId="109857222" sldId="256"/>
        </pc:sldMkLst>
        <pc:spChg chg="mod">
          <ac:chgData name="Ashok Basnet" userId="b75f6f4236b527a2" providerId="Windows Live" clId="Web-{660E1C4B-7AB5-4DD5-8043-3C043487FDC3}" dt="2023-04-23T03:47:55.025" v="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hok Basnet" userId="b75f6f4236b527a2" providerId="Windows Live" clId="Web-{660E1C4B-7AB5-4DD5-8043-3C043487FDC3}" dt="2023-04-23T03:47:55.025" v="2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shok Basnet" userId="b75f6f4236b527a2" providerId="Windows Live" clId="Web-{660E1C4B-7AB5-4DD5-8043-3C043487FDC3}" dt="2023-04-23T03:47:55.025" v="21"/>
          <ac:spMkLst>
            <pc:docMk/>
            <pc:sldMk cId="109857222" sldId="256"/>
            <ac:spMk id="8" creationId="{FB5B0058-AF13-4859-B429-4EDDE2A26F7F}"/>
          </ac:spMkLst>
        </pc:spChg>
        <pc:spChg chg="add del">
          <ac:chgData name="Ashok Basnet" userId="b75f6f4236b527a2" providerId="Windows Live" clId="Web-{660E1C4B-7AB5-4DD5-8043-3C043487FDC3}" dt="2023-04-23T03:47:55.025" v="20"/>
          <ac:spMkLst>
            <pc:docMk/>
            <pc:sldMk cId="109857222" sldId="256"/>
            <ac:spMk id="9" creationId="{934F1179-B481-4F9E-BCA3-AFB972070F83}"/>
          </ac:spMkLst>
        </pc:spChg>
        <pc:spChg chg="add del">
          <ac:chgData name="Ashok Basnet" userId="b75f6f4236b527a2" providerId="Windows Live" clId="Web-{660E1C4B-7AB5-4DD5-8043-3C043487FDC3}" dt="2023-04-23T03:47:55.025" v="20"/>
          <ac:spMkLst>
            <pc:docMk/>
            <pc:sldMk cId="109857222" sldId="256"/>
            <ac:spMk id="11" creationId="{827DC2C4-B485-428A-BF4A-472D2967F47F}"/>
          </ac:spMkLst>
        </pc:spChg>
        <pc:spChg chg="add del">
          <ac:chgData name="Ashok Basnet" userId="b75f6f4236b527a2" providerId="Windows Live" clId="Web-{660E1C4B-7AB5-4DD5-8043-3C043487FDC3}" dt="2023-04-23T03:47:55.025" v="20"/>
          <ac:spMkLst>
            <pc:docMk/>
            <pc:sldMk cId="109857222" sldId="256"/>
            <ac:spMk id="13" creationId="{EE04B5EB-F158-4507-90DD-BD23620C7CC9}"/>
          </ac:spMkLst>
        </pc:spChg>
        <pc:picChg chg="add del">
          <ac:chgData name="Ashok Basnet" userId="b75f6f4236b527a2" providerId="Windows Live" clId="Web-{660E1C4B-7AB5-4DD5-8043-3C043487FDC3}" dt="2023-04-23T03:47:55.025" v="20"/>
          <ac:picMkLst>
            <pc:docMk/>
            <pc:sldMk cId="109857222" sldId="256"/>
            <ac:picMk id="5" creationId="{7A6FE9BE-C4BA-2883-CE73-8C9F821E5A49}"/>
          </ac:picMkLst>
        </pc:picChg>
        <pc:cxnChg chg="add">
          <ac:chgData name="Ashok Basnet" userId="b75f6f4236b527a2" providerId="Windows Live" clId="Web-{660E1C4B-7AB5-4DD5-8043-3C043487FDC3}" dt="2023-04-23T03:47:55.025" v="21"/>
          <ac:cxnSpMkLst>
            <pc:docMk/>
            <pc:sldMk cId="109857222" sldId="256"/>
            <ac:cxnSpMk id="10" creationId="{EC4521DE-248E-440D-AAD6-FD9E7D34B3BF}"/>
          </ac:cxnSpMkLst>
        </pc:cxnChg>
        <pc:cxnChg chg="add">
          <ac:chgData name="Ashok Basnet" userId="b75f6f4236b527a2" providerId="Windows Live" clId="Web-{660E1C4B-7AB5-4DD5-8043-3C043487FDC3}" dt="2023-04-23T03:47:55.025" v="21"/>
          <ac:cxnSpMkLst>
            <pc:docMk/>
            <pc:sldMk cId="109857222" sldId="256"/>
            <ac:cxnSpMk id="12" creationId="{442C13FA-4C0F-42D0-9626-5BA6040D8C31}"/>
          </ac:cxnSpMkLst>
        </pc:cxnChg>
      </pc:sldChg>
      <pc:sldChg chg="addSp delSp modSp new mod setBg setClrOvrMap">
        <pc:chgData name="Ashok Basnet" userId="b75f6f4236b527a2" providerId="Windows Live" clId="Web-{660E1C4B-7AB5-4DD5-8043-3C043487FDC3}" dt="2023-04-23T03:48:27.385" v="29" actId="20577"/>
        <pc:sldMkLst>
          <pc:docMk/>
          <pc:sldMk cId="199200679" sldId="257"/>
        </pc:sldMkLst>
        <pc:spChg chg="mod">
          <ac:chgData name="Ashok Basnet" userId="b75f6f4236b527a2" providerId="Windows Live" clId="Web-{660E1C4B-7AB5-4DD5-8043-3C043487FDC3}" dt="2023-04-23T03:48:27.385" v="29" actId="20577"/>
          <ac:spMkLst>
            <pc:docMk/>
            <pc:sldMk cId="199200679" sldId="257"/>
            <ac:spMk id="2" creationId="{A0D674F3-D555-CD68-D422-05BCD1F50789}"/>
          </ac:spMkLst>
        </pc:spChg>
        <pc:spChg chg="mod">
          <ac:chgData name="Ashok Basnet" userId="b75f6f4236b527a2" providerId="Windows Live" clId="Web-{660E1C4B-7AB5-4DD5-8043-3C043487FDC3}" dt="2023-04-23T03:48:22.963" v="28" actId="14100"/>
          <ac:spMkLst>
            <pc:docMk/>
            <pc:sldMk cId="199200679" sldId="257"/>
            <ac:spMk id="3" creationId="{974E05B2-CC49-D51C-E0EE-322720F2F96B}"/>
          </ac:spMkLst>
        </pc:spChg>
        <pc:spChg chg="add del">
          <ac:chgData name="Ashok Basnet" userId="b75f6f4236b527a2" providerId="Windows Live" clId="Web-{660E1C4B-7AB5-4DD5-8043-3C043487FDC3}" dt="2023-04-23T03:48:11.291" v="25"/>
          <ac:spMkLst>
            <pc:docMk/>
            <pc:sldMk cId="199200679" sldId="257"/>
            <ac:spMk id="9" creationId="{9AA72BD9-2C5A-4EDC-931F-5AA08EACA0F3}"/>
          </ac:spMkLst>
        </pc:spChg>
        <pc:spChg chg="add del">
          <ac:chgData name="Ashok Basnet" userId="b75f6f4236b527a2" providerId="Windows Live" clId="Web-{660E1C4B-7AB5-4DD5-8043-3C043487FDC3}" dt="2023-04-23T03:48:11.291" v="25"/>
          <ac:spMkLst>
            <pc:docMk/>
            <pc:sldMk cId="199200679" sldId="257"/>
            <ac:spMk id="11" creationId="{DD3981AC-7B61-4947-BCF3-F7AA7FA385B9}"/>
          </ac:spMkLst>
        </pc:spChg>
        <pc:spChg chg="add del">
          <ac:chgData name="Ashok Basnet" userId="b75f6f4236b527a2" providerId="Windows Live" clId="Web-{660E1C4B-7AB5-4DD5-8043-3C043487FDC3}" dt="2023-04-23T03:48:11.291" v="25"/>
          <ac:spMkLst>
            <pc:docMk/>
            <pc:sldMk cId="199200679" sldId="257"/>
            <ac:spMk id="13" creationId="{55D4142C-5077-457F-A6AD-3FECFDB39685}"/>
          </ac:spMkLst>
        </pc:spChg>
        <pc:spChg chg="add del">
          <ac:chgData name="Ashok Basnet" userId="b75f6f4236b527a2" providerId="Windows Live" clId="Web-{660E1C4B-7AB5-4DD5-8043-3C043487FDC3}" dt="2023-04-23T03:48:11.291" v="25"/>
          <ac:spMkLst>
            <pc:docMk/>
            <pc:sldMk cId="199200679" sldId="257"/>
            <ac:spMk id="15" creationId="{7A5F0580-5EE9-419F-96EE-B6529EF6E7D0}"/>
          </ac:spMkLst>
        </pc:spChg>
        <pc:spChg chg="add">
          <ac:chgData name="Ashok Basnet" userId="b75f6f4236b527a2" providerId="Windows Live" clId="Web-{660E1C4B-7AB5-4DD5-8043-3C043487FDC3}" dt="2023-04-23T03:48:11.322" v="26"/>
          <ac:spMkLst>
            <pc:docMk/>
            <pc:sldMk cId="199200679" sldId="257"/>
            <ac:spMk id="17" creationId="{E8A8EAB8-D2FF-444D-B34B-7D32F106AD0E}"/>
          </ac:spMkLst>
        </pc:spChg>
        <pc:picChg chg="add del">
          <ac:chgData name="Ashok Basnet" userId="b75f6f4236b527a2" providerId="Windows Live" clId="Web-{660E1C4B-7AB5-4DD5-8043-3C043487FDC3}" dt="2023-04-23T03:48:11.291" v="25"/>
          <ac:picMkLst>
            <pc:docMk/>
            <pc:sldMk cId="199200679" sldId="257"/>
            <ac:picMk id="5" creationId="{5AE874AD-DC5A-AC2A-521F-13227446F12A}"/>
          </ac:picMkLst>
        </pc:picChg>
        <pc:picChg chg="add">
          <ac:chgData name="Ashok Basnet" userId="b75f6f4236b527a2" providerId="Windows Live" clId="Web-{660E1C4B-7AB5-4DD5-8043-3C043487FDC3}" dt="2023-04-23T03:48:11.322" v="26"/>
          <ac:picMkLst>
            <pc:docMk/>
            <pc:sldMk cId="199200679" sldId="257"/>
            <ac:picMk id="20" creationId="{25972B28-5068-AD4E-BD0F-C1E1D846BB08}"/>
          </ac:picMkLst>
        </pc:picChg>
        <pc:cxnChg chg="add">
          <ac:chgData name="Ashok Basnet" userId="b75f6f4236b527a2" providerId="Windows Live" clId="Web-{660E1C4B-7AB5-4DD5-8043-3C043487FDC3}" dt="2023-04-23T03:48:11.322" v="26"/>
          <ac:cxnSpMkLst>
            <pc:docMk/>
            <pc:sldMk cId="199200679" sldId="257"/>
            <ac:cxnSpMk id="18" creationId="{EEA38897-7BA3-4408-8083-3235339C4A60}"/>
          </ac:cxnSpMkLst>
        </pc:cxnChg>
        <pc:cxnChg chg="add">
          <ac:chgData name="Ashok Basnet" userId="b75f6f4236b527a2" providerId="Windows Live" clId="Web-{660E1C4B-7AB5-4DD5-8043-3C043487FDC3}" dt="2023-04-23T03:48:11.322" v="26"/>
          <ac:cxnSpMkLst>
            <pc:docMk/>
            <pc:sldMk cId="199200679" sldId="257"/>
            <ac:cxnSpMk id="19" creationId="{F11AD06B-AB20-4097-8606-5DA00DBACE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  <a:ea typeface="+mj-lt"/>
                <a:cs typeface="+mj-lt"/>
              </a:rPr>
              <a:t>Genetic Algorithm 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cs typeface="Calibri"/>
              </a:rPr>
              <a:t>By: Ashok Basnet</a:t>
            </a: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674F3-D555-CD68-D422-05BCD1F5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Course Outline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05B2-CC49-D51C-E0EE-322720F2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951414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Introduction</a:t>
            </a:r>
            <a:endParaRPr lang="en-US" sz="2400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Genetic Algorithm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Procedure of Genetic Algorithm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The Working of Genetic Algorithm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The logic Behind Genetic Algorithm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Evolutionary Computing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3D render of cells">
            <a:extLst>
              <a:ext uri="{FF2B5EF4-FFF2-40B4-BE49-F238E27FC236}">
                <a16:creationId xmlns:a16="http://schemas.microsoft.com/office/drawing/2014/main" id="{25972B28-5068-AD4E-BD0F-C1E1D846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835284"/>
            <a:ext cx="5666547" cy="31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Genetic Algorithm </vt:lpstr>
      <vt:lpstr>Course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</dc:title>
  <dc:creator/>
  <cp:lastModifiedBy/>
  <cp:revision>10</cp:revision>
  <dcterms:created xsi:type="dcterms:W3CDTF">2023-04-23T03:32:37Z</dcterms:created>
  <dcterms:modified xsi:type="dcterms:W3CDTF">2023-04-23T03:48:32Z</dcterms:modified>
</cp:coreProperties>
</file>