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9" r:id="rId21"/>
    <p:sldId id="281" r:id="rId22"/>
    <p:sldId id="275" r:id="rId23"/>
    <p:sldId id="276" r:id="rId24"/>
    <p:sldId id="277" r:id="rId25"/>
    <p:sldId id="278"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48943-C930-41FB-A82F-C664CE158196}" v="26" dt="2023-07-04T01:25:57.001"/>
    <p1510:client id="{58DC8C65-351A-4038-BCA7-C6D2494631C1}" v="32" dt="2023-07-03T03:32:20.157"/>
    <p1510:client id="{9874BE05-6527-4056-82F4-BCD00EBE8D2A}" v="12" dt="2023-07-03T17:13:53.043"/>
    <p1510:client id="{A2869270-723C-4A6D-96E6-F5124792EBE7}" v="63" dt="2023-07-03T10:33:22.541"/>
    <p1510:client id="{F27F898C-3FC7-4F28-A4C5-CE8AF0C81635}" v="33" dt="2023-04-23T03:50:13.237"/>
    <p1510:client id="{F9838FB9-380D-42E8-A700-B4FB7865275D}" v="278" dt="2023-06-29T03:56:11.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A2869270-723C-4A6D-96E6-F5124792EBE7}"/>
    <pc:docChg chg="modSld">
      <pc:chgData name="Ashok Basnet" userId="b75f6f4236b527a2" providerId="Windows Live" clId="Web-{A2869270-723C-4A6D-96E6-F5124792EBE7}" dt="2023-07-03T10:33:22.541" v="56" actId="20577"/>
      <pc:docMkLst>
        <pc:docMk/>
      </pc:docMkLst>
      <pc:sldChg chg="addSp delSp modSp mod setBg">
        <pc:chgData name="Ashok Basnet" userId="b75f6f4236b527a2" providerId="Windows Live" clId="Web-{A2869270-723C-4A6D-96E6-F5124792EBE7}" dt="2023-07-03T09:57:26.218" v="41" actId="14100"/>
        <pc:sldMkLst>
          <pc:docMk/>
          <pc:sldMk cId="2176901853" sldId="263"/>
        </pc:sldMkLst>
        <pc:spChg chg="mod">
          <ac:chgData name="Ashok Basnet" userId="b75f6f4236b527a2" providerId="Windows Live" clId="Web-{A2869270-723C-4A6D-96E6-F5124792EBE7}" dt="2023-07-03T09:57:26.218" v="41" actId="14100"/>
          <ac:spMkLst>
            <pc:docMk/>
            <pc:sldMk cId="2176901853" sldId="263"/>
            <ac:spMk id="2" creationId="{0CB788EC-19A0-5057-CD82-0036DE8E9EE3}"/>
          </ac:spMkLst>
        </pc:spChg>
        <pc:spChg chg="mod">
          <ac:chgData name="Ashok Basnet" userId="b75f6f4236b527a2" providerId="Windows Live" clId="Web-{A2869270-723C-4A6D-96E6-F5124792EBE7}" dt="2023-07-03T09:57:21.656" v="40" actId="20577"/>
          <ac:spMkLst>
            <pc:docMk/>
            <pc:sldMk cId="2176901853" sldId="263"/>
            <ac:spMk id="3" creationId="{95B9E3F5-711B-3068-2C57-45B96A39BCAA}"/>
          </ac:spMkLst>
        </pc:spChg>
        <pc:spChg chg="add del">
          <ac:chgData name="Ashok Basnet" userId="b75f6f4236b527a2" providerId="Windows Live" clId="Web-{A2869270-723C-4A6D-96E6-F5124792EBE7}" dt="2023-07-03T09:55:26.200" v="17"/>
          <ac:spMkLst>
            <pc:docMk/>
            <pc:sldMk cId="2176901853" sldId="263"/>
            <ac:spMk id="9" creationId="{F944E337-3E5D-4A1F-A5A1-2057F25B8A7B}"/>
          </ac:spMkLst>
        </pc:spChg>
        <pc:spChg chg="add del">
          <ac:chgData name="Ashok Basnet" userId="b75f6f4236b527a2" providerId="Windows Live" clId="Web-{A2869270-723C-4A6D-96E6-F5124792EBE7}" dt="2023-07-03T09:55:26.200" v="17"/>
          <ac:spMkLst>
            <pc:docMk/>
            <pc:sldMk cId="2176901853" sldId="263"/>
            <ac:spMk id="11" creationId="{4DA50D69-7CF7-4844-B844-A2B821C77F24}"/>
          </ac:spMkLst>
        </pc:spChg>
        <pc:spChg chg="add">
          <ac:chgData name="Ashok Basnet" userId="b75f6f4236b527a2" providerId="Windows Live" clId="Web-{A2869270-723C-4A6D-96E6-F5124792EBE7}" dt="2023-07-03T09:55:26.200" v="17"/>
          <ac:spMkLst>
            <pc:docMk/>
            <pc:sldMk cId="2176901853" sldId="263"/>
            <ac:spMk id="16" creationId="{D1D34770-47A8-402C-AF23-2B653F2D88C1}"/>
          </ac:spMkLst>
        </pc:spChg>
        <pc:picChg chg="add del mod ord">
          <ac:chgData name="Ashok Basnet" userId="b75f6f4236b527a2" providerId="Windows Live" clId="Web-{A2869270-723C-4A6D-96E6-F5124792EBE7}" dt="2023-07-03T09:57:05.108" v="37"/>
          <ac:picMkLst>
            <pc:docMk/>
            <pc:sldMk cId="2176901853" sldId="263"/>
            <ac:picMk id="5" creationId="{D72FF4CF-AAFC-3D76-EF9F-C0A76FF622D3}"/>
          </ac:picMkLst>
        </pc:picChg>
      </pc:sldChg>
      <pc:sldChg chg="modSp">
        <pc:chgData name="Ashok Basnet" userId="b75f6f4236b527a2" providerId="Windows Live" clId="Web-{A2869270-723C-4A6D-96E6-F5124792EBE7}" dt="2023-07-03T10:05:05.916" v="44" actId="20577"/>
        <pc:sldMkLst>
          <pc:docMk/>
          <pc:sldMk cId="2898605409" sldId="267"/>
        </pc:sldMkLst>
        <pc:spChg chg="mod">
          <ac:chgData name="Ashok Basnet" userId="b75f6f4236b527a2" providerId="Windows Live" clId="Web-{A2869270-723C-4A6D-96E6-F5124792EBE7}" dt="2023-07-03T10:05:05.916" v="44" actId="20577"/>
          <ac:spMkLst>
            <pc:docMk/>
            <pc:sldMk cId="2898605409" sldId="267"/>
            <ac:spMk id="3" creationId="{17208B41-C890-CE0A-0AF0-1906E40DC7A1}"/>
          </ac:spMkLst>
        </pc:spChg>
      </pc:sldChg>
      <pc:sldChg chg="modSp">
        <pc:chgData name="Ashok Basnet" userId="b75f6f4236b527a2" providerId="Windows Live" clId="Web-{A2869270-723C-4A6D-96E6-F5124792EBE7}" dt="2023-07-03T10:29:37.411" v="51" actId="20577"/>
        <pc:sldMkLst>
          <pc:docMk/>
          <pc:sldMk cId="3982686404" sldId="268"/>
        </pc:sldMkLst>
        <pc:spChg chg="mod">
          <ac:chgData name="Ashok Basnet" userId="b75f6f4236b527a2" providerId="Windows Live" clId="Web-{A2869270-723C-4A6D-96E6-F5124792EBE7}" dt="2023-07-03T10:29:37.411" v="51" actId="20577"/>
          <ac:spMkLst>
            <pc:docMk/>
            <pc:sldMk cId="3982686404" sldId="268"/>
            <ac:spMk id="3" creationId="{17208B41-C890-CE0A-0AF0-1906E40DC7A1}"/>
          </ac:spMkLst>
        </pc:spChg>
      </pc:sldChg>
      <pc:sldChg chg="modSp">
        <pc:chgData name="Ashok Basnet" userId="b75f6f4236b527a2" providerId="Windows Live" clId="Web-{A2869270-723C-4A6D-96E6-F5124792EBE7}" dt="2023-07-03T10:30:28.881" v="55" actId="20577"/>
        <pc:sldMkLst>
          <pc:docMk/>
          <pc:sldMk cId="571163395" sldId="269"/>
        </pc:sldMkLst>
        <pc:spChg chg="mod">
          <ac:chgData name="Ashok Basnet" userId="b75f6f4236b527a2" providerId="Windows Live" clId="Web-{A2869270-723C-4A6D-96E6-F5124792EBE7}" dt="2023-07-03T10:30:28.881" v="55" actId="20577"/>
          <ac:spMkLst>
            <pc:docMk/>
            <pc:sldMk cId="571163395" sldId="269"/>
            <ac:spMk id="3" creationId="{17208B41-C890-CE0A-0AF0-1906E40DC7A1}"/>
          </ac:spMkLst>
        </pc:spChg>
      </pc:sldChg>
      <pc:sldChg chg="modSp">
        <pc:chgData name="Ashok Basnet" userId="b75f6f4236b527a2" providerId="Windows Live" clId="Web-{A2869270-723C-4A6D-96E6-F5124792EBE7}" dt="2023-07-03T10:33:22.541" v="56" actId="20577"/>
        <pc:sldMkLst>
          <pc:docMk/>
          <pc:sldMk cId="938719119" sldId="270"/>
        </pc:sldMkLst>
        <pc:spChg chg="mod">
          <ac:chgData name="Ashok Basnet" userId="b75f6f4236b527a2" providerId="Windows Live" clId="Web-{A2869270-723C-4A6D-96E6-F5124792EBE7}" dt="2023-07-03T10:33:22.541" v="56" actId="20577"/>
          <ac:spMkLst>
            <pc:docMk/>
            <pc:sldMk cId="938719119" sldId="270"/>
            <ac:spMk id="3" creationId="{5E81226A-4BE0-BD0B-DAF0-01D7F9C2986C}"/>
          </ac:spMkLst>
        </pc:spChg>
      </pc:sldChg>
    </pc:docChg>
  </pc:docChgLst>
  <pc:docChgLst>
    <pc:chgData name="Ashok Basnet" userId="b75f6f4236b527a2" providerId="Windows Live" clId="Web-{9874BE05-6527-4056-82F4-BCD00EBE8D2A}"/>
    <pc:docChg chg="modSld">
      <pc:chgData name="Ashok Basnet" userId="b75f6f4236b527a2" providerId="Windows Live" clId="Web-{9874BE05-6527-4056-82F4-BCD00EBE8D2A}" dt="2023-07-03T17:13:53.043" v="10" actId="20577"/>
      <pc:docMkLst>
        <pc:docMk/>
      </pc:docMkLst>
      <pc:sldChg chg="modSp">
        <pc:chgData name="Ashok Basnet" userId="b75f6f4236b527a2" providerId="Windows Live" clId="Web-{9874BE05-6527-4056-82F4-BCD00EBE8D2A}" dt="2023-07-03T17:04:56.164" v="1" actId="20577"/>
        <pc:sldMkLst>
          <pc:docMk/>
          <pc:sldMk cId="938719119" sldId="270"/>
        </pc:sldMkLst>
        <pc:spChg chg="mod">
          <ac:chgData name="Ashok Basnet" userId="b75f6f4236b527a2" providerId="Windows Live" clId="Web-{9874BE05-6527-4056-82F4-BCD00EBE8D2A}" dt="2023-07-03T17:04:56.164" v="1" actId="20577"/>
          <ac:spMkLst>
            <pc:docMk/>
            <pc:sldMk cId="938719119" sldId="270"/>
            <ac:spMk id="3" creationId="{5E81226A-4BE0-BD0B-DAF0-01D7F9C2986C}"/>
          </ac:spMkLst>
        </pc:spChg>
      </pc:sldChg>
      <pc:sldChg chg="modSp">
        <pc:chgData name="Ashok Basnet" userId="b75f6f4236b527a2" providerId="Windows Live" clId="Web-{9874BE05-6527-4056-82F4-BCD00EBE8D2A}" dt="2023-07-03T17:09:45.885" v="4" actId="20577"/>
        <pc:sldMkLst>
          <pc:docMk/>
          <pc:sldMk cId="1697129132" sldId="271"/>
        </pc:sldMkLst>
        <pc:spChg chg="mod">
          <ac:chgData name="Ashok Basnet" userId="b75f6f4236b527a2" providerId="Windows Live" clId="Web-{9874BE05-6527-4056-82F4-BCD00EBE8D2A}" dt="2023-07-03T17:09:45.885" v="4" actId="20577"/>
          <ac:spMkLst>
            <pc:docMk/>
            <pc:sldMk cId="1697129132" sldId="271"/>
            <ac:spMk id="3" creationId="{3644BDB3-5BD8-0DF5-8470-2CC0AF0C4AF9}"/>
          </ac:spMkLst>
        </pc:spChg>
      </pc:sldChg>
      <pc:sldChg chg="modSp">
        <pc:chgData name="Ashok Basnet" userId="b75f6f4236b527a2" providerId="Windows Live" clId="Web-{9874BE05-6527-4056-82F4-BCD00EBE8D2A}" dt="2023-07-03T17:11:06.433" v="5" actId="20577"/>
        <pc:sldMkLst>
          <pc:docMk/>
          <pc:sldMk cId="910714565" sldId="273"/>
        </pc:sldMkLst>
        <pc:spChg chg="mod">
          <ac:chgData name="Ashok Basnet" userId="b75f6f4236b527a2" providerId="Windows Live" clId="Web-{9874BE05-6527-4056-82F4-BCD00EBE8D2A}" dt="2023-07-03T17:11:06.433" v="5" actId="20577"/>
          <ac:spMkLst>
            <pc:docMk/>
            <pc:sldMk cId="910714565" sldId="273"/>
            <ac:spMk id="3" creationId="{3644BDB3-5BD8-0DF5-8470-2CC0AF0C4AF9}"/>
          </ac:spMkLst>
        </pc:spChg>
      </pc:sldChg>
      <pc:sldChg chg="modSp">
        <pc:chgData name="Ashok Basnet" userId="b75f6f4236b527a2" providerId="Windows Live" clId="Web-{9874BE05-6527-4056-82F4-BCD00EBE8D2A}" dt="2023-07-03T17:12:12.433" v="7" actId="20577"/>
        <pc:sldMkLst>
          <pc:docMk/>
          <pc:sldMk cId="397080415" sldId="279"/>
        </pc:sldMkLst>
        <pc:spChg chg="mod">
          <ac:chgData name="Ashok Basnet" userId="b75f6f4236b527a2" providerId="Windows Live" clId="Web-{9874BE05-6527-4056-82F4-BCD00EBE8D2A}" dt="2023-07-03T17:12:12.433" v="7" actId="20577"/>
          <ac:spMkLst>
            <pc:docMk/>
            <pc:sldMk cId="397080415" sldId="279"/>
            <ac:spMk id="3" creationId="{24ECF59A-48C9-BE06-DAD8-C33658C6649C}"/>
          </ac:spMkLst>
        </pc:spChg>
      </pc:sldChg>
      <pc:sldChg chg="modSp">
        <pc:chgData name="Ashok Basnet" userId="b75f6f4236b527a2" providerId="Windows Live" clId="Web-{9874BE05-6527-4056-82F4-BCD00EBE8D2A}" dt="2023-07-03T17:13:53.043" v="10" actId="20577"/>
        <pc:sldMkLst>
          <pc:docMk/>
          <pc:sldMk cId="3902398995" sldId="281"/>
        </pc:sldMkLst>
        <pc:spChg chg="mod">
          <ac:chgData name="Ashok Basnet" userId="b75f6f4236b527a2" providerId="Windows Live" clId="Web-{9874BE05-6527-4056-82F4-BCD00EBE8D2A}" dt="2023-07-03T17:13:53.043" v="10" actId="20577"/>
          <ac:spMkLst>
            <pc:docMk/>
            <pc:sldMk cId="3902398995" sldId="281"/>
            <ac:spMk id="3" creationId="{24ECF59A-48C9-BE06-DAD8-C33658C6649C}"/>
          </ac:spMkLst>
        </pc:spChg>
      </pc:sldChg>
    </pc:docChg>
  </pc:docChgLst>
  <pc:docChgLst>
    <pc:chgData clId="Web-{58DC8C65-351A-4038-BCA7-C6D2494631C1}"/>
    <pc:docChg chg="sldOrd">
      <pc:chgData name="" userId="" providerId="" clId="Web-{58DC8C65-351A-4038-BCA7-C6D2494631C1}" dt="2023-07-03T03:22:46.274" v="0"/>
      <pc:docMkLst>
        <pc:docMk/>
      </pc:docMkLst>
      <pc:sldChg chg="ord">
        <pc:chgData name="" userId="" providerId="" clId="Web-{58DC8C65-351A-4038-BCA7-C6D2494631C1}" dt="2023-07-03T03:22:46.274" v="0"/>
        <pc:sldMkLst>
          <pc:docMk/>
          <pc:sldMk cId="2203584064" sldId="280"/>
        </pc:sldMkLst>
      </pc:sldChg>
    </pc:docChg>
  </pc:docChgLst>
  <pc:docChgLst>
    <pc:chgData name="Ashok Basnet" userId="b75f6f4236b527a2" providerId="Windows Live" clId="Web-{58DC8C65-351A-4038-BCA7-C6D2494631C1}"/>
    <pc:docChg chg="addSld modSld sldOrd">
      <pc:chgData name="Ashok Basnet" userId="b75f6f4236b527a2" providerId="Windows Live" clId="Web-{58DC8C65-351A-4038-BCA7-C6D2494631C1}" dt="2023-07-03T03:32:20.157" v="36" actId="14100"/>
      <pc:docMkLst>
        <pc:docMk/>
      </pc:docMkLst>
      <pc:sldChg chg="ord">
        <pc:chgData name="Ashok Basnet" userId="b75f6f4236b527a2" providerId="Windows Live" clId="Web-{58DC8C65-351A-4038-BCA7-C6D2494631C1}" dt="2023-07-03T03:23:04.071" v="1"/>
        <pc:sldMkLst>
          <pc:docMk/>
          <pc:sldMk cId="483517686" sldId="278"/>
        </pc:sldMkLst>
      </pc:sldChg>
      <pc:sldChg chg="addSp modSp mod ord setBg">
        <pc:chgData name="Ashok Basnet" userId="b75f6f4236b527a2" providerId="Windows Live" clId="Web-{58DC8C65-351A-4038-BCA7-C6D2494631C1}" dt="2023-07-03T03:31:11.046" v="30" actId="20577"/>
        <pc:sldMkLst>
          <pc:docMk/>
          <pc:sldMk cId="397080415" sldId="279"/>
        </pc:sldMkLst>
        <pc:spChg chg="mod">
          <ac:chgData name="Ashok Basnet" userId="b75f6f4236b527a2" providerId="Windows Live" clId="Web-{58DC8C65-351A-4038-BCA7-C6D2494631C1}" dt="2023-07-03T03:30:51.968" v="26"/>
          <ac:spMkLst>
            <pc:docMk/>
            <pc:sldMk cId="397080415" sldId="279"/>
            <ac:spMk id="2" creationId="{5AFCA4F4-D564-5F6A-96ED-9DFC5E036F38}"/>
          </ac:spMkLst>
        </pc:spChg>
        <pc:spChg chg="mod">
          <ac:chgData name="Ashok Basnet" userId="b75f6f4236b527a2" providerId="Windows Live" clId="Web-{58DC8C65-351A-4038-BCA7-C6D2494631C1}" dt="2023-07-03T03:31:11.046" v="30" actId="20577"/>
          <ac:spMkLst>
            <pc:docMk/>
            <pc:sldMk cId="397080415" sldId="279"/>
            <ac:spMk id="3" creationId="{24ECF59A-48C9-BE06-DAD8-C33658C6649C}"/>
          </ac:spMkLst>
        </pc:spChg>
        <pc:spChg chg="add">
          <ac:chgData name="Ashok Basnet" userId="b75f6f4236b527a2" providerId="Windows Live" clId="Web-{58DC8C65-351A-4038-BCA7-C6D2494631C1}" dt="2023-07-03T03:30:51.968" v="26"/>
          <ac:spMkLst>
            <pc:docMk/>
            <pc:sldMk cId="397080415" sldId="279"/>
            <ac:spMk id="8" creationId="{1B15ED52-F352-441B-82BF-E0EA34836D08}"/>
          </ac:spMkLst>
        </pc:spChg>
        <pc:spChg chg="add">
          <ac:chgData name="Ashok Basnet" userId="b75f6f4236b527a2" providerId="Windows Live" clId="Web-{58DC8C65-351A-4038-BCA7-C6D2494631C1}" dt="2023-07-03T03:30:51.968" v="26"/>
          <ac:spMkLst>
            <pc:docMk/>
            <pc:sldMk cId="397080415" sldId="279"/>
            <ac:spMk id="10" creationId="{3B2E3793-BFE6-45A2-9B7B-E18844431C99}"/>
          </ac:spMkLst>
        </pc:spChg>
        <pc:spChg chg="add">
          <ac:chgData name="Ashok Basnet" userId="b75f6f4236b527a2" providerId="Windows Live" clId="Web-{58DC8C65-351A-4038-BCA7-C6D2494631C1}" dt="2023-07-03T03:30:51.968" v="26"/>
          <ac:spMkLst>
            <pc:docMk/>
            <pc:sldMk cId="397080415" sldId="279"/>
            <ac:spMk id="12" creationId="{BC4C4868-CB8F-4AF9-9CDB-8108F2C19B67}"/>
          </ac:spMkLst>
        </pc:spChg>
        <pc:spChg chg="add">
          <ac:chgData name="Ashok Basnet" userId="b75f6f4236b527a2" providerId="Windows Live" clId="Web-{58DC8C65-351A-4038-BCA7-C6D2494631C1}" dt="2023-07-03T03:30:51.968" v="26"/>
          <ac:spMkLst>
            <pc:docMk/>
            <pc:sldMk cId="397080415" sldId="279"/>
            <ac:spMk id="14" creationId="{375E0459-6403-40CD-989D-56A4407CA12E}"/>
          </ac:spMkLst>
        </pc:spChg>
        <pc:spChg chg="add">
          <ac:chgData name="Ashok Basnet" userId="b75f6f4236b527a2" providerId="Windows Live" clId="Web-{58DC8C65-351A-4038-BCA7-C6D2494631C1}" dt="2023-07-03T03:30:51.968" v="26"/>
          <ac:spMkLst>
            <pc:docMk/>
            <pc:sldMk cId="397080415" sldId="279"/>
            <ac:spMk id="16" creationId="{53E5B1A8-3AC9-4BD1-9BBC-78CA94F2D1BA}"/>
          </ac:spMkLst>
        </pc:spChg>
      </pc:sldChg>
      <pc:sldChg chg="ord">
        <pc:chgData name="Ashok Basnet" userId="b75f6f4236b527a2" providerId="Windows Live" clId="Web-{58DC8C65-351A-4038-BCA7-C6D2494631C1}" dt="2023-07-03T03:23:00.930" v="0"/>
        <pc:sldMkLst>
          <pc:docMk/>
          <pc:sldMk cId="2203584064" sldId="280"/>
        </pc:sldMkLst>
      </pc:sldChg>
      <pc:sldChg chg="addSp modSp add mod replId setBg">
        <pc:chgData name="Ashok Basnet" userId="b75f6f4236b527a2" providerId="Windows Live" clId="Web-{58DC8C65-351A-4038-BCA7-C6D2494631C1}" dt="2023-07-03T03:32:20.157" v="36" actId="14100"/>
        <pc:sldMkLst>
          <pc:docMk/>
          <pc:sldMk cId="3902398995" sldId="281"/>
        </pc:sldMkLst>
        <pc:spChg chg="mod">
          <ac:chgData name="Ashok Basnet" userId="b75f6f4236b527a2" providerId="Windows Live" clId="Web-{58DC8C65-351A-4038-BCA7-C6D2494631C1}" dt="2023-07-03T03:31:32.640" v="31"/>
          <ac:spMkLst>
            <pc:docMk/>
            <pc:sldMk cId="3902398995" sldId="281"/>
            <ac:spMk id="2" creationId="{5AFCA4F4-D564-5F6A-96ED-9DFC5E036F38}"/>
          </ac:spMkLst>
        </pc:spChg>
        <pc:spChg chg="mod">
          <ac:chgData name="Ashok Basnet" userId="b75f6f4236b527a2" providerId="Windows Live" clId="Web-{58DC8C65-351A-4038-BCA7-C6D2494631C1}" dt="2023-07-03T03:32:20.157" v="36" actId="14100"/>
          <ac:spMkLst>
            <pc:docMk/>
            <pc:sldMk cId="3902398995" sldId="281"/>
            <ac:spMk id="3" creationId="{24ECF59A-48C9-BE06-DAD8-C33658C6649C}"/>
          </ac:spMkLst>
        </pc:spChg>
        <pc:spChg chg="add">
          <ac:chgData name="Ashok Basnet" userId="b75f6f4236b527a2" providerId="Windows Live" clId="Web-{58DC8C65-351A-4038-BCA7-C6D2494631C1}" dt="2023-07-03T03:31:32.640" v="31"/>
          <ac:spMkLst>
            <pc:docMk/>
            <pc:sldMk cId="3902398995" sldId="281"/>
            <ac:spMk id="8" creationId="{1B15ED52-F352-441B-82BF-E0EA34836D08}"/>
          </ac:spMkLst>
        </pc:spChg>
        <pc:spChg chg="add">
          <ac:chgData name="Ashok Basnet" userId="b75f6f4236b527a2" providerId="Windows Live" clId="Web-{58DC8C65-351A-4038-BCA7-C6D2494631C1}" dt="2023-07-03T03:31:32.640" v="31"/>
          <ac:spMkLst>
            <pc:docMk/>
            <pc:sldMk cId="3902398995" sldId="281"/>
            <ac:spMk id="10" creationId="{3B2E3793-BFE6-45A2-9B7B-E18844431C99}"/>
          </ac:spMkLst>
        </pc:spChg>
        <pc:spChg chg="add">
          <ac:chgData name="Ashok Basnet" userId="b75f6f4236b527a2" providerId="Windows Live" clId="Web-{58DC8C65-351A-4038-BCA7-C6D2494631C1}" dt="2023-07-03T03:31:32.640" v="31"/>
          <ac:spMkLst>
            <pc:docMk/>
            <pc:sldMk cId="3902398995" sldId="281"/>
            <ac:spMk id="12" creationId="{BC4C4868-CB8F-4AF9-9CDB-8108F2C19B67}"/>
          </ac:spMkLst>
        </pc:spChg>
        <pc:spChg chg="add">
          <ac:chgData name="Ashok Basnet" userId="b75f6f4236b527a2" providerId="Windows Live" clId="Web-{58DC8C65-351A-4038-BCA7-C6D2494631C1}" dt="2023-07-03T03:31:32.640" v="31"/>
          <ac:spMkLst>
            <pc:docMk/>
            <pc:sldMk cId="3902398995" sldId="281"/>
            <ac:spMk id="14" creationId="{375E0459-6403-40CD-989D-56A4407CA12E}"/>
          </ac:spMkLst>
        </pc:spChg>
        <pc:spChg chg="add">
          <ac:chgData name="Ashok Basnet" userId="b75f6f4236b527a2" providerId="Windows Live" clId="Web-{58DC8C65-351A-4038-BCA7-C6D2494631C1}" dt="2023-07-03T03:31:32.640" v="31"/>
          <ac:spMkLst>
            <pc:docMk/>
            <pc:sldMk cId="3902398995" sldId="281"/>
            <ac:spMk id="16" creationId="{53E5B1A8-3AC9-4BD1-9BBC-78CA94F2D1BA}"/>
          </ac:spMkLst>
        </pc:spChg>
      </pc:sldChg>
    </pc:docChg>
  </pc:docChgLst>
  <pc:docChgLst>
    <pc:chgData name="Ashok Basnet" userId="b75f6f4236b527a2" providerId="Windows Live" clId="Web-{F27F898C-3FC7-4F28-A4C5-CE8AF0C81635}"/>
    <pc:docChg chg="addSld modSld">
      <pc:chgData name="Ashok Basnet" userId="b75f6f4236b527a2" providerId="Windows Live" clId="Web-{F27F898C-3FC7-4F28-A4C5-CE8AF0C81635}" dt="2023-04-23T03:50:13.237" v="38" actId="14100"/>
      <pc:docMkLst>
        <pc:docMk/>
      </pc:docMkLst>
      <pc:sldChg chg="addSp delSp modSp mod setBg addAnim delAnim">
        <pc:chgData name="Ashok Basnet" userId="b75f6f4236b527a2" providerId="Windows Live" clId="Web-{F27F898C-3FC7-4F28-A4C5-CE8AF0C81635}" dt="2023-04-23T03:49:47.580" v="33" actId="20577"/>
        <pc:sldMkLst>
          <pc:docMk/>
          <pc:sldMk cId="109857222" sldId="256"/>
        </pc:sldMkLst>
        <pc:spChg chg="mod">
          <ac:chgData name="Ashok Basnet" userId="b75f6f4236b527a2" providerId="Windows Live" clId="Web-{F27F898C-3FC7-4F28-A4C5-CE8AF0C81635}" dt="2023-04-23T03:49:39.518" v="30"/>
          <ac:spMkLst>
            <pc:docMk/>
            <pc:sldMk cId="109857222" sldId="256"/>
            <ac:spMk id="2" creationId="{00000000-0000-0000-0000-000000000000}"/>
          </ac:spMkLst>
        </pc:spChg>
        <pc:spChg chg="mod">
          <ac:chgData name="Ashok Basnet" userId="b75f6f4236b527a2" providerId="Windows Live" clId="Web-{F27F898C-3FC7-4F28-A4C5-CE8AF0C81635}" dt="2023-04-23T03:49:47.580" v="33" actId="20577"/>
          <ac:spMkLst>
            <pc:docMk/>
            <pc:sldMk cId="109857222" sldId="256"/>
            <ac:spMk id="3" creationId="{00000000-0000-0000-0000-000000000000}"/>
          </ac:spMkLst>
        </pc:spChg>
        <pc:spChg chg="add del">
          <ac:chgData name="Ashok Basnet" userId="b75f6f4236b527a2" providerId="Windows Live" clId="Web-{F27F898C-3FC7-4F28-A4C5-CE8AF0C81635}" dt="2023-04-23T03:49:35.033" v="23"/>
          <ac:spMkLst>
            <pc:docMk/>
            <pc:sldMk cId="109857222" sldId="256"/>
            <ac:spMk id="8" creationId="{489B7BFD-8F45-4093-AD9C-91B15B0503D9}"/>
          </ac:spMkLst>
        </pc:spChg>
        <pc:spChg chg="add del">
          <ac:chgData name="Ashok Basnet" userId="b75f6f4236b527a2" providerId="Windows Live" clId="Web-{F27F898C-3FC7-4F28-A4C5-CE8AF0C81635}" dt="2023-04-23T03:49:35.033" v="23"/>
          <ac:spMkLst>
            <pc:docMk/>
            <pc:sldMk cId="109857222" sldId="256"/>
            <ac:spMk id="10" creationId="{D9DFE8A5-DCEC-4A43-B613-D62AC8C5734F}"/>
          </ac:spMkLst>
        </pc:spChg>
        <pc:spChg chg="add del">
          <ac:chgData name="Ashok Basnet" userId="b75f6f4236b527a2" providerId="Windows Live" clId="Web-{F27F898C-3FC7-4F28-A4C5-CE8AF0C81635}" dt="2023-04-23T03:49:35.033" v="23"/>
          <ac:spMkLst>
            <pc:docMk/>
            <pc:sldMk cId="109857222" sldId="256"/>
            <ac:spMk id="12" creationId="{5608F6B8-DDC9-422E-B241-3222341D709C}"/>
          </ac:spMkLst>
        </pc:spChg>
        <pc:spChg chg="add del">
          <ac:chgData name="Ashok Basnet" userId="b75f6f4236b527a2" providerId="Windows Live" clId="Web-{F27F898C-3FC7-4F28-A4C5-CE8AF0C81635}" dt="2023-04-23T03:49:35.033" v="23"/>
          <ac:spMkLst>
            <pc:docMk/>
            <pc:sldMk cId="109857222" sldId="256"/>
            <ac:spMk id="14" creationId="{26B7664A-BE61-4A65-B937-A31E08B8B9AD}"/>
          </ac:spMkLst>
        </pc:spChg>
        <pc:spChg chg="add del">
          <ac:chgData name="Ashok Basnet" userId="b75f6f4236b527a2" providerId="Windows Live" clId="Web-{F27F898C-3FC7-4F28-A4C5-CE8AF0C81635}" dt="2023-04-23T03:49:35.033" v="23"/>
          <ac:spMkLst>
            <pc:docMk/>
            <pc:sldMk cId="109857222" sldId="256"/>
            <ac:spMk id="16" creationId="{279CAF82-0ECF-42BE-8F37-F71941E5D410}"/>
          </ac:spMkLst>
        </pc:spChg>
        <pc:spChg chg="add del">
          <ac:chgData name="Ashok Basnet" userId="b75f6f4236b527a2" providerId="Windows Live" clId="Web-{F27F898C-3FC7-4F28-A4C5-CE8AF0C81635}" dt="2023-04-23T03:49:35.033" v="23"/>
          <ac:spMkLst>
            <pc:docMk/>
            <pc:sldMk cId="109857222" sldId="256"/>
            <ac:spMk id="18" creationId="{14A1FA07-A873-4AB3-8D01-CFEEEA8CA495}"/>
          </ac:spMkLst>
        </pc:spChg>
        <pc:spChg chg="add del">
          <ac:chgData name="Ashok Basnet" userId="b75f6f4236b527a2" providerId="Windows Live" clId="Web-{F27F898C-3FC7-4F28-A4C5-CE8AF0C81635}" dt="2023-04-23T03:49:35.033" v="23"/>
          <ac:spMkLst>
            <pc:docMk/>
            <pc:sldMk cId="109857222" sldId="256"/>
            <ac:spMk id="20" creationId="{E16C8D8F-10E9-4498-ABDB-0F923F8B6837}"/>
          </ac:spMkLst>
        </pc:spChg>
        <pc:spChg chg="add del">
          <ac:chgData name="Ashok Basnet" userId="b75f6f4236b527a2" providerId="Windows Live" clId="Web-{F27F898C-3FC7-4F28-A4C5-CE8AF0C81635}" dt="2023-04-23T03:49:35.033" v="23"/>
          <ac:spMkLst>
            <pc:docMk/>
            <pc:sldMk cId="109857222" sldId="256"/>
            <ac:spMk id="22" creationId="{1E5A83E3-8A11-4492-BB6E-F5F2240316FB}"/>
          </ac:spMkLst>
        </pc:spChg>
        <pc:spChg chg="add del">
          <ac:chgData name="Ashok Basnet" userId="b75f6f4236b527a2" providerId="Windows Live" clId="Web-{F27F898C-3FC7-4F28-A4C5-CE8AF0C81635}" dt="2023-04-23T03:49:35.033" v="23"/>
          <ac:spMkLst>
            <pc:docMk/>
            <pc:sldMk cId="109857222" sldId="256"/>
            <ac:spMk id="24" creationId="{033BC44A-0661-43B4-9C14-FD5963C226AE}"/>
          </ac:spMkLst>
        </pc:spChg>
        <pc:spChg chg="add del">
          <ac:chgData name="Ashok Basnet" userId="b75f6f4236b527a2" providerId="Windows Live" clId="Web-{F27F898C-3FC7-4F28-A4C5-CE8AF0C81635}" dt="2023-04-23T03:49:35.033" v="23"/>
          <ac:spMkLst>
            <pc:docMk/>
            <pc:sldMk cId="109857222" sldId="256"/>
            <ac:spMk id="26" creationId="{331C48F7-8F88-43DC-B1A6-2967CF5AFFE4}"/>
          </ac:spMkLst>
        </pc:spChg>
        <pc:spChg chg="add del">
          <ac:chgData name="Ashok Basnet" userId="b75f6f4236b527a2" providerId="Windows Live" clId="Web-{F27F898C-3FC7-4F28-A4C5-CE8AF0C81635}" dt="2023-04-23T03:49:39.486" v="29"/>
          <ac:spMkLst>
            <pc:docMk/>
            <pc:sldMk cId="109857222" sldId="256"/>
            <ac:spMk id="198" creationId="{3677BAFB-3BD3-41BB-9107-FAE224AE21C4}"/>
          </ac:spMkLst>
        </pc:spChg>
        <pc:spChg chg="add del">
          <ac:chgData name="Ashok Basnet" userId="b75f6f4236b527a2" providerId="Windows Live" clId="Web-{F27F898C-3FC7-4F28-A4C5-CE8AF0C81635}" dt="2023-04-23T03:49:39.486" v="29"/>
          <ac:spMkLst>
            <pc:docMk/>
            <pc:sldMk cId="109857222" sldId="256"/>
            <ac:spMk id="199" creationId="{E6823A9B-C188-42D4-847C-3AD928DB145C}"/>
          </ac:spMkLst>
        </pc:spChg>
        <pc:spChg chg="add del">
          <ac:chgData name="Ashok Basnet" userId="b75f6f4236b527a2" providerId="Windows Live" clId="Web-{F27F898C-3FC7-4F28-A4C5-CE8AF0C81635}" dt="2023-04-23T03:49:39.486" v="29"/>
          <ac:spMkLst>
            <pc:docMk/>
            <pc:sldMk cId="109857222" sldId="256"/>
            <ac:spMk id="200" creationId="{34B557F3-1A0C-4749-A6DB-EAC082DF390B}"/>
          </ac:spMkLst>
        </pc:spChg>
        <pc:spChg chg="add del">
          <ac:chgData name="Ashok Basnet" userId="b75f6f4236b527a2" providerId="Windows Live" clId="Web-{F27F898C-3FC7-4F28-A4C5-CE8AF0C81635}" dt="2023-04-23T03:49:39.486" v="29"/>
          <ac:spMkLst>
            <pc:docMk/>
            <pc:sldMk cId="109857222" sldId="256"/>
            <ac:spMk id="201" creationId="{55D55AA6-3751-494F-868A-DCEDC5CE82BF}"/>
          </ac:spMkLst>
        </pc:spChg>
        <pc:spChg chg="add del">
          <ac:chgData name="Ashok Basnet" userId="b75f6f4236b527a2" providerId="Windows Live" clId="Web-{F27F898C-3FC7-4F28-A4C5-CE8AF0C81635}" dt="2023-04-23T03:49:39.486" v="29"/>
          <ac:spMkLst>
            <pc:docMk/>
            <pc:sldMk cId="109857222" sldId="256"/>
            <ac:spMk id="202" creationId="{4D4C00DC-4DC6-4CD2-9E31-F17E6CEBC5A6}"/>
          </ac:spMkLst>
        </pc:spChg>
        <pc:spChg chg="add del">
          <ac:chgData name="Ashok Basnet" userId="b75f6f4236b527a2" providerId="Windows Live" clId="Web-{F27F898C-3FC7-4F28-A4C5-CE8AF0C81635}" dt="2023-04-23T03:49:39.486" v="29"/>
          <ac:spMkLst>
            <pc:docMk/>
            <pc:sldMk cId="109857222" sldId="256"/>
            <ac:spMk id="203" creationId="{D82AB1B2-7970-42CF-8BF5-567C69E9FFFB}"/>
          </ac:spMkLst>
        </pc:spChg>
        <pc:spChg chg="add del">
          <ac:chgData name="Ashok Basnet" userId="b75f6f4236b527a2" providerId="Windows Live" clId="Web-{F27F898C-3FC7-4F28-A4C5-CE8AF0C81635}" dt="2023-04-23T03:49:39.486" v="29"/>
          <ac:spMkLst>
            <pc:docMk/>
            <pc:sldMk cId="109857222" sldId="256"/>
            <ac:spMk id="206" creationId="{C10FB9CA-E7FA-462C-B537-F1224ED1ACF4}"/>
          </ac:spMkLst>
        </pc:spChg>
        <pc:spChg chg="add del">
          <ac:chgData name="Ashok Basnet" userId="b75f6f4236b527a2" providerId="Windows Live" clId="Web-{F27F898C-3FC7-4F28-A4C5-CE8AF0C81635}" dt="2023-04-23T03:49:39.486" v="29"/>
          <ac:spMkLst>
            <pc:docMk/>
            <pc:sldMk cId="109857222" sldId="256"/>
            <ac:spMk id="207" creationId="{D8469AE7-A75B-4F37-850B-EF5974ABED2C}"/>
          </ac:spMkLst>
        </pc:spChg>
        <pc:spChg chg="add">
          <ac:chgData name="Ashok Basnet" userId="b75f6f4236b527a2" providerId="Windows Live" clId="Web-{F27F898C-3FC7-4F28-A4C5-CE8AF0C81635}" dt="2023-04-23T03:49:39.518" v="30"/>
          <ac:spMkLst>
            <pc:docMk/>
            <pc:sldMk cId="109857222" sldId="256"/>
            <ac:spMk id="210" creationId="{489B7BFD-8F45-4093-AD9C-91B15B0503D9}"/>
          </ac:spMkLst>
        </pc:spChg>
        <pc:spChg chg="add">
          <ac:chgData name="Ashok Basnet" userId="b75f6f4236b527a2" providerId="Windows Live" clId="Web-{F27F898C-3FC7-4F28-A4C5-CE8AF0C81635}" dt="2023-04-23T03:49:39.518" v="30"/>
          <ac:spMkLst>
            <pc:docMk/>
            <pc:sldMk cId="109857222" sldId="256"/>
            <ac:spMk id="211" creationId="{D9DFE8A5-DCEC-4A43-B613-D62AC8C5734F}"/>
          </ac:spMkLst>
        </pc:spChg>
        <pc:spChg chg="add">
          <ac:chgData name="Ashok Basnet" userId="b75f6f4236b527a2" providerId="Windows Live" clId="Web-{F27F898C-3FC7-4F28-A4C5-CE8AF0C81635}" dt="2023-04-23T03:49:39.518" v="30"/>
          <ac:spMkLst>
            <pc:docMk/>
            <pc:sldMk cId="109857222" sldId="256"/>
            <ac:spMk id="212" creationId="{5608F6B8-DDC9-422E-B241-3222341D709C}"/>
          </ac:spMkLst>
        </pc:spChg>
        <pc:spChg chg="add">
          <ac:chgData name="Ashok Basnet" userId="b75f6f4236b527a2" providerId="Windows Live" clId="Web-{F27F898C-3FC7-4F28-A4C5-CE8AF0C81635}" dt="2023-04-23T03:49:39.518" v="30"/>
          <ac:spMkLst>
            <pc:docMk/>
            <pc:sldMk cId="109857222" sldId="256"/>
            <ac:spMk id="213" creationId="{26B7664A-BE61-4A65-B937-A31E08B8B9AD}"/>
          </ac:spMkLst>
        </pc:spChg>
        <pc:spChg chg="add">
          <ac:chgData name="Ashok Basnet" userId="b75f6f4236b527a2" providerId="Windows Live" clId="Web-{F27F898C-3FC7-4F28-A4C5-CE8AF0C81635}" dt="2023-04-23T03:49:39.518" v="30"/>
          <ac:spMkLst>
            <pc:docMk/>
            <pc:sldMk cId="109857222" sldId="256"/>
            <ac:spMk id="214" creationId="{279CAF82-0ECF-42BE-8F37-F71941E5D410}"/>
          </ac:spMkLst>
        </pc:spChg>
        <pc:spChg chg="add">
          <ac:chgData name="Ashok Basnet" userId="b75f6f4236b527a2" providerId="Windows Live" clId="Web-{F27F898C-3FC7-4F28-A4C5-CE8AF0C81635}" dt="2023-04-23T03:49:39.518" v="30"/>
          <ac:spMkLst>
            <pc:docMk/>
            <pc:sldMk cId="109857222" sldId="256"/>
            <ac:spMk id="215" creationId="{14A1FA07-A873-4AB3-8D01-CFEEEA8CA495}"/>
          </ac:spMkLst>
        </pc:spChg>
        <pc:spChg chg="add">
          <ac:chgData name="Ashok Basnet" userId="b75f6f4236b527a2" providerId="Windows Live" clId="Web-{F27F898C-3FC7-4F28-A4C5-CE8AF0C81635}" dt="2023-04-23T03:49:39.518" v="30"/>
          <ac:spMkLst>
            <pc:docMk/>
            <pc:sldMk cId="109857222" sldId="256"/>
            <ac:spMk id="216" creationId="{E16C8D8F-10E9-4498-ABDB-0F923F8B6837}"/>
          </ac:spMkLst>
        </pc:spChg>
        <pc:spChg chg="add">
          <ac:chgData name="Ashok Basnet" userId="b75f6f4236b527a2" providerId="Windows Live" clId="Web-{F27F898C-3FC7-4F28-A4C5-CE8AF0C81635}" dt="2023-04-23T03:49:39.518" v="30"/>
          <ac:spMkLst>
            <pc:docMk/>
            <pc:sldMk cId="109857222" sldId="256"/>
            <ac:spMk id="217" creationId="{1E5A83E3-8A11-4492-BB6E-F5F2240316FB}"/>
          </ac:spMkLst>
        </pc:spChg>
        <pc:spChg chg="add">
          <ac:chgData name="Ashok Basnet" userId="b75f6f4236b527a2" providerId="Windows Live" clId="Web-{F27F898C-3FC7-4F28-A4C5-CE8AF0C81635}" dt="2023-04-23T03:49:39.518" v="30"/>
          <ac:spMkLst>
            <pc:docMk/>
            <pc:sldMk cId="109857222" sldId="256"/>
            <ac:spMk id="218" creationId="{033BC44A-0661-43B4-9C14-FD5963C226AE}"/>
          </ac:spMkLst>
        </pc:spChg>
        <pc:spChg chg="add">
          <ac:chgData name="Ashok Basnet" userId="b75f6f4236b527a2" providerId="Windows Live" clId="Web-{F27F898C-3FC7-4F28-A4C5-CE8AF0C81635}" dt="2023-04-23T03:49:39.518" v="30"/>
          <ac:spMkLst>
            <pc:docMk/>
            <pc:sldMk cId="109857222" sldId="256"/>
            <ac:spMk id="219" creationId="{331C48F7-8F88-43DC-B1A6-2967CF5AFFE4}"/>
          </ac:spMkLst>
        </pc:spChg>
        <pc:grpChg chg="add del">
          <ac:chgData name="Ashok Basnet" userId="b75f6f4236b527a2" providerId="Windows Live" clId="Web-{F27F898C-3FC7-4F28-A4C5-CE8AF0C81635}" dt="2023-04-23T03:49:35.033" v="23"/>
          <ac:grpSpMkLst>
            <pc:docMk/>
            <pc:sldMk cId="109857222" sldId="256"/>
            <ac:grpSpMk id="28" creationId="{FB9739EB-7F66-433D-841F-AB3CD18700B7}"/>
          </ac:grpSpMkLst>
        </pc:grpChg>
        <pc:grpChg chg="add del">
          <ac:chgData name="Ashok Basnet" userId="b75f6f4236b527a2" providerId="Windows Live" clId="Web-{F27F898C-3FC7-4F28-A4C5-CE8AF0C81635}" dt="2023-04-23T03:49:39.486" v="29"/>
          <ac:grpSpMkLst>
            <pc:docMk/>
            <pc:sldMk cId="109857222" sldId="256"/>
            <ac:grpSpMk id="204" creationId="{66FB5A75-BDE2-4F12-A95B-C48788A7685C}"/>
          </ac:grpSpMkLst>
        </pc:grpChg>
        <pc:grpChg chg="add del">
          <ac:chgData name="Ashok Basnet" userId="b75f6f4236b527a2" providerId="Windows Live" clId="Web-{F27F898C-3FC7-4F28-A4C5-CE8AF0C81635}" dt="2023-04-23T03:49:39.486" v="29"/>
          <ac:grpSpMkLst>
            <pc:docMk/>
            <pc:sldMk cId="109857222" sldId="256"/>
            <ac:grpSpMk id="208" creationId="{63301095-70B2-49AA-8DA9-A35629AD621C}"/>
          </ac:grpSpMkLst>
        </pc:grpChg>
        <pc:grpChg chg="add">
          <ac:chgData name="Ashok Basnet" userId="b75f6f4236b527a2" providerId="Windows Live" clId="Web-{F27F898C-3FC7-4F28-A4C5-CE8AF0C81635}" dt="2023-04-23T03:49:39.518" v="30"/>
          <ac:grpSpMkLst>
            <pc:docMk/>
            <pc:sldMk cId="109857222" sldId="256"/>
            <ac:grpSpMk id="220" creationId="{FB9739EB-7F66-433D-841F-AB3CD18700B7}"/>
          </ac:grpSpMkLst>
        </pc:grpChg>
      </pc:sldChg>
      <pc:sldChg chg="addSp modSp new mod setBg">
        <pc:chgData name="Ashok Basnet" userId="b75f6f4236b527a2" providerId="Windows Live" clId="Web-{F27F898C-3FC7-4F28-A4C5-CE8AF0C81635}" dt="2023-04-23T03:50:13.237" v="38" actId="14100"/>
        <pc:sldMkLst>
          <pc:docMk/>
          <pc:sldMk cId="1471056731" sldId="257"/>
        </pc:sldMkLst>
        <pc:spChg chg="mod">
          <ac:chgData name="Ashok Basnet" userId="b75f6f4236b527a2" providerId="Windows Live" clId="Web-{F27F898C-3FC7-4F28-A4C5-CE8AF0C81635}" dt="2023-04-23T03:50:03.097" v="36" actId="20577"/>
          <ac:spMkLst>
            <pc:docMk/>
            <pc:sldMk cId="1471056731" sldId="257"/>
            <ac:spMk id="2" creationId="{78AE1613-FED8-ADC0-49E5-D6AA45783B20}"/>
          </ac:spMkLst>
        </pc:spChg>
        <pc:spChg chg="mod">
          <ac:chgData name="Ashok Basnet" userId="b75f6f4236b527a2" providerId="Windows Live" clId="Web-{F27F898C-3FC7-4F28-A4C5-CE8AF0C81635}" dt="2023-04-23T03:50:13.237" v="38" actId="14100"/>
          <ac:spMkLst>
            <pc:docMk/>
            <pc:sldMk cId="1471056731" sldId="257"/>
            <ac:spMk id="3" creationId="{DA287399-32D6-99CB-AC59-B603D1953088}"/>
          </ac:spMkLst>
        </pc:spChg>
        <pc:spChg chg="add">
          <ac:chgData name="Ashok Basnet" userId="b75f6f4236b527a2" providerId="Windows Live" clId="Web-{F27F898C-3FC7-4F28-A4C5-CE8AF0C81635}" dt="2023-04-23T03:49:54.815" v="34"/>
          <ac:spMkLst>
            <pc:docMk/>
            <pc:sldMk cId="1471056731" sldId="257"/>
            <ac:spMk id="8" creationId="{E8A8EAB8-D2FF-444D-B34B-7D32F106AD0E}"/>
          </ac:spMkLst>
        </pc:spChg>
        <pc:cxnChg chg="add">
          <ac:chgData name="Ashok Basnet" userId="b75f6f4236b527a2" providerId="Windows Live" clId="Web-{F27F898C-3FC7-4F28-A4C5-CE8AF0C81635}" dt="2023-04-23T03:49:54.815" v="34"/>
          <ac:cxnSpMkLst>
            <pc:docMk/>
            <pc:sldMk cId="1471056731" sldId="257"/>
            <ac:cxnSpMk id="10" creationId="{067633D1-6EE6-4118-B9F0-B363477BEE7A}"/>
          </ac:cxnSpMkLst>
        </pc:cxnChg>
        <pc:cxnChg chg="add">
          <ac:chgData name="Ashok Basnet" userId="b75f6f4236b527a2" providerId="Windows Live" clId="Web-{F27F898C-3FC7-4F28-A4C5-CE8AF0C81635}" dt="2023-04-23T03:49:54.815" v="34"/>
          <ac:cxnSpMkLst>
            <pc:docMk/>
            <pc:sldMk cId="1471056731" sldId="257"/>
            <ac:cxnSpMk id="12" creationId="{4AD7FFC6-42A9-49CB-B5E9-B3F6B038331B}"/>
          </ac:cxnSpMkLst>
        </pc:cxnChg>
      </pc:sldChg>
    </pc:docChg>
  </pc:docChgLst>
  <pc:docChgLst>
    <pc:chgData name="Ashok Basnet" userId="b75f6f4236b527a2" providerId="Windows Live" clId="Web-{F9838FB9-380D-42E8-A700-B4FB7865275D}"/>
    <pc:docChg chg="addSld delSld modSld sldOrd">
      <pc:chgData name="Ashok Basnet" userId="b75f6f4236b527a2" providerId="Windows Live" clId="Web-{F9838FB9-380D-42E8-A700-B4FB7865275D}" dt="2023-06-29T03:56:11.632" v="330" actId="20577"/>
      <pc:docMkLst>
        <pc:docMk/>
      </pc:docMkLst>
      <pc:sldChg chg="addSp delSp modSp new mod setBg">
        <pc:chgData name="Ashok Basnet" userId="b75f6f4236b527a2" providerId="Windows Live" clId="Web-{F9838FB9-380D-42E8-A700-B4FB7865275D}" dt="2023-06-29T03:28:13.399" v="79" actId="14100"/>
        <pc:sldMkLst>
          <pc:docMk/>
          <pc:sldMk cId="2290981926" sldId="258"/>
        </pc:sldMkLst>
        <pc:spChg chg="mod">
          <ac:chgData name="Ashok Basnet" userId="b75f6f4236b527a2" providerId="Windows Live" clId="Web-{F9838FB9-380D-42E8-A700-B4FB7865275D}" dt="2023-06-29T03:28:01.446" v="76" actId="14100"/>
          <ac:spMkLst>
            <pc:docMk/>
            <pc:sldMk cId="2290981926" sldId="258"/>
            <ac:spMk id="2" creationId="{417E963C-4417-A60D-1D7F-7E7A32EDD63A}"/>
          </ac:spMkLst>
        </pc:spChg>
        <pc:spChg chg="add del mod">
          <ac:chgData name="Ashok Basnet" userId="b75f6f4236b527a2" providerId="Windows Live" clId="Web-{F9838FB9-380D-42E8-A700-B4FB7865275D}" dt="2023-06-29T03:24:45.784" v="46"/>
          <ac:spMkLst>
            <pc:docMk/>
            <pc:sldMk cId="2290981926" sldId="258"/>
            <ac:spMk id="3" creationId="{48E32C66-4F8B-3FB3-99F2-24FB6D496CE0}"/>
          </ac:spMkLst>
        </pc:spChg>
        <pc:spChg chg="add del">
          <ac:chgData name="Ashok Basnet" userId="b75f6f4236b527a2" providerId="Windows Live" clId="Web-{F9838FB9-380D-42E8-A700-B4FB7865275D}" dt="2023-06-29T03:24:42.347" v="43"/>
          <ac:spMkLst>
            <pc:docMk/>
            <pc:sldMk cId="2290981926" sldId="258"/>
            <ac:spMk id="9" creationId="{53B021B3-DE93-4AB7-8A18-CF5F1CED88B8}"/>
          </ac:spMkLst>
        </pc:spChg>
        <pc:spChg chg="add del">
          <ac:chgData name="Ashok Basnet" userId="b75f6f4236b527a2" providerId="Windows Live" clId="Web-{F9838FB9-380D-42E8-A700-B4FB7865275D}" dt="2023-06-29T03:24:42.347" v="43"/>
          <ac:spMkLst>
            <pc:docMk/>
            <pc:sldMk cId="2290981926" sldId="258"/>
            <ac:spMk id="11" creationId="{52D502E5-F6B4-4D58-B4AE-FC466FF15EE8}"/>
          </ac:spMkLst>
        </pc:spChg>
        <pc:spChg chg="add del">
          <ac:chgData name="Ashok Basnet" userId="b75f6f4236b527a2" providerId="Windows Live" clId="Web-{F9838FB9-380D-42E8-A700-B4FB7865275D}" dt="2023-06-29T03:24:42.347" v="43"/>
          <ac:spMkLst>
            <pc:docMk/>
            <pc:sldMk cId="2290981926" sldId="258"/>
            <ac:spMk id="13" creationId="{9DECDBF4-02B6-4BB4-B65B-B8107AD6A9E8}"/>
          </ac:spMkLst>
        </pc:spChg>
        <pc:spChg chg="add del">
          <ac:chgData name="Ashok Basnet" userId="b75f6f4236b527a2" providerId="Windows Live" clId="Web-{F9838FB9-380D-42E8-A700-B4FB7865275D}" dt="2023-06-29T03:26:59.054" v="65"/>
          <ac:spMkLst>
            <pc:docMk/>
            <pc:sldMk cId="2290981926" sldId="258"/>
            <ac:spMk id="17" creationId="{53B021B3-DE93-4AB7-8A18-CF5F1CED88B8}"/>
          </ac:spMkLst>
        </pc:spChg>
        <pc:spChg chg="add del">
          <ac:chgData name="Ashok Basnet" userId="b75f6f4236b527a2" providerId="Windows Live" clId="Web-{F9838FB9-380D-42E8-A700-B4FB7865275D}" dt="2023-06-29T03:26:59.054" v="65"/>
          <ac:spMkLst>
            <pc:docMk/>
            <pc:sldMk cId="2290981926" sldId="258"/>
            <ac:spMk id="18" creationId="{52D502E5-F6B4-4D58-B4AE-FC466FF15EE8}"/>
          </ac:spMkLst>
        </pc:spChg>
        <pc:spChg chg="add del">
          <ac:chgData name="Ashok Basnet" userId="b75f6f4236b527a2" providerId="Windows Live" clId="Web-{F9838FB9-380D-42E8-A700-B4FB7865275D}" dt="2023-06-29T03:26:59.054" v="65"/>
          <ac:spMkLst>
            <pc:docMk/>
            <pc:sldMk cId="2290981926" sldId="258"/>
            <ac:spMk id="19" creationId="{9DECDBF4-02B6-4BB4-B65B-B8107AD6A9E8}"/>
          </ac:spMkLst>
        </pc:spChg>
        <pc:spChg chg="add del">
          <ac:chgData name="Ashok Basnet" userId="b75f6f4236b527a2" providerId="Windows Live" clId="Web-{F9838FB9-380D-42E8-A700-B4FB7865275D}" dt="2023-06-29T03:26:45.381" v="58"/>
          <ac:spMkLst>
            <pc:docMk/>
            <pc:sldMk cId="2290981926" sldId="258"/>
            <ac:spMk id="25" creationId="{955A2079-FA98-4876-80F0-72364A7D2EA4}"/>
          </ac:spMkLst>
        </pc:spChg>
        <pc:spChg chg="add del">
          <ac:chgData name="Ashok Basnet" userId="b75f6f4236b527a2" providerId="Windows Live" clId="Web-{F9838FB9-380D-42E8-A700-B4FB7865275D}" dt="2023-06-29T03:26:52.757" v="60"/>
          <ac:spMkLst>
            <pc:docMk/>
            <pc:sldMk cId="2290981926" sldId="258"/>
            <ac:spMk id="26" creationId="{257363FD-7E77-4145-9483-331A807ADF0E}"/>
          </ac:spMkLst>
        </pc:spChg>
        <pc:spChg chg="add del">
          <ac:chgData name="Ashok Basnet" userId="b75f6f4236b527a2" providerId="Windows Live" clId="Web-{F9838FB9-380D-42E8-A700-B4FB7865275D}" dt="2023-06-29T03:26:56.038" v="62"/>
          <ac:spMkLst>
            <pc:docMk/>
            <pc:sldMk cId="2290981926" sldId="258"/>
            <ac:spMk id="28" creationId="{6C4028FD-8BAA-4A19-BFDE-594D991B7552}"/>
          </ac:spMkLst>
        </pc:spChg>
        <pc:spChg chg="add del">
          <ac:chgData name="Ashok Basnet" userId="b75f6f4236b527a2" providerId="Windows Live" clId="Web-{F9838FB9-380D-42E8-A700-B4FB7865275D}" dt="2023-06-29T03:26:59.038" v="64"/>
          <ac:spMkLst>
            <pc:docMk/>
            <pc:sldMk cId="2290981926" sldId="258"/>
            <ac:spMk id="30" creationId="{955A2079-FA98-4876-80F0-72364A7D2EA4}"/>
          </ac:spMkLst>
        </pc:spChg>
        <pc:spChg chg="add del">
          <ac:chgData name="Ashok Basnet" userId="b75f6f4236b527a2" providerId="Windows Live" clId="Web-{F9838FB9-380D-42E8-A700-B4FB7865275D}" dt="2023-06-29T03:27:53.727" v="74"/>
          <ac:spMkLst>
            <pc:docMk/>
            <pc:sldMk cId="2290981926" sldId="258"/>
            <ac:spMk id="32" creationId="{6C4028FD-8BAA-4A19-BFDE-594D991B7552}"/>
          </ac:spMkLst>
        </pc:spChg>
        <pc:spChg chg="add">
          <ac:chgData name="Ashok Basnet" userId="b75f6f4236b527a2" providerId="Windows Live" clId="Web-{F9838FB9-380D-42E8-A700-B4FB7865275D}" dt="2023-06-29T03:27:53.727" v="74"/>
          <ac:spMkLst>
            <pc:docMk/>
            <pc:sldMk cId="2290981926" sldId="258"/>
            <ac:spMk id="37" creationId="{955A2079-FA98-4876-80F0-72364A7D2EA4}"/>
          </ac:spMkLst>
        </pc:spChg>
        <pc:graphicFrameChg chg="add del">
          <ac:chgData name="Ashok Basnet" userId="b75f6f4236b527a2" providerId="Windows Live" clId="Web-{F9838FB9-380D-42E8-A700-B4FB7865275D}" dt="2023-06-29T03:24:42.347" v="43"/>
          <ac:graphicFrameMkLst>
            <pc:docMk/>
            <pc:sldMk cId="2290981926" sldId="258"/>
            <ac:graphicFrameMk id="5" creationId="{E6C6D9BF-6293-9FAB-FE35-314001CB3308}"/>
          </ac:graphicFrameMkLst>
        </pc:graphicFrameChg>
        <pc:graphicFrameChg chg="add del">
          <ac:chgData name="Ashok Basnet" userId="b75f6f4236b527a2" providerId="Windows Live" clId="Web-{F9838FB9-380D-42E8-A700-B4FB7865275D}" dt="2023-06-29T03:24:45.737" v="45"/>
          <ac:graphicFrameMkLst>
            <pc:docMk/>
            <pc:sldMk cId="2290981926" sldId="258"/>
            <ac:graphicFrameMk id="15" creationId="{E35B43E8-DD1D-64D7-EC64-9072E2C8C650}"/>
          </ac:graphicFrameMkLst>
        </pc:graphicFrameChg>
        <pc:graphicFrameChg chg="add mod modGraphic">
          <ac:chgData name="Ashok Basnet" userId="b75f6f4236b527a2" providerId="Windows Live" clId="Web-{F9838FB9-380D-42E8-A700-B4FB7865275D}" dt="2023-06-29T03:28:13.399" v="79" actId="14100"/>
          <ac:graphicFrameMkLst>
            <pc:docMk/>
            <pc:sldMk cId="2290981926" sldId="258"/>
            <ac:graphicFrameMk id="20" creationId="{E6C6D9BF-6293-9FAB-FE35-314001CB3308}"/>
          </ac:graphicFrameMkLst>
        </pc:graphicFrameChg>
        <pc:picChg chg="add del">
          <ac:chgData name="Ashok Basnet" userId="b75f6f4236b527a2" providerId="Windows Live" clId="Web-{F9838FB9-380D-42E8-A700-B4FB7865275D}" dt="2023-06-29T03:26:52.757" v="60"/>
          <ac:picMkLst>
            <pc:docMk/>
            <pc:sldMk cId="2290981926" sldId="258"/>
            <ac:picMk id="22" creationId="{FE573F18-8938-CC76-DD89-B319F8FBEE47}"/>
          </ac:picMkLst>
        </pc:picChg>
      </pc:sldChg>
      <pc:sldChg chg="addSp delSp modSp add mod replId setBg">
        <pc:chgData name="Ashok Basnet" userId="b75f6f4236b527a2" providerId="Windows Live" clId="Web-{F9838FB9-380D-42E8-A700-B4FB7865275D}" dt="2023-06-29T03:28:39.119" v="84" actId="14100"/>
        <pc:sldMkLst>
          <pc:docMk/>
          <pc:sldMk cId="3039055737" sldId="259"/>
        </pc:sldMkLst>
        <pc:spChg chg="mod">
          <ac:chgData name="Ashok Basnet" userId="b75f6f4236b527a2" providerId="Windows Live" clId="Web-{F9838FB9-380D-42E8-A700-B4FB7865275D}" dt="2023-06-29T03:28:28.400" v="81" actId="14100"/>
          <ac:spMkLst>
            <pc:docMk/>
            <pc:sldMk cId="3039055737" sldId="259"/>
            <ac:spMk id="2" creationId="{417E963C-4417-A60D-1D7F-7E7A32EDD63A}"/>
          </ac:spMkLst>
        </pc:spChg>
        <pc:spChg chg="add del mod">
          <ac:chgData name="Ashok Basnet" userId="b75f6f4236b527a2" providerId="Windows Live" clId="Web-{F9838FB9-380D-42E8-A700-B4FB7865275D}" dt="2023-06-29T03:25:26.442" v="51"/>
          <ac:spMkLst>
            <pc:docMk/>
            <pc:sldMk cId="3039055737" sldId="259"/>
            <ac:spMk id="3" creationId="{48E32C66-4F8B-3FB3-99F2-24FB6D496CE0}"/>
          </ac:spMkLst>
        </pc:spChg>
        <pc:spChg chg="add del">
          <ac:chgData name="Ashok Basnet" userId="b75f6f4236b527a2" providerId="Windows Live" clId="Web-{F9838FB9-380D-42E8-A700-B4FB7865275D}" dt="2023-06-29T03:25:16.676" v="48"/>
          <ac:spMkLst>
            <pc:docMk/>
            <pc:sldMk cId="3039055737" sldId="259"/>
            <ac:spMk id="9" creationId="{53B021B3-DE93-4AB7-8A18-CF5F1CED88B8}"/>
          </ac:spMkLst>
        </pc:spChg>
        <pc:spChg chg="add del">
          <ac:chgData name="Ashok Basnet" userId="b75f6f4236b527a2" providerId="Windows Live" clId="Web-{F9838FB9-380D-42E8-A700-B4FB7865275D}" dt="2023-06-29T03:25:16.676" v="48"/>
          <ac:spMkLst>
            <pc:docMk/>
            <pc:sldMk cId="3039055737" sldId="259"/>
            <ac:spMk id="11" creationId="{52D502E5-F6B4-4D58-B4AE-FC466FF15EE8}"/>
          </ac:spMkLst>
        </pc:spChg>
        <pc:spChg chg="add del">
          <ac:chgData name="Ashok Basnet" userId="b75f6f4236b527a2" providerId="Windows Live" clId="Web-{F9838FB9-380D-42E8-A700-B4FB7865275D}" dt="2023-06-29T03:25:16.676" v="48"/>
          <ac:spMkLst>
            <pc:docMk/>
            <pc:sldMk cId="3039055737" sldId="259"/>
            <ac:spMk id="13" creationId="{9DECDBF4-02B6-4BB4-B65B-B8107AD6A9E8}"/>
          </ac:spMkLst>
        </pc:spChg>
        <pc:spChg chg="add del">
          <ac:chgData name="Ashok Basnet" userId="b75f6f4236b527a2" providerId="Windows Live" clId="Web-{F9838FB9-380D-42E8-A700-B4FB7865275D}" dt="2023-06-29T03:25:26.410" v="50"/>
          <ac:spMkLst>
            <pc:docMk/>
            <pc:sldMk cId="3039055737" sldId="259"/>
            <ac:spMk id="15" creationId="{53B021B3-DE93-4AB7-8A18-CF5F1CED88B8}"/>
          </ac:spMkLst>
        </pc:spChg>
        <pc:spChg chg="add del">
          <ac:chgData name="Ashok Basnet" userId="b75f6f4236b527a2" providerId="Windows Live" clId="Web-{F9838FB9-380D-42E8-A700-B4FB7865275D}" dt="2023-06-29T03:25:26.410" v="50"/>
          <ac:spMkLst>
            <pc:docMk/>
            <pc:sldMk cId="3039055737" sldId="259"/>
            <ac:spMk id="16" creationId="{52D502E5-F6B4-4D58-B4AE-FC466FF15EE8}"/>
          </ac:spMkLst>
        </pc:spChg>
        <pc:spChg chg="add del">
          <ac:chgData name="Ashok Basnet" userId="b75f6f4236b527a2" providerId="Windows Live" clId="Web-{F9838FB9-380D-42E8-A700-B4FB7865275D}" dt="2023-06-29T03:25:26.410" v="50"/>
          <ac:spMkLst>
            <pc:docMk/>
            <pc:sldMk cId="3039055737" sldId="259"/>
            <ac:spMk id="17" creationId="{9DECDBF4-02B6-4BB4-B65B-B8107AD6A9E8}"/>
          </ac:spMkLst>
        </pc:spChg>
        <pc:spChg chg="add del">
          <ac:chgData name="Ashok Basnet" userId="b75f6f4236b527a2" providerId="Windows Live" clId="Web-{F9838FB9-380D-42E8-A700-B4FB7865275D}" dt="2023-06-29T03:26:26.975" v="56"/>
          <ac:spMkLst>
            <pc:docMk/>
            <pc:sldMk cId="3039055737" sldId="259"/>
            <ac:spMk id="20" creationId="{53B021B3-DE93-4AB7-8A18-CF5F1CED88B8}"/>
          </ac:spMkLst>
        </pc:spChg>
        <pc:spChg chg="add del">
          <ac:chgData name="Ashok Basnet" userId="b75f6f4236b527a2" providerId="Windows Live" clId="Web-{F9838FB9-380D-42E8-A700-B4FB7865275D}" dt="2023-06-29T03:26:26.975" v="56"/>
          <ac:spMkLst>
            <pc:docMk/>
            <pc:sldMk cId="3039055737" sldId="259"/>
            <ac:spMk id="21" creationId="{52D502E5-F6B4-4D58-B4AE-FC466FF15EE8}"/>
          </ac:spMkLst>
        </pc:spChg>
        <pc:spChg chg="add del">
          <ac:chgData name="Ashok Basnet" userId="b75f6f4236b527a2" providerId="Windows Live" clId="Web-{F9838FB9-380D-42E8-A700-B4FB7865275D}" dt="2023-06-29T03:26:26.975" v="56"/>
          <ac:spMkLst>
            <pc:docMk/>
            <pc:sldMk cId="3039055737" sldId="259"/>
            <ac:spMk id="22" creationId="{9DECDBF4-02B6-4BB4-B65B-B8107AD6A9E8}"/>
          </ac:spMkLst>
        </pc:spChg>
        <pc:spChg chg="add del">
          <ac:chgData name="Ashok Basnet" userId="b75f6f4236b527a2" providerId="Windows Live" clId="Web-{F9838FB9-380D-42E8-A700-B4FB7865275D}" dt="2023-06-29T03:28:29.650" v="82"/>
          <ac:spMkLst>
            <pc:docMk/>
            <pc:sldMk cId="3039055737" sldId="259"/>
            <ac:spMk id="28" creationId="{955A2079-FA98-4876-80F0-72364A7D2EA4}"/>
          </ac:spMkLst>
        </pc:spChg>
        <pc:spChg chg="add">
          <ac:chgData name="Ashok Basnet" userId="b75f6f4236b527a2" providerId="Windows Live" clId="Web-{F9838FB9-380D-42E8-A700-B4FB7865275D}" dt="2023-06-29T03:28:29.650" v="82"/>
          <ac:spMkLst>
            <pc:docMk/>
            <pc:sldMk cId="3039055737" sldId="259"/>
            <ac:spMk id="33" creationId="{955A2079-FA98-4876-80F0-72364A7D2EA4}"/>
          </ac:spMkLst>
        </pc:spChg>
        <pc:graphicFrameChg chg="add del">
          <ac:chgData name="Ashok Basnet" userId="b75f6f4236b527a2" providerId="Windows Live" clId="Web-{F9838FB9-380D-42E8-A700-B4FB7865275D}" dt="2023-06-29T03:25:16.676" v="48"/>
          <ac:graphicFrameMkLst>
            <pc:docMk/>
            <pc:sldMk cId="3039055737" sldId="259"/>
            <ac:graphicFrameMk id="5" creationId="{A4F519CE-3833-228B-9E5B-3223D791AA3A}"/>
          </ac:graphicFrameMkLst>
        </pc:graphicFrameChg>
        <pc:graphicFrameChg chg="add del">
          <ac:chgData name="Ashok Basnet" userId="b75f6f4236b527a2" providerId="Windows Live" clId="Web-{F9838FB9-380D-42E8-A700-B4FB7865275D}" dt="2023-06-29T03:25:26.410" v="50"/>
          <ac:graphicFrameMkLst>
            <pc:docMk/>
            <pc:sldMk cId="3039055737" sldId="259"/>
            <ac:graphicFrameMk id="18" creationId="{C19BCFF1-E719-2117-5D3E-5B44D3EF70B6}"/>
          </ac:graphicFrameMkLst>
        </pc:graphicFrameChg>
        <pc:graphicFrameChg chg="add mod modGraphic">
          <ac:chgData name="Ashok Basnet" userId="b75f6f4236b527a2" providerId="Windows Live" clId="Web-{F9838FB9-380D-42E8-A700-B4FB7865275D}" dt="2023-06-29T03:28:39.119" v="84" actId="14100"/>
          <ac:graphicFrameMkLst>
            <pc:docMk/>
            <pc:sldMk cId="3039055737" sldId="259"/>
            <ac:graphicFrameMk id="23" creationId="{A4F519CE-3833-228B-9E5B-3223D791AA3A}"/>
          </ac:graphicFrameMkLst>
        </pc:graphicFrameChg>
      </pc:sldChg>
      <pc:sldChg chg="addSp delSp modSp add replId">
        <pc:chgData name="Ashok Basnet" userId="b75f6f4236b527a2" providerId="Windows Live" clId="Web-{F9838FB9-380D-42E8-A700-B4FB7865275D}" dt="2023-06-29T03:29:04.401" v="89" actId="14100"/>
        <pc:sldMkLst>
          <pc:docMk/>
          <pc:sldMk cId="2863547279" sldId="260"/>
        </pc:sldMkLst>
        <pc:spChg chg="mod">
          <ac:chgData name="Ashok Basnet" userId="b75f6f4236b527a2" providerId="Windows Live" clId="Web-{F9838FB9-380D-42E8-A700-B4FB7865275D}" dt="2023-06-29T03:28:55.432" v="87" actId="14100"/>
          <ac:spMkLst>
            <pc:docMk/>
            <pc:sldMk cId="2863547279" sldId="260"/>
            <ac:spMk id="2" creationId="{417E963C-4417-A60D-1D7F-7E7A32EDD63A}"/>
          </ac:spMkLst>
        </pc:spChg>
        <pc:spChg chg="add del mod">
          <ac:chgData name="Ashok Basnet" userId="b75f6f4236b527a2" providerId="Windows Live" clId="Web-{F9838FB9-380D-42E8-A700-B4FB7865275D}" dt="2023-06-29T03:26:09.959" v="55"/>
          <ac:spMkLst>
            <pc:docMk/>
            <pc:sldMk cId="2863547279" sldId="260"/>
            <ac:spMk id="3" creationId="{48E32C66-4F8B-3FB3-99F2-24FB6D496CE0}"/>
          </ac:spMkLst>
        </pc:spChg>
        <pc:graphicFrameChg chg="add del">
          <ac:chgData name="Ashok Basnet" userId="b75f6f4236b527a2" providerId="Windows Live" clId="Web-{F9838FB9-380D-42E8-A700-B4FB7865275D}" dt="2023-06-29T03:26:09.943" v="54"/>
          <ac:graphicFrameMkLst>
            <pc:docMk/>
            <pc:sldMk cId="2863547279" sldId="260"/>
            <ac:graphicFrameMk id="5" creationId="{F9CD6F77-66DF-017B-F7B0-25799C94F682}"/>
          </ac:graphicFrameMkLst>
        </pc:graphicFrameChg>
        <pc:graphicFrameChg chg="add mod">
          <ac:chgData name="Ashok Basnet" userId="b75f6f4236b527a2" providerId="Windows Live" clId="Web-{F9838FB9-380D-42E8-A700-B4FB7865275D}" dt="2023-06-29T03:29:04.401" v="89" actId="14100"/>
          <ac:graphicFrameMkLst>
            <pc:docMk/>
            <pc:sldMk cId="2863547279" sldId="260"/>
            <ac:graphicFrameMk id="7" creationId="{599EFE42-CBE9-AE00-EF40-547FB13C1412}"/>
          </ac:graphicFrameMkLst>
        </pc:graphicFrameChg>
      </pc:sldChg>
      <pc:sldChg chg="addSp delSp modSp new">
        <pc:chgData name="Ashok Basnet" userId="b75f6f4236b527a2" providerId="Windows Live" clId="Web-{F9838FB9-380D-42E8-A700-B4FB7865275D}" dt="2023-06-29T03:34:46.941" v="124" actId="14100"/>
        <pc:sldMkLst>
          <pc:docMk/>
          <pc:sldMk cId="3140169177" sldId="261"/>
        </pc:sldMkLst>
        <pc:spChg chg="mod">
          <ac:chgData name="Ashok Basnet" userId="b75f6f4236b527a2" providerId="Windows Live" clId="Web-{F9838FB9-380D-42E8-A700-B4FB7865275D}" dt="2023-06-29T03:33:10.470" v="104" actId="14100"/>
          <ac:spMkLst>
            <pc:docMk/>
            <pc:sldMk cId="3140169177" sldId="261"/>
            <ac:spMk id="2" creationId="{9DA0BF0A-253D-C78E-C5F9-F6E88BDBDCEE}"/>
          </ac:spMkLst>
        </pc:spChg>
        <pc:spChg chg="mod">
          <ac:chgData name="Ashok Basnet" userId="b75f6f4236b527a2" providerId="Windows Live" clId="Web-{F9838FB9-380D-42E8-A700-B4FB7865275D}" dt="2023-06-29T03:34:46.941" v="124" actId="14100"/>
          <ac:spMkLst>
            <pc:docMk/>
            <pc:sldMk cId="3140169177" sldId="261"/>
            <ac:spMk id="3" creationId="{04D8A3EB-0316-9DE5-C82A-3BF66D1843CC}"/>
          </ac:spMkLst>
        </pc:spChg>
        <pc:spChg chg="add del mod">
          <ac:chgData name="Ashok Basnet" userId="b75f6f4236b527a2" providerId="Windows Live" clId="Web-{F9838FB9-380D-42E8-A700-B4FB7865275D}" dt="2023-06-29T03:31:15.498" v="92"/>
          <ac:spMkLst>
            <pc:docMk/>
            <pc:sldMk cId="3140169177" sldId="261"/>
            <ac:spMk id="4" creationId="{EE6B1B1B-9914-FFB9-F03F-2E9691DF2DEE}"/>
          </ac:spMkLst>
        </pc:spChg>
        <pc:spChg chg="add del mod">
          <ac:chgData name="Ashok Basnet" userId="b75f6f4236b527a2" providerId="Windows Live" clId="Web-{F9838FB9-380D-42E8-A700-B4FB7865275D}" dt="2023-06-29T03:31:57.765" v="95"/>
          <ac:spMkLst>
            <pc:docMk/>
            <pc:sldMk cId="3140169177" sldId="261"/>
            <ac:spMk id="5" creationId="{AF55FAD9-6DA2-D157-289B-C45D0901131A}"/>
          </ac:spMkLst>
        </pc:spChg>
        <pc:spChg chg="add mod">
          <ac:chgData name="Ashok Basnet" userId="b75f6f4236b527a2" providerId="Windows Live" clId="Web-{F9838FB9-380D-42E8-A700-B4FB7865275D}" dt="2023-06-29T03:34:28.878" v="122" actId="20577"/>
          <ac:spMkLst>
            <pc:docMk/>
            <pc:sldMk cId="3140169177" sldId="261"/>
            <ac:spMk id="6" creationId="{2F41B238-3377-5C88-6508-E5EFB487EF9A}"/>
          </ac:spMkLst>
        </pc:spChg>
      </pc:sldChg>
      <pc:sldChg chg="addSp delSp modSp new mod setBg">
        <pc:chgData name="Ashok Basnet" userId="b75f6f4236b527a2" providerId="Windows Live" clId="Web-{F9838FB9-380D-42E8-A700-B4FB7865275D}" dt="2023-06-29T03:36:42.960" v="134"/>
        <pc:sldMkLst>
          <pc:docMk/>
          <pc:sldMk cId="1390507395" sldId="262"/>
        </pc:sldMkLst>
        <pc:spChg chg="del">
          <ac:chgData name="Ashok Basnet" userId="b75f6f4236b527a2" providerId="Windows Live" clId="Web-{F9838FB9-380D-42E8-A700-B4FB7865275D}" dt="2023-06-29T03:36:12.490" v="127"/>
          <ac:spMkLst>
            <pc:docMk/>
            <pc:sldMk cId="1390507395" sldId="262"/>
            <ac:spMk id="2" creationId="{873D4D0E-86A0-1F03-7C59-AD34EEA01A7C}"/>
          </ac:spMkLst>
        </pc:spChg>
        <pc:spChg chg="del">
          <ac:chgData name="Ashok Basnet" userId="b75f6f4236b527a2" providerId="Windows Live" clId="Web-{F9838FB9-380D-42E8-A700-B4FB7865275D}" dt="2023-06-29T03:36:09.178" v="126"/>
          <ac:spMkLst>
            <pc:docMk/>
            <pc:sldMk cId="1390507395" sldId="262"/>
            <ac:spMk id="3" creationId="{554500CC-118F-4D1B-F7D3-83501E113896}"/>
          </ac:spMkLst>
        </pc:spChg>
        <pc:spChg chg="add del">
          <ac:chgData name="Ashok Basnet" userId="b75f6f4236b527a2" providerId="Windows Live" clId="Web-{F9838FB9-380D-42E8-A700-B4FB7865275D}" dt="2023-06-29T03:36:38.960" v="132"/>
          <ac:spMkLst>
            <pc:docMk/>
            <pc:sldMk cId="1390507395" sldId="262"/>
            <ac:spMk id="8" creationId="{45998DB3-1A32-3278-2A5F-9E9752ED2AF8}"/>
          </ac:spMkLst>
        </pc:spChg>
        <pc:spChg chg="add del">
          <ac:chgData name="Ashok Basnet" userId="b75f6f4236b527a2" providerId="Windows Live" clId="Web-{F9838FB9-380D-42E8-A700-B4FB7865275D}" dt="2023-06-29T03:36:36.663" v="130"/>
          <ac:spMkLst>
            <pc:docMk/>
            <pc:sldMk cId="1390507395" sldId="262"/>
            <ac:spMk id="9" creationId="{DA2E7C1E-2B5A-4BBA-AE51-1CD8C19309D7}"/>
          </ac:spMkLst>
        </pc:spChg>
        <pc:spChg chg="add del">
          <ac:chgData name="Ashok Basnet" userId="b75f6f4236b527a2" providerId="Windows Live" clId="Web-{F9838FB9-380D-42E8-A700-B4FB7865275D}" dt="2023-06-29T03:36:36.663" v="130"/>
          <ac:spMkLst>
            <pc:docMk/>
            <pc:sldMk cId="1390507395" sldId="262"/>
            <ac:spMk id="11" creationId="{43DF76B1-5174-4FAF-9D19-FFEE98426836}"/>
          </ac:spMkLst>
        </pc:spChg>
        <pc:spChg chg="add del">
          <ac:chgData name="Ashok Basnet" userId="b75f6f4236b527a2" providerId="Windows Live" clId="Web-{F9838FB9-380D-42E8-A700-B4FB7865275D}" dt="2023-06-29T03:36:38.960" v="132"/>
          <ac:spMkLst>
            <pc:docMk/>
            <pc:sldMk cId="1390507395" sldId="262"/>
            <ac:spMk id="13" creationId="{1A95671B-3CC6-4792-9114-B74FAEA224E6}"/>
          </ac:spMkLst>
        </pc:spChg>
        <pc:spChg chg="add del">
          <ac:chgData name="Ashok Basnet" userId="b75f6f4236b527a2" providerId="Windows Live" clId="Web-{F9838FB9-380D-42E8-A700-B4FB7865275D}" dt="2023-06-29T03:36:42.960" v="134"/>
          <ac:spMkLst>
            <pc:docMk/>
            <pc:sldMk cId="1390507395" sldId="262"/>
            <ac:spMk id="15" creationId="{A4AC5506-6312-4701-8D3C-40187889A947}"/>
          </ac:spMkLst>
        </pc:spChg>
        <pc:picChg chg="add mod ord">
          <ac:chgData name="Ashok Basnet" userId="b75f6f4236b527a2" providerId="Windows Live" clId="Web-{F9838FB9-380D-42E8-A700-B4FB7865275D}" dt="2023-06-29T03:36:42.960" v="134"/>
          <ac:picMkLst>
            <pc:docMk/>
            <pc:sldMk cId="1390507395" sldId="262"/>
            <ac:picMk id="4" creationId="{E83285B7-3857-4E66-A92A-9E70867E543A}"/>
          </ac:picMkLst>
        </pc:picChg>
      </pc:sldChg>
      <pc:sldChg chg="modSp new">
        <pc:chgData name="Ashok Basnet" userId="b75f6f4236b527a2" providerId="Windows Live" clId="Web-{F9838FB9-380D-42E8-A700-B4FB7865275D}" dt="2023-06-29T03:40:03.372" v="150" actId="14100"/>
        <pc:sldMkLst>
          <pc:docMk/>
          <pc:sldMk cId="2176901853" sldId="263"/>
        </pc:sldMkLst>
        <pc:spChg chg="mod">
          <ac:chgData name="Ashok Basnet" userId="b75f6f4236b527a2" providerId="Windows Live" clId="Web-{F9838FB9-380D-42E8-A700-B4FB7865275D}" dt="2023-06-29T03:39:56.168" v="148" actId="14100"/>
          <ac:spMkLst>
            <pc:docMk/>
            <pc:sldMk cId="2176901853" sldId="263"/>
            <ac:spMk id="2" creationId="{0CB788EC-19A0-5057-CD82-0036DE8E9EE3}"/>
          </ac:spMkLst>
        </pc:spChg>
        <pc:spChg chg="mod">
          <ac:chgData name="Ashok Basnet" userId="b75f6f4236b527a2" providerId="Windows Live" clId="Web-{F9838FB9-380D-42E8-A700-B4FB7865275D}" dt="2023-06-29T03:40:03.372" v="150" actId="14100"/>
          <ac:spMkLst>
            <pc:docMk/>
            <pc:sldMk cId="2176901853" sldId="263"/>
            <ac:spMk id="3" creationId="{95B9E3F5-711B-3068-2C57-45B96A39BCAA}"/>
          </ac:spMkLst>
        </pc:spChg>
      </pc:sldChg>
      <pc:sldChg chg="new del">
        <pc:chgData name="Ashok Basnet" userId="b75f6f4236b527a2" providerId="Windows Live" clId="Web-{F9838FB9-380D-42E8-A700-B4FB7865275D}" dt="2023-06-29T03:36:44.085" v="135"/>
        <pc:sldMkLst>
          <pc:docMk/>
          <pc:sldMk cId="3807653204" sldId="263"/>
        </pc:sldMkLst>
      </pc:sldChg>
      <pc:sldChg chg="addSp modSp new mod setBg">
        <pc:chgData name="Ashok Basnet" userId="b75f6f4236b527a2" providerId="Windows Live" clId="Web-{F9838FB9-380D-42E8-A700-B4FB7865275D}" dt="2023-06-29T03:41:58.969" v="171" actId="14100"/>
        <pc:sldMkLst>
          <pc:docMk/>
          <pc:sldMk cId="525277853" sldId="264"/>
        </pc:sldMkLst>
        <pc:spChg chg="mod">
          <ac:chgData name="Ashok Basnet" userId="b75f6f4236b527a2" providerId="Windows Live" clId="Web-{F9838FB9-380D-42E8-A700-B4FB7865275D}" dt="2023-06-29T03:41:11.452" v="157" actId="14100"/>
          <ac:spMkLst>
            <pc:docMk/>
            <pc:sldMk cId="525277853" sldId="264"/>
            <ac:spMk id="2" creationId="{380A29C7-761C-A141-76FA-D538DD7F7C9C}"/>
          </ac:spMkLst>
        </pc:spChg>
        <pc:spChg chg="mod">
          <ac:chgData name="Ashok Basnet" userId="b75f6f4236b527a2" providerId="Windows Live" clId="Web-{F9838FB9-380D-42E8-A700-B4FB7865275D}" dt="2023-06-29T03:41:58.969" v="171" actId="14100"/>
          <ac:spMkLst>
            <pc:docMk/>
            <pc:sldMk cId="525277853" sldId="264"/>
            <ac:spMk id="3" creationId="{A53805AD-B61A-BCFB-8DA9-C4E354DD9A9E}"/>
          </ac:spMkLst>
        </pc:spChg>
        <pc:spChg chg="add">
          <ac:chgData name="Ashok Basnet" userId="b75f6f4236b527a2" providerId="Windows Live" clId="Web-{F9838FB9-380D-42E8-A700-B4FB7865275D}" dt="2023-06-29T03:41:01.498" v="155"/>
          <ac:spMkLst>
            <pc:docMk/>
            <pc:sldMk cId="525277853" sldId="264"/>
            <ac:spMk id="8" creationId="{B6D861F1-F386-4A7D-A4BF-3BEB82DEBA86}"/>
          </ac:spMkLst>
        </pc:spChg>
        <pc:spChg chg="add">
          <ac:chgData name="Ashok Basnet" userId="b75f6f4236b527a2" providerId="Windows Live" clId="Web-{F9838FB9-380D-42E8-A700-B4FB7865275D}" dt="2023-06-29T03:41:01.498" v="155"/>
          <ac:spMkLst>
            <pc:docMk/>
            <pc:sldMk cId="525277853" sldId="264"/>
            <ac:spMk id="10" creationId="{562DFC44-A40C-4573-9230-B3EDB3EC8EEB}"/>
          </ac:spMkLst>
        </pc:spChg>
        <pc:spChg chg="add">
          <ac:chgData name="Ashok Basnet" userId="b75f6f4236b527a2" providerId="Windows Live" clId="Web-{F9838FB9-380D-42E8-A700-B4FB7865275D}" dt="2023-06-29T03:41:01.498" v="155"/>
          <ac:spMkLst>
            <pc:docMk/>
            <pc:sldMk cId="525277853" sldId="264"/>
            <ac:spMk id="12" creationId="{15589D35-CF9F-4DE9-A792-8571A09E9BC9}"/>
          </ac:spMkLst>
        </pc:spChg>
      </pc:sldChg>
      <pc:sldChg chg="addSp delSp modSp new mod setBg">
        <pc:chgData name="Ashok Basnet" userId="b75f6f4236b527a2" providerId="Windows Live" clId="Web-{F9838FB9-380D-42E8-A700-B4FB7865275D}" dt="2023-06-29T03:42:32.298" v="176"/>
        <pc:sldMkLst>
          <pc:docMk/>
          <pc:sldMk cId="733431125" sldId="265"/>
        </pc:sldMkLst>
        <pc:spChg chg="mod">
          <ac:chgData name="Ashok Basnet" userId="b75f6f4236b527a2" providerId="Windows Live" clId="Web-{F9838FB9-380D-42E8-A700-B4FB7865275D}" dt="2023-06-29T03:42:32.298" v="176"/>
          <ac:spMkLst>
            <pc:docMk/>
            <pc:sldMk cId="733431125" sldId="265"/>
            <ac:spMk id="2" creationId="{FBF163A5-0B63-6B91-C863-B9B8C1F75D22}"/>
          </ac:spMkLst>
        </pc:spChg>
        <pc:spChg chg="del mod">
          <ac:chgData name="Ashok Basnet" userId="b75f6f4236b527a2" providerId="Windows Live" clId="Web-{F9838FB9-380D-42E8-A700-B4FB7865275D}" dt="2023-06-29T03:42:32.298" v="176"/>
          <ac:spMkLst>
            <pc:docMk/>
            <pc:sldMk cId="733431125" sldId="265"/>
            <ac:spMk id="3" creationId="{958B1218-3B7C-A3B8-A817-4B095D54E0E9}"/>
          </ac:spMkLst>
        </pc:spChg>
        <pc:spChg chg="add">
          <ac:chgData name="Ashok Basnet" userId="b75f6f4236b527a2" providerId="Windows Live" clId="Web-{F9838FB9-380D-42E8-A700-B4FB7865275D}" dt="2023-06-29T03:42:32.298" v="176"/>
          <ac:spMkLst>
            <pc:docMk/>
            <pc:sldMk cId="733431125" sldId="265"/>
            <ac:spMk id="9" creationId="{2659FDB4-FCBE-4A89-B46D-43D4FA54464D}"/>
          </ac:spMkLst>
        </pc:spChg>
        <pc:graphicFrameChg chg="add">
          <ac:chgData name="Ashok Basnet" userId="b75f6f4236b527a2" providerId="Windows Live" clId="Web-{F9838FB9-380D-42E8-A700-B4FB7865275D}" dt="2023-06-29T03:42:32.298" v="176"/>
          <ac:graphicFrameMkLst>
            <pc:docMk/>
            <pc:sldMk cId="733431125" sldId="265"/>
            <ac:graphicFrameMk id="5" creationId="{D84A0637-18D2-6C2D-2E48-B551A57FD139}"/>
          </ac:graphicFrameMkLst>
        </pc:graphicFrameChg>
        <pc:cxnChg chg="add">
          <ac:chgData name="Ashok Basnet" userId="b75f6f4236b527a2" providerId="Windows Live" clId="Web-{F9838FB9-380D-42E8-A700-B4FB7865275D}" dt="2023-06-29T03:42:32.298" v="176"/>
          <ac:cxnSpMkLst>
            <pc:docMk/>
            <pc:sldMk cId="733431125" sldId="265"/>
            <ac:cxnSpMk id="11" creationId="{C8F51B3F-8331-4E4A-AE96-D47B1006EEAD}"/>
          </ac:cxnSpMkLst>
        </pc:cxnChg>
      </pc:sldChg>
      <pc:sldChg chg="addSp delSp modSp new mod setBg">
        <pc:chgData name="Ashok Basnet" userId="b75f6f4236b527a2" providerId="Windows Live" clId="Web-{F9838FB9-380D-42E8-A700-B4FB7865275D}" dt="2023-06-29T03:43:10.424" v="179"/>
        <pc:sldMkLst>
          <pc:docMk/>
          <pc:sldMk cId="674801118" sldId="266"/>
        </pc:sldMkLst>
        <pc:spChg chg="del">
          <ac:chgData name="Ashok Basnet" userId="b75f6f4236b527a2" providerId="Windows Live" clId="Web-{F9838FB9-380D-42E8-A700-B4FB7865275D}" dt="2023-06-29T03:43:10.424" v="179"/>
          <ac:spMkLst>
            <pc:docMk/>
            <pc:sldMk cId="674801118" sldId="266"/>
            <ac:spMk id="2" creationId="{05E1307A-0A08-7994-4929-5717F8EC7CA4}"/>
          </ac:spMkLst>
        </pc:spChg>
        <pc:spChg chg="del">
          <ac:chgData name="Ashok Basnet" userId="b75f6f4236b527a2" providerId="Windows Live" clId="Web-{F9838FB9-380D-42E8-A700-B4FB7865275D}" dt="2023-06-29T03:43:05.377" v="178"/>
          <ac:spMkLst>
            <pc:docMk/>
            <pc:sldMk cId="674801118" sldId="266"/>
            <ac:spMk id="3" creationId="{FFC6CB35-4321-EB4E-860D-27238249A0A3}"/>
          </ac:spMkLst>
        </pc:spChg>
        <pc:spChg chg="add">
          <ac:chgData name="Ashok Basnet" userId="b75f6f4236b527a2" providerId="Windows Live" clId="Web-{F9838FB9-380D-42E8-A700-B4FB7865275D}" dt="2023-06-29T03:43:10.424" v="179"/>
          <ac:spMkLst>
            <pc:docMk/>
            <pc:sldMk cId="674801118" sldId="266"/>
            <ac:spMk id="9" creationId="{F3060C83-F051-4F0E-ABAD-AA0DFC48B218}"/>
          </ac:spMkLst>
        </pc:spChg>
        <pc:spChg chg="add">
          <ac:chgData name="Ashok Basnet" userId="b75f6f4236b527a2" providerId="Windows Live" clId="Web-{F9838FB9-380D-42E8-A700-B4FB7865275D}" dt="2023-06-29T03:43:10.424" v="179"/>
          <ac:spMkLst>
            <pc:docMk/>
            <pc:sldMk cId="674801118" sldId="266"/>
            <ac:spMk id="11" creationId="{83C98ABE-055B-441F-B07E-44F97F083C39}"/>
          </ac:spMkLst>
        </pc:spChg>
        <pc:spChg chg="add">
          <ac:chgData name="Ashok Basnet" userId="b75f6f4236b527a2" providerId="Windows Live" clId="Web-{F9838FB9-380D-42E8-A700-B4FB7865275D}" dt="2023-06-29T03:43:10.424" v="179"/>
          <ac:spMkLst>
            <pc:docMk/>
            <pc:sldMk cId="674801118" sldId="266"/>
            <ac:spMk id="13" creationId="{29FDB030-9B49-4CED-8CCD-4D99382388AC}"/>
          </ac:spMkLst>
        </pc:spChg>
        <pc:spChg chg="add">
          <ac:chgData name="Ashok Basnet" userId="b75f6f4236b527a2" providerId="Windows Live" clId="Web-{F9838FB9-380D-42E8-A700-B4FB7865275D}" dt="2023-06-29T03:43:10.424" v="179"/>
          <ac:spMkLst>
            <pc:docMk/>
            <pc:sldMk cId="674801118" sldId="266"/>
            <ac:spMk id="15" creationId="{3783CA14-24A1-485C-8B30-D6A5D87987AD}"/>
          </ac:spMkLst>
        </pc:spChg>
        <pc:spChg chg="add">
          <ac:chgData name="Ashok Basnet" userId="b75f6f4236b527a2" providerId="Windows Live" clId="Web-{F9838FB9-380D-42E8-A700-B4FB7865275D}" dt="2023-06-29T03:43:10.424" v="179"/>
          <ac:spMkLst>
            <pc:docMk/>
            <pc:sldMk cId="674801118" sldId="266"/>
            <ac:spMk id="17" creationId="{9A97C86A-04D6-40F7-AE84-31AB43E6A846}"/>
          </ac:spMkLst>
        </pc:spChg>
        <pc:spChg chg="add">
          <ac:chgData name="Ashok Basnet" userId="b75f6f4236b527a2" providerId="Windows Live" clId="Web-{F9838FB9-380D-42E8-A700-B4FB7865275D}" dt="2023-06-29T03:43:10.424" v="179"/>
          <ac:spMkLst>
            <pc:docMk/>
            <pc:sldMk cId="674801118" sldId="266"/>
            <ac:spMk id="19" creationId="{FF9F2414-84E8-453E-B1F3-389FDE8192D9}"/>
          </ac:spMkLst>
        </pc:spChg>
        <pc:spChg chg="add">
          <ac:chgData name="Ashok Basnet" userId="b75f6f4236b527a2" providerId="Windows Live" clId="Web-{F9838FB9-380D-42E8-A700-B4FB7865275D}" dt="2023-06-29T03:43:10.424" v="179"/>
          <ac:spMkLst>
            <pc:docMk/>
            <pc:sldMk cId="674801118" sldId="266"/>
            <ac:spMk id="21" creationId="{3ECA69A1-7536-43AC-85EF-C7106179F5ED}"/>
          </ac:spMkLst>
        </pc:spChg>
        <pc:picChg chg="add mod ord">
          <ac:chgData name="Ashok Basnet" userId="b75f6f4236b527a2" providerId="Windows Live" clId="Web-{F9838FB9-380D-42E8-A700-B4FB7865275D}" dt="2023-06-29T03:43:10.424" v="179"/>
          <ac:picMkLst>
            <pc:docMk/>
            <pc:sldMk cId="674801118" sldId="266"/>
            <ac:picMk id="4" creationId="{90978229-19CC-6E96-2318-479F914357C9}"/>
          </ac:picMkLst>
        </pc:picChg>
      </pc:sldChg>
      <pc:sldChg chg="addSp delSp modSp new">
        <pc:chgData name="Ashok Basnet" userId="b75f6f4236b527a2" providerId="Windows Live" clId="Web-{F9838FB9-380D-42E8-A700-B4FB7865275D}" dt="2023-06-29T03:43:49.815" v="188" actId="20577"/>
        <pc:sldMkLst>
          <pc:docMk/>
          <pc:sldMk cId="2898605409" sldId="267"/>
        </pc:sldMkLst>
        <pc:spChg chg="mod">
          <ac:chgData name="Ashok Basnet" userId="b75f6f4236b527a2" providerId="Windows Live" clId="Web-{F9838FB9-380D-42E8-A700-B4FB7865275D}" dt="2023-06-29T03:43:34.878" v="182" actId="20577"/>
          <ac:spMkLst>
            <pc:docMk/>
            <pc:sldMk cId="2898605409" sldId="267"/>
            <ac:spMk id="2" creationId="{042CF245-C1C5-AA89-5479-B83FC51E0C79}"/>
          </ac:spMkLst>
        </pc:spChg>
        <pc:spChg chg="add del mod">
          <ac:chgData name="Ashok Basnet" userId="b75f6f4236b527a2" providerId="Windows Live" clId="Web-{F9838FB9-380D-42E8-A700-B4FB7865275D}" dt="2023-06-29T03:43:49.815" v="188" actId="20577"/>
          <ac:spMkLst>
            <pc:docMk/>
            <pc:sldMk cId="2898605409" sldId="267"/>
            <ac:spMk id="3" creationId="{17208B41-C890-CE0A-0AF0-1906E40DC7A1}"/>
          </ac:spMkLst>
        </pc:spChg>
        <pc:graphicFrameChg chg="add del mod ord modGraphic">
          <ac:chgData name="Ashok Basnet" userId="b75f6f4236b527a2" providerId="Windows Live" clId="Web-{F9838FB9-380D-42E8-A700-B4FB7865275D}" dt="2023-06-29T03:43:38.018" v="184"/>
          <ac:graphicFrameMkLst>
            <pc:docMk/>
            <pc:sldMk cId="2898605409" sldId="267"/>
            <ac:graphicFrameMk id="4" creationId="{B2488A4D-9CE8-EB49-C374-A56502546894}"/>
          </ac:graphicFrameMkLst>
        </pc:graphicFrameChg>
      </pc:sldChg>
      <pc:sldChg chg="modSp add replId">
        <pc:chgData name="Ashok Basnet" userId="b75f6f4236b527a2" providerId="Windows Live" clId="Web-{F9838FB9-380D-42E8-A700-B4FB7865275D}" dt="2023-06-29T03:44:25.379" v="196" actId="14100"/>
        <pc:sldMkLst>
          <pc:docMk/>
          <pc:sldMk cId="3982686404" sldId="268"/>
        </pc:sldMkLst>
        <pc:spChg chg="mod">
          <ac:chgData name="Ashok Basnet" userId="b75f6f4236b527a2" providerId="Windows Live" clId="Web-{F9838FB9-380D-42E8-A700-B4FB7865275D}" dt="2023-06-29T03:44:13.019" v="191" actId="20577"/>
          <ac:spMkLst>
            <pc:docMk/>
            <pc:sldMk cId="3982686404" sldId="268"/>
            <ac:spMk id="2" creationId="{042CF245-C1C5-AA89-5479-B83FC51E0C79}"/>
          </ac:spMkLst>
        </pc:spChg>
        <pc:spChg chg="mod">
          <ac:chgData name="Ashok Basnet" userId="b75f6f4236b527a2" providerId="Windows Live" clId="Web-{F9838FB9-380D-42E8-A700-B4FB7865275D}" dt="2023-06-29T03:44:25.379" v="196" actId="14100"/>
          <ac:spMkLst>
            <pc:docMk/>
            <pc:sldMk cId="3982686404" sldId="268"/>
            <ac:spMk id="3" creationId="{17208B41-C890-CE0A-0AF0-1906E40DC7A1}"/>
          </ac:spMkLst>
        </pc:spChg>
      </pc:sldChg>
      <pc:sldChg chg="addSp modSp add mod replId setBg">
        <pc:chgData name="Ashok Basnet" userId="b75f6f4236b527a2" providerId="Windows Live" clId="Web-{F9838FB9-380D-42E8-A700-B4FB7865275D}" dt="2023-06-29T03:45:35.240" v="217" actId="20577"/>
        <pc:sldMkLst>
          <pc:docMk/>
          <pc:sldMk cId="571163395" sldId="269"/>
        </pc:sldMkLst>
        <pc:spChg chg="mod">
          <ac:chgData name="Ashok Basnet" userId="b75f6f4236b527a2" providerId="Windows Live" clId="Web-{F9838FB9-380D-42E8-A700-B4FB7865275D}" dt="2023-06-29T03:45:06.692" v="207"/>
          <ac:spMkLst>
            <pc:docMk/>
            <pc:sldMk cId="571163395" sldId="269"/>
            <ac:spMk id="2" creationId="{042CF245-C1C5-AA89-5479-B83FC51E0C79}"/>
          </ac:spMkLst>
        </pc:spChg>
        <pc:spChg chg="mod">
          <ac:chgData name="Ashok Basnet" userId="b75f6f4236b527a2" providerId="Windows Live" clId="Web-{F9838FB9-380D-42E8-A700-B4FB7865275D}" dt="2023-06-29T03:45:35.240" v="217" actId="20577"/>
          <ac:spMkLst>
            <pc:docMk/>
            <pc:sldMk cId="571163395" sldId="269"/>
            <ac:spMk id="3" creationId="{17208B41-C890-CE0A-0AF0-1906E40DC7A1}"/>
          </ac:spMkLst>
        </pc:spChg>
        <pc:spChg chg="add">
          <ac:chgData name="Ashok Basnet" userId="b75f6f4236b527a2" providerId="Windows Live" clId="Web-{F9838FB9-380D-42E8-A700-B4FB7865275D}" dt="2023-06-29T03:45:06.692" v="207"/>
          <ac:spMkLst>
            <pc:docMk/>
            <pc:sldMk cId="571163395" sldId="269"/>
            <ac:spMk id="8" creationId="{2029D5AD-8348-4446-B191-6A9B6FE03F21}"/>
          </ac:spMkLst>
        </pc:spChg>
        <pc:spChg chg="add">
          <ac:chgData name="Ashok Basnet" userId="b75f6f4236b527a2" providerId="Windows Live" clId="Web-{F9838FB9-380D-42E8-A700-B4FB7865275D}" dt="2023-06-29T03:45:06.692" v="207"/>
          <ac:spMkLst>
            <pc:docMk/>
            <pc:sldMk cId="571163395" sldId="269"/>
            <ac:spMk id="10" creationId="{A3F395A2-2B64-4749-BD93-2F159C7E1FB5}"/>
          </ac:spMkLst>
        </pc:spChg>
        <pc:spChg chg="add">
          <ac:chgData name="Ashok Basnet" userId="b75f6f4236b527a2" providerId="Windows Live" clId="Web-{F9838FB9-380D-42E8-A700-B4FB7865275D}" dt="2023-06-29T03:45:06.692" v="207"/>
          <ac:spMkLst>
            <pc:docMk/>
            <pc:sldMk cId="571163395" sldId="269"/>
            <ac:spMk id="12" creationId="{5CF0135B-EAB8-4CA0-896C-2D897ECD28BC}"/>
          </ac:spMkLst>
        </pc:spChg>
        <pc:spChg chg="add">
          <ac:chgData name="Ashok Basnet" userId="b75f6f4236b527a2" providerId="Windows Live" clId="Web-{F9838FB9-380D-42E8-A700-B4FB7865275D}" dt="2023-06-29T03:45:06.692" v="207"/>
          <ac:spMkLst>
            <pc:docMk/>
            <pc:sldMk cId="571163395" sldId="269"/>
            <ac:spMk id="14" creationId="{92C3387C-D24F-4737-8A37-1DC5CFF09CFA}"/>
          </ac:spMkLst>
        </pc:spChg>
      </pc:sldChg>
      <pc:sldChg chg="modSp new">
        <pc:chgData name="Ashok Basnet" userId="b75f6f4236b527a2" providerId="Windows Live" clId="Web-{F9838FB9-380D-42E8-A700-B4FB7865275D}" dt="2023-06-29T03:46:19.382" v="226" actId="14100"/>
        <pc:sldMkLst>
          <pc:docMk/>
          <pc:sldMk cId="938719119" sldId="270"/>
        </pc:sldMkLst>
        <pc:spChg chg="mod">
          <ac:chgData name="Ashok Basnet" userId="b75f6f4236b527a2" providerId="Windows Live" clId="Web-{F9838FB9-380D-42E8-A700-B4FB7865275D}" dt="2023-06-29T03:45:48.725" v="219" actId="20577"/>
          <ac:spMkLst>
            <pc:docMk/>
            <pc:sldMk cId="938719119" sldId="270"/>
            <ac:spMk id="2" creationId="{B7455950-C58E-C15A-427B-0FA3F29FDE47}"/>
          </ac:spMkLst>
        </pc:spChg>
        <pc:spChg chg="mod">
          <ac:chgData name="Ashok Basnet" userId="b75f6f4236b527a2" providerId="Windows Live" clId="Web-{F9838FB9-380D-42E8-A700-B4FB7865275D}" dt="2023-06-29T03:46:19.382" v="226" actId="14100"/>
          <ac:spMkLst>
            <pc:docMk/>
            <pc:sldMk cId="938719119" sldId="270"/>
            <ac:spMk id="3" creationId="{5E81226A-4BE0-BD0B-DAF0-01D7F9C2986C}"/>
          </ac:spMkLst>
        </pc:spChg>
      </pc:sldChg>
      <pc:sldChg chg="modSp new">
        <pc:chgData name="Ashok Basnet" userId="b75f6f4236b527a2" providerId="Windows Live" clId="Web-{F9838FB9-380D-42E8-A700-B4FB7865275D}" dt="2023-06-29T03:50:05.482" v="261" actId="20577"/>
        <pc:sldMkLst>
          <pc:docMk/>
          <pc:sldMk cId="1697129132" sldId="271"/>
        </pc:sldMkLst>
        <pc:spChg chg="mod">
          <ac:chgData name="Ashok Basnet" userId="b75f6f4236b527a2" providerId="Windows Live" clId="Web-{F9838FB9-380D-42E8-A700-B4FB7865275D}" dt="2023-06-29T03:49:01.980" v="250" actId="14100"/>
          <ac:spMkLst>
            <pc:docMk/>
            <pc:sldMk cId="1697129132" sldId="271"/>
            <ac:spMk id="2" creationId="{CF4EC131-519A-D063-7100-4C756D291D4E}"/>
          </ac:spMkLst>
        </pc:spChg>
        <pc:spChg chg="mod">
          <ac:chgData name="Ashok Basnet" userId="b75f6f4236b527a2" providerId="Windows Live" clId="Web-{F9838FB9-380D-42E8-A700-B4FB7865275D}" dt="2023-06-29T03:50:05.482" v="261" actId="20577"/>
          <ac:spMkLst>
            <pc:docMk/>
            <pc:sldMk cId="1697129132" sldId="271"/>
            <ac:spMk id="3" creationId="{3644BDB3-5BD8-0DF5-8470-2CC0AF0C4AF9}"/>
          </ac:spMkLst>
        </pc:spChg>
      </pc:sldChg>
      <pc:sldChg chg="modSp add replId">
        <pc:chgData name="Ashok Basnet" userId="b75f6f4236b527a2" providerId="Windows Live" clId="Web-{F9838FB9-380D-42E8-A700-B4FB7865275D}" dt="2023-06-29T03:48:45.167" v="248" actId="14100"/>
        <pc:sldMkLst>
          <pc:docMk/>
          <pc:sldMk cId="3315877677" sldId="272"/>
        </pc:sldMkLst>
        <pc:spChg chg="mod">
          <ac:chgData name="Ashok Basnet" userId="b75f6f4236b527a2" providerId="Windows Live" clId="Web-{F9838FB9-380D-42E8-A700-B4FB7865275D}" dt="2023-06-29T03:48:42.105" v="247" actId="14100"/>
          <ac:spMkLst>
            <pc:docMk/>
            <pc:sldMk cId="3315877677" sldId="272"/>
            <ac:spMk id="2" creationId="{B7455950-C58E-C15A-427B-0FA3F29FDE47}"/>
          </ac:spMkLst>
        </pc:spChg>
        <pc:spChg chg="mod">
          <ac:chgData name="Ashok Basnet" userId="b75f6f4236b527a2" providerId="Windows Live" clId="Web-{F9838FB9-380D-42E8-A700-B4FB7865275D}" dt="2023-06-29T03:48:45.167" v="248" actId="14100"/>
          <ac:spMkLst>
            <pc:docMk/>
            <pc:sldMk cId="3315877677" sldId="272"/>
            <ac:spMk id="3" creationId="{5E81226A-4BE0-BD0B-DAF0-01D7F9C2986C}"/>
          </ac:spMkLst>
        </pc:spChg>
      </pc:sldChg>
      <pc:sldChg chg="modSp add replId">
        <pc:chgData name="Ashok Basnet" userId="b75f6f4236b527a2" providerId="Windows Live" clId="Web-{F9838FB9-380D-42E8-A700-B4FB7865275D}" dt="2023-06-29T03:50:16.107" v="264" actId="20577"/>
        <pc:sldMkLst>
          <pc:docMk/>
          <pc:sldMk cId="910714565" sldId="273"/>
        </pc:sldMkLst>
        <pc:spChg chg="mod">
          <ac:chgData name="Ashok Basnet" userId="b75f6f4236b527a2" providerId="Windows Live" clId="Web-{F9838FB9-380D-42E8-A700-B4FB7865275D}" dt="2023-06-29T03:50:16.107" v="264" actId="20577"/>
          <ac:spMkLst>
            <pc:docMk/>
            <pc:sldMk cId="910714565" sldId="273"/>
            <ac:spMk id="3" creationId="{3644BDB3-5BD8-0DF5-8470-2CC0AF0C4AF9}"/>
          </ac:spMkLst>
        </pc:spChg>
      </pc:sldChg>
      <pc:sldChg chg="modSp add replId">
        <pc:chgData name="Ashok Basnet" userId="b75f6f4236b527a2" providerId="Windows Live" clId="Web-{F9838FB9-380D-42E8-A700-B4FB7865275D}" dt="2023-06-29T03:50:55.999" v="274" actId="20577"/>
        <pc:sldMkLst>
          <pc:docMk/>
          <pc:sldMk cId="465004816" sldId="274"/>
        </pc:sldMkLst>
        <pc:spChg chg="mod">
          <ac:chgData name="Ashok Basnet" userId="b75f6f4236b527a2" providerId="Windows Live" clId="Web-{F9838FB9-380D-42E8-A700-B4FB7865275D}" dt="2023-06-29T03:50:27.779" v="267" actId="20577"/>
          <ac:spMkLst>
            <pc:docMk/>
            <pc:sldMk cId="465004816" sldId="274"/>
            <ac:spMk id="2" creationId="{CF4EC131-519A-D063-7100-4C756D291D4E}"/>
          </ac:spMkLst>
        </pc:spChg>
        <pc:spChg chg="mod">
          <ac:chgData name="Ashok Basnet" userId="b75f6f4236b527a2" providerId="Windows Live" clId="Web-{F9838FB9-380D-42E8-A700-B4FB7865275D}" dt="2023-06-29T03:50:55.999" v="274" actId="20577"/>
          <ac:spMkLst>
            <pc:docMk/>
            <pc:sldMk cId="465004816" sldId="274"/>
            <ac:spMk id="3" creationId="{3644BDB3-5BD8-0DF5-8470-2CC0AF0C4AF9}"/>
          </ac:spMkLst>
        </pc:spChg>
      </pc:sldChg>
      <pc:sldChg chg="addSp delSp modSp new mod setBg">
        <pc:chgData name="Ashok Basnet" userId="b75f6f4236b527a2" providerId="Windows Live" clId="Web-{F9838FB9-380D-42E8-A700-B4FB7865275D}" dt="2023-06-29T03:51:11.577" v="277"/>
        <pc:sldMkLst>
          <pc:docMk/>
          <pc:sldMk cId="3510295629" sldId="275"/>
        </pc:sldMkLst>
        <pc:spChg chg="del">
          <ac:chgData name="Ashok Basnet" userId="b75f6f4236b527a2" providerId="Windows Live" clId="Web-{F9838FB9-380D-42E8-A700-B4FB7865275D}" dt="2023-06-29T03:51:11.577" v="277"/>
          <ac:spMkLst>
            <pc:docMk/>
            <pc:sldMk cId="3510295629" sldId="275"/>
            <ac:spMk id="2" creationId="{3EDB0DCE-BCB5-51E1-8DB8-C7C6DC57F414}"/>
          </ac:spMkLst>
        </pc:spChg>
        <pc:spChg chg="del">
          <ac:chgData name="Ashok Basnet" userId="b75f6f4236b527a2" providerId="Windows Live" clId="Web-{F9838FB9-380D-42E8-A700-B4FB7865275D}" dt="2023-06-29T03:51:07.749" v="276"/>
          <ac:spMkLst>
            <pc:docMk/>
            <pc:sldMk cId="3510295629" sldId="275"/>
            <ac:spMk id="3" creationId="{2BB2CC04-AFA3-FF66-6BAF-17C1284B44D7}"/>
          </ac:spMkLst>
        </pc:spChg>
        <pc:spChg chg="add">
          <ac:chgData name="Ashok Basnet" userId="b75f6f4236b527a2" providerId="Windows Live" clId="Web-{F9838FB9-380D-42E8-A700-B4FB7865275D}" dt="2023-06-29T03:51:11.577" v="277"/>
          <ac:spMkLst>
            <pc:docMk/>
            <pc:sldMk cId="3510295629" sldId="275"/>
            <ac:spMk id="9" creationId="{F3060C83-F051-4F0E-ABAD-AA0DFC48B218}"/>
          </ac:spMkLst>
        </pc:spChg>
        <pc:spChg chg="add">
          <ac:chgData name="Ashok Basnet" userId="b75f6f4236b527a2" providerId="Windows Live" clId="Web-{F9838FB9-380D-42E8-A700-B4FB7865275D}" dt="2023-06-29T03:51:11.577" v="277"/>
          <ac:spMkLst>
            <pc:docMk/>
            <pc:sldMk cId="3510295629" sldId="275"/>
            <ac:spMk id="11" creationId="{83C98ABE-055B-441F-B07E-44F97F083C39}"/>
          </ac:spMkLst>
        </pc:spChg>
        <pc:spChg chg="add">
          <ac:chgData name="Ashok Basnet" userId="b75f6f4236b527a2" providerId="Windows Live" clId="Web-{F9838FB9-380D-42E8-A700-B4FB7865275D}" dt="2023-06-29T03:51:11.577" v="277"/>
          <ac:spMkLst>
            <pc:docMk/>
            <pc:sldMk cId="3510295629" sldId="275"/>
            <ac:spMk id="13" creationId="{29FDB030-9B49-4CED-8CCD-4D99382388AC}"/>
          </ac:spMkLst>
        </pc:spChg>
        <pc:spChg chg="add">
          <ac:chgData name="Ashok Basnet" userId="b75f6f4236b527a2" providerId="Windows Live" clId="Web-{F9838FB9-380D-42E8-A700-B4FB7865275D}" dt="2023-06-29T03:51:11.577" v="277"/>
          <ac:spMkLst>
            <pc:docMk/>
            <pc:sldMk cId="3510295629" sldId="275"/>
            <ac:spMk id="15" creationId="{3783CA14-24A1-485C-8B30-D6A5D87987AD}"/>
          </ac:spMkLst>
        </pc:spChg>
        <pc:spChg chg="add">
          <ac:chgData name="Ashok Basnet" userId="b75f6f4236b527a2" providerId="Windows Live" clId="Web-{F9838FB9-380D-42E8-A700-B4FB7865275D}" dt="2023-06-29T03:51:11.577" v="277"/>
          <ac:spMkLst>
            <pc:docMk/>
            <pc:sldMk cId="3510295629" sldId="275"/>
            <ac:spMk id="17" creationId="{9A97C86A-04D6-40F7-AE84-31AB43E6A846}"/>
          </ac:spMkLst>
        </pc:spChg>
        <pc:spChg chg="add">
          <ac:chgData name="Ashok Basnet" userId="b75f6f4236b527a2" providerId="Windows Live" clId="Web-{F9838FB9-380D-42E8-A700-B4FB7865275D}" dt="2023-06-29T03:51:11.577" v="277"/>
          <ac:spMkLst>
            <pc:docMk/>
            <pc:sldMk cId="3510295629" sldId="275"/>
            <ac:spMk id="19" creationId="{FF9F2414-84E8-453E-B1F3-389FDE8192D9}"/>
          </ac:spMkLst>
        </pc:spChg>
        <pc:spChg chg="add">
          <ac:chgData name="Ashok Basnet" userId="b75f6f4236b527a2" providerId="Windows Live" clId="Web-{F9838FB9-380D-42E8-A700-B4FB7865275D}" dt="2023-06-29T03:51:11.577" v="277"/>
          <ac:spMkLst>
            <pc:docMk/>
            <pc:sldMk cId="3510295629" sldId="275"/>
            <ac:spMk id="21" creationId="{3ECA69A1-7536-43AC-85EF-C7106179F5ED}"/>
          </ac:spMkLst>
        </pc:spChg>
        <pc:picChg chg="add mod ord">
          <ac:chgData name="Ashok Basnet" userId="b75f6f4236b527a2" providerId="Windows Live" clId="Web-{F9838FB9-380D-42E8-A700-B4FB7865275D}" dt="2023-06-29T03:51:11.577" v="277"/>
          <ac:picMkLst>
            <pc:docMk/>
            <pc:sldMk cId="3510295629" sldId="275"/>
            <ac:picMk id="4" creationId="{9078E35B-9D19-9B08-C611-E65B1DA44C07}"/>
          </ac:picMkLst>
        </pc:picChg>
      </pc:sldChg>
      <pc:sldChg chg="modSp new">
        <pc:chgData name="Ashok Basnet" userId="b75f6f4236b527a2" providerId="Windows Live" clId="Web-{F9838FB9-380D-42E8-A700-B4FB7865275D}" dt="2023-06-29T03:52:08.813" v="282" actId="20577"/>
        <pc:sldMkLst>
          <pc:docMk/>
          <pc:sldMk cId="730723893" sldId="276"/>
        </pc:sldMkLst>
        <pc:spChg chg="mod">
          <ac:chgData name="Ashok Basnet" userId="b75f6f4236b527a2" providerId="Windows Live" clId="Web-{F9838FB9-380D-42E8-A700-B4FB7865275D}" dt="2023-06-29T03:51:59.985" v="279" actId="20577"/>
          <ac:spMkLst>
            <pc:docMk/>
            <pc:sldMk cId="730723893" sldId="276"/>
            <ac:spMk id="2" creationId="{79D75A82-1717-1DA1-1D9B-5F94A350CBD0}"/>
          </ac:spMkLst>
        </pc:spChg>
        <pc:spChg chg="mod">
          <ac:chgData name="Ashok Basnet" userId="b75f6f4236b527a2" providerId="Windows Live" clId="Web-{F9838FB9-380D-42E8-A700-B4FB7865275D}" dt="2023-06-29T03:52:08.813" v="282" actId="20577"/>
          <ac:spMkLst>
            <pc:docMk/>
            <pc:sldMk cId="730723893" sldId="276"/>
            <ac:spMk id="3" creationId="{DE986F95-87C5-29EF-1823-5E3C11360EEB}"/>
          </ac:spMkLst>
        </pc:spChg>
      </pc:sldChg>
      <pc:sldChg chg="modSp add replId">
        <pc:chgData name="Ashok Basnet" userId="b75f6f4236b527a2" providerId="Windows Live" clId="Web-{F9838FB9-380D-42E8-A700-B4FB7865275D}" dt="2023-06-29T03:52:23.861" v="287" actId="20577"/>
        <pc:sldMkLst>
          <pc:docMk/>
          <pc:sldMk cId="1544093313" sldId="277"/>
        </pc:sldMkLst>
        <pc:spChg chg="mod">
          <ac:chgData name="Ashok Basnet" userId="b75f6f4236b527a2" providerId="Windows Live" clId="Web-{F9838FB9-380D-42E8-A700-B4FB7865275D}" dt="2023-06-29T03:52:20.407" v="285" actId="20577"/>
          <ac:spMkLst>
            <pc:docMk/>
            <pc:sldMk cId="1544093313" sldId="277"/>
            <ac:spMk id="2" creationId="{79D75A82-1717-1DA1-1D9B-5F94A350CBD0}"/>
          </ac:spMkLst>
        </pc:spChg>
        <pc:spChg chg="mod">
          <ac:chgData name="Ashok Basnet" userId="b75f6f4236b527a2" providerId="Windows Live" clId="Web-{F9838FB9-380D-42E8-A700-B4FB7865275D}" dt="2023-06-29T03:52:23.861" v="287" actId="20577"/>
          <ac:spMkLst>
            <pc:docMk/>
            <pc:sldMk cId="1544093313" sldId="277"/>
            <ac:spMk id="3" creationId="{DE986F95-87C5-29EF-1823-5E3C11360EEB}"/>
          </ac:spMkLst>
        </pc:spChg>
      </pc:sldChg>
      <pc:sldChg chg="modSp new">
        <pc:chgData name="Ashok Basnet" userId="b75f6f4236b527a2" providerId="Windows Live" clId="Web-{F9838FB9-380D-42E8-A700-B4FB7865275D}" dt="2023-06-29T03:53:32.519" v="316" actId="20577"/>
        <pc:sldMkLst>
          <pc:docMk/>
          <pc:sldMk cId="483517686" sldId="278"/>
        </pc:sldMkLst>
        <pc:spChg chg="mod">
          <ac:chgData name="Ashok Basnet" userId="b75f6f4236b527a2" providerId="Windows Live" clId="Web-{F9838FB9-380D-42E8-A700-B4FB7865275D}" dt="2023-06-29T03:52:45.392" v="290" actId="20577"/>
          <ac:spMkLst>
            <pc:docMk/>
            <pc:sldMk cId="483517686" sldId="278"/>
            <ac:spMk id="2" creationId="{3EF9C508-358D-56E7-392D-A8D589EDC8FD}"/>
          </ac:spMkLst>
        </pc:spChg>
        <pc:spChg chg="mod">
          <ac:chgData name="Ashok Basnet" userId="b75f6f4236b527a2" providerId="Windows Live" clId="Web-{F9838FB9-380D-42E8-A700-B4FB7865275D}" dt="2023-06-29T03:53:32.519" v="316" actId="20577"/>
          <ac:spMkLst>
            <pc:docMk/>
            <pc:sldMk cId="483517686" sldId="278"/>
            <ac:spMk id="3" creationId="{B0AAE0B8-27E5-00AE-D773-C38B0D18E872}"/>
          </ac:spMkLst>
        </pc:spChg>
      </pc:sldChg>
      <pc:sldChg chg="modSp new ord">
        <pc:chgData name="Ashok Basnet" userId="b75f6f4236b527a2" providerId="Windows Live" clId="Web-{F9838FB9-380D-42E8-A700-B4FB7865275D}" dt="2023-06-29T03:55:01.412" v="319"/>
        <pc:sldMkLst>
          <pc:docMk/>
          <pc:sldMk cId="397080415" sldId="279"/>
        </pc:sldMkLst>
        <pc:spChg chg="mod">
          <ac:chgData name="Ashok Basnet" userId="b75f6f4236b527a2" providerId="Windows Live" clId="Web-{F9838FB9-380D-42E8-A700-B4FB7865275D}" dt="2023-06-29T03:54:33.208" v="318" actId="20577"/>
          <ac:spMkLst>
            <pc:docMk/>
            <pc:sldMk cId="397080415" sldId="279"/>
            <ac:spMk id="2" creationId="{5AFCA4F4-D564-5F6A-96ED-9DFC5E036F38}"/>
          </ac:spMkLst>
        </pc:spChg>
      </pc:sldChg>
      <pc:sldChg chg="modSp new">
        <pc:chgData name="Ashok Basnet" userId="b75f6f4236b527a2" providerId="Windows Live" clId="Web-{F9838FB9-380D-42E8-A700-B4FB7865275D}" dt="2023-06-29T03:56:11.632" v="330" actId="20577"/>
        <pc:sldMkLst>
          <pc:docMk/>
          <pc:sldMk cId="2203584064" sldId="280"/>
        </pc:sldMkLst>
        <pc:spChg chg="mod">
          <ac:chgData name="Ashok Basnet" userId="b75f6f4236b527a2" providerId="Windows Live" clId="Web-{F9838FB9-380D-42E8-A700-B4FB7865275D}" dt="2023-06-29T03:55:49.257" v="324" actId="20577"/>
          <ac:spMkLst>
            <pc:docMk/>
            <pc:sldMk cId="2203584064" sldId="280"/>
            <ac:spMk id="2" creationId="{7822E325-94D8-0801-7CD6-B7E9D18D1492}"/>
          </ac:spMkLst>
        </pc:spChg>
        <pc:spChg chg="mod">
          <ac:chgData name="Ashok Basnet" userId="b75f6f4236b527a2" providerId="Windows Live" clId="Web-{F9838FB9-380D-42E8-A700-B4FB7865275D}" dt="2023-06-29T03:56:11.632" v="330" actId="20577"/>
          <ac:spMkLst>
            <pc:docMk/>
            <pc:sldMk cId="2203584064" sldId="280"/>
            <ac:spMk id="3" creationId="{FAF4F802-B3E7-125E-8B14-724F9D6A0BF2}"/>
          </ac:spMkLst>
        </pc:spChg>
      </pc:sldChg>
    </pc:docChg>
  </pc:docChgLst>
  <pc:docChgLst>
    <pc:chgData name="Ashok Basnet" userId="b75f6f4236b527a2" providerId="Windows Live" clId="Web-{31548943-C930-41FB-A82F-C664CE158196}"/>
    <pc:docChg chg="addSld modSld">
      <pc:chgData name="Ashok Basnet" userId="b75f6f4236b527a2" providerId="Windows Live" clId="Web-{31548943-C930-41FB-A82F-C664CE158196}" dt="2023-07-04T01:25:54.626" v="19" actId="20577"/>
      <pc:docMkLst>
        <pc:docMk/>
      </pc:docMkLst>
      <pc:sldChg chg="modSp">
        <pc:chgData name="Ashok Basnet" userId="b75f6f4236b527a2" providerId="Windows Live" clId="Web-{31548943-C930-41FB-A82F-C664CE158196}" dt="2023-07-04T01:16:16.623" v="1" actId="20577"/>
        <pc:sldMkLst>
          <pc:docMk/>
          <pc:sldMk cId="938719119" sldId="270"/>
        </pc:sldMkLst>
        <pc:spChg chg="mod">
          <ac:chgData name="Ashok Basnet" userId="b75f6f4236b527a2" providerId="Windows Live" clId="Web-{31548943-C930-41FB-A82F-C664CE158196}" dt="2023-07-04T01:16:16.623" v="1" actId="20577"/>
          <ac:spMkLst>
            <pc:docMk/>
            <pc:sldMk cId="938719119" sldId="270"/>
            <ac:spMk id="3" creationId="{5E81226A-4BE0-BD0B-DAF0-01D7F9C2986C}"/>
          </ac:spMkLst>
        </pc:spChg>
      </pc:sldChg>
      <pc:sldChg chg="modSp">
        <pc:chgData name="Ashok Basnet" userId="b75f6f4236b527a2" providerId="Windows Live" clId="Web-{31548943-C930-41FB-A82F-C664CE158196}" dt="2023-07-04T01:16:50.343" v="5" actId="20577"/>
        <pc:sldMkLst>
          <pc:docMk/>
          <pc:sldMk cId="3315877677" sldId="272"/>
        </pc:sldMkLst>
        <pc:spChg chg="mod">
          <ac:chgData name="Ashok Basnet" userId="b75f6f4236b527a2" providerId="Windows Live" clId="Web-{31548943-C930-41FB-A82F-C664CE158196}" dt="2023-07-04T01:16:50.343" v="5" actId="20577"/>
          <ac:spMkLst>
            <pc:docMk/>
            <pc:sldMk cId="3315877677" sldId="272"/>
            <ac:spMk id="3" creationId="{5E81226A-4BE0-BD0B-DAF0-01D7F9C2986C}"/>
          </ac:spMkLst>
        </pc:spChg>
      </pc:sldChg>
      <pc:sldChg chg="addSp delSp modSp new mod setBg">
        <pc:chgData name="Ashok Basnet" userId="b75f6f4236b527a2" providerId="Windows Live" clId="Web-{31548943-C930-41FB-A82F-C664CE158196}" dt="2023-07-04T01:25:54.626" v="19" actId="20577"/>
        <pc:sldMkLst>
          <pc:docMk/>
          <pc:sldMk cId="2740839335" sldId="282"/>
        </pc:sldMkLst>
        <pc:spChg chg="del">
          <ac:chgData name="Ashok Basnet" userId="b75f6f4236b527a2" providerId="Windows Live" clId="Web-{31548943-C930-41FB-A82F-C664CE158196}" dt="2023-07-04T01:25:14.109" v="8"/>
          <ac:spMkLst>
            <pc:docMk/>
            <pc:sldMk cId="2740839335" sldId="282"/>
            <ac:spMk id="2" creationId="{2114B021-A1E4-6565-690B-34902A5AEFC1}"/>
          </ac:spMkLst>
        </pc:spChg>
        <pc:spChg chg="del">
          <ac:chgData name="Ashok Basnet" userId="b75f6f4236b527a2" providerId="Windows Live" clId="Web-{31548943-C930-41FB-A82F-C664CE158196}" dt="2023-07-04T01:25:07.546" v="7"/>
          <ac:spMkLst>
            <pc:docMk/>
            <pc:sldMk cId="2740839335" sldId="282"/>
            <ac:spMk id="3" creationId="{59A73F22-386E-A6CA-32CC-AFBAB3EFDAC7}"/>
          </ac:spMkLst>
        </pc:spChg>
        <pc:spChg chg="add mod">
          <ac:chgData name="Ashok Basnet" userId="b75f6f4236b527a2" providerId="Windows Live" clId="Web-{31548943-C930-41FB-A82F-C664CE158196}" dt="2023-07-04T01:25:54.626" v="19" actId="20577"/>
          <ac:spMkLst>
            <pc:docMk/>
            <pc:sldMk cId="2740839335" sldId="282"/>
            <ac:spMk id="5" creationId="{6D6AC2F5-E620-864C-6B06-B22A260E904C}"/>
          </ac:spMkLst>
        </pc:spChg>
        <pc:spChg chg="add">
          <ac:chgData name="Ashok Basnet" userId="b75f6f4236b527a2" providerId="Windows Live" clId="Web-{31548943-C930-41FB-A82F-C664CE158196}" dt="2023-07-04T01:25:14.109" v="8"/>
          <ac:spMkLst>
            <pc:docMk/>
            <pc:sldMk cId="2740839335" sldId="282"/>
            <ac:spMk id="9" creationId="{42A4FC2C-047E-45A5-965D-8E1E3BF09BC6}"/>
          </ac:spMkLst>
        </pc:spChg>
        <pc:picChg chg="add mod ord">
          <ac:chgData name="Ashok Basnet" userId="b75f6f4236b527a2" providerId="Windows Live" clId="Web-{31548943-C930-41FB-A82F-C664CE158196}" dt="2023-07-04T01:25:14.109" v="8"/>
          <ac:picMkLst>
            <pc:docMk/>
            <pc:sldMk cId="2740839335" sldId="282"/>
            <ac:picMk id="4" creationId="{17B69D91-1985-60EE-6D12-BF5BD9CE4661}"/>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A8B89-1296-4286-B333-20C8A8FE0589}"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1F201DDD-A26F-4FE8-9BCA-370A2169623D}">
      <dgm:prSet/>
      <dgm:spPr/>
      <dgm:t>
        <a:bodyPr/>
        <a:lstStyle/>
        <a:p>
          <a:r>
            <a:rPr lang="en-US"/>
            <a:t>An expert system is a computer program or software designed to mimic the decision-making abilities of a human expert in a specific domain or field. </a:t>
          </a:r>
        </a:p>
      </dgm:t>
    </dgm:pt>
    <dgm:pt modelId="{701D3ED1-EBA1-40C2-A75D-A8AF5F7E2C83}" type="parTrans" cxnId="{31550EDE-271A-4D02-9EBD-DD8E29AF512F}">
      <dgm:prSet/>
      <dgm:spPr/>
      <dgm:t>
        <a:bodyPr/>
        <a:lstStyle/>
        <a:p>
          <a:endParaRPr lang="en-US"/>
        </a:p>
      </dgm:t>
    </dgm:pt>
    <dgm:pt modelId="{5DA5ACBD-5CD0-461E-A046-46C34CD41036}" type="sibTrans" cxnId="{31550EDE-271A-4D02-9EBD-DD8E29AF512F}">
      <dgm:prSet/>
      <dgm:spPr/>
      <dgm:t>
        <a:bodyPr/>
        <a:lstStyle/>
        <a:p>
          <a:endParaRPr lang="en-US"/>
        </a:p>
      </dgm:t>
    </dgm:pt>
    <dgm:pt modelId="{9F2E0249-1B1E-4423-AFAD-7CF0BCCDA435}">
      <dgm:prSet/>
      <dgm:spPr/>
      <dgm:t>
        <a:bodyPr/>
        <a:lstStyle/>
        <a:p>
          <a:r>
            <a:rPr lang="en-US"/>
            <a:t>It is a type of artificial intelligence (AI) technology that uses a knowledge base, which contains facts and rules about a particular subject, to provide advice, make decisions, or solve problems.</a:t>
          </a:r>
        </a:p>
      </dgm:t>
    </dgm:pt>
    <dgm:pt modelId="{0977F771-F2E5-4CA9-9628-AFBBEF4C4010}" type="parTrans" cxnId="{E0FF5607-6397-4A6F-A076-C357B635915F}">
      <dgm:prSet/>
      <dgm:spPr/>
      <dgm:t>
        <a:bodyPr/>
        <a:lstStyle/>
        <a:p>
          <a:endParaRPr lang="en-US"/>
        </a:p>
      </dgm:t>
    </dgm:pt>
    <dgm:pt modelId="{8E37D68A-6321-44AD-AB9C-4CE0AF06EC74}" type="sibTrans" cxnId="{E0FF5607-6397-4A6F-A076-C357B635915F}">
      <dgm:prSet/>
      <dgm:spPr/>
      <dgm:t>
        <a:bodyPr/>
        <a:lstStyle/>
        <a:p>
          <a:endParaRPr lang="en-US"/>
        </a:p>
      </dgm:t>
    </dgm:pt>
    <dgm:pt modelId="{B4703872-568A-42BD-A2CE-DF2CC3C8C43D}">
      <dgm:prSet/>
      <dgm:spPr/>
      <dgm:t>
        <a:bodyPr/>
        <a:lstStyle/>
        <a:p>
          <a:r>
            <a:rPr lang="en-US"/>
            <a:t>Expert systems are developed by capturing the knowledge and expertise of human specialists and encoding it into a computer system. </a:t>
          </a:r>
        </a:p>
      </dgm:t>
    </dgm:pt>
    <dgm:pt modelId="{50CC3627-BA0F-405B-931C-E1A9D7824D54}" type="parTrans" cxnId="{DA9849E6-3763-4DBE-8F0D-F655CE91C0F7}">
      <dgm:prSet/>
      <dgm:spPr/>
      <dgm:t>
        <a:bodyPr/>
        <a:lstStyle/>
        <a:p>
          <a:endParaRPr lang="en-US"/>
        </a:p>
      </dgm:t>
    </dgm:pt>
    <dgm:pt modelId="{29AB6DDA-FC00-4D03-8E6F-FA6B0BCFC8FC}" type="sibTrans" cxnId="{DA9849E6-3763-4DBE-8F0D-F655CE91C0F7}">
      <dgm:prSet/>
      <dgm:spPr/>
      <dgm:t>
        <a:bodyPr/>
        <a:lstStyle/>
        <a:p>
          <a:endParaRPr lang="en-US"/>
        </a:p>
      </dgm:t>
    </dgm:pt>
    <dgm:pt modelId="{93A26611-D2CF-45B6-9AC9-A669D3B18FFA}">
      <dgm:prSet/>
      <dgm:spPr/>
      <dgm:t>
        <a:bodyPr/>
        <a:lstStyle/>
        <a:p>
          <a:r>
            <a:rPr lang="en-US"/>
            <a:t>The knowledge base typically consists of a set of rules or if-then statements that represent the expert's knowledge and reasoning process. </a:t>
          </a:r>
        </a:p>
      </dgm:t>
    </dgm:pt>
    <dgm:pt modelId="{84938F1C-A75E-49F4-84B7-DB9CA585C3AF}" type="parTrans" cxnId="{B52B812A-DACB-4224-ABCC-F2D6502F7929}">
      <dgm:prSet/>
      <dgm:spPr/>
      <dgm:t>
        <a:bodyPr/>
        <a:lstStyle/>
        <a:p>
          <a:endParaRPr lang="en-US"/>
        </a:p>
      </dgm:t>
    </dgm:pt>
    <dgm:pt modelId="{E3A45119-9506-47E3-A505-3F00DA818EE8}" type="sibTrans" cxnId="{B52B812A-DACB-4224-ABCC-F2D6502F7929}">
      <dgm:prSet/>
      <dgm:spPr/>
      <dgm:t>
        <a:bodyPr/>
        <a:lstStyle/>
        <a:p>
          <a:endParaRPr lang="en-US"/>
        </a:p>
      </dgm:t>
    </dgm:pt>
    <dgm:pt modelId="{6EBA06A7-FE26-4FB3-BD6F-0CCE6E033DCD}">
      <dgm:prSet/>
      <dgm:spPr/>
      <dgm:t>
        <a:bodyPr/>
        <a:lstStyle/>
        <a:p>
          <a:r>
            <a:rPr lang="en-US"/>
            <a:t>These rules are used to infer conclusions or recommendations based on the given input or data.</a:t>
          </a:r>
        </a:p>
      </dgm:t>
    </dgm:pt>
    <dgm:pt modelId="{358CD461-3AC2-4757-94CF-FE46B2FC1459}" type="parTrans" cxnId="{427F689F-1F40-415A-A71D-BD7CC4D1E8B5}">
      <dgm:prSet/>
      <dgm:spPr/>
      <dgm:t>
        <a:bodyPr/>
        <a:lstStyle/>
        <a:p>
          <a:endParaRPr lang="en-US"/>
        </a:p>
      </dgm:t>
    </dgm:pt>
    <dgm:pt modelId="{97A69BAE-4631-4BC6-A493-D8A9F91DBE98}" type="sibTrans" cxnId="{427F689F-1F40-415A-A71D-BD7CC4D1E8B5}">
      <dgm:prSet/>
      <dgm:spPr/>
      <dgm:t>
        <a:bodyPr/>
        <a:lstStyle/>
        <a:p>
          <a:endParaRPr lang="en-US"/>
        </a:p>
      </dgm:t>
    </dgm:pt>
    <dgm:pt modelId="{F44BFE4C-E717-43BB-B17C-EDF990B27FBE}" type="pres">
      <dgm:prSet presAssocID="{058A8B89-1296-4286-B333-20C8A8FE0589}" presName="root" presStyleCnt="0">
        <dgm:presLayoutVars>
          <dgm:dir/>
          <dgm:resizeHandles val="exact"/>
        </dgm:presLayoutVars>
      </dgm:prSet>
      <dgm:spPr/>
    </dgm:pt>
    <dgm:pt modelId="{26CD0D29-B2FE-4C18-B112-8A86371F82B3}" type="pres">
      <dgm:prSet presAssocID="{1F201DDD-A26F-4FE8-9BCA-370A2169623D}" presName="compNode" presStyleCnt="0"/>
      <dgm:spPr/>
    </dgm:pt>
    <dgm:pt modelId="{56009486-8D3F-4E13-80E0-70208270C39F}" type="pres">
      <dgm:prSet presAssocID="{1F201DDD-A26F-4FE8-9BCA-370A2169623D}" presName="bgRect" presStyleLbl="bgShp" presStyleIdx="0" presStyleCnt="5"/>
      <dgm:spPr/>
    </dgm:pt>
    <dgm:pt modelId="{C942B4C0-F852-4BED-851C-B69AFEE8AA63}" type="pres">
      <dgm:prSet presAssocID="{1F201DDD-A26F-4FE8-9BCA-370A2169623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9786305-AA89-44BD-8918-B02B3643C2C9}" type="pres">
      <dgm:prSet presAssocID="{1F201DDD-A26F-4FE8-9BCA-370A2169623D}" presName="spaceRect" presStyleCnt="0"/>
      <dgm:spPr/>
    </dgm:pt>
    <dgm:pt modelId="{26400D51-7136-4B6E-8BEF-FCF026668C22}" type="pres">
      <dgm:prSet presAssocID="{1F201DDD-A26F-4FE8-9BCA-370A2169623D}" presName="parTx" presStyleLbl="revTx" presStyleIdx="0" presStyleCnt="5">
        <dgm:presLayoutVars>
          <dgm:chMax val="0"/>
          <dgm:chPref val="0"/>
        </dgm:presLayoutVars>
      </dgm:prSet>
      <dgm:spPr/>
    </dgm:pt>
    <dgm:pt modelId="{309BDC96-BF9F-418E-AE33-451521B361F4}" type="pres">
      <dgm:prSet presAssocID="{5DA5ACBD-5CD0-461E-A046-46C34CD41036}" presName="sibTrans" presStyleCnt="0"/>
      <dgm:spPr/>
    </dgm:pt>
    <dgm:pt modelId="{CDB0759A-F77C-496B-90A5-19A61F7453A4}" type="pres">
      <dgm:prSet presAssocID="{9F2E0249-1B1E-4423-AFAD-7CF0BCCDA435}" presName="compNode" presStyleCnt="0"/>
      <dgm:spPr/>
    </dgm:pt>
    <dgm:pt modelId="{A6C01454-FE5B-45E5-BF57-7CFA0F92F6FA}" type="pres">
      <dgm:prSet presAssocID="{9F2E0249-1B1E-4423-AFAD-7CF0BCCDA435}" presName="bgRect" presStyleLbl="bgShp" presStyleIdx="1" presStyleCnt="5"/>
      <dgm:spPr/>
    </dgm:pt>
    <dgm:pt modelId="{09CE3B12-6958-4220-8518-17FF95C82850}" type="pres">
      <dgm:prSet presAssocID="{9F2E0249-1B1E-4423-AFAD-7CF0BCCDA43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25C1452D-8641-42C1-8378-2A7DCBAEB5B8}" type="pres">
      <dgm:prSet presAssocID="{9F2E0249-1B1E-4423-AFAD-7CF0BCCDA435}" presName="spaceRect" presStyleCnt="0"/>
      <dgm:spPr/>
    </dgm:pt>
    <dgm:pt modelId="{C784F4EB-6E7D-4C31-A6A0-1F8CBE2DED51}" type="pres">
      <dgm:prSet presAssocID="{9F2E0249-1B1E-4423-AFAD-7CF0BCCDA435}" presName="parTx" presStyleLbl="revTx" presStyleIdx="1" presStyleCnt="5">
        <dgm:presLayoutVars>
          <dgm:chMax val="0"/>
          <dgm:chPref val="0"/>
        </dgm:presLayoutVars>
      </dgm:prSet>
      <dgm:spPr/>
    </dgm:pt>
    <dgm:pt modelId="{04045949-A5C3-4E83-8980-F1827085CCB6}" type="pres">
      <dgm:prSet presAssocID="{8E37D68A-6321-44AD-AB9C-4CE0AF06EC74}" presName="sibTrans" presStyleCnt="0"/>
      <dgm:spPr/>
    </dgm:pt>
    <dgm:pt modelId="{CC1A8764-6658-48A5-B477-A49BED6B7BB6}" type="pres">
      <dgm:prSet presAssocID="{B4703872-568A-42BD-A2CE-DF2CC3C8C43D}" presName="compNode" presStyleCnt="0"/>
      <dgm:spPr/>
    </dgm:pt>
    <dgm:pt modelId="{E65E3C08-FE7B-4579-B147-F74E85272C3E}" type="pres">
      <dgm:prSet presAssocID="{B4703872-568A-42BD-A2CE-DF2CC3C8C43D}" presName="bgRect" presStyleLbl="bgShp" presStyleIdx="2" presStyleCnt="5"/>
      <dgm:spPr/>
    </dgm:pt>
    <dgm:pt modelId="{13F64026-3407-4A17-8D0B-2A9347B58110}" type="pres">
      <dgm:prSet presAssocID="{B4703872-568A-42BD-A2CE-DF2CC3C8C4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E522D3B-D03D-4478-8933-24CF0BB52FF2}" type="pres">
      <dgm:prSet presAssocID="{B4703872-568A-42BD-A2CE-DF2CC3C8C43D}" presName="spaceRect" presStyleCnt="0"/>
      <dgm:spPr/>
    </dgm:pt>
    <dgm:pt modelId="{3ADFFE44-D3E9-46CB-9648-16BA16B3AC01}" type="pres">
      <dgm:prSet presAssocID="{B4703872-568A-42BD-A2CE-DF2CC3C8C43D}" presName="parTx" presStyleLbl="revTx" presStyleIdx="2" presStyleCnt="5">
        <dgm:presLayoutVars>
          <dgm:chMax val="0"/>
          <dgm:chPref val="0"/>
        </dgm:presLayoutVars>
      </dgm:prSet>
      <dgm:spPr/>
    </dgm:pt>
    <dgm:pt modelId="{5263B485-AA58-46DC-922F-D4FA5673BA26}" type="pres">
      <dgm:prSet presAssocID="{29AB6DDA-FC00-4D03-8E6F-FA6B0BCFC8FC}" presName="sibTrans" presStyleCnt="0"/>
      <dgm:spPr/>
    </dgm:pt>
    <dgm:pt modelId="{4C70BAF5-6FC2-47B7-B827-080A089A4F2A}" type="pres">
      <dgm:prSet presAssocID="{93A26611-D2CF-45B6-9AC9-A669D3B18FFA}" presName="compNode" presStyleCnt="0"/>
      <dgm:spPr/>
    </dgm:pt>
    <dgm:pt modelId="{6A8321C8-68C2-4A8F-A01E-F19BDD657798}" type="pres">
      <dgm:prSet presAssocID="{93A26611-D2CF-45B6-9AC9-A669D3B18FFA}" presName="bgRect" presStyleLbl="bgShp" presStyleIdx="3" presStyleCnt="5"/>
      <dgm:spPr/>
    </dgm:pt>
    <dgm:pt modelId="{BA0D1B89-44D4-4194-9EF2-780C2786D0E6}" type="pres">
      <dgm:prSet presAssocID="{93A26611-D2CF-45B6-9AC9-A669D3B18F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FD7D2581-9DC1-488D-B96D-26B19CE5185F}" type="pres">
      <dgm:prSet presAssocID="{93A26611-D2CF-45B6-9AC9-A669D3B18FFA}" presName="spaceRect" presStyleCnt="0"/>
      <dgm:spPr/>
    </dgm:pt>
    <dgm:pt modelId="{7F532935-DB8D-441A-B64F-7EE4D968F8D6}" type="pres">
      <dgm:prSet presAssocID="{93A26611-D2CF-45B6-9AC9-A669D3B18FFA}" presName="parTx" presStyleLbl="revTx" presStyleIdx="3" presStyleCnt="5">
        <dgm:presLayoutVars>
          <dgm:chMax val="0"/>
          <dgm:chPref val="0"/>
        </dgm:presLayoutVars>
      </dgm:prSet>
      <dgm:spPr/>
    </dgm:pt>
    <dgm:pt modelId="{ADE511EC-179C-461A-9372-C4F104413882}" type="pres">
      <dgm:prSet presAssocID="{E3A45119-9506-47E3-A505-3F00DA818EE8}" presName="sibTrans" presStyleCnt="0"/>
      <dgm:spPr/>
    </dgm:pt>
    <dgm:pt modelId="{6BB1DB14-E8A8-4C23-AD4F-F8CFD469343A}" type="pres">
      <dgm:prSet presAssocID="{6EBA06A7-FE26-4FB3-BD6F-0CCE6E033DCD}" presName="compNode" presStyleCnt="0"/>
      <dgm:spPr/>
    </dgm:pt>
    <dgm:pt modelId="{04B18024-7F70-4064-83F6-FC5587568A7F}" type="pres">
      <dgm:prSet presAssocID="{6EBA06A7-FE26-4FB3-BD6F-0CCE6E033DCD}" presName="bgRect" presStyleLbl="bgShp" presStyleIdx="4" presStyleCnt="5"/>
      <dgm:spPr/>
    </dgm:pt>
    <dgm:pt modelId="{C5F8A38E-984A-4314-86F9-D9FAD2C33891}" type="pres">
      <dgm:prSet presAssocID="{6EBA06A7-FE26-4FB3-BD6F-0CCE6E033DC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4845352E-AE0C-4E8F-AA89-10FF2A1A8E57}" type="pres">
      <dgm:prSet presAssocID="{6EBA06A7-FE26-4FB3-BD6F-0CCE6E033DCD}" presName="spaceRect" presStyleCnt="0"/>
      <dgm:spPr/>
    </dgm:pt>
    <dgm:pt modelId="{09FC6CBB-0A3D-4376-ACB2-076E432F7190}" type="pres">
      <dgm:prSet presAssocID="{6EBA06A7-FE26-4FB3-BD6F-0CCE6E033DCD}" presName="parTx" presStyleLbl="revTx" presStyleIdx="4" presStyleCnt="5">
        <dgm:presLayoutVars>
          <dgm:chMax val="0"/>
          <dgm:chPref val="0"/>
        </dgm:presLayoutVars>
      </dgm:prSet>
      <dgm:spPr/>
    </dgm:pt>
  </dgm:ptLst>
  <dgm:cxnLst>
    <dgm:cxn modelId="{E0FF5607-6397-4A6F-A076-C357B635915F}" srcId="{058A8B89-1296-4286-B333-20C8A8FE0589}" destId="{9F2E0249-1B1E-4423-AFAD-7CF0BCCDA435}" srcOrd="1" destOrd="0" parTransId="{0977F771-F2E5-4CA9-9628-AFBBEF4C4010}" sibTransId="{8E37D68A-6321-44AD-AB9C-4CE0AF06EC74}"/>
    <dgm:cxn modelId="{B52B812A-DACB-4224-ABCC-F2D6502F7929}" srcId="{058A8B89-1296-4286-B333-20C8A8FE0589}" destId="{93A26611-D2CF-45B6-9AC9-A669D3B18FFA}" srcOrd="3" destOrd="0" parTransId="{84938F1C-A75E-49F4-84B7-DB9CA585C3AF}" sibTransId="{E3A45119-9506-47E3-A505-3F00DA818EE8}"/>
    <dgm:cxn modelId="{801CF53E-35EF-4811-AFA2-55FF81ABCDED}" type="presOf" srcId="{1F201DDD-A26F-4FE8-9BCA-370A2169623D}" destId="{26400D51-7136-4B6E-8BEF-FCF026668C22}" srcOrd="0" destOrd="0" presId="urn:microsoft.com/office/officeart/2018/2/layout/IconVerticalSolidList"/>
    <dgm:cxn modelId="{FBF3655D-6F01-4A3D-A3D4-253675FEA22E}" type="presOf" srcId="{93A26611-D2CF-45B6-9AC9-A669D3B18FFA}" destId="{7F532935-DB8D-441A-B64F-7EE4D968F8D6}" srcOrd="0" destOrd="0" presId="urn:microsoft.com/office/officeart/2018/2/layout/IconVerticalSolidList"/>
    <dgm:cxn modelId="{DB39A98A-8E68-4486-9F13-227B295BAD4D}" type="presOf" srcId="{6EBA06A7-FE26-4FB3-BD6F-0CCE6E033DCD}" destId="{09FC6CBB-0A3D-4376-ACB2-076E432F7190}" srcOrd="0" destOrd="0" presId="urn:microsoft.com/office/officeart/2018/2/layout/IconVerticalSolidList"/>
    <dgm:cxn modelId="{CBAA1898-208B-4248-B104-B531B66F4B05}" type="presOf" srcId="{058A8B89-1296-4286-B333-20C8A8FE0589}" destId="{F44BFE4C-E717-43BB-B17C-EDF990B27FBE}" srcOrd="0" destOrd="0" presId="urn:microsoft.com/office/officeart/2018/2/layout/IconVerticalSolidList"/>
    <dgm:cxn modelId="{427F689F-1F40-415A-A71D-BD7CC4D1E8B5}" srcId="{058A8B89-1296-4286-B333-20C8A8FE0589}" destId="{6EBA06A7-FE26-4FB3-BD6F-0CCE6E033DCD}" srcOrd="4" destOrd="0" parTransId="{358CD461-3AC2-4757-94CF-FE46B2FC1459}" sibTransId="{97A69BAE-4631-4BC6-A493-D8A9F91DBE98}"/>
    <dgm:cxn modelId="{254D33CF-D477-430B-A6F5-F3E0194E7FC7}" type="presOf" srcId="{B4703872-568A-42BD-A2CE-DF2CC3C8C43D}" destId="{3ADFFE44-D3E9-46CB-9648-16BA16B3AC01}" srcOrd="0" destOrd="0" presId="urn:microsoft.com/office/officeart/2018/2/layout/IconVerticalSolidList"/>
    <dgm:cxn modelId="{31550EDE-271A-4D02-9EBD-DD8E29AF512F}" srcId="{058A8B89-1296-4286-B333-20C8A8FE0589}" destId="{1F201DDD-A26F-4FE8-9BCA-370A2169623D}" srcOrd="0" destOrd="0" parTransId="{701D3ED1-EBA1-40C2-A75D-A8AF5F7E2C83}" sibTransId="{5DA5ACBD-5CD0-461E-A046-46C34CD41036}"/>
    <dgm:cxn modelId="{DA9849E6-3763-4DBE-8F0D-F655CE91C0F7}" srcId="{058A8B89-1296-4286-B333-20C8A8FE0589}" destId="{B4703872-568A-42BD-A2CE-DF2CC3C8C43D}" srcOrd="2" destOrd="0" parTransId="{50CC3627-BA0F-405B-931C-E1A9D7824D54}" sibTransId="{29AB6DDA-FC00-4D03-8E6F-FA6B0BCFC8FC}"/>
    <dgm:cxn modelId="{5E979AE6-7637-4814-A686-3FF7B23FBDD7}" type="presOf" srcId="{9F2E0249-1B1E-4423-AFAD-7CF0BCCDA435}" destId="{C784F4EB-6E7D-4C31-A6A0-1F8CBE2DED51}" srcOrd="0" destOrd="0" presId="urn:microsoft.com/office/officeart/2018/2/layout/IconVerticalSolidList"/>
    <dgm:cxn modelId="{63376539-ED2D-47F1-BC09-BD77AE43EB53}" type="presParOf" srcId="{F44BFE4C-E717-43BB-B17C-EDF990B27FBE}" destId="{26CD0D29-B2FE-4C18-B112-8A86371F82B3}" srcOrd="0" destOrd="0" presId="urn:microsoft.com/office/officeart/2018/2/layout/IconVerticalSolidList"/>
    <dgm:cxn modelId="{CDB07A5A-73AF-48B2-ABDD-F468BCC83F2D}" type="presParOf" srcId="{26CD0D29-B2FE-4C18-B112-8A86371F82B3}" destId="{56009486-8D3F-4E13-80E0-70208270C39F}" srcOrd="0" destOrd="0" presId="urn:microsoft.com/office/officeart/2018/2/layout/IconVerticalSolidList"/>
    <dgm:cxn modelId="{DC4A99C4-FC96-424C-A519-BCD349334522}" type="presParOf" srcId="{26CD0D29-B2FE-4C18-B112-8A86371F82B3}" destId="{C942B4C0-F852-4BED-851C-B69AFEE8AA63}" srcOrd="1" destOrd="0" presId="urn:microsoft.com/office/officeart/2018/2/layout/IconVerticalSolidList"/>
    <dgm:cxn modelId="{5CB7FD70-95E6-47E4-BD68-AD0DA4ABB619}" type="presParOf" srcId="{26CD0D29-B2FE-4C18-B112-8A86371F82B3}" destId="{19786305-AA89-44BD-8918-B02B3643C2C9}" srcOrd="2" destOrd="0" presId="urn:microsoft.com/office/officeart/2018/2/layout/IconVerticalSolidList"/>
    <dgm:cxn modelId="{BF52ED68-311A-4E28-AEA3-18C8E51C989A}" type="presParOf" srcId="{26CD0D29-B2FE-4C18-B112-8A86371F82B3}" destId="{26400D51-7136-4B6E-8BEF-FCF026668C22}" srcOrd="3" destOrd="0" presId="urn:microsoft.com/office/officeart/2018/2/layout/IconVerticalSolidList"/>
    <dgm:cxn modelId="{7E1809F5-FACF-4FA4-A3B2-50B69EA1D7E7}" type="presParOf" srcId="{F44BFE4C-E717-43BB-B17C-EDF990B27FBE}" destId="{309BDC96-BF9F-418E-AE33-451521B361F4}" srcOrd="1" destOrd="0" presId="urn:microsoft.com/office/officeart/2018/2/layout/IconVerticalSolidList"/>
    <dgm:cxn modelId="{F8B4881F-81D9-4CBF-A663-A1959068B631}" type="presParOf" srcId="{F44BFE4C-E717-43BB-B17C-EDF990B27FBE}" destId="{CDB0759A-F77C-496B-90A5-19A61F7453A4}" srcOrd="2" destOrd="0" presId="urn:microsoft.com/office/officeart/2018/2/layout/IconVerticalSolidList"/>
    <dgm:cxn modelId="{15C8408E-D37F-4E29-BD2E-240D0CD4EEC2}" type="presParOf" srcId="{CDB0759A-F77C-496B-90A5-19A61F7453A4}" destId="{A6C01454-FE5B-45E5-BF57-7CFA0F92F6FA}" srcOrd="0" destOrd="0" presId="urn:microsoft.com/office/officeart/2018/2/layout/IconVerticalSolidList"/>
    <dgm:cxn modelId="{A4C3BD02-1D63-49DC-BCC8-7C3DB3970123}" type="presParOf" srcId="{CDB0759A-F77C-496B-90A5-19A61F7453A4}" destId="{09CE3B12-6958-4220-8518-17FF95C82850}" srcOrd="1" destOrd="0" presId="urn:microsoft.com/office/officeart/2018/2/layout/IconVerticalSolidList"/>
    <dgm:cxn modelId="{877EBD01-B7E9-4604-9A3F-6684EB58A6F0}" type="presParOf" srcId="{CDB0759A-F77C-496B-90A5-19A61F7453A4}" destId="{25C1452D-8641-42C1-8378-2A7DCBAEB5B8}" srcOrd="2" destOrd="0" presId="urn:microsoft.com/office/officeart/2018/2/layout/IconVerticalSolidList"/>
    <dgm:cxn modelId="{6F12E173-F337-4AEF-A133-64F7661C497A}" type="presParOf" srcId="{CDB0759A-F77C-496B-90A5-19A61F7453A4}" destId="{C784F4EB-6E7D-4C31-A6A0-1F8CBE2DED51}" srcOrd="3" destOrd="0" presId="urn:microsoft.com/office/officeart/2018/2/layout/IconVerticalSolidList"/>
    <dgm:cxn modelId="{6788684C-47B5-4593-88D0-0CA922B37F10}" type="presParOf" srcId="{F44BFE4C-E717-43BB-B17C-EDF990B27FBE}" destId="{04045949-A5C3-4E83-8980-F1827085CCB6}" srcOrd="3" destOrd="0" presId="urn:microsoft.com/office/officeart/2018/2/layout/IconVerticalSolidList"/>
    <dgm:cxn modelId="{3116E76A-11DD-4FC1-A891-B2F55F1ADCED}" type="presParOf" srcId="{F44BFE4C-E717-43BB-B17C-EDF990B27FBE}" destId="{CC1A8764-6658-48A5-B477-A49BED6B7BB6}" srcOrd="4" destOrd="0" presId="urn:microsoft.com/office/officeart/2018/2/layout/IconVerticalSolidList"/>
    <dgm:cxn modelId="{E6CA6519-FD81-4C9B-AF54-EA10DE07A11E}" type="presParOf" srcId="{CC1A8764-6658-48A5-B477-A49BED6B7BB6}" destId="{E65E3C08-FE7B-4579-B147-F74E85272C3E}" srcOrd="0" destOrd="0" presId="urn:microsoft.com/office/officeart/2018/2/layout/IconVerticalSolidList"/>
    <dgm:cxn modelId="{1635B052-B656-45EB-AE8B-DB8B1B813F15}" type="presParOf" srcId="{CC1A8764-6658-48A5-B477-A49BED6B7BB6}" destId="{13F64026-3407-4A17-8D0B-2A9347B58110}" srcOrd="1" destOrd="0" presId="urn:microsoft.com/office/officeart/2018/2/layout/IconVerticalSolidList"/>
    <dgm:cxn modelId="{404E4DFE-3686-4A66-AA95-86F9251C8AB0}" type="presParOf" srcId="{CC1A8764-6658-48A5-B477-A49BED6B7BB6}" destId="{AE522D3B-D03D-4478-8933-24CF0BB52FF2}" srcOrd="2" destOrd="0" presId="urn:microsoft.com/office/officeart/2018/2/layout/IconVerticalSolidList"/>
    <dgm:cxn modelId="{6ED2E865-F799-4F9D-81AC-49A816AD1B6B}" type="presParOf" srcId="{CC1A8764-6658-48A5-B477-A49BED6B7BB6}" destId="{3ADFFE44-D3E9-46CB-9648-16BA16B3AC01}" srcOrd="3" destOrd="0" presId="urn:microsoft.com/office/officeart/2018/2/layout/IconVerticalSolidList"/>
    <dgm:cxn modelId="{8A6F6C0B-FB9F-4AC9-9502-93D77BCB710E}" type="presParOf" srcId="{F44BFE4C-E717-43BB-B17C-EDF990B27FBE}" destId="{5263B485-AA58-46DC-922F-D4FA5673BA26}" srcOrd="5" destOrd="0" presId="urn:microsoft.com/office/officeart/2018/2/layout/IconVerticalSolidList"/>
    <dgm:cxn modelId="{D694DCF1-D2EE-4337-99BD-39D62C0CD5C7}" type="presParOf" srcId="{F44BFE4C-E717-43BB-B17C-EDF990B27FBE}" destId="{4C70BAF5-6FC2-47B7-B827-080A089A4F2A}" srcOrd="6" destOrd="0" presId="urn:microsoft.com/office/officeart/2018/2/layout/IconVerticalSolidList"/>
    <dgm:cxn modelId="{45206F08-E091-4BF6-8DBE-E6F0ED3E23DD}" type="presParOf" srcId="{4C70BAF5-6FC2-47B7-B827-080A089A4F2A}" destId="{6A8321C8-68C2-4A8F-A01E-F19BDD657798}" srcOrd="0" destOrd="0" presId="urn:microsoft.com/office/officeart/2018/2/layout/IconVerticalSolidList"/>
    <dgm:cxn modelId="{4D74CBAE-992A-44EA-96A0-5A6104B00718}" type="presParOf" srcId="{4C70BAF5-6FC2-47B7-B827-080A089A4F2A}" destId="{BA0D1B89-44D4-4194-9EF2-780C2786D0E6}" srcOrd="1" destOrd="0" presId="urn:microsoft.com/office/officeart/2018/2/layout/IconVerticalSolidList"/>
    <dgm:cxn modelId="{C319F3C3-DDC0-4719-A67D-1C565F643728}" type="presParOf" srcId="{4C70BAF5-6FC2-47B7-B827-080A089A4F2A}" destId="{FD7D2581-9DC1-488D-B96D-26B19CE5185F}" srcOrd="2" destOrd="0" presId="urn:microsoft.com/office/officeart/2018/2/layout/IconVerticalSolidList"/>
    <dgm:cxn modelId="{53CA3342-F343-41E0-A95D-24791C9DC380}" type="presParOf" srcId="{4C70BAF5-6FC2-47B7-B827-080A089A4F2A}" destId="{7F532935-DB8D-441A-B64F-7EE4D968F8D6}" srcOrd="3" destOrd="0" presId="urn:microsoft.com/office/officeart/2018/2/layout/IconVerticalSolidList"/>
    <dgm:cxn modelId="{68F12AA5-581F-4AD0-B2C8-9A2DE6471152}" type="presParOf" srcId="{F44BFE4C-E717-43BB-B17C-EDF990B27FBE}" destId="{ADE511EC-179C-461A-9372-C4F104413882}" srcOrd="7" destOrd="0" presId="urn:microsoft.com/office/officeart/2018/2/layout/IconVerticalSolidList"/>
    <dgm:cxn modelId="{6DA9B5DF-401E-4EF3-915A-9D6E01C84C3E}" type="presParOf" srcId="{F44BFE4C-E717-43BB-B17C-EDF990B27FBE}" destId="{6BB1DB14-E8A8-4C23-AD4F-F8CFD469343A}" srcOrd="8" destOrd="0" presId="urn:microsoft.com/office/officeart/2018/2/layout/IconVerticalSolidList"/>
    <dgm:cxn modelId="{958BFB18-5284-48A7-AD94-8ECC2628CFB6}" type="presParOf" srcId="{6BB1DB14-E8A8-4C23-AD4F-F8CFD469343A}" destId="{04B18024-7F70-4064-83F6-FC5587568A7F}" srcOrd="0" destOrd="0" presId="urn:microsoft.com/office/officeart/2018/2/layout/IconVerticalSolidList"/>
    <dgm:cxn modelId="{5693B2CE-2E2D-41D8-B7A8-C2B8057D495A}" type="presParOf" srcId="{6BB1DB14-E8A8-4C23-AD4F-F8CFD469343A}" destId="{C5F8A38E-984A-4314-86F9-D9FAD2C33891}" srcOrd="1" destOrd="0" presId="urn:microsoft.com/office/officeart/2018/2/layout/IconVerticalSolidList"/>
    <dgm:cxn modelId="{941A50A6-CB87-4B60-9A00-42F7327B2C55}" type="presParOf" srcId="{6BB1DB14-E8A8-4C23-AD4F-F8CFD469343A}" destId="{4845352E-AE0C-4E8F-AA89-10FF2A1A8E57}" srcOrd="2" destOrd="0" presId="urn:microsoft.com/office/officeart/2018/2/layout/IconVerticalSolidList"/>
    <dgm:cxn modelId="{D3A38B52-5690-4A0C-98A9-FAEA47238E3D}" type="presParOf" srcId="{6BB1DB14-E8A8-4C23-AD4F-F8CFD469343A}" destId="{09FC6CBB-0A3D-4376-ACB2-076E432F71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8919FD-4869-48FA-80CE-BCED30326574}"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DAE5C035-223F-4E69-98F6-1950B4FA9350}">
      <dgm:prSet/>
      <dgm:spPr/>
      <dgm:t>
        <a:bodyPr/>
        <a:lstStyle/>
        <a:p>
          <a:r>
            <a:rPr lang="en-US"/>
            <a:t>When a user interacts with an expert system, they provide information or answer questions related to the specific problem or domain. </a:t>
          </a:r>
        </a:p>
      </dgm:t>
    </dgm:pt>
    <dgm:pt modelId="{CD6CA0EF-94E9-476A-9D9B-FD8652AA3F45}" type="parTrans" cxnId="{8D95D1FF-2942-449C-91A0-A7028BC6478C}">
      <dgm:prSet/>
      <dgm:spPr/>
      <dgm:t>
        <a:bodyPr/>
        <a:lstStyle/>
        <a:p>
          <a:endParaRPr lang="en-US"/>
        </a:p>
      </dgm:t>
    </dgm:pt>
    <dgm:pt modelId="{FD7BECE0-B938-4705-889F-4D9CF924E568}" type="sibTrans" cxnId="{8D95D1FF-2942-449C-91A0-A7028BC6478C}">
      <dgm:prSet/>
      <dgm:spPr/>
      <dgm:t>
        <a:bodyPr/>
        <a:lstStyle/>
        <a:p>
          <a:endParaRPr lang="en-US"/>
        </a:p>
      </dgm:t>
    </dgm:pt>
    <dgm:pt modelId="{E90FA66D-D81E-4016-92E2-9A4520D95F15}">
      <dgm:prSet/>
      <dgm:spPr/>
      <dgm:t>
        <a:bodyPr/>
        <a:lstStyle/>
        <a:p>
          <a:r>
            <a:rPr lang="en-US"/>
            <a:t>The system then applies the rules and uses its inference engine to analyze the input and provide a solution or recommendation. </a:t>
          </a:r>
        </a:p>
      </dgm:t>
    </dgm:pt>
    <dgm:pt modelId="{2962ED0F-0DA7-4956-872A-962F5CB06C38}" type="parTrans" cxnId="{BDD65496-2EBF-4E69-B577-4D839C97258D}">
      <dgm:prSet/>
      <dgm:spPr/>
      <dgm:t>
        <a:bodyPr/>
        <a:lstStyle/>
        <a:p>
          <a:endParaRPr lang="en-US"/>
        </a:p>
      </dgm:t>
    </dgm:pt>
    <dgm:pt modelId="{2EA1ABA5-87DA-4563-B9A6-09014C88C5D2}" type="sibTrans" cxnId="{BDD65496-2EBF-4E69-B577-4D839C97258D}">
      <dgm:prSet/>
      <dgm:spPr/>
      <dgm:t>
        <a:bodyPr/>
        <a:lstStyle/>
        <a:p>
          <a:endParaRPr lang="en-US"/>
        </a:p>
      </dgm:t>
    </dgm:pt>
    <dgm:pt modelId="{682AD7D4-D837-4F66-97CA-4B75E3E3E8E0}">
      <dgm:prSet/>
      <dgm:spPr/>
      <dgm:t>
        <a:bodyPr/>
        <a:lstStyle/>
        <a:p>
          <a:r>
            <a:rPr lang="en-US"/>
            <a:t>The output of an expert system can be in the form of textual explanations, suggestions, or even actions.</a:t>
          </a:r>
        </a:p>
      </dgm:t>
    </dgm:pt>
    <dgm:pt modelId="{977F4F4B-EBA9-438A-ABAF-055279A9BEB2}" type="parTrans" cxnId="{E0BCF742-B52B-46E9-B860-BE8459AA8342}">
      <dgm:prSet/>
      <dgm:spPr/>
      <dgm:t>
        <a:bodyPr/>
        <a:lstStyle/>
        <a:p>
          <a:endParaRPr lang="en-US"/>
        </a:p>
      </dgm:t>
    </dgm:pt>
    <dgm:pt modelId="{A1733A3B-C340-41EF-BCF9-1635131EC1B0}" type="sibTrans" cxnId="{E0BCF742-B52B-46E9-B860-BE8459AA8342}">
      <dgm:prSet/>
      <dgm:spPr/>
      <dgm:t>
        <a:bodyPr/>
        <a:lstStyle/>
        <a:p>
          <a:endParaRPr lang="en-US"/>
        </a:p>
      </dgm:t>
    </dgm:pt>
    <dgm:pt modelId="{F3A0C9E8-D9DD-48A7-AD92-EE10F1EF35B9}">
      <dgm:prSet/>
      <dgm:spPr/>
      <dgm:t>
        <a:bodyPr/>
        <a:lstStyle/>
        <a:p>
          <a:r>
            <a:rPr lang="en-US"/>
            <a:t>Expert systems have been successfully used in various domains, including medicine, finance, engineering, and troubleshooting complex technical systems. </a:t>
          </a:r>
        </a:p>
      </dgm:t>
    </dgm:pt>
    <dgm:pt modelId="{64B78918-9D7C-4909-A03D-F1B9431741B9}" type="parTrans" cxnId="{F9D240C4-9A34-4322-9757-18DA394C0AC6}">
      <dgm:prSet/>
      <dgm:spPr/>
      <dgm:t>
        <a:bodyPr/>
        <a:lstStyle/>
        <a:p>
          <a:endParaRPr lang="en-US"/>
        </a:p>
      </dgm:t>
    </dgm:pt>
    <dgm:pt modelId="{A3531494-2259-4D3A-8DED-588E3ACA4CA2}" type="sibTrans" cxnId="{F9D240C4-9A34-4322-9757-18DA394C0AC6}">
      <dgm:prSet/>
      <dgm:spPr/>
      <dgm:t>
        <a:bodyPr/>
        <a:lstStyle/>
        <a:p>
          <a:endParaRPr lang="en-US"/>
        </a:p>
      </dgm:t>
    </dgm:pt>
    <dgm:pt modelId="{266C3C66-6609-4E24-9D3F-079A12113D5C}" type="pres">
      <dgm:prSet presAssocID="{8F8919FD-4869-48FA-80CE-BCED30326574}" presName="root" presStyleCnt="0">
        <dgm:presLayoutVars>
          <dgm:dir/>
          <dgm:resizeHandles val="exact"/>
        </dgm:presLayoutVars>
      </dgm:prSet>
      <dgm:spPr/>
    </dgm:pt>
    <dgm:pt modelId="{B5592B5A-00FE-40C0-9517-D71103B18D4F}" type="pres">
      <dgm:prSet presAssocID="{DAE5C035-223F-4E69-98F6-1950B4FA9350}" presName="compNode" presStyleCnt="0"/>
      <dgm:spPr/>
    </dgm:pt>
    <dgm:pt modelId="{D20AD46D-E90C-48C9-8A0E-34362AE17C9E}" type="pres">
      <dgm:prSet presAssocID="{DAE5C035-223F-4E69-98F6-1950B4FA9350}" presName="bgRect" presStyleLbl="bgShp" presStyleIdx="0" presStyleCnt="4"/>
      <dgm:spPr/>
    </dgm:pt>
    <dgm:pt modelId="{3CF5BF25-ADD9-4BCC-8092-23DBCC7EF679}" type="pres">
      <dgm:prSet presAssocID="{DAE5C035-223F-4E69-98F6-1950B4FA93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37C12BB-D27F-4F51-9F87-D098E516DB19}" type="pres">
      <dgm:prSet presAssocID="{DAE5C035-223F-4E69-98F6-1950B4FA9350}" presName="spaceRect" presStyleCnt="0"/>
      <dgm:spPr/>
    </dgm:pt>
    <dgm:pt modelId="{92957D94-2569-4995-A99B-38BDF99C7001}" type="pres">
      <dgm:prSet presAssocID="{DAE5C035-223F-4E69-98F6-1950B4FA9350}" presName="parTx" presStyleLbl="revTx" presStyleIdx="0" presStyleCnt="4">
        <dgm:presLayoutVars>
          <dgm:chMax val="0"/>
          <dgm:chPref val="0"/>
        </dgm:presLayoutVars>
      </dgm:prSet>
      <dgm:spPr/>
    </dgm:pt>
    <dgm:pt modelId="{1BF3617E-C9BF-487F-BF93-25C7DAB78EF1}" type="pres">
      <dgm:prSet presAssocID="{FD7BECE0-B938-4705-889F-4D9CF924E568}" presName="sibTrans" presStyleCnt="0"/>
      <dgm:spPr/>
    </dgm:pt>
    <dgm:pt modelId="{2671BE4F-79F0-4DD3-9F49-5C0C14333FB6}" type="pres">
      <dgm:prSet presAssocID="{E90FA66D-D81E-4016-92E2-9A4520D95F15}" presName="compNode" presStyleCnt="0"/>
      <dgm:spPr/>
    </dgm:pt>
    <dgm:pt modelId="{E0C1E390-D1F3-4D42-80AE-E72DB0DF270A}" type="pres">
      <dgm:prSet presAssocID="{E90FA66D-D81E-4016-92E2-9A4520D95F15}" presName="bgRect" presStyleLbl="bgShp" presStyleIdx="1" presStyleCnt="4"/>
      <dgm:spPr/>
    </dgm:pt>
    <dgm:pt modelId="{46330389-0933-4E77-BAE5-2E8EFF6A34F5}" type="pres">
      <dgm:prSet presAssocID="{E90FA66D-D81E-4016-92E2-9A4520D95F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30250DC-E1D9-4BE5-B0B0-F8A6B266F88B}" type="pres">
      <dgm:prSet presAssocID="{E90FA66D-D81E-4016-92E2-9A4520D95F15}" presName="spaceRect" presStyleCnt="0"/>
      <dgm:spPr/>
    </dgm:pt>
    <dgm:pt modelId="{CCAA2EEE-5209-47FC-BEFB-2622496847C7}" type="pres">
      <dgm:prSet presAssocID="{E90FA66D-D81E-4016-92E2-9A4520D95F15}" presName="parTx" presStyleLbl="revTx" presStyleIdx="1" presStyleCnt="4">
        <dgm:presLayoutVars>
          <dgm:chMax val="0"/>
          <dgm:chPref val="0"/>
        </dgm:presLayoutVars>
      </dgm:prSet>
      <dgm:spPr/>
    </dgm:pt>
    <dgm:pt modelId="{FEB2D998-0190-449D-BDF6-1C62FECCCC5D}" type="pres">
      <dgm:prSet presAssocID="{2EA1ABA5-87DA-4563-B9A6-09014C88C5D2}" presName="sibTrans" presStyleCnt="0"/>
      <dgm:spPr/>
    </dgm:pt>
    <dgm:pt modelId="{00C813DB-61B5-4C8C-956F-30FD36CE9B11}" type="pres">
      <dgm:prSet presAssocID="{682AD7D4-D837-4F66-97CA-4B75E3E3E8E0}" presName="compNode" presStyleCnt="0"/>
      <dgm:spPr/>
    </dgm:pt>
    <dgm:pt modelId="{943FDC30-9BA7-4B99-A256-8E4CEE6AC8CA}" type="pres">
      <dgm:prSet presAssocID="{682AD7D4-D837-4F66-97CA-4B75E3E3E8E0}" presName="bgRect" presStyleLbl="bgShp" presStyleIdx="2" presStyleCnt="4"/>
      <dgm:spPr/>
    </dgm:pt>
    <dgm:pt modelId="{973B3D90-A35B-4EFE-AE1A-4827A9B4B7B1}" type="pres">
      <dgm:prSet presAssocID="{682AD7D4-D837-4F66-97CA-4B75E3E3E8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F5C26544-8ECB-417D-A3B9-E872B2D5F89C}" type="pres">
      <dgm:prSet presAssocID="{682AD7D4-D837-4F66-97CA-4B75E3E3E8E0}" presName="spaceRect" presStyleCnt="0"/>
      <dgm:spPr/>
    </dgm:pt>
    <dgm:pt modelId="{B46E388F-0224-48EB-BBAA-AD1C63DB6E47}" type="pres">
      <dgm:prSet presAssocID="{682AD7D4-D837-4F66-97CA-4B75E3E3E8E0}" presName="parTx" presStyleLbl="revTx" presStyleIdx="2" presStyleCnt="4">
        <dgm:presLayoutVars>
          <dgm:chMax val="0"/>
          <dgm:chPref val="0"/>
        </dgm:presLayoutVars>
      </dgm:prSet>
      <dgm:spPr/>
    </dgm:pt>
    <dgm:pt modelId="{8A7B4716-6E8E-4FFB-B4E5-2C8843EDB5B2}" type="pres">
      <dgm:prSet presAssocID="{A1733A3B-C340-41EF-BCF9-1635131EC1B0}" presName="sibTrans" presStyleCnt="0"/>
      <dgm:spPr/>
    </dgm:pt>
    <dgm:pt modelId="{D9CB9C2B-F3F1-47E5-972C-B0DA1217EE19}" type="pres">
      <dgm:prSet presAssocID="{F3A0C9E8-D9DD-48A7-AD92-EE10F1EF35B9}" presName="compNode" presStyleCnt="0"/>
      <dgm:spPr/>
    </dgm:pt>
    <dgm:pt modelId="{785EB491-E2AA-4570-86D6-3C24385F4EC9}" type="pres">
      <dgm:prSet presAssocID="{F3A0C9E8-D9DD-48A7-AD92-EE10F1EF35B9}" presName="bgRect" presStyleLbl="bgShp" presStyleIdx="3" presStyleCnt="4"/>
      <dgm:spPr/>
    </dgm:pt>
    <dgm:pt modelId="{73FEDC47-24ED-4504-AF8E-FEB2BFD9A130}" type="pres">
      <dgm:prSet presAssocID="{F3A0C9E8-D9DD-48A7-AD92-EE10F1EF35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F82D1B5-03FF-46A8-A21D-0D5386D1B54E}" type="pres">
      <dgm:prSet presAssocID="{F3A0C9E8-D9DD-48A7-AD92-EE10F1EF35B9}" presName="spaceRect" presStyleCnt="0"/>
      <dgm:spPr/>
    </dgm:pt>
    <dgm:pt modelId="{3451BFF6-FDDB-4763-A27F-5209AEE5FCDF}" type="pres">
      <dgm:prSet presAssocID="{F3A0C9E8-D9DD-48A7-AD92-EE10F1EF35B9}" presName="parTx" presStyleLbl="revTx" presStyleIdx="3" presStyleCnt="4">
        <dgm:presLayoutVars>
          <dgm:chMax val="0"/>
          <dgm:chPref val="0"/>
        </dgm:presLayoutVars>
      </dgm:prSet>
      <dgm:spPr/>
    </dgm:pt>
  </dgm:ptLst>
  <dgm:cxnLst>
    <dgm:cxn modelId="{D7F6415F-AD06-4AE3-BAA6-1C0ED0926A37}" type="presOf" srcId="{682AD7D4-D837-4F66-97CA-4B75E3E3E8E0}" destId="{B46E388F-0224-48EB-BBAA-AD1C63DB6E47}" srcOrd="0" destOrd="0" presId="urn:microsoft.com/office/officeart/2018/2/layout/IconVerticalSolidList"/>
    <dgm:cxn modelId="{E0BCF742-B52B-46E9-B860-BE8459AA8342}" srcId="{8F8919FD-4869-48FA-80CE-BCED30326574}" destId="{682AD7D4-D837-4F66-97CA-4B75E3E3E8E0}" srcOrd="2" destOrd="0" parTransId="{977F4F4B-EBA9-438A-ABAF-055279A9BEB2}" sibTransId="{A1733A3B-C340-41EF-BCF9-1635131EC1B0}"/>
    <dgm:cxn modelId="{BDD65496-2EBF-4E69-B577-4D839C97258D}" srcId="{8F8919FD-4869-48FA-80CE-BCED30326574}" destId="{E90FA66D-D81E-4016-92E2-9A4520D95F15}" srcOrd="1" destOrd="0" parTransId="{2962ED0F-0DA7-4956-872A-962F5CB06C38}" sibTransId="{2EA1ABA5-87DA-4563-B9A6-09014C88C5D2}"/>
    <dgm:cxn modelId="{021CF1AB-7E68-40B9-97B3-78C0BDABB9AB}" type="presOf" srcId="{F3A0C9E8-D9DD-48A7-AD92-EE10F1EF35B9}" destId="{3451BFF6-FDDB-4763-A27F-5209AEE5FCDF}" srcOrd="0" destOrd="0" presId="urn:microsoft.com/office/officeart/2018/2/layout/IconVerticalSolidList"/>
    <dgm:cxn modelId="{F9D240C4-9A34-4322-9757-18DA394C0AC6}" srcId="{8F8919FD-4869-48FA-80CE-BCED30326574}" destId="{F3A0C9E8-D9DD-48A7-AD92-EE10F1EF35B9}" srcOrd="3" destOrd="0" parTransId="{64B78918-9D7C-4909-A03D-F1B9431741B9}" sibTransId="{A3531494-2259-4D3A-8DED-588E3ACA4CA2}"/>
    <dgm:cxn modelId="{72E254DB-4EB5-4CEF-8063-6E50D883F9E5}" type="presOf" srcId="{8F8919FD-4869-48FA-80CE-BCED30326574}" destId="{266C3C66-6609-4E24-9D3F-079A12113D5C}" srcOrd="0" destOrd="0" presId="urn:microsoft.com/office/officeart/2018/2/layout/IconVerticalSolidList"/>
    <dgm:cxn modelId="{4A1A59E0-9399-41EA-9C52-1EE0717976AA}" type="presOf" srcId="{E90FA66D-D81E-4016-92E2-9A4520D95F15}" destId="{CCAA2EEE-5209-47FC-BEFB-2622496847C7}" srcOrd="0" destOrd="0" presId="urn:microsoft.com/office/officeart/2018/2/layout/IconVerticalSolidList"/>
    <dgm:cxn modelId="{479396F2-A812-4AD3-9C64-733C10B1994F}" type="presOf" srcId="{DAE5C035-223F-4E69-98F6-1950B4FA9350}" destId="{92957D94-2569-4995-A99B-38BDF99C7001}" srcOrd="0" destOrd="0" presId="urn:microsoft.com/office/officeart/2018/2/layout/IconVerticalSolidList"/>
    <dgm:cxn modelId="{8D95D1FF-2942-449C-91A0-A7028BC6478C}" srcId="{8F8919FD-4869-48FA-80CE-BCED30326574}" destId="{DAE5C035-223F-4E69-98F6-1950B4FA9350}" srcOrd="0" destOrd="0" parTransId="{CD6CA0EF-94E9-476A-9D9B-FD8652AA3F45}" sibTransId="{FD7BECE0-B938-4705-889F-4D9CF924E568}"/>
    <dgm:cxn modelId="{7A8687FF-8613-4138-B6BB-65D34A646ED8}" type="presParOf" srcId="{266C3C66-6609-4E24-9D3F-079A12113D5C}" destId="{B5592B5A-00FE-40C0-9517-D71103B18D4F}" srcOrd="0" destOrd="0" presId="urn:microsoft.com/office/officeart/2018/2/layout/IconVerticalSolidList"/>
    <dgm:cxn modelId="{130019B4-9F26-4CE6-B1F3-2AAFFBFD3E57}" type="presParOf" srcId="{B5592B5A-00FE-40C0-9517-D71103B18D4F}" destId="{D20AD46D-E90C-48C9-8A0E-34362AE17C9E}" srcOrd="0" destOrd="0" presId="urn:microsoft.com/office/officeart/2018/2/layout/IconVerticalSolidList"/>
    <dgm:cxn modelId="{A474FD03-EDE5-4D07-B628-382508A05852}" type="presParOf" srcId="{B5592B5A-00FE-40C0-9517-D71103B18D4F}" destId="{3CF5BF25-ADD9-4BCC-8092-23DBCC7EF679}" srcOrd="1" destOrd="0" presId="urn:microsoft.com/office/officeart/2018/2/layout/IconVerticalSolidList"/>
    <dgm:cxn modelId="{4DBC0B25-DD08-4AE0-BC58-CEDB541FD933}" type="presParOf" srcId="{B5592B5A-00FE-40C0-9517-D71103B18D4F}" destId="{137C12BB-D27F-4F51-9F87-D098E516DB19}" srcOrd="2" destOrd="0" presId="urn:microsoft.com/office/officeart/2018/2/layout/IconVerticalSolidList"/>
    <dgm:cxn modelId="{FC2E928B-C70C-4186-AC45-E06C51040F1B}" type="presParOf" srcId="{B5592B5A-00FE-40C0-9517-D71103B18D4F}" destId="{92957D94-2569-4995-A99B-38BDF99C7001}" srcOrd="3" destOrd="0" presId="urn:microsoft.com/office/officeart/2018/2/layout/IconVerticalSolidList"/>
    <dgm:cxn modelId="{4CFE8882-0D6B-48BA-AF76-9ED4CD1F3287}" type="presParOf" srcId="{266C3C66-6609-4E24-9D3F-079A12113D5C}" destId="{1BF3617E-C9BF-487F-BF93-25C7DAB78EF1}" srcOrd="1" destOrd="0" presId="urn:microsoft.com/office/officeart/2018/2/layout/IconVerticalSolidList"/>
    <dgm:cxn modelId="{076E21EF-80A7-4003-B7D7-DE46663CF6AF}" type="presParOf" srcId="{266C3C66-6609-4E24-9D3F-079A12113D5C}" destId="{2671BE4F-79F0-4DD3-9F49-5C0C14333FB6}" srcOrd="2" destOrd="0" presId="urn:microsoft.com/office/officeart/2018/2/layout/IconVerticalSolidList"/>
    <dgm:cxn modelId="{6E0131E4-7169-4344-8F50-6AF04E841612}" type="presParOf" srcId="{2671BE4F-79F0-4DD3-9F49-5C0C14333FB6}" destId="{E0C1E390-D1F3-4D42-80AE-E72DB0DF270A}" srcOrd="0" destOrd="0" presId="urn:microsoft.com/office/officeart/2018/2/layout/IconVerticalSolidList"/>
    <dgm:cxn modelId="{335F9177-5639-473E-AB16-37D54484876F}" type="presParOf" srcId="{2671BE4F-79F0-4DD3-9F49-5C0C14333FB6}" destId="{46330389-0933-4E77-BAE5-2E8EFF6A34F5}" srcOrd="1" destOrd="0" presId="urn:microsoft.com/office/officeart/2018/2/layout/IconVerticalSolidList"/>
    <dgm:cxn modelId="{333487C8-3325-4ADB-BD0A-ADBD37883581}" type="presParOf" srcId="{2671BE4F-79F0-4DD3-9F49-5C0C14333FB6}" destId="{530250DC-E1D9-4BE5-B0B0-F8A6B266F88B}" srcOrd="2" destOrd="0" presId="urn:microsoft.com/office/officeart/2018/2/layout/IconVerticalSolidList"/>
    <dgm:cxn modelId="{E09D0E24-9320-446E-A5D7-06F058522C5E}" type="presParOf" srcId="{2671BE4F-79F0-4DD3-9F49-5C0C14333FB6}" destId="{CCAA2EEE-5209-47FC-BEFB-2622496847C7}" srcOrd="3" destOrd="0" presId="urn:microsoft.com/office/officeart/2018/2/layout/IconVerticalSolidList"/>
    <dgm:cxn modelId="{F3C8BC50-A636-4899-B451-F1D74BAA851E}" type="presParOf" srcId="{266C3C66-6609-4E24-9D3F-079A12113D5C}" destId="{FEB2D998-0190-449D-BDF6-1C62FECCCC5D}" srcOrd="3" destOrd="0" presId="urn:microsoft.com/office/officeart/2018/2/layout/IconVerticalSolidList"/>
    <dgm:cxn modelId="{3FCB009A-8ED5-40EA-9B18-0E82F1212F45}" type="presParOf" srcId="{266C3C66-6609-4E24-9D3F-079A12113D5C}" destId="{00C813DB-61B5-4C8C-956F-30FD36CE9B11}" srcOrd="4" destOrd="0" presId="urn:microsoft.com/office/officeart/2018/2/layout/IconVerticalSolidList"/>
    <dgm:cxn modelId="{9715EDE2-6694-41C0-8345-0169468DF1C9}" type="presParOf" srcId="{00C813DB-61B5-4C8C-956F-30FD36CE9B11}" destId="{943FDC30-9BA7-4B99-A256-8E4CEE6AC8CA}" srcOrd="0" destOrd="0" presId="urn:microsoft.com/office/officeart/2018/2/layout/IconVerticalSolidList"/>
    <dgm:cxn modelId="{E47A896E-87A3-430C-ACCA-FF65D4113396}" type="presParOf" srcId="{00C813DB-61B5-4C8C-956F-30FD36CE9B11}" destId="{973B3D90-A35B-4EFE-AE1A-4827A9B4B7B1}" srcOrd="1" destOrd="0" presId="urn:microsoft.com/office/officeart/2018/2/layout/IconVerticalSolidList"/>
    <dgm:cxn modelId="{A5B8ED23-A69F-491A-968C-15CED7BF8A12}" type="presParOf" srcId="{00C813DB-61B5-4C8C-956F-30FD36CE9B11}" destId="{F5C26544-8ECB-417D-A3B9-E872B2D5F89C}" srcOrd="2" destOrd="0" presId="urn:microsoft.com/office/officeart/2018/2/layout/IconVerticalSolidList"/>
    <dgm:cxn modelId="{202F3B61-88F2-45C8-93BB-35DA74A5FE3D}" type="presParOf" srcId="{00C813DB-61B5-4C8C-956F-30FD36CE9B11}" destId="{B46E388F-0224-48EB-BBAA-AD1C63DB6E47}" srcOrd="3" destOrd="0" presId="urn:microsoft.com/office/officeart/2018/2/layout/IconVerticalSolidList"/>
    <dgm:cxn modelId="{EF5B8DF8-56BD-455C-9EC6-1B90887A8511}" type="presParOf" srcId="{266C3C66-6609-4E24-9D3F-079A12113D5C}" destId="{8A7B4716-6E8E-4FFB-B4E5-2C8843EDB5B2}" srcOrd="5" destOrd="0" presId="urn:microsoft.com/office/officeart/2018/2/layout/IconVerticalSolidList"/>
    <dgm:cxn modelId="{824721C9-0F97-468F-B76A-10BFAB5B9071}" type="presParOf" srcId="{266C3C66-6609-4E24-9D3F-079A12113D5C}" destId="{D9CB9C2B-F3F1-47E5-972C-B0DA1217EE19}" srcOrd="6" destOrd="0" presId="urn:microsoft.com/office/officeart/2018/2/layout/IconVerticalSolidList"/>
    <dgm:cxn modelId="{0421C130-C559-422A-BAA5-E0E24811A4FF}" type="presParOf" srcId="{D9CB9C2B-F3F1-47E5-972C-B0DA1217EE19}" destId="{785EB491-E2AA-4570-86D6-3C24385F4EC9}" srcOrd="0" destOrd="0" presId="urn:microsoft.com/office/officeart/2018/2/layout/IconVerticalSolidList"/>
    <dgm:cxn modelId="{A04A826B-8157-4EE0-8661-32D9187BF0DA}" type="presParOf" srcId="{D9CB9C2B-F3F1-47E5-972C-B0DA1217EE19}" destId="{73FEDC47-24ED-4504-AF8E-FEB2BFD9A130}" srcOrd="1" destOrd="0" presId="urn:microsoft.com/office/officeart/2018/2/layout/IconVerticalSolidList"/>
    <dgm:cxn modelId="{C51BB940-563B-4DBC-9CAC-BC79D29CB63E}" type="presParOf" srcId="{D9CB9C2B-F3F1-47E5-972C-B0DA1217EE19}" destId="{8F82D1B5-03FF-46A8-A21D-0D5386D1B54E}" srcOrd="2" destOrd="0" presId="urn:microsoft.com/office/officeart/2018/2/layout/IconVerticalSolidList"/>
    <dgm:cxn modelId="{7F83550F-0F7A-48D9-9735-6ED9F9FADDB3}" type="presParOf" srcId="{D9CB9C2B-F3F1-47E5-972C-B0DA1217EE19}" destId="{3451BFF6-FDDB-4763-A27F-5209AEE5FC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427E72-03C4-4597-AE21-E62E3D91C39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94C6CC8-6621-4421-B560-7D07D88725CA}">
      <dgm:prSet/>
      <dgm:spPr/>
      <dgm:t>
        <a:bodyPr/>
        <a:lstStyle/>
        <a:p>
          <a:r>
            <a:rPr lang="en-US"/>
            <a:t>They are particularly valuable in situations where human expertise is scarce, expensive, or difficult to access. </a:t>
          </a:r>
        </a:p>
      </dgm:t>
    </dgm:pt>
    <dgm:pt modelId="{237CA0DA-E40A-4D00-B18A-78346C58230D}" type="parTrans" cxnId="{3916E452-0391-48C6-B5FA-F500FF9A3E13}">
      <dgm:prSet/>
      <dgm:spPr/>
      <dgm:t>
        <a:bodyPr/>
        <a:lstStyle/>
        <a:p>
          <a:endParaRPr lang="en-US"/>
        </a:p>
      </dgm:t>
    </dgm:pt>
    <dgm:pt modelId="{76C88711-AB6D-45FC-B14E-93853378DDFE}" type="sibTrans" cxnId="{3916E452-0391-48C6-B5FA-F500FF9A3E13}">
      <dgm:prSet/>
      <dgm:spPr/>
      <dgm:t>
        <a:bodyPr/>
        <a:lstStyle/>
        <a:p>
          <a:endParaRPr lang="en-US"/>
        </a:p>
      </dgm:t>
    </dgm:pt>
    <dgm:pt modelId="{DBDC6C5E-FA57-4D6D-994D-0A30942D5878}">
      <dgm:prSet/>
      <dgm:spPr/>
      <dgm:t>
        <a:bodyPr/>
        <a:lstStyle/>
        <a:p>
          <a:r>
            <a:rPr lang="en-US"/>
            <a:t>Expert systems can help in knowledge transfer, decision support, problem-solving, and training.</a:t>
          </a:r>
        </a:p>
      </dgm:t>
    </dgm:pt>
    <dgm:pt modelId="{18D93AAB-3D99-45BB-906D-DB3FCE592018}" type="parTrans" cxnId="{A476CE67-1DDF-4474-8090-FBF560C8852A}">
      <dgm:prSet/>
      <dgm:spPr/>
      <dgm:t>
        <a:bodyPr/>
        <a:lstStyle/>
        <a:p>
          <a:endParaRPr lang="en-US"/>
        </a:p>
      </dgm:t>
    </dgm:pt>
    <dgm:pt modelId="{89A9293C-1F9D-43BB-AD6E-CBB4B556007E}" type="sibTrans" cxnId="{A476CE67-1DDF-4474-8090-FBF560C8852A}">
      <dgm:prSet/>
      <dgm:spPr/>
      <dgm:t>
        <a:bodyPr/>
        <a:lstStyle/>
        <a:p>
          <a:endParaRPr lang="en-US"/>
        </a:p>
      </dgm:t>
    </dgm:pt>
    <dgm:pt modelId="{73C5F55B-597A-4FE2-9437-E52F1C4D009B}">
      <dgm:prSet/>
      <dgm:spPr/>
      <dgm:t>
        <a:bodyPr/>
        <a:lstStyle/>
        <a:p>
          <a:r>
            <a:rPr lang="en-US"/>
            <a:t>It's important to note that while expert systems can be highly effective within their specific domain, they are limited to the knowledge encoded within their knowledge base. </a:t>
          </a:r>
        </a:p>
      </dgm:t>
    </dgm:pt>
    <dgm:pt modelId="{C615E671-560F-4D87-841F-C0BDAF478A4A}" type="parTrans" cxnId="{98605A7C-68F7-4B55-84BA-7FE0362EA2E3}">
      <dgm:prSet/>
      <dgm:spPr/>
      <dgm:t>
        <a:bodyPr/>
        <a:lstStyle/>
        <a:p>
          <a:endParaRPr lang="en-US"/>
        </a:p>
      </dgm:t>
    </dgm:pt>
    <dgm:pt modelId="{BC662BBE-BA81-476F-A003-C4EC87A39535}" type="sibTrans" cxnId="{98605A7C-68F7-4B55-84BA-7FE0362EA2E3}">
      <dgm:prSet/>
      <dgm:spPr/>
      <dgm:t>
        <a:bodyPr/>
        <a:lstStyle/>
        <a:p>
          <a:endParaRPr lang="en-US"/>
        </a:p>
      </dgm:t>
    </dgm:pt>
    <dgm:pt modelId="{ED908B77-BE19-4B2C-8EBC-4A66BC431D43}">
      <dgm:prSet/>
      <dgm:spPr/>
      <dgm:t>
        <a:bodyPr/>
        <a:lstStyle/>
        <a:p>
          <a:r>
            <a:rPr lang="en-US"/>
            <a:t>They do not possess general intelligence or the ability to learn and adapt outside of their predefined rules and knowledge.</a:t>
          </a:r>
        </a:p>
      </dgm:t>
    </dgm:pt>
    <dgm:pt modelId="{BE226D16-66C3-41BC-BADA-5841B428CEB9}" type="parTrans" cxnId="{0ACEEAF5-7A40-4B1E-8516-F57C879B8E04}">
      <dgm:prSet/>
      <dgm:spPr/>
      <dgm:t>
        <a:bodyPr/>
        <a:lstStyle/>
        <a:p>
          <a:endParaRPr lang="en-US"/>
        </a:p>
      </dgm:t>
    </dgm:pt>
    <dgm:pt modelId="{7B2C27C8-4710-494E-A7B2-F4688E53003D}" type="sibTrans" cxnId="{0ACEEAF5-7A40-4B1E-8516-F57C879B8E04}">
      <dgm:prSet/>
      <dgm:spPr/>
      <dgm:t>
        <a:bodyPr/>
        <a:lstStyle/>
        <a:p>
          <a:endParaRPr lang="en-US"/>
        </a:p>
      </dgm:t>
    </dgm:pt>
    <dgm:pt modelId="{AD08C19C-6458-42B6-868D-A312B1950C75}" type="pres">
      <dgm:prSet presAssocID="{16427E72-03C4-4597-AE21-E62E3D91C397}" presName="vert0" presStyleCnt="0">
        <dgm:presLayoutVars>
          <dgm:dir/>
          <dgm:animOne val="branch"/>
          <dgm:animLvl val="lvl"/>
        </dgm:presLayoutVars>
      </dgm:prSet>
      <dgm:spPr/>
    </dgm:pt>
    <dgm:pt modelId="{2D252F4D-49F7-4392-B209-4A9FAADF4026}" type="pres">
      <dgm:prSet presAssocID="{194C6CC8-6621-4421-B560-7D07D88725CA}" presName="thickLine" presStyleLbl="alignNode1" presStyleIdx="0" presStyleCnt="4"/>
      <dgm:spPr/>
    </dgm:pt>
    <dgm:pt modelId="{73A82FFA-308D-4905-923E-72D6567E5779}" type="pres">
      <dgm:prSet presAssocID="{194C6CC8-6621-4421-B560-7D07D88725CA}" presName="horz1" presStyleCnt="0"/>
      <dgm:spPr/>
    </dgm:pt>
    <dgm:pt modelId="{786C30BD-F217-4ED8-A53D-3080372048C8}" type="pres">
      <dgm:prSet presAssocID="{194C6CC8-6621-4421-B560-7D07D88725CA}" presName="tx1" presStyleLbl="revTx" presStyleIdx="0" presStyleCnt="4"/>
      <dgm:spPr/>
    </dgm:pt>
    <dgm:pt modelId="{E0A6CF7C-4D06-4642-BE10-D7936F7A32F4}" type="pres">
      <dgm:prSet presAssocID="{194C6CC8-6621-4421-B560-7D07D88725CA}" presName="vert1" presStyleCnt="0"/>
      <dgm:spPr/>
    </dgm:pt>
    <dgm:pt modelId="{781C84F9-F129-4C2E-98EA-DDCCC87DC2C9}" type="pres">
      <dgm:prSet presAssocID="{DBDC6C5E-FA57-4D6D-994D-0A30942D5878}" presName="thickLine" presStyleLbl="alignNode1" presStyleIdx="1" presStyleCnt="4"/>
      <dgm:spPr/>
    </dgm:pt>
    <dgm:pt modelId="{C5804D01-E957-463F-963E-E46F91FF454F}" type="pres">
      <dgm:prSet presAssocID="{DBDC6C5E-FA57-4D6D-994D-0A30942D5878}" presName="horz1" presStyleCnt="0"/>
      <dgm:spPr/>
    </dgm:pt>
    <dgm:pt modelId="{8A00B972-A280-4830-9397-73D4F20011E6}" type="pres">
      <dgm:prSet presAssocID="{DBDC6C5E-FA57-4D6D-994D-0A30942D5878}" presName="tx1" presStyleLbl="revTx" presStyleIdx="1" presStyleCnt="4"/>
      <dgm:spPr/>
    </dgm:pt>
    <dgm:pt modelId="{8221776C-2A9B-4665-8A27-59DA0BA8ECDD}" type="pres">
      <dgm:prSet presAssocID="{DBDC6C5E-FA57-4D6D-994D-0A30942D5878}" presName="vert1" presStyleCnt="0"/>
      <dgm:spPr/>
    </dgm:pt>
    <dgm:pt modelId="{58710449-C0C8-47F9-8F67-25D5199514B8}" type="pres">
      <dgm:prSet presAssocID="{73C5F55B-597A-4FE2-9437-E52F1C4D009B}" presName="thickLine" presStyleLbl="alignNode1" presStyleIdx="2" presStyleCnt="4"/>
      <dgm:spPr/>
    </dgm:pt>
    <dgm:pt modelId="{DDD5787C-4DB4-4C65-8522-FC98739CA6AE}" type="pres">
      <dgm:prSet presAssocID="{73C5F55B-597A-4FE2-9437-E52F1C4D009B}" presName="horz1" presStyleCnt="0"/>
      <dgm:spPr/>
    </dgm:pt>
    <dgm:pt modelId="{BD0E73FD-1BF8-48D5-83E8-669C305A23FA}" type="pres">
      <dgm:prSet presAssocID="{73C5F55B-597A-4FE2-9437-E52F1C4D009B}" presName="tx1" presStyleLbl="revTx" presStyleIdx="2" presStyleCnt="4"/>
      <dgm:spPr/>
    </dgm:pt>
    <dgm:pt modelId="{F3A7A9FA-B739-4619-BDDA-9AEC87121720}" type="pres">
      <dgm:prSet presAssocID="{73C5F55B-597A-4FE2-9437-E52F1C4D009B}" presName="vert1" presStyleCnt="0"/>
      <dgm:spPr/>
    </dgm:pt>
    <dgm:pt modelId="{98B431ED-CA6E-4B07-A01C-3FBE1CB57960}" type="pres">
      <dgm:prSet presAssocID="{ED908B77-BE19-4B2C-8EBC-4A66BC431D43}" presName="thickLine" presStyleLbl="alignNode1" presStyleIdx="3" presStyleCnt="4"/>
      <dgm:spPr/>
    </dgm:pt>
    <dgm:pt modelId="{18FC7CF8-9E6B-47B9-90AD-9AD68BAE7C01}" type="pres">
      <dgm:prSet presAssocID="{ED908B77-BE19-4B2C-8EBC-4A66BC431D43}" presName="horz1" presStyleCnt="0"/>
      <dgm:spPr/>
    </dgm:pt>
    <dgm:pt modelId="{14AF1DC7-EC66-4C82-8300-C3EA505B7725}" type="pres">
      <dgm:prSet presAssocID="{ED908B77-BE19-4B2C-8EBC-4A66BC431D43}" presName="tx1" presStyleLbl="revTx" presStyleIdx="3" presStyleCnt="4"/>
      <dgm:spPr/>
    </dgm:pt>
    <dgm:pt modelId="{E1691B4F-D9B7-46DE-8968-38800C0DB83C}" type="pres">
      <dgm:prSet presAssocID="{ED908B77-BE19-4B2C-8EBC-4A66BC431D43}" presName="vert1" presStyleCnt="0"/>
      <dgm:spPr/>
    </dgm:pt>
  </dgm:ptLst>
  <dgm:cxnLst>
    <dgm:cxn modelId="{8625C345-3554-47DC-A637-CC5390897215}" type="presOf" srcId="{16427E72-03C4-4597-AE21-E62E3D91C397}" destId="{AD08C19C-6458-42B6-868D-A312B1950C75}" srcOrd="0" destOrd="0" presId="urn:microsoft.com/office/officeart/2008/layout/LinedList"/>
    <dgm:cxn modelId="{A476CE67-1DDF-4474-8090-FBF560C8852A}" srcId="{16427E72-03C4-4597-AE21-E62E3D91C397}" destId="{DBDC6C5E-FA57-4D6D-994D-0A30942D5878}" srcOrd="1" destOrd="0" parTransId="{18D93AAB-3D99-45BB-906D-DB3FCE592018}" sibTransId="{89A9293C-1F9D-43BB-AD6E-CBB4B556007E}"/>
    <dgm:cxn modelId="{C3098549-A595-4929-B510-BA61DFEAE7B5}" type="presOf" srcId="{ED908B77-BE19-4B2C-8EBC-4A66BC431D43}" destId="{14AF1DC7-EC66-4C82-8300-C3EA505B7725}" srcOrd="0" destOrd="0" presId="urn:microsoft.com/office/officeart/2008/layout/LinedList"/>
    <dgm:cxn modelId="{3916E452-0391-48C6-B5FA-F500FF9A3E13}" srcId="{16427E72-03C4-4597-AE21-E62E3D91C397}" destId="{194C6CC8-6621-4421-B560-7D07D88725CA}" srcOrd="0" destOrd="0" parTransId="{237CA0DA-E40A-4D00-B18A-78346C58230D}" sibTransId="{76C88711-AB6D-45FC-B14E-93853378DDFE}"/>
    <dgm:cxn modelId="{B7B17875-D5FB-43BA-B4E2-97B43F9651A9}" type="presOf" srcId="{194C6CC8-6621-4421-B560-7D07D88725CA}" destId="{786C30BD-F217-4ED8-A53D-3080372048C8}" srcOrd="0" destOrd="0" presId="urn:microsoft.com/office/officeart/2008/layout/LinedList"/>
    <dgm:cxn modelId="{98605A7C-68F7-4B55-84BA-7FE0362EA2E3}" srcId="{16427E72-03C4-4597-AE21-E62E3D91C397}" destId="{73C5F55B-597A-4FE2-9437-E52F1C4D009B}" srcOrd="2" destOrd="0" parTransId="{C615E671-560F-4D87-841F-C0BDAF478A4A}" sibTransId="{BC662BBE-BA81-476F-A003-C4EC87A39535}"/>
    <dgm:cxn modelId="{2E0CEFC1-FFCD-4931-AE70-0BA65BFF5BE0}" type="presOf" srcId="{DBDC6C5E-FA57-4D6D-994D-0A30942D5878}" destId="{8A00B972-A280-4830-9397-73D4F20011E6}" srcOrd="0" destOrd="0" presId="urn:microsoft.com/office/officeart/2008/layout/LinedList"/>
    <dgm:cxn modelId="{09FD20E2-0524-4A76-8733-937A0A61A056}" type="presOf" srcId="{73C5F55B-597A-4FE2-9437-E52F1C4D009B}" destId="{BD0E73FD-1BF8-48D5-83E8-669C305A23FA}" srcOrd="0" destOrd="0" presId="urn:microsoft.com/office/officeart/2008/layout/LinedList"/>
    <dgm:cxn modelId="{0ACEEAF5-7A40-4B1E-8516-F57C879B8E04}" srcId="{16427E72-03C4-4597-AE21-E62E3D91C397}" destId="{ED908B77-BE19-4B2C-8EBC-4A66BC431D43}" srcOrd="3" destOrd="0" parTransId="{BE226D16-66C3-41BC-BADA-5841B428CEB9}" sibTransId="{7B2C27C8-4710-494E-A7B2-F4688E53003D}"/>
    <dgm:cxn modelId="{EB5FA588-2CCD-4A4F-891C-07457F3C323B}" type="presParOf" srcId="{AD08C19C-6458-42B6-868D-A312B1950C75}" destId="{2D252F4D-49F7-4392-B209-4A9FAADF4026}" srcOrd="0" destOrd="0" presId="urn:microsoft.com/office/officeart/2008/layout/LinedList"/>
    <dgm:cxn modelId="{D9D71BC2-6D3F-4DDD-84C9-E94DABA66ED5}" type="presParOf" srcId="{AD08C19C-6458-42B6-868D-A312B1950C75}" destId="{73A82FFA-308D-4905-923E-72D6567E5779}" srcOrd="1" destOrd="0" presId="urn:microsoft.com/office/officeart/2008/layout/LinedList"/>
    <dgm:cxn modelId="{1A869F81-392C-4144-93AF-C68ED27AB241}" type="presParOf" srcId="{73A82FFA-308D-4905-923E-72D6567E5779}" destId="{786C30BD-F217-4ED8-A53D-3080372048C8}" srcOrd="0" destOrd="0" presId="urn:microsoft.com/office/officeart/2008/layout/LinedList"/>
    <dgm:cxn modelId="{22E10DB5-E3C3-46F0-A648-E018EF03D23F}" type="presParOf" srcId="{73A82FFA-308D-4905-923E-72D6567E5779}" destId="{E0A6CF7C-4D06-4642-BE10-D7936F7A32F4}" srcOrd="1" destOrd="0" presId="urn:microsoft.com/office/officeart/2008/layout/LinedList"/>
    <dgm:cxn modelId="{A52EDEFA-0263-498C-A40E-00CF34CC950F}" type="presParOf" srcId="{AD08C19C-6458-42B6-868D-A312B1950C75}" destId="{781C84F9-F129-4C2E-98EA-DDCCC87DC2C9}" srcOrd="2" destOrd="0" presId="urn:microsoft.com/office/officeart/2008/layout/LinedList"/>
    <dgm:cxn modelId="{B9D58BE3-5035-4F64-A3DC-00E6DFBEC7DF}" type="presParOf" srcId="{AD08C19C-6458-42B6-868D-A312B1950C75}" destId="{C5804D01-E957-463F-963E-E46F91FF454F}" srcOrd="3" destOrd="0" presId="urn:microsoft.com/office/officeart/2008/layout/LinedList"/>
    <dgm:cxn modelId="{7803036F-48F1-49CA-84CD-FA603BD8FA3A}" type="presParOf" srcId="{C5804D01-E957-463F-963E-E46F91FF454F}" destId="{8A00B972-A280-4830-9397-73D4F20011E6}" srcOrd="0" destOrd="0" presId="urn:microsoft.com/office/officeart/2008/layout/LinedList"/>
    <dgm:cxn modelId="{DFAB8484-AAD4-4D28-8B85-28FC0D314FD3}" type="presParOf" srcId="{C5804D01-E957-463F-963E-E46F91FF454F}" destId="{8221776C-2A9B-4665-8A27-59DA0BA8ECDD}" srcOrd="1" destOrd="0" presId="urn:microsoft.com/office/officeart/2008/layout/LinedList"/>
    <dgm:cxn modelId="{2B49BD65-5251-4AF6-8E6B-32128EC19D73}" type="presParOf" srcId="{AD08C19C-6458-42B6-868D-A312B1950C75}" destId="{58710449-C0C8-47F9-8F67-25D5199514B8}" srcOrd="4" destOrd="0" presId="urn:microsoft.com/office/officeart/2008/layout/LinedList"/>
    <dgm:cxn modelId="{EA23495A-576F-47C0-AE95-B3332C85CB96}" type="presParOf" srcId="{AD08C19C-6458-42B6-868D-A312B1950C75}" destId="{DDD5787C-4DB4-4C65-8522-FC98739CA6AE}" srcOrd="5" destOrd="0" presId="urn:microsoft.com/office/officeart/2008/layout/LinedList"/>
    <dgm:cxn modelId="{AE188478-7D10-49E4-8E8C-AB7AB2FA7B3E}" type="presParOf" srcId="{DDD5787C-4DB4-4C65-8522-FC98739CA6AE}" destId="{BD0E73FD-1BF8-48D5-83E8-669C305A23FA}" srcOrd="0" destOrd="0" presId="urn:microsoft.com/office/officeart/2008/layout/LinedList"/>
    <dgm:cxn modelId="{A0B6910D-2FCA-4750-AD37-EB85198DC1F5}" type="presParOf" srcId="{DDD5787C-4DB4-4C65-8522-FC98739CA6AE}" destId="{F3A7A9FA-B739-4619-BDDA-9AEC87121720}" srcOrd="1" destOrd="0" presId="urn:microsoft.com/office/officeart/2008/layout/LinedList"/>
    <dgm:cxn modelId="{3B2784C3-257B-41F3-A036-BA07E350802C}" type="presParOf" srcId="{AD08C19C-6458-42B6-868D-A312B1950C75}" destId="{98B431ED-CA6E-4B07-A01C-3FBE1CB57960}" srcOrd="6" destOrd="0" presId="urn:microsoft.com/office/officeart/2008/layout/LinedList"/>
    <dgm:cxn modelId="{127F913D-C169-4BB9-B26B-B7BC7B63E623}" type="presParOf" srcId="{AD08C19C-6458-42B6-868D-A312B1950C75}" destId="{18FC7CF8-9E6B-47B9-90AD-9AD68BAE7C01}" srcOrd="7" destOrd="0" presId="urn:microsoft.com/office/officeart/2008/layout/LinedList"/>
    <dgm:cxn modelId="{697D4AFB-3121-424E-B40C-84211F0F9E84}" type="presParOf" srcId="{18FC7CF8-9E6B-47B9-90AD-9AD68BAE7C01}" destId="{14AF1DC7-EC66-4C82-8300-C3EA505B7725}" srcOrd="0" destOrd="0" presId="urn:microsoft.com/office/officeart/2008/layout/LinedList"/>
    <dgm:cxn modelId="{EF86BF4D-97B0-4312-B7BD-CB208E8ED161}" type="presParOf" srcId="{18FC7CF8-9E6B-47B9-90AD-9AD68BAE7C01}" destId="{E1691B4F-D9B7-46DE-8968-38800C0DB8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5C57FD-96B9-4884-BD6C-925B4D0E34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E32145-A98F-4581-A2A3-4E52B8803E9B}">
      <dgm:prSet/>
      <dgm:spPr/>
      <dgm:t>
        <a:bodyPr/>
        <a:lstStyle/>
        <a:p>
          <a:r>
            <a:rPr lang="en-US"/>
            <a:t>User Interface</a:t>
          </a:r>
        </a:p>
      </dgm:t>
    </dgm:pt>
    <dgm:pt modelId="{961A62ED-67FA-499B-BB9B-D615A90765D0}" type="parTrans" cxnId="{D667F4A6-42D7-4895-B4FD-508F67135B1D}">
      <dgm:prSet/>
      <dgm:spPr/>
      <dgm:t>
        <a:bodyPr/>
        <a:lstStyle/>
        <a:p>
          <a:endParaRPr lang="en-US"/>
        </a:p>
      </dgm:t>
    </dgm:pt>
    <dgm:pt modelId="{485666BD-8714-48E8-A76F-16627DDF8723}" type="sibTrans" cxnId="{D667F4A6-42D7-4895-B4FD-508F67135B1D}">
      <dgm:prSet/>
      <dgm:spPr/>
      <dgm:t>
        <a:bodyPr/>
        <a:lstStyle/>
        <a:p>
          <a:endParaRPr lang="en-US"/>
        </a:p>
      </dgm:t>
    </dgm:pt>
    <dgm:pt modelId="{40463CBA-FADD-4865-96C5-E088E059A4CB}">
      <dgm:prSet/>
      <dgm:spPr/>
      <dgm:t>
        <a:bodyPr/>
        <a:lstStyle/>
        <a:p>
          <a:r>
            <a:rPr lang="en-US"/>
            <a:t>Inference Engine</a:t>
          </a:r>
        </a:p>
      </dgm:t>
    </dgm:pt>
    <dgm:pt modelId="{72EE55DF-4A2C-4032-8D13-F4E8BEBFF723}" type="parTrans" cxnId="{395ACA67-406A-4911-BFB9-58A2AB780431}">
      <dgm:prSet/>
      <dgm:spPr/>
      <dgm:t>
        <a:bodyPr/>
        <a:lstStyle/>
        <a:p>
          <a:endParaRPr lang="en-US"/>
        </a:p>
      </dgm:t>
    </dgm:pt>
    <dgm:pt modelId="{1A61BFCF-71DC-4424-9061-F686CCF37DD7}" type="sibTrans" cxnId="{395ACA67-406A-4911-BFB9-58A2AB780431}">
      <dgm:prSet/>
      <dgm:spPr/>
      <dgm:t>
        <a:bodyPr/>
        <a:lstStyle/>
        <a:p>
          <a:endParaRPr lang="en-US"/>
        </a:p>
      </dgm:t>
    </dgm:pt>
    <dgm:pt modelId="{388035BB-6A1A-4827-8ED1-425C0F09E793}">
      <dgm:prSet/>
      <dgm:spPr/>
      <dgm:t>
        <a:bodyPr/>
        <a:lstStyle/>
        <a:p>
          <a:r>
            <a:rPr lang="en-US"/>
            <a:t>Knowledge Base</a:t>
          </a:r>
        </a:p>
      </dgm:t>
    </dgm:pt>
    <dgm:pt modelId="{96035EEA-BC25-4ED1-8136-C314E2402A4F}" type="parTrans" cxnId="{3EB28ED1-73DF-4F43-B9E0-F84D4F4297CD}">
      <dgm:prSet/>
      <dgm:spPr/>
      <dgm:t>
        <a:bodyPr/>
        <a:lstStyle/>
        <a:p>
          <a:endParaRPr lang="en-US"/>
        </a:p>
      </dgm:t>
    </dgm:pt>
    <dgm:pt modelId="{072A1F73-2969-41D1-B928-06DD113FB3B7}" type="sibTrans" cxnId="{3EB28ED1-73DF-4F43-B9E0-F84D4F4297CD}">
      <dgm:prSet/>
      <dgm:spPr/>
      <dgm:t>
        <a:bodyPr/>
        <a:lstStyle/>
        <a:p>
          <a:endParaRPr lang="en-US"/>
        </a:p>
      </dgm:t>
    </dgm:pt>
    <dgm:pt modelId="{306532DA-DD48-4C2C-8802-77D4E177F50B}" type="pres">
      <dgm:prSet presAssocID="{FA5C57FD-96B9-4884-BD6C-925B4D0E34CE}" presName="root" presStyleCnt="0">
        <dgm:presLayoutVars>
          <dgm:dir/>
          <dgm:resizeHandles val="exact"/>
        </dgm:presLayoutVars>
      </dgm:prSet>
      <dgm:spPr/>
    </dgm:pt>
    <dgm:pt modelId="{20C5B5A7-C20C-44E3-8B31-79781F255278}" type="pres">
      <dgm:prSet presAssocID="{B1E32145-A98F-4581-A2A3-4E52B8803E9B}" presName="compNode" presStyleCnt="0"/>
      <dgm:spPr/>
    </dgm:pt>
    <dgm:pt modelId="{05A656BD-96F4-4305-9135-324B8DB556A7}" type="pres">
      <dgm:prSet presAssocID="{B1E32145-A98F-4581-A2A3-4E52B8803E9B}" presName="bgRect" presStyleLbl="bgShp" presStyleIdx="0" presStyleCnt="3"/>
      <dgm:spPr/>
    </dgm:pt>
    <dgm:pt modelId="{8CBD71FD-4880-4632-B0E5-A2242A0AD57F}" type="pres">
      <dgm:prSet presAssocID="{B1E32145-A98F-4581-A2A3-4E52B8803E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2D3122E-08BB-4967-B2F9-33962C4BB9B8}" type="pres">
      <dgm:prSet presAssocID="{B1E32145-A98F-4581-A2A3-4E52B8803E9B}" presName="spaceRect" presStyleCnt="0"/>
      <dgm:spPr/>
    </dgm:pt>
    <dgm:pt modelId="{E9614670-419E-4A57-9AA1-0A28960118A3}" type="pres">
      <dgm:prSet presAssocID="{B1E32145-A98F-4581-A2A3-4E52B8803E9B}" presName="parTx" presStyleLbl="revTx" presStyleIdx="0" presStyleCnt="3">
        <dgm:presLayoutVars>
          <dgm:chMax val="0"/>
          <dgm:chPref val="0"/>
        </dgm:presLayoutVars>
      </dgm:prSet>
      <dgm:spPr/>
    </dgm:pt>
    <dgm:pt modelId="{C33A30FA-9729-4E64-A5DA-24A3DB775CCE}" type="pres">
      <dgm:prSet presAssocID="{485666BD-8714-48E8-A76F-16627DDF8723}" presName="sibTrans" presStyleCnt="0"/>
      <dgm:spPr/>
    </dgm:pt>
    <dgm:pt modelId="{4D6B3056-40A5-4A55-8B97-BF7584A0E580}" type="pres">
      <dgm:prSet presAssocID="{40463CBA-FADD-4865-96C5-E088E059A4CB}" presName="compNode" presStyleCnt="0"/>
      <dgm:spPr/>
    </dgm:pt>
    <dgm:pt modelId="{89E49AD6-53F2-439E-B310-9BF09603CC0D}" type="pres">
      <dgm:prSet presAssocID="{40463CBA-FADD-4865-96C5-E088E059A4CB}" presName="bgRect" presStyleLbl="bgShp" presStyleIdx="1" presStyleCnt="3"/>
      <dgm:spPr/>
    </dgm:pt>
    <dgm:pt modelId="{2888A752-A1DA-4FFC-9800-AC80A8FA076E}" type="pres">
      <dgm:prSet presAssocID="{40463CBA-FADD-4865-96C5-E088E059A4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6C13159-4326-41D4-8BEC-C6F3DAEC45E4}" type="pres">
      <dgm:prSet presAssocID="{40463CBA-FADD-4865-96C5-E088E059A4CB}" presName="spaceRect" presStyleCnt="0"/>
      <dgm:spPr/>
    </dgm:pt>
    <dgm:pt modelId="{379228D5-637C-499D-AD32-C400BC5DAAAC}" type="pres">
      <dgm:prSet presAssocID="{40463CBA-FADD-4865-96C5-E088E059A4CB}" presName="parTx" presStyleLbl="revTx" presStyleIdx="1" presStyleCnt="3">
        <dgm:presLayoutVars>
          <dgm:chMax val="0"/>
          <dgm:chPref val="0"/>
        </dgm:presLayoutVars>
      </dgm:prSet>
      <dgm:spPr/>
    </dgm:pt>
    <dgm:pt modelId="{3373C1FF-0023-4F61-A3C3-5F0F6EFB23F3}" type="pres">
      <dgm:prSet presAssocID="{1A61BFCF-71DC-4424-9061-F686CCF37DD7}" presName="sibTrans" presStyleCnt="0"/>
      <dgm:spPr/>
    </dgm:pt>
    <dgm:pt modelId="{F7890FE2-9BF4-445A-91FD-D390023BE7C4}" type="pres">
      <dgm:prSet presAssocID="{388035BB-6A1A-4827-8ED1-425C0F09E793}" presName="compNode" presStyleCnt="0"/>
      <dgm:spPr/>
    </dgm:pt>
    <dgm:pt modelId="{D8AC61F5-6D12-47C8-9C97-D337546831C5}" type="pres">
      <dgm:prSet presAssocID="{388035BB-6A1A-4827-8ED1-425C0F09E793}" presName="bgRect" presStyleLbl="bgShp" presStyleIdx="2" presStyleCnt="3"/>
      <dgm:spPr/>
    </dgm:pt>
    <dgm:pt modelId="{68B7E85B-3330-422E-9F26-2A55753ECAE4}" type="pres">
      <dgm:prSet presAssocID="{388035BB-6A1A-4827-8ED1-425C0F09E7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30CE3F9-166D-4C53-B128-ACE593519AD3}" type="pres">
      <dgm:prSet presAssocID="{388035BB-6A1A-4827-8ED1-425C0F09E793}" presName="spaceRect" presStyleCnt="0"/>
      <dgm:spPr/>
    </dgm:pt>
    <dgm:pt modelId="{79A6F22C-B2FE-4CA5-9404-C524D161AD02}" type="pres">
      <dgm:prSet presAssocID="{388035BB-6A1A-4827-8ED1-425C0F09E793}" presName="parTx" presStyleLbl="revTx" presStyleIdx="2" presStyleCnt="3">
        <dgm:presLayoutVars>
          <dgm:chMax val="0"/>
          <dgm:chPref val="0"/>
        </dgm:presLayoutVars>
      </dgm:prSet>
      <dgm:spPr/>
    </dgm:pt>
  </dgm:ptLst>
  <dgm:cxnLst>
    <dgm:cxn modelId="{5D5D7E13-5374-422E-BA00-C8DACEA3753B}" type="presOf" srcId="{388035BB-6A1A-4827-8ED1-425C0F09E793}" destId="{79A6F22C-B2FE-4CA5-9404-C524D161AD02}" srcOrd="0" destOrd="0" presId="urn:microsoft.com/office/officeart/2018/2/layout/IconVerticalSolidList"/>
    <dgm:cxn modelId="{395ACA67-406A-4911-BFB9-58A2AB780431}" srcId="{FA5C57FD-96B9-4884-BD6C-925B4D0E34CE}" destId="{40463CBA-FADD-4865-96C5-E088E059A4CB}" srcOrd="1" destOrd="0" parTransId="{72EE55DF-4A2C-4032-8D13-F4E8BEBFF723}" sibTransId="{1A61BFCF-71DC-4424-9061-F686CCF37DD7}"/>
    <dgm:cxn modelId="{35FAEE7D-E8BE-483E-9B0E-D634E3129B40}" type="presOf" srcId="{B1E32145-A98F-4581-A2A3-4E52B8803E9B}" destId="{E9614670-419E-4A57-9AA1-0A28960118A3}" srcOrd="0" destOrd="0" presId="urn:microsoft.com/office/officeart/2018/2/layout/IconVerticalSolidList"/>
    <dgm:cxn modelId="{D667F4A6-42D7-4895-B4FD-508F67135B1D}" srcId="{FA5C57FD-96B9-4884-BD6C-925B4D0E34CE}" destId="{B1E32145-A98F-4581-A2A3-4E52B8803E9B}" srcOrd="0" destOrd="0" parTransId="{961A62ED-67FA-499B-BB9B-D615A90765D0}" sibTransId="{485666BD-8714-48E8-A76F-16627DDF8723}"/>
    <dgm:cxn modelId="{FD1413BF-18D7-49E6-870E-34966543CF0E}" type="presOf" srcId="{40463CBA-FADD-4865-96C5-E088E059A4CB}" destId="{379228D5-637C-499D-AD32-C400BC5DAAAC}" srcOrd="0" destOrd="0" presId="urn:microsoft.com/office/officeart/2018/2/layout/IconVerticalSolidList"/>
    <dgm:cxn modelId="{3EB28ED1-73DF-4F43-B9E0-F84D4F4297CD}" srcId="{FA5C57FD-96B9-4884-BD6C-925B4D0E34CE}" destId="{388035BB-6A1A-4827-8ED1-425C0F09E793}" srcOrd="2" destOrd="0" parTransId="{96035EEA-BC25-4ED1-8136-C314E2402A4F}" sibTransId="{072A1F73-2969-41D1-B928-06DD113FB3B7}"/>
    <dgm:cxn modelId="{CDCAB3E0-F90F-4577-89A0-0AA4EB2DAD78}" type="presOf" srcId="{FA5C57FD-96B9-4884-BD6C-925B4D0E34CE}" destId="{306532DA-DD48-4C2C-8802-77D4E177F50B}" srcOrd="0" destOrd="0" presId="urn:microsoft.com/office/officeart/2018/2/layout/IconVerticalSolidList"/>
    <dgm:cxn modelId="{989FA388-0D44-43B2-B4D7-D0293C4D80BF}" type="presParOf" srcId="{306532DA-DD48-4C2C-8802-77D4E177F50B}" destId="{20C5B5A7-C20C-44E3-8B31-79781F255278}" srcOrd="0" destOrd="0" presId="urn:microsoft.com/office/officeart/2018/2/layout/IconVerticalSolidList"/>
    <dgm:cxn modelId="{81A8D9E8-33FE-4CCA-B607-1A6CE9A0A846}" type="presParOf" srcId="{20C5B5A7-C20C-44E3-8B31-79781F255278}" destId="{05A656BD-96F4-4305-9135-324B8DB556A7}" srcOrd="0" destOrd="0" presId="urn:microsoft.com/office/officeart/2018/2/layout/IconVerticalSolidList"/>
    <dgm:cxn modelId="{46471FDC-0902-4C95-8320-A8AB06EE0C67}" type="presParOf" srcId="{20C5B5A7-C20C-44E3-8B31-79781F255278}" destId="{8CBD71FD-4880-4632-B0E5-A2242A0AD57F}" srcOrd="1" destOrd="0" presId="urn:microsoft.com/office/officeart/2018/2/layout/IconVerticalSolidList"/>
    <dgm:cxn modelId="{4AC49CBA-D3E1-4DC3-A597-5D496A489D6A}" type="presParOf" srcId="{20C5B5A7-C20C-44E3-8B31-79781F255278}" destId="{72D3122E-08BB-4967-B2F9-33962C4BB9B8}" srcOrd="2" destOrd="0" presId="urn:microsoft.com/office/officeart/2018/2/layout/IconVerticalSolidList"/>
    <dgm:cxn modelId="{9114573B-9F79-4810-9332-FCD0593BCC83}" type="presParOf" srcId="{20C5B5A7-C20C-44E3-8B31-79781F255278}" destId="{E9614670-419E-4A57-9AA1-0A28960118A3}" srcOrd="3" destOrd="0" presId="urn:microsoft.com/office/officeart/2018/2/layout/IconVerticalSolidList"/>
    <dgm:cxn modelId="{383179D7-2DCF-4FB7-BFD9-A42B2476FC21}" type="presParOf" srcId="{306532DA-DD48-4C2C-8802-77D4E177F50B}" destId="{C33A30FA-9729-4E64-A5DA-24A3DB775CCE}" srcOrd="1" destOrd="0" presId="urn:microsoft.com/office/officeart/2018/2/layout/IconVerticalSolidList"/>
    <dgm:cxn modelId="{F7356395-3D93-4A13-B390-E490FAEB4F8A}" type="presParOf" srcId="{306532DA-DD48-4C2C-8802-77D4E177F50B}" destId="{4D6B3056-40A5-4A55-8B97-BF7584A0E580}" srcOrd="2" destOrd="0" presId="urn:microsoft.com/office/officeart/2018/2/layout/IconVerticalSolidList"/>
    <dgm:cxn modelId="{90449D6C-FA3E-4CE9-9405-5991081DFDE0}" type="presParOf" srcId="{4D6B3056-40A5-4A55-8B97-BF7584A0E580}" destId="{89E49AD6-53F2-439E-B310-9BF09603CC0D}" srcOrd="0" destOrd="0" presId="urn:microsoft.com/office/officeart/2018/2/layout/IconVerticalSolidList"/>
    <dgm:cxn modelId="{B09E42B3-3844-4E64-BD6C-9F601769696F}" type="presParOf" srcId="{4D6B3056-40A5-4A55-8B97-BF7584A0E580}" destId="{2888A752-A1DA-4FFC-9800-AC80A8FA076E}" srcOrd="1" destOrd="0" presId="urn:microsoft.com/office/officeart/2018/2/layout/IconVerticalSolidList"/>
    <dgm:cxn modelId="{15202D1F-977A-4BEC-AC13-63E3B7897BD7}" type="presParOf" srcId="{4D6B3056-40A5-4A55-8B97-BF7584A0E580}" destId="{B6C13159-4326-41D4-8BEC-C6F3DAEC45E4}" srcOrd="2" destOrd="0" presId="urn:microsoft.com/office/officeart/2018/2/layout/IconVerticalSolidList"/>
    <dgm:cxn modelId="{87DE9259-04F4-488F-8119-D8554498AACB}" type="presParOf" srcId="{4D6B3056-40A5-4A55-8B97-BF7584A0E580}" destId="{379228D5-637C-499D-AD32-C400BC5DAAAC}" srcOrd="3" destOrd="0" presId="urn:microsoft.com/office/officeart/2018/2/layout/IconVerticalSolidList"/>
    <dgm:cxn modelId="{C65F34B8-D651-4BC2-91AD-92D6536BA421}" type="presParOf" srcId="{306532DA-DD48-4C2C-8802-77D4E177F50B}" destId="{3373C1FF-0023-4F61-A3C3-5F0F6EFB23F3}" srcOrd="3" destOrd="0" presId="urn:microsoft.com/office/officeart/2018/2/layout/IconVerticalSolidList"/>
    <dgm:cxn modelId="{384A04F8-A1C5-4FF2-9DE9-DF2A6A6C52B7}" type="presParOf" srcId="{306532DA-DD48-4C2C-8802-77D4E177F50B}" destId="{F7890FE2-9BF4-445A-91FD-D390023BE7C4}" srcOrd="4" destOrd="0" presId="urn:microsoft.com/office/officeart/2018/2/layout/IconVerticalSolidList"/>
    <dgm:cxn modelId="{58B8A97F-4BBC-4EDE-A9B2-7FDADDCCCE93}" type="presParOf" srcId="{F7890FE2-9BF4-445A-91FD-D390023BE7C4}" destId="{D8AC61F5-6D12-47C8-9C97-D337546831C5}" srcOrd="0" destOrd="0" presId="urn:microsoft.com/office/officeart/2018/2/layout/IconVerticalSolidList"/>
    <dgm:cxn modelId="{1A144071-E51A-40BB-AC47-9E93FF5758C9}" type="presParOf" srcId="{F7890FE2-9BF4-445A-91FD-D390023BE7C4}" destId="{68B7E85B-3330-422E-9F26-2A55753ECAE4}" srcOrd="1" destOrd="0" presId="urn:microsoft.com/office/officeart/2018/2/layout/IconVerticalSolidList"/>
    <dgm:cxn modelId="{59BC7CCF-CF3B-414E-A85E-3F7CE2EE008C}" type="presParOf" srcId="{F7890FE2-9BF4-445A-91FD-D390023BE7C4}" destId="{430CE3F9-166D-4C53-B128-ACE593519AD3}" srcOrd="2" destOrd="0" presId="urn:microsoft.com/office/officeart/2018/2/layout/IconVerticalSolidList"/>
    <dgm:cxn modelId="{F3679E78-BF0F-4B3F-84F7-2B264A4F93A4}" type="presParOf" srcId="{F7890FE2-9BF4-445A-91FD-D390023BE7C4}" destId="{79A6F22C-B2FE-4CA5-9404-C524D161AD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09486-8D3F-4E13-80E0-70208270C39F}">
      <dsp:nvSpPr>
        <dsp:cNvPr id="0" name=""/>
        <dsp:cNvSpPr/>
      </dsp:nvSpPr>
      <dsp:spPr>
        <a:xfrm>
          <a:off x="0" y="4200"/>
          <a:ext cx="11982731" cy="89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42B4C0-F852-4BED-851C-B69AFEE8AA63}">
      <dsp:nvSpPr>
        <dsp:cNvPr id="0" name=""/>
        <dsp:cNvSpPr/>
      </dsp:nvSpPr>
      <dsp:spPr>
        <a:xfrm>
          <a:off x="270622" y="205489"/>
          <a:ext cx="492041" cy="4920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400D51-7136-4B6E-8BEF-FCF026668C22}">
      <dsp:nvSpPr>
        <dsp:cNvPr id="0" name=""/>
        <dsp:cNvSpPr/>
      </dsp:nvSpPr>
      <dsp:spPr>
        <a:xfrm>
          <a:off x="1033286" y="4200"/>
          <a:ext cx="10949445" cy="89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81" tIns="94681" rIns="94681" bIns="94681" numCol="1" spcCol="1270" anchor="ctr" anchorCtr="0">
          <a:noAutofit/>
        </a:bodyPr>
        <a:lstStyle/>
        <a:p>
          <a:pPr marL="0" lvl="0" indent="0" algn="l" defTabSz="844550">
            <a:lnSpc>
              <a:spcPct val="90000"/>
            </a:lnSpc>
            <a:spcBef>
              <a:spcPct val="0"/>
            </a:spcBef>
            <a:spcAft>
              <a:spcPct val="35000"/>
            </a:spcAft>
            <a:buNone/>
          </a:pPr>
          <a:r>
            <a:rPr lang="en-US" sz="1900" kern="1200"/>
            <a:t>An expert system is a computer program or software designed to mimic the decision-making abilities of a human expert in a specific domain or field. </a:t>
          </a:r>
        </a:p>
      </dsp:txBody>
      <dsp:txXfrm>
        <a:off x="1033286" y="4200"/>
        <a:ext cx="10949445" cy="894620"/>
      </dsp:txXfrm>
    </dsp:sp>
    <dsp:sp modelId="{A6C01454-FE5B-45E5-BF57-7CFA0F92F6FA}">
      <dsp:nvSpPr>
        <dsp:cNvPr id="0" name=""/>
        <dsp:cNvSpPr/>
      </dsp:nvSpPr>
      <dsp:spPr>
        <a:xfrm>
          <a:off x="0" y="1122475"/>
          <a:ext cx="11982731" cy="89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E3B12-6958-4220-8518-17FF95C82850}">
      <dsp:nvSpPr>
        <dsp:cNvPr id="0" name=""/>
        <dsp:cNvSpPr/>
      </dsp:nvSpPr>
      <dsp:spPr>
        <a:xfrm>
          <a:off x="270622" y="1323765"/>
          <a:ext cx="492041" cy="4920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4F4EB-6E7D-4C31-A6A0-1F8CBE2DED51}">
      <dsp:nvSpPr>
        <dsp:cNvPr id="0" name=""/>
        <dsp:cNvSpPr/>
      </dsp:nvSpPr>
      <dsp:spPr>
        <a:xfrm>
          <a:off x="1033286" y="1122475"/>
          <a:ext cx="10949445" cy="89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81" tIns="94681" rIns="94681" bIns="94681" numCol="1" spcCol="1270" anchor="ctr" anchorCtr="0">
          <a:noAutofit/>
        </a:bodyPr>
        <a:lstStyle/>
        <a:p>
          <a:pPr marL="0" lvl="0" indent="0" algn="l" defTabSz="844550">
            <a:lnSpc>
              <a:spcPct val="90000"/>
            </a:lnSpc>
            <a:spcBef>
              <a:spcPct val="0"/>
            </a:spcBef>
            <a:spcAft>
              <a:spcPct val="35000"/>
            </a:spcAft>
            <a:buNone/>
          </a:pPr>
          <a:r>
            <a:rPr lang="en-US" sz="1900" kern="1200"/>
            <a:t>It is a type of artificial intelligence (AI) technology that uses a knowledge base, which contains facts and rules about a particular subject, to provide advice, make decisions, or solve problems.</a:t>
          </a:r>
        </a:p>
      </dsp:txBody>
      <dsp:txXfrm>
        <a:off x="1033286" y="1122475"/>
        <a:ext cx="10949445" cy="894620"/>
      </dsp:txXfrm>
    </dsp:sp>
    <dsp:sp modelId="{E65E3C08-FE7B-4579-B147-F74E85272C3E}">
      <dsp:nvSpPr>
        <dsp:cNvPr id="0" name=""/>
        <dsp:cNvSpPr/>
      </dsp:nvSpPr>
      <dsp:spPr>
        <a:xfrm>
          <a:off x="0" y="2240751"/>
          <a:ext cx="11982731" cy="89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64026-3407-4A17-8D0B-2A9347B58110}">
      <dsp:nvSpPr>
        <dsp:cNvPr id="0" name=""/>
        <dsp:cNvSpPr/>
      </dsp:nvSpPr>
      <dsp:spPr>
        <a:xfrm>
          <a:off x="270622" y="2442041"/>
          <a:ext cx="492041" cy="4920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FFE44-D3E9-46CB-9648-16BA16B3AC01}">
      <dsp:nvSpPr>
        <dsp:cNvPr id="0" name=""/>
        <dsp:cNvSpPr/>
      </dsp:nvSpPr>
      <dsp:spPr>
        <a:xfrm>
          <a:off x="1033286" y="2240751"/>
          <a:ext cx="10949445" cy="89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81" tIns="94681" rIns="94681" bIns="94681" numCol="1" spcCol="1270" anchor="ctr" anchorCtr="0">
          <a:noAutofit/>
        </a:bodyPr>
        <a:lstStyle/>
        <a:p>
          <a:pPr marL="0" lvl="0" indent="0" algn="l" defTabSz="844550">
            <a:lnSpc>
              <a:spcPct val="90000"/>
            </a:lnSpc>
            <a:spcBef>
              <a:spcPct val="0"/>
            </a:spcBef>
            <a:spcAft>
              <a:spcPct val="35000"/>
            </a:spcAft>
            <a:buNone/>
          </a:pPr>
          <a:r>
            <a:rPr lang="en-US" sz="1900" kern="1200"/>
            <a:t>Expert systems are developed by capturing the knowledge and expertise of human specialists and encoding it into a computer system. </a:t>
          </a:r>
        </a:p>
      </dsp:txBody>
      <dsp:txXfrm>
        <a:off x="1033286" y="2240751"/>
        <a:ext cx="10949445" cy="894620"/>
      </dsp:txXfrm>
    </dsp:sp>
    <dsp:sp modelId="{6A8321C8-68C2-4A8F-A01E-F19BDD657798}">
      <dsp:nvSpPr>
        <dsp:cNvPr id="0" name=""/>
        <dsp:cNvSpPr/>
      </dsp:nvSpPr>
      <dsp:spPr>
        <a:xfrm>
          <a:off x="0" y="3359027"/>
          <a:ext cx="11982731" cy="89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0D1B89-44D4-4194-9EF2-780C2786D0E6}">
      <dsp:nvSpPr>
        <dsp:cNvPr id="0" name=""/>
        <dsp:cNvSpPr/>
      </dsp:nvSpPr>
      <dsp:spPr>
        <a:xfrm>
          <a:off x="270622" y="3560317"/>
          <a:ext cx="492041" cy="4920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532935-DB8D-441A-B64F-7EE4D968F8D6}">
      <dsp:nvSpPr>
        <dsp:cNvPr id="0" name=""/>
        <dsp:cNvSpPr/>
      </dsp:nvSpPr>
      <dsp:spPr>
        <a:xfrm>
          <a:off x="1033286" y="3359027"/>
          <a:ext cx="10949445" cy="89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81" tIns="94681" rIns="94681" bIns="94681" numCol="1" spcCol="1270" anchor="ctr" anchorCtr="0">
          <a:noAutofit/>
        </a:bodyPr>
        <a:lstStyle/>
        <a:p>
          <a:pPr marL="0" lvl="0" indent="0" algn="l" defTabSz="844550">
            <a:lnSpc>
              <a:spcPct val="90000"/>
            </a:lnSpc>
            <a:spcBef>
              <a:spcPct val="0"/>
            </a:spcBef>
            <a:spcAft>
              <a:spcPct val="35000"/>
            </a:spcAft>
            <a:buNone/>
          </a:pPr>
          <a:r>
            <a:rPr lang="en-US" sz="1900" kern="1200"/>
            <a:t>The knowledge base typically consists of a set of rules or if-then statements that represent the expert's knowledge and reasoning process. </a:t>
          </a:r>
        </a:p>
      </dsp:txBody>
      <dsp:txXfrm>
        <a:off x="1033286" y="3359027"/>
        <a:ext cx="10949445" cy="894620"/>
      </dsp:txXfrm>
    </dsp:sp>
    <dsp:sp modelId="{04B18024-7F70-4064-83F6-FC5587568A7F}">
      <dsp:nvSpPr>
        <dsp:cNvPr id="0" name=""/>
        <dsp:cNvSpPr/>
      </dsp:nvSpPr>
      <dsp:spPr>
        <a:xfrm>
          <a:off x="0" y="4477303"/>
          <a:ext cx="11982731" cy="8946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8A38E-984A-4314-86F9-D9FAD2C33891}">
      <dsp:nvSpPr>
        <dsp:cNvPr id="0" name=""/>
        <dsp:cNvSpPr/>
      </dsp:nvSpPr>
      <dsp:spPr>
        <a:xfrm>
          <a:off x="270622" y="4678592"/>
          <a:ext cx="492041" cy="4920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FC6CBB-0A3D-4376-ACB2-076E432F7190}">
      <dsp:nvSpPr>
        <dsp:cNvPr id="0" name=""/>
        <dsp:cNvSpPr/>
      </dsp:nvSpPr>
      <dsp:spPr>
        <a:xfrm>
          <a:off x="1033286" y="4477303"/>
          <a:ext cx="10949445" cy="894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81" tIns="94681" rIns="94681" bIns="94681" numCol="1" spcCol="1270" anchor="ctr" anchorCtr="0">
          <a:noAutofit/>
        </a:bodyPr>
        <a:lstStyle/>
        <a:p>
          <a:pPr marL="0" lvl="0" indent="0" algn="l" defTabSz="844550">
            <a:lnSpc>
              <a:spcPct val="90000"/>
            </a:lnSpc>
            <a:spcBef>
              <a:spcPct val="0"/>
            </a:spcBef>
            <a:spcAft>
              <a:spcPct val="35000"/>
            </a:spcAft>
            <a:buNone/>
          </a:pPr>
          <a:r>
            <a:rPr lang="en-US" sz="1900" kern="1200"/>
            <a:t>These rules are used to infer conclusions or recommendations based on the given input or data.</a:t>
          </a:r>
        </a:p>
      </dsp:txBody>
      <dsp:txXfrm>
        <a:off x="1033286" y="4477303"/>
        <a:ext cx="10949445" cy="894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AD46D-E90C-48C9-8A0E-34362AE17C9E}">
      <dsp:nvSpPr>
        <dsp:cNvPr id="0" name=""/>
        <dsp:cNvSpPr/>
      </dsp:nvSpPr>
      <dsp:spPr>
        <a:xfrm>
          <a:off x="0" y="2160"/>
          <a:ext cx="11789390" cy="10949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5BF25-ADD9-4BCC-8092-23DBCC7EF679}">
      <dsp:nvSpPr>
        <dsp:cNvPr id="0" name=""/>
        <dsp:cNvSpPr/>
      </dsp:nvSpPr>
      <dsp:spPr>
        <a:xfrm>
          <a:off x="331234" y="248533"/>
          <a:ext cx="602245" cy="602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957D94-2569-4995-A99B-38BDF99C7001}">
      <dsp:nvSpPr>
        <dsp:cNvPr id="0" name=""/>
        <dsp:cNvSpPr/>
      </dsp:nvSpPr>
      <dsp:spPr>
        <a:xfrm>
          <a:off x="1264714" y="2160"/>
          <a:ext cx="10524675" cy="109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7" tIns="115887" rIns="115887" bIns="115887" numCol="1" spcCol="1270" anchor="ctr" anchorCtr="0">
          <a:noAutofit/>
        </a:bodyPr>
        <a:lstStyle/>
        <a:p>
          <a:pPr marL="0" lvl="0" indent="0" algn="l" defTabSz="977900">
            <a:lnSpc>
              <a:spcPct val="90000"/>
            </a:lnSpc>
            <a:spcBef>
              <a:spcPct val="0"/>
            </a:spcBef>
            <a:spcAft>
              <a:spcPct val="35000"/>
            </a:spcAft>
            <a:buNone/>
          </a:pPr>
          <a:r>
            <a:rPr lang="en-US" sz="2200" kern="1200"/>
            <a:t>When a user interacts with an expert system, they provide information or answer questions related to the specific problem or domain. </a:t>
          </a:r>
        </a:p>
      </dsp:txBody>
      <dsp:txXfrm>
        <a:off x="1264714" y="2160"/>
        <a:ext cx="10524675" cy="1094990"/>
      </dsp:txXfrm>
    </dsp:sp>
    <dsp:sp modelId="{E0C1E390-D1F3-4D42-80AE-E72DB0DF270A}">
      <dsp:nvSpPr>
        <dsp:cNvPr id="0" name=""/>
        <dsp:cNvSpPr/>
      </dsp:nvSpPr>
      <dsp:spPr>
        <a:xfrm>
          <a:off x="0" y="1370899"/>
          <a:ext cx="11789390" cy="10949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30389-0933-4E77-BAE5-2E8EFF6A34F5}">
      <dsp:nvSpPr>
        <dsp:cNvPr id="0" name=""/>
        <dsp:cNvSpPr/>
      </dsp:nvSpPr>
      <dsp:spPr>
        <a:xfrm>
          <a:off x="331234" y="1617272"/>
          <a:ext cx="602245" cy="6022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AA2EEE-5209-47FC-BEFB-2622496847C7}">
      <dsp:nvSpPr>
        <dsp:cNvPr id="0" name=""/>
        <dsp:cNvSpPr/>
      </dsp:nvSpPr>
      <dsp:spPr>
        <a:xfrm>
          <a:off x="1264714" y="1370899"/>
          <a:ext cx="10524675" cy="109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7" tIns="115887" rIns="115887" bIns="115887" numCol="1" spcCol="1270" anchor="ctr" anchorCtr="0">
          <a:noAutofit/>
        </a:bodyPr>
        <a:lstStyle/>
        <a:p>
          <a:pPr marL="0" lvl="0" indent="0" algn="l" defTabSz="977900">
            <a:lnSpc>
              <a:spcPct val="90000"/>
            </a:lnSpc>
            <a:spcBef>
              <a:spcPct val="0"/>
            </a:spcBef>
            <a:spcAft>
              <a:spcPct val="35000"/>
            </a:spcAft>
            <a:buNone/>
          </a:pPr>
          <a:r>
            <a:rPr lang="en-US" sz="2200" kern="1200"/>
            <a:t>The system then applies the rules and uses its inference engine to analyze the input and provide a solution or recommendation. </a:t>
          </a:r>
        </a:p>
      </dsp:txBody>
      <dsp:txXfrm>
        <a:off x="1264714" y="1370899"/>
        <a:ext cx="10524675" cy="1094990"/>
      </dsp:txXfrm>
    </dsp:sp>
    <dsp:sp modelId="{943FDC30-9BA7-4B99-A256-8E4CEE6AC8CA}">
      <dsp:nvSpPr>
        <dsp:cNvPr id="0" name=""/>
        <dsp:cNvSpPr/>
      </dsp:nvSpPr>
      <dsp:spPr>
        <a:xfrm>
          <a:off x="0" y="2739637"/>
          <a:ext cx="11789390" cy="10949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B3D90-A35B-4EFE-AE1A-4827A9B4B7B1}">
      <dsp:nvSpPr>
        <dsp:cNvPr id="0" name=""/>
        <dsp:cNvSpPr/>
      </dsp:nvSpPr>
      <dsp:spPr>
        <a:xfrm>
          <a:off x="331234" y="2986010"/>
          <a:ext cx="602245" cy="6022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6E388F-0224-48EB-BBAA-AD1C63DB6E47}">
      <dsp:nvSpPr>
        <dsp:cNvPr id="0" name=""/>
        <dsp:cNvSpPr/>
      </dsp:nvSpPr>
      <dsp:spPr>
        <a:xfrm>
          <a:off x="1264714" y="2739637"/>
          <a:ext cx="10524675" cy="109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7" tIns="115887" rIns="115887" bIns="115887" numCol="1" spcCol="1270" anchor="ctr" anchorCtr="0">
          <a:noAutofit/>
        </a:bodyPr>
        <a:lstStyle/>
        <a:p>
          <a:pPr marL="0" lvl="0" indent="0" algn="l" defTabSz="977900">
            <a:lnSpc>
              <a:spcPct val="90000"/>
            </a:lnSpc>
            <a:spcBef>
              <a:spcPct val="0"/>
            </a:spcBef>
            <a:spcAft>
              <a:spcPct val="35000"/>
            </a:spcAft>
            <a:buNone/>
          </a:pPr>
          <a:r>
            <a:rPr lang="en-US" sz="2200" kern="1200"/>
            <a:t>The output of an expert system can be in the form of textual explanations, suggestions, or even actions.</a:t>
          </a:r>
        </a:p>
      </dsp:txBody>
      <dsp:txXfrm>
        <a:off x="1264714" y="2739637"/>
        <a:ext cx="10524675" cy="1094990"/>
      </dsp:txXfrm>
    </dsp:sp>
    <dsp:sp modelId="{785EB491-E2AA-4570-86D6-3C24385F4EC9}">
      <dsp:nvSpPr>
        <dsp:cNvPr id="0" name=""/>
        <dsp:cNvSpPr/>
      </dsp:nvSpPr>
      <dsp:spPr>
        <a:xfrm>
          <a:off x="0" y="4108376"/>
          <a:ext cx="11789390" cy="10949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DC47-24ED-4504-AF8E-FEB2BFD9A130}">
      <dsp:nvSpPr>
        <dsp:cNvPr id="0" name=""/>
        <dsp:cNvSpPr/>
      </dsp:nvSpPr>
      <dsp:spPr>
        <a:xfrm>
          <a:off x="331234" y="4354749"/>
          <a:ext cx="602245" cy="6022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51BFF6-FDDB-4763-A27F-5209AEE5FCDF}">
      <dsp:nvSpPr>
        <dsp:cNvPr id="0" name=""/>
        <dsp:cNvSpPr/>
      </dsp:nvSpPr>
      <dsp:spPr>
        <a:xfrm>
          <a:off x="1264714" y="4108376"/>
          <a:ext cx="10524675" cy="1094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87" tIns="115887" rIns="115887" bIns="115887" numCol="1" spcCol="1270" anchor="ctr" anchorCtr="0">
          <a:noAutofit/>
        </a:bodyPr>
        <a:lstStyle/>
        <a:p>
          <a:pPr marL="0" lvl="0" indent="0" algn="l" defTabSz="977900">
            <a:lnSpc>
              <a:spcPct val="90000"/>
            </a:lnSpc>
            <a:spcBef>
              <a:spcPct val="0"/>
            </a:spcBef>
            <a:spcAft>
              <a:spcPct val="35000"/>
            </a:spcAft>
            <a:buNone/>
          </a:pPr>
          <a:r>
            <a:rPr lang="en-US" sz="2200" kern="1200"/>
            <a:t>Expert systems have been successfully used in various domains, including medicine, finance, engineering, and troubleshooting complex technical systems. </a:t>
          </a:r>
        </a:p>
      </dsp:txBody>
      <dsp:txXfrm>
        <a:off x="1264714" y="4108376"/>
        <a:ext cx="10524675" cy="1094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52F4D-49F7-4392-B209-4A9FAADF4026}">
      <dsp:nvSpPr>
        <dsp:cNvPr id="0" name=""/>
        <dsp:cNvSpPr/>
      </dsp:nvSpPr>
      <dsp:spPr>
        <a:xfrm>
          <a:off x="0" y="0"/>
          <a:ext cx="1133446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C30BD-F217-4ED8-A53D-3080372048C8}">
      <dsp:nvSpPr>
        <dsp:cNvPr id="0" name=""/>
        <dsp:cNvSpPr/>
      </dsp:nvSpPr>
      <dsp:spPr>
        <a:xfrm>
          <a:off x="0" y="0"/>
          <a:ext cx="11334463" cy="126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They are particularly valuable in situations where human expertise is scarce, expensive, or difficult to access. </a:t>
          </a:r>
        </a:p>
      </dsp:txBody>
      <dsp:txXfrm>
        <a:off x="0" y="0"/>
        <a:ext cx="11334463" cy="1269804"/>
      </dsp:txXfrm>
    </dsp:sp>
    <dsp:sp modelId="{781C84F9-F129-4C2E-98EA-DDCCC87DC2C9}">
      <dsp:nvSpPr>
        <dsp:cNvPr id="0" name=""/>
        <dsp:cNvSpPr/>
      </dsp:nvSpPr>
      <dsp:spPr>
        <a:xfrm>
          <a:off x="0" y="1269804"/>
          <a:ext cx="1133446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0B972-A280-4830-9397-73D4F20011E6}">
      <dsp:nvSpPr>
        <dsp:cNvPr id="0" name=""/>
        <dsp:cNvSpPr/>
      </dsp:nvSpPr>
      <dsp:spPr>
        <a:xfrm>
          <a:off x="0" y="1269804"/>
          <a:ext cx="11334463" cy="126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Expert systems can help in knowledge transfer, decision support, problem-solving, and training.</a:t>
          </a:r>
        </a:p>
      </dsp:txBody>
      <dsp:txXfrm>
        <a:off x="0" y="1269804"/>
        <a:ext cx="11334463" cy="1269804"/>
      </dsp:txXfrm>
    </dsp:sp>
    <dsp:sp modelId="{58710449-C0C8-47F9-8F67-25D5199514B8}">
      <dsp:nvSpPr>
        <dsp:cNvPr id="0" name=""/>
        <dsp:cNvSpPr/>
      </dsp:nvSpPr>
      <dsp:spPr>
        <a:xfrm>
          <a:off x="0" y="2539608"/>
          <a:ext cx="1133446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E73FD-1BF8-48D5-83E8-669C305A23FA}">
      <dsp:nvSpPr>
        <dsp:cNvPr id="0" name=""/>
        <dsp:cNvSpPr/>
      </dsp:nvSpPr>
      <dsp:spPr>
        <a:xfrm>
          <a:off x="0" y="2539608"/>
          <a:ext cx="11334463" cy="126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It's important to note that while expert systems can be highly effective within their specific domain, they are limited to the knowledge encoded within their knowledge base. </a:t>
          </a:r>
        </a:p>
      </dsp:txBody>
      <dsp:txXfrm>
        <a:off x="0" y="2539608"/>
        <a:ext cx="11334463" cy="1269804"/>
      </dsp:txXfrm>
    </dsp:sp>
    <dsp:sp modelId="{98B431ED-CA6E-4B07-A01C-3FBE1CB57960}">
      <dsp:nvSpPr>
        <dsp:cNvPr id="0" name=""/>
        <dsp:cNvSpPr/>
      </dsp:nvSpPr>
      <dsp:spPr>
        <a:xfrm>
          <a:off x="0" y="3809412"/>
          <a:ext cx="1133446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AF1DC7-EC66-4C82-8300-C3EA505B7725}">
      <dsp:nvSpPr>
        <dsp:cNvPr id="0" name=""/>
        <dsp:cNvSpPr/>
      </dsp:nvSpPr>
      <dsp:spPr>
        <a:xfrm>
          <a:off x="0" y="3809412"/>
          <a:ext cx="11334463" cy="126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They do not possess general intelligence or the ability to learn and adapt outside of their predefined rules and knowledge.</a:t>
          </a:r>
        </a:p>
      </dsp:txBody>
      <dsp:txXfrm>
        <a:off x="0" y="3809412"/>
        <a:ext cx="11334463" cy="1269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656BD-96F4-4305-9135-324B8DB556A7}">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D71FD-4880-4632-B0E5-A2242A0AD57F}">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14670-419E-4A57-9AA1-0A28960118A3}">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User Interface</a:t>
          </a:r>
        </a:p>
      </dsp:txBody>
      <dsp:txXfrm>
        <a:off x="1844034" y="682"/>
        <a:ext cx="4401230" cy="1596566"/>
      </dsp:txXfrm>
    </dsp:sp>
    <dsp:sp modelId="{89E49AD6-53F2-439E-B310-9BF09603CC0D}">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8A752-A1DA-4FFC-9800-AC80A8FA076E}">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228D5-637C-499D-AD32-C400BC5DAAAC}">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Inference Engine</a:t>
          </a:r>
        </a:p>
      </dsp:txBody>
      <dsp:txXfrm>
        <a:off x="1844034" y="1996390"/>
        <a:ext cx="4401230" cy="1596566"/>
      </dsp:txXfrm>
    </dsp:sp>
    <dsp:sp modelId="{D8AC61F5-6D12-47C8-9C97-D337546831C5}">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7E85B-3330-422E-9F26-2A55753ECAE4}">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A6F22C-B2FE-4CA5-9404-C524D161AD02}">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kern="1200"/>
            <a:t>Knowledge Base</a:t>
          </a:r>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6528" y="642902"/>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11">
            <a:extLst>
              <a:ext uri="{FF2B5EF4-FFF2-40B4-BE49-F238E27FC236}">
                <a16:creationId xmlns:a16="http://schemas.microsoft.com/office/drawing/2014/main" id="{5608F6B8-DDC9-422E-B241-3222341D7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5931" y="631672"/>
            <a:ext cx="5290997" cy="529099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13">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502" y="536920"/>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64676" y="1479558"/>
            <a:ext cx="4339988" cy="2577893"/>
          </a:xfrm>
        </p:spPr>
        <p:txBody>
          <a:bodyPr>
            <a:normAutofit/>
          </a:bodyPr>
          <a:lstStyle/>
          <a:p>
            <a:r>
              <a:rPr lang="en-US" sz="5400">
                <a:solidFill>
                  <a:schemeClr val="bg1"/>
                </a:solidFill>
                <a:ea typeface="+mj-lt"/>
                <a:cs typeface="+mj-lt"/>
              </a:rPr>
              <a:t>Expert System </a:t>
            </a:r>
            <a:endParaRPr lang="en-US" sz="5400">
              <a:solidFill>
                <a:schemeClr val="bg1"/>
              </a:solidFill>
            </a:endParaRPr>
          </a:p>
        </p:txBody>
      </p:sp>
      <p:sp>
        <p:nvSpPr>
          <p:cNvPr id="3" name="Subtitle 2"/>
          <p:cNvSpPr>
            <a:spLocks noGrp="1"/>
          </p:cNvSpPr>
          <p:nvPr>
            <p:ph type="subTitle" idx="1"/>
          </p:nvPr>
        </p:nvSpPr>
        <p:spPr>
          <a:xfrm>
            <a:off x="4283765" y="4149526"/>
            <a:ext cx="3624471" cy="899551"/>
          </a:xfrm>
        </p:spPr>
        <p:txBody>
          <a:bodyPr vert="horz" lIns="91440" tIns="45720" rIns="91440" bIns="45720" rtlCol="0" anchor="t">
            <a:normAutofit/>
          </a:bodyPr>
          <a:lstStyle/>
          <a:p>
            <a:r>
              <a:rPr lang="en-US" dirty="0">
                <a:solidFill>
                  <a:schemeClr val="bg1"/>
                </a:solidFill>
                <a:cs typeface="Calibri"/>
              </a:rPr>
              <a:t>By: Ashok Basnet</a:t>
            </a:r>
          </a:p>
        </p:txBody>
      </p:sp>
      <p:sp>
        <p:nvSpPr>
          <p:cNvPr id="21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5" name="Graphic 212">
            <a:extLst>
              <a:ext uri="{FF2B5EF4-FFF2-40B4-BE49-F238E27FC236}">
                <a16:creationId xmlns:a16="http://schemas.microsoft.com/office/drawing/2014/main" id="{14A1FA07-A873-4AB3-8D01-CFEEEA8CA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6"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7"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8" name="Oval 2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9" name="Oval 25">
            <a:extLst>
              <a:ext uri="{FF2B5EF4-FFF2-40B4-BE49-F238E27FC236}">
                <a16:creationId xmlns:a16="http://schemas.microsoft.com/office/drawing/2014/main" id="{331C48F7-8F88-43DC-B1A6-2967CF5A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BF163A5-0B63-6B91-C863-B9B8C1F75D22}"/>
              </a:ext>
            </a:extLst>
          </p:cNvPr>
          <p:cNvSpPr>
            <a:spLocks noGrp="1"/>
          </p:cNvSpPr>
          <p:nvPr>
            <p:ph type="title"/>
          </p:nvPr>
        </p:nvSpPr>
        <p:spPr>
          <a:xfrm>
            <a:off x="479394" y="1070800"/>
            <a:ext cx="3939688" cy="5583126"/>
          </a:xfrm>
        </p:spPr>
        <p:txBody>
          <a:bodyPr>
            <a:normAutofit/>
          </a:bodyPr>
          <a:lstStyle/>
          <a:p>
            <a:pPr algn="r"/>
            <a:r>
              <a:rPr lang="en-US" sz="5600">
                <a:ea typeface="+mj-lt"/>
                <a:cs typeface="+mj-lt"/>
              </a:rPr>
              <a:t>Components of Expert System</a:t>
            </a:r>
            <a:endParaRPr lang="en-US" sz="56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84A0637-18D2-6C2D-2E48-B551A57FD139}"/>
              </a:ext>
            </a:extLst>
          </p:cNvPr>
          <p:cNvGraphicFramePr>
            <a:graphicFrameLocks noGrp="1"/>
          </p:cNvGraphicFramePr>
          <p:nvPr>
            <p:ph idx="1"/>
            <p:extLst>
              <p:ext uri="{D42A27DB-BD31-4B8C-83A1-F6EECF244321}">
                <p14:modId xmlns:p14="http://schemas.microsoft.com/office/powerpoint/2010/main" val="338597309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43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90978229-19CC-6E96-2318-479F914357C9}"/>
              </a:ext>
            </a:extLst>
          </p:cNvPr>
          <p:cNvPicPr>
            <a:picLocks noGrp="1" noChangeAspect="1"/>
          </p:cNvPicPr>
          <p:nvPr>
            <p:ph idx="1"/>
          </p:nvPr>
        </p:nvPicPr>
        <p:blipFill>
          <a:blip r:embed="rId2"/>
          <a:stretch>
            <a:fillRect/>
          </a:stretch>
        </p:blipFill>
        <p:spPr>
          <a:xfrm>
            <a:off x="1917701" y="643467"/>
            <a:ext cx="835659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80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F245-C1C5-AA89-5479-B83FC51E0C79}"/>
              </a:ext>
            </a:extLst>
          </p:cNvPr>
          <p:cNvSpPr>
            <a:spLocks noGrp="1"/>
          </p:cNvSpPr>
          <p:nvPr>
            <p:ph type="title"/>
          </p:nvPr>
        </p:nvSpPr>
        <p:spPr/>
        <p:txBody>
          <a:bodyPr/>
          <a:lstStyle/>
          <a:p>
            <a:r>
              <a:rPr lang="en-US" dirty="0">
                <a:ea typeface="+mj-lt"/>
                <a:cs typeface="+mj-lt"/>
              </a:rPr>
              <a:t>User Interface</a:t>
            </a:r>
            <a:endParaRPr lang="en-US" dirty="0"/>
          </a:p>
        </p:txBody>
      </p:sp>
      <p:sp>
        <p:nvSpPr>
          <p:cNvPr id="3" name="Content Placeholder 2">
            <a:extLst>
              <a:ext uri="{FF2B5EF4-FFF2-40B4-BE49-F238E27FC236}">
                <a16:creationId xmlns:a16="http://schemas.microsoft.com/office/drawing/2014/main" id="{17208B41-C890-CE0A-0AF0-1906E40DC7A1}"/>
              </a:ext>
            </a:extLst>
          </p:cNvPr>
          <p:cNvSpPr>
            <a:spLocks noGrp="1"/>
          </p:cNvSpPr>
          <p:nvPr>
            <p:ph idx="1"/>
          </p:nvPr>
        </p:nvSpPr>
        <p:spPr/>
        <p:txBody>
          <a:bodyPr vert="horz" lIns="91440" tIns="45720" rIns="91440" bIns="45720" rtlCol="0" anchor="t">
            <a:normAutofit/>
          </a:bodyPr>
          <a:lstStyle/>
          <a:p>
            <a:r>
              <a:rPr lang="en-US" dirty="0">
                <a:ea typeface="+mn-lt"/>
                <a:cs typeface="+mn-lt"/>
              </a:rPr>
              <a:t>With the help of a </a:t>
            </a:r>
            <a:r>
              <a:rPr lang="en-US" b="1" dirty="0">
                <a:ea typeface="+mn-lt"/>
                <a:cs typeface="+mn-lt"/>
              </a:rPr>
              <a:t>user interface,</a:t>
            </a:r>
            <a:r>
              <a:rPr lang="en-US" dirty="0">
                <a:ea typeface="+mn-lt"/>
                <a:cs typeface="+mn-lt"/>
              </a:rPr>
              <a:t> the expert system interacts with the user, takes queries as an input in a readable format, and passes it to the inference engine. </a:t>
            </a:r>
          </a:p>
          <a:p>
            <a:r>
              <a:rPr lang="en-US" dirty="0">
                <a:ea typeface="+mn-lt"/>
                <a:cs typeface="+mn-lt"/>
              </a:rPr>
              <a:t>After getting the response from the </a:t>
            </a:r>
            <a:r>
              <a:rPr lang="en-US" b="1" dirty="0">
                <a:ea typeface="+mn-lt"/>
                <a:cs typeface="+mn-lt"/>
              </a:rPr>
              <a:t>inference engine</a:t>
            </a:r>
            <a:r>
              <a:rPr lang="en-US" dirty="0">
                <a:ea typeface="+mn-lt"/>
                <a:cs typeface="+mn-lt"/>
              </a:rPr>
              <a:t>, it displays the output to the user. </a:t>
            </a:r>
          </a:p>
          <a:p>
            <a:r>
              <a:rPr lang="en-US" dirty="0">
                <a:ea typeface="+mn-lt"/>
                <a:cs typeface="+mn-lt"/>
              </a:rPr>
              <a:t>In other words, it is an</a:t>
            </a:r>
            <a:r>
              <a:rPr lang="en-US" i="1" dirty="0">
                <a:ea typeface="+mn-lt"/>
                <a:cs typeface="+mn-lt"/>
              </a:rPr>
              <a:t> interface that helps a non-expert user to communicate with the expert system to find a solution.</a:t>
            </a:r>
            <a:endParaRPr lang="en-US" i="1">
              <a:ea typeface="Calibri"/>
              <a:cs typeface="Calibri"/>
            </a:endParaRPr>
          </a:p>
        </p:txBody>
      </p:sp>
    </p:spTree>
    <p:extLst>
      <p:ext uri="{BB962C8B-B14F-4D97-AF65-F5344CB8AC3E}">
        <p14:creationId xmlns:p14="http://schemas.microsoft.com/office/powerpoint/2010/main" val="2898605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F245-C1C5-AA89-5479-B83FC51E0C79}"/>
              </a:ext>
            </a:extLst>
          </p:cNvPr>
          <p:cNvSpPr>
            <a:spLocks noGrp="1"/>
          </p:cNvSpPr>
          <p:nvPr>
            <p:ph type="title"/>
          </p:nvPr>
        </p:nvSpPr>
        <p:spPr/>
        <p:txBody>
          <a:bodyPr/>
          <a:lstStyle/>
          <a:p>
            <a:r>
              <a:rPr lang="en-US" dirty="0">
                <a:ea typeface="+mj-lt"/>
                <a:cs typeface="+mj-lt"/>
              </a:rPr>
              <a:t>Inference Engine(Rules of Engine)</a:t>
            </a:r>
            <a:endParaRPr lang="en-US" dirty="0"/>
          </a:p>
        </p:txBody>
      </p:sp>
      <p:sp>
        <p:nvSpPr>
          <p:cNvPr id="3" name="Content Placeholder 2">
            <a:extLst>
              <a:ext uri="{FF2B5EF4-FFF2-40B4-BE49-F238E27FC236}">
                <a16:creationId xmlns:a16="http://schemas.microsoft.com/office/drawing/2014/main" id="{17208B41-C890-CE0A-0AF0-1906E40DC7A1}"/>
              </a:ext>
            </a:extLst>
          </p:cNvPr>
          <p:cNvSpPr>
            <a:spLocks noGrp="1"/>
          </p:cNvSpPr>
          <p:nvPr>
            <p:ph idx="1"/>
          </p:nvPr>
        </p:nvSpPr>
        <p:spPr>
          <a:xfrm>
            <a:off x="838200" y="1825625"/>
            <a:ext cx="10731689" cy="4351338"/>
          </a:xfrm>
        </p:spPr>
        <p:txBody>
          <a:bodyPr vert="horz" lIns="91440" tIns="45720" rIns="91440" bIns="45720" rtlCol="0" anchor="t">
            <a:normAutofit/>
          </a:bodyPr>
          <a:lstStyle/>
          <a:p>
            <a:r>
              <a:rPr lang="en-US" dirty="0">
                <a:ea typeface="+mn-lt"/>
                <a:cs typeface="+mn-lt"/>
              </a:rPr>
              <a:t>The </a:t>
            </a:r>
            <a:r>
              <a:rPr lang="en-US" i="1" dirty="0">
                <a:ea typeface="+mn-lt"/>
                <a:cs typeface="+mn-lt"/>
              </a:rPr>
              <a:t>inference engine is known as the brain of the expert system</a:t>
            </a:r>
            <a:r>
              <a:rPr lang="en-US" dirty="0">
                <a:ea typeface="+mn-lt"/>
                <a:cs typeface="+mn-lt"/>
              </a:rPr>
              <a:t> as it is the main processing unit of the system. </a:t>
            </a:r>
            <a:endParaRPr lang="en-US" dirty="0"/>
          </a:p>
          <a:p>
            <a:r>
              <a:rPr lang="en-US" dirty="0">
                <a:ea typeface="+mn-lt"/>
                <a:cs typeface="+mn-lt"/>
              </a:rPr>
              <a:t>It applies </a:t>
            </a:r>
            <a:r>
              <a:rPr lang="en-US" b="1" i="1" dirty="0">
                <a:ea typeface="+mn-lt"/>
                <a:cs typeface="+mn-lt"/>
              </a:rPr>
              <a:t>inference rules to the knowledge base</a:t>
            </a:r>
            <a:r>
              <a:rPr lang="en-US" dirty="0">
                <a:ea typeface="+mn-lt"/>
                <a:cs typeface="+mn-lt"/>
              </a:rPr>
              <a:t> to derive a conclusion or deduce new information. </a:t>
            </a:r>
          </a:p>
          <a:p>
            <a:r>
              <a:rPr lang="en-US" dirty="0">
                <a:ea typeface="+mn-lt"/>
                <a:cs typeface="+mn-lt"/>
              </a:rPr>
              <a:t>It helps in deriving an error-free solution of queries asked by the user.</a:t>
            </a:r>
            <a:endParaRPr lang="en-US">
              <a:ea typeface="Calibri"/>
              <a:cs typeface="Calibri"/>
            </a:endParaRPr>
          </a:p>
          <a:p>
            <a:r>
              <a:rPr lang="en-US" dirty="0">
                <a:ea typeface="+mn-lt"/>
                <a:cs typeface="+mn-lt"/>
              </a:rPr>
              <a:t>With the help of an </a:t>
            </a:r>
            <a:r>
              <a:rPr lang="en-US" b="1" i="1" dirty="0">
                <a:ea typeface="+mn-lt"/>
                <a:cs typeface="+mn-lt"/>
              </a:rPr>
              <a:t>inference engine,</a:t>
            </a:r>
            <a:r>
              <a:rPr lang="en-US" dirty="0">
                <a:ea typeface="+mn-lt"/>
                <a:cs typeface="+mn-lt"/>
              </a:rPr>
              <a:t> the system extracts the knowledge from the knowledge base.</a:t>
            </a:r>
          </a:p>
        </p:txBody>
      </p:sp>
    </p:spTree>
    <p:extLst>
      <p:ext uri="{BB962C8B-B14F-4D97-AF65-F5344CB8AC3E}">
        <p14:creationId xmlns:p14="http://schemas.microsoft.com/office/powerpoint/2010/main" val="398268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2CF245-C1C5-AA89-5479-B83FC51E0C79}"/>
              </a:ext>
            </a:extLst>
          </p:cNvPr>
          <p:cNvSpPr>
            <a:spLocks noGrp="1"/>
          </p:cNvSpPr>
          <p:nvPr>
            <p:ph type="title"/>
          </p:nvPr>
        </p:nvSpPr>
        <p:spPr>
          <a:xfrm>
            <a:off x="838200" y="253397"/>
            <a:ext cx="10515600" cy="1273233"/>
          </a:xfrm>
        </p:spPr>
        <p:txBody>
          <a:bodyPr>
            <a:normAutofit/>
          </a:bodyPr>
          <a:lstStyle/>
          <a:p>
            <a:r>
              <a:rPr lang="en-US" sz="4000">
                <a:ea typeface="+mj-lt"/>
                <a:cs typeface="+mj-lt"/>
              </a:rPr>
              <a:t>Inference Engine(Rules of Engine)</a:t>
            </a:r>
            <a:endParaRPr lang="en-US" sz="400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7208B41-C890-CE0A-0AF0-1906E40DC7A1}"/>
              </a:ext>
            </a:extLst>
          </p:cNvPr>
          <p:cNvSpPr>
            <a:spLocks noGrp="1"/>
          </p:cNvSpPr>
          <p:nvPr>
            <p:ph idx="1"/>
          </p:nvPr>
        </p:nvSpPr>
        <p:spPr>
          <a:xfrm>
            <a:off x="303663" y="2091338"/>
            <a:ext cx="11687032" cy="4695011"/>
          </a:xfrm>
        </p:spPr>
        <p:txBody>
          <a:bodyPr vert="horz" lIns="91440" tIns="45720" rIns="91440" bIns="45720" rtlCol="0" anchor="t">
            <a:normAutofit/>
          </a:bodyPr>
          <a:lstStyle/>
          <a:p>
            <a:r>
              <a:rPr lang="en-US" dirty="0">
                <a:ea typeface="+mn-lt"/>
                <a:cs typeface="+mn-lt"/>
              </a:rPr>
              <a:t>There are two types of inference engine:</a:t>
            </a:r>
          </a:p>
          <a:p>
            <a:pPr lvl="1"/>
            <a:r>
              <a:rPr lang="en-US" sz="2800" b="1" i="1" dirty="0">
                <a:ea typeface="+mn-lt"/>
                <a:cs typeface="+mn-lt"/>
              </a:rPr>
              <a:t>Deterministic Inference engine:</a:t>
            </a:r>
            <a:r>
              <a:rPr lang="en-US" sz="2800" b="1" dirty="0">
                <a:ea typeface="+mn-lt"/>
                <a:cs typeface="+mn-lt"/>
              </a:rPr>
              <a:t> </a:t>
            </a:r>
            <a:r>
              <a:rPr lang="en-US" sz="2800" dirty="0">
                <a:ea typeface="+mn-lt"/>
                <a:cs typeface="+mn-lt"/>
              </a:rPr>
              <a:t>The conclusions drawn from this type of inference engine are assumed to be true. It is based on facts and rules.</a:t>
            </a:r>
            <a:endParaRPr lang="en-US" sz="2800">
              <a:ea typeface="Calibri"/>
              <a:cs typeface="Calibri"/>
            </a:endParaRPr>
          </a:p>
          <a:p>
            <a:pPr lvl="1"/>
            <a:r>
              <a:rPr lang="en-US" sz="2800" b="1" i="1" dirty="0">
                <a:ea typeface="+mn-lt"/>
                <a:cs typeface="+mn-lt"/>
              </a:rPr>
              <a:t>Probabilistic Inference engine:</a:t>
            </a:r>
            <a:r>
              <a:rPr lang="en-US" sz="2800" i="1" dirty="0">
                <a:ea typeface="+mn-lt"/>
                <a:cs typeface="+mn-lt"/>
              </a:rPr>
              <a:t> </a:t>
            </a:r>
            <a:r>
              <a:rPr lang="en-US" sz="2800" dirty="0">
                <a:ea typeface="+mn-lt"/>
                <a:cs typeface="+mn-lt"/>
              </a:rPr>
              <a:t>This type of inference engine contains uncertainty in conclusions, and based on the probability.</a:t>
            </a:r>
            <a:endParaRPr lang="en-US" sz="2800">
              <a:ea typeface="Calibri"/>
              <a:cs typeface="Calibri"/>
            </a:endParaRPr>
          </a:p>
          <a:p>
            <a:r>
              <a:rPr lang="en-US" dirty="0">
                <a:ea typeface="+mn-lt"/>
                <a:cs typeface="+mn-lt"/>
              </a:rPr>
              <a:t>Inference engine uses the below modes to derive the solutions:</a:t>
            </a:r>
            <a:endParaRPr lang="en-US">
              <a:ea typeface="Calibri"/>
              <a:cs typeface="Calibri"/>
            </a:endParaRPr>
          </a:p>
          <a:p>
            <a:pPr lvl="1"/>
            <a:r>
              <a:rPr lang="en-US" sz="2800" b="1" i="1" dirty="0">
                <a:ea typeface="+mn-lt"/>
                <a:cs typeface="+mn-lt"/>
              </a:rPr>
              <a:t>Forward Chaining:</a:t>
            </a:r>
            <a:r>
              <a:rPr lang="en-US" sz="2800" i="1" dirty="0">
                <a:ea typeface="+mn-lt"/>
                <a:cs typeface="+mn-lt"/>
              </a:rPr>
              <a:t> </a:t>
            </a:r>
            <a:r>
              <a:rPr lang="en-US" sz="2800" dirty="0">
                <a:ea typeface="+mn-lt"/>
                <a:cs typeface="+mn-lt"/>
              </a:rPr>
              <a:t>It starts from the known facts and rules, and applies the inference rules to add their conclusion to the known facts.</a:t>
            </a:r>
          </a:p>
          <a:p>
            <a:pPr lvl="1"/>
            <a:r>
              <a:rPr lang="en-US" sz="2800" b="1" i="1" dirty="0">
                <a:ea typeface="+mn-lt"/>
                <a:cs typeface="+mn-lt"/>
              </a:rPr>
              <a:t>Backward Chaining:</a:t>
            </a:r>
            <a:r>
              <a:rPr lang="en-US" sz="2800" i="1" dirty="0">
                <a:ea typeface="+mn-lt"/>
                <a:cs typeface="+mn-lt"/>
              </a:rPr>
              <a:t> </a:t>
            </a:r>
            <a:r>
              <a:rPr lang="en-US" sz="2800" dirty="0">
                <a:ea typeface="+mn-lt"/>
                <a:cs typeface="+mn-lt"/>
              </a:rPr>
              <a:t>It is a backward reasoning method that starts from the goal and works backward to prove the known facts.</a:t>
            </a:r>
          </a:p>
        </p:txBody>
      </p:sp>
    </p:spTree>
    <p:extLst>
      <p:ext uri="{BB962C8B-B14F-4D97-AF65-F5344CB8AC3E}">
        <p14:creationId xmlns:p14="http://schemas.microsoft.com/office/powerpoint/2010/main" val="57116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5950-C58E-C15A-427B-0FA3F29FDE47}"/>
              </a:ext>
            </a:extLst>
          </p:cNvPr>
          <p:cNvSpPr>
            <a:spLocks noGrp="1"/>
          </p:cNvSpPr>
          <p:nvPr>
            <p:ph type="title"/>
          </p:nvPr>
        </p:nvSpPr>
        <p:spPr/>
        <p:txBody>
          <a:bodyPr/>
          <a:lstStyle/>
          <a:p>
            <a:r>
              <a:rPr lang="en-US" dirty="0">
                <a:ea typeface="+mj-lt"/>
                <a:cs typeface="+mj-lt"/>
              </a:rPr>
              <a:t>Knowledge Base</a:t>
            </a:r>
            <a:endParaRPr lang="en-US" dirty="0"/>
          </a:p>
        </p:txBody>
      </p:sp>
      <p:sp>
        <p:nvSpPr>
          <p:cNvPr id="3" name="Content Placeholder 2">
            <a:extLst>
              <a:ext uri="{FF2B5EF4-FFF2-40B4-BE49-F238E27FC236}">
                <a16:creationId xmlns:a16="http://schemas.microsoft.com/office/drawing/2014/main" id="{5E81226A-4BE0-BD0B-DAF0-01D7F9C2986C}"/>
              </a:ext>
            </a:extLst>
          </p:cNvPr>
          <p:cNvSpPr>
            <a:spLocks noGrp="1"/>
          </p:cNvSpPr>
          <p:nvPr>
            <p:ph idx="1"/>
          </p:nvPr>
        </p:nvSpPr>
        <p:spPr>
          <a:xfrm>
            <a:off x="838200" y="1825625"/>
            <a:ext cx="10970525" cy="4885875"/>
          </a:xfrm>
        </p:spPr>
        <p:txBody>
          <a:bodyPr vert="horz" lIns="91440" tIns="45720" rIns="91440" bIns="45720" rtlCol="0" anchor="t">
            <a:normAutofit/>
          </a:bodyPr>
          <a:lstStyle/>
          <a:p>
            <a:r>
              <a:rPr lang="en-US" dirty="0">
                <a:ea typeface="+mn-lt"/>
                <a:cs typeface="+mn-lt"/>
              </a:rPr>
              <a:t>The knowledge base is a </a:t>
            </a:r>
            <a:r>
              <a:rPr lang="en-US" b="1" i="1" dirty="0">
                <a:ea typeface="+mn-lt"/>
                <a:cs typeface="+mn-lt"/>
              </a:rPr>
              <a:t>type of storage that stores knowledge</a:t>
            </a:r>
            <a:r>
              <a:rPr lang="en-US" dirty="0">
                <a:ea typeface="+mn-lt"/>
                <a:cs typeface="+mn-lt"/>
              </a:rPr>
              <a:t> acquired from the different experts of the particular domain. </a:t>
            </a:r>
          </a:p>
          <a:p>
            <a:r>
              <a:rPr lang="en-US" dirty="0">
                <a:ea typeface="+mn-lt"/>
                <a:cs typeface="+mn-lt"/>
              </a:rPr>
              <a:t>It is considered as big storage of knowledge. The more the knowledge base, the more precise will be the Expert System.</a:t>
            </a:r>
            <a:endParaRPr lang="en-US" dirty="0">
              <a:ea typeface="Calibri" panose="020F0502020204030204"/>
              <a:cs typeface="Calibri" panose="020F0502020204030204"/>
            </a:endParaRPr>
          </a:p>
          <a:p>
            <a:r>
              <a:rPr lang="en-US" dirty="0">
                <a:ea typeface="+mn-lt"/>
                <a:cs typeface="+mn-lt"/>
              </a:rPr>
              <a:t>It is similar to a database that contains information and rules of a particular domain or subject.</a:t>
            </a:r>
            <a:endParaRPr lang="en-US" dirty="0"/>
          </a:p>
          <a:p>
            <a:r>
              <a:rPr lang="en-US" dirty="0">
                <a:ea typeface="+mn-lt"/>
                <a:cs typeface="+mn-lt"/>
              </a:rPr>
              <a:t>One can also view the knowledge base as </a:t>
            </a:r>
            <a:r>
              <a:rPr lang="en-US" b="1" i="1" dirty="0">
                <a:ea typeface="+mn-lt"/>
                <a:cs typeface="+mn-lt"/>
              </a:rPr>
              <a:t>collections of objects and their attributes. </a:t>
            </a:r>
          </a:p>
          <a:p>
            <a:r>
              <a:rPr lang="en-US" dirty="0">
                <a:ea typeface="+mn-lt"/>
                <a:cs typeface="+mn-lt"/>
              </a:rPr>
              <a:t>Such as a Lion is an object and its attributes are it is a mammal, it is not a domestic animal, etc.</a:t>
            </a:r>
            <a:endParaRPr lang="en-US" dirty="0">
              <a:ea typeface="Calibri"/>
              <a:cs typeface="Calibri"/>
            </a:endParaRPr>
          </a:p>
        </p:txBody>
      </p:sp>
    </p:spTree>
    <p:extLst>
      <p:ext uri="{BB962C8B-B14F-4D97-AF65-F5344CB8AC3E}">
        <p14:creationId xmlns:p14="http://schemas.microsoft.com/office/powerpoint/2010/main" val="93871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5950-C58E-C15A-427B-0FA3F29FDE47}"/>
              </a:ext>
            </a:extLst>
          </p:cNvPr>
          <p:cNvSpPr>
            <a:spLocks noGrp="1"/>
          </p:cNvSpPr>
          <p:nvPr>
            <p:ph type="title"/>
          </p:nvPr>
        </p:nvSpPr>
        <p:spPr>
          <a:xfrm>
            <a:off x="838200" y="365125"/>
            <a:ext cx="10515600" cy="813772"/>
          </a:xfrm>
        </p:spPr>
        <p:txBody>
          <a:bodyPr/>
          <a:lstStyle/>
          <a:p>
            <a:r>
              <a:rPr lang="en-US" dirty="0">
                <a:ea typeface="+mj-lt"/>
                <a:cs typeface="+mj-lt"/>
              </a:rPr>
              <a:t>Knowledge Base</a:t>
            </a:r>
            <a:endParaRPr lang="en-US" dirty="0"/>
          </a:p>
        </p:txBody>
      </p:sp>
      <p:sp>
        <p:nvSpPr>
          <p:cNvPr id="3" name="Content Placeholder 2">
            <a:extLst>
              <a:ext uri="{FF2B5EF4-FFF2-40B4-BE49-F238E27FC236}">
                <a16:creationId xmlns:a16="http://schemas.microsoft.com/office/drawing/2014/main" id="{5E81226A-4BE0-BD0B-DAF0-01D7F9C2986C}"/>
              </a:ext>
            </a:extLst>
          </p:cNvPr>
          <p:cNvSpPr>
            <a:spLocks noGrp="1"/>
          </p:cNvSpPr>
          <p:nvPr>
            <p:ph idx="1"/>
          </p:nvPr>
        </p:nvSpPr>
        <p:spPr>
          <a:xfrm>
            <a:off x="838200" y="1564043"/>
            <a:ext cx="10970525" cy="5147457"/>
          </a:xfrm>
        </p:spPr>
        <p:txBody>
          <a:bodyPr vert="horz" lIns="91440" tIns="45720" rIns="91440" bIns="45720" rtlCol="0" anchor="t">
            <a:normAutofit/>
          </a:bodyPr>
          <a:lstStyle/>
          <a:p>
            <a:r>
              <a:rPr lang="en-US" dirty="0">
                <a:ea typeface="+mn-lt"/>
                <a:cs typeface="+mn-lt"/>
              </a:rPr>
              <a:t>Components of Knowledge Base</a:t>
            </a:r>
            <a:endParaRPr lang="en-US" dirty="0"/>
          </a:p>
          <a:p>
            <a:pPr lvl="1"/>
            <a:r>
              <a:rPr lang="en-US" sz="2800" b="1" i="1" dirty="0">
                <a:ea typeface="+mn-lt"/>
                <a:cs typeface="+mn-lt"/>
              </a:rPr>
              <a:t>Factual Knowledge:</a:t>
            </a:r>
            <a:r>
              <a:rPr lang="en-US" sz="2800" i="1" dirty="0">
                <a:ea typeface="+mn-lt"/>
                <a:cs typeface="+mn-lt"/>
              </a:rPr>
              <a:t> </a:t>
            </a:r>
            <a:r>
              <a:rPr lang="en-US" sz="2800" dirty="0">
                <a:ea typeface="+mn-lt"/>
                <a:cs typeface="+mn-lt"/>
              </a:rPr>
              <a:t>The knowledge which is based on facts and accepted by knowledge engineers comes under factual knowledge.</a:t>
            </a:r>
            <a:endParaRPr lang="en-US" sz="2800">
              <a:ea typeface="Calibri"/>
              <a:cs typeface="Calibri"/>
            </a:endParaRPr>
          </a:p>
          <a:p>
            <a:pPr lvl="1"/>
            <a:r>
              <a:rPr lang="en-US" sz="2800" b="1" i="1" dirty="0">
                <a:ea typeface="+mn-lt"/>
                <a:cs typeface="+mn-lt"/>
              </a:rPr>
              <a:t>Heuristic Knowledge:</a:t>
            </a:r>
            <a:r>
              <a:rPr lang="en-US" sz="2800" dirty="0">
                <a:ea typeface="+mn-lt"/>
                <a:cs typeface="+mn-lt"/>
              </a:rPr>
              <a:t> This knowledge is based on practice, the ability to guess, evaluation, and experiences.</a:t>
            </a:r>
          </a:p>
          <a:p>
            <a:r>
              <a:rPr lang="en-US" b="1" dirty="0">
                <a:ea typeface="+mn-lt"/>
                <a:cs typeface="+mn-lt"/>
              </a:rPr>
              <a:t>Knowledge Representation: </a:t>
            </a:r>
            <a:r>
              <a:rPr lang="en-US" dirty="0">
                <a:ea typeface="+mn-lt"/>
                <a:cs typeface="+mn-lt"/>
              </a:rPr>
              <a:t>It is used to formalize the knowledge stored in the knowledge base using the If-else rules.</a:t>
            </a:r>
          </a:p>
          <a:p>
            <a:r>
              <a:rPr lang="en-US" b="1" dirty="0">
                <a:ea typeface="+mn-lt"/>
                <a:cs typeface="+mn-lt"/>
              </a:rPr>
              <a:t>Knowledge Acquisitions: </a:t>
            </a:r>
            <a:r>
              <a:rPr lang="en-US" dirty="0">
                <a:ea typeface="+mn-lt"/>
                <a:cs typeface="+mn-lt"/>
              </a:rPr>
              <a:t>It is the process of extracting, organizing, and structuring the domain knowledge, specifying the rules to acquire the knowledge from various experts, and store that knowledge into the knowledge base.</a:t>
            </a:r>
          </a:p>
        </p:txBody>
      </p:sp>
    </p:spTree>
    <p:extLst>
      <p:ext uri="{BB962C8B-B14F-4D97-AF65-F5344CB8AC3E}">
        <p14:creationId xmlns:p14="http://schemas.microsoft.com/office/powerpoint/2010/main" val="331587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C131-519A-D063-7100-4C756D291D4E}"/>
              </a:ext>
            </a:extLst>
          </p:cNvPr>
          <p:cNvSpPr>
            <a:spLocks noGrp="1"/>
          </p:cNvSpPr>
          <p:nvPr>
            <p:ph type="title"/>
          </p:nvPr>
        </p:nvSpPr>
        <p:spPr>
          <a:xfrm>
            <a:off x="838200" y="365125"/>
            <a:ext cx="10515600" cy="916131"/>
          </a:xfrm>
        </p:spPr>
        <p:txBody>
          <a:bodyPr/>
          <a:lstStyle/>
          <a:p>
            <a:r>
              <a:rPr lang="en-US" dirty="0">
                <a:ea typeface="+mj-lt"/>
                <a:cs typeface="+mj-lt"/>
              </a:rPr>
              <a:t>Development of Expert System</a:t>
            </a:r>
            <a:endParaRPr lang="en-US" dirty="0"/>
          </a:p>
        </p:txBody>
      </p:sp>
      <p:sp>
        <p:nvSpPr>
          <p:cNvPr id="3" name="Content Placeholder 2">
            <a:extLst>
              <a:ext uri="{FF2B5EF4-FFF2-40B4-BE49-F238E27FC236}">
                <a16:creationId xmlns:a16="http://schemas.microsoft.com/office/drawing/2014/main" id="{3644BDB3-5BD8-0DF5-8470-2CC0AF0C4AF9}"/>
              </a:ext>
            </a:extLst>
          </p:cNvPr>
          <p:cNvSpPr>
            <a:spLocks noGrp="1"/>
          </p:cNvSpPr>
          <p:nvPr>
            <p:ph idx="1"/>
          </p:nvPr>
        </p:nvSpPr>
        <p:spPr>
          <a:xfrm>
            <a:off x="838200" y="1586790"/>
            <a:ext cx="10845420" cy="5010978"/>
          </a:xfrm>
        </p:spPr>
        <p:txBody>
          <a:bodyPr vert="horz" lIns="91440" tIns="45720" rIns="91440" bIns="45720" rtlCol="0" anchor="t">
            <a:normAutofit/>
          </a:bodyPr>
          <a:lstStyle/>
          <a:p>
            <a:r>
              <a:rPr lang="en-US" dirty="0">
                <a:ea typeface="+mn-lt"/>
                <a:cs typeface="+mn-lt"/>
              </a:rPr>
              <a:t>Here, we will explain the working of an expert system by taking an example of </a:t>
            </a:r>
            <a:r>
              <a:rPr lang="en-US" b="1" dirty="0">
                <a:ea typeface="+mn-lt"/>
                <a:cs typeface="+mn-lt"/>
              </a:rPr>
              <a:t>MYCINES</a:t>
            </a:r>
            <a:r>
              <a:rPr lang="en-US" dirty="0">
                <a:ea typeface="+mn-lt"/>
                <a:cs typeface="+mn-lt"/>
              </a:rPr>
              <a:t>. Below are some steps to build an MYCIN:</a:t>
            </a:r>
            <a:endParaRPr lang="en-US" dirty="0">
              <a:ea typeface="Calibri" panose="020F0502020204030204"/>
              <a:cs typeface="Calibri" panose="020F0502020204030204"/>
            </a:endParaRPr>
          </a:p>
          <a:p>
            <a:r>
              <a:rPr lang="en-US" dirty="0">
                <a:ea typeface="+mn-lt"/>
                <a:cs typeface="+mn-lt"/>
              </a:rPr>
              <a:t>Firstly, ES should be fed with expert knowledge. In the case of MYCIN, human experts specialized in the medical field of bacterial infection, provide information about the causes, symptoms, and other knowledge in that domain.</a:t>
            </a:r>
            <a:endParaRPr lang="en-US" dirty="0">
              <a:ea typeface="Calibri"/>
              <a:cs typeface="Calibri"/>
            </a:endParaRPr>
          </a:p>
          <a:p>
            <a:r>
              <a:rPr lang="en-US" dirty="0">
                <a:ea typeface="+mn-lt"/>
                <a:cs typeface="+mn-lt"/>
              </a:rPr>
              <a:t>The KB of the MYCIN is updated successfully. In order to test it, the doctor provides a new problem to it. </a:t>
            </a:r>
          </a:p>
          <a:p>
            <a:r>
              <a:rPr lang="en-US" dirty="0">
                <a:ea typeface="+mn-lt"/>
                <a:cs typeface="+mn-lt"/>
              </a:rPr>
              <a:t>The problem is to identify the presence of the bacteria by inputting the details of a patient, including the symptoms, current condition, and medical history.</a:t>
            </a:r>
            <a:endParaRPr lang="en-US">
              <a:ea typeface="Calibri"/>
              <a:cs typeface="Calibri"/>
            </a:endParaRPr>
          </a:p>
        </p:txBody>
      </p:sp>
    </p:spTree>
    <p:extLst>
      <p:ext uri="{BB962C8B-B14F-4D97-AF65-F5344CB8AC3E}">
        <p14:creationId xmlns:p14="http://schemas.microsoft.com/office/powerpoint/2010/main" val="169712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C131-519A-D063-7100-4C756D291D4E}"/>
              </a:ext>
            </a:extLst>
          </p:cNvPr>
          <p:cNvSpPr>
            <a:spLocks noGrp="1"/>
          </p:cNvSpPr>
          <p:nvPr>
            <p:ph type="title"/>
          </p:nvPr>
        </p:nvSpPr>
        <p:spPr>
          <a:xfrm>
            <a:off x="838200" y="365125"/>
            <a:ext cx="10515600" cy="916131"/>
          </a:xfrm>
        </p:spPr>
        <p:txBody>
          <a:bodyPr/>
          <a:lstStyle/>
          <a:p>
            <a:r>
              <a:rPr lang="en-US" dirty="0">
                <a:ea typeface="+mj-lt"/>
                <a:cs typeface="+mj-lt"/>
              </a:rPr>
              <a:t>Development of Expert System</a:t>
            </a:r>
            <a:endParaRPr lang="en-US" dirty="0"/>
          </a:p>
        </p:txBody>
      </p:sp>
      <p:sp>
        <p:nvSpPr>
          <p:cNvPr id="3" name="Content Placeholder 2">
            <a:extLst>
              <a:ext uri="{FF2B5EF4-FFF2-40B4-BE49-F238E27FC236}">
                <a16:creationId xmlns:a16="http://schemas.microsoft.com/office/drawing/2014/main" id="{3644BDB3-5BD8-0DF5-8470-2CC0AF0C4AF9}"/>
              </a:ext>
            </a:extLst>
          </p:cNvPr>
          <p:cNvSpPr>
            <a:spLocks noGrp="1"/>
          </p:cNvSpPr>
          <p:nvPr>
            <p:ph idx="1"/>
          </p:nvPr>
        </p:nvSpPr>
        <p:spPr>
          <a:xfrm>
            <a:off x="838200" y="1586790"/>
            <a:ext cx="10845420" cy="5010978"/>
          </a:xfrm>
        </p:spPr>
        <p:txBody>
          <a:bodyPr vert="horz" lIns="91440" tIns="45720" rIns="91440" bIns="45720" rtlCol="0" anchor="t">
            <a:normAutofit/>
          </a:bodyPr>
          <a:lstStyle/>
          <a:p>
            <a:r>
              <a:rPr lang="en-US" dirty="0">
                <a:ea typeface="+mn-lt"/>
                <a:cs typeface="+mn-lt"/>
              </a:rPr>
              <a:t>The ES will need a questionnaire to be filled by the patient to know the general information about the patient, such as gender, age, etc.</a:t>
            </a:r>
          </a:p>
          <a:p>
            <a:r>
              <a:rPr lang="en-US" dirty="0">
                <a:ea typeface="+mn-lt"/>
                <a:cs typeface="+mn-lt"/>
              </a:rPr>
              <a:t>Now the system has collected all the information, so it will find the solution for the problem by applying if-then rules using the</a:t>
            </a:r>
            <a:r>
              <a:rPr lang="en-US" b="1" dirty="0">
                <a:ea typeface="+mn-lt"/>
                <a:cs typeface="+mn-lt"/>
              </a:rPr>
              <a:t> inference engine</a:t>
            </a:r>
            <a:r>
              <a:rPr lang="en-US" dirty="0">
                <a:ea typeface="+mn-lt"/>
                <a:cs typeface="+mn-lt"/>
              </a:rPr>
              <a:t> and using the facts stored within the KB.</a:t>
            </a:r>
            <a:endParaRPr lang="en-US" dirty="0"/>
          </a:p>
          <a:p>
            <a:r>
              <a:rPr lang="en-US" dirty="0">
                <a:ea typeface="+mn-lt"/>
                <a:cs typeface="+mn-lt"/>
              </a:rPr>
              <a:t>In the end, it will provide a response to the patient by using the user interface.</a:t>
            </a:r>
          </a:p>
        </p:txBody>
      </p:sp>
    </p:spTree>
    <p:extLst>
      <p:ext uri="{BB962C8B-B14F-4D97-AF65-F5344CB8AC3E}">
        <p14:creationId xmlns:p14="http://schemas.microsoft.com/office/powerpoint/2010/main" val="91071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C131-519A-D063-7100-4C756D291D4E}"/>
              </a:ext>
            </a:extLst>
          </p:cNvPr>
          <p:cNvSpPr>
            <a:spLocks noGrp="1"/>
          </p:cNvSpPr>
          <p:nvPr>
            <p:ph type="title"/>
          </p:nvPr>
        </p:nvSpPr>
        <p:spPr>
          <a:xfrm>
            <a:off x="838200" y="365125"/>
            <a:ext cx="10515600" cy="916131"/>
          </a:xfrm>
        </p:spPr>
        <p:txBody>
          <a:bodyPr>
            <a:normAutofit fontScale="90000"/>
          </a:bodyPr>
          <a:lstStyle/>
          <a:p>
            <a:r>
              <a:rPr lang="en-US" dirty="0">
                <a:ea typeface="+mj-lt"/>
                <a:cs typeface="+mj-lt"/>
              </a:rPr>
              <a:t>Participants in the development of Expert System</a:t>
            </a:r>
          </a:p>
        </p:txBody>
      </p:sp>
      <p:sp>
        <p:nvSpPr>
          <p:cNvPr id="3" name="Content Placeholder 2">
            <a:extLst>
              <a:ext uri="{FF2B5EF4-FFF2-40B4-BE49-F238E27FC236}">
                <a16:creationId xmlns:a16="http://schemas.microsoft.com/office/drawing/2014/main" id="{3644BDB3-5BD8-0DF5-8470-2CC0AF0C4AF9}"/>
              </a:ext>
            </a:extLst>
          </p:cNvPr>
          <p:cNvSpPr>
            <a:spLocks noGrp="1"/>
          </p:cNvSpPr>
          <p:nvPr>
            <p:ph idx="1"/>
          </p:nvPr>
        </p:nvSpPr>
        <p:spPr>
          <a:xfrm>
            <a:off x="838200" y="1586790"/>
            <a:ext cx="10845420" cy="5010978"/>
          </a:xfrm>
        </p:spPr>
        <p:txBody>
          <a:bodyPr vert="horz" lIns="91440" tIns="45720" rIns="91440" bIns="45720" rtlCol="0" anchor="t">
            <a:normAutofit/>
          </a:bodyPr>
          <a:lstStyle/>
          <a:p>
            <a:r>
              <a:rPr lang="en-US" dirty="0">
                <a:ea typeface="+mn-lt"/>
                <a:cs typeface="+mn-lt"/>
              </a:rPr>
              <a:t>There are three primary participants in the building of Expert System:</a:t>
            </a:r>
            <a:endParaRPr lang="en-US" dirty="0"/>
          </a:p>
          <a:p>
            <a:r>
              <a:rPr lang="en-US" b="1" dirty="0">
                <a:ea typeface="+mn-lt"/>
                <a:cs typeface="+mn-lt"/>
              </a:rPr>
              <a:t>Expert:</a:t>
            </a:r>
            <a:r>
              <a:rPr lang="en-US" dirty="0">
                <a:ea typeface="+mn-lt"/>
                <a:cs typeface="+mn-lt"/>
              </a:rPr>
              <a:t> The success of an ES much depends on the knowledge provided by human experts. These experts are those persons who are specialized in that specific domain.</a:t>
            </a:r>
          </a:p>
          <a:p>
            <a:r>
              <a:rPr lang="en-US" b="1" dirty="0">
                <a:ea typeface="+mn-lt"/>
                <a:cs typeface="+mn-lt"/>
              </a:rPr>
              <a:t>Knowledge Engineer:</a:t>
            </a:r>
            <a:r>
              <a:rPr lang="en-US" dirty="0">
                <a:ea typeface="+mn-lt"/>
                <a:cs typeface="+mn-lt"/>
              </a:rPr>
              <a:t> Knowledge engineer is the person who gathers the knowledge from the domain experts and then codifies that knowledge to the system according to the formalism.</a:t>
            </a:r>
          </a:p>
          <a:p>
            <a:r>
              <a:rPr lang="en-US" b="1" dirty="0">
                <a:ea typeface="+mn-lt"/>
                <a:cs typeface="+mn-lt"/>
              </a:rPr>
              <a:t>End-User: </a:t>
            </a:r>
            <a:r>
              <a:rPr lang="en-US" dirty="0">
                <a:ea typeface="+mn-lt"/>
                <a:cs typeface="+mn-lt"/>
              </a:rPr>
              <a:t>This is a particular person or a group of people who may not be experts, and working on the expert system needs the solution or advice for his queries, which are complex.</a:t>
            </a:r>
          </a:p>
        </p:txBody>
      </p:sp>
    </p:spTree>
    <p:extLst>
      <p:ext uri="{BB962C8B-B14F-4D97-AF65-F5344CB8AC3E}">
        <p14:creationId xmlns:p14="http://schemas.microsoft.com/office/powerpoint/2010/main" val="46500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8AE1613-FED8-ADC0-49E5-D6AA45783B20}"/>
              </a:ext>
            </a:extLst>
          </p:cNvPr>
          <p:cNvSpPr>
            <a:spLocks noGrp="1"/>
          </p:cNvSpPr>
          <p:nvPr>
            <p:ph type="title"/>
          </p:nvPr>
        </p:nvSpPr>
        <p:spPr>
          <a:xfrm>
            <a:off x="1014141" y="1450655"/>
            <a:ext cx="3932030" cy="3956690"/>
          </a:xfrm>
        </p:spPr>
        <p:txBody>
          <a:bodyPr anchor="ctr">
            <a:normAutofit/>
          </a:bodyPr>
          <a:lstStyle/>
          <a:p>
            <a:r>
              <a:rPr lang="en-US" sz="6600" dirty="0">
                <a:solidFill>
                  <a:schemeClr val="bg1"/>
                </a:solidFill>
                <a:cs typeface="Calibri Light"/>
              </a:rPr>
              <a:t>Course Outline</a:t>
            </a:r>
            <a:endParaRPr lang="en-US" sz="6600">
              <a:solidFill>
                <a:schemeClr val="bg1"/>
              </a:solidFill>
              <a:cs typeface="Calibri Light"/>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287399-32D6-99CB-AC59-B603D1953088}"/>
              </a:ext>
            </a:extLst>
          </p:cNvPr>
          <p:cNvSpPr>
            <a:spLocks noGrp="1"/>
          </p:cNvSpPr>
          <p:nvPr>
            <p:ph idx="1"/>
          </p:nvPr>
        </p:nvSpPr>
        <p:spPr>
          <a:xfrm>
            <a:off x="6096000" y="1108061"/>
            <a:ext cx="5770901" cy="4571972"/>
          </a:xfrm>
        </p:spPr>
        <p:txBody>
          <a:bodyPr vert="horz" lIns="91440" tIns="45720" rIns="91440" bIns="45720" rtlCol="0" anchor="ctr">
            <a:normAutofit/>
          </a:bodyPr>
          <a:lstStyle/>
          <a:p>
            <a:r>
              <a:rPr lang="en-US" sz="2400" dirty="0">
                <a:solidFill>
                  <a:schemeClr val="bg1"/>
                </a:solidFill>
                <a:ea typeface="+mn-lt"/>
                <a:cs typeface="+mn-lt"/>
              </a:rPr>
              <a:t>Introduction</a:t>
            </a:r>
            <a:endParaRPr lang="en-US" sz="2400" dirty="0">
              <a:solidFill>
                <a:schemeClr val="bg1"/>
              </a:solidFill>
              <a:cs typeface="Calibri" panose="020F0502020204030204"/>
            </a:endParaRPr>
          </a:p>
          <a:p>
            <a:r>
              <a:rPr lang="en-US" sz="2400" dirty="0">
                <a:solidFill>
                  <a:schemeClr val="bg1"/>
                </a:solidFill>
                <a:ea typeface="+mn-lt"/>
                <a:cs typeface="+mn-lt"/>
              </a:rPr>
              <a:t>Expert System, Feature, Characteristics, Development, Architecture</a:t>
            </a:r>
            <a:endParaRPr lang="en-US" sz="2400" dirty="0">
              <a:solidFill>
                <a:schemeClr val="bg1"/>
              </a:solidFill>
              <a:cs typeface="Calibri"/>
            </a:endParaRPr>
          </a:p>
          <a:p>
            <a:r>
              <a:rPr lang="en-US" sz="2400" dirty="0">
                <a:solidFill>
                  <a:schemeClr val="bg1"/>
                </a:solidFill>
                <a:ea typeface="+mn-lt"/>
                <a:cs typeface="+mn-lt"/>
              </a:rPr>
              <a:t>Goal and Basic Activities and Advantages</a:t>
            </a:r>
            <a:endParaRPr lang="en-US" sz="2400" dirty="0">
              <a:solidFill>
                <a:schemeClr val="bg1"/>
              </a:solidFill>
              <a:cs typeface="Calibri"/>
            </a:endParaRPr>
          </a:p>
          <a:p>
            <a:r>
              <a:rPr lang="en-US" sz="2400" dirty="0">
                <a:solidFill>
                  <a:schemeClr val="bg1"/>
                </a:solidFill>
                <a:ea typeface="+mn-lt"/>
                <a:cs typeface="+mn-lt"/>
              </a:rPr>
              <a:t>Stages in the Development of an Expert System</a:t>
            </a:r>
            <a:endParaRPr lang="en-US" sz="2400" dirty="0">
              <a:solidFill>
                <a:schemeClr val="bg1"/>
              </a:solidFill>
              <a:cs typeface="Calibri"/>
            </a:endParaRPr>
          </a:p>
          <a:p>
            <a:r>
              <a:rPr lang="en-US" sz="2400" dirty="0">
                <a:solidFill>
                  <a:schemeClr val="bg1"/>
                </a:solidFill>
                <a:ea typeface="+mn-lt"/>
                <a:cs typeface="+mn-lt"/>
              </a:rPr>
              <a:t>Probability-Based Expert System</a:t>
            </a:r>
            <a:endParaRPr lang="en-US" sz="2400" dirty="0">
              <a:solidFill>
                <a:schemeClr val="bg1"/>
              </a:solidFill>
              <a:cs typeface="Calibri"/>
            </a:endParaRPr>
          </a:p>
          <a:p>
            <a:r>
              <a:rPr lang="en-US" sz="2400" dirty="0">
                <a:solidFill>
                  <a:schemeClr val="bg1"/>
                </a:solidFill>
                <a:ea typeface="+mn-lt"/>
                <a:cs typeface="+mn-lt"/>
              </a:rPr>
              <a:t>Expert System Tools</a:t>
            </a:r>
            <a:endParaRPr lang="en-US" sz="2400" dirty="0">
              <a:solidFill>
                <a:schemeClr val="bg1"/>
              </a:solidFill>
              <a:cs typeface="Calibri"/>
            </a:endParaRPr>
          </a:p>
        </p:txBody>
      </p:sp>
    </p:spTree>
    <p:extLst>
      <p:ext uri="{BB962C8B-B14F-4D97-AF65-F5344CB8AC3E}">
        <p14:creationId xmlns:p14="http://schemas.microsoft.com/office/powerpoint/2010/main" val="147105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CA4F4-D564-5F6A-96ED-9DFC5E036F38}"/>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mj-lt"/>
                <a:cs typeface="+mj-lt"/>
              </a:rPr>
              <a:t>PROBABILITY BASED EXPERT SYSTEM</a:t>
            </a:r>
            <a:endParaRPr lang="en-US" sz="4000">
              <a:solidFill>
                <a:srgbClr val="FFFFFF"/>
              </a:solidFill>
            </a:endParaRPr>
          </a:p>
        </p:txBody>
      </p:sp>
      <p:sp>
        <p:nvSpPr>
          <p:cNvPr id="3" name="Content Placeholder 2">
            <a:extLst>
              <a:ext uri="{FF2B5EF4-FFF2-40B4-BE49-F238E27FC236}">
                <a16:creationId xmlns:a16="http://schemas.microsoft.com/office/drawing/2014/main" id="{24ECF59A-48C9-BE06-DAD8-C33658C6649C}"/>
              </a:ext>
            </a:extLst>
          </p:cNvPr>
          <p:cNvSpPr>
            <a:spLocks noGrp="1"/>
          </p:cNvSpPr>
          <p:nvPr>
            <p:ph idx="1"/>
          </p:nvPr>
        </p:nvSpPr>
        <p:spPr>
          <a:xfrm>
            <a:off x="166047" y="1783660"/>
            <a:ext cx="11737075" cy="4957148"/>
          </a:xfrm>
        </p:spPr>
        <p:txBody>
          <a:bodyPr vert="horz" lIns="91440" tIns="45720" rIns="91440" bIns="45720" rtlCol="0" anchor="ctr">
            <a:normAutofit/>
          </a:bodyPr>
          <a:lstStyle/>
          <a:p>
            <a:r>
              <a:rPr lang="en-US" sz="2400" dirty="0">
                <a:ea typeface="+mn-lt"/>
                <a:cs typeface="+mn-lt"/>
              </a:rPr>
              <a:t>A probability-based expert system, also known as a probabilistic expert system, is an extension of traditional expert systems that </a:t>
            </a:r>
            <a:r>
              <a:rPr lang="en-US" sz="2400" i="1" dirty="0">
                <a:ea typeface="+mn-lt"/>
                <a:cs typeface="+mn-lt"/>
              </a:rPr>
              <a:t>incorporates probabilistic reasoning and uncertainty management </a:t>
            </a:r>
            <a:r>
              <a:rPr lang="en-US" sz="2400" dirty="0">
                <a:ea typeface="+mn-lt"/>
                <a:cs typeface="+mn-lt"/>
              </a:rPr>
              <a:t>into the decision-making process. </a:t>
            </a:r>
          </a:p>
          <a:p>
            <a:r>
              <a:rPr lang="en-US" sz="2400" dirty="0">
                <a:ea typeface="+mn-lt"/>
                <a:cs typeface="+mn-lt"/>
              </a:rPr>
              <a:t>While conventional expert systems operate on deterministic rules,</a:t>
            </a:r>
            <a:r>
              <a:rPr lang="en-US" sz="2400" b="1" i="1" dirty="0">
                <a:ea typeface="+mn-lt"/>
                <a:cs typeface="+mn-lt"/>
              </a:rPr>
              <a:t> probability-based expert systems handle situations where uncertainty and incomplete information are present.</a:t>
            </a:r>
          </a:p>
          <a:p>
            <a:r>
              <a:rPr lang="en-US" sz="2400" dirty="0">
                <a:ea typeface="+mn-lt"/>
                <a:cs typeface="+mn-lt"/>
              </a:rPr>
              <a:t>In a probability-based expert system, the knowledge base includes not only rules but also probabilities associated with those rules. </a:t>
            </a:r>
          </a:p>
          <a:p>
            <a:r>
              <a:rPr lang="en-US" sz="2400" dirty="0">
                <a:ea typeface="+mn-lt"/>
                <a:cs typeface="+mn-lt"/>
              </a:rPr>
              <a:t>These probabilities represent the likelihood or degree of belief in the occurrence or validity of a particular rule or conclusion. </a:t>
            </a:r>
          </a:p>
          <a:p>
            <a:r>
              <a:rPr lang="en-US" sz="2400" dirty="0">
                <a:ea typeface="+mn-lt"/>
                <a:cs typeface="+mn-lt"/>
              </a:rPr>
              <a:t>By combining these probabilities with input data, the system can compute the likelihood of different outcomes and make decisions based on the probabilities.</a:t>
            </a:r>
            <a:endParaRPr lang="en-US" sz="2400">
              <a:cs typeface="Calibri"/>
            </a:endParaRPr>
          </a:p>
        </p:txBody>
      </p:sp>
    </p:spTree>
    <p:extLst>
      <p:ext uri="{BB962C8B-B14F-4D97-AF65-F5344CB8AC3E}">
        <p14:creationId xmlns:p14="http://schemas.microsoft.com/office/powerpoint/2010/main" val="397080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CA4F4-D564-5F6A-96ED-9DFC5E036F38}"/>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mj-lt"/>
                <a:cs typeface="+mj-lt"/>
              </a:rPr>
              <a:t>PROBABILITY BASED EXPERT SYSTEM</a:t>
            </a:r>
            <a:endParaRPr lang="en-US" sz="4000">
              <a:solidFill>
                <a:srgbClr val="FFFFFF"/>
              </a:solidFill>
            </a:endParaRPr>
          </a:p>
        </p:txBody>
      </p:sp>
      <p:sp>
        <p:nvSpPr>
          <p:cNvPr id="3" name="Content Placeholder 2">
            <a:extLst>
              <a:ext uri="{FF2B5EF4-FFF2-40B4-BE49-F238E27FC236}">
                <a16:creationId xmlns:a16="http://schemas.microsoft.com/office/drawing/2014/main" id="{24ECF59A-48C9-BE06-DAD8-C33658C6649C}"/>
              </a:ext>
            </a:extLst>
          </p:cNvPr>
          <p:cNvSpPr>
            <a:spLocks noGrp="1"/>
          </p:cNvSpPr>
          <p:nvPr>
            <p:ph idx="1"/>
          </p:nvPr>
        </p:nvSpPr>
        <p:spPr>
          <a:xfrm>
            <a:off x="86435" y="1715421"/>
            <a:ext cx="12055522" cy="5002641"/>
          </a:xfrm>
        </p:spPr>
        <p:txBody>
          <a:bodyPr vert="horz" lIns="91440" tIns="45720" rIns="91440" bIns="45720" rtlCol="0" anchor="ctr">
            <a:normAutofit/>
          </a:bodyPr>
          <a:lstStyle/>
          <a:p>
            <a:r>
              <a:rPr lang="en-US" sz="2400" dirty="0">
                <a:ea typeface="+mn-lt"/>
                <a:cs typeface="+mn-lt"/>
              </a:rPr>
              <a:t>One popular approach used in probability-based expert systems is </a:t>
            </a:r>
            <a:r>
              <a:rPr lang="en-US" sz="2400" b="1" i="1" dirty="0">
                <a:ea typeface="+mn-lt"/>
                <a:cs typeface="+mn-lt"/>
              </a:rPr>
              <a:t>Bayesian networks</a:t>
            </a:r>
            <a:r>
              <a:rPr lang="en-US" sz="2400" dirty="0">
                <a:ea typeface="+mn-lt"/>
                <a:cs typeface="+mn-lt"/>
              </a:rPr>
              <a:t>. </a:t>
            </a:r>
            <a:endParaRPr lang="en-US" sz="2400">
              <a:cs typeface="Calibri"/>
            </a:endParaRPr>
          </a:p>
          <a:p>
            <a:r>
              <a:rPr lang="en-US" sz="2400" dirty="0">
                <a:ea typeface="+mn-lt"/>
                <a:cs typeface="+mn-lt"/>
              </a:rPr>
              <a:t>Bayesian networks model relationships between variables using directed acyclic graphs, where nodes represent variables and edges represent probabilistic dependencies.</a:t>
            </a:r>
          </a:p>
          <a:p>
            <a:r>
              <a:rPr lang="en-US" sz="2400" dirty="0">
                <a:ea typeface="+mn-lt"/>
                <a:cs typeface="+mn-lt"/>
              </a:rPr>
              <a:t>The network allows for inference and updating of probabilities based on new evidence or observations.</a:t>
            </a:r>
            <a:endParaRPr lang="en-US" sz="2400" dirty="0">
              <a:cs typeface="Calibri"/>
            </a:endParaRPr>
          </a:p>
          <a:p>
            <a:r>
              <a:rPr lang="en-US" sz="2400" dirty="0">
                <a:ea typeface="+mn-lt"/>
                <a:cs typeface="+mn-lt"/>
              </a:rPr>
              <a:t>The advantages of probability-based expert systems include </a:t>
            </a:r>
            <a:r>
              <a:rPr lang="en-US" sz="2400" b="1" i="1" dirty="0">
                <a:ea typeface="+mn-lt"/>
                <a:cs typeface="+mn-lt"/>
              </a:rPr>
              <a:t>the ability to handle uncertain or incomplete data, account for conflicting evidence, and provide probabilistic explanations or recommendations. </a:t>
            </a:r>
          </a:p>
          <a:p>
            <a:r>
              <a:rPr lang="en-US" sz="2400" dirty="0">
                <a:ea typeface="+mn-lt"/>
                <a:cs typeface="+mn-lt"/>
              </a:rPr>
              <a:t>They can be particularly useful in domains such as medical diagnosis, risk assessment, decision analysis, and fault detection, where uncertainty is prevalent and where the ability to reason with probabilities is crucial.</a:t>
            </a:r>
            <a:endParaRPr lang="en-US" sz="2400" dirty="0">
              <a:cs typeface="Calibri"/>
            </a:endParaRPr>
          </a:p>
        </p:txBody>
      </p:sp>
    </p:spTree>
    <p:extLst>
      <p:ext uri="{BB962C8B-B14F-4D97-AF65-F5344CB8AC3E}">
        <p14:creationId xmlns:p14="http://schemas.microsoft.com/office/powerpoint/2010/main" val="3902398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9078E35B-9D19-9B08-C611-E65B1DA44C07}"/>
              </a:ext>
            </a:extLst>
          </p:cNvPr>
          <p:cNvPicPr>
            <a:picLocks noGrp="1" noChangeAspect="1"/>
          </p:cNvPicPr>
          <p:nvPr>
            <p:ph idx="1"/>
          </p:nvPr>
        </p:nvPicPr>
        <p:blipFill>
          <a:blip r:embed="rId2"/>
          <a:stretch>
            <a:fillRect/>
          </a:stretch>
        </p:blipFill>
        <p:spPr>
          <a:xfrm>
            <a:off x="1917701" y="643467"/>
            <a:ext cx="835659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29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5A82-1717-1DA1-1D9B-5F94A350CBD0}"/>
              </a:ext>
            </a:extLst>
          </p:cNvPr>
          <p:cNvSpPr>
            <a:spLocks noGrp="1"/>
          </p:cNvSpPr>
          <p:nvPr>
            <p:ph type="title"/>
          </p:nvPr>
        </p:nvSpPr>
        <p:spPr/>
        <p:txBody>
          <a:bodyPr/>
          <a:lstStyle/>
          <a:p>
            <a:r>
              <a:rPr lang="en-US" dirty="0">
                <a:ea typeface="+mj-lt"/>
                <a:cs typeface="+mj-lt"/>
              </a:rPr>
              <a:t>Advantages of Expert System</a:t>
            </a:r>
            <a:endParaRPr lang="en-US" dirty="0"/>
          </a:p>
        </p:txBody>
      </p:sp>
      <p:sp>
        <p:nvSpPr>
          <p:cNvPr id="3" name="Content Placeholder 2">
            <a:extLst>
              <a:ext uri="{FF2B5EF4-FFF2-40B4-BE49-F238E27FC236}">
                <a16:creationId xmlns:a16="http://schemas.microsoft.com/office/drawing/2014/main" id="{DE986F95-87C5-29EF-1823-5E3C11360EEB}"/>
              </a:ext>
            </a:extLst>
          </p:cNvPr>
          <p:cNvSpPr>
            <a:spLocks noGrp="1"/>
          </p:cNvSpPr>
          <p:nvPr>
            <p:ph idx="1"/>
          </p:nvPr>
        </p:nvSpPr>
        <p:spPr/>
        <p:txBody>
          <a:bodyPr vert="horz" lIns="91440" tIns="45720" rIns="91440" bIns="45720" rtlCol="0" anchor="t">
            <a:normAutofit/>
          </a:bodyPr>
          <a:lstStyle/>
          <a:p>
            <a:r>
              <a:rPr lang="en-US" dirty="0">
                <a:ea typeface="+mn-lt"/>
                <a:cs typeface="+mn-lt"/>
              </a:rPr>
              <a:t>These systems are highly reproducible.</a:t>
            </a:r>
            <a:endParaRPr lang="en-US" dirty="0">
              <a:ea typeface="Calibri" panose="020F0502020204030204"/>
              <a:cs typeface="Calibri" panose="020F0502020204030204"/>
            </a:endParaRPr>
          </a:p>
          <a:p>
            <a:r>
              <a:rPr lang="en-US" dirty="0">
                <a:ea typeface="+mn-lt"/>
                <a:cs typeface="+mn-lt"/>
              </a:rPr>
              <a:t>They can be used for risky places where the human presence is not safe.</a:t>
            </a:r>
            <a:endParaRPr lang="en-US" dirty="0"/>
          </a:p>
          <a:p>
            <a:r>
              <a:rPr lang="en-US" dirty="0">
                <a:ea typeface="+mn-lt"/>
                <a:cs typeface="+mn-lt"/>
              </a:rPr>
              <a:t>Error possibilities are less if the KB contains correct knowledge.</a:t>
            </a:r>
            <a:endParaRPr lang="en-US" dirty="0"/>
          </a:p>
          <a:p>
            <a:r>
              <a:rPr lang="en-US" dirty="0">
                <a:ea typeface="+mn-lt"/>
                <a:cs typeface="+mn-lt"/>
              </a:rPr>
              <a:t>The performance of these systems remains steady as it is not affected by emotions, tension, or fatigue.</a:t>
            </a:r>
            <a:endParaRPr lang="en-US" dirty="0"/>
          </a:p>
          <a:p>
            <a:r>
              <a:rPr lang="en-US" dirty="0">
                <a:ea typeface="+mn-lt"/>
                <a:cs typeface="+mn-lt"/>
              </a:rPr>
              <a:t>They provide a very high speed to respond to a particular query.</a:t>
            </a:r>
            <a:endParaRPr lang="en-US" dirty="0"/>
          </a:p>
        </p:txBody>
      </p:sp>
    </p:spTree>
    <p:extLst>
      <p:ext uri="{BB962C8B-B14F-4D97-AF65-F5344CB8AC3E}">
        <p14:creationId xmlns:p14="http://schemas.microsoft.com/office/powerpoint/2010/main" val="730723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5A82-1717-1DA1-1D9B-5F94A350CBD0}"/>
              </a:ext>
            </a:extLst>
          </p:cNvPr>
          <p:cNvSpPr>
            <a:spLocks noGrp="1"/>
          </p:cNvSpPr>
          <p:nvPr>
            <p:ph type="title"/>
          </p:nvPr>
        </p:nvSpPr>
        <p:spPr/>
        <p:txBody>
          <a:bodyPr/>
          <a:lstStyle/>
          <a:p>
            <a:r>
              <a:rPr lang="en-US" dirty="0">
                <a:ea typeface="+mj-lt"/>
                <a:cs typeface="+mj-lt"/>
              </a:rPr>
              <a:t>Limitations of Expert System</a:t>
            </a:r>
          </a:p>
        </p:txBody>
      </p:sp>
      <p:sp>
        <p:nvSpPr>
          <p:cNvPr id="3" name="Content Placeholder 2">
            <a:extLst>
              <a:ext uri="{FF2B5EF4-FFF2-40B4-BE49-F238E27FC236}">
                <a16:creationId xmlns:a16="http://schemas.microsoft.com/office/drawing/2014/main" id="{DE986F95-87C5-29EF-1823-5E3C11360EEB}"/>
              </a:ext>
            </a:extLst>
          </p:cNvPr>
          <p:cNvSpPr>
            <a:spLocks noGrp="1"/>
          </p:cNvSpPr>
          <p:nvPr>
            <p:ph idx="1"/>
          </p:nvPr>
        </p:nvSpPr>
        <p:spPr/>
        <p:txBody>
          <a:bodyPr vert="horz" lIns="91440" tIns="45720" rIns="91440" bIns="45720" rtlCol="0" anchor="t">
            <a:normAutofit/>
          </a:bodyPr>
          <a:lstStyle/>
          <a:p>
            <a:r>
              <a:rPr lang="en-US" dirty="0">
                <a:ea typeface="+mn-lt"/>
                <a:cs typeface="+mn-lt"/>
              </a:rPr>
              <a:t>The response of the expert system may get wrong if the knowledge base contains the wrong information.</a:t>
            </a:r>
          </a:p>
          <a:p>
            <a:r>
              <a:rPr lang="en-US" dirty="0">
                <a:ea typeface="+mn-lt"/>
                <a:cs typeface="+mn-lt"/>
              </a:rPr>
              <a:t>Like a human being, it cannot produce a creative output for different scenarios.</a:t>
            </a:r>
          </a:p>
          <a:p>
            <a:r>
              <a:rPr lang="en-US" dirty="0">
                <a:ea typeface="+mn-lt"/>
                <a:cs typeface="+mn-lt"/>
              </a:rPr>
              <a:t>Its maintenance and development costs are very high.</a:t>
            </a:r>
          </a:p>
          <a:p>
            <a:r>
              <a:rPr lang="en-US" dirty="0">
                <a:ea typeface="+mn-lt"/>
                <a:cs typeface="+mn-lt"/>
              </a:rPr>
              <a:t>Knowledge acquisition for designing is much difficult.</a:t>
            </a:r>
            <a:endParaRPr lang="en-US" dirty="0"/>
          </a:p>
          <a:p>
            <a:r>
              <a:rPr lang="en-US" dirty="0">
                <a:ea typeface="+mn-lt"/>
                <a:cs typeface="+mn-lt"/>
              </a:rPr>
              <a:t>For each domain, we require a specific ES, which is one of the big limitations.</a:t>
            </a:r>
          </a:p>
          <a:p>
            <a:r>
              <a:rPr lang="en-US" dirty="0">
                <a:ea typeface="+mn-lt"/>
                <a:cs typeface="+mn-lt"/>
              </a:rPr>
              <a:t>It cannot learn from itself and hence requires manual updates.</a:t>
            </a:r>
          </a:p>
        </p:txBody>
      </p:sp>
    </p:spTree>
    <p:extLst>
      <p:ext uri="{BB962C8B-B14F-4D97-AF65-F5344CB8AC3E}">
        <p14:creationId xmlns:p14="http://schemas.microsoft.com/office/powerpoint/2010/main" val="1544093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C508-358D-56E7-392D-A8D589EDC8FD}"/>
              </a:ext>
            </a:extLst>
          </p:cNvPr>
          <p:cNvSpPr>
            <a:spLocks noGrp="1"/>
          </p:cNvSpPr>
          <p:nvPr>
            <p:ph type="title"/>
          </p:nvPr>
        </p:nvSpPr>
        <p:spPr/>
        <p:txBody>
          <a:bodyPr/>
          <a:lstStyle/>
          <a:p>
            <a:r>
              <a:rPr lang="en-US" dirty="0">
                <a:ea typeface="+mj-lt"/>
                <a:cs typeface="+mj-lt"/>
              </a:rPr>
              <a:t>Applications of Expert System</a:t>
            </a:r>
            <a:endParaRPr lang="en-US" dirty="0"/>
          </a:p>
        </p:txBody>
      </p:sp>
      <p:sp>
        <p:nvSpPr>
          <p:cNvPr id="3" name="Content Placeholder 2">
            <a:extLst>
              <a:ext uri="{FF2B5EF4-FFF2-40B4-BE49-F238E27FC236}">
                <a16:creationId xmlns:a16="http://schemas.microsoft.com/office/drawing/2014/main" id="{B0AAE0B8-27E5-00AE-D773-C38B0D18E872}"/>
              </a:ext>
            </a:extLst>
          </p:cNvPr>
          <p:cNvSpPr>
            <a:spLocks noGrp="1"/>
          </p:cNvSpPr>
          <p:nvPr>
            <p:ph idx="1"/>
          </p:nvPr>
        </p:nvSpPr>
        <p:spPr>
          <a:xfrm>
            <a:off x="838200" y="1825625"/>
            <a:ext cx="10959152" cy="4794890"/>
          </a:xfrm>
        </p:spPr>
        <p:txBody>
          <a:bodyPr vert="horz" lIns="91440" tIns="45720" rIns="91440" bIns="45720" rtlCol="0" anchor="t">
            <a:normAutofit fontScale="92500" lnSpcReduction="10000"/>
          </a:bodyPr>
          <a:lstStyle/>
          <a:p>
            <a:r>
              <a:rPr lang="en-US" b="1" dirty="0">
                <a:ea typeface="+mn-lt"/>
                <a:cs typeface="+mn-lt"/>
              </a:rPr>
              <a:t>In designing and manufacturing domain: </a:t>
            </a:r>
            <a:r>
              <a:rPr lang="en-US" dirty="0">
                <a:ea typeface="+mn-lt"/>
                <a:cs typeface="+mn-lt"/>
              </a:rPr>
              <a:t>It can be broadly used for designing and manufacturing physical devices such as camera lenses and automobiles.</a:t>
            </a:r>
            <a:endParaRPr lang="en-US" dirty="0">
              <a:ea typeface="Calibri" panose="020F0502020204030204"/>
              <a:cs typeface="Calibri" panose="020F0502020204030204"/>
            </a:endParaRPr>
          </a:p>
          <a:p>
            <a:r>
              <a:rPr lang="en-US" b="1" dirty="0">
                <a:ea typeface="+mn-lt"/>
                <a:cs typeface="+mn-lt"/>
              </a:rPr>
              <a:t>In the knowledge domain: </a:t>
            </a:r>
            <a:r>
              <a:rPr lang="en-US" dirty="0">
                <a:ea typeface="+mn-lt"/>
                <a:cs typeface="+mn-lt"/>
              </a:rPr>
              <a:t>These systems are primarily used for publishing the relevant knowledge to the users. The two popular ES used for this domain is an advisor and a tax advisor.</a:t>
            </a:r>
            <a:endParaRPr lang="en-US" dirty="0"/>
          </a:p>
          <a:p>
            <a:r>
              <a:rPr lang="en-US" b="1" dirty="0">
                <a:ea typeface="+mn-lt"/>
                <a:cs typeface="+mn-lt"/>
              </a:rPr>
              <a:t>In the finance domain: </a:t>
            </a:r>
            <a:r>
              <a:rPr lang="en-US" dirty="0">
                <a:ea typeface="+mn-lt"/>
                <a:cs typeface="+mn-lt"/>
              </a:rPr>
              <a:t>In the finance industries, it is used to detect any type of possible fraud, suspicious activity, and advise bankers that if they should provide loans for business or not.</a:t>
            </a:r>
            <a:endParaRPr lang="en-US" dirty="0"/>
          </a:p>
          <a:p>
            <a:r>
              <a:rPr lang="en-US" b="1" dirty="0">
                <a:ea typeface="+mn-lt"/>
                <a:cs typeface="+mn-lt"/>
              </a:rPr>
              <a:t>In the diagnosis and troubleshooting of devices: </a:t>
            </a:r>
            <a:r>
              <a:rPr lang="en-US" dirty="0">
                <a:ea typeface="+mn-lt"/>
                <a:cs typeface="+mn-lt"/>
              </a:rPr>
              <a:t>In medical diagnosis, the ES system is used, and it was the first area where these systems were used.</a:t>
            </a:r>
            <a:endParaRPr lang="en-US" dirty="0"/>
          </a:p>
          <a:p>
            <a:r>
              <a:rPr lang="en-US" b="1" dirty="0">
                <a:ea typeface="+mn-lt"/>
                <a:cs typeface="+mn-lt"/>
              </a:rPr>
              <a:t>Planning and Scheduling: </a:t>
            </a:r>
            <a:r>
              <a:rPr lang="en-US" dirty="0">
                <a:ea typeface="+mn-lt"/>
                <a:cs typeface="+mn-lt"/>
              </a:rPr>
              <a:t>The expert systems can also be used for planning and scheduling some particular tasks for achieving the goal of that task.</a:t>
            </a:r>
            <a:endParaRPr lang="en-US" dirty="0"/>
          </a:p>
          <a:p>
            <a:endParaRPr lang="en-US" dirty="0">
              <a:ea typeface="Calibri"/>
              <a:cs typeface="Calibri"/>
            </a:endParaRPr>
          </a:p>
        </p:txBody>
      </p:sp>
    </p:spTree>
    <p:extLst>
      <p:ext uri="{BB962C8B-B14F-4D97-AF65-F5344CB8AC3E}">
        <p14:creationId xmlns:p14="http://schemas.microsoft.com/office/powerpoint/2010/main" val="483517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E325-94D8-0801-7CD6-B7E9D18D1492}"/>
              </a:ext>
            </a:extLst>
          </p:cNvPr>
          <p:cNvSpPr>
            <a:spLocks noGrp="1"/>
          </p:cNvSpPr>
          <p:nvPr>
            <p:ph type="title"/>
          </p:nvPr>
        </p:nvSpPr>
        <p:spPr/>
        <p:txBody>
          <a:bodyPr/>
          <a:lstStyle/>
          <a:p>
            <a:r>
              <a:rPr lang="en-US" dirty="0">
                <a:ea typeface="+mj-lt"/>
                <a:cs typeface="+mj-lt"/>
              </a:rPr>
              <a:t>Expert System Tools</a:t>
            </a:r>
            <a:endParaRPr lang="en-US" dirty="0"/>
          </a:p>
        </p:txBody>
      </p:sp>
      <p:sp>
        <p:nvSpPr>
          <p:cNvPr id="3" name="Content Placeholder 2">
            <a:extLst>
              <a:ext uri="{FF2B5EF4-FFF2-40B4-BE49-F238E27FC236}">
                <a16:creationId xmlns:a16="http://schemas.microsoft.com/office/drawing/2014/main" id="{FAF4F802-B3E7-125E-8B14-724F9D6A0BF2}"/>
              </a:ext>
            </a:extLst>
          </p:cNvPr>
          <p:cNvSpPr>
            <a:spLocks noGrp="1"/>
          </p:cNvSpPr>
          <p:nvPr>
            <p:ph idx="1"/>
          </p:nvPr>
        </p:nvSpPr>
        <p:spPr/>
        <p:txBody>
          <a:bodyPr vert="horz" lIns="91440" tIns="45720" rIns="91440" bIns="45720" rtlCol="0" anchor="t">
            <a:normAutofit fontScale="85000" lnSpcReduction="10000"/>
          </a:bodyPr>
          <a:lstStyle/>
          <a:p>
            <a:r>
              <a:rPr lang="en-US" b="1" dirty="0">
                <a:ea typeface="+mn-lt"/>
                <a:cs typeface="+mn-lt"/>
              </a:rPr>
              <a:t>DENDRAL:</a:t>
            </a:r>
            <a:r>
              <a:rPr lang="en-US" dirty="0">
                <a:ea typeface="+mn-lt"/>
                <a:cs typeface="+mn-lt"/>
              </a:rPr>
              <a:t> It was an artificial intelligence project that was made as a chemical analysis expert system. It was used in organic chemistry to detect unknown organic molecules with the help of their mass spectra and knowledge base of chemistry.</a:t>
            </a:r>
            <a:endParaRPr lang="en-US" dirty="0">
              <a:ea typeface="Calibri" panose="020F0502020204030204"/>
              <a:cs typeface="Calibri" panose="020F0502020204030204"/>
            </a:endParaRPr>
          </a:p>
          <a:p>
            <a:r>
              <a:rPr lang="en-US" b="1" dirty="0">
                <a:ea typeface="+mn-lt"/>
                <a:cs typeface="+mn-lt"/>
              </a:rPr>
              <a:t>MYCIN:</a:t>
            </a:r>
            <a:r>
              <a:rPr lang="en-US" dirty="0">
                <a:ea typeface="+mn-lt"/>
                <a:cs typeface="+mn-lt"/>
              </a:rPr>
              <a:t> It was one of the earliest backward chaining expert systems that was designed to find the bacteria causing infections like </a:t>
            </a:r>
            <a:r>
              <a:rPr lang="en-US" dirty="0" err="1">
                <a:ea typeface="+mn-lt"/>
                <a:cs typeface="+mn-lt"/>
              </a:rPr>
              <a:t>bacteraemia</a:t>
            </a:r>
            <a:r>
              <a:rPr lang="en-US" dirty="0">
                <a:ea typeface="+mn-lt"/>
                <a:cs typeface="+mn-lt"/>
              </a:rPr>
              <a:t> and meningitis. It was also used for the recommendation of antibiotics and the diagnosis of blood clotting diseases.</a:t>
            </a:r>
            <a:endParaRPr lang="en-US" dirty="0"/>
          </a:p>
          <a:p>
            <a:r>
              <a:rPr lang="en-US" b="1" dirty="0">
                <a:ea typeface="+mn-lt"/>
                <a:cs typeface="+mn-lt"/>
              </a:rPr>
              <a:t>PXDES:</a:t>
            </a:r>
            <a:r>
              <a:rPr lang="en-US" dirty="0">
                <a:ea typeface="+mn-lt"/>
                <a:cs typeface="+mn-lt"/>
              </a:rPr>
              <a:t> It is an expert system that is used to determine the type and level of lung cancer. To determine the disease, it takes a picture from the upper body, which looks like the shadow. This shadow identifies the type and degree of harm.</a:t>
            </a:r>
            <a:endParaRPr lang="en-US" dirty="0"/>
          </a:p>
          <a:p>
            <a:r>
              <a:rPr lang="en-US" b="1" dirty="0" err="1">
                <a:ea typeface="+mn-lt"/>
                <a:cs typeface="+mn-lt"/>
              </a:rPr>
              <a:t>CaDeT</a:t>
            </a:r>
            <a:r>
              <a:rPr lang="en-US" b="1" dirty="0">
                <a:ea typeface="+mn-lt"/>
                <a:cs typeface="+mn-lt"/>
              </a:rPr>
              <a:t>: </a:t>
            </a:r>
            <a:r>
              <a:rPr lang="en-US" dirty="0">
                <a:ea typeface="+mn-lt"/>
                <a:cs typeface="+mn-lt"/>
              </a:rPr>
              <a:t>The </a:t>
            </a:r>
            <a:r>
              <a:rPr lang="en-US" dirty="0" err="1">
                <a:ea typeface="+mn-lt"/>
                <a:cs typeface="+mn-lt"/>
              </a:rPr>
              <a:t>CaDet</a:t>
            </a:r>
            <a:r>
              <a:rPr lang="en-US" dirty="0">
                <a:ea typeface="+mn-lt"/>
                <a:cs typeface="+mn-lt"/>
              </a:rPr>
              <a:t> expert system is a diagnostic support system that can detect cancer at early stages.</a:t>
            </a:r>
            <a:endParaRPr lang="en-US" dirty="0"/>
          </a:p>
        </p:txBody>
      </p:sp>
    </p:spTree>
    <p:extLst>
      <p:ext uri="{BB962C8B-B14F-4D97-AF65-F5344CB8AC3E}">
        <p14:creationId xmlns:p14="http://schemas.microsoft.com/office/powerpoint/2010/main" val="2203584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Hot air balloon in foggy mountains">
            <a:extLst>
              <a:ext uri="{FF2B5EF4-FFF2-40B4-BE49-F238E27FC236}">
                <a16:creationId xmlns:a16="http://schemas.microsoft.com/office/drawing/2014/main" id="{17B69D91-1985-60EE-6D12-BF5BD9CE4661}"/>
              </a:ext>
            </a:extLst>
          </p:cNvPr>
          <p:cNvPicPr>
            <a:picLocks noGrp="1" noChangeAspect="1"/>
          </p:cNvPicPr>
          <p:nvPr>
            <p:ph idx="1"/>
          </p:nvPr>
        </p:nvPicPr>
        <p:blipFill rotWithShape="1">
          <a:blip r:embed="rId2"/>
          <a:srcRect t="10525" b="5221"/>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6D6AC2F5-E620-864C-6B06-B22A260E904C}"/>
              </a:ext>
            </a:extLst>
          </p:cNvPr>
          <p:cNvSpPr txBox="1"/>
          <p:nvPr/>
        </p:nvSpPr>
        <p:spPr>
          <a:xfrm>
            <a:off x="7596187" y="4039352"/>
            <a:ext cx="32397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cs typeface="Calibri"/>
              </a:rPr>
              <a:t>Thank You</a:t>
            </a:r>
          </a:p>
        </p:txBody>
      </p:sp>
    </p:spTree>
    <p:extLst>
      <p:ext uri="{BB962C8B-B14F-4D97-AF65-F5344CB8AC3E}">
        <p14:creationId xmlns:p14="http://schemas.microsoft.com/office/powerpoint/2010/main" val="274083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E963C-4417-A60D-1D7F-7E7A32EDD63A}"/>
              </a:ext>
            </a:extLst>
          </p:cNvPr>
          <p:cNvSpPr>
            <a:spLocks noGrp="1"/>
          </p:cNvSpPr>
          <p:nvPr>
            <p:ph type="title"/>
          </p:nvPr>
        </p:nvSpPr>
        <p:spPr>
          <a:xfrm>
            <a:off x="838200" y="102263"/>
            <a:ext cx="10515600" cy="883290"/>
          </a:xfrm>
        </p:spPr>
        <p:txBody>
          <a:bodyPr>
            <a:normAutofit/>
          </a:bodyPr>
          <a:lstStyle/>
          <a:p>
            <a:pPr algn="ctr"/>
            <a:r>
              <a:rPr lang="en-US" sz="5200">
                <a:ea typeface="+mj-lt"/>
                <a:cs typeface="+mj-lt"/>
              </a:rPr>
              <a:t>What is an expert system?</a:t>
            </a:r>
          </a:p>
        </p:txBody>
      </p:sp>
      <p:graphicFrame>
        <p:nvGraphicFramePr>
          <p:cNvPr id="20" name="Content Placeholder 2">
            <a:extLst>
              <a:ext uri="{FF2B5EF4-FFF2-40B4-BE49-F238E27FC236}">
                <a16:creationId xmlns:a16="http://schemas.microsoft.com/office/drawing/2014/main" id="{E6C6D9BF-6293-9FAB-FE35-314001CB3308}"/>
              </a:ext>
            </a:extLst>
          </p:cNvPr>
          <p:cNvGraphicFramePr>
            <a:graphicFrameLocks noGrp="1"/>
          </p:cNvGraphicFramePr>
          <p:nvPr>
            <p:ph idx="1"/>
            <p:extLst>
              <p:ext uri="{D42A27DB-BD31-4B8C-83A1-F6EECF244321}">
                <p14:modId xmlns:p14="http://schemas.microsoft.com/office/powerpoint/2010/main" val="1026047056"/>
              </p:ext>
            </p:extLst>
          </p:nvPr>
        </p:nvGraphicFramePr>
        <p:xfrm>
          <a:off x="98947" y="1248771"/>
          <a:ext cx="11982732" cy="5376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98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E963C-4417-A60D-1D7F-7E7A32EDD63A}"/>
              </a:ext>
            </a:extLst>
          </p:cNvPr>
          <p:cNvSpPr>
            <a:spLocks noGrp="1"/>
          </p:cNvSpPr>
          <p:nvPr>
            <p:ph type="title"/>
          </p:nvPr>
        </p:nvSpPr>
        <p:spPr>
          <a:xfrm>
            <a:off x="838200" y="170502"/>
            <a:ext cx="10515600" cy="860544"/>
          </a:xfrm>
        </p:spPr>
        <p:txBody>
          <a:bodyPr>
            <a:normAutofit/>
          </a:bodyPr>
          <a:lstStyle/>
          <a:p>
            <a:pPr algn="ctr"/>
            <a:r>
              <a:rPr lang="en-US" sz="5200">
                <a:ea typeface="+mj-lt"/>
                <a:cs typeface="+mj-lt"/>
              </a:rPr>
              <a:t>What is an expert system?</a:t>
            </a:r>
          </a:p>
        </p:txBody>
      </p:sp>
      <p:graphicFrame>
        <p:nvGraphicFramePr>
          <p:cNvPr id="23" name="Content Placeholder 2">
            <a:extLst>
              <a:ext uri="{FF2B5EF4-FFF2-40B4-BE49-F238E27FC236}">
                <a16:creationId xmlns:a16="http://schemas.microsoft.com/office/drawing/2014/main" id="{A4F519CE-3833-228B-9E5B-3223D791AA3A}"/>
              </a:ext>
            </a:extLst>
          </p:cNvPr>
          <p:cNvGraphicFramePr>
            <a:graphicFrameLocks noGrp="1"/>
          </p:cNvGraphicFramePr>
          <p:nvPr>
            <p:ph idx="1"/>
            <p:extLst>
              <p:ext uri="{D42A27DB-BD31-4B8C-83A1-F6EECF244321}">
                <p14:modId xmlns:p14="http://schemas.microsoft.com/office/powerpoint/2010/main" val="471226851"/>
              </p:ext>
            </p:extLst>
          </p:nvPr>
        </p:nvGraphicFramePr>
        <p:xfrm>
          <a:off x="224051" y="1339756"/>
          <a:ext cx="11789390" cy="5205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0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963C-4417-A60D-1D7F-7E7A32EDD63A}"/>
              </a:ext>
            </a:extLst>
          </p:cNvPr>
          <p:cNvSpPr>
            <a:spLocks noGrp="1"/>
          </p:cNvSpPr>
          <p:nvPr>
            <p:ph type="title"/>
          </p:nvPr>
        </p:nvSpPr>
        <p:spPr>
          <a:xfrm>
            <a:off x="838200" y="69424"/>
            <a:ext cx="10515600" cy="1041236"/>
          </a:xfrm>
        </p:spPr>
        <p:txBody>
          <a:bodyPr>
            <a:normAutofit/>
          </a:bodyPr>
          <a:lstStyle/>
          <a:p>
            <a:r>
              <a:rPr lang="en-US" dirty="0">
                <a:ea typeface="+mj-lt"/>
                <a:cs typeface="+mj-lt"/>
              </a:rPr>
              <a:t>What is an expert system?</a:t>
            </a:r>
          </a:p>
        </p:txBody>
      </p:sp>
      <p:graphicFrame>
        <p:nvGraphicFramePr>
          <p:cNvPr id="7" name="Content Placeholder 2">
            <a:extLst>
              <a:ext uri="{FF2B5EF4-FFF2-40B4-BE49-F238E27FC236}">
                <a16:creationId xmlns:a16="http://schemas.microsoft.com/office/drawing/2014/main" id="{599EFE42-CBE9-AE00-EF40-547FB13C1412}"/>
              </a:ext>
            </a:extLst>
          </p:cNvPr>
          <p:cNvGraphicFramePr>
            <a:graphicFrameLocks noGrp="1"/>
          </p:cNvGraphicFramePr>
          <p:nvPr>
            <p:ph idx="1"/>
            <p:extLst>
              <p:ext uri="{D42A27DB-BD31-4B8C-83A1-F6EECF244321}">
                <p14:modId xmlns:p14="http://schemas.microsoft.com/office/powerpoint/2010/main" val="237654446"/>
              </p:ext>
            </p:extLst>
          </p:nvPr>
        </p:nvGraphicFramePr>
        <p:xfrm>
          <a:off x="428768" y="1416193"/>
          <a:ext cx="11334464" cy="5079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354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BF0A-253D-C78E-C5F9-F6E88BDBDCEE}"/>
              </a:ext>
            </a:extLst>
          </p:cNvPr>
          <p:cNvSpPr>
            <a:spLocks noGrp="1"/>
          </p:cNvSpPr>
          <p:nvPr>
            <p:ph type="title"/>
          </p:nvPr>
        </p:nvSpPr>
        <p:spPr>
          <a:xfrm>
            <a:off x="838200" y="365125"/>
            <a:ext cx="10515600" cy="768280"/>
          </a:xfrm>
        </p:spPr>
        <p:txBody>
          <a:bodyPr>
            <a:normAutofit/>
          </a:bodyPr>
          <a:lstStyle/>
          <a:p>
            <a:r>
              <a:rPr lang="en-US" sz="4000" dirty="0">
                <a:solidFill>
                  <a:srgbClr val="323232"/>
                </a:solidFill>
                <a:latin typeface="Corbel"/>
              </a:rPr>
              <a:t>EXPERT SYSTEM</a:t>
            </a:r>
            <a:endParaRPr lang="en-US"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04D8A3EB-0316-9DE5-C82A-3BF66D1843CC}"/>
              </a:ext>
            </a:extLst>
          </p:cNvPr>
          <p:cNvSpPr>
            <a:spLocks noGrp="1"/>
          </p:cNvSpPr>
          <p:nvPr>
            <p:ph idx="1"/>
          </p:nvPr>
        </p:nvSpPr>
        <p:spPr>
          <a:xfrm>
            <a:off x="565245" y="1825625"/>
            <a:ext cx="5989093" cy="4351338"/>
          </a:xfrm>
        </p:spPr>
        <p:txBody>
          <a:bodyPr vert="horz" lIns="91440" tIns="45720" rIns="91440" bIns="45720" rtlCol="0" anchor="t">
            <a:noAutofit/>
          </a:bodyPr>
          <a:lstStyle/>
          <a:p>
            <a:r>
              <a:rPr lang="en-US" sz="2400" b="1" dirty="0">
                <a:latin typeface="Corbel"/>
              </a:rPr>
              <a:t>Use of expert systems is specially recommended when:</a:t>
            </a:r>
            <a:endParaRPr lang="en-US" sz="2400">
              <a:ea typeface="Calibri" panose="020F0502020204030204"/>
              <a:cs typeface="Calibri" panose="020F0502020204030204"/>
            </a:endParaRPr>
          </a:p>
          <a:p>
            <a:r>
              <a:rPr lang="en-US" sz="2400" dirty="0">
                <a:latin typeface="Corbel"/>
              </a:rPr>
              <a:t>Human experts are difficult to find</a:t>
            </a:r>
            <a:endParaRPr lang="en-US" sz="2400" dirty="0">
              <a:ea typeface="Calibri"/>
              <a:cs typeface="Calibri"/>
            </a:endParaRPr>
          </a:p>
          <a:p>
            <a:r>
              <a:rPr lang="en-US" sz="2400" dirty="0">
                <a:latin typeface="Corbel"/>
              </a:rPr>
              <a:t>Human experts are expensive</a:t>
            </a:r>
            <a:endParaRPr lang="en-US" sz="2400" dirty="0">
              <a:ea typeface="Calibri"/>
              <a:cs typeface="Calibri"/>
            </a:endParaRPr>
          </a:p>
          <a:p>
            <a:r>
              <a:rPr lang="en-US" sz="2400" dirty="0">
                <a:latin typeface="Corbel"/>
              </a:rPr>
              <a:t>Knowledge improvement is important</a:t>
            </a:r>
            <a:endParaRPr lang="en-US" sz="2400" dirty="0">
              <a:ea typeface="Calibri"/>
              <a:cs typeface="Calibri"/>
            </a:endParaRPr>
          </a:p>
          <a:p>
            <a:r>
              <a:rPr lang="en-US" sz="2400" dirty="0">
                <a:latin typeface="Corbel"/>
              </a:rPr>
              <a:t>The available information is poor, partial, incomplete</a:t>
            </a:r>
            <a:endParaRPr lang="en-US" sz="2400" dirty="0">
              <a:ea typeface="Calibri"/>
              <a:cs typeface="Calibri"/>
            </a:endParaRPr>
          </a:p>
          <a:p>
            <a:r>
              <a:rPr lang="en-US" sz="2400" dirty="0">
                <a:latin typeface="Corbel"/>
              </a:rPr>
              <a:t>Problems are incompletely defined</a:t>
            </a:r>
            <a:endParaRPr lang="en-US" sz="2400" dirty="0">
              <a:ea typeface="Calibri"/>
              <a:cs typeface="Calibri"/>
            </a:endParaRPr>
          </a:p>
          <a:p>
            <a:r>
              <a:rPr lang="en-US" sz="2400" dirty="0">
                <a:latin typeface="Corbel"/>
              </a:rPr>
              <a:t>There is lack of knowledge among all those who need it</a:t>
            </a:r>
            <a:endParaRPr lang="en-US" sz="2400" dirty="0">
              <a:ea typeface="Calibri"/>
              <a:cs typeface="Calibri"/>
            </a:endParaRPr>
          </a:p>
          <a:p>
            <a:r>
              <a:rPr lang="en-US" sz="2400" dirty="0">
                <a:latin typeface="Corbel"/>
              </a:rPr>
              <a:t>The problem is rapidly changing legal rules and codes</a:t>
            </a:r>
            <a:endParaRPr lang="en-US" sz="2400" dirty="0">
              <a:ea typeface="Calibri"/>
              <a:cs typeface="Calibri"/>
            </a:endParaRPr>
          </a:p>
          <a:p>
            <a:endParaRPr lang="en-US" sz="3200" dirty="0">
              <a:ea typeface="Calibri"/>
              <a:cs typeface="Calibri"/>
            </a:endParaRPr>
          </a:p>
        </p:txBody>
      </p:sp>
      <p:sp>
        <p:nvSpPr>
          <p:cNvPr id="6" name="TextBox 5">
            <a:extLst>
              <a:ext uri="{FF2B5EF4-FFF2-40B4-BE49-F238E27FC236}">
                <a16:creationId xmlns:a16="http://schemas.microsoft.com/office/drawing/2014/main" id="{2F41B238-3377-5C88-6508-E5EFB487EF9A}"/>
              </a:ext>
            </a:extLst>
          </p:cNvPr>
          <p:cNvSpPr txBox="1"/>
          <p:nvPr/>
        </p:nvSpPr>
        <p:spPr>
          <a:xfrm>
            <a:off x="6896383" y="1767100"/>
            <a:ext cx="495726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orbel"/>
              </a:rPr>
              <a:t>Expert systems provide the following important features:</a:t>
            </a:r>
            <a:endParaRPr lang="en-US" sz="2400">
              <a:ea typeface="Calibri"/>
              <a:cs typeface="Calibri"/>
            </a:endParaRPr>
          </a:p>
          <a:p>
            <a:pPr marL="285750" indent="-285750">
              <a:buFont typeface="Arial"/>
              <a:buChar char="•"/>
            </a:pPr>
            <a:r>
              <a:rPr lang="en-US" sz="2400" dirty="0">
                <a:latin typeface="Corbel"/>
              </a:rPr>
              <a:t>Facility for non-expert personnel to solve problems that require some expertise</a:t>
            </a:r>
            <a:endParaRPr lang="en-US" sz="2400">
              <a:ea typeface="Calibri"/>
              <a:cs typeface="Calibri"/>
            </a:endParaRPr>
          </a:p>
          <a:p>
            <a:pPr marL="285750" indent="-285750">
              <a:buFont typeface="Arial"/>
              <a:buChar char="•"/>
            </a:pPr>
            <a:r>
              <a:rPr lang="en-US" sz="2400" dirty="0">
                <a:latin typeface="Corbel"/>
              </a:rPr>
              <a:t>Speedy solution </a:t>
            </a:r>
            <a:endParaRPr lang="en-US" sz="2400">
              <a:ea typeface="Calibri"/>
              <a:cs typeface="Calibri"/>
            </a:endParaRPr>
          </a:p>
          <a:p>
            <a:pPr marL="285750" indent="-285750">
              <a:buFont typeface="Arial"/>
              <a:buChar char="•"/>
            </a:pPr>
            <a:r>
              <a:rPr lang="en-US" sz="2400" dirty="0">
                <a:latin typeface="Corbel"/>
              </a:rPr>
              <a:t>Reliable solution</a:t>
            </a:r>
            <a:endParaRPr lang="en-US" sz="2400">
              <a:ea typeface="Calibri"/>
              <a:cs typeface="Calibri"/>
            </a:endParaRPr>
          </a:p>
          <a:p>
            <a:pPr marL="285750" indent="-285750">
              <a:buFont typeface="Arial"/>
              <a:buChar char="•"/>
            </a:pPr>
            <a:r>
              <a:rPr lang="en-US" sz="2400" dirty="0">
                <a:latin typeface="Corbel"/>
              </a:rPr>
              <a:t>Cost reduction</a:t>
            </a:r>
            <a:endParaRPr lang="en-US" sz="2400">
              <a:ea typeface="Calibri"/>
              <a:cs typeface="Calibri"/>
            </a:endParaRPr>
          </a:p>
          <a:p>
            <a:pPr marL="285750" indent="-285750">
              <a:buFont typeface="Arial"/>
              <a:buChar char="•"/>
            </a:pPr>
            <a:r>
              <a:rPr lang="en-US" sz="2400" dirty="0">
                <a:latin typeface="Corbel"/>
              </a:rPr>
              <a:t>Power to manage without human experts</a:t>
            </a:r>
            <a:endParaRPr lang="en-US" sz="2400">
              <a:ea typeface="Calibri"/>
              <a:cs typeface="Calibri"/>
            </a:endParaRPr>
          </a:p>
          <a:p>
            <a:pPr marL="285750" indent="-285750">
              <a:buFont typeface="Arial"/>
              <a:buChar char="•"/>
            </a:pPr>
            <a:r>
              <a:rPr lang="en-US" sz="2400" dirty="0">
                <a:latin typeface="Corbel"/>
              </a:rPr>
              <a:t>Wider areas of knowledge</a:t>
            </a:r>
            <a:endParaRPr lang="en-US" sz="2400">
              <a:ea typeface="Calibri"/>
              <a:cs typeface="Calibri"/>
            </a:endParaRPr>
          </a:p>
          <a:p>
            <a:br>
              <a:rPr lang="en-US" dirty="0"/>
            </a:br>
            <a:endParaRPr lang="en-US" sz="2400">
              <a:ea typeface="Calibri"/>
              <a:cs typeface="Calibri"/>
            </a:endParaRPr>
          </a:p>
        </p:txBody>
      </p:sp>
    </p:spTree>
    <p:extLst>
      <p:ext uri="{BB962C8B-B14F-4D97-AF65-F5344CB8AC3E}">
        <p14:creationId xmlns:p14="http://schemas.microsoft.com/office/powerpoint/2010/main" val="314016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E83285B7-3857-4E66-A92A-9E70867E543A}"/>
              </a:ext>
            </a:extLst>
          </p:cNvPr>
          <p:cNvPicPr>
            <a:picLocks noGrp="1" noChangeAspect="1"/>
          </p:cNvPicPr>
          <p:nvPr>
            <p:ph idx="1"/>
          </p:nvPr>
        </p:nvPicPr>
        <p:blipFill>
          <a:blip r:embed="rId2"/>
          <a:stretch>
            <a:fillRect/>
          </a:stretch>
        </p:blipFill>
        <p:spPr>
          <a:xfrm>
            <a:off x="643467" y="1179830"/>
            <a:ext cx="10905066" cy="4498338"/>
          </a:xfrm>
          <a:prstGeom prst="rect">
            <a:avLst/>
          </a:prstGeom>
        </p:spPr>
      </p:pic>
    </p:spTree>
    <p:extLst>
      <p:ext uri="{BB962C8B-B14F-4D97-AF65-F5344CB8AC3E}">
        <p14:creationId xmlns:p14="http://schemas.microsoft.com/office/powerpoint/2010/main" val="139050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788EC-19A0-5057-CD82-0036DE8E9EE3}"/>
              </a:ext>
            </a:extLst>
          </p:cNvPr>
          <p:cNvSpPr>
            <a:spLocks noGrp="1"/>
          </p:cNvSpPr>
          <p:nvPr>
            <p:ph type="title"/>
          </p:nvPr>
        </p:nvSpPr>
        <p:spPr>
          <a:xfrm>
            <a:off x="575097" y="212107"/>
            <a:ext cx="6263692" cy="949515"/>
          </a:xfrm>
        </p:spPr>
        <p:txBody>
          <a:bodyPr>
            <a:normAutofit/>
          </a:bodyPr>
          <a:lstStyle/>
          <a:p>
            <a:r>
              <a:rPr lang="en-US" sz="4000">
                <a:ea typeface="+mj-lt"/>
                <a:cs typeface="+mj-lt"/>
              </a:rPr>
              <a:t>FEATURES </a:t>
            </a:r>
            <a:endParaRPr lang="en-US" sz="4000"/>
          </a:p>
        </p:txBody>
      </p:sp>
      <p:sp>
        <p:nvSpPr>
          <p:cNvPr id="3" name="Content Placeholder 2">
            <a:extLst>
              <a:ext uri="{FF2B5EF4-FFF2-40B4-BE49-F238E27FC236}">
                <a16:creationId xmlns:a16="http://schemas.microsoft.com/office/drawing/2014/main" id="{95B9E3F5-711B-3068-2C57-45B96A39BCAA}"/>
              </a:ext>
            </a:extLst>
          </p:cNvPr>
          <p:cNvSpPr>
            <a:spLocks noGrp="1"/>
          </p:cNvSpPr>
          <p:nvPr>
            <p:ph idx="1"/>
          </p:nvPr>
        </p:nvSpPr>
        <p:spPr>
          <a:xfrm>
            <a:off x="324889" y="1279127"/>
            <a:ext cx="11518079" cy="5446376"/>
          </a:xfrm>
        </p:spPr>
        <p:txBody>
          <a:bodyPr vert="horz" lIns="91440" tIns="45720" rIns="91440" bIns="45720" rtlCol="0" anchor="t">
            <a:noAutofit/>
          </a:bodyPr>
          <a:lstStyle/>
          <a:p>
            <a:r>
              <a:rPr lang="en-US" sz="2400" dirty="0">
                <a:ea typeface="+mn-lt"/>
                <a:cs typeface="+mn-lt"/>
              </a:rPr>
              <a:t>We can represent knowledge in terms of Rules and Objects</a:t>
            </a:r>
            <a:endParaRPr lang="en-US" sz="2400" dirty="0">
              <a:ea typeface="Calibri" panose="020F0502020204030204"/>
              <a:cs typeface="Calibri" panose="020F0502020204030204"/>
            </a:endParaRPr>
          </a:p>
          <a:p>
            <a:r>
              <a:rPr lang="en-US" sz="2400" dirty="0">
                <a:ea typeface="+mn-lt"/>
                <a:cs typeface="+mn-lt"/>
              </a:rPr>
              <a:t>Knowledge is represented in IF-THEN rules</a:t>
            </a:r>
            <a:endParaRPr lang="en-US" sz="2400" dirty="0">
              <a:ea typeface="Calibri"/>
              <a:cs typeface="Calibri"/>
            </a:endParaRPr>
          </a:p>
          <a:p>
            <a:r>
              <a:rPr lang="en-US" sz="2400" dirty="0">
                <a:ea typeface="+mn-lt"/>
                <a:cs typeface="+mn-lt"/>
              </a:rPr>
              <a:t>EX: IF it is raining, THEN carry an umbrella , here the Knowledge Base (KB) consists of the fact that it is raining, it will match the condition of rule and upon whose satisfaction we conclude that we need to carry an umbrella</a:t>
            </a:r>
            <a:endParaRPr lang="en-US" sz="2400" dirty="0">
              <a:ea typeface="Calibri"/>
              <a:cs typeface="Calibri"/>
            </a:endParaRPr>
          </a:p>
          <a:p>
            <a:r>
              <a:rPr lang="en-US" sz="2400" dirty="0">
                <a:ea typeface="+mn-lt"/>
                <a:cs typeface="+mn-lt"/>
              </a:rPr>
              <a:t>We can built many significant expert system by expressing the knowledge of the expert in the form of rules. Rules can be Pattern-Match on objects well as fact.</a:t>
            </a:r>
            <a:endParaRPr lang="en-US" sz="2400" dirty="0">
              <a:ea typeface="Calibri"/>
              <a:cs typeface="Calibri"/>
            </a:endParaRPr>
          </a:p>
          <a:p>
            <a:r>
              <a:rPr lang="en-US" sz="2400" dirty="0">
                <a:ea typeface="+mn-lt"/>
                <a:cs typeface="+mn-lt"/>
              </a:rPr>
              <a:t>KB Expert system encompasses following entities:</a:t>
            </a:r>
            <a:endParaRPr lang="en-US" sz="2400" dirty="0">
              <a:ea typeface="Calibri"/>
              <a:cs typeface="Calibri"/>
            </a:endParaRPr>
          </a:p>
          <a:p>
            <a:pPr lvl="1"/>
            <a:r>
              <a:rPr lang="en-US" b="1" dirty="0">
                <a:ea typeface="+mn-lt"/>
                <a:cs typeface="+mn-lt"/>
              </a:rPr>
              <a:t>Knowledge Engineer: </a:t>
            </a:r>
            <a:r>
              <a:rPr lang="en-US" dirty="0">
                <a:ea typeface="+mn-lt"/>
                <a:cs typeface="+mn-lt"/>
              </a:rPr>
              <a:t> Human with background of computer science and AI</a:t>
            </a:r>
            <a:endParaRPr lang="en-US" dirty="0">
              <a:ea typeface="Calibri"/>
              <a:cs typeface="Calibri"/>
            </a:endParaRPr>
          </a:p>
          <a:p>
            <a:pPr lvl="1"/>
            <a:r>
              <a:rPr lang="en-US" b="1" dirty="0">
                <a:ea typeface="+mn-lt"/>
                <a:cs typeface="+mn-lt"/>
              </a:rPr>
              <a:t>Domain Expert</a:t>
            </a:r>
            <a:endParaRPr lang="en-US" b="1">
              <a:ea typeface="Calibri"/>
              <a:cs typeface="Calibri"/>
            </a:endParaRPr>
          </a:p>
          <a:p>
            <a:pPr lvl="1"/>
            <a:r>
              <a:rPr lang="en-US" b="1" dirty="0">
                <a:ea typeface="+mn-lt"/>
                <a:cs typeface="+mn-lt"/>
              </a:rPr>
              <a:t>Human Expert</a:t>
            </a:r>
            <a:endParaRPr lang="en-US" b="1" dirty="0">
              <a:ea typeface="Calibri"/>
              <a:cs typeface="Calibri"/>
            </a:endParaRPr>
          </a:p>
          <a:p>
            <a:endParaRPr lang="en-US" sz="2400" dirty="0">
              <a:ea typeface="Calibri"/>
              <a:cs typeface="Calibri"/>
            </a:endParaRPr>
          </a:p>
        </p:txBody>
      </p:sp>
    </p:spTree>
    <p:extLst>
      <p:ext uri="{BB962C8B-B14F-4D97-AF65-F5344CB8AC3E}">
        <p14:creationId xmlns:p14="http://schemas.microsoft.com/office/powerpoint/2010/main" val="217690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D861F1-F386-4A7D-A4BF-3BEB82DE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0A29C7-761C-A141-76FA-D538DD7F7C9C}"/>
              </a:ext>
            </a:extLst>
          </p:cNvPr>
          <p:cNvSpPr>
            <a:spLocks noGrp="1"/>
          </p:cNvSpPr>
          <p:nvPr>
            <p:ph type="title"/>
          </p:nvPr>
        </p:nvSpPr>
        <p:spPr>
          <a:xfrm>
            <a:off x="1115568" y="1032840"/>
            <a:ext cx="10168128" cy="757751"/>
          </a:xfrm>
        </p:spPr>
        <p:txBody>
          <a:bodyPr>
            <a:normAutofit/>
          </a:bodyPr>
          <a:lstStyle/>
          <a:p>
            <a:r>
              <a:rPr lang="en-US" sz="4000">
                <a:ea typeface="+mj-lt"/>
                <a:cs typeface="+mj-lt"/>
              </a:rPr>
              <a:t>Characteristics of Expert System</a:t>
            </a:r>
            <a:endParaRPr lang="en-US" sz="4000"/>
          </a:p>
        </p:txBody>
      </p:sp>
      <p:sp>
        <p:nvSpPr>
          <p:cNvPr id="12" name="Rectangle 1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7136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53805AD-B61A-BCFB-8DA9-C4E354DD9A9E}"/>
              </a:ext>
            </a:extLst>
          </p:cNvPr>
          <p:cNvSpPr>
            <a:spLocks noGrp="1"/>
          </p:cNvSpPr>
          <p:nvPr>
            <p:ph idx="1"/>
          </p:nvPr>
        </p:nvSpPr>
        <p:spPr>
          <a:xfrm>
            <a:off x="1035956" y="1961821"/>
            <a:ext cx="10588933" cy="3625163"/>
          </a:xfrm>
        </p:spPr>
        <p:txBody>
          <a:bodyPr vert="horz" lIns="91440" tIns="45720" rIns="91440" bIns="45720" rtlCol="0" anchor="t">
            <a:noAutofit/>
          </a:bodyPr>
          <a:lstStyle/>
          <a:p>
            <a:r>
              <a:rPr lang="en-US" sz="2600" b="1" dirty="0">
                <a:ea typeface="+mn-lt"/>
                <a:cs typeface="+mn-lt"/>
              </a:rPr>
              <a:t>High Performance: </a:t>
            </a:r>
            <a:r>
              <a:rPr lang="en-US" sz="2600" dirty="0">
                <a:ea typeface="+mn-lt"/>
                <a:cs typeface="+mn-lt"/>
              </a:rPr>
              <a:t>The expert system provides high performance for solving any type of complex problem of a specific domain with high efficiency and accuracy.</a:t>
            </a:r>
            <a:endParaRPr lang="en-US" sz="2600" dirty="0">
              <a:ea typeface="Calibri" panose="020F0502020204030204"/>
              <a:cs typeface="Calibri" panose="020F0502020204030204"/>
            </a:endParaRPr>
          </a:p>
          <a:p>
            <a:r>
              <a:rPr lang="en-US" sz="2600" b="1" dirty="0">
                <a:ea typeface="+mn-lt"/>
                <a:cs typeface="+mn-lt"/>
              </a:rPr>
              <a:t>Understandable: </a:t>
            </a:r>
            <a:r>
              <a:rPr lang="en-US" sz="2600" dirty="0">
                <a:ea typeface="+mn-lt"/>
                <a:cs typeface="+mn-lt"/>
              </a:rPr>
              <a:t>It responds in a way that can be easily understandable by the user. It can take input in human language and provides the output in the same way.</a:t>
            </a:r>
            <a:endParaRPr lang="en-US" sz="2600">
              <a:ea typeface="Calibri"/>
              <a:cs typeface="Calibri"/>
            </a:endParaRPr>
          </a:p>
          <a:p>
            <a:r>
              <a:rPr lang="en-US" sz="2600" b="1" dirty="0">
                <a:ea typeface="+mn-lt"/>
                <a:cs typeface="+mn-lt"/>
              </a:rPr>
              <a:t>Reliable: </a:t>
            </a:r>
            <a:r>
              <a:rPr lang="en-US" sz="2600" dirty="0">
                <a:ea typeface="+mn-lt"/>
                <a:cs typeface="+mn-lt"/>
              </a:rPr>
              <a:t>It is much reliable for generating an efficient and accurate output.</a:t>
            </a:r>
            <a:endParaRPr lang="en-US" sz="2600">
              <a:ea typeface="Calibri"/>
              <a:cs typeface="Calibri"/>
            </a:endParaRPr>
          </a:p>
          <a:p>
            <a:r>
              <a:rPr lang="en-US" sz="2600" b="1" dirty="0">
                <a:ea typeface="+mn-lt"/>
                <a:cs typeface="+mn-lt"/>
              </a:rPr>
              <a:t>Highly responsive:</a:t>
            </a:r>
            <a:r>
              <a:rPr lang="en-US" sz="2600" dirty="0">
                <a:ea typeface="+mn-lt"/>
                <a:cs typeface="+mn-lt"/>
              </a:rPr>
              <a:t> ES provides the result for any complex query within a very short period of time.</a:t>
            </a:r>
            <a:endParaRPr lang="en-US" sz="2600">
              <a:ea typeface="Calibri"/>
              <a:cs typeface="Calibri"/>
            </a:endParaRPr>
          </a:p>
        </p:txBody>
      </p:sp>
    </p:spTree>
    <p:extLst>
      <p:ext uri="{BB962C8B-B14F-4D97-AF65-F5344CB8AC3E}">
        <p14:creationId xmlns:p14="http://schemas.microsoft.com/office/powerpoint/2010/main" val="5252778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Expert System </vt:lpstr>
      <vt:lpstr>Course Outline</vt:lpstr>
      <vt:lpstr>What is an expert system?</vt:lpstr>
      <vt:lpstr>What is an expert system?</vt:lpstr>
      <vt:lpstr>What is an expert system?</vt:lpstr>
      <vt:lpstr>EXPERT SYSTEM</vt:lpstr>
      <vt:lpstr>PowerPoint Presentation</vt:lpstr>
      <vt:lpstr>FEATURES </vt:lpstr>
      <vt:lpstr>Characteristics of Expert System</vt:lpstr>
      <vt:lpstr>Components of Expert System</vt:lpstr>
      <vt:lpstr>PowerPoint Presentation</vt:lpstr>
      <vt:lpstr>User Interface</vt:lpstr>
      <vt:lpstr>Inference Engine(Rules of Engine)</vt:lpstr>
      <vt:lpstr>Inference Engine(Rules of Engine)</vt:lpstr>
      <vt:lpstr>Knowledge Base</vt:lpstr>
      <vt:lpstr>Knowledge Base</vt:lpstr>
      <vt:lpstr>Development of Expert System</vt:lpstr>
      <vt:lpstr>Development of Expert System</vt:lpstr>
      <vt:lpstr>Participants in the development of Expert System</vt:lpstr>
      <vt:lpstr>PROBABILITY BASED EXPERT SYSTEM</vt:lpstr>
      <vt:lpstr>PROBABILITY BASED EXPERT SYSTEM</vt:lpstr>
      <vt:lpstr>PowerPoint Presentation</vt:lpstr>
      <vt:lpstr>Advantages of Expert System</vt:lpstr>
      <vt:lpstr>Limitations of Expert System</vt:lpstr>
      <vt:lpstr>Applications of Expert System</vt:lpstr>
      <vt:lpstr>Expert System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dc:title>
  <dc:creator/>
  <cp:lastModifiedBy/>
  <cp:revision>277</cp:revision>
  <dcterms:created xsi:type="dcterms:W3CDTF">2023-04-23T03:32:43Z</dcterms:created>
  <dcterms:modified xsi:type="dcterms:W3CDTF">2023-07-04T01:26:01Z</dcterms:modified>
</cp:coreProperties>
</file>