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8" r:id="rId6"/>
    <p:sldId id="289" r:id="rId7"/>
    <p:sldId id="260" r:id="rId8"/>
    <p:sldId id="261" r:id="rId9"/>
    <p:sldId id="281" r:id="rId10"/>
    <p:sldId id="282" r:id="rId11"/>
    <p:sldId id="284" r:id="rId12"/>
    <p:sldId id="283" r:id="rId13"/>
    <p:sldId id="285" r:id="rId14"/>
    <p:sldId id="286" r:id="rId15"/>
    <p:sldId id="287" r:id="rId16"/>
    <p:sldId id="262" r:id="rId17"/>
    <p:sldId id="263" r:id="rId18"/>
    <p:sldId id="265" r:id="rId19"/>
    <p:sldId id="266" r:id="rId20"/>
    <p:sldId id="267" r:id="rId21"/>
    <p:sldId id="268" r:id="rId22"/>
    <p:sldId id="269" r:id="rId23"/>
    <p:sldId id="270" r:id="rId24"/>
    <p:sldId id="290" r:id="rId25"/>
    <p:sldId id="274" r:id="rId26"/>
    <p:sldId id="271" r:id="rId27"/>
    <p:sldId id="272" r:id="rId28"/>
    <p:sldId id="273" r:id="rId29"/>
    <p:sldId id="275" r:id="rId30"/>
    <p:sldId id="276" r:id="rId31"/>
    <p:sldId id="277" r:id="rId32"/>
    <p:sldId id="278"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5A9758-A819-40FF-B9D2-C9F88670D26B}" v="685" dt="2024-06-28T04:11:51.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BAEBBA63-C156-48FC-BA32-778B0F704352}"/>
    <pc:docChg chg="addSld modSld">
      <pc:chgData name="Ashok Basnet" userId="b75f6f4236b527a2" providerId="Windows Live" clId="Web-{BAEBBA63-C156-48FC-BA32-778B0F704352}" dt="2023-07-05T02:12:58.890" v="83" actId="20577"/>
      <pc:docMkLst>
        <pc:docMk/>
      </pc:docMkLst>
      <pc:sldChg chg="modSp">
        <pc:chgData name="Ashok Basnet" userId="b75f6f4236b527a2" providerId="Windows Live" clId="Web-{BAEBBA63-C156-48FC-BA32-778B0F704352}" dt="2023-07-05T01:31:47.627" v="1" actId="20577"/>
        <pc:sldMkLst>
          <pc:docMk/>
          <pc:sldMk cId="1668291000" sldId="258"/>
        </pc:sldMkLst>
        <pc:spChg chg="mod">
          <ac:chgData name="Ashok Basnet" userId="b75f6f4236b527a2" providerId="Windows Live" clId="Web-{BAEBBA63-C156-48FC-BA32-778B0F704352}" dt="2023-07-05T01:31:47.627" v="1" actId="20577"/>
          <ac:spMkLst>
            <pc:docMk/>
            <pc:sldMk cId="1668291000" sldId="258"/>
            <ac:spMk id="3" creationId="{0F845FDD-09F9-C6B4-EF9B-DDC86FD91524}"/>
          </ac:spMkLst>
        </pc:spChg>
      </pc:sldChg>
      <pc:sldChg chg="modSp">
        <pc:chgData name="Ashok Basnet" userId="b75f6f4236b527a2" providerId="Windows Live" clId="Web-{BAEBBA63-C156-48FC-BA32-778B0F704352}" dt="2023-07-05T01:32:00.830" v="3" actId="20577"/>
        <pc:sldMkLst>
          <pc:docMk/>
          <pc:sldMk cId="2093860164" sldId="259"/>
        </pc:sldMkLst>
        <pc:spChg chg="mod">
          <ac:chgData name="Ashok Basnet" userId="b75f6f4236b527a2" providerId="Windows Live" clId="Web-{BAEBBA63-C156-48FC-BA32-778B0F704352}" dt="2023-07-05T01:32:00.830" v="3" actId="20577"/>
          <ac:spMkLst>
            <pc:docMk/>
            <pc:sldMk cId="2093860164" sldId="259"/>
            <ac:spMk id="3" creationId="{7E12BB17-3D48-D27F-4D51-0A61C0AC3627}"/>
          </ac:spMkLst>
        </pc:spChg>
      </pc:sldChg>
      <pc:sldChg chg="modSp">
        <pc:chgData name="Ashok Basnet" userId="b75f6f4236b527a2" providerId="Windows Live" clId="Web-{BAEBBA63-C156-48FC-BA32-778B0F704352}" dt="2023-07-05T01:36:49.056" v="7" actId="20577"/>
        <pc:sldMkLst>
          <pc:docMk/>
          <pc:sldMk cId="2108139713" sldId="261"/>
        </pc:sldMkLst>
        <pc:spChg chg="mod">
          <ac:chgData name="Ashok Basnet" userId="b75f6f4236b527a2" providerId="Windows Live" clId="Web-{BAEBBA63-C156-48FC-BA32-778B0F704352}" dt="2023-07-05T01:36:49.056" v="7" actId="20577"/>
          <ac:spMkLst>
            <pc:docMk/>
            <pc:sldMk cId="2108139713" sldId="261"/>
            <ac:spMk id="3" creationId="{32104530-3D05-25B9-46F3-4A582308F0BB}"/>
          </ac:spMkLst>
        </pc:spChg>
      </pc:sldChg>
      <pc:sldChg chg="modSp">
        <pc:chgData name="Ashok Basnet" userId="b75f6f4236b527a2" providerId="Windows Live" clId="Web-{BAEBBA63-C156-48FC-BA32-778B0F704352}" dt="2023-07-05T01:48:13.151" v="13" actId="20577"/>
        <pc:sldMkLst>
          <pc:docMk/>
          <pc:sldMk cId="1203598904" sldId="263"/>
        </pc:sldMkLst>
        <pc:spChg chg="mod">
          <ac:chgData name="Ashok Basnet" userId="b75f6f4236b527a2" providerId="Windows Live" clId="Web-{BAEBBA63-C156-48FC-BA32-778B0F704352}" dt="2023-07-05T01:48:13.151" v="13" actId="20577"/>
          <ac:spMkLst>
            <pc:docMk/>
            <pc:sldMk cId="1203598904" sldId="263"/>
            <ac:spMk id="3" creationId="{AB58E40B-6204-DF63-F707-1DCF6E3C2991}"/>
          </ac:spMkLst>
        </pc:spChg>
      </pc:sldChg>
      <pc:sldChg chg="modSp">
        <pc:chgData name="Ashok Basnet" userId="b75f6f4236b527a2" providerId="Windows Live" clId="Web-{BAEBBA63-C156-48FC-BA32-778B0F704352}" dt="2023-07-05T01:48:37.214" v="18" actId="20577"/>
        <pc:sldMkLst>
          <pc:docMk/>
          <pc:sldMk cId="4175172723" sldId="264"/>
        </pc:sldMkLst>
        <pc:spChg chg="mod">
          <ac:chgData name="Ashok Basnet" userId="b75f6f4236b527a2" providerId="Windows Live" clId="Web-{BAEBBA63-C156-48FC-BA32-778B0F704352}" dt="2023-07-05T01:48:37.214" v="18" actId="20577"/>
          <ac:spMkLst>
            <pc:docMk/>
            <pc:sldMk cId="4175172723" sldId="264"/>
            <ac:spMk id="3" creationId="{F79FCB57-FDA4-1020-8E4D-9B2C265C8CA3}"/>
          </ac:spMkLst>
        </pc:spChg>
      </pc:sldChg>
      <pc:sldChg chg="modSp">
        <pc:chgData name="Ashok Basnet" userId="b75f6f4236b527a2" providerId="Windows Live" clId="Web-{BAEBBA63-C156-48FC-BA32-778B0F704352}" dt="2023-07-05T02:00:08.981" v="20" actId="20577"/>
        <pc:sldMkLst>
          <pc:docMk/>
          <pc:sldMk cId="2746135676" sldId="265"/>
        </pc:sldMkLst>
        <pc:spChg chg="mod">
          <ac:chgData name="Ashok Basnet" userId="b75f6f4236b527a2" providerId="Windows Live" clId="Web-{BAEBBA63-C156-48FC-BA32-778B0F704352}" dt="2023-07-05T02:00:08.981" v="20" actId="20577"/>
          <ac:spMkLst>
            <pc:docMk/>
            <pc:sldMk cId="2746135676" sldId="265"/>
            <ac:spMk id="3" creationId="{09ED1B2E-0C06-6C81-FDA2-33B4DC477315}"/>
          </ac:spMkLst>
        </pc:spChg>
      </pc:sldChg>
      <pc:sldChg chg="modSp">
        <pc:chgData name="Ashok Basnet" userId="b75f6f4236b527a2" providerId="Windows Live" clId="Web-{BAEBBA63-C156-48FC-BA32-778B0F704352}" dt="2023-07-05T02:01:09.076" v="23" actId="14100"/>
        <pc:sldMkLst>
          <pc:docMk/>
          <pc:sldMk cId="3216641035" sldId="267"/>
        </pc:sldMkLst>
        <pc:spChg chg="mod">
          <ac:chgData name="Ashok Basnet" userId="b75f6f4236b527a2" providerId="Windows Live" clId="Web-{BAEBBA63-C156-48FC-BA32-778B0F704352}" dt="2023-07-05T02:01:09.076" v="23" actId="14100"/>
          <ac:spMkLst>
            <pc:docMk/>
            <pc:sldMk cId="3216641035" sldId="267"/>
            <ac:spMk id="3" creationId="{22CE3CCB-647E-920F-5ACD-92CDD40D7947}"/>
          </ac:spMkLst>
        </pc:spChg>
      </pc:sldChg>
      <pc:sldChg chg="modSp">
        <pc:chgData name="Ashok Basnet" userId="b75f6f4236b527a2" providerId="Windows Live" clId="Web-{BAEBBA63-C156-48FC-BA32-778B0F704352}" dt="2023-07-05T02:06:05.568" v="25" actId="20577"/>
        <pc:sldMkLst>
          <pc:docMk/>
          <pc:sldMk cId="3160689381" sldId="270"/>
        </pc:sldMkLst>
        <pc:spChg chg="mod">
          <ac:chgData name="Ashok Basnet" userId="b75f6f4236b527a2" providerId="Windows Live" clId="Web-{BAEBBA63-C156-48FC-BA32-778B0F704352}" dt="2023-07-05T02:06:05.568" v="25" actId="20577"/>
          <ac:spMkLst>
            <pc:docMk/>
            <pc:sldMk cId="3160689381" sldId="270"/>
            <ac:spMk id="3" creationId="{72974C0D-3058-E0F8-F673-13FB56749F7B}"/>
          </ac:spMkLst>
        </pc:spChg>
      </pc:sldChg>
      <pc:sldChg chg="modSp">
        <pc:chgData name="Ashok Basnet" userId="b75f6f4236b527a2" providerId="Windows Live" clId="Web-{BAEBBA63-C156-48FC-BA32-778B0F704352}" dt="2023-07-05T02:06:26.865" v="28" actId="20577"/>
        <pc:sldMkLst>
          <pc:docMk/>
          <pc:sldMk cId="383867232" sldId="271"/>
        </pc:sldMkLst>
        <pc:spChg chg="mod">
          <ac:chgData name="Ashok Basnet" userId="b75f6f4236b527a2" providerId="Windows Live" clId="Web-{BAEBBA63-C156-48FC-BA32-778B0F704352}" dt="2023-07-05T02:06:26.865" v="28" actId="20577"/>
          <ac:spMkLst>
            <pc:docMk/>
            <pc:sldMk cId="383867232" sldId="271"/>
            <ac:spMk id="3" creationId="{D3F85FD6-1D3B-19E2-76F0-4F3B3F7047F9}"/>
          </ac:spMkLst>
        </pc:spChg>
      </pc:sldChg>
      <pc:sldChg chg="modSp">
        <pc:chgData name="Ashok Basnet" userId="b75f6f4236b527a2" providerId="Windows Live" clId="Web-{BAEBBA63-C156-48FC-BA32-778B0F704352}" dt="2023-07-05T02:06:42.772" v="31" actId="20577"/>
        <pc:sldMkLst>
          <pc:docMk/>
          <pc:sldMk cId="3962893513" sldId="272"/>
        </pc:sldMkLst>
        <pc:spChg chg="mod">
          <ac:chgData name="Ashok Basnet" userId="b75f6f4236b527a2" providerId="Windows Live" clId="Web-{BAEBBA63-C156-48FC-BA32-778B0F704352}" dt="2023-07-05T02:06:42.772" v="31" actId="20577"/>
          <ac:spMkLst>
            <pc:docMk/>
            <pc:sldMk cId="3962893513" sldId="272"/>
            <ac:spMk id="3" creationId="{D3F85FD6-1D3B-19E2-76F0-4F3B3F7047F9}"/>
          </ac:spMkLst>
        </pc:spChg>
      </pc:sldChg>
      <pc:sldChg chg="modSp">
        <pc:chgData name="Ashok Basnet" userId="b75f6f4236b527a2" providerId="Windows Live" clId="Web-{BAEBBA63-C156-48FC-BA32-778B0F704352}" dt="2023-07-05T02:09:28.057" v="45" actId="14100"/>
        <pc:sldMkLst>
          <pc:docMk/>
          <pc:sldMk cId="3469160614" sldId="273"/>
        </pc:sldMkLst>
        <pc:spChg chg="mod">
          <ac:chgData name="Ashok Basnet" userId="b75f6f4236b527a2" providerId="Windows Live" clId="Web-{BAEBBA63-C156-48FC-BA32-778B0F704352}" dt="2023-07-05T02:08:49.900" v="39" actId="20577"/>
          <ac:spMkLst>
            <pc:docMk/>
            <pc:sldMk cId="3469160614" sldId="273"/>
            <ac:spMk id="2" creationId="{6D0DF935-1474-F06F-0EAC-85888C3E3D46}"/>
          </ac:spMkLst>
        </pc:spChg>
        <pc:spChg chg="mod">
          <ac:chgData name="Ashok Basnet" userId="b75f6f4236b527a2" providerId="Windows Live" clId="Web-{BAEBBA63-C156-48FC-BA32-778B0F704352}" dt="2023-07-05T02:09:28.057" v="45" actId="14100"/>
          <ac:spMkLst>
            <pc:docMk/>
            <pc:sldMk cId="3469160614" sldId="273"/>
            <ac:spMk id="3" creationId="{E4D1D341-2BB0-F96B-47E4-06B95025E9E1}"/>
          </ac:spMkLst>
        </pc:spChg>
      </pc:sldChg>
      <pc:sldChg chg="addSp delSp modSp new mod setBg">
        <pc:chgData name="Ashok Basnet" userId="b75f6f4236b527a2" providerId="Windows Live" clId="Web-{BAEBBA63-C156-48FC-BA32-778B0F704352}" dt="2023-07-05T02:08:13.618" v="37" actId="1076"/>
        <pc:sldMkLst>
          <pc:docMk/>
          <pc:sldMk cId="1163978000" sldId="274"/>
        </pc:sldMkLst>
        <pc:spChg chg="del">
          <ac:chgData name="Ashok Basnet" userId="b75f6f4236b527a2" providerId="Windows Live" clId="Web-{BAEBBA63-C156-48FC-BA32-778B0F704352}" dt="2023-07-05T02:07:54.711" v="34"/>
          <ac:spMkLst>
            <pc:docMk/>
            <pc:sldMk cId="1163978000" sldId="274"/>
            <ac:spMk id="2" creationId="{2744534C-3A4A-87F8-EC2B-7CDDDC78509D}"/>
          </ac:spMkLst>
        </pc:spChg>
        <pc:spChg chg="del">
          <ac:chgData name="Ashok Basnet" userId="b75f6f4236b527a2" providerId="Windows Live" clId="Web-{BAEBBA63-C156-48FC-BA32-778B0F704352}" dt="2023-07-05T02:07:50.148" v="33"/>
          <ac:spMkLst>
            <pc:docMk/>
            <pc:sldMk cId="1163978000" sldId="274"/>
            <ac:spMk id="3" creationId="{2B4FB97D-3CCF-0CBD-A6E5-4FA5F5935A57}"/>
          </ac:spMkLst>
        </pc:spChg>
        <pc:picChg chg="add mod ord">
          <ac:chgData name="Ashok Basnet" userId="b75f6f4236b527a2" providerId="Windows Live" clId="Web-{BAEBBA63-C156-48FC-BA32-778B0F704352}" dt="2023-07-05T02:08:13.618" v="37" actId="1076"/>
          <ac:picMkLst>
            <pc:docMk/>
            <pc:sldMk cId="1163978000" sldId="274"/>
            <ac:picMk id="4" creationId="{5673D6C4-C0C5-227E-21AA-CD3C081BB8BB}"/>
          </ac:picMkLst>
        </pc:picChg>
      </pc:sldChg>
      <pc:sldChg chg="modSp new">
        <pc:chgData name="Ashok Basnet" userId="b75f6f4236b527a2" providerId="Windows Live" clId="Web-{BAEBBA63-C156-48FC-BA32-778B0F704352}" dt="2023-07-05T02:10:11.246" v="53" actId="20577"/>
        <pc:sldMkLst>
          <pc:docMk/>
          <pc:sldMk cId="926859303" sldId="275"/>
        </pc:sldMkLst>
        <pc:spChg chg="mod">
          <ac:chgData name="Ashok Basnet" userId="b75f6f4236b527a2" providerId="Windows Live" clId="Web-{BAEBBA63-C156-48FC-BA32-778B0F704352}" dt="2023-07-05T02:10:06.089" v="51" actId="20577"/>
          <ac:spMkLst>
            <pc:docMk/>
            <pc:sldMk cId="926859303" sldId="275"/>
            <ac:spMk id="2" creationId="{7F815108-70A1-D30F-EC9F-6E43C35AA704}"/>
          </ac:spMkLst>
        </pc:spChg>
        <pc:spChg chg="mod">
          <ac:chgData name="Ashok Basnet" userId="b75f6f4236b527a2" providerId="Windows Live" clId="Web-{BAEBBA63-C156-48FC-BA32-778B0F704352}" dt="2023-07-05T02:10:11.246" v="53" actId="20577"/>
          <ac:spMkLst>
            <pc:docMk/>
            <pc:sldMk cId="926859303" sldId="275"/>
            <ac:spMk id="3" creationId="{57853B5E-60CC-B676-AABE-D6B3EDE9255F}"/>
          </ac:spMkLst>
        </pc:spChg>
      </pc:sldChg>
      <pc:sldChg chg="modSp new">
        <pc:chgData name="Ashok Basnet" userId="b75f6f4236b527a2" providerId="Windows Live" clId="Web-{BAEBBA63-C156-48FC-BA32-778B0F704352}" dt="2023-07-05T02:10:46.137" v="59" actId="20577"/>
        <pc:sldMkLst>
          <pc:docMk/>
          <pc:sldMk cId="3613834737" sldId="276"/>
        </pc:sldMkLst>
        <pc:spChg chg="mod">
          <ac:chgData name="Ashok Basnet" userId="b75f6f4236b527a2" providerId="Windows Live" clId="Web-{BAEBBA63-C156-48FC-BA32-778B0F704352}" dt="2023-07-05T02:10:42.262" v="56" actId="20577"/>
          <ac:spMkLst>
            <pc:docMk/>
            <pc:sldMk cId="3613834737" sldId="276"/>
            <ac:spMk id="2" creationId="{706D1ACE-2DD9-73A5-825F-995468730E61}"/>
          </ac:spMkLst>
        </pc:spChg>
        <pc:spChg chg="mod">
          <ac:chgData name="Ashok Basnet" userId="b75f6f4236b527a2" providerId="Windows Live" clId="Web-{BAEBBA63-C156-48FC-BA32-778B0F704352}" dt="2023-07-05T02:10:46.137" v="59" actId="20577"/>
          <ac:spMkLst>
            <pc:docMk/>
            <pc:sldMk cId="3613834737" sldId="276"/>
            <ac:spMk id="3" creationId="{1F090B9A-D8F8-6156-1455-DF57FB15B938}"/>
          </ac:spMkLst>
        </pc:spChg>
      </pc:sldChg>
      <pc:sldChg chg="modSp new">
        <pc:chgData name="Ashok Basnet" userId="b75f6f4236b527a2" providerId="Windows Live" clId="Web-{BAEBBA63-C156-48FC-BA32-778B0F704352}" dt="2023-07-05T02:11:20.247" v="66" actId="20577"/>
        <pc:sldMkLst>
          <pc:docMk/>
          <pc:sldMk cId="3968007633" sldId="277"/>
        </pc:sldMkLst>
        <pc:spChg chg="mod">
          <ac:chgData name="Ashok Basnet" userId="b75f6f4236b527a2" providerId="Windows Live" clId="Web-{BAEBBA63-C156-48FC-BA32-778B0F704352}" dt="2023-07-05T02:11:15.763" v="63" actId="20577"/>
          <ac:spMkLst>
            <pc:docMk/>
            <pc:sldMk cId="3968007633" sldId="277"/>
            <ac:spMk id="2" creationId="{1C634244-6749-D4AA-0375-9255BCB1CDE6}"/>
          </ac:spMkLst>
        </pc:spChg>
        <pc:spChg chg="mod">
          <ac:chgData name="Ashok Basnet" userId="b75f6f4236b527a2" providerId="Windows Live" clId="Web-{BAEBBA63-C156-48FC-BA32-778B0F704352}" dt="2023-07-05T02:11:20.247" v="66" actId="20577"/>
          <ac:spMkLst>
            <pc:docMk/>
            <pc:sldMk cId="3968007633" sldId="277"/>
            <ac:spMk id="3" creationId="{0DD92999-084D-651A-6A0F-2E6894B91BAD}"/>
          </ac:spMkLst>
        </pc:spChg>
      </pc:sldChg>
      <pc:sldChg chg="modSp new">
        <pc:chgData name="Ashok Basnet" userId="b75f6f4236b527a2" providerId="Windows Live" clId="Web-{BAEBBA63-C156-48FC-BA32-778B0F704352}" dt="2023-07-05T02:11:44.935" v="71" actId="20577"/>
        <pc:sldMkLst>
          <pc:docMk/>
          <pc:sldMk cId="3342263446" sldId="278"/>
        </pc:sldMkLst>
        <pc:spChg chg="mod">
          <ac:chgData name="Ashok Basnet" userId="b75f6f4236b527a2" providerId="Windows Live" clId="Web-{BAEBBA63-C156-48FC-BA32-778B0F704352}" dt="2023-07-05T02:11:39.935" v="69" actId="20577"/>
          <ac:spMkLst>
            <pc:docMk/>
            <pc:sldMk cId="3342263446" sldId="278"/>
            <ac:spMk id="2" creationId="{15885CFB-CF5B-8A9D-0E65-332994A583BD}"/>
          </ac:spMkLst>
        </pc:spChg>
        <pc:spChg chg="mod">
          <ac:chgData name="Ashok Basnet" userId="b75f6f4236b527a2" providerId="Windows Live" clId="Web-{BAEBBA63-C156-48FC-BA32-778B0F704352}" dt="2023-07-05T02:11:44.935" v="71" actId="20577"/>
          <ac:spMkLst>
            <pc:docMk/>
            <pc:sldMk cId="3342263446" sldId="278"/>
            <ac:spMk id="3" creationId="{6266532B-8B78-5CDF-8CA8-15A4B9058C26}"/>
          </ac:spMkLst>
        </pc:spChg>
      </pc:sldChg>
      <pc:sldChg chg="modSp new">
        <pc:chgData name="Ashok Basnet" userId="b75f6f4236b527a2" providerId="Windows Live" clId="Web-{BAEBBA63-C156-48FC-BA32-778B0F704352}" dt="2023-07-05T02:12:07.077" v="76" actId="20577"/>
        <pc:sldMkLst>
          <pc:docMk/>
          <pc:sldMk cId="3965626584" sldId="279"/>
        </pc:sldMkLst>
        <pc:spChg chg="mod">
          <ac:chgData name="Ashok Basnet" userId="b75f6f4236b527a2" providerId="Windows Live" clId="Web-{BAEBBA63-C156-48FC-BA32-778B0F704352}" dt="2023-07-05T02:12:02.436" v="74" actId="20577"/>
          <ac:spMkLst>
            <pc:docMk/>
            <pc:sldMk cId="3965626584" sldId="279"/>
            <ac:spMk id="2" creationId="{1442335F-2E63-1DB5-9F58-00222EB47F17}"/>
          </ac:spMkLst>
        </pc:spChg>
        <pc:spChg chg="mod">
          <ac:chgData name="Ashok Basnet" userId="b75f6f4236b527a2" providerId="Windows Live" clId="Web-{BAEBBA63-C156-48FC-BA32-778B0F704352}" dt="2023-07-05T02:12:07.077" v="76" actId="20577"/>
          <ac:spMkLst>
            <pc:docMk/>
            <pc:sldMk cId="3965626584" sldId="279"/>
            <ac:spMk id="3" creationId="{8F1E3C97-6846-8003-68DD-D96778C3F3A7}"/>
          </ac:spMkLst>
        </pc:spChg>
      </pc:sldChg>
      <pc:sldChg chg="modSp new">
        <pc:chgData name="Ashok Basnet" userId="b75f6f4236b527a2" providerId="Windows Live" clId="Web-{BAEBBA63-C156-48FC-BA32-778B0F704352}" dt="2023-07-05T02:12:58.890" v="83" actId="20577"/>
        <pc:sldMkLst>
          <pc:docMk/>
          <pc:sldMk cId="641043995" sldId="280"/>
        </pc:sldMkLst>
        <pc:spChg chg="mod">
          <ac:chgData name="Ashok Basnet" userId="b75f6f4236b527a2" providerId="Windows Live" clId="Web-{BAEBBA63-C156-48FC-BA32-778B0F704352}" dt="2023-07-05T02:12:25.108" v="79" actId="20577"/>
          <ac:spMkLst>
            <pc:docMk/>
            <pc:sldMk cId="641043995" sldId="280"/>
            <ac:spMk id="2" creationId="{3E51AF4C-4C8E-3C78-52F1-69F2FB7F6767}"/>
          </ac:spMkLst>
        </pc:spChg>
        <pc:spChg chg="mod">
          <ac:chgData name="Ashok Basnet" userId="b75f6f4236b527a2" providerId="Windows Live" clId="Web-{BAEBBA63-C156-48FC-BA32-778B0F704352}" dt="2023-07-05T02:12:58.890" v="83" actId="20577"/>
          <ac:spMkLst>
            <pc:docMk/>
            <pc:sldMk cId="641043995" sldId="280"/>
            <ac:spMk id="3" creationId="{26A7E8AD-8C66-6F35-FAFC-331F826AE033}"/>
          </ac:spMkLst>
        </pc:spChg>
      </pc:sldChg>
    </pc:docChg>
  </pc:docChgLst>
  <pc:docChgLst>
    <pc:chgData name="Ashok Basnet" userId="b75f6f4236b527a2" providerId="Windows Live" clId="Web-{AB0CE416-4A48-490D-BBAF-80AC7B8EECAC}"/>
    <pc:docChg chg="addSld delSld modSld">
      <pc:chgData name="Ashok Basnet" userId="b75f6f4236b527a2" providerId="Windows Live" clId="Web-{AB0CE416-4A48-490D-BBAF-80AC7B8EECAC}" dt="2023-07-04T16:44:47.166" v="93"/>
      <pc:docMkLst>
        <pc:docMk/>
      </pc:docMkLst>
      <pc:sldChg chg="modSp">
        <pc:chgData name="Ashok Basnet" userId="b75f6f4236b527a2" providerId="Windows Live" clId="Web-{AB0CE416-4A48-490D-BBAF-80AC7B8EECAC}" dt="2023-07-04T15:04:03.495" v="3" actId="20577"/>
        <pc:sldMkLst>
          <pc:docMk/>
          <pc:sldMk cId="1668291000" sldId="258"/>
        </pc:sldMkLst>
        <pc:spChg chg="mod">
          <ac:chgData name="Ashok Basnet" userId="b75f6f4236b527a2" providerId="Windows Live" clId="Web-{AB0CE416-4A48-490D-BBAF-80AC7B8EECAC}" dt="2023-07-04T15:03:09.087" v="1" actId="20577"/>
          <ac:spMkLst>
            <pc:docMk/>
            <pc:sldMk cId="1668291000" sldId="258"/>
            <ac:spMk id="2" creationId="{530B40FC-F3CE-B742-9C0D-85568ACC1C11}"/>
          </ac:spMkLst>
        </pc:spChg>
        <pc:spChg chg="mod">
          <ac:chgData name="Ashok Basnet" userId="b75f6f4236b527a2" providerId="Windows Live" clId="Web-{AB0CE416-4A48-490D-BBAF-80AC7B8EECAC}" dt="2023-07-04T15:04:03.495" v="3" actId="20577"/>
          <ac:spMkLst>
            <pc:docMk/>
            <pc:sldMk cId="1668291000" sldId="258"/>
            <ac:spMk id="3" creationId="{0F845FDD-09F9-C6B4-EF9B-DDC86FD91524}"/>
          </ac:spMkLst>
        </pc:spChg>
      </pc:sldChg>
      <pc:sldChg chg="modSp new">
        <pc:chgData name="Ashok Basnet" userId="b75f6f4236b527a2" providerId="Windows Live" clId="Web-{AB0CE416-4A48-490D-BBAF-80AC7B8EECAC}" dt="2023-07-04T15:05:13.654" v="10" actId="20577"/>
        <pc:sldMkLst>
          <pc:docMk/>
          <pc:sldMk cId="2093860164" sldId="259"/>
        </pc:sldMkLst>
        <pc:spChg chg="mod">
          <ac:chgData name="Ashok Basnet" userId="b75f6f4236b527a2" providerId="Windows Live" clId="Web-{AB0CE416-4A48-490D-BBAF-80AC7B8EECAC}" dt="2023-07-04T15:04:30.840" v="8" actId="20577"/>
          <ac:spMkLst>
            <pc:docMk/>
            <pc:sldMk cId="2093860164" sldId="259"/>
            <ac:spMk id="2" creationId="{6E3B6875-5D16-CD3F-4444-6184567CAE63}"/>
          </ac:spMkLst>
        </pc:spChg>
        <pc:spChg chg="mod">
          <ac:chgData name="Ashok Basnet" userId="b75f6f4236b527a2" providerId="Windows Live" clId="Web-{AB0CE416-4A48-490D-BBAF-80AC7B8EECAC}" dt="2023-07-04T15:05:13.654" v="10" actId="20577"/>
          <ac:spMkLst>
            <pc:docMk/>
            <pc:sldMk cId="2093860164" sldId="259"/>
            <ac:spMk id="3" creationId="{7E12BB17-3D48-D27F-4D51-0A61C0AC3627}"/>
          </ac:spMkLst>
        </pc:spChg>
      </pc:sldChg>
      <pc:sldChg chg="modSp new">
        <pc:chgData name="Ashok Basnet" userId="b75f6f4236b527a2" providerId="Windows Live" clId="Web-{AB0CE416-4A48-490D-BBAF-80AC7B8EECAC}" dt="2023-07-04T15:05:59.890" v="17" actId="20577"/>
        <pc:sldMkLst>
          <pc:docMk/>
          <pc:sldMk cId="1061027491" sldId="260"/>
        </pc:sldMkLst>
        <pc:spChg chg="mod">
          <ac:chgData name="Ashok Basnet" userId="b75f6f4236b527a2" providerId="Windows Live" clId="Web-{AB0CE416-4A48-490D-BBAF-80AC7B8EECAC}" dt="2023-07-04T15:05:17.217" v="14" actId="20577"/>
          <ac:spMkLst>
            <pc:docMk/>
            <pc:sldMk cId="1061027491" sldId="260"/>
            <ac:spMk id="2" creationId="{1FEF72D9-3526-8CF7-03BF-A51029B8F7F0}"/>
          </ac:spMkLst>
        </pc:spChg>
        <pc:spChg chg="mod">
          <ac:chgData name="Ashok Basnet" userId="b75f6f4236b527a2" providerId="Windows Live" clId="Web-{AB0CE416-4A48-490D-BBAF-80AC7B8EECAC}" dt="2023-07-04T15:05:59.890" v="17" actId="20577"/>
          <ac:spMkLst>
            <pc:docMk/>
            <pc:sldMk cId="1061027491" sldId="260"/>
            <ac:spMk id="3" creationId="{6E430365-075E-098E-14E5-F2AA94823DF9}"/>
          </ac:spMkLst>
        </pc:spChg>
      </pc:sldChg>
      <pc:sldChg chg="modSp new">
        <pc:chgData name="Ashok Basnet" userId="b75f6f4236b527a2" providerId="Windows Live" clId="Web-{AB0CE416-4A48-490D-BBAF-80AC7B8EECAC}" dt="2023-07-04T15:06:24.594" v="23" actId="20577"/>
        <pc:sldMkLst>
          <pc:docMk/>
          <pc:sldMk cId="2108139713" sldId="261"/>
        </pc:sldMkLst>
        <pc:spChg chg="mod">
          <ac:chgData name="Ashok Basnet" userId="b75f6f4236b527a2" providerId="Windows Live" clId="Web-{AB0CE416-4A48-490D-BBAF-80AC7B8EECAC}" dt="2023-07-04T15:06:24.594" v="23" actId="20577"/>
          <ac:spMkLst>
            <pc:docMk/>
            <pc:sldMk cId="2108139713" sldId="261"/>
            <ac:spMk id="2" creationId="{04722941-D49B-95AA-01F4-5899D3A91106}"/>
          </ac:spMkLst>
        </pc:spChg>
        <pc:spChg chg="mod">
          <ac:chgData name="Ashok Basnet" userId="b75f6f4236b527a2" providerId="Windows Live" clId="Web-{AB0CE416-4A48-490D-BBAF-80AC7B8EECAC}" dt="2023-07-04T15:06:21.719" v="20" actId="20577"/>
          <ac:spMkLst>
            <pc:docMk/>
            <pc:sldMk cId="2108139713" sldId="261"/>
            <ac:spMk id="3" creationId="{32104530-3D05-25B9-46F3-4A582308F0BB}"/>
          </ac:spMkLst>
        </pc:spChg>
      </pc:sldChg>
      <pc:sldChg chg="modSp new">
        <pc:chgData name="Ashok Basnet" userId="b75f6f4236b527a2" providerId="Windows Live" clId="Web-{AB0CE416-4A48-490D-BBAF-80AC7B8EECAC}" dt="2023-07-04T15:07:23.518" v="32" actId="20577"/>
        <pc:sldMkLst>
          <pc:docMk/>
          <pc:sldMk cId="717529583" sldId="262"/>
        </pc:sldMkLst>
        <pc:spChg chg="mod">
          <ac:chgData name="Ashok Basnet" userId="b75f6f4236b527a2" providerId="Windows Live" clId="Web-{AB0CE416-4A48-490D-BBAF-80AC7B8EECAC}" dt="2023-07-04T15:07:09.221" v="26" actId="20577"/>
          <ac:spMkLst>
            <pc:docMk/>
            <pc:sldMk cId="717529583" sldId="262"/>
            <ac:spMk id="2" creationId="{BDBADF0C-3923-5EE0-BC9C-B4E7375ED5F6}"/>
          </ac:spMkLst>
        </pc:spChg>
        <pc:spChg chg="mod">
          <ac:chgData name="Ashok Basnet" userId="b75f6f4236b527a2" providerId="Windows Live" clId="Web-{AB0CE416-4A48-490D-BBAF-80AC7B8EECAC}" dt="2023-07-04T15:07:23.518" v="32" actId="20577"/>
          <ac:spMkLst>
            <pc:docMk/>
            <pc:sldMk cId="717529583" sldId="262"/>
            <ac:spMk id="3" creationId="{15293959-360B-2811-8A20-B2EB7518319F}"/>
          </ac:spMkLst>
        </pc:spChg>
      </pc:sldChg>
      <pc:sldChg chg="modSp new">
        <pc:chgData name="Ashok Basnet" userId="b75f6f4236b527a2" providerId="Windows Live" clId="Web-{AB0CE416-4A48-490D-BBAF-80AC7B8EECAC}" dt="2023-07-04T15:07:41.644" v="38" actId="20577"/>
        <pc:sldMkLst>
          <pc:docMk/>
          <pc:sldMk cId="1203598904" sldId="263"/>
        </pc:sldMkLst>
        <pc:spChg chg="mod">
          <ac:chgData name="Ashok Basnet" userId="b75f6f4236b527a2" providerId="Windows Live" clId="Web-{AB0CE416-4A48-490D-BBAF-80AC7B8EECAC}" dt="2023-07-04T15:07:36.644" v="35" actId="20577"/>
          <ac:spMkLst>
            <pc:docMk/>
            <pc:sldMk cId="1203598904" sldId="263"/>
            <ac:spMk id="2" creationId="{3B305645-6CE7-7EF7-B373-A7A5DF3D6454}"/>
          </ac:spMkLst>
        </pc:spChg>
        <pc:spChg chg="mod">
          <ac:chgData name="Ashok Basnet" userId="b75f6f4236b527a2" providerId="Windows Live" clId="Web-{AB0CE416-4A48-490D-BBAF-80AC7B8EECAC}" dt="2023-07-04T15:07:41.644" v="38" actId="20577"/>
          <ac:spMkLst>
            <pc:docMk/>
            <pc:sldMk cId="1203598904" sldId="263"/>
            <ac:spMk id="3" creationId="{AB58E40B-6204-DF63-F707-1DCF6E3C2991}"/>
          </ac:spMkLst>
        </pc:spChg>
      </pc:sldChg>
      <pc:sldChg chg="modSp new">
        <pc:chgData name="Ashok Basnet" userId="b75f6f4236b527a2" providerId="Windows Live" clId="Web-{AB0CE416-4A48-490D-BBAF-80AC7B8EECAC}" dt="2023-07-04T15:08:17.974" v="44" actId="20577"/>
        <pc:sldMkLst>
          <pc:docMk/>
          <pc:sldMk cId="4175172723" sldId="264"/>
        </pc:sldMkLst>
        <pc:spChg chg="mod">
          <ac:chgData name="Ashok Basnet" userId="b75f6f4236b527a2" providerId="Windows Live" clId="Web-{AB0CE416-4A48-490D-BBAF-80AC7B8EECAC}" dt="2023-07-04T15:08:14.067" v="41" actId="20577"/>
          <ac:spMkLst>
            <pc:docMk/>
            <pc:sldMk cId="4175172723" sldId="264"/>
            <ac:spMk id="2" creationId="{D98AD2F3-EFF8-FD9B-506E-E9BB7D04D304}"/>
          </ac:spMkLst>
        </pc:spChg>
        <pc:spChg chg="mod">
          <ac:chgData name="Ashok Basnet" userId="b75f6f4236b527a2" providerId="Windows Live" clId="Web-{AB0CE416-4A48-490D-BBAF-80AC7B8EECAC}" dt="2023-07-04T15:08:17.974" v="44" actId="20577"/>
          <ac:spMkLst>
            <pc:docMk/>
            <pc:sldMk cId="4175172723" sldId="264"/>
            <ac:spMk id="3" creationId="{F79FCB57-FDA4-1020-8E4D-9B2C265C8CA3}"/>
          </ac:spMkLst>
        </pc:spChg>
      </pc:sldChg>
      <pc:sldChg chg="modSp new">
        <pc:chgData name="Ashok Basnet" userId="b75f6f4236b527a2" providerId="Windows Live" clId="Web-{AB0CE416-4A48-490D-BBAF-80AC7B8EECAC}" dt="2023-07-04T15:09:35.461" v="51" actId="20577"/>
        <pc:sldMkLst>
          <pc:docMk/>
          <pc:sldMk cId="2746135676" sldId="265"/>
        </pc:sldMkLst>
        <pc:spChg chg="mod">
          <ac:chgData name="Ashok Basnet" userId="b75f6f4236b527a2" providerId="Windows Live" clId="Web-{AB0CE416-4A48-490D-BBAF-80AC7B8EECAC}" dt="2023-07-04T15:08:53.710" v="49" actId="20577"/>
          <ac:spMkLst>
            <pc:docMk/>
            <pc:sldMk cId="2746135676" sldId="265"/>
            <ac:spMk id="2" creationId="{9167CDF9-D0A0-0A37-F5CF-30BFC3331D90}"/>
          </ac:spMkLst>
        </pc:spChg>
        <pc:spChg chg="mod">
          <ac:chgData name="Ashok Basnet" userId="b75f6f4236b527a2" providerId="Windows Live" clId="Web-{AB0CE416-4A48-490D-BBAF-80AC7B8EECAC}" dt="2023-07-04T15:09:35.461" v="51" actId="20577"/>
          <ac:spMkLst>
            <pc:docMk/>
            <pc:sldMk cId="2746135676" sldId="265"/>
            <ac:spMk id="3" creationId="{09ED1B2E-0C06-6C81-FDA2-33B4DC477315}"/>
          </ac:spMkLst>
        </pc:spChg>
      </pc:sldChg>
      <pc:sldChg chg="modSp new">
        <pc:chgData name="Ashok Basnet" userId="b75f6f4236b527a2" providerId="Windows Live" clId="Web-{AB0CE416-4A48-490D-BBAF-80AC7B8EECAC}" dt="2023-07-04T15:18:43.451" v="63" actId="14100"/>
        <pc:sldMkLst>
          <pc:docMk/>
          <pc:sldMk cId="3359247302" sldId="266"/>
        </pc:sldMkLst>
        <pc:spChg chg="mod">
          <ac:chgData name="Ashok Basnet" userId="b75f6f4236b527a2" providerId="Windows Live" clId="Web-{AB0CE416-4A48-490D-BBAF-80AC7B8EECAC}" dt="2023-07-04T15:17:06.323" v="61" actId="20577"/>
          <ac:spMkLst>
            <pc:docMk/>
            <pc:sldMk cId="3359247302" sldId="266"/>
            <ac:spMk id="2" creationId="{2F1807F9-58E7-D915-56A0-75AA7DDCB6C7}"/>
          </ac:spMkLst>
        </pc:spChg>
        <pc:spChg chg="mod">
          <ac:chgData name="Ashok Basnet" userId="b75f6f4236b527a2" providerId="Windows Live" clId="Web-{AB0CE416-4A48-490D-BBAF-80AC7B8EECAC}" dt="2023-07-04T15:18:43.451" v="63" actId="14100"/>
          <ac:spMkLst>
            <pc:docMk/>
            <pc:sldMk cId="3359247302" sldId="266"/>
            <ac:spMk id="3" creationId="{98F67DE5-6C93-6444-F192-6977F541C800}"/>
          </ac:spMkLst>
        </pc:spChg>
      </pc:sldChg>
      <pc:sldChg chg="modSp new">
        <pc:chgData name="Ashok Basnet" userId="b75f6f4236b527a2" providerId="Windows Live" clId="Web-{AB0CE416-4A48-490D-BBAF-80AC7B8EECAC}" dt="2023-07-04T15:33:56.409" v="68" actId="20577"/>
        <pc:sldMkLst>
          <pc:docMk/>
          <pc:sldMk cId="3216641035" sldId="267"/>
        </pc:sldMkLst>
        <pc:spChg chg="mod">
          <ac:chgData name="Ashok Basnet" userId="b75f6f4236b527a2" providerId="Windows Live" clId="Web-{AB0CE416-4A48-490D-BBAF-80AC7B8EECAC}" dt="2023-07-04T15:33:56.409" v="68" actId="20577"/>
          <ac:spMkLst>
            <pc:docMk/>
            <pc:sldMk cId="3216641035" sldId="267"/>
            <ac:spMk id="3" creationId="{22CE3CCB-647E-920F-5ACD-92CDD40D7947}"/>
          </ac:spMkLst>
        </pc:spChg>
      </pc:sldChg>
      <pc:sldChg chg="modSp new">
        <pc:chgData name="Ashok Basnet" userId="b75f6f4236b527a2" providerId="Windows Live" clId="Web-{AB0CE416-4A48-490D-BBAF-80AC7B8EECAC}" dt="2023-07-04T15:34:50.333" v="73" actId="20577"/>
        <pc:sldMkLst>
          <pc:docMk/>
          <pc:sldMk cId="889229754" sldId="268"/>
        </pc:sldMkLst>
        <pc:spChg chg="mod">
          <ac:chgData name="Ashok Basnet" userId="b75f6f4236b527a2" providerId="Windows Live" clId="Web-{AB0CE416-4A48-490D-BBAF-80AC7B8EECAC}" dt="2023-07-04T15:34:19.238" v="71" actId="20577"/>
          <ac:spMkLst>
            <pc:docMk/>
            <pc:sldMk cId="889229754" sldId="268"/>
            <ac:spMk id="2" creationId="{E035377B-DFFA-3C94-A271-F368CD5C70BD}"/>
          </ac:spMkLst>
        </pc:spChg>
        <pc:spChg chg="mod">
          <ac:chgData name="Ashok Basnet" userId="b75f6f4236b527a2" providerId="Windows Live" clId="Web-{AB0CE416-4A48-490D-BBAF-80AC7B8EECAC}" dt="2023-07-04T15:34:50.333" v="73" actId="20577"/>
          <ac:spMkLst>
            <pc:docMk/>
            <pc:sldMk cId="889229754" sldId="268"/>
            <ac:spMk id="3" creationId="{BF796CF0-0DA1-0C78-5D32-359D37C5F4B9}"/>
          </ac:spMkLst>
        </pc:spChg>
      </pc:sldChg>
      <pc:sldChg chg="modSp new">
        <pc:chgData name="Ashok Basnet" userId="b75f6f4236b527a2" providerId="Windows Live" clId="Web-{AB0CE416-4A48-490D-BBAF-80AC7B8EECAC}" dt="2023-07-04T15:35:45.554" v="80" actId="20577"/>
        <pc:sldMkLst>
          <pc:docMk/>
          <pc:sldMk cId="3962054653" sldId="269"/>
        </pc:sldMkLst>
        <pc:spChg chg="mod">
          <ac:chgData name="Ashok Basnet" userId="b75f6f4236b527a2" providerId="Windows Live" clId="Web-{AB0CE416-4A48-490D-BBAF-80AC7B8EECAC}" dt="2023-07-04T15:35:20.834" v="78" actId="20577"/>
          <ac:spMkLst>
            <pc:docMk/>
            <pc:sldMk cId="3962054653" sldId="269"/>
            <ac:spMk id="2" creationId="{4A77A4F4-E72B-A91C-47DC-1B0A18136413}"/>
          </ac:spMkLst>
        </pc:spChg>
        <pc:spChg chg="mod">
          <ac:chgData name="Ashok Basnet" userId="b75f6f4236b527a2" providerId="Windows Live" clId="Web-{AB0CE416-4A48-490D-BBAF-80AC7B8EECAC}" dt="2023-07-04T15:35:45.554" v="80" actId="20577"/>
          <ac:spMkLst>
            <pc:docMk/>
            <pc:sldMk cId="3962054653" sldId="269"/>
            <ac:spMk id="3" creationId="{EF2AAC32-4A5E-8DE7-EF34-E84FCE448F6C}"/>
          </ac:spMkLst>
        </pc:spChg>
      </pc:sldChg>
      <pc:sldChg chg="modSp new">
        <pc:chgData name="Ashok Basnet" userId="b75f6f4236b527a2" providerId="Windows Live" clId="Web-{AB0CE416-4A48-490D-BBAF-80AC7B8EECAC}" dt="2023-07-04T15:35:53.273" v="83" actId="20577"/>
        <pc:sldMkLst>
          <pc:docMk/>
          <pc:sldMk cId="3160689381" sldId="270"/>
        </pc:sldMkLst>
        <pc:spChg chg="mod">
          <ac:chgData name="Ashok Basnet" userId="b75f6f4236b527a2" providerId="Windows Live" clId="Web-{AB0CE416-4A48-490D-BBAF-80AC7B8EECAC}" dt="2023-07-04T15:35:53.273" v="83" actId="20577"/>
          <ac:spMkLst>
            <pc:docMk/>
            <pc:sldMk cId="3160689381" sldId="270"/>
            <ac:spMk id="3" creationId="{72974C0D-3058-E0F8-F673-13FB56749F7B}"/>
          </ac:spMkLst>
        </pc:spChg>
      </pc:sldChg>
      <pc:sldChg chg="modSp new">
        <pc:chgData name="Ashok Basnet" userId="b75f6f4236b527a2" providerId="Windows Live" clId="Web-{AB0CE416-4A48-490D-BBAF-80AC7B8EECAC}" dt="2023-07-04T15:36:24.024" v="88" actId="20577"/>
        <pc:sldMkLst>
          <pc:docMk/>
          <pc:sldMk cId="383867232" sldId="271"/>
        </pc:sldMkLst>
        <pc:spChg chg="mod">
          <ac:chgData name="Ashok Basnet" userId="b75f6f4236b527a2" providerId="Windows Live" clId="Web-{AB0CE416-4A48-490D-BBAF-80AC7B8EECAC}" dt="2023-07-04T15:36:19.180" v="86" actId="20577"/>
          <ac:spMkLst>
            <pc:docMk/>
            <pc:sldMk cId="383867232" sldId="271"/>
            <ac:spMk id="2" creationId="{0B2BECCC-CE60-E808-9BC2-FFC44B2457C4}"/>
          </ac:spMkLst>
        </pc:spChg>
        <pc:spChg chg="mod">
          <ac:chgData name="Ashok Basnet" userId="b75f6f4236b527a2" providerId="Windows Live" clId="Web-{AB0CE416-4A48-490D-BBAF-80AC7B8EECAC}" dt="2023-07-04T15:36:24.024" v="88" actId="20577"/>
          <ac:spMkLst>
            <pc:docMk/>
            <pc:sldMk cId="383867232" sldId="271"/>
            <ac:spMk id="3" creationId="{D3F85FD6-1D3B-19E2-76F0-4F3B3F7047F9}"/>
          </ac:spMkLst>
        </pc:spChg>
      </pc:sldChg>
      <pc:sldChg chg="modSp add replId">
        <pc:chgData name="Ashok Basnet" userId="b75f6f4236b527a2" providerId="Windows Live" clId="Web-{AB0CE416-4A48-490D-BBAF-80AC7B8EECAC}" dt="2023-07-04T15:36:59.807" v="90" actId="20577"/>
        <pc:sldMkLst>
          <pc:docMk/>
          <pc:sldMk cId="3962893513" sldId="272"/>
        </pc:sldMkLst>
        <pc:spChg chg="mod">
          <ac:chgData name="Ashok Basnet" userId="b75f6f4236b527a2" providerId="Windows Live" clId="Web-{AB0CE416-4A48-490D-BBAF-80AC7B8EECAC}" dt="2023-07-04T15:36:59.807" v="90" actId="20577"/>
          <ac:spMkLst>
            <pc:docMk/>
            <pc:sldMk cId="3962893513" sldId="272"/>
            <ac:spMk id="3" creationId="{D3F85FD6-1D3B-19E2-76F0-4F3B3F7047F9}"/>
          </ac:spMkLst>
        </pc:spChg>
      </pc:sldChg>
      <pc:sldChg chg="new del">
        <pc:chgData name="Ashok Basnet" userId="b75f6f4236b527a2" providerId="Windows Live" clId="Web-{AB0CE416-4A48-490D-BBAF-80AC7B8EECAC}" dt="2023-07-04T16:44:41.979" v="92"/>
        <pc:sldMkLst>
          <pc:docMk/>
          <pc:sldMk cId="101396856" sldId="273"/>
        </pc:sldMkLst>
      </pc:sldChg>
      <pc:sldChg chg="new">
        <pc:chgData name="Ashok Basnet" userId="b75f6f4236b527a2" providerId="Windows Live" clId="Web-{AB0CE416-4A48-490D-BBAF-80AC7B8EECAC}" dt="2023-07-04T16:44:47.166" v="93"/>
        <pc:sldMkLst>
          <pc:docMk/>
          <pc:sldMk cId="3469160614" sldId="273"/>
        </pc:sldMkLst>
      </pc:sldChg>
    </pc:docChg>
  </pc:docChgLst>
  <pc:docChgLst>
    <pc:chgData name="Ashok Basnet" userId="b75f6f4236b527a2" providerId="Windows Live" clId="Web-{614C1F01-4A7C-4E60-A9B0-D540C09DA324}"/>
    <pc:docChg chg="addSld modSld">
      <pc:chgData name="Ashok Basnet" userId="b75f6f4236b527a2" providerId="Windows Live" clId="Web-{614C1F01-4A7C-4E60-A9B0-D540C09DA324}" dt="2023-04-23T03:52:17.909" v="24" actId="20577"/>
      <pc:docMkLst>
        <pc:docMk/>
      </pc:docMkLst>
      <pc:sldChg chg="addSp delSp modSp mod setBg addAnim delAnim">
        <pc:chgData name="Ashok Basnet" userId="b75f6f4236b527a2" providerId="Windows Live" clId="Web-{614C1F01-4A7C-4E60-A9B0-D540C09DA324}" dt="2023-04-23T03:51:35.924" v="19"/>
        <pc:sldMkLst>
          <pc:docMk/>
          <pc:sldMk cId="109857222" sldId="256"/>
        </pc:sldMkLst>
        <pc:spChg chg="mod">
          <ac:chgData name="Ashok Basnet" userId="b75f6f4236b527a2" providerId="Windows Live" clId="Web-{614C1F01-4A7C-4E60-A9B0-D540C09DA324}" dt="2023-04-23T03:51:35.924" v="19"/>
          <ac:spMkLst>
            <pc:docMk/>
            <pc:sldMk cId="109857222" sldId="256"/>
            <ac:spMk id="2" creationId="{00000000-0000-0000-0000-000000000000}"/>
          </ac:spMkLst>
        </pc:spChg>
        <pc:spChg chg="mod">
          <ac:chgData name="Ashok Basnet" userId="b75f6f4236b527a2" providerId="Windows Live" clId="Web-{614C1F01-4A7C-4E60-A9B0-D540C09DA324}" dt="2023-04-23T03:51:35.924" v="19"/>
          <ac:spMkLst>
            <pc:docMk/>
            <pc:sldMk cId="109857222" sldId="256"/>
            <ac:spMk id="3" creationId="{00000000-0000-0000-0000-000000000000}"/>
          </ac:spMkLst>
        </pc:spChg>
        <pc:spChg chg="add del">
          <ac:chgData name="Ashok Basnet" userId="b75f6f4236b527a2" providerId="Windows Live" clId="Web-{614C1F01-4A7C-4E60-A9B0-D540C09DA324}" dt="2023-04-23T03:51:35.892" v="18"/>
          <ac:spMkLst>
            <pc:docMk/>
            <pc:sldMk cId="109857222" sldId="256"/>
            <ac:spMk id="9" creationId="{934F1179-B481-4F9E-BCA3-AFB972070F83}"/>
          </ac:spMkLst>
        </pc:spChg>
        <pc:spChg chg="add del">
          <ac:chgData name="Ashok Basnet" userId="b75f6f4236b527a2" providerId="Windows Live" clId="Web-{614C1F01-4A7C-4E60-A9B0-D540C09DA324}" dt="2023-04-23T03:51:35.892" v="18"/>
          <ac:spMkLst>
            <pc:docMk/>
            <pc:sldMk cId="109857222" sldId="256"/>
            <ac:spMk id="11" creationId="{827DC2C4-B485-428A-BF4A-472D2967F47F}"/>
          </ac:spMkLst>
        </pc:spChg>
        <pc:spChg chg="add del">
          <ac:chgData name="Ashok Basnet" userId="b75f6f4236b527a2" providerId="Windows Live" clId="Web-{614C1F01-4A7C-4E60-A9B0-D540C09DA324}" dt="2023-04-23T03:51:35.892" v="18"/>
          <ac:spMkLst>
            <pc:docMk/>
            <pc:sldMk cId="109857222" sldId="256"/>
            <ac:spMk id="13" creationId="{EE04B5EB-F158-4507-90DD-BD23620C7CC9}"/>
          </ac:spMkLst>
        </pc:spChg>
        <pc:spChg chg="add">
          <ac:chgData name="Ashok Basnet" userId="b75f6f4236b527a2" providerId="Windows Live" clId="Web-{614C1F01-4A7C-4E60-A9B0-D540C09DA324}" dt="2023-04-23T03:51:35.924" v="19"/>
          <ac:spMkLst>
            <pc:docMk/>
            <pc:sldMk cId="109857222" sldId="256"/>
            <ac:spMk id="15" creationId="{C8320351-9FA2-4A26-885B-BB8F3E4902D2}"/>
          </ac:spMkLst>
        </pc:spChg>
        <pc:spChg chg="add">
          <ac:chgData name="Ashok Basnet" userId="b75f6f4236b527a2" providerId="Windows Live" clId="Web-{614C1F01-4A7C-4E60-A9B0-D540C09DA324}" dt="2023-04-23T03:51:35.924" v="19"/>
          <ac:spMkLst>
            <pc:docMk/>
            <pc:sldMk cId="109857222" sldId="256"/>
            <ac:spMk id="16" creationId="{68CD2EFB-78C2-4C6E-A6B9-4ED12FAD5B99}"/>
          </ac:spMkLst>
        </pc:spChg>
        <pc:picChg chg="add del">
          <ac:chgData name="Ashok Basnet" userId="b75f6f4236b527a2" providerId="Windows Live" clId="Web-{614C1F01-4A7C-4E60-A9B0-D540C09DA324}" dt="2023-04-23T03:51:35.892" v="18"/>
          <ac:picMkLst>
            <pc:docMk/>
            <pc:sldMk cId="109857222" sldId="256"/>
            <ac:picMk id="5" creationId="{3C6A999D-760B-3D19-50AB-2C5344EE9FB6}"/>
          </ac:picMkLst>
        </pc:picChg>
        <pc:picChg chg="add">
          <ac:chgData name="Ashok Basnet" userId="b75f6f4236b527a2" providerId="Windows Live" clId="Web-{614C1F01-4A7C-4E60-A9B0-D540C09DA324}" dt="2023-04-23T03:51:35.924" v="19"/>
          <ac:picMkLst>
            <pc:docMk/>
            <pc:sldMk cId="109857222" sldId="256"/>
            <ac:picMk id="17" creationId="{D46704F8-661B-C44C-A22A-312A5F6040D8}"/>
          </ac:picMkLst>
        </pc:picChg>
      </pc:sldChg>
      <pc:sldChg chg="addSp modSp new mod setBg">
        <pc:chgData name="Ashok Basnet" userId="b75f6f4236b527a2" providerId="Windows Live" clId="Web-{614C1F01-4A7C-4E60-A9B0-D540C09DA324}" dt="2023-04-23T03:52:17.909" v="24" actId="20577"/>
        <pc:sldMkLst>
          <pc:docMk/>
          <pc:sldMk cId="4259594851" sldId="257"/>
        </pc:sldMkLst>
        <pc:spChg chg="mod">
          <ac:chgData name="Ashok Basnet" userId="b75f6f4236b527a2" providerId="Windows Live" clId="Web-{614C1F01-4A7C-4E60-A9B0-D540C09DA324}" dt="2023-04-23T03:52:17.909" v="24" actId="20577"/>
          <ac:spMkLst>
            <pc:docMk/>
            <pc:sldMk cId="4259594851" sldId="257"/>
            <ac:spMk id="2" creationId="{E6F8E626-B977-6587-4135-C1A84A853A30}"/>
          </ac:spMkLst>
        </pc:spChg>
        <pc:spChg chg="mod">
          <ac:chgData name="Ashok Basnet" userId="b75f6f4236b527a2" providerId="Windows Live" clId="Web-{614C1F01-4A7C-4E60-A9B0-D540C09DA324}" dt="2023-04-23T03:52:13.706" v="23" actId="14100"/>
          <ac:spMkLst>
            <pc:docMk/>
            <pc:sldMk cId="4259594851" sldId="257"/>
            <ac:spMk id="3" creationId="{7A5D6A08-C681-73C1-AA28-39545B604383}"/>
          </ac:spMkLst>
        </pc:spChg>
        <pc:spChg chg="add">
          <ac:chgData name="Ashok Basnet" userId="b75f6f4236b527a2" providerId="Windows Live" clId="Web-{614C1F01-4A7C-4E60-A9B0-D540C09DA324}" dt="2023-04-23T03:52:05.971" v="20"/>
          <ac:spMkLst>
            <pc:docMk/>
            <pc:sldMk cId="4259594851" sldId="257"/>
            <ac:spMk id="8" creationId="{A7AE9375-4664-4DB2-922D-2782A6E439AC}"/>
          </ac:spMkLst>
        </pc:spChg>
        <pc:spChg chg="add">
          <ac:chgData name="Ashok Basnet" userId="b75f6f4236b527a2" providerId="Windows Live" clId="Web-{614C1F01-4A7C-4E60-A9B0-D540C09DA324}" dt="2023-04-23T03:52:05.971" v="20"/>
          <ac:spMkLst>
            <pc:docMk/>
            <pc:sldMk cId="4259594851" sldId="257"/>
            <ac:spMk id="12" creationId="{9DD005C1-8C51-42D6-9BEE-B9B83849743D}"/>
          </ac:spMkLst>
        </pc:spChg>
        <pc:cxnChg chg="add">
          <ac:chgData name="Ashok Basnet" userId="b75f6f4236b527a2" providerId="Windows Live" clId="Web-{614C1F01-4A7C-4E60-A9B0-D540C09DA324}" dt="2023-04-23T03:52:05.971" v="20"/>
          <ac:cxnSpMkLst>
            <pc:docMk/>
            <pc:sldMk cId="4259594851" sldId="257"/>
            <ac:cxnSpMk id="10" creationId="{EE504C98-6397-41C1-A8D8-2D9C4ED307E0}"/>
          </ac:cxnSpMkLst>
        </pc:cxnChg>
      </pc:sldChg>
    </pc:docChg>
  </pc:docChgLst>
  <pc:docChgLst>
    <pc:chgData name="Ashok Basnet" userId="b75f6f4236b527a2" providerId="Windows Live" clId="Web-{C15A9758-A819-40FF-B9D2-C9F88670D26B}"/>
    <pc:docChg chg="addSld delSld modSld sldOrd">
      <pc:chgData name="Ashok Basnet" userId="b75f6f4236b527a2" providerId="Windows Live" clId="Web-{C15A9758-A819-40FF-B9D2-C9F88670D26B}" dt="2024-06-28T04:11:49.807" v="667" actId="20577"/>
      <pc:docMkLst>
        <pc:docMk/>
      </pc:docMkLst>
      <pc:sldChg chg="del">
        <pc:chgData name="Ashok Basnet" userId="b75f6f4236b527a2" providerId="Windows Live" clId="Web-{C15A9758-A819-40FF-B9D2-C9F88670D26B}" dt="2024-06-28T03:38:04.474" v="626"/>
        <pc:sldMkLst>
          <pc:docMk/>
          <pc:sldMk cId="4175172723" sldId="264"/>
        </pc:sldMkLst>
      </pc:sldChg>
      <pc:sldChg chg="new del">
        <pc:chgData name="Ashok Basnet" userId="b75f6f4236b527a2" providerId="Windows Live" clId="Web-{C15A9758-A819-40FF-B9D2-C9F88670D26B}" dt="2024-06-28T02:56:54.771" v="1"/>
        <pc:sldMkLst>
          <pc:docMk/>
          <pc:sldMk cId="567236909" sldId="281"/>
        </pc:sldMkLst>
      </pc:sldChg>
      <pc:sldChg chg="modSp new">
        <pc:chgData name="Ashok Basnet" userId="b75f6f4236b527a2" providerId="Windows Live" clId="Web-{C15A9758-A819-40FF-B9D2-C9F88670D26B}" dt="2024-06-28T03:00:22.949" v="225" actId="20577"/>
        <pc:sldMkLst>
          <pc:docMk/>
          <pc:sldMk cId="1794073184" sldId="281"/>
        </pc:sldMkLst>
        <pc:spChg chg="mod">
          <ac:chgData name="Ashok Basnet" userId="b75f6f4236b527a2" providerId="Windows Live" clId="Web-{C15A9758-A819-40FF-B9D2-C9F88670D26B}" dt="2024-06-28T02:57:41.382" v="33" actId="14100"/>
          <ac:spMkLst>
            <pc:docMk/>
            <pc:sldMk cId="1794073184" sldId="281"/>
            <ac:spMk id="2" creationId="{5735AD5B-EFD9-BDD9-9CA8-BAB4828A72E5}"/>
          </ac:spMkLst>
        </pc:spChg>
        <pc:spChg chg="mod">
          <ac:chgData name="Ashok Basnet" userId="b75f6f4236b527a2" providerId="Windows Live" clId="Web-{C15A9758-A819-40FF-B9D2-C9F88670D26B}" dt="2024-06-28T03:00:22.949" v="225" actId="20577"/>
          <ac:spMkLst>
            <pc:docMk/>
            <pc:sldMk cId="1794073184" sldId="281"/>
            <ac:spMk id="3" creationId="{247E8777-5DA5-48B4-E4D6-38C9842A17F6}"/>
          </ac:spMkLst>
        </pc:spChg>
      </pc:sldChg>
      <pc:sldChg chg="modSp add replId">
        <pc:chgData name="Ashok Basnet" userId="b75f6f4236b527a2" providerId="Windows Live" clId="Web-{C15A9758-A819-40FF-B9D2-C9F88670D26B}" dt="2024-06-28T03:04:12.767" v="412" actId="20577"/>
        <pc:sldMkLst>
          <pc:docMk/>
          <pc:sldMk cId="2523196557" sldId="282"/>
        </pc:sldMkLst>
        <pc:spChg chg="mod">
          <ac:chgData name="Ashok Basnet" userId="b75f6f4236b527a2" providerId="Windows Live" clId="Web-{C15A9758-A819-40FF-B9D2-C9F88670D26B}" dt="2024-06-28T03:04:12.767" v="412" actId="20577"/>
          <ac:spMkLst>
            <pc:docMk/>
            <pc:sldMk cId="2523196557" sldId="282"/>
            <ac:spMk id="3" creationId="{247E8777-5DA5-48B4-E4D6-38C9842A17F6}"/>
          </ac:spMkLst>
        </pc:spChg>
      </pc:sldChg>
      <pc:sldChg chg="addSp modSp add replId">
        <pc:chgData name="Ashok Basnet" userId="b75f6f4236b527a2" providerId="Windows Live" clId="Web-{C15A9758-A819-40FF-B9D2-C9F88670D26B}" dt="2024-06-28T03:10:07.666" v="583" actId="1076"/>
        <pc:sldMkLst>
          <pc:docMk/>
          <pc:sldMk cId="2128692946" sldId="283"/>
        </pc:sldMkLst>
        <pc:spChg chg="mod">
          <ac:chgData name="Ashok Basnet" userId="b75f6f4236b527a2" providerId="Windows Live" clId="Web-{C15A9758-A819-40FF-B9D2-C9F88670D26B}" dt="2024-06-28T03:09:52.822" v="577" actId="20577"/>
          <ac:spMkLst>
            <pc:docMk/>
            <pc:sldMk cId="2128692946" sldId="283"/>
            <ac:spMk id="3" creationId="{247E8777-5DA5-48B4-E4D6-38C9842A17F6}"/>
          </ac:spMkLst>
        </pc:spChg>
        <pc:picChg chg="add mod">
          <ac:chgData name="Ashok Basnet" userId="b75f6f4236b527a2" providerId="Windows Live" clId="Web-{C15A9758-A819-40FF-B9D2-C9F88670D26B}" dt="2024-06-28T03:10:07.666" v="583" actId="1076"/>
          <ac:picMkLst>
            <pc:docMk/>
            <pc:sldMk cId="2128692946" sldId="283"/>
            <ac:picMk id="4" creationId="{E8B103AF-7BD5-0037-F6F8-E31F24B3B556}"/>
          </ac:picMkLst>
        </pc:picChg>
      </pc:sldChg>
      <pc:sldChg chg="modSp add ord replId">
        <pc:chgData name="Ashok Basnet" userId="b75f6f4236b527a2" providerId="Windows Live" clId="Web-{C15A9758-A819-40FF-B9D2-C9F88670D26B}" dt="2024-06-28T03:37:28.145" v="625" actId="20577"/>
        <pc:sldMkLst>
          <pc:docMk/>
          <pc:sldMk cId="1503450222" sldId="284"/>
        </pc:sldMkLst>
        <pc:spChg chg="mod">
          <ac:chgData name="Ashok Basnet" userId="b75f6f4236b527a2" providerId="Windows Live" clId="Web-{C15A9758-A819-40FF-B9D2-C9F88670D26B}" dt="2024-06-28T03:37:28.145" v="625" actId="20577"/>
          <ac:spMkLst>
            <pc:docMk/>
            <pc:sldMk cId="1503450222" sldId="284"/>
            <ac:spMk id="3" creationId="{247E8777-5DA5-48B4-E4D6-38C9842A17F6}"/>
          </ac:spMkLst>
        </pc:spChg>
      </pc:sldChg>
      <pc:sldChg chg="modSp add replId">
        <pc:chgData name="Ashok Basnet" userId="b75f6f4236b527a2" providerId="Windows Live" clId="Web-{C15A9758-A819-40FF-B9D2-C9F88670D26B}" dt="2024-06-28T03:14:44.783" v="601" actId="20577"/>
        <pc:sldMkLst>
          <pc:docMk/>
          <pc:sldMk cId="536700204" sldId="285"/>
        </pc:sldMkLst>
        <pc:spChg chg="mod">
          <ac:chgData name="Ashok Basnet" userId="b75f6f4236b527a2" providerId="Windows Live" clId="Web-{C15A9758-A819-40FF-B9D2-C9F88670D26B}" dt="2024-06-28T03:14:44.783" v="601" actId="20577"/>
          <ac:spMkLst>
            <pc:docMk/>
            <pc:sldMk cId="536700204" sldId="285"/>
            <ac:spMk id="3" creationId="{247E8777-5DA5-48B4-E4D6-38C9842A17F6}"/>
          </ac:spMkLst>
        </pc:spChg>
      </pc:sldChg>
      <pc:sldChg chg="modSp add replId">
        <pc:chgData name="Ashok Basnet" userId="b75f6f4236b527a2" providerId="Windows Live" clId="Web-{C15A9758-A819-40FF-B9D2-C9F88670D26B}" dt="2024-06-28T03:16:32.442" v="614" actId="20577"/>
        <pc:sldMkLst>
          <pc:docMk/>
          <pc:sldMk cId="3585439538" sldId="286"/>
        </pc:sldMkLst>
        <pc:spChg chg="mod">
          <ac:chgData name="Ashok Basnet" userId="b75f6f4236b527a2" providerId="Windows Live" clId="Web-{C15A9758-A819-40FF-B9D2-C9F88670D26B}" dt="2024-06-28T03:16:32.442" v="614" actId="20577"/>
          <ac:spMkLst>
            <pc:docMk/>
            <pc:sldMk cId="3585439538" sldId="286"/>
            <ac:spMk id="3" creationId="{247E8777-5DA5-48B4-E4D6-38C9842A17F6}"/>
          </ac:spMkLst>
        </pc:spChg>
      </pc:sldChg>
      <pc:sldChg chg="addSp delSp modSp add replId">
        <pc:chgData name="Ashok Basnet" userId="b75f6f4236b527a2" providerId="Windows Live" clId="Web-{C15A9758-A819-40FF-B9D2-C9F88670D26B}" dt="2024-06-28T03:37:03.426" v="623" actId="1076"/>
        <pc:sldMkLst>
          <pc:docMk/>
          <pc:sldMk cId="2262443135" sldId="287"/>
        </pc:sldMkLst>
        <pc:spChg chg="del mod">
          <ac:chgData name="Ashok Basnet" userId="b75f6f4236b527a2" providerId="Windows Live" clId="Web-{C15A9758-A819-40FF-B9D2-C9F88670D26B}" dt="2024-06-28T03:18:02.350" v="617"/>
          <ac:spMkLst>
            <pc:docMk/>
            <pc:sldMk cId="2262443135" sldId="287"/>
            <ac:spMk id="3" creationId="{247E8777-5DA5-48B4-E4D6-38C9842A17F6}"/>
          </ac:spMkLst>
        </pc:spChg>
        <pc:spChg chg="add del mod">
          <ac:chgData name="Ashok Basnet" userId="b75f6f4236b527a2" providerId="Windows Live" clId="Web-{C15A9758-A819-40FF-B9D2-C9F88670D26B}" dt="2024-06-28T03:18:15.601" v="619"/>
          <ac:spMkLst>
            <pc:docMk/>
            <pc:sldMk cId="2262443135" sldId="287"/>
            <ac:spMk id="6" creationId="{71E9976F-D00A-C2D0-6AA3-C7F9FB45DB8E}"/>
          </ac:spMkLst>
        </pc:spChg>
        <pc:spChg chg="add del mod">
          <ac:chgData name="Ashok Basnet" userId="b75f6f4236b527a2" providerId="Windows Live" clId="Web-{C15A9758-A819-40FF-B9D2-C9F88670D26B}" dt="2024-06-28T03:36:46.457" v="621"/>
          <ac:spMkLst>
            <pc:docMk/>
            <pc:sldMk cId="2262443135" sldId="287"/>
            <ac:spMk id="9" creationId="{0D9B3177-041B-5B8D-455D-D88E6FF326E0}"/>
          </ac:spMkLst>
        </pc:spChg>
        <pc:picChg chg="add mod ord">
          <ac:chgData name="Ashok Basnet" userId="b75f6f4236b527a2" providerId="Windows Live" clId="Web-{C15A9758-A819-40FF-B9D2-C9F88670D26B}" dt="2024-06-28T03:37:03.426" v="623" actId="1076"/>
          <ac:picMkLst>
            <pc:docMk/>
            <pc:sldMk cId="2262443135" sldId="287"/>
            <ac:picMk id="3" creationId="{F9F3D515-EDF3-4D75-CF85-D3FCD75AD19E}"/>
          </ac:picMkLst>
        </pc:picChg>
        <pc:picChg chg="add del mod ord">
          <ac:chgData name="Ashok Basnet" userId="b75f6f4236b527a2" providerId="Windows Live" clId="Web-{C15A9758-A819-40FF-B9D2-C9F88670D26B}" dt="2024-06-28T03:18:04.491" v="618"/>
          <ac:picMkLst>
            <pc:docMk/>
            <pc:sldMk cId="2262443135" sldId="287"/>
            <ac:picMk id="4" creationId="{141364F7-A623-1E76-D2AA-FC32DE5C332B}"/>
          </ac:picMkLst>
        </pc:picChg>
        <pc:picChg chg="add del mod ord">
          <ac:chgData name="Ashok Basnet" userId="b75f6f4236b527a2" providerId="Windows Live" clId="Web-{C15A9758-A819-40FF-B9D2-C9F88670D26B}" dt="2024-06-28T03:18:17.179" v="620"/>
          <ac:picMkLst>
            <pc:docMk/>
            <pc:sldMk cId="2262443135" sldId="287"/>
            <ac:picMk id="7" creationId="{B8157AA7-FA98-C7E9-ADE6-D73AD74B40BE}"/>
          </ac:picMkLst>
        </pc:picChg>
      </pc:sldChg>
      <pc:sldChg chg="addSp delSp modSp new">
        <pc:chgData name="Ashok Basnet" userId="b75f6f4236b527a2" providerId="Windows Live" clId="Web-{C15A9758-A819-40FF-B9D2-C9F88670D26B}" dt="2024-06-28T03:40:21.131" v="634" actId="1076"/>
        <pc:sldMkLst>
          <pc:docMk/>
          <pc:sldMk cId="881603548" sldId="288"/>
        </pc:sldMkLst>
        <pc:spChg chg="add del">
          <ac:chgData name="Ashok Basnet" userId="b75f6f4236b527a2" providerId="Windows Live" clId="Web-{C15A9758-A819-40FF-B9D2-C9F88670D26B}" dt="2024-06-28T03:39:55.365" v="630"/>
          <ac:spMkLst>
            <pc:docMk/>
            <pc:sldMk cId="881603548" sldId="288"/>
            <ac:spMk id="3" creationId="{EAE9163A-A3E2-F72C-A178-61F2046BF5B3}"/>
          </ac:spMkLst>
        </pc:spChg>
        <pc:picChg chg="add del mod ord">
          <ac:chgData name="Ashok Basnet" userId="b75f6f4236b527a2" providerId="Windows Live" clId="Web-{C15A9758-A819-40FF-B9D2-C9F88670D26B}" dt="2024-06-28T03:39:46.928" v="629"/>
          <ac:picMkLst>
            <pc:docMk/>
            <pc:sldMk cId="881603548" sldId="288"/>
            <ac:picMk id="4" creationId="{9BF7AAFD-D9E3-A662-78C6-CA9E90BCF85A}"/>
          </ac:picMkLst>
        </pc:picChg>
        <pc:picChg chg="add mod ord">
          <ac:chgData name="Ashok Basnet" userId="b75f6f4236b527a2" providerId="Windows Live" clId="Web-{C15A9758-A819-40FF-B9D2-C9F88670D26B}" dt="2024-06-28T03:40:21.131" v="634" actId="1076"/>
          <ac:picMkLst>
            <pc:docMk/>
            <pc:sldMk cId="881603548" sldId="288"/>
            <ac:picMk id="5" creationId="{01D2A1D5-7614-B43D-3095-7915927F4130}"/>
          </ac:picMkLst>
        </pc:picChg>
      </pc:sldChg>
      <pc:sldChg chg="addSp delSp modSp new">
        <pc:chgData name="Ashok Basnet" userId="b75f6f4236b527a2" providerId="Windows Live" clId="Web-{C15A9758-A819-40FF-B9D2-C9F88670D26B}" dt="2024-06-28T03:40:32.053" v="636" actId="1076"/>
        <pc:sldMkLst>
          <pc:docMk/>
          <pc:sldMk cId="2501703657" sldId="289"/>
        </pc:sldMkLst>
        <pc:spChg chg="del">
          <ac:chgData name="Ashok Basnet" userId="b75f6f4236b527a2" providerId="Windows Live" clId="Web-{C15A9758-A819-40FF-B9D2-C9F88670D26B}" dt="2024-06-28T03:40:12.350" v="632"/>
          <ac:spMkLst>
            <pc:docMk/>
            <pc:sldMk cId="2501703657" sldId="289"/>
            <ac:spMk id="3" creationId="{DFD7B4EA-94FF-AB9C-F03D-FA81E7902616}"/>
          </ac:spMkLst>
        </pc:spChg>
        <pc:picChg chg="add mod ord">
          <ac:chgData name="Ashok Basnet" userId="b75f6f4236b527a2" providerId="Windows Live" clId="Web-{C15A9758-A819-40FF-B9D2-C9F88670D26B}" dt="2024-06-28T03:40:32.053" v="636" actId="1076"/>
          <ac:picMkLst>
            <pc:docMk/>
            <pc:sldMk cId="2501703657" sldId="289"/>
            <ac:picMk id="4" creationId="{E7FF7F4B-B15B-7D04-8874-6D3113E39678}"/>
          </ac:picMkLst>
        </pc:picChg>
      </pc:sldChg>
      <pc:sldChg chg="modSp add replId">
        <pc:chgData name="Ashok Basnet" userId="b75f6f4236b527a2" providerId="Windows Live" clId="Web-{C15A9758-A819-40FF-B9D2-C9F88670D26B}" dt="2024-06-28T04:11:49.807" v="667" actId="20577"/>
        <pc:sldMkLst>
          <pc:docMk/>
          <pc:sldMk cId="2360763175" sldId="290"/>
        </pc:sldMkLst>
        <pc:spChg chg="mod">
          <ac:chgData name="Ashok Basnet" userId="b75f6f4236b527a2" providerId="Windows Live" clId="Web-{C15A9758-A819-40FF-B9D2-C9F88670D26B}" dt="2024-06-28T04:11:07.087" v="652" actId="20577"/>
          <ac:spMkLst>
            <pc:docMk/>
            <pc:sldMk cId="2360763175" sldId="290"/>
            <ac:spMk id="2" creationId="{B56CF606-BEFA-8DBF-842D-8E8AAA383B71}"/>
          </ac:spMkLst>
        </pc:spChg>
        <pc:spChg chg="mod">
          <ac:chgData name="Ashok Basnet" userId="b75f6f4236b527a2" providerId="Windows Live" clId="Web-{C15A9758-A819-40FF-B9D2-C9F88670D26B}" dt="2024-06-28T04:11:49.807" v="667" actId="20577"/>
          <ac:spMkLst>
            <pc:docMk/>
            <pc:sldMk cId="2360763175" sldId="290"/>
            <ac:spMk id="3" creationId="{72974C0D-3058-E0F8-F673-13FB56749F7B}"/>
          </ac:spMkLst>
        </pc:spChg>
      </pc:sldChg>
    </pc:docChg>
  </pc:docChgLst>
  <pc:docChgLst>
    <pc:chgData name="Ashok Basnet" userId="b75f6f4236b527a2" providerId="Windows Live" clId="Web-{CB72BDE6-E16A-4BE9-A7F2-6612E94B3D98}"/>
    <pc:docChg chg="addSld">
      <pc:chgData name="Ashok Basnet" userId="b75f6f4236b527a2" providerId="Windows Live" clId="Web-{CB72BDE6-E16A-4BE9-A7F2-6612E94B3D98}" dt="2023-07-03T03:34:40.624" v="0"/>
      <pc:docMkLst>
        <pc:docMk/>
      </pc:docMkLst>
      <pc:sldChg chg="new">
        <pc:chgData name="Ashok Basnet" userId="b75f6f4236b527a2" providerId="Windows Live" clId="Web-{CB72BDE6-E16A-4BE9-A7F2-6612E94B3D98}" dt="2023-07-03T03:34:40.624" v="0"/>
        <pc:sldMkLst>
          <pc:docMk/>
          <pc:sldMk cId="166829100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7" name="Picture 4" descr="Glowing 3D art">
            <a:extLst>
              <a:ext uri="{FF2B5EF4-FFF2-40B4-BE49-F238E27FC236}">
                <a16:creationId xmlns:a16="http://schemas.microsoft.com/office/drawing/2014/main" id="{D46704F8-661B-C44C-A22A-312A5F6040D8}"/>
              </a:ext>
            </a:extLst>
          </p:cNvPr>
          <p:cNvPicPr>
            <a:picLocks noChangeAspect="1"/>
          </p:cNvPicPr>
          <p:nvPr/>
        </p:nvPicPr>
        <p:blipFill rotWithShape="1">
          <a:blip r:embed="rId2">
            <a:alphaModFix amt="60000"/>
          </a:blip>
          <a:srcRect t="5476" r="-2" b="11645"/>
          <a:stretch/>
        </p:blipFill>
        <p:spPr>
          <a:xfrm>
            <a:off x="-1" y="10"/>
            <a:ext cx="12192001" cy="6857990"/>
          </a:xfrm>
          <a:prstGeom prst="rect">
            <a:avLst/>
          </a:prstGeom>
        </p:spPr>
      </p:pic>
      <p:sp>
        <p:nvSpPr>
          <p:cNvPr id="2" name="Title 1"/>
          <p:cNvSpPr>
            <a:spLocks noGrp="1"/>
          </p:cNvSpPr>
          <p:nvPr>
            <p:ph type="ctrTitle"/>
          </p:nvPr>
        </p:nvSpPr>
        <p:spPr>
          <a:xfrm>
            <a:off x="841248" y="600427"/>
            <a:ext cx="9875520" cy="3299902"/>
          </a:xfrm>
        </p:spPr>
        <p:txBody>
          <a:bodyPr>
            <a:normAutofit/>
          </a:bodyPr>
          <a:lstStyle/>
          <a:p>
            <a:pPr algn="l"/>
            <a:r>
              <a:rPr lang="en-US" sz="8200">
                <a:solidFill>
                  <a:srgbClr val="FFFFFF"/>
                </a:solidFill>
                <a:ea typeface="+mj-lt"/>
                <a:cs typeface="+mj-lt"/>
              </a:rPr>
              <a:t>Swarm Intelligence </a:t>
            </a:r>
            <a:endParaRPr lang="en-US" sz="8200">
              <a:solidFill>
                <a:srgbClr val="FFFFFF"/>
              </a:solidFill>
            </a:endParaRPr>
          </a:p>
        </p:txBody>
      </p:sp>
      <p:sp>
        <p:nvSpPr>
          <p:cNvPr id="3" name="Subtitle 2"/>
          <p:cNvSpPr>
            <a:spLocks noGrp="1"/>
          </p:cNvSpPr>
          <p:nvPr>
            <p:ph type="subTitle" idx="1"/>
          </p:nvPr>
        </p:nvSpPr>
        <p:spPr>
          <a:xfrm>
            <a:off x="859536" y="4072045"/>
            <a:ext cx="9875520" cy="1414355"/>
          </a:xfrm>
        </p:spPr>
        <p:txBody>
          <a:bodyPr vert="horz" lIns="91440" tIns="45720" rIns="91440" bIns="45720" rtlCol="0">
            <a:normAutofit/>
          </a:bodyPr>
          <a:lstStyle/>
          <a:p>
            <a:pPr algn="l"/>
            <a:r>
              <a:rPr lang="en-US">
                <a:solidFill>
                  <a:srgbClr val="FFFFFF"/>
                </a:solidFill>
                <a:cs typeface="Calibri"/>
              </a:rPr>
              <a:t>By: Ashok Basnet</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sp>
        <p:nvSpPr>
          <p:cNvPr id="3" name="Content Placeholder 2">
            <a:extLst>
              <a:ext uri="{FF2B5EF4-FFF2-40B4-BE49-F238E27FC236}">
                <a16:creationId xmlns:a16="http://schemas.microsoft.com/office/drawing/2014/main" id="{247E8777-5DA5-48B4-E4D6-38C9842A17F6}"/>
              </a:ext>
            </a:extLst>
          </p:cNvPr>
          <p:cNvSpPr>
            <a:spLocks noGrp="1"/>
          </p:cNvSpPr>
          <p:nvPr>
            <p:ph idx="1"/>
          </p:nvPr>
        </p:nvSpPr>
        <p:spPr>
          <a:xfrm>
            <a:off x="333778" y="1128020"/>
            <a:ext cx="11621036" cy="5521168"/>
          </a:xfrm>
        </p:spPr>
        <p:txBody>
          <a:bodyPr vert="horz" lIns="91440" tIns="45720" rIns="91440" bIns="45720" rtlCol="0" anchor="t">
            <a:normAutofit/>
          </a:bodyPr>
          <a:lstStyle/>
          <a:p>
            <a:r>
              <a:rPr lang="en-US" dirty="0">
                <a:cs typeface="Calibri"/>
              </a:rPr>
              <a:t>Initialize ACO Parameters</a:t>
            </a:r>
          </a:p>
          <a:p>
            <a:pPr lvl="2">
              <a:buFont typeface="Wingdings" panose="020B0604020202020204" pitchFamily="34" charset="0"/>
              <a:buChar char="§"/>
            </a:pPr>
            <a:r>
              <a:rPr lang="en-US" sz="2400" dirty="0">
                <a:cs typeface="Calibri"/>
              </a:rPr>
              <a:t>Population Size (k) = 20 (Total number of artificial ants or agents)</a:t>
            </a:r>
          </a:p>
          <a:p>
            <a:pPr lvl="2">
              <a:buFont typeface="Wingdings" panose="020B0604020202020204" pitchFamily="34" charset="0"/>
              <a:buChar char="§"/>
            </a:pPr>
            <a:r>
              <a:rPr lang="en-US" sz="2400" err="1">
                <a:cs typeface="Calibri"/>
              </a:rPr>
              <a:t>MaxT</a:t>
            </a:r>
            <a:r>
              <a:rPr lang="en-US" sz="2400" dirty="0">
                <a:cs typeface="Calibri"/>
              </a:rPr>
              <a:t> = 200 (Maximum number of iterations)</a:t>
            </a:r>
          </a:p>
          <a:p>
            <a:pPr lvl="2">
              <a:buFont typeface="Wingdings" panose="020B0604020202020204" pitchFamily="34" charset="0"/>
              <a:buChar char="§"/>
            </a:pPr>
            <a:r>
              <a:rPr lang="en-US" sz="2400" dirty="0">
                <a:cs typeface="Calibri"/>
              </a:rPr>
              <a:t>Tau = 0.5 (Pheromone initial weight)</a:t>
            </a:r>
          </a:p>
          <a:p>
            <a:pPr lvl="2">
              <a:buFont typeface="Wingdings" panose="020B0604020202020204" pitchFamily="34" charset="0"/>
              <a:buChar char="§"/>
            </a:pPr>
            <a:r>
              <a:rPr lang="en-US" sz="2400" dirty="0">
                <a:cs typeface="Calibri"/>
              </a:rPr>
              <a:t>Alpha = 1 (Pheromone exponential weight)</a:t>
            </a:r>
          </a:p>
          <a:p>
            <a:pPr lvl="2">
              <a:buFont typeface="Wingdings" panose="020B0604020202020204" pitchFamily="34" charset="0"/>
              <a:buChar char="§"/>
            </a:pPr>
            <a:r>
              <a:rPr lang="en-US" sz="2400" dirty="0">
                <a:cs typeface="Calibri"/>
              </a:rPr>
              <a:t>Beta = 1 (Pheromone heuristic weight)</a:t>
            </a:r>
          </a:p>
          <a:p>
            <a:pPr lvl="2">
              <a:buFont typeface="Wingdings" panose="020B0604020202020204" pitchFamily="34" charset="0"/>
              <a:buChar char="§"/>
            </a:pPr>
            <a:r>
              <a:rPr lang="en-US" sz="2400" dirty="0">
                <a:cs typeface="Calibri"/>
              </a:rPr>
              <a:t>Rho = 0.05 (Pheromone evaporation rate)</a:t>
            </a:r>
          </a:p>
        </p:txBody>
      </p:sp>
    </p:spTree>
    <p:extLst>
      <p:ext uri="{BB962C8B-B14F-4D97-AF65-F5344CB8AC3E}">
        <p14:creationId xmlns:p14="http://schemas.microsoft.com/office/powerpoint/2010/main" val="252319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sp>
        <p:nvSpPr>
          <p:cNvPr id="3" name="Content Placeholder 2">
            <a:extLst>
              <a:ext uri="{FF2B5EF4-FFF2-40B4-BE49-F238E27FC236}">
                <a16:creationId xmlns:a16="http://schemas.microsoft.com/office/drawing/2014/main" id="{247E8777-5DA5-48B4-E4D6-38C9842A17F6}"/>
              </a:ext>
            </a:extLst>
          </p:cNvPr>
          <p:cNvSpPr>
            <a:spLocks noGrp="1"/>
          </p:cNvSpPr>
          <p:nvPr>
            <p:ph idx="1"/>
          </p:nvPr>
        </p:nvSpPr>
        <p:spPr>
          <a:xfrm>
            <a:off x="333778" y="1128020"/>
            <a:ext cx="11621036" cy="5521168"/>
          </a:xfrm>
        </p:spPr>
        <p:txBody>
          <a:bodyPr vert="horz" lIns="91440" tIns="45720" rIns="91440" bIns="45720" rtlCol="0" anchor="t">
            <a:normAutofit/>
          </a:bodyPr>
          <a:lstStyle/>
          <a:p>
            <a:r>
              <a:rPr lang="en-US" dirty="0">
                <a:cs typeface="Calibri"/>
              </a:rPr>
              <a:t>Initialize ACO Parameters</a:t>
            </a:r>
          </a:p>
          <a:p>
            <a:r>
              <a:rPr lang="en-US" dirty="0">
                <a:cs typeface="Calibri"/>
              </a:rPr>
              <a:t>Ant Solution Construction</a:t>
            </a:r>
          </a:p>
          <a:p>
            <a:pPr lvl="1">
              <a:buFont typeface="Courier New" panose="020B0604020202020204" pitchFamily="34" charset="0"/>
              <a:buChar char="o"/>
            </a:pPr>
            <a:r>
              <a:rPr lang="en-US" sz="2800" dirty="0">
                <a:cs typeface="Calibri"/>
              </a:rPr>
              <a:t>First start main loop:</a:t>
            </a:r>
          </a:p>
          <a:p>
            <a:pPr lvl="2">
              <a:buFont typeface="Courier New" panose="020B0604020202020204" pitchFamily="34" charset="0"/>
              <a:buChar char="o"/>
            </a:pPr>
            <a:r>
              <a:rPr lang="en-US" sz="2400" err="1">
                <a:cs typeface="Calibri"/>
              </a:rPr>
              <a:t>CurrentIteration</a:t>
            </a:r>
            <a:r>
              <a:rPr lang="en-US" sz="2400" dirty="0">
                <a:cs typeface="Calibri"/>
              </a:rPr>
              <a:t> = 1 to Maximum Number of iterations</a:t>
            </a:r>
          </a:p>
          <a:p>
            <a:pPr lvl="2">
              <a:buFont typeface="Courier New" panose="020B0604020202020204" pitchFamily="34" charset="0"/>
              <a:buChar char="o"/>
            </a:pPr>
            <a:r>
              <a:rPr lang="en-US" sz="2400" dirty="0" err="1">
                <a:cs typeface="Calibri"/>
              </a:rPr>
              <a:t>CurrentIteration</a:t>
            </a:r>
            <a:r>
              <a:rPr lang="en-US" sz="2400" dirty="0">
                <a:cs typeface="Calibri"/>
              </a:rPr>
              <a:t> = 1 to </a:t>
            </a:r>
            <a:r>
              <a:rPr lang="en-US" sz="2400" dirty="0" err="1">
                <a:cs typeface="Calibri"/>
              </a:rPr>
              <a:t>MaxT</a:t>
            </a:r>
            <a:endParaRPr lang="en-US" sz="2400" dirty="0">
              <a:cs typeface="Calibri"/>
            </a:endParaRPr>
          </a:p>
          <a:p>
            <a:pPr lvl="2">
              <a:buFont typeface="Courier New" panose="020B0604020202020204" pitchFamily="34" charset="0"/>
              <a:buChar char="o"/>
            </a:pPr>
            <a:r>
              <a:rPr lang="en-US" sz="2400" dirty="0" err="1">
                <a:cs typeface="Calibri"/>
              </a:rPr>
              <a:t>CurrentIteration</a:t>
            </a:r>
            <a:r>
              <a:rPr lang="en-US" sz="2400" dirty="0">
                <a:cs typeface="Calibri"/>
              </a:rPr>
              <a:t> = 1 to 200</a:t>
            </a:r>
          </a:p>
        </p:txBody>
      </p:sp>
    </p:spTree>
    <p:extLst>
      <p:ext uri="{BB962C8B-B14F-4D97-AF65-F5344CB8AC3E}">
        <p14:creationId xmlns:p14="http://schemas.microsoft.com/office/powerpoint/2010/main" val="1503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sp>
        <p:nvSpPr>
          <p:cNvPr id="3" name="Content Placeholder 2">
            <a:extLst>
              <a:ext uri="{FF2B5EF4-FFF2-40B4-BE49-F238E27FC236}">
                <a16:creationId xmlns:a16="http://schemas.microsoft.com/office/drawing/2014/main" id="{247E8777-5DA5-48B4-E4D6-38C9842A17F6}"/>
              </a:ext>
            </a:extLst>
          </p:cNvPr>
          <p:cNvSpPr>
            <a:spLocks noGrp="1"/>
          </p:cNvSpPr>
          <p:nvPr>
            <p:ph idx="1"/>
          </p:nvPr>
        </p:nvSpPr>
        <p:spPr>
          <a:xfrm>
            <a:off x="333778" y="1128020"/>
            <a:ext cx="11621036" cy="5521168"/>
          </a:xfrm>
        </p:spPr>
        <p:txBody>
          <a:bodyPr vert="horz" lIns="91440" tIns="45720" rIns="91440" bIns="45720" rtlCol="0" anchor="t">
            <a:normAutofit/>
          </a:bodyPr>
          <a:lstStyle/>
          <a:p>
            <a:r>
              <a:rPr lang="en-US" dirty="0">
                <a:cs typeface="Calibri"/>
              </a:rPr>
              <a:t>Position Each ant in the starting node</a:t>
            </a:r>
            <a:endParaRPr lang="en-US" dirty="0"/>
          </a:p>
          <a:p>
            <a:pPr lvl="1">
              <a:buFont typeface="Courier New" panose="020B0604020202020204" pitchFamily="34" charset="0"/>
              <a:buChar char="o"/>
            </a:pPr>
            <a:r>
              <a:rPr lang="en-US" dirty="0">
                <a:cs typeface="Calibri"/>
              </a:rPr>
              <a:t>Here, kth ant move from node I to node j with probability [transition probability]</a:t>
            </a:r>
          </a:p>
          <a:p>
            <a:pPr lvl="1">
              <a:buFont typeface="Courier New" panose="020B0604020202020204" pitchFamily="34" charset="0"/>
              <a:buChar char="o"/>
            </a:pPr>
            <a:endParaRPr lang="en-US" dirty="0">
              <a:cs typeface="Calibri"/>
            </a:endParaRPr>
          </a:p>
          <a:p>
            <a:pPr marL="457200" lvl="1" indent="0">
              <a:buNone/>
            </a:pPr>
            <a:endParaRPr lang="en-US" dirty="0">
              <a:cs typeface="Calibri"/>
            </a:endParaRPr>
          </a:p>
          <a:p>
            <a:endParaRPr lang="en-US" dirty="0">
              <a:cs typeface="Calibri"/>
            </a:endParaRPr>
          </a:p>
        </p:txBody>
      </p:sp>
      <p:pic>
        <p:nvPicPr>
          <p:cNvPr id="4" name="Picture 3" descr="A diagram of a mathematical equation&#10;&#10;Description automatically generated">
            <a:extLst>
              <a:ext uri="{FF2B5EF4-FFF2-40B4-BE49-F238E27FC236}">
                <a16:creationId xmlns:a16="http://schemas.microsoft.com/office/drawing/2014/main" id="{E8B103AF-7BD5-0037-F6F8-E31F24B3B556}"/>
              </a:ext>
            </a:extLst>
          </p:cNvPr>
          <p:cNvPicPr>
            <a:picLocks noChangeAspect="1"/>
          </p:cNvPicPr>
          <p:nvPr/>
        </p:nvPicPr>
        <p:blipFill>
          <a:blip r:embed="rId2"/>
          <a:stretch>
            <a:fillRect/>
          </a:stretch>
        </p:blipFill>
        <p:spPr>
          <a:xfrm>
            <a:off x="1974762" y="2511298"/>
            <a:ext cx="9025942" cy="3563319"/>
          </a:xfrm>
          <a:prstGeom prst="rect">
            <a:avLst/>
          </a:prstGeom>
        </p:spPr>
      </p:pic>
    </p:spTree>
    <p:extLst>
      <p:ext uri="{BB962C8B-B14F-4D97-AF65-F5344CB8AC3E}">
        <p14:creationId xmlns:p14="http://schemas.microsoft.com/office/powerpoint/2010/main" val="212869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sp>
        <p:nvSpPr>
          <p:cNvPr id="3" name="Content Placeholder 2">
            <a:extLst>
              <a:ext uri="{FF2B5EF4-FFF2-40B4-BE49-F238E27FC236}">
                <a16:creationId xmlns:a16="http://schemas.microsoft.com/office/drawing/2014/main" id="{247E8777-5DA5-48B4-E4D6-38C9842A17F6}"/>
              </a:ext>
            </a:extLst>
          </p:cNvPr>
          <p:cNvSpPr>
            <a:spLocks noGrp="1"/>
          </p:cNvSpPr>
          <p:nvPr>
            <p:ph idx="1"/>
          </p:nvPr>
        </p:nvSpPr>
        <p:spPr>
          <a:xfrm>
            <a:off x="333778" y="1128020"/>
            <a:ext cx="11621036" cy="5521168"/>
          </a:xfrm>
        </p:spPr>
        <p:txBody>
          <a:bodyPr vert="horz" lIns="91440" tIns="45720" rIns="91440" bIns="45720" rtlCol="0" anchor="t">
            <a:normAutofit/>
          </a:bodyPr>
          <a:lstStyle/>
          <a:p>
            <a:pPr>
              <a:lnSpc>
                <a:spcPct val="100000"/>
              </a:lnSpc>
            </a:pPr>
            <a:r>
              <a:rPr lang="en-US" b="1" dirty="0">
                <a:solidFill>
                  <a:srgbClr val="242424"/>
                </a:solidFill>
              </a:rPr>
              <a:t>Each ant will select the next node by applying the transition rule.</a:t>
            </a:r>
            <a:endParaRPr lang="en-US" dirty="0">
              <a:cs typeface="Calibri"/>
            </a:endParaRPr>
          </a:p>
          <a:p>
            <a:pPr>
              <a:lnSpc>
                <a:spcPct val="100000"/>
              </a:lnSpc>
            </a:pPr>
            <a:r>
              <a:rPr lang="en-US" b="1" dirty="0">
                <a:solidFill>
                  <a:srgbClr val="242424"/>
                </a:solidFill>
              </a:rPr>
              <a:t>Repeat until ant builds the best solution</a:t>
            </a:r>
            <a:endParaRPr lang="en-US" b="1">
              <a:solidFill>
                <a:srgbClr val="242424"/>
              </a:solidFill>
              <a:cs typeface="Calibri"/>
            </a:endParaRPr>
          </a:p>
          <a:p>
            <a:pPr>
              <a:lnSpc>
                <a:spcPct val="100000"/>
              </a:lnSpc>
            </a:pPr>
            <a:r>
              <a:rPr lang="en-US" b="1" dirty="0">
                <a:solidFill>
                  <a:srgbClr val="242424"/>
                </a:solidFill>
              </a:rPr>
              <a:t>compute fitness value</a:t>
            </a:r>
            <a:endParaRPr lang="en-US" b="1">
              <a:solidFill>
                <a:srgbClr val="242424"/>
              </a:solidFill>
              <a:cs typeface="Calibri"/>
            </a:endParaRPr>
          </a:p>
          <a:p>
            <a:pPr>
              <a:lnSpc>
                <a:spcPct val="100000"/>
              </a:lnSpc>
            </a:pPr>
            <a:r>
              <a:rPr lang="en-US" b="1" dirty="0">
                <a:solidFill>
                  <a:srgbClr val="242424"/>
                </a:solidFill>
              </a:rPr>
              <a:t>update the best solution</a:t>
            </a:r>
            <a:endParaRPr lang="en-US" b="1">
              <a:solidFill>
                <a:srgbClr val="242424"/>
              </a:solidFill>
              <a:cs typeface="Calibri" panose="020F0502020204030204"/>
            </a:endParaRPr>
          </a:p>
          <a:p>
            <a:pPr lvl="1">
              <a:lnSpc>
                <a:spcPct val="100000"/>
              </a:lnSpc>
              <a:buFont typeface="Courier New" panose="020B0604020202020204" pitchFamily="34" charset="0"/>
              <a:buChar char="o"/>
            </a:pPr>
            <a:r>
              <a:rPr lang="en-US" sz="2800" i="1" dirty="0">
                <a:solidFill>
                  <a:srgbClr val="242424"/>
                </a:solidFill>
                <a:ea typeface="+mn-lt"/>
                <a:cs typeface="+mn-lt"/>
              </a:rPr>
              <a:t>If ant4(solution) &lt; best solution:</a:t>
            </a:r>
            <a:endParaRPr lang="en-US" sz="2800" dirty="0">
              <a:cs typeface="Calibri"/>
            </a:endParaRPr>
          </a:p>
          <a:p>
            <a:pPr lvl="2">
              <a:lnSpc>
                <a:spcPct val="100000"/>
              </a:lnSpc>
              <a:buFont typeface="Wingdings" panose="020B0604020202020204" pitchFamily="34" charset="0"/>
              <a:buChar char="§"/>
            </a:pPr>
            <a:r>
              <a:rPr lang="en-US" sz="2800" i="1" dirty="0">
                <a:solidFill>
                  <a:srgbClr val="242424"/>
                </a:solidFill>
                <a:ea typeface="+mn-lt"/>
                <a:cs typeface="+mn-lt"/>
              </a:rPr>
              <a:t>consider ant4(solution)=best solution</a:t>
            </a:r>
            <a:endParaRPr lang="en-US" sz="2800" dirty="0">
              <a:cs typeface="Calibri"/>
            </a:endParaRPr>
          </a:p>
          <a:p>
            <a:pPr marL="0" indent="0">
              <a:lnSpc>
                <a:spcPct val="100000"/>
              </a:lnSpc>
              <a:buNone/>
            </a:pPr>
            <a:endParaRPr lang="en-US" dirty="0">
              <a:cs typeface="Calibri"/>
            </a:endParaRPr>
          </a:p>
        </p:txBody>
      </p:sp>
    </p:spTree>
    <p:extLst>
      <p:ext uri="{BB962C8B-B14F-4D97-AF65-F5344CB8AC3E}">
        <p14:creationId xmlns:p14="http://schemas.microsoft.com/office/powerpoint/2010/main" val="53670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sp>
        <p:nvSpPr>
          <p:cNvPr id="3" name="Content Placeholder 2">
            <a:extLst>
              <a:ext uri="{FF2B5EF4-FFF2-40B4-BE49-F238E27FC236}">
                <a16:creationId xmlns:a16="http://schemas.microsoft.com/office/drawing/2014/main" id="{247E8777-5DA5-48B4-E4D6-38C9842A17F6}"/>
              </a:ext>
            </a:extLst>
          </p:cNvPr>
          <p:cNvSpPr>
            <a:spLocks noGrp="1"/>
          </p:cNvSpPr>
          <p:nvPr>
            <p:ph idx="1"/>
          </p:nvPr>
        </p:nvSpPr>
        <p:spPr>
          <a:xfrm>
            <a:off x="333778" y="1128020"/>
            <a:ext cx="11621036" cy="5521168"/>
          </a:xfrm>
        </p:spPr>
        <p:txBody>
          <a:bodyPr vert="horz" lIns="91440" tIns="45720" rIns="91440" bIns="45720" rtlCol="0" anchor="t">
            <a:normAutofit/>
          </a:bodyPr>
          <a:lstStyle/>
          <a:p>
            <a:pPr>
              <a:lnSpc>
                <a:spcPct val="100000"/>
              </a:lnSpc>
            </a:pPr>
            <a:r>
              <a:rPr lang="en-US" b="1" dirty="0">
                <a:solidFill>
                  <a:srgbClr val="242424"/>
                </a:solidFill>
              </a:rPr>
              <a:t>Each ant will select the next node by applying the transition rule.</a:t>
            </a:r>
            <a:endParaRPr lang="en-US" dirty="0">
              <a:cs typeface="Calibri"/>
            </a:endParaRPr>
          </a:p>
          <a:p>
            <a:pPr>
              <a:lnSpc>
                <a:spcPct val="100000"/>
              </a:lnSpc>
            </a:pPr>
            <a:r>
              <a:rPr lang="en-US" b="1" dirty="0">
                <a:solidFill>
                  <a:srgbClr val="242424"/>
                </a:solidFill>
              </a:rPr>
              <a:t>Repeat until ant builds the best solution</a:t>
            </a:r>
            <a:endParaRPr lang="en-US" b="1">
              <a:solidFill>
                <a:srgbClr val="242424"/>
              </a:solidFill>
              <a:cs typeface="Calibri"/>
            </a:endParaRPr>
          </a:p>
          <a:p>
            <a:pPr>
              <a:lnSpc>
                <a:spcPct val="100000"/>
              </a:lnSpc>
            </a:pPr>
            <a:r>
              <a:rPr lang="en-US" b="1" dirty="0">
                <a:solidFill>
                  <a:srgbClr val="242424"/>
                </a:solidFill>
              </a:rPr>
              <a:t>compute fitness value</a:t>
            </a:r>
            <a:endParaRPr lang="en-US" b="1">
              <a:solidFill>
                <a:srgbClr val="242424"/>
              </a:solidFill>
              <a:cs typeface="Calibri"/>
            </a:endParaRPr>
          </a:p>
          <a:p>
            <a:pPr>
              <a:lnSpc>
                <a:spcPct val="100000"/>
              </a:lnSpc>
            </a:pPr>
            <a:r>
              <a:rPr lang="en-US" b="1" dirty="0">
                <a:solidFill>
                  <a:srgbClr val="242424"/>
                </a:solidFill>
              </a:rPr>
              <a:t>update the best solution</a:t>
            </a:r>
            <a:endParaRPr lang="en-US" b="1">
              <a:solidFill>
                <a:srgbClr val="242424"/>
              </a:solidFill>
              <a:cs typeface="Calibri" panose="020F0502020204030204"/>
            </a:endParaRPr>
          </a:p>
          <a:p>
            <a:pPr lvl="1">
              <a:lnSpc>
                <a:spcPct val="100000"/>
              </a:lnSpc>
              <a:buFont typeface="Courier New" panose="020B0604020202020204" pitchFamily="34" charset="0"/>
              <a:buChar char="o"/>
            </a:pPr>
            <a:r>
              <a:rPr lang="en-US" sz="2800" i="1" dirty="0">
                <a:solidFill>
                  <a:srgbClr val="242424"/>
                </a:solidFill>
                <a:ea typeface="+mn-lt"/>
                <a:cs typeface="+mn-lt"/>
              </a:rPr>
              <a:t>If ant4(solution) &lt; best solution:</a:t>
            </a:r>
            <a:endParaRPr lang="en-US" sz="2800" dirty="0">
              <a:cs typeface="Calibri"/>
            </a:endParaRPr>
          </a:p>
          <a:p>
            <a:pPr lvl="2">
              <a:lnSpc>
                <a:spcPct val="100000"/>
              </a:lnSpc>
              <a:buFont typeface="Wingdings" panose="020B0604020202020204" pitchFamily="34" charset="0"/>
              <a:buChar char="§"/>
            </a:pPr>
            <a:r>
              <a:rPr lang="en-US" sz="2800" i="1" dirty="0">
                <a:solidFill>
                  <a:srgbClr val="242424"/>
                </a:solidFill>
                <a:ea typeface="+mn-lt"/>
                <a:cs typeface="+mn-lt"/>
              </a:rPr>
              <a:t>consider ant4(solution)=best solution</a:t>
            </a:r>
            <a:endParaRPr lang="en-US" sz="2800" dirty="0">
              <a:cs typeface="Calibri"/>
            </a:endParaRPr>
          </a:p>
          <a:p>
            <a:pPr lvl="1">
              <a:buFont typeface="Courier New" panose="020B0604020202020204" pitchFamily="34" charset="0"/>
              <a:buChar char="o"/>
            </a:pPr>
            <a:r>
              <a:rPr lang="en-US" sz="2800" b="1" dirty="0">
                <a:solidFill>
                  <a:srgbClr val="242424"/>
                </a:solidFill>
                <a:ea typeface="+mn-lt"/>
                <a:cs typeface="+mn-lt"/>
              </a:rPr>
              <a:t>Increase in levels of pheromone trials =For the Best solution</a:t>
            </a:r>
            <a:endParaRPr lang="en-US" sz="2800" b="1" i="1">
              <a:solidFill>
                <a:srgbClr val="242424"/>
              </a:solidFill>
              <a:cs typeface="Calibri"/>
            </a:endParaRPr>
          </a:p>
          <a:p>
            <a:pPr lvl="1">
              <a:lnSpc>
                <a:spcPct val="100000"/>
              </a:lnSpc>
              <a:buFont typeface="Courier New" panose="020B0604020202020204" pitchFamily="34" charset="0"/>
              <a:buChar char="o"/>
            </a:pPr>
            <a:r>
              <a:rPr lang="en-US" sz="2800" b="1" dirty="0">
                <a:solidFill>
                  <a:srgbClr val="242424"/>
                </a:solidFill>
                <a:ea typeface="+mn-lt"/>
                <a:cs typeface="+mn-lt"/>
              </a:rPr>
              <a:t>Decrease in levels of pheromone trails = For Worst solution</a:t>
            </a:r>
            <a:endParaRPr lang="en-US" sz="2800" b="1">
              <a:cs typeface="Calibri"/>
            </a:endParaRPr>
          </a:p>
          <a:p>
            <a:pPr marL="0" indent="0">
              <a:lnSpc>
                <a:spcPct val="100000"/>
              </a:lnSpc>
              <a:buNone/>
            </a:pPr>
            <a:endParaRPr lang="en-US" dirty="0">
              <a:cs typeface="Calibri"/>
            </a:endParaRPr>
          </a:p>
        </p:txBody>
      </p:sp>
    </p:spTree>
    <p:extLst>
      <p:ext uri="{BB962C8B-B14F-4D97-AF65-F5344CB8AC3E}">
        <p14:creationId xmlns:p14="http://schemas.microsoft.com/office/powerpoint/2010/main" val="358543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pic>
        <p:nvPicPr>
          <p:cNvPr id="3" name="Content Placeholder 2" descr="A diagram of a mathematical equation&#10;&#10;Description automatically generated">
            <a:extLst>
              <a:ext uri="{FF2B5EF4-FFF2-40B4-BE49-F238E27FC236}">
                <a16:creationId xmlns:a16="http://schemas.microsoft.com/office/drawing/2014/main" id="{F9F3D515-EDF3-4D75-CF85-D3FCD75AD19E}"/>
              </a:ext>
            </a:extLst>
          </p:cNvPr>
          <p:cNvPicPr>
            <a:picLocks noGrp="1" noChangeAspect="1"/>
          </p:cNvPicPr>
          <p:nvPr>
            <p:ph idx="1"/>
          </p:nvPr>
        </p:nvPicPr>
        <p:blipFill>
          <a:blip r:embed="rId2"/>
          <a:stretch>
            <a:fillRect/>
          </a:stretch>
        </p:blipFill>
        <p:spPr>
          <a:xfrm>
            <a:off x="1577662" y="2133891"/>
            <a:ext cx="9036676" cy="3627482"/>
          </a:xfrm>
        </p:spPr>
      </p:pic>
    </p:spTree>
    <p:extLst>
      <p:ext uri="{BB962C8B-B14F-4D97-AF65-F5344CB8AC3E}">
        <p14:creationId xmlns:p14="http://schemas.microsoft.com/office/powerpoint/2010/main" val="226244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DF0C-3923-5EE0-BC9C-B4E7375ED5F6}"/>
              </a:ext>
            </a:extLst>
          </p:cNvPr>
          <p:cNvSpPr>
            <a:spLocks noGrp="1"/>
          </p:cNvSpPr>
          <p:nvPr>
            <p:ph type="title"/>
          </p:nvPr>
        </p:nvSpPr>
        <p:spPr/>
        <p:txBody>
          <a:bodyPr/>
          <a:lstStyle/>
          <a:p>
            <a:r>
              <a:rPr lang="en-US" dirty="0">
                <a:ea typeface="+mj-lt"/>
                <a:cs typeface="+mj-lt"/>
              </a:rPr>
              <a:t>Development of Ant Colony System</a:t>
            </a:r>
            <a:endParaRPr lang="en-US" dirty="0"/>
          </a:p>
        </p:txBody>
      </p:sp>
      <p:sp>
        <p:nvSpPr>
          <p:cNvPr id="3" name="Content Placeholder 2">
            <a:extLst>
              <a:ext uri="{FF2B5EF4-FFF2-40B4-BE49-F238E27FC236}">
                <a16:creationId xmlns:a16="http://schemas.microsoft.com/office/drawing/2014/main" id="{15293959-360B-2811-8A20-B2EB7518319F}"/>
              </a:ext>
            </a:extLst>
          </p:cNvPr>
          <p:cNvSpPr>
            <a:spLocks noGrp="1"/>
          </p:cNvSpPr>
          <p:nvPr>
            <p:ph idx="1"/>
          </p:nvPr>
        </p:nvSpPr>
        <p:spPr/>
        <p:txBody>
          <a:bodyPr vert="horz" lIns="91440" tIns="45720" rIns="91440" bIns="45720" rtlCol="0" anchor="t">
            <a:normAutofit/>
          </a:bodyPr>
          <a:lstStyle/>
          <a:p>
            <a:r>
              <a:rPr lang="en-US" dirty="0">
                <a:ea typeface="+mn-lt"/>
                <a:cs typeface="+mn-lt"/>
              </a:rPr>
              <a:t>The Ant Colony System was first proposed by Marco Dorigo in the early 1990s.</a:t>
            </a:r>
            <a:endParaRPr lang="en-US" dirty="0">
              <a:cs typeface="Calibri" panose="020F0502020204030204"/>
            </a:endParaRPr>
          </a:p>
          <a:p>
            <a:r>
              <a:rPr lang="en-US" dirty="0">
                <a:ea typeface="+mn-lt"/>
                <a:cs typeface="+mn-lt"/>
              </a:rPr>
              <a:t>Initially designed to solve the TSP, the algorithm has since been adapted and extended for various optimization problems.</a:t>
            </a:r>
            <a:endParaRPr lang="en-US" dirty="0"/>
          </a:p>
          <a:p>
            <a:r>
              <a:rPr lang="en-US">
                <a:ea typeface="+mn-lt"/>
                <a:cs typeface="+mn-lt"/>
              </a:rPr>
              <a:t>The development of the Ant Colony System has led to improved performance, better solution quality, and wider applicability across different domains.</a:t>
            </a:r>
          </a:p>
        </p:txBody>
      </p:sp>
    </p:spTree>
    <p:extLst>
      <p:ext uri="{BB962C8B-B14F-4D97-AF65-F5344CB8AC3E}">
        <p14:creationId xmlns:p14="http://schemas.microsoft.com/office/powerpoint/2010/main" val="71752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5645-6CE7-7EF7-B373-A7A5DF3D6454}"/>
              </a:ext>
            </a:extLst>
          </p:cNvPr>
          <p:cNvSpPr>
            <a:spLocks noGrp="1"/>
          </p:cNvSpPr>
          <p:nvPr>
            <p:ph type="title"/>
          </p:nvPr>
        </p:nvSpPr>
        <p:spPr/>
        <p:txBody>
          <a:bodyPr/>
          <a:lstStyle/>
          <a:p>
            <a:r>
              <a:rPr lang="en-US" dirty="0">
                <a:ea typeface="+mj-lt"/>
                <a:cs typeface="+mj-lt"/>
              </a:rPr>
              <a:t>Application of Ant Colony Intelligence</a:t>
            </a:r>
            <a:endParaRPr lang="en-US" dirty="0"/>
          </a:p>
        </p:txBody>
      </p:sp>
      <p:sp>
        <p:nvSpPr>
          <p:cNvPr id="3" name="Content Placeholder 2">
            <a:extLst>
              <a:ext uri="{FF2B5EF4-FFF2-40B4-BE49-F238E27FC236}">
                <a16:creationId xmlns:a16="http://schemas.microsoft.com/office/drawing/2014/main" id="{AB58E40B-6204-DF63-F707-1DCF6E3C2991}"/>
              </a:ext>
            </a:extLst>
          </p:cNvPr>
          <p:cNvSpPr>
            <a:spLocks noGrp="1"/>
          </p:cNvSpPr>
          <p:nvPr>
            <p:ph idx="1"/>
          </p:nvPr>
        </p:nvSpPr>
        <p:spPr/>
        <p:txBody>
          <a:bodyPr vert="horz" lIns="91440" tIns="45720" rIns="91440" bIns="45720" rtlCol="0" anchor="t">
            <a:normAutofit fontScale="85000" lnSpcReduction="20000"/>
          </a:bodyPr>
          <a:lstStyle/>
          <a:p>
            <a:r>
              <a:rPr lang="en-US" b="1" dirty="0">
                <a:ea typeface="+mn-lt"/>
                <a:cs typeface="+mn-lt"/>
              </a:rPr>
              <a:t>Routing and logistics optimization:</a:t>
            </a:r>
            <a:r>
              <a:rPr lang="en-US" dirty="0">
                <a:ea typeface="+mn-lt"/>
                <a:cs typeface="+mn-lt"/>
              </a:rPr>
              <a:t> Determining optimal routes for vehicles, minimizing travel costs, and improving delivery efficiency.</a:t>
            </a:r>
            <a:endParaRPr lang="en-US" dirty="0">
              <a:cs typeface="Calibri" panose="020F0502020204030204"/>
            </a:endParaRPr>
          </a:p>
          <a:p>
            <a:r>
              <a:rPr lang="en-US" b="1" dirty="0">
                <a:ea typeface="+mn-lt"/>
                <a:cs typeface="+mn-lt"/>
              </a:rPr>
              <a:t>Network routing and load balancing: </a:t>
            </a:r>
            <a:r>
              <a:rPr lang="en-US" dirty="0">
                <a:ea typeface="+mn-lt"/>
                <a:cs typeface="+mn-lt"/>
              </a:rPr>
              <a:t>Efficiently routing data packets and balancing network loads to optimize network performance.</a:t>
            </a:r>
            <a:endParaRPr lang="en-US" dirty="0"/>
          </a:p>
          <a:p>
            <a:r>
              <a:rPr lang="en-US" b="1" dirty="0">
                <a:ea typeface="+mn-lt"/>
                <a:cs typeface="+mn-lt"/>
              </a:rPr>
              <a:t>Resource allocation and scheduling:</a:t>
            </a:r>
            <a:r>
              <a:rPr lang="en-US" dirty="0">
                <a:ea typeface="+mn-lt"/>
                <a:cs typeface="+mn-lt"/>
              </a:rPr>
              <a:t> Allocating limited resources and scheduling tasks to maximize productivity and minimize costs.</a:t>
            </a:r>
            <a:endParaRPr lang="en-US" dirty="0"/>
          </a:p>
          <a:p>
            <a:r>
              <a:rPr lang="en-US" b="1" dirty="0">
                <a:ea typeface="+mn-lt"/>
                <a:cs typeface="+mn-lt"/>
              </a:rPr>
              <a:t>Vehicle routing and transportation optimization: </a:t>
            </a:r>
            <a:r>
              <a:rPr lang="en-US" dirty="0">
                <a:ea typeface="+mn-lt"/>
                <a:cs typeface="+mn-lt"/>
              </a:rPr>
              <a:t>Optimizing routes and schedules for transportation fleets, reducing fuel consumption and improving delivery times.</a:t>
            </a:r>
            <a:endParaRPr lang="en-US" dirty="0"/>
          </a:p>
          <a:p>
            <a:r>
              <a:rPr lang="en-US" b="1" dirty="0">
                <a:ea typeface="+mn-lt"/>
                <a:cs typeface="+mn-lt"/>
              </a:rPr>
              <a:t>Manufacturing process optimization: </a:t>
            </a:r>
            <a:r>
              <a:rPr lang="en-US" dirty="0">
                <a:ea typeface="+mn-lt"/>
                <a:cs typeface="+mn-lt"/>
              </a:rPr>
              <a:t>Optimizing production schedules, minimizing downtime, and maximizing throughput in manufacturing environments.</a:t>
            </a:r>
            <a:endParaRPr lang="en-US" dirty="0"/>
          </a:p>
          <a:p>
            <a:r>
              <a:rPr lang="en-US" b="1" dirty="0">
                <a:ea typeface="+mn-lt"/>
                <a:cs typeface="+mn-lt"/>
              </a:rPr>
              <a:t>Swarm robotics and unmanned vehicle coordination:</a:t>
            </a:r>
            <a:r>
              <a:rPr lang="en-US" dirty="0">
                <a:ea typeface="+mn-lt"/>
                <a:cs typeface="+mn-lt"/>
              </a:rPr>
              <a:t> Coordinating the actions of multiple robots or unmanned vehicles to achieve complex objectives.</a:t>
            </a:r>
            <a:endParaRPr lang="en-US" dirty="0"/>
          </a:p>
        </p:txBody>
      </p:sp>
    </p:spTree>
    <p:extLst>
      <p:ext uri="{BB962C8B-B14F-4D97-AF65-F5344CB8AC3E}">
        <p14:creationId xmlns:p14="http://schemas.microsoft.com/office/powerpoint/2010/main" val="120359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CDF9-D0A0-0A37-F5CF-30BFC3331D90}"/>
              </a:ext>
            </a:extLst>
          </p:cNvPr>
          <p:cNvSpPr>
            <a:spLocks noGrp="1"/>
          </p:cNvSpPr>
          <p:nvPr>
            <p:ph type="title"/>
          </p:nvPr>
        </p:nvSpPr>
        <p:spPr/>
        <p:txBody>
          <a:bodyPr/>
          <a:lstStyle/>
          <a:p>
            <a:r>
              <a:rPr lang="en-US" dirty="0">
                <a:ea typeface="+mj-lt"/>
                <a:cs typeface="+mj-lt"/>
              </a:rPr>
              <a:t>Particle Swarm Intelligence System</a:t>
            </a:r>
            <a:endParaRPr lang="en-US" dirty="0"/>
          </a:p>
        </p:txBody>
      </p:sp>
      <p:sp>
        <p:nvSpPr>
          <p:cNvPr id="3" name="Content Placeholder 2">
            <a:extLst>
              <a:ext uri="{FF2B5EF4-FFF2-40B4-BE49-F238E27FC236}">
                <a16:creationId xmlns:a16="http://schemas.microsoft.com/office/drawing/2014/main" id="{09ED1B2E-0C06-6C81-FDA2-33B4DC477315}"/>
              </a:ext>
            </a:extLst>
          </p:cNvPr>
          <p:cNvSpPr>
            <a:spLocks noGrp="1"/>
          </p:cNvSpPr>
          <p:nvPr>
            <p:ph idx="1"/>
          </p:nvPr>
        </p:nvSpPr>
        <p:spPr/>
        <p:txBody>
          <a:bodyPr vert="horz" lIns="91440" tIns="45720" rIns="91440" bIns="45720" rtlCol="0" anchor="t">
            <a:normAutofit/>
          </a:bodyPr>
          <a:lstStyle/>
          <a:p>
            <a:r>
              <a:rPr lang="en-US" dirty="0">
                <a:ea typeface="+mn-lt"/>
                <a:cs typeface="+mn-lt"/>
              </a:rPr>
              <a:t>Particle Swarm Intelligence (PSO) is another optimization algorithm inspired by the behavior of bird flocking or fish schooling.</a:t>
            </a:r>
            <a:endParaRPr lang="en-US" dirty="0">
              <a:cs typeface="Calibri" panose="020F0502020204030204"/>
            </a:endParaRPr>
          </a:p>
          <a:p>
            <a:r>
              <a:rPr lang="en-US" dirty="0">
                <a:ea typeface="+mn-lt"/>
                <a:cs typeface="+mn-lt"/>
              </a:rPr>
              <a:t>PSO involves</a:t>
            </a:r>
            <a:r>
              <a:rPr lang="en-US" i="1" dirty="0">
                <a:ea typeface="+mn-lt"/>
                <a:cs typeface="+mn-lt"/>
              </a:rPr>
              <a:t> a population of particles that move through a search space, updating their positions based on their own experience and the influence of neighboring particles.</a:t>
            </a:r>
            <a:endParaRPr lang="en-US" i="1">
              <a:cs typeface="Calibri"/>
            </a:endParaRPr>
          </a:p>
          <a:p>
            <a:r>
              <a:rPr lang="en-US" dirty="0">
                <a:ea typeface="+mn-lt"/>
                <a:cs typeface="+mn-lt"/>
              </a:rPr>
              <a:t>PSO has been successfully applied in various optimization problems, such as function optimization, neural network.</a:t>
            </a:r>
            <a:endParaRPr lang="en-US" dirty="0"/>
          </a:p>
        </p:txBody>
      </p:sp>
    </p:spTree>
    <p:extLst>
      <p:ext uri="{BB962C8B-B14F-4D97-AF65-F5344CB8AC3E}">
        <p14:creationId xmlns:p14="http://schemas.microsoft.com/office/powerpoint/2010/main" val="274613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7F9-58E7-D915-56A0-75AA7DDCB6C7}"/>
              </a:ext>
            </a:extLst>
          </p:cNvPr>
          <p:cNvSpPr>
            <a:spLocks noGrp="1"/>
          </p:cNvSpPr>
          <p:nvPr>
            <p:ph type="title"/>
          </p:nvPr>
        </p:nvSpPr>
        <p:spPr>
          <a:xfrm>
            <a:off x="838200" y="365125"/>
            <a:ext cx="10515600" cy="1866984"/>
          </a:xfrm>
        </p:spPr>
        <p:txBody>
          <a:bodyPr>
            <a:normAutofit fontScale="90000"/>
          </a:bodyPr>
          <a:lstStyle/>
          <a:p>
            <a:r>
              <a:rPr lang="en-US" b="1" i="1" dirty="0">
                <a:ea typeface="+mj-lt"/>
                <a:cs typeface="+mj-lt"/>
              </a:rPr>
              <a:t>Explain the basic principle of particle swarm optimization with  a suitable example. what are the advantage of particle swarm optimization</a:t>
            </a:r>
            <a:endParaRPr lang="en-US" b="1" i="1">
              <a:cs typeface="Calibri Light"/>
            </a:endParaRPr>
          </a:p>
        </p:txBody>
      </p:sp>
      <p:sp>
        <p:nvSpPr>
          <p:cNvPr id="3" name="Content Placeholder 2">
            <a:extLst>
              <a:ext uri="{FF2B5EF4-FFF2-40B4-BE49-F238E27FC236}">
                <a16:creationId xmlns:a16="http://schemas.microsoft.com/office/drawing/2014/main" id="{98F67DE5-6C93-6444-F192-6977F541C800}"/>
              </a:ext>
            </a:extLst>
          </p:cNvPr>
          <p:cNvSpPr>
            <a:spLocks noGrp="1"/>
          </p:cNvSpPr>
          <p:nvPr>
            <p:ph idx="1"/>
          </p:nvPr>
        </p:nvSpPr>
        <p:spPr>
          <a:xfrm>
            <a:off x="838200" y="2627730"/>
            <a:ext cx="10686047" cy="3549233"/>
          </a:xfrm>
        </p:spPr>
        <p:txBody>
          <a:bodyPr vert="horz" lIns="91440" tIns="45720" rIns="91440" bIns="45720" rtlCol="0" anchor="t">
            <a:normAutofit/>
          </a:bodyPr>
          <a:lstStyle/>
          <a:p>
            <a:r>
              <a:rPr lang="en-US" dirty="0">
                <a:ea typeface="+mn-lt"/>
                <a:cs typeface="+mn-lt"/>
              </a:rPr>
              <a:t>The basic principle of Particle Swarm Optimization (PSO) is inspired by the collective behavior of bird flocking or fish schooling. PSO involves a population of particles that move through a search space to find the optimal solution to a given problem. </a:t>
            </a:r>
          </a:p>
          <a:p>
            <a:r>
              <a:rPr lang="en-US" dirty="0">
                <a:ea typeface="+mn-lt"/>
                <a:cs typeface="+mn-lt"/>
              </a:rPr>
              <a:t>Each particle represents a potential solution, and its movement is influenced by its own experience and the experience of its neighboring particles.</a:t>
            </a:r>
            <a:endParaRPr lang="en-US">
              <a:cs typeface="Calibri"/>
            </a:endParaRPr>
          </a:p>
        </p:txBody>
      </p:sp>
    </p:spTree>
    <p:extLst>
      <p:ext uri="{BB962C8B-B14F-4D97-AF65-F5344CB8AC3E}">
        <p14:creationId xmlns:p14="http://schemas.microsoft.com/office/powerpoint/2010/main" val="33592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6F8E626-B977-6587-4135-C1A84A853A30}"/>
              </a:ext>
            </a:extLst>
          </p:cNvPr>
          <p:cNvSpPr>
            <a:spLocks noGrp="1"/>
          </p:cNvSpPr>
          <p:nvPr>
            <p:ph type="title"/>
          </p:nvPr>
        </p:nvSpPr>
        <p:spPr>
          <a:xfrm>
            <a:off x="838200" y="669925"/>
            <a:ext cx="4508946" cy="1325563"/>
          </a:xfrm>
        </p:spPr>
        <p:txBody>
          <a:bodyPr anchor="b">
            <a:normAutofit/>
          </a:bodyPr>
          <a:lstStyle/>
          <a:p>
            <a:pPr algn="r"/>
            <a:r>
              <a:rPr lang="en-US" sz="4800" dirty="0">
                <a:solidFill>
                  <a:schemeClr val="bg1"/>
                </a:solidFill>
                <a:cs typeface="Calibri Light"/>
              </a:rPr>
              <a:t>Course Outline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5D6A08-C681-73C1-AA28-39545B604383}"/>
              </a:ext>
            </a:extLst>
          </p:cNvPr>
          <p:cNvSpPr>
            <a:spLocks noGrp="1"/>
          </p:cNvSpPr>
          <p:nvPr>
            <p:ph idx="1"/>
          </p:nvPr>
        </p:nvSpPr>
        <p:spPr>
          <a:xfrm>
            <a:off x="1392667" y="2398957"/>
            <a:ext cx="9406666" cy="3957637"/>
          </a:xfrm>
        </p:spPr>
        <p:txBody>
          <a:bodyPr vert="horz" lIns="91440" tIns="45720" rIns="91440" bIns="45720" rtlCol="0" anchor="t">
            <a:noAutofit/>
          </a:bodyPr>
          <a:lstStyle/>
          <a:p>
            <a:r>
              <a:rPr lang="en-US" sz="2400" dirty="0">
                <a:solidFill>
                  <a:schemeClr val="bg1"/>
                </a:solidFill>
                <a:ea typeface="+mn-lt"/>
                <a:cs typeface="+mn-lt"/>
              </a:rPr>
              <a:t>Introduction</a:t>
            </a:r>
            <a:endParaRPr lang="en-US" sz="2400" dirty="0">
              <a:solidFill>
                <a:schemeClr val="bg1"/>
              </a:solidFill>
              <a:cs typeface="Calibri" panose="020F0502020204030204"/>
            </a:endParaRPr>
          </a:p>
          <a:p>
            <a:r>
              <a:rPr lang="en-US" sz="2400" dirty="0">
                <a:solidFill>
                  <a:schemeClr val="bg1"/>
                </a:solidFill>
                <a:ea typeface="+mn-lt"/>
                <a:cs typeface="+mn-lt"/>
              </a:rPr>
              <a:t>Background of Ant Intelligence System</a:t>
            </a:r>
            <a:endParaRPr lang="en-US" sz="2400" dirty="0">
              <a:solidFill>
                <a:schemeClr val="bg1"/>
              </a:solidFill>
              <a:cs typeface="Calibri"/>
            </a:endParaRPr>
          </a:p>
          <a:p>
            <a:r>
              <a:rPr lang="en-US" sz="2400" dirty="0">
                <a:solidFill>
                  <a:schemeClr val="bg1"/>
                </a:solidFill>
                <a:ea typeface="+mn-lt"/>
                <a:cs typeface="+mn-lt"/>
              </a:rPr>
              <a:t>Importance of Ant Colony Paradigm</a:t>
            </a:r>
            <a:endParaRPr lang="en-US" sz="2400" dirty="0">
              <a:solidFill>
                <a:schemeClr val="bg1"/>
              </a:solidFill>
              <a:cs typeface="Calibri"/>
            </a:endParaRPr>
          </a:p>
          <a:p>
            <a:r>
              <a:rPr lang="en-US" sz="2400" dirty="0">
                <a:solidFill>
                  <a:schemeClr val="bg1"/>
                </a:solidFill>
                <a:ea typeface="+mn-lt"/>
                <a:cs typeface="+mn-lt"/>
              </a:rPr>
              <a:t>Ant Colony System</a:t>
            </a:r>
            <a:endParaRPr lang="en-US" sz="2400" dirty="0">
              <a:solidFill>
                <a:schemeClr val="bg1"/>
              </a:solidFill>
              <a:cs typeface="Calibri"/>
            </a:endParaRPr>
          </a:p>
          <a:p>
            <a:r>
              <a:rPr lang="en-US" sz="2400" dirty="0">
                <a:solidFill>
                  <a:schemeClr val="bg1"/>
                </a:solidFill>
                <a:ea typeface="+mn-lt"/>
                <a:cs typeface="+mn-lt"/>
              </a:rPr>
              <a:t>Development of Ant Colony System</a:t>
            </a:r>
            <a:endParaRPr lang="en-US" sz="2400" dirty="0">
              <a:solidFill>
                <a:schemeClr val="bg1"/>
              </a:solidFill>
              <a:cs typeface="Calibri"/>
            </a:endParaRPr>
          </a:p>
          <a:p>
            <a:r>
              <a:rPr lang="en-US" sz="2400" dirty="0">
                <a:solidFill>
                  <a:schemeClr val="bg1"/>
                </a:solidFill>
                <a:ea typeface="+mn-lt"/>
                <a:cs typeface="+mn-lt"/>
              </a:rPr>
              <a:t>Application of Ant Colony Intelligence</a:t>
            </a:r>
            <a:endParaRPr lang="en-US" sz="2400" dirty="0">
              <a:solidFill>
                <a:schemeClr val="bg1"/>
              </a:solidFill>
              <a:cs typeface="Calibri"/>
            </a:endParaRPr>
          </a:p>
          <a:p>
            <a:r>
              <a:rPr lang="en-US" sz="2400" dirty="0">
                <a:solidFill>
                  <a:schemeClr val="bg1"/>
                </a:solidFill>
                <a:ea typeface="+mn-lt"/>
                <a:cs typeface="+mn-lt"/>
              </a:rPr>
              <a:t>Working of Ant Colony System</a:t>
            </a:r>
            <a:endParaRPr lang="en-US" sz="2400" dirty="0">
              <a:solidFill>
                <a:schemeClr val="bg1"/>
              </a:solidFill>
              <a:cs typeface="Calibri"/>
            </a:endParaRPr>
          </a:p>
          <a:p>
            <a:r>
              <a:rPr lang="en-US" sz="2400" dirty="0">
                <a:solidFill>
                  <a:schemeClr val="bg1"/>
                </a:solidFill>
                <a:ea typeface="+mn-lt"/>
                <a:cs typeface="+mn-lt"/>
              </a:rPr>
              <a:t>Particle Swarm Intelligence System</a:t>
            </a:r>
            <a:endParaRPr lang="en-US" sz="2400" dirty="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59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3EEC-468E-2C0D-F6F9-B5B02CFB05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CE3CCB-647E-920F-5ACD-92CDD40D7947}"/>
              </a:ext>
            </a:extLst>
          </p:cNvPr>
          <p:cNvSpPr>
            <a:spLocks noGrp="1"/>
          </p:cNvSpPr>
          <p:nvPr>
            <p:ph idx="1"/>
          </p:nvPr>
        </p:nvSpPr>
        <p:spPr>
          <a:xfrm>
            <a:off x="838200" y="1825625"/>
            <a:ext cx="10956757" cy="4351338"/>
          </a:xfrm>
        </p:spPr>
        <p:txBody>
          <a:bodyPr vert="horz" lIns="91440" tIns="45720" rIns="91440" bIns="45720" rtlCol="0" anchor="t">
            <a:normAutofit/>
          </a:bodyPr>
          <a:lstStyle/>
          <a:p>
            <a:r>
              <a:rPr lang="en-US" dirty="0">
                <a:ea typeface="+mn-lt"/>
                <a:cs typeface="+mn-lt"/>
              </a:rPr>
              <a:t>Imagine you have a group of birds trying to find the location of a food source in an unfamiliar area. </a:t>
            </a:r>
          </a:p>
          <a:p>
            <a:r>
              <a:rPr lang="en-US" dirty="0">
                <a:ea typeface="+mn-lt"/>
                <a:cs typeface="+mn-lt"/>
              </a:rPr>
              <a:t>The birds are initially scattered randomly across the space. Each bird's goal is to find the food source, and they communicate with each other to collectively optimize their search.</a:t>
            </a:r>
            <a:endParaRPr lang="en-US" dirty="0">
              <a:cs typeface="Calibri" panose="020F0502020204030204"/>
            </a:endParaRPr>
          </a:p>
          <a:p>
            <a:r>
              <a:rPr lang="en-US" dirty="0">
                <a:ea typeface="+mn-lt"/>
                <a:cs typeface="+mn-lt"/>
              </a:rPr>
              <a:t>At each iteration of the algorithm, called a </a:t>
            </a:r>
            <a:r>
              <a:rPr lang="en-US" b="1" i="1" dirty="0">
                <a:ea typeface="+mn-lt"/>
                <a:cs typeface="+mn-lt"/>
              </a:rPr>
              <a:t>"generation" or "iteration,"</a:t>
            </a:r>
            <a:r>
              <a:rPr lang="en-US" dirty="0">
                <a:ea typeface="+mn-lt"/>
                <a:cs typeface="+mn-lt"/>
              </a:rPr>
              <a:t> each bird (particle) adjusts its position based on two factors: its previous movement and the influence of the best position found so far by any bird in the group.</a:t>
            </a:r>
            <a:endParaRPr lang="en-US" dirty="0"/>
          </a:p>
        </p:txBody>
      </p:sp>
    </p:spTree>
    <p:extLst>
      <p:ext uri="{BB962C8B-B14F-4D97-AF65-F5344CB8AC3E}">
        <p14:creationId xmlns:p14="http://schemas.microsoft.com/office/powerpoint/2010/main" val="3216641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377B-DFFA-3C94-A271-F368CD5C70BD}"/>
              </a:ext>
            </a:extLst>
          </p:cNvPr>
          <p:cNvSpPr>
            <a:spLocks noGrp="1"/>
          </p:cNvSpPr>
          <p:nvPr>
            <p:ph type="title"/>
          </p:nvPr>
        </p:nvSpPr>
        <p:spPr/>
        <p:txBody>
          <a:bodyPr/>
          <a:lstStyle/>
          <a:p>
            <a:r>
              <a:rPr lang="en-US" dirty="0">
                <a:ea typeface="+mj-lt"/>
                <a:cs typeface="+mj-lt"/>
              </a:rPr>
              <a:t>Particle Movement</a:t>
            </a:r>
            <a:endParaRPr lang="en-US" dirty="0"/>
          </a:p>
        </p:txBody>
      </p:sp>
      <p:sp>
        <p:nvSpPr>
          <p:cNvPr id="3" name="Content Placeholder 2">
            <a:extLst>
              <a:ext uri="{FF2B5EF4-FFF2-40B4-BE49-F238E27FC236}">
                <a16:creationId xmlns:a16="http://schemas.microsoft.com/office/drawing/2014/main" id="{BF796CF0-0DA1-0C78-5D32-359D37C5F4B9}"/>
              </a:ext>
            </a:extLst>
          </p:cNvPr>
          <p:cNvSpPr>
            <a:spLocks noGrp="1"/>
          </p:cNvSpPr>
          <p:nvPr>
            <p:ph idx="1"/>
          </p:nvPr>
        </p:nvSpPr>
        <p:spPr/>
        <p:txBody>
          <a:bodyPr vert="horz" lIns="91440" tIns="45720" rIns="91440" bIns="45720" rtlCol="0" anchor="t">
            <a:normAutofit/>
          </a:bodyPr>
          <a:lstStyle/>
          <a:p>
            <a:r>
              <a:rPr lang="en-US" dirty="0">
                <a:ea typeface="+mn-lt"/>
                <a:cs typeface="+mn-lt"/>
              </a:rPr>
              <a:t>Each bird keeps track of its own best position (personal best) it has found so far.</a:t>
            </a:r>
            <a:endParaRPr lang="en-US" dirty="0">
              <a:cs typeface="Calibri" panose="020F0502020204030204"/>
            </a:endParaRPr>
          </a:p>
          <a:p>
            <a:r>
              <a:rPr lang="en-US" dirty="0">
                <a:ea typeface="+mn-lt"/>
                <a:cs typeface="+mn-lt"/>
              </a:rPr>
              <a:t>Additionally, each bird is also aware of the best position discovered by any bird in the entire group (global best).</a:t>
            </a:r>
            <a:endParaRPr lang="en-US" dirty="0"/>
          </a:p>
          <a:p>
            <a:r>
              <a:rPr lang="en-US" dirty="0">
                <a:ea typeface="+mn-lt"/>
                <a:cs typeface="+mn-lt"/>
              </a:rPr>
              <a:t>Based on these two positions, a bird updates its velocity and moves towards a better position in the search space.</a:t>
            </a:r>
            <a:endParaRPr lang="en-US" dirty="0"/>
          </a:p>
          <a:p>
            <a:r>
              <a:rPr lang="en-US" dirty="0">
                <a:ea typeface="+mn-lt"/>
                <a:cs typeface="+mn-lt"/>
              </a:rPr>
              <a:t>The movement is guided by a combination of its personal experience and the collective experience of the group.</a:t>
            </a:r>
            <a:endParaRPr lang="en-US" dirty="0"/>
          </a:p>
        </p:txBody>
      </p:sp>
    </p:spTree>
    <p:extLst>
      <p:ext uri="{BB962C8B-B14F-4D97-AF65-F5344CB8AC3E}">
        <p14:creationId xmlns:p14="http://schemas.microsoft.com/office/powerpoint/2010/main" val="88922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A4F4-E72B-A91C-47DC-1B0A18136413}"/>
              </a:ext>
            </a:extLst>
          </p:cNvPr>
          <p:cNvSpPr>
            <a:spLocks noGrp="1"/>
          </p:cNvSpPr>
          <p:nvPr>
            <p:ph type="title"/>
          </p:nvPr>
        </p:nvSpPr>
        <p:spPr/>
        <p:txBody>
          <a:bodyPr/>
          <a:lstStyle/>
          <a:p>
            <a:r>
              <a:rPr lang="en-US" dirty="0">
                <a:ea typeface="+mj-lt"/>
                <a:cs typeface="+mj-lt"/>
              </a:rPr>
              <a:t>Collective Optimization</a:t>
            </a:r>
            <a:endParaRPr lang="en-US" dirty="0"/>
          </a:p>
        </p:txBody>
      </p:sp>
      <p:sp>
        <p:nvSpPr>
          <p:cNvPr id="3" name="Content Placeholder 2">
            <a:extLst>
              <a:ext uri="{FF2B5EF4-FFF2-40B4-BE49-F238E27FC236}">
                <a16:creationId xmlns:a16="http://schemas.microsoft.com/office/drawing/2014/main" id="{EF2AAC32-4A5E-8DE7-EF34-E84FCE448F6C}"/>
              </a:ext>
            </a:extLst>
          </p:cNvPr>
          <p:cNvSpPr>
            <a:spLocks noGrp="1"/>
          </p:cNvSpPr>
          <p:nvPr>
            <p:ph idx="1"/>
          </p:nvPr>
        </p:nvSpPr>
        <p:spPr/>
        <p:txBody>
          <a:bodyPr vert="horz" lIns="91440" tIns="45720" rIns="91440" bIns="45720" rtlCol="0" anchor="t">
            <a:normAutofit/>
          </a:bodyPr>
          <a:lstStyle/>
          <a:p>
            <a:r>
              <a:rPr lang="en-US" dirty="0">
                <a:ea typeface="+mn-lt"/>
                <a:cs typeface="+mn-lt"/>
              </a:rPr>
              <a:t>As the iterations progress, the birds explore the search space and adjust their positions based on the global best position found so far.</a:t>
            </a:r>
            <a:endParaRPr lang="en-US" dirty="0">
              <a:cs typeface="Calibri" panose="020F0502020204030204"/>
            </a:endParaRPr>
          </a:p>
          <a:p>
            <a:r>
              <a:rPr lang="en-US" dirty="0">
                <a:ea typeface="+mn-lt"/>
                <a:cs typeface="+mn-lt"/>
              </a:rPr>
              <a:t>Birds communicate with each other by sharing information about the best position they have found.</a:t>
            </a:r>
            <a:endParaRPr lang="en-US" dirty="0"/>
          </a:p>
          <a:p>
            <a:r>
              <a:rPr lang="en-US" dirty="0">
                <a:ea typeface="+mn-lt"/>
                <a:cs typeface="+mn-lt"/>
              </a:rPr>
              <a:t>This communication enables the birds to exploit promising areas in the search space and avoid getting stuck in local optima.</a:t>
            </a:r>
            <a:endParaRPr lang="en-US" dirty="0"/>
          </a:p>
        </p:txBody>
      </p:sp>
    </p:spTree>
    <p:extLst>
      <p:ext uri="{BB962C8B-B14F-4D97-AF65-F5344CB8AC3E}">
        <p14:creationId xmlns:p14="http://schemas.microsoft.com/office/powerpoint/2010/main" val="396205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F606-BEFA-8DBF-842D-8E8AAA383B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974C0D-3058-E0F8-F673-13FB56749F7B}"/>
              </a:ext>
            </a:extLst>
          </p:cNvPr>
          <p:cNvSpPr>
            <a:spLocks noGrp="1"/>
          </p:cNvSpPr>
          <p:nvPr>
            <p:ph idx="1"/>
          </p:nvPr>
        </p:nvSpPr>
        <p:spPr/>
        <p:txBody>
          <a:bodyPr vert="horz" lIns="91440" tIns="45720" rIns="91440" bIns="45720" rtlCol="0" anchor="t">
            <a:normAutofit/>
          </a:bodyPr>
          <a:lstStyle/>
          <a:p>
            <a:r>
              <a:rPr lang="en-US" dirty="0">
                <a:ea typeface="+mn-lt"/>
                <a:cs typeface="+mn-lt"/>
              </a:rPr>
              <a:t>The algorithm continues iterating until a stopping criterion is met, such as reaching a maximum number of iterations or achieving a desired level of solution quality. </a:t>
            </a:r>
          </a:p>
          <a:p>
            <a:r>
              <a:rPr lang="en-US" dirty="0">
                <a:ea typeface="+mn-lt"/>
                <a:cs typeface="+mn-lt"/>
              </a:rPr>
              <a:t>The final position of the particles represents the optimized solution to the problem.</a:t>
            </a:r>
            <a:endParaRPr lang="en-US">
              <a:cs typeface="Calibri"/>
            </a:endParaRPr>
          </a:p>
        </p:txBody>
      </p:sp>
    </p:spTree>
    <p:extLst>
      <p:ext uri="{BB962C8B-B14F-4D97-AF65-F5344CB8AC3E}">
        <p14:creationId xmlns:p14="http://schemas.microsoft.com/office/powerpoint/2010/main" val="316068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F606-BEFA-8DBF-842D-8E8AAA383B71}"/>
              </a:ext>
            </a:extLst>
          </p:cNvPr>
          <p:cNvSpPr>
            <a:spLocks noGrp="1"/>
          </p:cNvSpPr>
          <p:nvPr>
            <p:ph type="title"/>
          </p:nvPr>
        </p:nvSpPr>
        <p:spPr/>
        <p:txBody>
          <a:bodyPr/>
          <a:lstStyle/>
          <a:p>
            <a:r>
              <a:rPr lang="en-US" b="1" dirty="0">
                <a:cs typeface="Calibri Light"/>
              </a:rPr>
              <a:t>PSO Steps:</a:t>
            </a:r>
          </a:p>
        </p:txBody>
      </p:sp>
      <p:sp>
        <p:nvSpPr>
          <p:cNvPr id="3" name="Content Placeholder 2">
            <a:extLst>
              <a:ext uri="{FF2B5EF4-FFF2-40B4-BE49-F238E27FC236}">
                <a16:creationId xmlns:a16="http://schemas.microsoft.com/office/drawing/2014/main" id="{72974C0D-3058-E0F8-F673-13FB56749F7B}"/>
              </a:ext>
            </a:extLst>
          </p:cNvPr>
          <p:cNvSpPr>
            <a:spLocks noGrp="1"/>
          </p:cNvSpPr>
          <p:nvPr>
            <p:ph idx="1"/>
          </p:nvPr>
        </p:nvSpPr>
        <p:spPr>
          <a:xfrm>
            <a:off x="838200" y="1825625"/>
            <a:ext cx="11084416" cy="4351338"/>
          </a:xfrm>
        </p:spPr>
        <p:txBody>
          <a:bodyPr vert="horz" lIns="91440" tIns="45720" rIns="91440" bIns="45720" rtlCol="0" anchor="t">
            <a:noAutofit/>
          </a:bodyPr>
          <a:lstStyle/>
          <a:p>
            <a:pPr marL="457200" indent="-457200">
              <a:buAutoNum type="arabicPeriod"/>
            </a:pPr>
            <a:r>
              <a:rPr lang="en-US" sz="2400" dirty="0">
                <a:solidFill>
                  <a:srgbClr val="242424"/>
                </a:solidFill>
                <a:ea typeface="+mn-lt"/>
                <a:cs typeface="+mn-lt"/>
              </a:rPr>
              <a:t>Initialize a swarm of particles with random positions and velocities within a defined search space.</a:t>
            </a:r>
            <a:endParaRPr lang="en-US" sz="2400">
              <a:cs typeface="Calibri"/>
            </a:endParaRPr>
          </a:p>
          <a:p>
            <a:pPr marL="457200" indent="-457200">
              <a:buAutoNum type="arabicPeriod"/>
            </a:pPr>
            <a:r>
              <a:rPr lang="en-US" sz="2400" dirty="0">
                <a:solidFill>
                  <a:srgbClr val="242424"/>
                </a:solidFill>
                <a:ea typeface="+mn-lt"/>
                <a:cs typeface="+mn-lt"/>
              </a:rPr>
              <a:t>Evaluate the fitness (objective value) of each particle.</a:t>
            </a:r>
            <a:endParaRPr lang="en-US" sz="2400" dirty="0">
              <a:solidFill>
                <a:srgbClr val="000000"/>
              </a:solidFill>
              <a:ea typeface="+mn-lt"/>
              <a:cs typeface="+mn-lt"/>
            </a:endParaRPr>
          </a:p>
          <a:p>
            <a:pPr marL="457200" indent="-457200">
              <a:buAutoNum type="arabicPeriod"/>
            </a:pPr>
            <a:r>
              <a:rPr lang="en-US" sz="2400" dirty="0">
                <a:solidFill>
                  <a:srgbClr val="242424"/>
                </a:solidFill>
                <a:ea typeface="+mn-lt"/>
                <a:cs typeface="+mn-lt"/>
              </a:rPr>
              <a:t>Update each particle’s personal best if the current fitness is better than its previous best.</a:t>
            </a:r>
            <a:endParaRPr lang="en-US" sz="2400">
              <a:cs typeface="Calibri"/>
            </a:endParaRPr>
          </a:p>
          <a:p>
            <a:pPr marL="457200" indent="-457200">
              <a:buAutoNum type="arabicPeriod"/>
            </a:pPr>
            <a:r>
              <a:rPr lang="en-US" sz="2400" dirty="0">
                <a:solidFill>
                  <a:srgbClr val="242424"/>
                </a:solidFill>
                <a:ea typeface="+mn-lt"/>
                <a:cs typeface="+mn-lt"/>
              </a:rPr>
              <a:t>Update the global best based on the best fitness value among all particles.</a:t>
            </a:r>
            <a:endParaRPr lang="en-US" sz="2400">
              <a:cs typeface="Calibri"/>
            </a:endParaRPr>
          </a:p>
          <a:p>
            <a:pPr marL="457200" indent="-457200">
              <a:buAutoNum type="arabicPeriod"/>
            </a:pPr>
            <a:r>
              <a:rPr lang="en-US" sz="2400" dirty="0">
                <a:solidFill>
                  <a:srgbClr val="242424"/>
                </a:solidFill>
                <a:ea typeface="+mn-lt"/>
                <a:cs typeface="+mn-lt"/>
              </a:rPr>
              <a:t>Update the particle velocities and positions using the PSO equations, incorporating personal and global best information.</a:t>
            </a:r>
            <a:endParaRPr lang="en-US" sz="2400">
              <a:cs typeface="Calibri"/>
            </a:endParaRPr>
          </a:p>
          <a:p>
            <a:pPr marL="457200" indent="-457200">
              <a:buAutoNum type="arabicPeriod"/>
            </a:pPr>
            <a:r>
              <a:rPr lang="en-US" sz="2400" dirty="0">
                <a:solidFill>
                  <a:srgbClr val="242424"/>
                </a:solidFill>
                <a:ea typeface="+mn-lt"/>
                <a:cs typeface="+mn-lt"/>
              </a:rPr>
              <a:t>Repeat steps 2–5 for a specified number of iterations or until a convergence criterion is met.</a:t>
            </a:r>
          </a:p>
        </p:txBody>
      </p:sp>
    </p:spTree>
    <p:extLst>
      <p:ext uri="{BB962C8B-B14F-4D97-AF65-F5344CB8AC3E}">
        <p14:creationId xmlns:p14="http://schemas.microsoft.com/office/powerpoint/2010/main" val="236076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673D6C4-C0C5-227E-21AA-CD3C081BB8BB}"/>
              </a:ext>
            </a:extLst>
          </p:cNvPr>
          <p:cNvPicPr>
            <a:picLocks noGrp="1" noChangeAspect="1"/>
          </p:cNvPicPr>
          <p:nvPr>
            <p:ph idx="1"/>
          </p:nvPr>
        </p:nvPicPr>
        <p:blipFill>
          <a:blip r:embed="rId2"/>
          <a:stretch>
            <a:fillRect/>
          </a:stretch>
        </p:blipFill>
        <p:spPr>
          <a:xfrm>
            <a:off x="3710545" y="211287"/>
            <a:ext cx="4759535" cy="6435424"/>
          </a:xfrm>
          <a:prstGeom prst="rect">
            <a:avLst/>
          </a:prstGeom>
        </p:spPr>
      </p:pic>
    </p:spTree>
    <p:extLst>
      <p:ext uri="{BB962C8B-B14F-4D97-AF65-F5344CB8AC3E}">
        <p14:creationId xmlns:p14="http://schemas.microsoft.com/office/powerpoint/2010/main" val="116397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ECCC-CE60-E808-9BC2-FFC44B2457C4}"/>
              </a:ext>
            </a:extLst>
          </p:cNvPr>
          <p:cNvSpPr>
            <a:spLocks noGrp="1"/>
          </p:cNvSpPr>
          <p:nvPr>
            <p:ph type="title"/>
          </p:nvPr>
        </p:nvSpPr>
        <p:spPr/>
        <p:txBody>
          <a:bodyPr/>
          <a:lstStyle/>
          <a:p>
            <a:r>
              <a:rPr lang="en-US" dirty="0">
                <a:ea typeface="+mj-lt"/>
                <a:cs typeface="+mj-lt"/>
              </a:rPr>
              <a:t>Advantages of Particle Swarm Optimization</a:t>
            </a:r>
            <a:endParaRPr lang="en-US" dirty="0"/>
          </a:p>
        </p:txBody>
      </p:sp>
      <p:sp>
        <p:nvSpPr>
          <p:cNvPr id="3" name="Content Placeholder 2">
            <a:extLst>
              <a:ext uri="{FF2B5EF4-FFF2-40B4-BE49-F238E27FC236}">
                <a16:creationId xmlns:a16="http://schemas.microsoft.com/office/drawing/2014/main" id="{D3F85FD6-1D3B-19E2-76F0-4F3B3F7047F9}"/>
              </a:ext>
            </a:extLst>
          </p:cNvPr>
          <p:cNvSpPr>
            <a:spLocks noGrp="1"/>
          </p:cNvSpPr>
          <p:nvPr>
            <p:ph idx="1"/>
          </p:nvPr>
        </p:nvSpPr>
        <p:spPr/>
        <p:txBody>
          <a:bodyPr vert="horz" lIns="91440" tIns="45720" rIns="91440" bIns="45720" rtlCol="0" anchor="t">
            <a:normAutofit/>
          </a:bodyPr>
          <a:lstStyle/>
          <a:p>
            <a:r>
              <a:rPr lang="en-US" b="1" dirty="0">
                <a:ea typeface="+mn-lt"/>
                <a:cs typeface="+mn-lt"/>
              </a:rPr>
              <a:t>Simplicity: </a:t>
            </a:r>
            <a:r>
              <a:rPr lang="en-US" dirty="0">
                <a:ea typeface="+mn-lt"/>
                <a:cs typeface="+mn-lt"/>
              </a:rPr>
              <a:t>PSO is relatively simple to implement and understand compared to other optimization algorithms, making it accessible to a wide range of users.</a:t>
            </a:r>
            <a:endParaRPr lang="en-US" dirty="0">
              <a:cs typeface="Calibri" panose="020F0502020204030204"/>
            </a:endParaRPr>
          </a:p>
          <a:p>
            <a:r>
              <a:rPr lang="en-US" b="1" dirty="0">
                <a:ea typeface="+mn-lt"/>
                <a:cs typeface="+mn-lt"/>
              </a:rPr>
              <a:t>Global and Local Search:</a:t>
            </a:r>
            <a:r>
              <a:rPr lang="en-US" dirty="0">
                <a:ea typeface="+mn-lt"/>
                <a:cs typeface="+mn-lt"/>
              </a:rPr>
              <a:t> PSO combines global search (influenced by the global best position) and local search (influenced by personal best position) to efficiently explore the search space and converge towards an optimal solution.</a:t>
            </a:r>
            <a:endParaRPr lang="en-US" dirty="0"/>
          </a:p>
          <a:p>
            <a:r>
              <a:rPr lang="en-US" b="1" dirty="0">
                <a:ea typeface="+mn-lt"/>
                <a:cs typeface="+mn-lt"/>
              </a:rPr>
              <a:t>Robustness</a:t>
            </a:r>
            <a:r>
              <a:rPr lang="en-US" dirty="0">
                <a:ea typeface="+mn-lt"/>
                <a:cs typeface="+mn-lt"/>
              </a:rPr>
              <a:t>: PSO is robust against noisy or incomplete problem information since it relies on the collective behavior of particles rather than individual fitness evaluations.</a:t>
            </a:r>
            <a:endParaRPr lang="en-US" dirty="0"/>
          </a:p>
        </p:txBody>
      </p:sp>
    </p:spTree>
    <p:extLst>
      <p:ext uri="{BB962C8B-B14F-4D97-AF65-F5344CB8AC3E}">
        <p14:creationId xmlns:p14="http://schemas.microsoft.com/office/powerpoint/2010/main" val="38386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ECCC-CE60-E808-9BC2-FFC44B2457C4}"/>
              </a:ext>
            </a:extLst>
          </p:cNvPr>
          <p:cNvSpPr>
            <a:spLocks noGrp="1"/>
          </p:cNvSpPr>
          <p:nvPr>
            <p:ph type="title"/>
          </p:nvPr>
        </p:nvSpPr>
        <p:spPr/>
        <p:txBody>
          <a:bodyPr/>
          <a:lstStyle/>
          <a:p>
            <a:r>
              <a:rPr lang="en-US" dirty="0">
                <a:ea typeface="+mj-lt"/>
                <a:cs typeface="+mj-lt"/>
              </a:rPr>
              <a:t>Advantages of Particle Swarm Optimization</a:t>
            </a:r>
            <a:endParaRPr lang="en-US" dirty="0"/>
          </a:p>
        </p:txBody>
      </p:sp>
      <p:sp>
        <p:nvSpPr>
          <p:cNvPr id="3" name="Content Placeholder 2">
            <a:extLst>
              <a:ext uri="{FF2B5EF4-FFF2-40B4-BE49-F238E27FC236}">
                <a16:creationId xmlns:a16="http://schemas.microsoft.com/office/drawing/2014/main" id="{D3F85FD6-1D3B-19E2-76F0-4F3B3F7047F9}"/>
              </a:ext>
            </a:extLst>
          </p:cNvPr>
          <p:cNvSpPr>
            <a:spLocks noGrp="1"/>
          </p:cNvSpPr>
          <p:nvPr>
            <p:ph idx="1"/>
          </p:nvPr>
        </p:nvSpPr>
        <p:spPr/>
        <p:txBody>
          <a:bodyPr vert="horz" lIns="91440" tIns="45720" rIns="91440" bIns="45720" rtlCol="0" anchor="t">
            <a:normAutofit/>
          </a:bodyPr>
          <a:lstStyle/>
          <a:p>
            <a:r>
              <a:rPr lang="en-US" b="1" dirty="0">
                <a:ea typeface="+mn-lt"/>
                <a:cs typeface="+mn-lt"/>
              </a:rPr>
              <a:t>Fewer Parameters:</a:t>
            </a:r>
            <a:r>
              <a:rPr lang="en-US" dirty="0">
                <a:ea typeface="+mn-lt"/>
                <a:cs typeface="+mn-lt"/>
              </a:rPr>
              <a:t> PSO has fewer parameters to tune compared to other optimization algorithms, making it easier to use and requiring less computational effort.</a:t>
            </a:r>
          </a:p>
          <a:p>
            <a:r>
              <a:rPr lang="en-US" b="1" dirty="0">
                <a:ea typeface="+mn-lt"/>
                <a:cs typeface="+mn-lt"/>
              </a:rPr>
              <a:t>Applicability: </a:t>
            </a:r>
            <a:r>
              <a:rPr lang="en-US" dirty="0">
                <a:ea typeface="+mn-lt"/>
                <a:cs typeface="+mn-lt"/>
              </a:rPr>
              <a:t>PSO has been successfully applied to a variety of optimization problems, including function optimization, parameter tuning, data clustering, and neural network training.</a:t>
            </a:r>
          </a:p>
          <a:p>
            <a:r>
              <a:rPr lang="en-US" dirty="0">
                <a:ea typeface="+mn-lt"/>
                <a:cs typeface="+mn-lt"/>
              </a:rPr>
              <a:t>Overall, Particle Swarm Optimization offers a powerful optimization technique that leverages the collective intelligence of particles to efficiently search and find optimal solutions in various problem domains.</a:t>
            </a:r>
          </a:p>
        </p:txBody>
      </p:sp>
    </p:spTree>
    <p:extLst>
      <p:ext uri="{BB962C8B-B14F-4D97-AF65-F5344CB8AC3E}">
        <p14:creationId xmlns:p14="http://schemas.microsoft.com/office/powerpoint/2010/main" val="3962893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F935-1474-F06F-0EAC-85888C3E3D46}"/>
              </a:ext>
            </a:extLst>
          </p:cNvPr>
          <p:cNvSpPr>
            <a:spLocks noGrp="1"/>
          </p:cNvSpPr>
          <p:nvPr>
            <p:ph type="title"/>
          </p:nvPr>
        </p:nvSpPr>
        <p:spPr/>
        <p:txBody>
          <a:bodyPr/>
          <a:lstStyle/>
          <a:p>
            <a:r>
              <a:rPr lang="en-US" dirty="0">
                <a:ea typeface="+mj-lt"/>
                <a:cs typeface="+mj-lt"/>
              </a:rPr>
              <a:t>Explain about working of ant colony system with reference to phenomena concept.</a:t>
            </a:r>
            <a:endParaRPr lang="en-US" dirty="0"/>
          </a:p>
        </p:txBody>
      </p:sp>
      <p:sp>
        <p:nvSpPr>
          <p:cNvPr id="3" name="Content Placeholder 2">
            <a:extLst>
              <a:ext uri="{FF2B5EF4-FFF2-40B4-BE49-F238E27FC236}">
                <a16:creationId xmlns:a16="http://schemas.microsoft.com/office/drawing/2014/main" id="{E4D1D341-2BB0-F96B-47E4-06B95025E9E1}"/>
              </a:ext>
            </a:extLst>
          </p:cNvPr>
          <p:cNvSpPr>
            <a:spLocks noGrp="1"/>
          </p:cNvSpPr>
          <p:nvPr>
            <p:ph idx="1"/>
          </p:nvPr>
        </p:nvSpPr>
        <p:spPr>
          <a:xfrm>
            <a:off x="838200" y="2030341"/>
            <a:ext cx="10515600" cy="4146622"/>
          </a:xfrm>
        </p:spPr>
        <p:txBody>
          <a:bodyPr vert="horz" lIns="91440" tIns="45720" rIns="91440" bIns="45720" rtlCol="0" anchor="t">
            <a:normAutofit/>
          </a:bodyPr>
          <a:lstStyle/>
          <a:p>
            <a:r>
              <a:rPr lang="en-US" dirty="0">
                <a:ea typeface="+mn-lt"/>
                <a:cs typeface="+mn-lt"/>
              </a:rPr>
              <a:t>The working of the Ant Colony System (ACS) is based on the concept of </a:t>
            </a:r>
            <a:r>
              <a:rPr lang="en-US" err="1">
                <a:ea typeface="+mn-lt"/>
                <a:cs typeface="+mn-lt"/>
              </a:rPr>
              <a:t>stigmergy</a:t>
            </a:r>
            <a:r>
              <a:rPr lang="en-US" dirty="0">
                <a:ea typeface="+mn-lt"/>
                <a:cs typeface="+mn-lt"/>
              </a:rPr>
              <a:t>, which is a form of indirect communication observed in social insects like ants. </a:t>
            </a:r>
          </a:p>
          <a:p>
            <a:r>
              <a:rPr lang="en-US" dirty="0" err="1">
                <a:ea typeface="+mn-lt"/>
                <a:cs typeface="+mn-lt"/>
              </a:rPr>
              <a:t>Stigmergy</a:t>
            </a:r>
            <a:r>
              <a:rPr lang="en-US" dirty="0">
                <a:ea typeface="+mn-lt"/>
                <a:cs typeface="+mn-lt"/>
              </a:rPr>
              <a:t> refers to the process where individuals modify their environment, leaving traces that influence the behavior of other individuals.</a:t>
            </a:r>
            <a:endParaRPr lang="en-US" dirty="0">
              <a:cs typeface="Calibri" panose="020F0502020204030204"/>
            </a:endParaRPr>
          </a:p>
          <a:p>
            <a:r>
              <a:rPr lang="en-US" dirty="0">
                <a:ea typeface="+mn-lt"/>
                <a:cs typeface="+mn-lt"/>
              </a:rPr>
              <a:t>The working of the Ant Colony System can be understood through the following steps:</a:t>
            </a:r>
            <a:endParaRPr lang="en-US" dirty="0"/>
          </a:p>
        </p:txBody>
      </p:sp>
    </p:spTree>
    <p:extLst>
      <p:ext uri="{BB962C8B-B14F-4D97-AF65-F5344CB8AC3E}">
        <p14:creationId xmlns:p14="http://schemas.microsoft.com/office/powerpoint/2010/main" val="346916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5108-70A1-D30F-EC9F-6E43C35AA704}"/>
              </a:ext>
            </a:extLst>
          </p:cNvPr>
          <p:cNvSpPr>
            <a:spLocks noGrp="1"/>
          </p:cNvSpPr>
          <p:nvPr>
            <p:ph type="title"/>
          </p:nvPr>
        </p:nvSpPr>
        <p:spPr/>
        <p:txBody>
          <a:bodyPr/>
          <a:lstStyle/>
          <a:p>
            <a:r>
              <a:rPr lang="en-US" dirty="0">
                <a:ea typeface="+mj-lt"/>
                <a:cs typeface="+mj-lt"/>
              </a:rPr>
              <a:t>Initialization</a:t>
            </a:r>
            <a:endParaRPr lang="en-US" dirty="0"/>
          </a:p>
        </p:txBody>
      </p:sp>
      <p:sp>
        <p:nvSpPr>
          <p:cNvPr id="3" name="Content Placeholder 2">
            <a:extLst>
              <a:ext uri="{FF2B5EF4-FFF2-40B4-BE49-F238E27FC236}">
                <a16:creationId xmlns:a16="http://schemas.microsoft.com/office/drawing/2014/main" id="{57853B5E-60CC-B676-AABE-D6B3EDE9255F}"/>
              </a:ext>
            </a:extLst>
          </p:cNvPr>
          <p:cNvSpPr>
            <a:spLocks noGrp="1"/>
          </p:cNvSpPr>
          <p:nvPr>
            <p:ph idx="1"/>
          </p:nvPr>
        </p:nvSpPr>
        <p:spPr/>
        <p:txBody>
          <a:bodyPr vert="horz" lIns="91440" tIns="45720" rIns="91440" bIns="45720" rtlCol="0" anchor="t">
            <a:normAutofit/>
          </a:bodyPr>
          <a:lstStyle/>
          <a:p>
            <a:r>
              <a:rPr lang="en-US" dirty="0">
                <a:ea typeface="+mn-lt"/>
                <a:cs typeface="+mn-lt"/>
              </a:rPr>
              <a:t>Set up the problem and initialize the parameters of the algorithm, such as the number of ants, pheromone levels, and heuristic information.</a:t>
            </a:r>
            <a:endParaRPr lang="en-US" dirty="0">
              <a:cs typeface="Calibri" panose="020F0502020204030204"/>
            </a:endParaRPr>
          </a:p>
          <a:p>
            <a:r>
              <a:rPr lang="en-US" dirty="0">
                <a:ea typeface="+mn-lt"/>
                <a:cs typeface="+mn-lt"/>
              </a:rPr>
              <a:t>Define the problem-specific information, such as the distance between cities in the case of the traveling salesman problem (TSP).</a:t>
            </a:r>
            <a:endParaRPr lang="en-US" dirty="0"/>
          </a:p>
        </p:txBody>
      </p:sp>
    </p:spTree>
    <p:extLst>
      <p:ext uri="{BB962C8B-B14F-4D97-AF65-F5344CB8AC3E}">
        <p14:creationId xmlns:p14="http://schemas.microsoft.com/office/powerpoint/2010/main" val="92685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40FC-F3CE-B742-9C0D-85568ACC1C11}"/>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0F845FDD-09F9-C6B4-EF9B-DDC86FD91524}"/>
              </a:ext>
            </a:extLst>
          </p:cNvPr>
          <p:cNvSpPr>
            <a:spLocks noGrp="1"/>
          </p:cNvSpPr>
          <p:nvPr>
            <p:ph idx="1"/>
          </p:nvPr>
        </p:nvSpPr>
        <p:spPr/>
        <p:txBody>
          <a:bodyPr vert="horz" lIns="91440" tIns="45720" rIns="91440" bIns="45720" rtlCol="0" anchor="t">
            <a:normAutofit/>
          </a:bodyPr>
          <a:lstStyle/>
          <a:p>
            <a:r>
              <a:rPr lang="en-US" dirty="0">
                <a:ea typeface="+mn-lt"/>
                <a:cs typeface="+mn-lt"/>
              </a:rPr>
              <a:t>Ants exhibit remarkable </a:t>
            </a:r>
            <a:r>
              <a:rPr lang="en-US" b="1" i="1" dirty="0">
                <a:ea typeface="+mn-lt"/>
                <a:cs typeface="+mn-lt"/>
              </a:rPr>
              <a:t>collective intelligence</a:t>
            </a:r>
            <a:r>
              <a:rPr lang="en-US" dirty="0">
                <a:ea typeface="+mn-lt"/>
                <a:cs typeface="+mn-lt"/>
              </a:rPr>
              <a:t> and problem-solving abilities as a group.</a:t>
            </a:r>
            <a:endParaRPr lang="en-US" dirty="0">
              <a:cs typeface="Calibri" panose="020F0502020204030204"/>
            </a:endParaRPr>
          </a:p>
          <a:p>
            <a:r>
              <a:rPr lang="en-US" dirty="0">
                <a:ea typeface="+mn-lt"/>
                <a:cs typeface="+mn-lt"/>
              </a:rPr>
              <a:t>Ant Colony Intelligence is a concept inspired by the behavior of ants and their coordination in finding the shortest path between their colony and food sources.</a:t>
            </a:r>
            <a:endParaRPr lang="en-US" dirty="0"/>
          </a:p>
          <a:p>
            <a:r>
              <a:rPr lang="en-US" dirty="0">
                <a:ea typeface="+mn-lt"/>
                <a:cs typeface="+mn-lt"/>
              </a:rPr>
              <a:t>This concept has been applied in various fields to solve optimization problems and improve problem-solving methodologies.</a:t>
            </a:r>
            <a:endParaRPr lang="en-US" dirty="0"/>
          </a:p>
        </p:txBody>
      </p:sp>
    </p:spTree>
    <p:extLst>
      <p:ext uri="{BB962C8B-B14F-4D97-AF65-F5344CB8AC3E}">
        <p14:creationId xmlns:p14="http://schemas.microsoft.com/office/powerpoint/2010/main" val="1668291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D1ACE-2DD9-73A5-825F-995468730E61}"/>
              </a:ext>
            </a:extLst>
          </p:cNvPr>
          <p:cNvSpPr>
            <a:spLocks noGrp="1"/>
          </p:cNvSpPr>
          <p:nvPr>
            <p:ph type="title"/>
          </p:nvPr>
        </p:nvSpPr>
        <p:spPr/>
        <p:txBody>
          <a:bodyPr/>
          <a:lstStyle/>
          <a:p>
            <a:r>
              <a:rPr lang="en-US" dirty="0">
                <a:ea typeface="+mj-lt"/>
                <a:cs typeface="+mj-lt"/>
              </a:rPr>
              <a:t>Constructing Solutions</a:t>
            </a:r>
            <a:endParaRPr lang="en-US" dirty="0"/>
          </a:p>
        </p:txBody>
      </p:sp>
      <p:sp>
        <p:nvSpPr>
          <p:cNvPr id="3" name="Content Placeholder 2">
            <a:extLst>
              <a:ext uri="{FF2B5EF4-FFF2-40B4-BE49-F238E27FC236}">
                <a16:creationId xmlns:a16="http://schemas.microsoft.com/office/drawing/2014/main" id="{1F090B9A-D8F8-6156-1455-DF57FB15B938}"/>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Each ant in the colony starts constructing a solution incrementally.</a:t>
            </a:r>
            <a:endParaRPr lang="en-US" dirty="0">
              <a:cs typeface="Calibri" panose="020F0502020204030204"/>
            </a:endParaRPr>
          </a:p>
          <a:p>
            <a:r>
              <a:rPr lang="en-US" dirty="0">
                <a:ea typeface="+mn-lt"/>
                <a:cs typeface="+mn-lt"/>
              </a:rPr>
              <a:t>The ant begins by selecting a starting point (city) randomly.</a:t>
            </a:r>
            <a:endParaRPr lang="en-US" dirty="0"/>
          </a:p>
          <a:p>
            <a:r>
              <a:rPr lang="en-US" dirty="0">
                <a:ea typeface="+mn-lt"/>
                <a:cs typeface="+mn-lt"/>
              </a:rPr>
              <a:t>At each step, the ant chooses the next city to visit based on a combination of pheromone trails and heuristic information.</a:t>
            </a:r>
            <a:endParaRPr lang="en-US" dirty="0"/>
          </a:p>
          <a:p>
            <a:r>
              <a:rPr lang="en-US" dirty="0">
                <a:ea typeface="+mn-lt"/>
                <a:cs typeface="+mn-lt"/>
              </a:rPr>
              <a:t>Pheromone trails represent the collective knowledge of the ants and guide the exploration of the search space.</a:t>
            </a:r>
            <a:endParaRPr lang="en-US" dirty="0"/>
          </a:p>
          <a:p>
            <a:r>
              <a:rPr lang="en-US" dirty="0">
                <a:ea typeface="+mn-lt"/>
                <a:cs typeface="+mn-lt"/>
              </a:rPr>
              <a:t>Heuristic information provides additional guidance based on the problem's specific characteristics, such as the distance between cities in the TSP.</a:t>
            </a:r>
            <a:endParaRPr lang="en-US" dirty="0"/>
          </a:p>
          <a:p>
            <a:r>
              <a:rPr lang="en-US" dirty="0">
                <a:ea typeface="+mn-lt"/>
                <a:cs typeface="+mn-lt"/>
              </a:rPr>
              <a:t>The selection of the next city is probabilistic, with higher probabilities assigned to cities with higher pheromone levels and better heuristic values.</a:t>
            </a:r>
            <a:endParaRPr lang="en-US" dirty="0"/>
          </a:p>
        </p:txBody>
      </p:sp>
    </p:spTree>
    <p:extLst>
      <p:ext uri="{BB962C8B-B14F-4D97-AF65-F5344CB8AC3E}">
        <p14:creationId xmlns:p14="http://schemas.microsoft.com/office/powerpoint/2010/main" val="3613834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4244-6749-D4AA-0375-9255BCB1CDE6}"/>
              </a:ext>
            </a:extLst>
          </p:cNvPr>
          <p:cNvSpPr>
            <a:spLocks noGrp="1"/>
          </p:cNvSpPr>
          <p:nvPr>
            <p:ph type="title"/>
          </p:nvPr>
        </p:nvSpPr>
        <p:spPr/>
        <p:txBody>
          <a:bodyPr/>
          <a:lstStyle/>
          <a:p>
            <a:r>
              <a:rPr lang="en-US" dirty="0">
                <a:ea typeface="+mj-lt"/>
                <a:cs typeface="+mj-lt"/>
              </a:rPr>
              <a:t>Pheromone Update</a:t>
            </a:r>
            <a:endParaRPr lang="en-US" dirty="0"/>
          </a:p>
        </p:txBody>
      </p:sp>
      <p:sp>
        <p:nvSpPr>
          <p:cNvPr id="3" name="Content Placeholder 2">
            <a:extLst>
              <a:ext uri="{FF2B5EF4-FFF2-40B4-BE49-F238E27FC236}">
                <a16:creationId xmlns:a16="http://schemas.microsoft.com/office/drawing/2014/main" id="{0DD92999-084D-651A-6A0F-2E6894B91BAD}"/>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After all the ants have constructed their solutions, the pheromone levels on the paths are updated.</a:t>
            </a:r>
            <a:endParaRPr lang="en-US">
              <a:cs typeface="Calibri" panose="020F0502020204030204"/>
            </a:endParaRPr>
          </a:p>
          <a:p>
            <a:r>
              <a:rPr lang="en-US">
                <a:ea typeface="+mn-lt"/>
                <a:cs typeface="+mn-lt"/>
              </a:rPr>
              <a:t>Ants deposit pheromones on the paths they traverse, with the amount of pheromone proportional to the quality of their solutions.</a:t>
            </a:r>
            <a:endParaRPr lang="en-US"/>
          </a:p>
          <a:p>
            <a:r>
              <a:rPr lang="en-US">
                <a:ea typeface="+mn-lt"/>
                <a:cs typeface="+mn-lt"/>
              </a:rPr>
              <a:t>Pheromone evaporation is applied to prevent excessive accumulation and encourage exploration.</a:t>
            </a:r>
            <a:endParaRPr lang="en-US"/>
          </a:p>
          <a:p>
            <a:r>
              <a:rPr lang="en-US">
                <a:ea typeface="+mn-lt"/>
                <a:cs typeface="+mn-lt"/>
              </a:rPr>
              <a:t>Evaporation reduces the pheromone levels on all paths, gradually fading the influence of outdated information.</a:t>
            </a:r>
            <a:endParaRPr lang="en-US"/>
          </a:p>
          <a:p>
            <a:r>
              <a:rPr lang="en-US" dirty="0">
                <a:ea typeface="+mn-lt"/>
                <a:cs typeface="+mn-lt"/>
              </a:rPr>
              <a:t>The evaporation rate is a parameter that determines how quickly the pheromone levels decay.</a:t>
            </a:r>
            <a:endParaRPr lang="en-US" dirty="0"/>
          </a:p>
        </p:txBody>
      </p:sp>
    </p:spTree>
    <p:extLst>
      <p:ext uri="{BB962C8B-B14F-4D97-AF65-F5344CB8AC3E}">
        <p14:creationId xmlns:p14="http://schemas.microsoft.com/office/powerpoint/2010/main" val="3968007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5CFB-CF5B-8A9D-0E65-332994A583BD}"/>
              </a:ext>
            </a:extLst>
          </p:cNvPr>
          <p:cNvSpPr>
            <a:spLocks noGrp="1"/>
          </p:cNvSpPr>
          <p:nvPr>
            <p:ph type="title"/>
          </p:nvPr>
        </p:nvSpPr>
        <p:spPr/>
        <p:txBody>
          <a:bodyPr/>
          <a:lstStyle/>
          <a:p>
            <a:r>
              <a:rPr lang="en-US" dirty="0">
                <a:ea typeface="+mj-lt"/>
                <a:cs typeface="+mj-lt"/>
              </a:rPr>
              <a:t>Local Search</a:t>
            </a:r>
            <a:endParaRPr lang="en-US" dirty="0"/>
          </a:p>
        </p:txBody>
      </p:sp>
      <p:sp>
        <p:nvSpPr>
          <p:cNvPr id="3" name="Content Placeholder 2">
            <a:extLst>
              <a:ext uri="{FF2B5EF4-FFF2-40B4-BE49-F238E27FC236}">
                <a16:creationId xmlns:a16="http://schemas.microsoft.com/office/drawing/2014/main" id="{6266532B-8B78-5CDF-8CA8-15A4B9058C26}"/>
              </a:ext>
            </a:extLst>
          </p:cNvPr>
          <p:cNvSpPr>
            <a:spLocks noGrp="1"/>
          </p:cNvSpPr>
          <p:nvPr>
            <p:ph idx="1"/>
          </p:nvPr>
        </p:nvSpPr>
        <p:spPr/>
        <p:txBody>
          <a:bodyPr vert="horz" lIns="91440" tIns="45720" rIns="91440" bIns="45720" rtlCol="0" anchor="t">
            <a:normAutofit/>
          </a:bodyPr>
          <a:lstStyle/>
          <a:p>
            <a:r>
              <a:rPr lang="en-US" dirty="0">
                <a:ea typeface="+mn-lt"/>
                <a:cs typeface="+mn-lt"/>
              </a:rPr>
              <a:t>Optionally, a local search operation can be performed to improve the solutions constructed by the ants.</a:t>
            </a:r>
            <a:endParaRPr lang="en-US" dirty="0">
              <a:cs typeface="Calibri" panose="020F0502020204030204"/>
            </a:endParaRPr>
          </a:p>
          <a:p>
            <a:r>
              <a:rPr lang="en-US" dirty="0">
                <a:ea typeface="+mn-lt"/>
                <a:cs typeface="+mn-lt"/>
              </a:rPr>
              <a:t>Local search involves making small modifications to the constructed solutions to explore the nearby neighborhood in the search space.</a:t>
            </a:r>
            <a:endParaRPr lang="en-US" dirty="0"/>
          </a:p>
          <a:p>
            <a:r>
              <a:rPr lang="en-US" dirty="0">
                <a:ea typeface="+mn-lt"/>
                <a:cs typeface="+mn-lt"/>
              </a:rPr>
              <a:t>These modifications aim to enhance the quality of the solutions by swapping or reordering cities while maintaining feasibility.</a:t>
            </a:r>
            <a:endParaRPr lang="en-US" dirty="0"/>
          </a:p>
        </p:txBody>
      </p:sp>
    </p:spTree>
    <p:extLst>
      <p:ext uri="{BB962C8B-B14F-4D97-AF65-F5344CB8AC3E}">
        <p14:creationId xmlns:p14="http://schemas.microsoft.com/office/powerpoint/2010/main" val="3342263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335F-2E63-1DB5-9F58-00222EB47F17}"/>
              </a:ext>
            </a:extLst>
          </p:cNvPr>
          <p:cNvSpPr>
            <a:spLocks noGrp="1"/>
          </p:cNvSpPr>
          <p:nvPr>
            <p:ph type="title"/>
          </p:nvPr>
        </p:nvSpPr>
        <p:spPr/>
        <p:txBody>
          <a:bodyPr/>
          <a:lstStyle/>
          <a:p>
            <a:r>
              <a:rPr lang="en-US" dirty="0">
                <a:ea typeface="+mj-lt"/>
                <a:cs typeface="+mj-lt"/>
              </a:rPr>
              <a:t>Termination</a:t>
            </a:r>
            <a:endParaRPr lang="en-US" dirty="0"/>
          </a:p>
        </p:txBody>
      </p:sp>
      <p:sp>
        <p:nvSpPr>
          <p:cNvPr id="3" name="Content Placeholder 2">
            <a:extLst>
              <a:ext uri="{FF2B5EF4-FFF2-40B4-BE49-F238E27FC236}">
                <a16:creationId xmlns:a16="http://schemas.microsoft.com/office/drawing/2014/main" id="{8F1E3C97-6846-8003-68DD-D96778C3F3A7}"/>
              </a:ext>
            </a:extLst>
          </p:cNvPr>
          <p:cNvSpPr>
            <a:spLocks noGrp="1"/>
          </p:cNvSpPr>
          <p:nvPr>
            <p:ph idx="1"/>
          </p:nvPr>
        </p:nvSpPr>
        <p:spPr/>
        <p:txBody>
          <a:bodyPr vert="horz" lIns="91440" tIns="45720" rIns="91440" bIns="45720" rtlCol="0" anchor="t">
            <a:normAutofit/>
          </a:bodyPr>
          <a:lstStyle/>
          <a:p>
            <a:r>
              <a:rPr lang="en-US" dirty="0">
                <a:ea typeface="+mn-lt"/>
                <a:cs typeface="+mn-lt"/>
              </a:rPr>
              <a:t>The algorithm iterates through the constructing, updating, and local search steps for a specified number of iterations or until a termination criterion is met.</a:t>
            </a:r>
            <a:endParaRPr lang="en-US" dirty="0">
              <a:cs typeface="Calibri" panose="020F0502020204030204"/>
            </a:endParaRPr>
          </a:p>
          <a:p>
            <a:r>
              <a:rPr lang="en-US" dirty="0">
                <a:ea typeface="+mn-lt"/>
                <a:cs typeface="+mn-lt"/>
              </a:rPr>
              <a:t>The termination criterion can be a maximum number of iterations, a predefined execution time, or reaching a satisfactory solution quality.</a:t>
            </a:r>
            <a:endParaRPr lang="en-US" dirty="0"/>
          </a:p>
        </p:txBody>
      </p:sp>
    </p:spTree>
    <p:extLst>
      <p:ext uri="{BB962C8B-B14F-4D97-AF65-F5344CB8AC3E}">
        <p14:creationId xmlns:p14="http://schemas.microsoft.com/office/powerpoint/2010/main" val="3965626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AF4C-4C8E-3C78-52F1-69F2FB7F6767}"/>
              </a:ext>
            </a:extLst>
          </p:cNvPr>
          <p:cNvSpPr>
            <a:spLocks noGrp="1"/>
          </p:cNvSpPr>
          <p:nvPr>
            <p:ph type="title"/>
          </p:nvPr>
        </p:nvSpPr>
        <p:spPr/>
        <p:txBody>
          <a:bodyPr/>
          <a:lstStyle/>
          <a:p>
            <a:r>
              <a:rPr lang="en-US" dirty="0">
                <a:ea typeface="+mj-lt"/>
                <a:cs typeface="+mj-lt"/>
              </a:rPr>
              <a:t>Output</a:t>
            </a:r>
            <a:endParaRPr lang="en-US" dirty="0"/>
          </a:p>
        </p:txBody>
      </p:sp>
      <p:sp>
        <p:nvSpPr>
          <p:cNvPr id="3" name="Content Placeholder 2">
            <a:extLst>
              <a:ext uri="{FF2B5EF4-FFF2-40B4-BE49-F238E27FC236}">
                <a16:creationId xmlns:a16="http://schemas.microsoft.com/office/drawing/2014/main" id="{26A7E8AD-8C66-6F35-FAFC-331F826AE033}"/>
              </a:ext>
            </a:extLst>
          </p:cNvPr>
          <p:cNvSpPr>
            <a:spLocks noGrp="1"/>
          </p:cNvSpPr>
          <p:nvPr>
            <p:ph idx="1"/>
          </p:nvPr>
        </p:nvSpPr>
        <p:spPr/>
        <p:txBody>
          <a:bodyPr vert="horz" lIns="91440" tIns="45720" rIns="91440" bIns="45720" rtlCol="0" anchor="t">
            <a:normAutofit/>
          </a:bodyPr>
          <a:lstStyle/>
          <a:p>
            <a:r>
              <a:rPr lang="en-US">
                <a:ea typeface="+mn-lt"/>
                <a:cs typeface="+mn-lt"/>
              </a:rPr>
              <a:t>The best solution found by any ant during the execution is considered the output of the Ant Colony System.</a:t>
            </a:r>
            <a:endParaRPr lang="en-US">
              <a:cs typeface="Calibri" panose="020F0502020204030204"/>
            </a:endParaRPr>
          </a:p>
          <a:p>
            <a:r>
              <a:rPr lang="en-US" dirty="0">
                <a:ea typeface="+mn-lt"/>
                <a:cs typeface="+mn-lt"/>
              </a:rPr>
              <a:t>This solution represents the optimized solution to the problem at hand, such as the shortest tour in the TSP.</a:t>
            </a:r>
          </a:p>
          <a:p>
            <a:r>
              <a:rPr lang="en-US" dirty="0">
                <a:ea typeface="+mn-lt"/>
                <a:cs typeface="+mn-lt"/>
              </a:rPr>
              <a:t>The working of the Ant Colony System is based on the collective behavior of the ants, as they iteratively construct solutions, update pheromone trails, and potentially perform local search operations. The interplay between pheromone trails, heuristic information, and probabilistic decision-making allows the ants to efficiently explore the search space and converge towards promising solutions.</a:t>
            </a:r>
            <a:endParaRPr lang="en-US" dirty="0">
              <a:cs typeface="Calibri"/>
            </a:endParaRPr>
          </a:p>
        </p:txBody>
      </p:sp>
    </p:spTree>
    <p:extLst>
      <p:ext uri="{BB962C8B-B14F-4D97-AF65-F5344CB8AC3E}">
        <p14:creationId xmlns:p14="http://schemas.microsoft.com/office/powerpoint/2010/main" val="64104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6875-5D16-CD3F-4444-6184567CAE63}"/>
              </a:ext>
            </a:extLst>
          </p:cNvPr>
          <p:cNvSpPr>
            <a:spLocks noGrp="1"/>
          </p:cNvSpPr>
          <p:nvPr>
            <p:ph type="title"/>
          </p:nvPr>
        </p:nvSpPr>
        <p:spPr/>
        <p:txBody>
          <a:bodyPr/>
          <a:lstStyle/>
          <a:p>
            <a:r>
              <a:rPr lang="en-US" dirty="0">
                <a:ea typeface="+mj-lt"/>
                <a:cs typeface="+mj-lt"/>
              </a:rPr>
              <a:t>Background of Ant Intelligence System</a:t>
            </a:r>
            <a:endParaRPr lang="en-US" dirty="0"/>
          </a:p>
        </p:txBody>
      </p:sp>
      <p:sp>
        <p:nvSpPr>
          <p:cNvPr id="3" name="Content Placeholder 2">
            <a:extLst>
              <a:ext uri="{FF2B5EF4-FFF2-40B4-BE49-F238E27FC236}">
                <a16:creationId xmlns:a16="http://schemas.microsoft.com/office/drawing/2014/main" id="{7E12BB17-3D48-D27F-4D51-0A61C0AC3627}"/>
              </a:ext>
            </a:extLst>
          </p:cNvPr>
          <p:cNvSpPr>
            <a:spLocks noGrp="1"/>
          </p:cNvSpPr>
          <p:nvPr>
            <p:ph idx="1"/>
          </p:nvPr>
        </p:nvSpPr>
        <p:spPr/>
        <p:txBody>
          <a:bodyPr vert="horz" lIns="91440" tIns="45720" rIns="91440" bIns="45720" rtlCol="0" anchor="t">
            <a:normAutofit/>
          </a:bodyPr>
          <a:lstStyle/>
          <a:p>
            <a:r>
              <a:rPr lang="en-US" dirty="0">
                <a:ea typeface="+mn-lt"/>
                <a:cs typeface="+mn-lt"/>
              </a:rPr>
              <a:t>Ants communicate with each other through chemical signals called </a:t>
            </a:r>
            <a:r>
              <a:rPr lang="en-US" b="1" i="1" dirty="0">
                <a:ea typeface="+mn-lt"/>
                <a:cs typeface="+mn-lt"/>
              </a:rPr>
              <a:t>pheromones.</a:t>
            </a:r>
            <a:endParaRPr lang="en-US" b="1" i="1" dirty="0">
              <a:cs typeface="Calibri" panose="020F0502020204030204"/>
            </a:endParaRPr>
          </a:p>
          <a:p>
            <a:r>
              <a:rPr lang="en-US" dirty="0">
                <a:ea typeface="+mn-lt"/>
                <a:cs typeface="+mn-lt"/>
              </a:rPr>
              <a:t>Pheromones allow ants to leave trails for others to follow, marking the shortest path to a food source.</a:t>
            </a:r>
            <a:endParaRPr lang="en-US" dirty="0"/>
          </a:p>
          <a:p>
            <a:r>
              <a:rPr lang="en-US" dirty="0">
                <a:ea typeface="+mn-lt"/>
                <a:cs typeface="+mn-lt"/>
              </a:rPr>
              <a:t>Through this indirect form of communication, ants can collectively find the most efficient routes and adapt to changing environments.</a:t>
            </a:r>
            <a:endParaRPr lang="en-US" dirty="0"/>
          </a:p>
        </p:txBody>
      </p:sp>
    </p:spTree>
    <p:extLst>
      <p:ext uri="{BB962C8B-B14F-4D97-AF65-F5344CB8AC3E}">
        <p14:creationId xmlns:p14="http://schemas.microsoft.com/office/powerpoint/2010/main" val="209386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805-358D-496D-FBB2-38BA391E8C78}"/>
              </a:ext>
            </a:extLst>
          </p:cNvPr>
          <p:cNvSpPr>
            <a:spLocks noGrp="1"/>
          </p:cNvSpPr>
          <p:nvPr>
            <p:ph type="title"/>
          </p:nvPr>
        </p:nvSpPr>
        <p:spPr/>
        <p:txBody>
          <a:bodyPr/>
          <a:lstStyle/>
          <a:p>
            <a:endParaRPr lang="en-US"/>
          </a:p>
        </p:txBody>
      </p:sp>
      <p:pic>
        <p:nvPicPr>
          <p:cNvPr id="5" name="Content Placeholder 4" descr="A diagram of ants and nest&#10;&#10;Description automatically generated">
            <a:extLst>
              <a:ext uri="{FF2B5EF4-FFF2-40B4-BE49-F238E27FC236}">
                <a16:creationId xmlns:a16="http://schemas.microsoft.com/office/drawing/2014/main" id="{01D2A1D5-7614-B43D-3095-7915927F4130}"/>
              </a:ext>
            </a:extLst>
          </p:cNvPr>
          <p:cNvPicPr>
            <a:picLocks noGrp="1" noChangeAspect="1"/>
          </p:cNvPicPr>
          <p:nvPr>
            <p:ph idx="1"/>
          </p:nvPr>
        </p:nvPicPr>
        <p:blipFill>
          <a:blip r:embed="rId2"/>
          <a:stretch>
            <a:fillRect/>
          </a:stretch>
        </p:blipFill>
        <p:spPr>
          <a:xfrm>
            <a:off x="3295270" y="913585"/>
            <a:ext cx="5601461" cy="5595870"/>
          </a:xfrm>
        </p:spPr>
      </p:pic>
    </p:spTree>
    <p:extLst>
      <p:ext uri="{BB962C8B-B14F-4D97-AF65-F5344CB8AC3E}">
        <p14:creationId xmlns:p14="http://schemas.microsoft.com/office/powerpoint/2010/main" val="88160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8F-C8EE-8554-05E5-1B1D66CCA552}"/>
              </a:ext>
            </a:extLst>
          </p:cNvPr>
          <p:cNvSpPr>
            <a:spLocks noGrp="1"/>
          </p:cNvSpPr>
          <p:nvPr>
            <p:ph type="title"/>
          </p:nvPr>
        </p:nvSpPr>
        <p:spPr/>
        <p:txBody>
          <a:bodyPr/>
          <a:lstStyle/>
          <a:p>
            <a:endParaRPr lang="en-US"/>
          </a:p>
        </p:txBody>
      </p:sp>
      <p:pic>
        <p:nvPicPr>
          <p:cNvPr id="4" name="Content Placeholder 3" descr="A diagram of ants and food&#10;&#10;Description automatically generated">
            <a:extLst>
              <a:ext uri="{FF2B5EF4-FFF2-40B4-BE49-F238E27FC236}">
                <a16:creationId xmlns:a16="http://schemas.microsoft.com/office/drawing/2014/main" id="{E7FF7F4B-B15B-7D04-8874-6D3113E39678}"/>
              </a:ext>
            </a:extLst>
          </p:cNvPr>
          <p:cNvPicPr>
            <a:picLocks noGrp="1" noChangeAspect="1"/>
          </p:cNvPicPr>
          <p:nvPr>
            <p:ph idx="1"/>
          </p:nvPr>
        </p:nvPicPr>
        <p:blipFill>
          <a:blip r:embed="rId2"/>
          <a:stretch>
            <a:fillRect/>
          </a:stretch>
        </p:blipFill>
        <p:spPr>
          <a:xfrm>
            <a:off x="3034520" y="495021"/>
            <a:ext cx="6133692" cy="6057363"/>
          </a:xfrm>
        </p:spPr>
      </p:pic>
    </p:spTree>
    <p:extLst>
      <p:ext uri="{BB962C8B-B14F-4D97-AF65-F5344CB8AC3E}">
        <p14:creationId xmlns:p14="http://schemas.microsoft.com/office/powerpoint/2010/main" val="250170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72D9-3526-8CF7-03BF-A51029B8F7F0}"/>
              </a:ext>
            </a:extLst>
          </p:cNvPr>
          <p:cNvSpPr>
            <a:spLocks noGrp="1"/>
          </p:cNvSpPr>
          <p:nvPr>
            <p:ph type="title"/>
          </p:nvPr>
        </p:nvSpPr>
        <p:spPr/>
        <p:txBody>
          <a:bodyPr/>
          <a:lstStyle/>
          <a:p>
            <a:r>
              <a:rPr lang="en-US" dirty="0">
                <a:ea typeface="+mj-lt"/>
                <a:cs typeface="+mj-lt"/>
              </a:rPr>
              <a:t>Importance of Ant Colony Paradigm</a:t>
            </a:r>
            <a:endParaRPr lang="en-US" dirty="0"/>
          </a:p>
        </p:txBody>
      </p:sp>
      <p:sp>
        <p:nvSpPr>
          <p:cNvPr id="3" name="Content Placeholder 2">
            <a:extLst>
              <a:ext uri="{FF2B5EF4-FFF2-40B4-BE49-F238E27FC236}">
                <a16:creationId xmlns:a16="http://schemas.microsoft.com/office/drawing/2014/main" id="{6E430365-075E-098E-14E5-F2AA94823DF9}"/>
              </a:ext>
            </a:extLst>
          </p:cNvPr>
          <p:cNvSpPr>
            <a:spLocks noGrp="1"/>
          </p:cNvSpPr>
          <p:nvPr>
            <p:ph idx="1"/>
          </p:nvPr>
        </p:nvSpPr>
        <p:spPr/>
        <p:txBody>
          <a:bodyPr vert="horz" lIns="91440" tIns="45720" rIns="91440" bIns="45720" rtlCol="0" anchor="t">
            <a:normAutofit/>
          </a:bodyPr>
          <a:lstStyle/>
          <a:p>
            <a:r>
              <a:rPr lang="en-US" dirty="0">
                <a:ea typeface="+mn-lt"/>
                <a:cs typeface="+mn-lt"/>
              </a:rPr>
              <a:t>The Ant Colony Paradigm emphasizes decentralized decision-making and the power of self-organization.</a:t>
            </a:r>
            <a:endParaRPr lang="en-US" dirty="0">
              <a:cs typeface="Calibri" panose="020F0502020204030204"/>
            </a:endParaRPr>
          </a:p>
          <a:p>
            <a:r>
              <a:rPr lang="en-US" dirty="0">
                <a:ea typeface="+mn-lt"/>
                <a:cs typeface="+mn-lt"/>
              </a:rPr>
              <a:t>It demonstrates how simple individuals, through local interactions, can collectively achieve complex tasks.</a:t>
            </a:r>
            <a:endParaRPr lang="en-US" dirty="0"/>
          </a:p>
          <a:p>
            <a:r>
              <a:rPr lang="en-US" dirty="0">
                <a:ea typeface="+mn-lt"/>
                <a:cs typeface="+mn-lt"/>
              </a:rPr>
              <a:t>This paradigm has inspired the development of algorithms and systems that harness the power of collective intelligence to solve optimization problems.</a:t>
            </a:r>
            <a:endParaRPr lang="en-US" dirty="0"/>
          </a:p>
          <a:p>
            <a:pPr marL="0" indent="0">
              <a:buNone/>
            </a:pPr>
            <a:endParaRPr lang="en-US" dirty="0">
              <a:cs typeface="Calibri"/>
            </a:endParaRPr>
          </a:p>
        </p:txBody>
      </p:sp>
    </p:spTree>
    <p:extLst>
      <p:ext uri="{BB962C8B-B14F-4D97-AF65-F5344CB8AC3E}">
        <p14:creationId xmlns:p14="http://schemas.microsoft.com/office/powerpoint/2010/main" val="106102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2941-D49B-95AA-01F4-5899D3A91106}"/>
              </a:ext>
            </a:extLst>
          </p:cNvPr>
          <p:cNvSpPr>
            <a:spLocks noGrp="1"/>
          </p:cNvSpPr>
          <p:nvPr>
            <p:ph type="title"/>
          </p:nvPr>
        </p:nvSpPr>
        <p:spPr/>
        <p:txBody>
          <a:bodyPr/>
          <a:lstStyle/>
          <a:p>
            <a:r>
              <a:rPr lang="en-US" dirty="0">
                <a:ea typeface="+mj-lt"/>
                <a:cs typeface="+mj-lt"/>
              </a:rPr>
              <a:t>Ant Colony System</a:t>
            </a:r>
            <a:endParaRPr lang="en-US" dirty="0"/>
          </a:p>
        </p:txBody>
      </p:sp>
      <p:sp>
        <p:nvSpPr>
          <p:cNvPr id="3" name="Content Placeholder 2">
            <a:extLst>
              <a:ext uri="{FF2B5EF4-FFF2-40B4-BE49-F238E27FC236}">
                <a16:creationId xmlns:a16="http://schemas.microsoft.com/office/drawing/2014/main" id="{32104530-3D05-25B9-46F3-4A582308F0BB}"/>
              </a:ext>
            </a:extLst>
          </p:cNvPr>
          <p:cNvSpPr>
            <a:spLocks noGrp="1"/>
          </p:cNvSpPr>
          <p:nvPr>
            <p:ph idx="1"/>
          </p:nvPr>
        </p:nvSpPr>
        <p:spPr/>
        <p:txBody>
          <a:bodyPr vert="horz" lIns="91440" tIns="45720" rIns="91440" bIns="45720" rtlCol="0" anchor="t">
            <a:normAutofit/>
          </a:bodyPr>
          <a:lstStyle/>
          <a:p>
            <a:r>
              <a:rPr lang="en-US" dirty="0">
                <a:ea typeface="+mn-lt"/>
                <a:cs typeface="+mn-lt"/>
              </a:rPr>
              <a:t>The Ant Colony System is a </a:t>
            </a:r>
            <a:r>
              <a:rPr lang="en-US" b="1" dirty="0">
                <a:ea typeface="+mn-lt"/>
                <a:cs typeface="+mn-lt"/>
              </a:rPr>
              <a:t>metaheuristic algorithm</a:t>
            </a:r>
            <a:r>
              <a:rPr lang="en-US" dirty="0">
                <a:ea typeface="+mn-lt"/>
                <a:cs typeface="+mn-lt"/>
              </a:rPr>
              <a:t> based on the behavior of ants.</a:t>
            </a:r>
            <a:endParaRPr lang="en-US" dirty="0">
              <a:cs typeface="Calibri" panose="020F0502020204030204"/>
            </a:endParaRPr>
          </a:p>
          <a:p>
            <a:r>
              <a:rPr lang="en-US" dirty="0">
                <a:ea typeface="+mn-lt"/>
                <a:cs typeface="+mn-lt"/>
              </a:rPr>
              <a:t>It mimics the </a:t>
            </a:r>
            <a:r>
              <a:rPr lang="en-US" b="1" dirty="0">
                <a:ea typeface="+mn-lt"/>
                <a:cs typeface="+mn-lt"/>
              </a:rPr>
              <a:t>foraging behavior of ants</a:t>
            </a:r>
            <a:r>
              <a:rPr lang="en-US" dirty="0">
                <a:ea typeface="+mn-lt"/>
                <a:cs typeface="+mn-lt"/>
              </a:rPr>
              <a:t> to solve optimization problems, particularly the traveling salesman problem (TSP) and related routing problems.</a:t>
            </a:r>
            <a:endParaRPr lang="en-US" dirty="0"/>
          </a:p>
          <a:p>
            <a:r>
              <a:rPr lang="en-US" dirty="0">
                <a:ea typeface="+mn-lt"/>
                <a:cs typeface="+mn-lt"/>
              </a:rPr>
              <a:t>The algorithm employs </a:t>
            </a:r>
            <a:r>
              <a:rPr lang="en-US" b="1" dirty="0">
                <a:ea typeface="+mn-lt"/>
                <a:cs typeface="+mn-lt"/>
              </a:rPr>
              <a:t>pheromone trails and local heuristic</a:t>
            </a:r>
            <a:r>
              <a:rPr lang="en-US" dirty="0">
                <a:ea typeface="+mn-lt"/>
                <a:cs typeface="+mn-lt"/>
              </a:rPr>
              <a:t> information to guide the search for optimal solutions.</a:t>
            </a:r>
            <a:endParaRPr lang="en-US" dirty="0"/>
          </a:p>
        </p:txBody>
      </p:sp>
    </p:spTree>
    <p:extLst>
      <p:ext uri="{BB962C8B-B14F-4D97-AF65-F5344CB8AC3E}">
        <p14:creationId xmlns:p14="http://schemas.microsoft.com/office/powerpoint/2010/main" val="210813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D5B-EFD9-BDD9-9CA8-BAB4828A72E5}"/>
              </a:ext>
            </a:extLst>
          </p:cNvPr>
          <p:cNvSpPr>
            <a:spLocks noGrp="1"/>
          </p:cNvSpPr>
          <p:nvPr>
            <p:ph type="title"/>
          </p:nvPr>
        </p:nvSpPr>
        <p:spPr>
          <a:xfrm>
            <a:off x="333778" y="96816"/>
            <a:ext cx="11621036" cy="939196"/>
          </a:xfrm>
        </p:spPr>
        <p:txBody>
          <a:bodyPr/>
          <a:lstStyle/>
          <a:p>
            <a:r>
              <a:rPr lang="en-US" dirty="0">
                <a:cs typeface="Calibri Light"/>
              </a:rPr>
              <a:t>Ant Colony Optimization(ACO) Algorithm</a:t>
            </a:r>
            <a:endParaRPr lang="en-US" dirty="0"/>
          </a:p>
        </p:txBody>
      </p:sp>
      <p:sp>
        <p:nvSpPr>
          <p:cNvPr id="3" name="Content Placeholder 2">
            <a:extLst>
              <a:ext uri="{FF2B5EF4-FFF2-40B4-BE49-F238E27FC236}">
                <a16:creationId xmlns:a16="http://schemas.microsoft.com/office/drawing/2014/main" id="{247E8777-5DA5-48B4-E4D6-38C9842A17F6}"/>
              </a:ext>
            </a:extLst>
          </p:cNvPr>
          <p:cNvSpPr>
            <a:spLocks noGrp="1"/>
          </p:cNvSpPr>
          <p:nvPr>
            <p:ph idx="1"/>
          </p:nvPr>
        </p:nvSpPr>
        <p:spPr>
          <a:xfrm>
            <a:off x="333778" y="1128020"/>
            <a:ext cx="11621036" cy="5521168"/>
          </a:xfrm>
        </p:spPr>
        <p:txBody>
          <a:bodyPr vert="horz" lIns="91440" tIns="45720" rIns="91440" bIns="45720" rtlCol="0" anchor="t">
            <a:normAutofit/>
          </a:bodyPr>
          <a:lstStyle/>
          <a:p>
            <a:r>
              <a:rPr lang="en-US" dirty="0">
                <a:cs typeface="Calibri"/>
              </a:rPr>
              <a:t>Initialize ACO Parameters</a:t>
            </a:r>
          </a:p>
          <a:p>
            <a:r>
              <a:rPr lang="en-US" dirty="0">
                <a:cs typeface="Calibri"/>
              </a:rPr>
              <a:t>Ant Solution Construction</a:t>
            </a:r>
          </a:p>
          <a:p>
            <a:r>
              <a:rPr lang="en-US" dirty="0">
                <a:cs typeface="Calibri"/>
              </a:rPr>
              <a:t>Position Each ant in the starting node</a:t>
            </a:r>
          </a:p>
          <a:p>
            <a:r>
              <a:rPr lang="en-US" dirty="0">
                <a:cs typeface="Calibri"/>
              </a:rPr>
              <a:t>Each ant will select next node by applying state transition rule</a:t>
            </a:r>
          </a:p>
          <a:p>
            <a:r>
              <a:rPr lang="en-US" dirty="0">
                <a:cs typeface="Calibri"/>
              </a:rPr>
              <a:t>Repeat until ant build the best solution, then compute the fitness value</a:t>
            </a:r>
          </a:p>
          <a:p>
            <a:r>
              <a:rPr lang="en-US" dirty="0">
                <a:cs typeface="Calibri"/>
              </a:rPr>
              <a:t>Update best solution</a:t>
            </a:r>
          </a:p>
          <a:p>
            <a:r>
              <a:rPr lang="en-US" dirty="0">
                <a:cs typeface="Calibri"/>
              </a:rPr>
              <a:t>Apply offline pheromone update</a:t>
            </a:r>
          </a:p>
          <a:p>
            <a:r>
              <a:rPr lang="en-US" dirty="0">
                <a:cs typeface="Calibri"/>
              </a:rPr>
              <a:t>Display the best result</a:t>
            </a:r>
          </a:p>
        </p:txBody>
      </p:sp>
    </p:spTree>
    <p:extLst>
      <p:ext uri="{BB962C8B-B14F-4D97-AF65-F5344CB8AC3E}">
        <p14:creationId xmlns:p14="http://schemas.microsoft.com/office/powerpoint/2010/main" val="1794073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Swarm Intelligence </vt:lpstr>
      <vt:lpstr>Course Outline</vt:lpstr>
      <vt:lpstr>Introduction</vt:lpstr>
      <vt:lpstr>Background of Ant Intelligence System</vt:lpstr>
      <vt:lpstr>PowerPoint Presentation</vt:lpstr>
      <vt:lpstr>PowerPoint Presentation</vt:lpstr>
      <vt:lpstr>Importance of Ant Colony Paradigm</vt:lpstr>
      <vt:lpstr>Ant Colony System</vt:lpstr>
      <vt:lpstr>Ant Colony Optimization(ACO) Algorithm</vt:lpstr>
      <vt:lpstr>Ant Colony Optimization(ACO) Algorithm</vt:lpstr>
      <vt:lpstr>Ant Colony Optimization(ACO) Algorithm</vt:lpstr>
      <vt:lpstr>Ant Colony Optimization(ACO) Algorithm</vt:lpstr>
      <vt:lpstr>Ant Colony Optimization(ACO) Algorithm</vt:lpstr>
      <vt:lpstr>Ant Colony Optimization(ACO) Algorithm</vt:lpstr>
      <vt:lpstr>Ant Colony Optimization(ACO) Algorithm</vt:lpstr>
      <vt:lpstr>Development of Ant Colony System</vt:lpstr>
      <vt:lpstr>Application of Ant Colony Intelligence</vt:lpstr>
      <vt:lpstr>Particle Swarm Intelligence System</vt:lpstr>
      <vt:lpstr>Explain the basic principle of particle swarm optimization with  a suitable example. what are the advantage of particle swarm optimization</vt:lpstr>
      <vt:lpstr>PowerPoint Presentation</vt:lpstr>
      <vt:lpstr>Particle Movement</vt:lpstr>
      <vt:lpstr>Collective Optimization</vt:lpstr>
      <vt:lpstr>PowerPoint Presentation</vt:lpstr>
      <vt:lpstr>PSO Steps:</vt:lpstr>
      <vt:lpstr>PowerPoint Presentation</vt:lpstr>
      <vt:lpstr>Advantages of Particle Swarm Optimization</vt:lpstr>
      <vt:lpstr>Advantages of Particle Swarm Optimization</vt:lpstr>
      <vt:lpstr>Explain about working of ant colony system with reference to phenomena concept.</vt:lpstr>
      <vt:lpstr>Initialization</vt:lpstr>
      <vt:lpstr>Constructing Solutions</vt:lpstr>
      <vt:lpstr>Pheromone Update</vt:lpstr>
      <vt:lpstr>Local Search</vt:lpstr>
      <vt:lpstr>Termination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Intelligence </dc:title>
  <dc:creator/>
  <cp:lastModifiedBy/>
  <cp:revision>250</cp:revision>
  <dcterms:created xsi:type="dcterms:W3CDTF">2023-04-23T03:32:48Z</dcterms:created>
  <dcterms:modified xsi:type="dcterms:W3CDTF">2024-06-28T04:11:51Z</dcterms:modified>
</cp:coreProperties>
</file>