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3" r:id="rId8"/>
    <p:sldId id="264" r:id="rId9"/>
    <p:sldId id="265" r:id="rId10"/>
    <p:sldId id="266" r:id="rId11"/>
    <p:sldId id="267" r:id="rId12"/>
    <p:sldId id="262" r:id="rId13"/>
    <p:sldId id="268"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3AA44-3998-4EAC-AC9C-DFC01F479AF9}" v="798" dt="2023-04-23T14:41:03.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Basnet" userId="b75f6f4236b527a2" providerId="Windows Live" clId="Web-{5F83AA44-3998-4EAC-AC9C-DFC01F479AF9}"/>
    <pc:docChg chg="addSld modSld sldOrd">
      <pc:chgData name="Ashok Basnet" userId="b75f6f4236b527a2" providerId="Windows Live" clId="Web-{5F83AA44-3998-4EAC-AC9C-DFC01F479AF9}" dt="2023-04-23T14:41:03.852" v="828" actId="20577"/>
      <pc:docMkLst>
        <pc:docMk/>
      </pc:docMkLst>
      <pc:sldChg chg="addSp modSp mod setBg setClrOvrMap">
        <pc:chgData name="Ashok Basnet" userId="b75f6f4236b527a2" providerId="Windows Live" clId="Web-{5F83AA44-3998-4EAC-AC9C-DFC01F479AF9}" dt="2023-04-23T12:58:16.786" v="15"/>
        <pc:sldMkLst>
          <pc:docMk/>
          <pc:sldMk cId="109857222" sldId="256"/>
        </pc:sldMkLst>
        <pc:spChg chg="mod">
          <ac:chgData name="Ashok Basnet" userId="b75f6f4236b527a2" providerId="Windows Live" clId="Web-{5F83AA44-3998-4EAC-AC9C-DFC01F479AF9}" dt="2023-04-23T12:58:16.786" v="15"/>
          <ac:spMkLst>
            <pc:docMk/>
            <pc:sldMk cId="109857222" sldId="256"/>
            <ac:spMk id="2" creationId="{00000000-0000-0000-0000-000000000000}"/>
          </ac:spMkLst>
        </pc:spChg>
        <pc:spChg chg="mod">
          <ac:chgData name="Ashok Basnet" userId="b75f6f4236b527a2" providerId="Windows Live" clId="Web-{5F83AA44-3998-4EAC-AC9C-DFC01F479AF9}" dt="2023-04-23T12:58:16.786" v="15"/>
          <ac:spMkLst>
            <pc:docMk/>
            <pc:sldMk cId="109857222" sldId="256"/>
            <ac:spMk id="3" creationId="{00000000-0000-0000-0000-000000000000}"/>
          </ac:spMkLst>
        </pc:spChg>
        <pc:spChg chg="add">
          <ac:chgData name="Ashok Basnet" userId="b75f6f4236b527a2" providerId="Windows Live" clId="Web-{5F83AA44-3998-4EAC-AC9C-DFC01F479AF9}" dt="2023-04-23T12:58:16.786" v="15"/>
          <ac:spMkLst>
            <pc:docMk/>
            <pc:sldMk cId="109857222" sldId="256"/>
            <ac:spMk id="9" creationId="{71B2258F-86CA-4D4D-8270-BC05FCDEBFB3}"/>
          </ac:spMkLst>
        </pc:spChg>
        <pc:picChg chg="add">
          <ac:chgData name="Ashok Basnet" userId="b75f6f4236b527a2" providerId="Windows Live" clId="Web-{5F83AA44-3998-4EAC-AC9C-DFC01F479AF9}" dt="2023-04-23T12:58:16.786" v="15"/>
          <ac:picMkLst>
            <pc:docMk/>
            <pc:sldMk cId="109857222" sldId="256"/>
            <ac:picMk id="5" creationId="{3018C57D-D8EA-78AE-DB94-CD7DD459A340}"/>
          </ac:picMkLst>
        </pc:picChg>
      </pc:sldChg>
      <pc:sldChg chg="addSp delSp modSp new mod setBg setClrOvrMap">
        <pc:chgData name="Ashok Basnet" userId="b75f6f4236b527a2" providerId="Windows Live" clId="Web-{5F83AA44-3998-4EAC-AC9C-DFC01F479AF9}" dt="2023-04-23T13:07:23.503" v="388" actId="14100"/>
        <pc:sldMkLst>
          <pc:docMk/>
          <pc:sldMk cId="2892744860" sldId="257"/>
        </pc:sldMkLst>
        <pc:spChg chg="mod">
          <ac:chgData name="Ashok Basnet" userId="b75f6f4236b527a2" providerId="Windows Live" clId="Web-{5F83AA44-3998-4EAC-AC9C-DFC01F479AF9}" dt="2023-04-23T13:05:45.454" v="370" actId="20577"/>
          <ac:spMkLst>
            <pc:docMk/>
            <pc:sldMk cId="2892744860" sldId="257"/>
            <ac:spMk id="2" creationId="{A97D7E8D-FEDF-A761-1736-5574BF285DEA}"/>
          </ac:spMkLst>
        </pc:spChg>
        <pc:spChg chg="mod">
          <ac:chgData name="Ashok Basnet" userId="b75f6f4236b527a2" providerId="Windows Live" clId="Web-{5F83AA44-3998-4EAC-AC9C-DFC01F479AF9}" dt="2023-04-23T13:07:23.503" v="388" actId="14100"/>
          <ac:spMkLst>
            <pc:docMk/>
            <pc:sldMk cId="2892744860" sldId="257"/>
            <ac:spMk id="3" creationId="{9560A1DB-B89F-ADC6-359D-159D66CB6EED}"/>
          </ac:spMkLst>
        </pc:spChg>
        <pc:spChg chg="add del">
          <ac:chgData name="Ashok Basnet" userId="b75f6f4236b527a2" providerId="Windows Live" clId="Web-{5F83AA44-3998-4EAC-AC9C-DFC01F479AF9}" dt="2023-04-23T13:03:46.748" v="348"/>
          <ac:spMkLst>
            <pc:docMk/>
            <pc:sldMk cId="2892744860" sldId="257"/>
            <ac:spMk id="8" creationId="{A7AE9375-4664-4DB2-922D-2782A6E439AC}"/>
          </ac:spMkLst>
        </pc:spChg>
        <pc:spChg chg="add del">
          <ac:chgData name="Ashok Basnet" userId="b75f6f4236b527a2" providerId="Windows Live" clId="Web-{5F83AA44-3998-4EAC-AC9C-DFC01F479AF9}" dt="2023-04-23T13:03:34.482" v="346"/>
          <ac:spMkLst>
            <pc:docMk/>
            <pc:sldMk cId="2892744860" sldId="257"/>
            <ac:spMk id="9" creationId="{9228552E-C8B1-4A80-8448-0787CE0FC704}"/>
          </ac:spMkLst>
        </pc:spChg>
        <pc:spChg chg="add del">
          <ac:chgData name="Ashok Basnet" userId="b75f6f4236b527a2" providerId="Windows Live" clId="Web-{5F83AA44-3998-4EAC-AC9C-DFC01F479AF9}" dt="2023-04-23T13:03:46.748" v="348"/>
          <ac:spMkLst>
            <pc:docMk/>
            <pc:sldMk cId="2892744860" sldId="257"/>
            <ac:spMk id="12" creationId="{9DD005C1-8C51-42D6-9BEE-B9B83849743D}"/>
          </ac:spMkLst>
        </pc:spChg>
        <pc:spChg chg="add del">
          <ac:chgData name="Ashok Basnet" userId="b75f6f4236b527a2" providerId="Windows Live" clId="Web-{5F83AA44-3998-4EAC-AC9C-DFC01F479AF9}" dt="2023-04-23T13:04:18.905" v="355"/>
          <ac:spMkLst>
            <pc:docMk/>
            <pc:sldMk cId="2892744860" sldId="257"/>
            <ac:spMk id="16" creationId="{A7AE9375-4664-4DB2-922D-2782A6E439AC}"/>
          </ac:spMkLst>
        </pc:spChg>
        <pc:spChg chg="add del">
          <ac:chgData name="Ashok Basnet" userId="b75f6f4236b527a2" providerId="Windows Live" clId="Web-{5F83AA44-3998-4EAC-AC9C-DFC01F479AF9}" dt="2023-04-23T13:04:18.905" v="355"/>
          <ac:spMkLst>
            <pc:docMk/>
            <pc:sldMk cId="2892744860" sldId="257"/>
            <ac:spMk id="18" creationId="{9DD005C1-8C51-42D6-9BEE-B9B83849743D}"/>
          </ac:spMkLst>
        </pc:spChg>
        <pc:spChg chg="add">
          <ac:chgData name="Ashok Basnet" userId="b75f6f4236b527a2" providerId="Windows Live" clId="Web-{5F83AA44-3998-4EAC-AC9C-DFC01F479AF9}" dt="2023-04-23T13:04:18.905" v="355"/>
          <ac:spMkLst>
            <pc:docMk/>
            <pc:sldMk cId="2892744860" sldId="257"/>
            <ac:spMk id="23" creationId="{A7AE9375-4664-4DB2-922D-2782A6E439AC}"/>
          </ac:spMkLst>
        </pc:spChg>
        <pc:spChg chg="add">
          <ac:chgData name="Ashok Basnet" userId="b75f6f4236b527a2" providerId="Windows Live" clId="Web-{5F83AA44-3998-4EAC-AC9C-DFC01F479AF9}" dt="2023-04-23T13:04:18.905" v="355"/>
          <ac:spMkLst>
            <pc:docMk/>
            <pc:sldMk cId="2892744860" sldId="257"/>
            <ac:spMk id="27" creationId="{9DD005C1-8C51-42D6-9BEE-B9B83849743D}"/>
          </ac:spMkLst>
        </pc:spChg>
        <pc:picChg chg="add del">
          <ac:chgData name="Ashok Basnet" userId="b75f6f4236b527a2" providerId="Windows Live" clId="Web-{5F83AA44-3998-4EAC-AC9C-DFC01F479AF9}" dt="2023-04-23T13:03:34.482" v="346"/>
          <ac:picMkLst>
            <pc:docMk/>
            <pc:sldMk cId="2892744860" sldId="257"/>
            <ac:picMk id="5" creationId="{FFC103A2-04E7-03DE-F249-35713AA3896B}"/>
          </ac:picMkLst>
        </pc:picChg>
        <pc:picChg chg="add del">
          <ac:chgData name="Ashok Basnet" userId="b75f6f4236b527a2" providerId="Windows Live" clId="Web-{5F83AA44-3998-4EAC-AC9C-DFC01F479AF9}" dt="2023-04-23T13:03:57.498" v="350"/>
          <ac:picMkLst>
            <pc:docMk/>
            <pc:sldMk cId="2892744860" sldId="257"/>
            <ac:picMk id="14" creationId="{43530B8F-AC2A-2850-6EAE-4B5FED4AF2F3}"/>
          </ac:picMkLst>
        </pc:picChg>
        <pc:cxnChg chg="add del">
          <ac:chgData name="Ashok Basnet" userId="b75f6f4236b527a2" providerId="Windows Live" clId="Web-{5F83AA44-3998-4EAC-AC9C-DFC01F479AF9}" dt="2023-04-23T13:03:46.748" v="348"/>
          <ac:cxnSpMkLst>
            <pc:docMk/>
            <pc:sldMk cId="2892744860" sldId="257"/>
            <ac:cxnSpMk id="10" creationId="{EE504C98-6397-41C1-A8D8-2D9C4ED307E0}"/>
          </ac:cxnSpMkLst>
        </pc:cxnChg>
        <pc:cxnChg chg="add del">
          <ac:chgData name="Ashok Basnet" userId="b75f6f4236b527a2" providerId="Windows Live" clId="Web-{5F83AA44-3998-4EAC-AC9C-DFC01F479AF9}" dt="2023-04-23T13:04:18.905" v="355"/>
          <ac:cxnSpMkLst>
            <pc:docMk/>
            <pc:sldMk cId="2892744860" sldId="257"/>
            <ac:cxnSpMk id="17" creationId="{EE504C98-6397-41C1-A8D8-2D9C4ED307E0}"/>
          </ac:cxnSpMkLst>
        </pc:cxnChg>
        <pc:cxnChg chg="add">
          <ac:chgData name="Ashok Basnet" userId="b75f6f4236b527a2" providerId="Windows Live" clId="Web-{5F83AA44-3998-4EAC-AC9C-DFC01F479AF9}" dt="2023-04-23T13:04:18.905" v="355"/>
          <ac:cxnSpMkLst>
            <pc:docMk/>
            <pc:sldMk cId="2892744860" sldId="257"/>
            <ac:cxnSpMk id="25" creationId="{EE504C98-6397-41C1-A8D8-2D9C4ED307E0}"/>
          </ac:cxnSpMkLst>
        </pc:cxnChg>
      </pc:sldChg>
      <pc:sldChg chg="modSp add ord replId">
        <pc:chgData name="Ashok Basnet" userId="b75f6f4236b527a2" providerId="Windows Live" clId="Web-{5F83AA44-3998-4EAC-AC9C-DFC01F479AF9}" dt="2023-04-23T13:23:30.043" v="398" actId="20577"/>
        <pc:sldMkLst>
          <pc:docMk/>
          <pc:sldMk cId="2228790244" sldId="258"/>
        </pc:sldMkLst>
        <pc:spChg chg="mod">
          <ac:chgData name="Ashok Basnet" userId="b75f6f4236b527a2" providerId="Windows Live" clId="Web-{5F83AA44-3998-4EAC-AC9C-DFC01F479AF9}" dt="2023-04-23T13:23:30.043" v="398" actId="20577"/>
          <ac:spMkLst>
            <pc:docMk/>
            <pc:sldMk cId="2228790244" sldId="258"/>
            <ac:spMk id="2" creationId="{A97D7E8D-FEDF-A761-1736-5574BF285DEA}"/>
          </ac:spMkLst>
        </pc:spChg>
        <pc:spChg chg="mod">
          <ac:chgData name="Ashok Basnet" userId="b75f6f4236b527a2" providerId="Windows Live" clId="Web-{5F83AA44-3998-4EAC-AC9C-DFC01F479AF9}" dt="2023-04-23T13:07:36.144" v="389" actId="20577"/>
          <ac:spMkLst>
            <pc:docMk/>
            <pc:sldMk cId="2228790244" sldId="258"/>
            <ac:spMk id="3" creationId="{9560A1DB-B89F-ADC6-359D-159D66CB6EED}"/>
          </ac:spMkLst>
        </pc:spChg>
      </pc:sldChg>
      <pc:sldChg chg="addSp delSp modSp add mod replId setBg setClrOvrMap">
        <pc:chgData name="Ashok Basnet" userId="b75f6f4236b527a2" providerId="Windows Live" clId="Web-{5F83AA44-3998-4EAC-AC9C-DFC01F479AF9}" dt="2023-04-23T13:25:20.780" v="432"/>
        <pc:sldMkLst>
          <pc:docMk/>
          <pc:sldMk cId="1558163126" sldId="259"/>
        </pc:sldMkLst>
        <pc:spChg chg="mod">
          <ac:chgData name="Ashok Basnet" userId="b75f6f4236b527a2" providerId="Windows Live" clId="Web-{5F83AA44-3998-4EAC-AC9C-DFC01F479AF9}" dt="2023-04-23T13:25:20.780" v="432"/>
          <ac:spMkLst>
            <pc:docMk/>
            <pc:sldMk cId="1558163126" sldId="259"/>
            <ac:spMk id="2" creationId="{A97D7E8D-FEDF-A761-1736-5574BF285DEA}"/>
          </ac:spMkLst>
        </pc:spChg>
        <pc:spChg chg="del mod">
          <ac:chgData name="Ashok Basnet" userId="b75f6f4236b527a2" providerId="Windows Live" clId="Web-{5F83AA44-3998-4EAC-AC9C-DFC01F479AF9}" dt="2023-04-23T13:25:20.780" v="432"/>
          <ac:spMkLst>
            <pc:docMk/>
            <pc:sldMk cId="1558163126" sldId="259"/>
            <ac:spMk id="3" creationId="{9560A1DB-B89F-ADC6-359D-159D66CB6EED}"/>
          </ac:spMkLst>
        </pc:spChg>
        <pc:spChg chg="add del">
          <ac:chgData name="Ashok Basnet" userId="b75f6f4236b527a2" providerId="Windows Live" clId="Web-{5F83AA44-3998-4EAC-AC9C-DFC01F479AF9}" dt="2023-04-23T13:25:20.780" v="432"/>
          <ac:spMkLst>
            <pc:docMk/>
            <pc:sldMk cId="1558163126" sldId="259"/>
            <ac:spMk id="23" creationId="{A7AE9375-4664-4DB2-922D-2782A6E439AC}"/>
          </ac:spMkLst>
        </pc:spChg>
        <pc:spChg chg="add del">
          <ac:chgData name="Ashok Basnet" userId="b75f6f4236b527a2" providerId="Windows Live" clId="Web-{5F83AA44-3998-4EAC-AC9C-DFC01F479AF9}" dt="2023-04-23T13:25:20.780" v="432"/>
          <ac:spMkLst>
            <pc:docMk/>
            <pc:sldMk cId="1558163126" sldId="259"/>
            <ac:spMk id="27" creationId="{9DD005C1-8C51-42D6-9BEE-B9B83849743D}"/>
          </ac:spMkLst>
        </pc:spChg>
        <pc:spChg chg="add del">
          <ac:chgData name="Ashok Basnet" userId="b75f6f4236b527a2" providerId="Windows Live" clId="Web-{5F83AA44-3998-4EAC-AC9C-DFC01F479AF9}" dt="2023-04-23T13:25:20.749" v="431"/>
          <ac:spMkLst>
            <pc:docMk/>
            <pc:sldMk cId="1558163126" sldId="259"/>
            <ac:spMk id="32" creationId="{5A0118C5-4F8D-4CF4-BADD-53FEACC6C42A}"/>
          </ac:spMkLst>
        </pc:spChg>
        <pc:spChg chg="add">
          <ac:chgData name="Ashok Basnet" userId="b75f6f4236b527a2" providerId="Windows Live" clId="Web-{5F83AA44-3998-4EAC-AC9C-DFC01F479AF9}" dt="2023-04-23T13:25:20.780" v="432"/>
          <ac:spMkLst>
            <pc:docMk/>
            <pc:sldMk cId="1558163126" sldId="259"/>
            <ac:spMk id="33" creationId="{A3EFF7B1-6CB7-47D1-AD37-B870CA2B2151}"/>
          </ac:spMkLst>
        </pc:spChg>
        <pc:spChg chg="add">
          <ac:chgData name="Ashok Basnet" userId="b75f6f4236b527a2" providerId="Windows Live" clId="Web-{5F83AA44-3998-4EAC-AC9C-DFC01F479AF9}" dt="2023-04-23T13:25:20.780" v="432"/>
          <ac:spMkLst>
            <pc:docMk/>
            <pc:sldMk cId="1558163126" sldId="259"/>
            <ac:spMk id="35" creationId="{7FA2962B-21B6-4689-A95D-A8FF6ADE47F1}"/>
          </ac:spMkLst>
        </pc:spChg>
        <pc:spChg chg="add">
          <ac:chgData name="Ashok Basnet" userId="b75f6f4236b527a2" providerId="Windows Live" clId="Web-{5F83AA44-3998-4EAC-AC9C-DFC01F479AF9}" dt="2023-04-23T13:25:20.780" v="432"/>
          <ac:spMkLst>
            <pc:docMk/>
            <pc:sldMk cId="1558163126" sldId="259"/>
            <ac:spMk id="51" creationId="{A00D2CE1-35C1-46E6-BD59-CEE668BD90F4}"/>
          </ac:spMkLst>
        </pc:spChg>
        <pc:spChg chg="add del">
          <ac:chgData name="Ashok Basnet" userId="b75f6f4236b527a2" providerId="Windows Live" clId="Web-{5F83AA44-3998-4EAC-AC9C-DFC01F479AF9}" dt="2023-04-23T13:25:20.749" v="431"/>
          <ac:spMkLst>
            <pc:docMk/>
            <pc:sldMk cId="1558163126" sldId="259"/>
            <ac:spMk id="53" creationId="{EC11F68A-CC71-4196-BBF3-20CDCD75D4E6}"/>
          </ac:spMkLst>
        </pc:spChg>
        <pc:spChg chg="add del">
          <ac:chgData name="Ashok Basnet" userId="b75f6f4236b527a2" providerId="Windows Live" clId="Web-{5F83AA44-3998-4EAC-AC9C-DFC01F479AF9}" dt="2023-04-23T13:25:20.749" v="431"/>
          <ac:spMkLst>
            <pc:docMk/>
            <pc:sldMk cId="1558163126" sldId="259"/>
            <ac:spMk id="55" creationId="{085F9950-F10E-4E64-962B-F70345789875}"/>
          </ac:spMkLst>
        </pc:spChg>
        <pc:spChg chg="add">
          <ac:chgData name="Ashok Basnet" userId="b75f6f4236b527a2" providerId="Windows Live" clId="Web-{5F83AA44-3998-4EAC-AC9C-DFC01F479AF9}" dt="2023-04-23T13:25:20.780" v="432"/>
          <ac:spMkLst>
            <pc:docMk/>
            <pc:sldMk cId="1558163126" sldId="259"/>
            <ac:spMk id="59" creationId="{E18403B7-F2C7-4C07-8522-21C31910902C}"/>
          </ac:spMkLst>
        </pc:spChg>
        <pc:grpChg chg="add del">
          <ac:chgData name="Ashok Basnet" userId="b75f6f4236b527a2" providerId="Windows Live" clId="Web-{5F83AA44-3998-4EAC-AC9C-DFC01F479AF9}" dt="2023-04-23T13:25:20.749" v="431"/>
          <ac:grpSpMkLst>
            <pc:docMk/>
            <pc:sldMk cId="1558163126" sldId="259"/>
            <ac:grpSpMk id="34" creationId="{1E8369D0-2C3B-4E27-AC6C-A246AC28CDA1}"/>
          </ac:grpSpMkLst>
        </pc:grpChg>
        <pc:grpChg chg="add">
          <ac:chgData name="Ashok Basnet" userId="b75f6f4236b527a2" providerId="Windows Live" clId="Web-{5F83AA44-3998-4EAC-AC9C-DFC01F479AF9}" dt="2023-04-23T13:25:20.780" v="432"/>
          <ac:grpSpMkLst>
            <pc:docMk/>
            <pc:sldMk cId="1558163126" sldId="259"/>
            <ac:grpSpMk id="37" creationId="{A745280D-ED36-41FE-8EB1-CE597C99CFE8}"/>
          </ac:grpSpMkLst>
        </pc:grpChg>
        <pc:grpChg chg="add del">
          <ac:chgData name="Ashok Basnet" userId="b75f6f4236b527a2" providerId="Windows Live" clId="Web-{5F83AA44-3998-4EAC-AC9C-DFC01F479AF9}" dt="2023-04-23T13:25:20.749" v="431"/>
          <ac:grpSpMkLst>
            <pc:docMk/>
            <pc:sldMk cId="1558163126" sldId="259"/>
            <ac:grpSpMk id="38" creationId="{C6F74901-2A71-43C3-837C-27CCD6B6D636}"/>
          </ac:grpSpMkLst>
        </pc:grpChg>
        <pc:grpChg chg="add">
          <ac:chgData name="Ashok Basnet" userId="b75f6f4236b527a2" providerId="Windows Live" clId="Web-{5F83AA44-3998-4EAC-AC9C-DFC01F479AF9}" dt="2023-04-23T13:25:20.780" v="432"/>
          <ac:grpSpMkLst>
            <pc:docMk/>
            <pc:sldMk cId="1558163126" sldId="259"/>
            <ac:grpSpMk id="43" creationId="{80E95A5C-1E97-41C3-9DEC-245FF6DEBF1F}"/>
          </ac:grpSpMkLst>
        </pc:grpChg>
        <pc:grpChg chg="add">
          <ac:chgData name="Ashok Basnet" userId="b75f6f4236b527a2" providerId="Windows Live" clId="Web-{5F83AA44-3998-4EAC-AC9C-DFC01F479AF9}" dt="2023-04-23T13:25:20.780" v="432"/>
          <ac:grpSpMkLst>
            <pc:docMk/>
            <pc:sldMk cId="1558163126" sldId="259"/>
            <ac:grpSpMk id="60" creationId="{A58DCE86-9AE1-46D1-96D6-04B8B3EDF6FA}"/>
          </ac:grpSpMkLst>
        </pc:grpChg>
        <pc:grpChg chg="add">
          <ac:chgData name="Ashok Basnet" userId="b75f6f4236b527a2" providerId="Windows Live" clId="Web-{5F83AA44-3998-4EAC-AC9C-DFC01F479AF9}" dt="2023-04-23T13:25:20.780" v="432"/>
          <ac:grpSpMkLst>
            <pc:docMk/>
            <pc:sldMk cId="1558163126" sldId="259"/>
            <ac:grpSpMk id="61" creationId="{23B58CC6-A99E-43AF-A467-256F19287FB8}"/>
          </ac:grpSpMkLst>
        </pc:grpChg>
        <pc:graphicFrameChg chg="add">
          <ac:chgData name="Ashok Basnet" userId="b75f6f4236b527a2" providerId="Windows Live" clId="Web-{5F83AA44-3998-4EAC-AC9C-DFC01F479AF9}" dt="2023-04-23T13:25:20.780" v="432"/>
          <ac:graphicFrameMkLst>
            <pc:docMk/>
            <pc:sldMk cId="1558163126" sldId="259"/>
            <ac:graphicFrameMk id="29" creationId="{A74A90BC-8897-B231-5A68-7141A52869FD}"/>
          </ac:graphicFrameMkLst>
        </pc:graphicFrameChg>
        <pc:cxnChg chg="add del">
          <ac:chgData name="Ashok Basnet" userId="b75f6f4236b527a2" providerId="Windows Live" clId="Web-{5F83AA44-3998-4EAC-AC9C-DFC01F479AF9}" dt="2023-04-23T13:25:20.780" v="432"/>
          <ac:cxnSpMkLst>
            <pc:docMk/>
            <pc:sldMk cId="1558163126" sldId="259"/>
            <ac:cxnSpMk id="25" creationId="{EE504C98-6397-41C1-A8D8-2D9C4ED307E0}"/>
          </ac:cxnSpMkLst>
        </pc:cxnChg>
      </pc:sldChg>
      <pc:sldChg chg="addSp delSp modSp new mod setBg setClrOvrMap">
        <pc:chgData name="Ashok Basnet" userId="b75f6f4236b527a2" providerId="Windows Live" clId="Web-{5F83AA44-3998-4EAC-AC9C-DFC01F479AF9}" dt="2023-04-23T13:38:35.836" v="535"/>
        <pc:sldMkLst>
          <pc:docMk/>
          <pc:sldMk cId="3416483534" sldId="260"/>
        </pc:sldMkLst>
        <pc:spChg chg="mod">
          <ac:chgData name="Ashok Basnet" userId="b75f6f4236b527a2" providerId="Windows Live" clId="Web-{5F83AA44-3998-4EAC-AC9C-DFC01F479AF9}" dt="2023-04-23T13:38:35.836" v="535"/>
          <ac:spMkLst>
            <pc:docMk/>
            <pc:sldMk cId="3416483534" sldId="260"/>
            <ac:spMk id="2" creationId="{9F234F43-053B-F52B-6F10-DFC407BF6533}"/>
          </ac:spMkLst>
        </pc:spChg>
        <pc:spChg chg="del mod">
          <ac:chgData name="Ashok Basnet" userId="b75f6f4236b527a2" providerId="Windows Live" clId="Web-{5F83AA44-3998-4EAC-AC9C-DFC01F479AF9}" dt="2023-04-23T13:38:35.836" v="535"/>
          <ac:spMkLst>
            <pc:docMk/>
            <pc:sldMk cId="3416483534" sldId="260"/>
            <ac:spMk id="3" creationId="{8C2390E2-5F0B-F92D-F057-4BA6023DBC6A}"/>
          </ac:spMkLst>
        </pc:spChg>
        <pc:spChg chg="add">
          <ac:chgData name="Ashok Basnet" userId="b75f6f4236b527a2" providerId="Windows Live" clId="Web-{5F83AA44-3998-4EAC-AC9C-DFC01F479AF9}" dt="2023-04-23T13:38:35.836" v="535"/>
          <ac:spMkLst>
            <pc:docMk/>
            <pc:sldMk cId="3416483534" sldId="260"/>
            <ac:spMk id="10" creationId="{9228552E-C8B1-4A80-8448-0787CE0FC704}"/>
          </ac:spMkLst>
        </pc:spChg>
        <pc:graphicFrameChg chg="add">
          <ac:chgData name="Ashok Basnet" userId="b75f6f4236b527a2" providerId="Windows Live" clId="Web-{5F83AA44-3998-4EAC-AC9C-DFC01F479AF9}" dt="2023-04-23T13:38:35.836" v="535"/>
          <ac:graphicFrameMkLst>
            <pc:docMk/>
            <pc:sldMk cId="3416483534" sldId="260"/>
            <ac:graphicFrameMk id="5" creationId="{5DF94788-9E74-3E81-B555-01797DC776F2}"/>
          </ac:graphicFrameMkLst>
        </pc:graphicFrameChg>
        <pc:picChg chg="add">
          <ac:chgData name="Ashok Basnet" userId="b75f6f4236b527a2" providerId="Windows Live" clId="Web-{5F83AA44-3998-4EAC-AC9C-DFC01F479AF9}" dt="2023-04-23T13:38:35.836" v="535"/>
          <ac:picMkLst>
            <pc:docMk/>
            <pc:sldMk cId="3416483534" sldId="260"/>
            <ac:picMk id="6" creationId="{E7713306-6B2A-338D-AE08-2BA2B563D5D8}"/>
          </ac:picMkLst>
        </pc:picChg>
      </pc:sldChg>
      <pc:sldChg chg="addSp modSp new mod setBg">
        <pc:chgData name="Ashok Basnet" userId="b75f6f4236b527a2" providerId="Windows Live" clId="Web-{5F83AA44-3998-4EAC-AC9C-DFC01F479AF9}" dt="2023-04-23T13:49:48.337" v="573" actId="14100"/>
        <pc:sldMkLst>
          <pc:docMk/>
          <pc:sldMk cId="1693377345" sldId="261"/>
        </pc:sldMkLst>
        <pc:spChg chg="mod">
          <ac:chgData name="Ashok Basnet" userId="b75f6f4236b527a2" providerId="Windows Live" clId="Web-{5F83AA44-3998-4EAC-AC9C-DFC01F479AF9}" dt="2023-04-23T13:49:09.602" v="563"/>
          <ac:spMkLst>
            <pc:docMk/>
            <pc:sldMk cId="1693377345" sldId="261"/>
            <ac:spMk id="2" creationId="{EE804082-D2CA-B819-C685-CDE3A10026C5}"/>
          </ac:spMkLst>
        </pc:spChg>
        <pc:spChg chg="mod">
          <ac:chgData name="Ashok Basnet" userId="b75f6f4236b527a2" providerId="Windows Live" clId="Web-{5F83AA44-3998-4EAC-AC9C-DFC01F479AF9}" dt="2023-04-23T13:49:41.837" v="571" actId="14100"/>
          <ac:spMkLst>
            <pc:docMk/>
            <pc:sldMk cId="1693377345" sldId="261"/>
            <ac:spMk id="3" creationId="{1B381C8A-FBF7-417F-894F-1A3B47271FBC}"/>
          </ac:spMkLst>
        </pc:spChg>
        <pc:spChg chg="add">
          <ac:chgData name="Ashok Basnet" userId="b75f6f4236b527a2" providerId="Windows Live" clId="Web-{5F83AA44-3998-4EAC-AC9C-DFC01F479AF9}" dt="2023-04-23T13:49:09.602" v="563"/>
          <ac:spMkLst>
            <pc:docMk/>
            <pc:sldMk cId="1693377345" sldId="261"/>
            <ac:spMk id="9" creationId="{7D07B7BC-3270-4CF3-A7AA-0937908AD58A}"/>
          </ac:spMkLst>
        </pc:spChg>
        <pc:grpChg chg="add">
          <ac:chgData name="Ashok Basnet" userId="b75f6f4236b527a2" providerId="Windows Live" clId="Web-{5F83AA44-3998-4EAC-AC9C-DFC01F479AF9}" dt="2023-04-23T13:49:09.602" v="563"/>
          <ac:grpSpMkLst>
            <pc:docMk/>
            <pc:sldMk cId="1693377345" sldId="261"/>
            <ac:grpSpMk id="11" creationId="{3248F5E6-4377-481A-9615-8B26AF96A076}"/>
          </ac:grpSpMkLst>
        </pc:grpChg>
        <pc:grpChg chg="add">
          <ac:chgData name="Ashok Basnet" userId="b75f6f4236b527a2" providerId="Windows Live" clId="Web-{5F83AA44-3998-4EAC-AC9C-DFC01F479AF9}" dt="2023-04-23T13:49:09.602" v="563"/>
          <ac:grpSpMkLst>
            <pc:docMk/>
            <pc:sldMk cId="1693377345" sldId="261"/>
            <ac:grpSpMk id="15" creationId="{E27AF472-EAE3-4572-AB69-B92BD10DBC6D}"/>
          </ac:grpSpMkLst>
        </pc:grpChg>
        <pc:picChg chg="add mod ord">
          <ac:chgData name="Ashok Basnet" userId="b75f6f4236b527a2" providerId="Windows Live" clId="Web-{5F83AA44-3998-4EAC-AC9C-DFC01F479AF9}" dt="2023-04-23T13:49:48.337" v="573" actId="14100"/>
          <ac:picMkLst>
            <pc:docMk/>
            <pc:sldMk cId="1693377345" sldId="261"/>
            <ac:picMk id="4" creationId="{B34683E1-16E3-B9F6-0E65-6390D45F7BBE}"/>
          </ac:picMkLst>
        </pc:picChg>
      </pc:sldChg>
      <pc:sldChg chg="addSp delSp modSp new mod setBg">
        <pc:chgData name="Ashok Basnet" userId="b75f6f4236b527a2" providerId="Windows Live" clId="Web-{5F83AA44-3998-4EAC-AC9C-DFC01F479AF9}" dt="2023-04-23T14:26:57.378" v="696" actId="20577"/>
        <pc:sldMkLst>
          <pc:docMk/>
          <pc:sldMk cId="881977166" sldId="262"/>
        </pc:sldMkLst>
        <pc:spChg chg="mod">
          <ac:chgData name="Ashok Basnet" userId="b75f6f4236b527a2" providerId="Windows Live" clId="Web-{5F83AA44-3998-4EAC-AC9C-DFC01F479AF9}" dt="2023-04-23T14:26:57.378" v="696" actId="20577"/>
          <ac:spMkLst>
            <pc:docMk/>
            <pc:sldMk cId="881977166" sldId="262"/>
            <ac:spMk id="2" creationId="{93E7FF8A-ED54-46DD-7697-9EEA2F4A7AA0}"/>
          </ac:spMkLst>
        </pc:spChg>
        <pc:spChg chg="del">
          <ac:chgData name="Ashok Basnet" userId="b75f6f4236b527a2" providerId="Windows Live" clId="Web-{5F83AA44-3998-4EAC-AC9C-DFC01F479AF9}" dt="2023-04-23T14:26:41.643" v="685"/>
          <ac:spMkLst>
            <pc:docMk/>
            <pc:sldMk cId="881977166" sldId="262"/>
            <ac:spMk id="3" creationId="{2138911F-0E48-FDF8-6118-4D769C95CD18}"/>
          </ac:spMkLst>
        </pc:spChg>
        <pc:spChg chg="add">
          <ac:chgData name="Ashok Basnet" userId="b75f6f4236b527a2" providerId="Windows Live" clId="Web-{5F83AA44-3998-4EAC-AC9C-DFC01F479AF9}" dt="2023-04-23T14:26:41.643" v="685"/>
          <ac:spMkLst>
            <pc:docMk/>
            <pc:sldMk cId="881977166" sldId="262"/>
            <ac:spMk id="8" creationId="{489B7BFD-8F45-4093-AD9C-91B15B0503D9}"/>
          </ac:spMkLst>
        </pc:spChg>
        <pc:spChg chg="add">
          <ac:chgData name="Ashok Basnet" userId="b75f6f4236b527a2" providerId="Windows Live" clId="Web-{5F83AA44-3998-4EAC-AC9C-DFC01F479AF9}" dt="2023-04-23T14:26:41.643" v="685"/>
          <ac:spMkLst>
            <pc:docMk/>
            <pc:sldMk cId="881977166" sldId="262"/>
            <ac:spMk id="10" creationId="{AB8D7D1E-1407-4D5B-9C80-E70D99362152}"/>
          </ac:spMkLst>
        </pc:spChg>
        <pc:spChg chg="add">
          <ac:chgData name="Ashok Basnet" userId="b75f6f4236b527a2" providerId="Windows Live" clId="Web-{5F83AA44-3998-4EAC-AC9C-DFC01F479AF9}" dt="2023-04-23T14:26:41.643" v="685"/>
          <ac:spMkLst>
            <pc:docMk/>
            <pc:sldMk cId="881977166" sldId="262"/>
            <ac:spMk id="12" creationId="{B74FD1BE-E333-402D-A2AF-8E2D7570F883}"/>
          </ac:spMkLst>
        </pc:spChg>
        <pc:spChg chg="add">
          <ac:chgData name="Ashok Basnet" userId="b75f6f4236b527a2" providerId="Windows Live" clId="Web-{5F83AA44-3998-4EAC-AC9C-DFC01F479AF9}" dt="2023-04-23T14:26:41.643" v="685"/>
          <ac:spMkLst>
            <pc:docMk/>
            <pc:sldMk cId="881977166" sldId="262"/>
            <ac:spMk id="14" creationId="{FDDE3270-A872-4E10-80BC-B93D6F0E3F66}"/>
          </ac:spMkLst>
        </pc:spChg>
        <pc:spChg chg="add">
          <ac:chgData name="Ashok Basnet" userId="b75f6f4236b527a2" providerId="Windows Live" clId="Web-{5F83AA44-3998-4EAC-AC9C-DFC01F479AF9}" dt="2023-04-23T14:26:41.643" v="685"/>
          <ac:spMkLst>
            <pc:docMk/>
            <pc:sldMk cId="881977166" sldId="262"/>
            <ac:spMk id="16" creationId="{4FB204DF-284E-45F6-A017-79A4DF57BCCB}"/>
          </ac:spMkLst>
        </pc:spChg>
        <pc:spChg chg="add">
          <ac:chgData name="Ashok Basnet" userId="b75f6f4236b527a2" providerId="Windows Live" clId="Web-{5F83AA44-3998-4EAC-AC9C-DFC01F479AF9}" dt="2023-04-23T14:26:41.643" v="685"/>
          <ac:spMkLst>
            <pc:docMk/>
            <pc:sldMk cId="881977166" sldId="262"/>
            <ac:spMk id="18" creationId="{DEF7D4A3-132F-4989-B22B-259487946EE7}"/>
          </ac:spMkLst>
        </pc:spChg>
        <pc:spChg chg="add">
          <ac:chgData name="Ashok Basnet" userId="b75f6f4236b527a2" providerId="Windows Live" clId="Web-{5F83AA44-3998-4EAC-AC9C-DFC01F479AF9}" dt="2023-04-23T14:26:41.643" v="685"/>
          <ac:spMkLst>
            <pc:docMk/>
            <pc:sldMk cId="881977166" sldId="262"/>
            <ac:spMk id="20" creationId="{E16C8D8F-10E9-4498-ABDB-0F923F8B6837}"/>
          </ac:spMkLst>
        </pc:spChg>
        <pc:spChg chg="add">
          <ac:chgData name="Ashok Basnet" userId="b75f6f4236b527a2" providerId="Windows Live" clId="Web-{5F83AA44-3998-4EAC-AC9C-DFC01F479AF9}" dt="2023-04-23T14:26:41.643" v="685"/>
          <ac:spMkLst>
            <pc:docMk/>
            <pc:sldMk cId="881977166" sldId="262"/>
            <ac:spMk id="22" creationId="{1E5A83E3-8A11-4492-BB6E-F5F2240316FB}"/>
          </ac:spMkLst>
        </pc:spChg>
        <pc:spChg chg="add">
          <ac:chgData name="Ashok Basnet" userId="b75f6f4236b527a2" providerId="Windows Live" clId="Web-{5F83AA44-3998-4EAC-AC9C-DFC01F479AF9}" dt="2023-04-23T14:26:41.643" v="685"/>
          <ac:spMkLst>
            <pc:docMk/>
            <pc:sldMk cId="881977166" sldId="262"/>
            <ac:spMk id="24" creationId="{4D1A5E71-B6B6-486A-8CDC-C7ABD9B903F6}"/>
          </ac:spMkLst>
        </pc:spChg>
        <pc:spChg chg="add">
          <ac:chgData name="Ashok Basnet" userId="b75f6f4236b527a2" providerId="Windows Live" clId="Web-{5F83AA44-3998-4EAC-AC9C-DFC01F479AF9}" dt="2023-04-23T14:26:41.643" v="685"/>
          <ac:spMkLst>
            <pc:docMk/>
            <pc:sldMk cId="881977166" sldId="262"/>
            <ac:spMk id="26" creationId="{B94EEEB0-E565-42CB-8299-2454D31F0901}"/>
          </ac:spMkLst>
        </pc:spChg>
        <pc:grpChg chg="add">
          <ac:chgData name="Ashok Basnet" userId="b75f6f4236b527a2" providerId="Windows Live" clId="Web-{5F83AA44-3998-4EAC-AC9C-DFC01F479AF9}" dt="2023-04-23T14:26:41.643" v="685"/>
          <ac:grpSpMkLst>
            <pc:docMk/>
            <pc:sldMk cId="881977166" sldId="262"/>
            <ac:grpSpMk id="28" creationId="{FB9739EB-7F66-433D-841F-AB3CD18700B7}"/>
          </ac:grpSpMkLst>
        </pc:grpChg>
      </pc:sldChg>
      <pc:sldChg chg="modSp new">
        <pc:chgData name="Ashok Basnet" userId="b75f6f4236b527a2" providerId="Windows Live" clId="Web-{5F83AA44-3998-4EAC-AC9C-DFC01F479AF9}" dt="2023-04-23T14:33:26.216" v="767" actId="14100"/>
        <pc:sldMkLst>
          <pc:docMk/>
          <pc:sldMk cId="3124995075" sldId="263"/>
        </pc:sldMkLst>
        <pc:spChg chg="mod">
          <ac:chgData name="Ashok Basnet" userId="b75f6f4236b527a2" providerId="Windows Live" clId="Web-{5F83AA44-3998-4EAC-AC9C-DFC01F479AF9}" dt="2023-04-23T14:33:26.216" v="767" actId="14100"/>
          <ac:spMkLst>
            <pc:docMk/>
            <pc:sldMk cId="3124995075" sldId="263"/>
            <ac:spMk id="2" creationId="{1E7B81EC-2ADB-2DA4-927F-1DDA6FFCAD9D}"/>
          </ac:spMkLst>
        </pc:spChg>
        <pc:spChg chg="mod">
          <ac:chgData name="Ashok Basnet" userId="b75f6f4236b527a2" providerId="Windows Live" clId="Web-{5F83AA44-3998-4EAC-AC9C-DFC01F479AF9}" dt="2023-04-23T14:33:23.466" v="766" actId="14100"/>
          <ac:spMkLst>
            <pc:docMk/>
            <pc:sldMk cId="3124995075" sldId="263"/>
            <ac:spMk id="3" creationId="{5523D0AE-86FE-2DB1-1A7C-00C012D28CDB}"/>
          </ac:spMkLst>
        </pc:spChg>
      </pc:sldChg>
      <pc:sldChg chg="modSp add replId">
        <pc:chgData name="Ashok Basnet" userId="b75f6f4236b527a2" providerId="Windows Live" clId="Web-{5F83AA44-3998-4EAC-AC9C-DFC01F479AF9}" dt="2023-04-23T14:33:06.622" v="762" actId="14100"/>
        <pc:sldMkLst>
          <pc:docMk/>
          <pc:sldMk cId="2248403343" sldId="264"/>
        </pc:sldMkLst>
        <pc:spChg chg="mod">
          <ac:chgData name="Ashok Basnet" userId="b75f6f4236b527a2" providerId="Windows Live" clId="Web-{5F83AA44-3998-4EAC-AC9C-DFC01F479AF9}" dt="2023-04-23T14:33:06.622" v="762" actId="14100"/>
          <ac:spMkLst>
            <pc:docMk/>
            <pc:sldMk cId="2248403343" sldId="264"/>
            <ac:spMk id="2" creationId="{1E7B81EC-2ADB-2DA4-927F-1DDA6FFCAD9D}"/>
          </ac:spMkLst>
        </pc:spChg>
        <pc:spChg chg="mod">
          <ac:chgData name="Ashok Basnet" userId="b75f6f4236b527a2" providerId="Windows Live" clId="Web-{5F83AA44-3998-4EAC-AC9C-DFC01F479AF9}" dt="2023-04-23T14:33:03.293" v="761" actId="14100"/>
          <ac:spMkLst>
            <pc:docMk/>
            <pc:sldMk cId="2248403343" sldId="264"/>
            <ac:spMk id="3" creationId="{5523D0AE-86FE-2DB1-1A7C-00C012D28CDB}"/>
          </ac:spMkLst>
        </pc:spChg>
      </pc:sldChg>
      <pc:sldChg chg="modSp add replId">
        <pc:chgData name="Ashok Basnet" userId="b75f6f4236b527a2" providerId="Windows Live" clId="Web-{5F83AA44-3998-4EAC-AC9C-DFC01F479AF9}" dt="2023-04-23T14:41:03.852" v="828" actId="20577"/>
        <pc:sldMkLst>
          <pc:docMk/>
          <pc:sldMk cId="4286309709" sldId="265"/>
        </pc:sldMkLst>
        <pc:spChg chg="mod">
          <ac:chgData name="Ashok Basnet" userId="b75f6f4236b527a2" providerId="Windows Live" clId="Web-{5F83AA44-3998-4EAC-AC9C-DFC01F479AF9}" dt="2023-04-23T14:32:57.199" v="760" actId="14100"/>
          <ac:spMkLst>
            <pc:docMk/>
            <pc:sldMk cId="4286309709" sldId="265"/>
            <ac:spMk id="2" creationId="{1E7B81EC-2ADB-2DA4-927F-1DDA6FFCAD9D}"/>
          </ac:spMkLst>
        </pc:spChg>
        <pc:spChg chg="mod">
          <ac:chgData name="Ashok Basnet" userId="b75f6f4236b527a2" providerId="Windows Live" clId="Web-{5F83AA44-3998-4EAC-AC9C-DFC01F479AF9}" dt="2023-04-23T14:41:03.852" v="828" actId="20577"/>
          <ac:spMkLst>
            <pc:docMk/>
            <pc:sldMk cId="4286309709" sldId="265"/>
            <ac:spMk id="3" creationId="{5523D0AE-86FE-2DB1-1A7C-00C012D28CDB}"/>
          </ac:spMkLst>
        </pc:spChg>
      </pc:sldChg>
      <pc:sldChg chg="modSp add replId">
        <pc:chgData name="Ashok Basnet" userId="b75f6f4236b527a2" providerId="Windows Live" clId="Web-{5F83AA44-3998-4EAC-AC9C-DFC01F479AF9}" dt="2023-04-23T14:40:51.446" v="827" actId="20577"/>
        <pc:sldMkLst>
          <pc:docMk/>
          <pc:sldMk cId="1648699480" sldId="266"/>
        </pc:sldMkLst>
        <pc:spChg chg="mod">
          <ac:chgData name="Ashok Basnet" userId="b75f6f4236b527a2" providerId="Windows Live" clId="Web-{5F83AA44-3998-4EAC-AC9C-DFC01F479AF9}" dt="2023-04-23T14:32:36.449" v="756" actId="14100"/>
          <ac:spMkLst>
            <pc:docMk/>
            <pc:sldMk cId="1648699480" sldId="266"/>
            <ac:spMk id="2" creationId="{1E7B81EC-2ADB-2DA4-927F-1DDA6FFCAD9D}"/>
          </ac:spMkLst>
        </pc:spChg>
        <pc:spChg chg="mod">
          <ac:chgData name="Ashok Basnet" userId="b75f6f4236b527a2" providerId="Windows Live" clId="Web-{5F83AA44-3998-4EAC-AC9C-DFC01F479AF9}" dt="2023-04-23T14:40:51.446" v="827" actId="20577"/>
          <ac:spMkLst>
            <pc:docMk/>
            <pc:sldMk cId="1648699480" sldId="266"/>
            <ac:spMk id="3" creationId="{5523D0AE-86FE-2DB1-1A7C-00C012D28CDB}"/>
          </ac:spMkLst>
        </pc:spChg>
      </pc:sldChg>
      <pc:sldChg chg="modSp add replId">
        <pc:chgData name="Ashok Basnet" userId="b75f6f4236b527a2" providerId="Windows Live" clId="Web-{5F83AA44-3998-4EAC-AC9C-DFC01F479AF9}" dt="2023-04-23T14:40:33.148" v="826" actId="14100"/>
        <pc:sldMkLst>
          <pc:docMk/>
          <pc:sldMk cId="2442402101" sldId="267"/>
        </pc:sldMkLst>
        <pc:spChg chg="mod">
          <ac:chgData name="Ashok Basnet" userId="b75f6f4236b527a2" providerId="Windows Live" clId="Web-{5F83AA44-3998-4EAC-AC9C-DFC01F479AF9}" dt="2023-04-23T14:40:33.148" v="826" actId="14100"/>
          <ac:spMkLst>
            <pc:docMk/>
            <pc:sldMk cId="2442402101" sldId="267"/>
            <ac:spMk id="2" creationId="{1E7B81EC-2ADB-2DA4-927F-1DDA6FFCAD9D}"/>
          </ac:spMkLst>
        </pc:spChg>
        <pc:spChg chg="mod">
          <ac:chgData name="Ashok Basnet" userId="b75f6f4236b527a2" providerId="Windows Live" clId="Web-{5F83AA44-3998-4EAC-AC9C-DFC01F479AF9}" dt="2023-04-23T14:40:28.164" v="825" actId="14100"/>
          <ac:spMkLst>
            <pc:docMk/>
            <pc:sldMk cId="2442402101" sldId="267"/>
            <ac:spMk id="3" creationId="{5523D0AE-86FE-2DB1-1A7C-00C012D28CDB}"/>
          </ac:spMkLst>
        </pc:spChg>
      </pc:sldChg>
      <pc:sldChg chg="modSp new">
        <pc:chgData name="Ashok Basnet" userId="b75f6f4236b527a2" providerId="Windows Live" clId="Web-{5F83AA44-3998-4EAC-AC9C-DFC01F479AF9}" dt="2023-04-23T14:31:08.025" v="747" actId="20577"/>
        <pc:sldMkLst>
          <pc:docMk/>
          <pc:sldMk cId="3862485331" sldId="268"/>
        </pc:sldMkLst>
        <pc:spChg chg="mod">
          <ac:chgData name="Ashok Basnet" userId="b75f6f4236b527a2" providerId="Windows Live" clId="Web-{5F83AA44-3998-4EAC-AC9C-DFC01F479AF9}" dt="2023-04-23T14:30:03.586" v="744" actId="14100"/>
          <ac:spMkLst>
            <pc:docMk/>
            <pc:sldMk cId="3862485331" sldId="268"/>
            <ac:spMk id="2" creationId="{2783950B-520C-DEEF-D094-97DD4DBDFD2D}"/>
          </ac:spMkLst>
        </pc:spChg>
        <pc:spChg chg="mod">
          <ac:chgData name="Ashok Basnet" userId="b75f6f4236b527a2" providerId="Windows Live" clId="Web-{5F83AA44-3998-4EAC-AC9C-DFC01F479AF9}" dt="2023-04-23T14:31:08.025" v="747" actId="20577"/>
          <ac:spMkLst>
            <pc:docMk/>
            <pc:sldMk cId="3862485331" sldId="268"/>
            <ac:spMk id="3" creationId="{05D9C03C-9756-DF4C-D48A-B72952134F8F}"/>
          </ac:spMkLst>
        </pc:spChg>
      </pc:sldChg>
      <pc:sldChg chg="new">
        <pc:chgData name="Ashok Basnet" userId="b75f6f4236b527a2" providerId="Windows Live" clId="Web-{5F83AA44-3998-4EAC-AC9C-DFC01F479AF9}" dt="2023-04-23T14:33:40.388" v="768"/>
        <pc:sldMkLst>
          <pc:docMk/>
          <pc:sldMk cId="3913065554" sldId="269"/>
        </pc:sldMkLst>
      </pc:sldChg>
      <pc:sldChg chg="modSp add replId">
        <pc:chgData name="Ashok Basnet" userId="b75f6f4236b527a2" providerId="Windows Live" clId="Web-{5F83AA44-3998-4EAC-AC9C-DFC01F479AF9}" dt="2023-04-23T14:37:24.566" v="800" actId="14100"/>
        <pc:sldMkLst>
          <pc:docMk/>
          <pc:sldMk cId="3653039673" sldId="270"/>
        </pc:sldMkLst>
        <pc:spChg chg="mod">
          <ac:chgData name="Ashok Basnet" userId="b75f6f4236b527a2" providerId="Windows Live" clId="Web-{5F83AA44-3998-4EAC-AC9C-DFC01F479AF9}" dt="2023-04-23T14:37:24.566" v="800" actId="14100"/>
          <ac:spMkLst>
            <pc:docMk/>
            <pc:sldMk cId="3653039673" sldId="270"/>
            <ac:spMk id="3" creationId="{05D9C03C-9756-DF4C-D48A-B72952134F8F}"/>
          </ac:spMkLst>
        </pc:spChg>
      </pc:sldChg>
      <pc:sldChg chg="modSp add replId">
        <pc:chgData name="Ashok Basnet" userId="b75f6f4236b527a2" providerId="Windows Live" clId="Web-{5F83AA44-3998-4EAC-AC9C-DFC01F479AF9}" dt="2023-04-23T14:39:18.975" v="822" actId="20577"/>
        <pc:sldMkLst>
          <pc:docMk/>
          <pc:sldMk cId="2118462252" sldId="271"/>
        </pc:sldMkLst>
        <pc:spChg chg="mod">
          <ac:chgData name="Ashok Basnet" userId="b75f6f4236b527a2" providerId="Windows Live" clId="Web-{5F83AA44-3998-4EAC-AC9C-DFC01F479AF9}" dt="2023-04-23T14:39:15.818" v="821" actId="14100"/>
          <ac:spMkLst>
            <pc:docMk/>
            <pc:sldMk cId="2118462252" sldId="271"/>
            <ac:spMk id="2" creationId="{2783950B-520C-DEEF-D094-97DD4DBDFD2D}"/>
          </ac:spMkLst>
        </pc:spChg>
        <pc:spChg chg="mod">
          <ac:chgData name="Ashok Basnet" userId="b75f6f4236b527a2" providerId="Windows Live" clId="Web-{5F83AA44-3998-4EAC-AC9C-DFC01F479AF9}" dt="2023-04-23T14:39:18.975" v="822" actId="20577"/>
          <ac:spMkLst>
            <pc:docMk/>
            <pc:sldMk cId="2118462252" sldId="271"/>
            <ac:spMk id="3" creationId="{05D9C03C-9756-DF4C-D48A-B72952134F8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D4CF-0D2A-4ADC-8658-027409CEED3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024C569-6ACA-4C02-9FBE-E16C6933253B}">
      <dgm:prSet/>
      <dgm:spPr/>
      <dgm:t>
        <a:bodyPr/>
        <a:lstStyle/>
        <a:p>
          <a:r>
            <a:rPr lang="en-US"/>
            <a:t>Artificial Intelligence: Prolog is widely used in artificial intelligence (AI) and expert systems, where it can be used to represent and manipulate knowledge and to perform automated reasoning based on that knowledge.</a:t>
          </a:r>
        </a:p>
      </dgm:t>
    </dgm:pt>
    <dgm:pt modelId="{FD7BE24B-A2C9-40CE-A3FC-0934AB31FE9A}" type="parTrans" cxnId="{2ACBE18F-A5E7-49EA-95AA-3B0ED2BB8996}">
      <dgm:prSet/>
      <dgm:spPr/>
      <dgm:t>
        <a:bodyPr/>
        <a:lstStyle/>
        <a:p>
          <a:endParaRPr lang="en-US"/>
        </a:p>
      </dgm:t>
    </dgm:pt>
    <dgm:pt modelId="{FA448896-8C99-4F9F-A1F0-CA8BB5EFCA9B}" type="sibTrans" cxnId="{2ACBE18F-A5E7-49EA-95AA-3B0ED2BB8996}">
      <dgm:prSet/>
      <dgm:spPr/>
      <dgm:t>
        <a:bodyPr/>
        <a:lstStyle/>
        <a:p>
          <a:endParaRPr lang="en-US"/>
        </a:p>
      </dgm:t>
    </dgm:pt>
    <dgm:pt modelId="{F09E81AB-0AB5-4359-A7CD-AB50403CF634}">
      <dgm:prSet/>
      <dgm:spPr/>
      <dgm:t>
        <a:bodyPr/>
        <a:lstStyle/>
        <a:p>
          <a:r>
            <a:rPr lang="en-US"/>
            <a:t>Natural Language Processing: Prolog can be used for natural language processing (NLP) tasks, such as parsing and generating natural language sentences. It can also be used to build chatbots and conversational agents.</a:t>
          </a:r>
        </a:p>
      </dgm:t>
    </dgm:pt>
    <dgm:pt modelId="{6D12BA03-4475-48B8-AFEA-D12EEB58FCBA}" type="parTrans" cxnId="{506D23A4-9472-468E-8CB7-5F9537DB42D9}">
      <dgm:prSet/>
      <dgm:spPr/>
      <dgm:t>
        <a:bodyPr/>
        <a:lstStyle/>
        <a:p>
          <a:endParaRPr lang="en-US"/>
        </a:p>
      </dgm:t>
    </dgm:pt>
    <dgm:pt modelId="{C00839A9-6DDF-4E34-83C1-9A1E6CC20108}" type="sibTrans" cxnId="{506D23A4-9472-468E-8CB7-5F9537DB42D9}">
      <dgm:prSet/>
      <dgm:spPr/>
      <dgm:t>
        <a:bodyPr/>
        <a:lstStyle/>
        <a:p>
          <a:endParaRPr lang="en-US"/>
        </a:p>
      </dgm:t>
    </dgm:pt>
    <dgm:pt modelId="{C5CA071C-3048-49DD-9ACA-CAC0D68E834B}">
      <dgm:prSet/>
      <dgm:spPr/>
      <dgm:t>
        <a:bodyPr/>
        <a:lstStyle/>
        <a:p>
          <a:r>
            <a:rPr lang="en-US"/>
            <a:t>Data Mining: Prolog can be used for data mining tasks, such as classification, clustering, and association rule mining. Prolog's ability to handle logical and relational data makes it a powerful tool for these types of tasks.</a:t>
          </a:r>
        </a:p>
      </dgm:t>
    </dgm:pt>
    <dgm:pt modelId="{DC317F7D-369E-4F6A-86F3-81CF3F2A7FBD}" type="parTrans" cxnId="{4FD36A23-AE7C-47C9-AC56-E32078DF1BB8}">
      <dgm:prSet/>
      <dgm:spPr/>
      <dgm:t>
        <a:bodyPr/>
        <a:lstStyle/>
        <a:p>
          <a:endParaRPr lang="en-US"/>
        </a:p>
      </dgm:t>
    </dgm:pt>
    <dgm:pt modelId="{83D9FF09-D55B-45B3-88C8-E2737E4DB139}" type="sibTrans" cxnId="{4FD36A23-AE7C-47C9-AC56-E32078DF1BB8}">
      <dgm:prSet/>
      <dgm:spPr/>
      <dgm:t>
        <a:bodyPr/>
        <a:lstStyle/>
        <a:p>
          <a:endParaRPr lang="en-US"/>
        </a:p>
      </dgm:t>
    </dgm:pt>
    <dgm:pt modelId="{BA460DDE-D37A-42FB-9A2A-73A18268843B}" type="pres">
      <dgm:prSet presAssocID="{4AC1D4CF-0D2A-4ADC-8658-027409CEED38}" presName="linear" presStyleCnt="0">
        <dgm:presLayoutVars>
          <dgm:animLvl val="lvl"/>
          <dgm:resizeHandles val="exact"/>
        </dgm:presLayoutVars>
      </dgm:prSet>
      <dgm:spPr/>
    </dgm:pt>
    <dgm:pt modelId="{69746818-AFE4-4987-9E63-62A55E028BE9}" type="pres">
      <dgm:prSet presAssocID="{3024C569-6ACA-4C02-9FBE-E16C6933253B}" presName="parentText" presStyleLbl="node1" presStyleIdx="0" presStyleCnt="3">
        <dgm:presLayoutVars>
          <dgm:chMax val="0"/>
          <dgm:bulletEnabled val="1"/>
        </dgm:presLayoutVars>
      </dgm:prSet>
      <dgm:spPr/>
    </dgm:pt>
    <dgm:pt modelId="{7CA0A733-BA82-40C0-822E-2B3E72B6D618}" type="pres">
      <dgm:prSet presAssocID="{FA448896-8C99-4F9F-A1F0-CA8BB5EFCA9B}" presName="spacer" presStyleCnt="0"/>
      <dgm:spPr/>
    </dgm:pt>
    <dgm:pt modelId="{8BA02683-C119-49B6-B3F0-24708A5EC8DB}" type="pres">
      <dgm:prSet presAssocID="{F09E81AB-0AB5-4359-A7CD-AB50403CF634}" presName="parentText" presStyleLbl="node1" presStyleIdx="1" presStyleCnt="3">
        <dgm:presLayoutVars>
          <dgm:chMax val="0"/>
          <dgm:bulletEnabled val="1"/>
        </dgm:presLayoutVars>
      </dgm:prSet>
      <dgm:spPr/>
    </dgm:pt>
    <dgm:pt modelId="{AC489CE0-7C83-4CC8-A66C-0A852E40442D}" type="pres">
      <dgm:prSet presAssocID="{C00839A9-6DDF-4E34-83C1-9A1E6CC20108}" presName="spacer" presStyleCnt="0"/>
      <dgm:spPr/>
    </dgm:pt>
    <dgm:pt modelId="{167E75E7-8D6B-4174-8A81-4DEEC5112F84}" type="pres">
      <dgm:prSet presAssocID="{C5CA071C-3048-49DD-9ACA-CAC0D68E834B}" presName="parentText" presStyleLbl="node1" presStyleIdx="2" presStyleCnt="3">
        <dgm:presLayoutVars>
          <dgm:chMax val="0"/>
          <dgm:bulletEnabled val="1"/>
        </dgm:presLayoutVars>
      </dgm:prSet>
      <dgm:spPr/>
    </dgm:pt>
  </dgm:ptLst>
  <dgm:cxnLst>
    <dgm:cxn modelId="{4FD36A23-AE7C-47C9-AC56-E32078DF1BB8}" srcId="{4AC1D4CF-0D2A-4ADC-8658-027409CEED38}" destId="{C5CA071C-3048-49DD-9ACA-CAC0D68E834B}" srcOrd="2" destOrd="0" parTransId="{DC317F7D-369E-4F6A-86F3-81CF3F2A7FBD}" sibTransId="{83D9FF09-D55B-45B3-88C8-E2737E4DB139}"/>
    <dgm:cxn modelId="{9081184F-09A7-40C8-839D-EA7AAA44A720}" type="presOf" srcId="{F09E81AB-0AB5-4359-A7CD-AB50403CF634}" destId="{8BA02683-C119-49B6-B3F0-24708A5EC8DB}" srcOrd="0" destOrd="0" presId="urn:microsoft.com/office/officeart/2005/8/layout/vList2"/>
    <dgm:cxn modelId="{2ACBE18F-A5E7-49EA-95AA-3B0ED2BB8996}" srcId="{4AC1D4CF-0D2A-4ADC-8658-027409CEED38}" destId="{3024C569-6ACA-4C02-9FBE-E16C6933253B}" srcOrd="0" destOrd="0" parTransId="{FD7BE24B-A2C9-40CE-A3FC-0934AB31FE9A}" sibTransId="{FA448896-8C99-4F9F-A1F0-CA8BB5EFCA9B}"/>
    <dgm:cxn modelId="{1C593591-CAE5-4565-A8CD-CB3548350408}" type="presOf" srcId="{C5CA071C-3048-49DD-9ACA-CAC0D68E834B}" destId="{167E75E7-8D6B-4174-8A81-4DEEC5112F84}" srcOrd="0" destOrd="0" presId="urn:microsoft.com/office/officeart/2005/8/layout/vList2"/>
    <dgm:cxn modelId="{506D23A4-9472-468E-8CB7-5F9537DB42D9}" srcId="{4AC1D4CF-0D2A-4ADC-8658-027409CEED38}" destId="{F09E81AB-0AB5-4359-A7CD-AB50403CF634}" srcOrd="1" destOrd="0" parTransId="{6D12BA03-4475-48B8-AFEA-D12EEB58FCBA}" sibTransId="{C00839A9-6DDF-4E34-83C1-9A1E6CC20108}"/>
    <dgm:cxn modelId="{54FD4ABC-0EAC-4F17-BAB7-A79BF8496E3B}" type="presOf" srcId="{3024C569-6ACA-4C02-9FBE-E16C6933253B}" destId="{69746818-AFE4-4987-9E63-62A55E028BE9}" srcOrd="0" destOrd="0" presId="urn:microsoft.com/office/officeart/2005/8/layout/vList2"/>
    <dgm:cxn modelId="{0962DBED-466D-443B-8F5C-86287EED842B}" type="presOf" srcId="{4AC1D4CF-0D2A-4ADC-8658-027409CEED38}" destId="{BA460DDE-D37A-42FB-9A2A-73A18268843B}" srcOrd="0" destOrd="0" presId="urn:microsoft.com/office/officeart/2005/8/layout/vList2"/>
    <dgm:cxn modelId="{4D61A625-CE7B-4C68-BB6E-B42573BB69B5}" type="presParOf" srcId="{BA460DDE-D37A-42FB-9A2A-73A18268843B}" destId="{69746818-AFE4-4987-9E63-62A55E028BE9}" srcOrd="0" destOrd="0" presId="urn:microsoft.com/office/officeart/2005/8/layout/vList2"/>
    <dgm:cxn modelId="{44A15E67-953B-49DC-BFEF-03A90E93532E}" type="presParOf" srcId="{BA460DDE-D37A-42FB-9A2A-73A18268843B}" destId="{7CA0A733-BA82-40C0-822E-2B3E72B6D618}" srcOrd="1" destOrd="0" presId="urn:microsoft.com/office/officeart/2005/8/layout/vList2"/>
    <dgm:cxn modelId="{7A734189-F914-4490-8257-59CDAD2630CF}" type="presParOf" srcId="{BA460DDE-D37A-42FB-9A2A-73A18268843B}" destId="{8BA02683-C119-49B6-B3F0-24708A5EC8DB}" srcOrd="2" destOrd="0" presId="urn:microsoft.com/office/officeart/2005/8/layout/vList2"/>
    <dgm:cxn modelId="{91A7F9DC-BB2E-4DE9-854C-C6E59599F69D}" type="presParOf" srcId="{BA460DDE-D37A-42FB-9A2A-73A18268843B}" destId="{AC489CE0-7C83-4CC8-A66C-0A852E40442D}" srcOrd="3" destOrd="0" presId="urn:microsoft.com/office/officeart/2005/8/layout/vList2"/>
    <dgm:cxn modelId="{90B61A9B-9C36-492F-92E1-F2533202A1D8}" type="presParOf" srcId="{BA460DDE-D37A-42FB-9A2A-73A18268843B}" destId="{167E75E7-8D6B-4174-8A81-4DEEC5112F8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5E2C12-0FCA-4F24-B2EF-D42944116BBD}"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946427B4-F6DD-4A5A-9672-D69659C747B3}">
      <dgm:prSet/>
      <dgm:spPr/>
      <dgm:t>
        <a:bodyPr/>
        <a:lstStyle/>
        <a:p>
          <a:r>
            <a:rPr lang="en-US"/>
            <a:t>Download</a:t>
          </a:r>
        </a:p>
      </dgm:t>
    </dgm:pt>
    <dgm:pt modelId="{9A0AF520-633E-41B1-AC46-233F1EDC245A}" type="parTrans" cxnId="{62507037-91FE-4168-B2E4-1425A79C9AA7}">
      <dgm:prSet/>
      <dgm:spPr/>
      <dgm:t>
        <a:bodyPr/>
        <a:lstStyle/>
        <a:p>
          <a:endParaRPr lang="en-US"/>
        </a:p>
      </dgm:t>
    </dgm:pt>
    <dgm:pt modelId="{AE2DBC62-8310-419B-B823-9488561A9A6D}" type="sibTrans" cxnId="{62507037-91FE-4168-B2E4-1425A79C9AA7}">
      <dgm:prSet/>
      <dgm:spPr/>
      <dgm:t>
        <a:bodyPr/>
        <a:lstStyle/>
        <a:p>
          <a:endParaRPr lang="en-US"/>
        </a:p>
      </dgm:t>
    </dgm:pt>
    <dgm:pt modelId="{5A7B5572-86A2-4F29-B54B-0D07501D80A9}">
      <dgm:prSet/>
      <dgm:spPr/>
      <dgm:t>
        <a:bodyPr/>
        <a:lstStyle/>
        <a:p>
          <a:r>
            <a:rPr lang="en-US"/>
            <a:t>Download GNU Prolog : http://www.gprolog.org/#download</a:t>
          </a:r>
        </a:p>
      </dgm:t>
    </dgm:pt>
    <dgm:pt modelId="{9865D547-DAE5-4DCB-897C-C676E73A107A}" type="parTrans" cxnId="{66948890-4A6F-4828-8759-6F58CDA8CD6E}">
      <dgm:prSet/>
      <dgm:spPr/>
      <dgm:t>
        <a:bodyPr/>
        <a:lstStyle/>
        <a:p>
          <a:endParaRPr lang="en-US"/>
        </a:p>
      </dgm:t>
    </dgm:pt>
    <dgm:pt modelId="{753EE3D4-C9B5-429F-9413-4BE99B1E013E}" type="sibTrans" cxnId="{66948890-4A6F-4828-8759-6F58CDA8CD6E}">
      <dgm:prSet/>
      <dgm:spPr/>
      <dgm:t>
        <a:bodyPr/>
        <a:lstStyle/>
        <a:p>
          <a:endParaRPr lang="en-US"/>
        </a:p>
      </dgm:t>
    </dgm:pt>
    <dgm:pt modelId="{DE852564-3F07-4B3C-92A7-B2E6AA55270A}">
      <dgm:prSet/>
      <dgm:spPr/>
      <dgm:t>
        <a:bodyPr/>
        <a:lstStyle/>
        <a:p>
          <a:r>
            <a:rPr lang="en-US"/>
            <a:t>Create</a:t>
          </a:r>
        </a:p>
      </dgm:t>
    </dgm:pt>
    <dgm:pt modelId="{CA9A2DF3-2358-4CEF-96B7-D3399D004A24}" type="parTrans" cxnId="{A06B7B35-106E-4F67-9CFA-5553BF36879E}">
      <dgm:prSet/>
      <dgm:spPr/>
      <dgm:t>
        <a:bodyPr/>
        <a:lstStyle/>
        <a:p>
          <a:endParaRPr lang="en-US"/>
        </a:p>
      </dgm:t>
    </dgm:pt>
    <dgm:pt modelId="{676045C7-6DB1-4064-9E8E-BF2C70F63310}" type="sibTrans" cxnId="{A06B7B35-106E-4F67-9CFA-5553BF36879E}">
      <dgm:prSet/>
      <dgm:spPr/>
      <dgm:t>
        <a:bodyPr/>
        <a:lstStyle/>
        <a:p>
          <a:endParaRPr lang="en-US"/>
        </a:p>
      </dgm:t>
    </dgm:pt>
    <dgm:pt modelId="{05EAB075-2495-4C0F-834B-B1B6660E7EF4}">
      <dgm:prSet/>
      <dgm:spPr/>
      <dgm:t>
        <a:bodyPr/>
        <a:lstStyle/>
        <a:p>
          <a:r>
            <a:rPr lang="en-US"/>
            <a:t>Create a work directory</a:t>
          </a:r>
        </a:p>
      </dgm:t>
    </dgm:pt>
    <dgm:pt modelId="{F8A1D428-F775-4BBF-A9D4-F1436ED22076}" type="parTrans" cxnId="{AE4BDC58-55FA-4638-A3A0-BE2521068611}">
      <dgm:prSet/>
      <dgm:spPr/>
      <dgm:t>
        <a:bodyPr/>
        <a:lstStyle/>
        <a:p>
          <a:endParaRPr lang="en-US"/>
        </a:p>
      </dgm:t>
    </dgm:pt>
    <dgm:pt modelId="{0DA63477-1644-4B68-8DE0-A0A78AC413A0}" type="sibTrans" cxnId="{AE4BDC58-55FA-4638-A3A0-BE2521068611}">
      <dgm:prSet/>
      <dgm:spPr/>
      <dgm:t>
        <a:bodyPr/>
        <a:lstStyle/>
        <a:p>
          <a:endParaRPr lang="en-US"/>
        </a:p>
      </dgm:t>
    </dgm:pt>
    <dgm:pt modelId="{DF8033F4-06D8-4A76-88B7-01FFB9EDBEE7}">
      <dgm:prSet/>
      <dgm:spPr/>
      <dgm:t>
        <a:bodyPr/>
        <a:lstStyle/>
        <a:p>
          <a:r>
            <a:rPr lang="en-US"/>
            <a:t>Write</a:t>
          </a:r>
        </a:p>
      </dgm:t>
    </dgm:pt>
    <dgm:pt modelId="{4A8C786D-E3AA-4AD3-815B-99A6151FFB9F}" type="parTrans" cxnId="{B072F696-90E5-4A5E-9C53-0BB62B3D5277}">
      <dgm:prSet/>
      <dgm:spPr/>
      <dgm:t>
        <a:bodyPr/>
        <a:lstStyle/>
        <a:p>
          <a:endParaRPr lang="en-US"/>
        </a:p>
      </dgm:t>
    </dgm:pt>
    <dgm:pt modelId="{52AB05A7-043F-4817-ABFC-8E47B409FA18}" type="sibTrans" cxnId="{B072F696-90E5-4A5E-9C53-0BB62B3D5277}">
      <dgm:prSet/>
      <dgm:spPr/>
      <dgm:t>
        <a:bodyPr/>
        <a:lstStyle/>
        <a:p>
          <a:endParaRPr lang="en-US"/>
        </a:p>
      </dgm:t>
    </dgm:pt>
    <dgm:pt modelId="{F80B87F2-6483-43A8-8938-D338652C2AD0}">
      <dgm:prSet/>
      <dgm:spPr/>
      <dgm:t>
        <a:bodyPr/>
        <a:lstStyle/>
        <a:p>
          <a:r>
            <a:rPr lang="en-US"/>
            <a:t>Write simple test program in prolog</a:t>
          </a:r>
        </a:p>
      </dgm:t>
    </dgm:pt>
    <dgm:pt modelId="{489D18CE-BEBE-44C9-B386-D34A8A4DFB5F}" type="parTrans" cxnId="{BB82474C-C032-4FD9-B2BF-FDFDA5334937}">
      <dgm:prSet/>
      <dgm:spPr/>
      <dgm:t>
        <a:bodyPr/>
        <a:lstStyle/>
        <a:p>
          <a:endParaRPr lang="en-US"/>
        </a:p>
      </dgm:t>
    </dgm:pt>
    <dgm:pt modelId="{E39EFBA8-8F0E-4480-84CB-7C5B7F935B5B}" type="sibTrans" cxnId="{BB82474C-C032-4FD9-B2BF-FDFDA5334937}">
      <dgm:prSet/>
      <dgm:spPr/>
      <dgm:t>
        <a:bodyPr/>
        <a:lstStyle/>
        <a:p>
          <a:endParaRPr lang="en-US"/>
        </a:p>
      </dgm:t>
    </dgm:pt>
    <dgm:pt modelId="{74E97A29-A52C-46A6-84A9-8233B3633F23}">
      <dgm:prSet/>
      <dgm:spPr/>
      <dgm:t>
        <a:bodyPr/>
        <a:lstStyle/>
        <a:p>
          <a:r>
            <a:rPr lang="en-US"/>
            <a:t>Execute</a:t>
          </a:r>
        </a:p>
      </dgm:t>
    </dgm:pt>
    <dgm:pt modelId="{E8479A29-B1EE-48B3-86D7-AC977A2AA328}" type="parTrans" cxnId="{BA101CA7-27C4-4708-8ECC-C184E9B6B335}">
      <dgm:prSet/>
      <dgm:spPr/>
      <dgm:t>
        <a:bodyPr/>
        <a:lstStyle/>
        <a:p>
          <a:endParaRPr lang="en-US"/>
        </a:p>
      </dgm:t>
    </dgm:pt>
    <dgm:pt modelId="{B0FB7A4A-A01F-477B-A8B2-596DECAFF8E4}" type="sibTrans" cxnId="{BA101CA7-27C4-4708-8ECC-C184E9B6B335}">
      <dgm:prSet/>
      <dgm:spPr/>
      <dgm:t>
        <a:bodyPr/>
        <a:lstStyle/>
        <a:p>
          <a:endParaRPr lang="en-US"/>
        </a:p>
      </dgm:t>
    </dgm:pt>
    <dgm:pt modelId="{4118A4B4-4FB6-4A2F-83B7-A0D514B34AF2}">
      <dgm:prSet/>
      <dgm:spPr/>
      <dgm:t>
        <a:bodyPr/>
        <a:lstStyle/>
        <a:p>
          <a:r>
            <a:rPr lang="en-US"/>
            <a:t>Execute program using GNU prolog</a:t>
          </a:r>
        </a:p>
      </dgm:t>
    </dgm:pt>
    <dgm:pt modelId="{D14A743A-25DB-4249-9932-A27967BC34A9}" type="parTrans" cxnId="{6DFD9071-6C00-43FE-85BA-32F26F656772}">
      <dgm:prSet/>
      <dgm:spPr/>
      <dgm:t>
        <a:bodyPr/>
        <a:lstStyle/>
        <a:p>
          <a:endParaRPr lang="en-US"/>
        </a:p>
      </dgm:t>
    </dgm:pt>
    <dgm:pt modelId="{71ABC8D7-3A36-4D35-BF52-ACB38954C72C}" type="sibTrans" cxnId="{6DFD9071-6C00-43FE-85BA-32F26F656772}">
      <dgm:prSet/>
      <dgm:spPr/>
      <dgm:t>
        <a:bodyPr/>
        <a:lstStyle/>
        <a:p>
          <a:endParaRPr lang="en-US"/>
        </a:p>
      </dgm:t>
    </dgm:pt>
    <dgm:pt modelId="{483B7F9B-3A98-4EF8-8C33-9E46693A3199}" type="pres">
      <dgm:prSet presAssocID="{C95E2C12-0FCA-4F24-B2EF-D42944116BBD}" presName="Name0" presStyleCnt="0">
        <dgm:presLayoutVars>
          <dgm:dir/>
          <dgm:animLvl val="lvl"/>
          <dgm:resizeHandles val="exact"/>
        </dgm:presLayoutVars>
      </dgm:prSet>
      <dgm:spPr/>
    </dgm:pt>
    <dgm:pt modelId="{AFAB3173-E501-428B-AEF1-695EC156141D}" type="pres">
      <dgm:prSet presAssocID="{74E97A29-A52C-46A6-84A9-8233B3633F23}" presName="boxAndChildren" presStyleCnt="0"/>
      <dgm:spPr/>
    </dgm:pt>
    <dgm:pt modelId="{CB47C1C5-85A9-4DE8-8F56-8A3A38703B78}" type="pres">
      <dgm:prSet presAssocID="{74E97A29-A52C-46A6-84A9-8233B3633F23}" presName="parentTextBox" presStyleLbl="alignNode1" presStyleIdx="0" presStyleCnt="4"/>
      <dgm:spPr/>
    </dgm:pt>
    <dgm:pt modelId="{A2CE61D6-5B7E-4D94-9BD0-84A2099FE15F}" type="pres">
      <dgm:prSet presAssocID="{74E97A29-A52C-46A6-84A9-8233B3633F23}" presName="descendantBox" presStyleLbl="bgAccFollowNode1" presStyleIdx="0" presStyleCnt="4"/>
      <dgm:spPr/>
    </dgm:pt>
    <dgm:pt modelId="{4F6AA984-CF55-4CC5-9AB2-CE42BC2A9BC9}" type="pres">
      <dgm:prSet presAssocID="{52AB05A7-043F-4817-ABFC-8E47B409FA18}" presName="sp" presStyleCnt="0"/>
      <dgm:spPr/>
    </dgm:pt>
    <dgm:pt modelId="{A7D1298E-3616-4BBA-98CE-962DEA121490}" type="pres">
      <dgm:prSet presAssocID="{DF8033F4-06D8-4A76-88B7-01FFB9EDBEE7}" presName="arrowAndChildren" presStyleCnt="0"/>
      <dgm:spPr/>
    </dgm:pt>
    <dgm:pt modelId="{D47A0945-71F2-456E-A146-592BCFFD27BD}" type="pres">
      <dgm:prSet presAssocID="{DF8033F4-06D8-4A76-88B7-01FFB9EDBEE7}" presName="parentTextArrow" presStyleLbl="node1" presStyleIdx="0" presStyleCnt="0"/>
      <dgm:spPr/>
    </dgm:pt>
    <dgm:pt modelId="{F9B529FF-BA90-480C-8837-C6E371254AE6}" type="pres">
      <dgm:prSet presAssocID="{DF8033F4-06D8-4A76-88B7-01FFB9EDBEE7}" presName="arrow" presStyleLbl="alignNode1" presStyleIdx="1" presStyleCnt="4"/>
      <dgm:spPr/>
    </dgm:pt>
    <dgm:pt modelId="{2A7303FA-2752-4277-9171-9D74A90F8B28}" type="pres">
      <dgm:prSet presAssocID="{DF8033F4-06D8-4A76-88B7-01FFB9EDBEE7}" presName="descendantArrow" presStyleLbl="bgAccFollowNode1" presStyleIdx="1" presStyleCnt="4"/>
      <dgm:spPr/>
    </dgm:pt>
    <dgm:pt modelId="{EC8FC736-46C5-457B-BB48-4BE55A83DF61}" type="pres">
      <dgm:prSet presAssocID="{676045C7-6DB1-4064-9E8E-BF2C70F63310}" presName="sp" presStyleCnt="0"/>
      <dgm:spPr/>
    </dgm:pt>
    <dgm:pt modelId="{C2A41A5E-4CDD-4AE7-8668-F224E3DC3349}" type="pres">
      <dgm:prSet presAssocID="{DE852564-3F07-4B3C-92A7-B2E6AA55270A}" presName="arrowAndChildren" presStyleCnt="0"/>
      <dgm:spPr/>
    </dgm:pt>
    <dgm:pt modelId="{8937D893-5310-4581-9CB0-FD59B8240A03}" type="pres">
      <dgm:prSet presAssocID="{DE852564-3F07-4B3C-92A7-B2E6AA55270A}" presName="parentTextArrow" presStyleLbl="node1" presStyleIdx="0" presStyleCnt="0"/>
      <dgm:spPr/>
    </dgm:pt>
    <dgm:pt modelId="{FEFBDB0C-9F42-4558-95EB-8DB29D3615FC}" type="pres">
      <dgm:prSet presAssocID="{DE852564-3F07-4B3C-92A7-B2E6AA55270A}" presName="arrow" presStyleLbl="alignNode1" presStyleIdx="2" presStyleCnt="4"/>
      <dgm:spPr/>
    </dgm:pt>
    <dgm:pt modelId="{736A63D9-3A64-46F9-92FE-E2DB98EC01A5}" type="pres">
      <dgm:prSet presAssocID="{DE852564-3F07-4B3C-92A7-B2E6AA55270A}" presName="descendantArrow" presStyleLbl="bgAccFollowNode1" presStyleIdx="2" presStyleCnt="4"/>
      <dgm:spPr/>
    </dgm:pt>
    <dgm:pt modelId="{9AEE6419-9C59-4AD0-8D86-CEB3E5476F3C}" type="pres">
      <dgm:prSet presAssocID="{AE2DBC62-8310-419B-B823-9488561A9A6D}" presName="sp" presStyleCnt="0"/>
      <dgm:spPr/>
    </dgm:pt>
    <dgm:pt modelId="{6215FCA6-AF7F-4A82-8AAC-D5465EAAD20B}" type="pres">
      <dgm:prSet presAssocID="{946427B4-F6DD-4A5A-9672-D69659C747B3}" presName="arrowAndChildren" presStyleCnt="0"/>
      <dgm:spPr/>
    </dgm:pt>
    <dgm:pt modelId="{BB28D2B9-5112-4820-BCDC-398E4ECC1809}" type="pres">
      <dgm:prSet presAssocID="{946427B4-F6DD-4A5A-9672-D69659C747B3}" presName="parentTextArrow" presStyleLbl="node1" presStyleIdx="0" presStyleCnt="0"/>
      <dgm:spPr/>
    </dgm:pt>
    <dgm:pt modelId="{1129FAF0-0CAD-42F2-A351-3D5B9354C6DC}" type="pres">
      <dgm:prSet presAssocID="{946427B4-F6DD-4A5A-9672-D69659C747B3}" presName="arrow" presStyleLbl="alignNode1" presStyleIdx="3" presStyleCnt="4"/>
      <dgm:spPr/>
    </dgm:pt>
    <dgm:pt modelId="{2FA8567D-15E3-4F02-B5F0-799C5D5C2224}" type="pres">
      <dgm:prSet presAssocID="{946427B4-F6DD-4A5A-9672-D69659C747B3}" presName="descendantArrow" presStyleLbl="bgAccFollowNode1" presStyleIdx="3" presStyleCnt="4"/>
      <dgm:spPr/>
    </dgm:pt>
  </dgm:ptLst>
  <dgm:cxnLst>
    <dgm:cxn modelId="{74FF3304-8692-49EB-98CC-AF81145DFC99}" type="presOf" srcId="{05EAB075-2495-4C0F-834B-B1B6660E7EF4}" destId="{736A63D9-3A64-46F9-92FE-E2DB98EC01A5}" srcOrd="0" destOrd="0" presId="urn:microsoft.com/office/officeart/2016/7/layout/VerticalDownArrowProcess"/>
    <dgm:cxn modelId="{6EFC942D-6964-47DD-AFAA-F550FE6D9966}" type="presOf" srcId="{DF8033F4-06D8-4A76-88B7-01FFB9EDBEE7}" destId="{F9B529FF-BA90-480C-8837-C6E371254AE6}" srcOrd="1" destOrd="0" presId="urn:microsoft.com/office/officeart/2016/7/layout/VerticalDownArrowProcess"/>
    <dgm:cxn modelId="{A06B7B35-106E-4F67-9CFA-5553BF36879E}" srcId="{C95E2C12-0FCA-4F24-B2EF-D42944116BBD}" destId="{DE852564-3F07-4B3C-92A7-B2E6AA55270A}" srcOrd="1" destOrd="0" parTransId="{CA9A2DF3-2358-4CEF-96B7-D3399D004A24}" sibTransId="{676045C7-6DB1-4064-9E8E-BF2C70F63310}"/>
    <dgm:cxn modelId="{62507037-91FE-4168-B2E4-1425A79C9AA7}" srcId="{C95E2C12-0FCA-4F24-B2EF-D42944116BBD}" destId="{946427B4-F6DD-4A5A-9672-D69659C747B3}" srcOrd="0" destOrd="0" parTransId="{9A0AF520-633E-41B1-AC46-233F1EDC245A}" sibTransId="{AE2DBC62-8310-419B-B823-9488561A9A6D}"/>
    <dgm:cxn modelId="{5224413A-EC75-49D3-9F9D-EBD7CCFCC4C6}" type="presOf" srcId="{F80B87F2-6483-43A8-8938-D338652C2AD0}" destId="{2A7303FA-2752-4277-9171-9D74A90F8B28}" srcOrd="0" destOrd="0" presId="urn:microsoft.com/office/officeart/2016/7/layout/VerticalDownArrowProcess"/>
    <dgm:cxn modelId="{F08B336C-2A21-49BC-893F-038802B73ED2}" type="presOf" srcId="{DE852564-3F07-4B3C-92A7-B2E6AA55270A}" destId="{FEFBDB0C-9F42-4558-95EB-8DB29D3615FC}" srcOrd="1" destOrd="0" presId="urn:microsoft.com/office/officeart/2016/7/layout/VerticalDownArrowProcess"/>
    <dgm:cxn modelId="{BB82474C-C032-4FD9-B2BF-FDFDA5334937}" srcId="{DF8033F4-06D8-4A76-88B7-01FFB9EDBEE7}" destId="{F80B87F2-6483-43A8-8938-D338652C2AD0}" srcOrd="0" destOrd="0" parTransId="{489D18CE-BEBE-44C9-B386-D34A8A4DFB5F}" sibTransId="{E39EFBA8-8F0E-4480-84CB-7C5B7F935B5B}"/>
    <dgm:cxn modelId="{6DFD9071-6C00-43FE-85BA-32F26F656772}" srcId="{74E97A29-A52C-46A6-84A9-8233B3633F23}" destId="{4118A4B4-4FB6-4A2F-83B7-A0D514B34AF2}" srcOrd="0" destOrd="0" parTransId="{D14A743A-25DB-4249-9932-A27967BC34A9}" sibTransId="{71ABC8D7-3A36-4D35-BF52-ACB38954C72C}"/>
    <dgm:cxn modelId="{AE4BDC58-55FA-4638-A3A0-BE2521068611}" srcId="{DE852564-3F07-4B3C-92A7-B2E6AA55270A}" destId="{05EAB075-2495-4C0F-834B-B1B6660E7EF4}" srcOrd="0" destOrd="0" parTransId="{F8A1D428-F775-4BBF-A9D4-F1436ED22076}" sibTransId="{0DA63477-1644-4B68-8DE0-A0A78AC413A0}"/>
    <dgm:cxn modelId="{479C618C-40F0-4D95-B604-0DB05657B206}" type="presOf" srcId="{74E97A29-A52C-46A6-84A9-8233B3633F23}" destId="{CB47C1C5-85A9-4DE8-8F56-8A3A38703B78}" srcOrd="0" destOrd="0" presId="urn:microsoft.com/office/officeart/2016/7/layout/VerticalDownArrowProcess"/>
    <dgm:cxn modelId="{66948890-4A6F-4828-8759-6F58CDA8CD6E}" srcId="{946427B4-F6DD-4A5A-9672-D69659C747B3}" destId="{5A7B5572-86A2-4F29-B54B-0D07501D80A9}" srcOrd="0" destOrd="0" parTransId="{9865D547-DAE5-4DCB-897C-C676E73A107A}" sibTransId="{753EE3D4-C9B5-429F-9413-4BE99B1E013E}"/>
    <dgm:cxn modelId="{B072F696-90E5-4A5E-9C53-0BB62B3D5277}" srcId="{C95E2C12-0FCA-4F24-B2EF-D42944116BBD}" destId="{DF8033F4-06D8-4A76-88B7-01FFB9EDBEE7}" srcOrd="2" destOrd="0" parTransId="{4A8C786D-E3AA-4AD3-815B-99A6151FFB9F}" sibTransId="{52AB05A7-043F-4817-ABFC-8E47B409FA18}"/>
    <dgm:cxn modelId="{1DA4469C-B10E-4C9C-B681-14E2AF1D7471}" type="presOf" srcId="{4118A4B4-4FB6-4A2F-83B7-A0D514B34AF2}" destId="{A2CE61D6-5B7E-4D94-9BD0-84A2099FE15F}" srcOrd="0" destOrd="0" presId="urn:microsoft.com/office/officeart/2016/7/layout/VerticalDownArrowProcess"/>
    <dgm:cxn modelId="{BA101CA7-27C4-4708-8ECC-C184E9B6B335}" srcId="{C95E2C12-0FCA-4F24-B2EF-D42944116BBD}" destId="{74E97A29-A52C-46A6-84A9-8233B3633F23}" srcOrd="3" destOrd="0" parTransId="{E8479A29-B1EE-48B3-86D7-AC977A2AA328}" sibTransId="{B0FB7A4A-A01F-477B-A8B2-596DECAFF8E4}"/>
    <dgm:cxn modelId="{7CE421B5-22F0-4BF8-BB92-1031294A2E43}" type="presOf" srcId="{5A7B5572-86A2-4F29-B54B-0D07501D80A9}" destId="{2FA8567D-15E3-4F02-B5F0-799C5D5C2224}" srcOrd="0" destOrd="0" presId="urn:microsoft.com/office/officeart/2016/7/layout/VerticalDownArrowProcess"/>
    <dgm:cxn modelId="{0E6D9BBE-AF82-4A01-B525-B0ABE8447AB0}" type="presOf" srcId="{DE852564-3F07-4B3C-92A7-B2E6AA55270A}" destId="{8937D893-5310-4581-9CB0-FD59B8240A03}" srcOrd="0" destOrd="0" presId="urn:microsoft.com/office/officeart/2016/7/layout/VerticalDownArrowProcess"/>
    <dgm:cxn modelId="{6CB6DCC1-8843-428D-B63F-D185DE5096E7}" type="presOf" srcId="{C95E2C12-0FCA-4F24-B2EF-D42944116BBD}" destId="{483B7F9B-3A98-4EF8-8C33-9E46693A3199}" srcOrd="0" destOrd="0" presId="urn:microsoft.com/office/officeart/2016/7/layout/VerticalDownArrowProcess"/>
    <dgm:cxn modelId="{FD4F23CD-4686-462D-AA36-C4CD9165AD17}" type="presOf" srcId="{946427B4-F6DD-4A5A-9672-D69659C747B3}" destId="{1129FAF0-0CAD-42F2-A351-3D5B9354C6DC}" srcOrd="1" destOrd="0" presId="urn:microsoft.com/office/officeart/2016/7/layout/VerticalDownArrowProcess"/>
    <dgm:cxn modelId="{8905BAD7-1FF2-4808-8B46-41836449BF40}" type="presOf" srcId="{DF8033F4-06D8-4A76-88B7-01FFB9EDBEE7}" destId="{D47A0945-71F2-456E-A146-592BCFFD27BD}" srcOrd="0" destOrd="0" presId="urn:microsoft.com/office/officeart/2016/7/layout/VerticalDownArrowProcess"/>
    <dgm:cxn modelId="{B9A810E1-E5BD-441E-B2A4-51021B460895}" type="presOf" srcId="{946427B4-F6DD-4A5A-9672-D69659C747B3}" destId="{BB28D2B9-5112-4820-BCDC-398E4ECC1809}" srcOrd="0" destOrd="0" presId="urn:microsoft.com/office/officeart/2016/7/layout/VerticalDownArrowProcess"/>
    <dgm:cxn modelId="{39C80C49-AA2A-43F1-82B4-411E55B05D67}" type="presParOf" srcId="{483B7F9B-3A98-4EF8-8C33-9E46693A3199}" destId="{AFAB3173-E501-428B-AEF1-695EC156141D}" srcOrd="0" destOrd="0" presId="urn:microsoft.com/office/officeart/2016/7/layout/VerticalDownArrowProcess"/>
    <dgm:cxn modelId="{C8DDE517-0ED2-4ECD-876B-45D0D613F58F}" type="presParOf" srcId="{AFAB3173-E501-428B-AEF1-695EC156141D}" destId="{CB47C1C5-85A9-4DE8-8F56-8A3A38703B78}" srcOrd="0" destOrd="0" presId="urn:microsoft.com/office/officeart/2016/7/layout/VerticalDownArrowProcess"/>
    <dgm:cxn modelId="{A286F729-81D7-4555-9EBE-8870FE7ABA1F}" type="presParOf" srcId="{AFAB3173-E501-428B-AEF1-695EC156141D}" destId="{A2CE61D6-5B7E-4D94-9BD0-84A2099FE15F}" srcOrd="1" destOrd="0" presId="urn:microsoft.com/office/officeart/2016/7/layout/VerticalDownArrowProcess"/>
    <dgm:cxn modelId="{2EC33B3F-D5AB-48C6-BE96-9B201B72E5A2}" type="presParOf" srcId="{483B7F9B-3A98-4EF8-8C33-9E46693A3199}" destId="{4F6AA984-CF55-4CC5-9AB2-CE42BC2A9BC9}" srcOrd="1" destOrd="0" presId="urn:microsoft.com/office/officeart/2016/7/layout/VerticalDownArrowProcess"/>
    <dgm:cxn modelId="{659922A2-038D-476E-A0B1-8684B35E43D1}" type="presParOf" srcId="{483B7F9B-3A98-4EF8-8C33-9E46693A3199}" destId="{A7D1298E-3616-4BBA-98CE-962DEA121490}" srcOrd="2" destOrd="0" presId="urn:microsoft.com/office/officeart/2016/7/layout/VerticalDownArrowProcess"/>
    <dgm:cxn modelId="{C6578E2E-2585-4CD5-ABD8-7FFAEE0A3123}" type="presParOf" srcId="{A7D1298E-3616-4BBA-98CE-962DEA121490}" destId="{D47A0945-71F2-456E-A146-592BCFFD27BD}" srcOrd="0" destOrd="0" presId="urn:microsoft.com/office/officeart/2016/7/layout/VerticalDownArrowProcess"/>
    <dgm:cxn modelId="{6479629C-8721-49CD-9777-4A52CA2B1007}" type="presParOf" srcId="{A7D1298E-3616-4BBA-98CE-962DEA121490}" destId="{F9B529FF-BA90-480C-8837-C6E371254AE6}" srcOrd="1" destOrd="0" presId="urn:microsoft.com/office/officeart/2016/7/layout/VerticalDownArrowProcess"/>
    <dgm:cxn modelId="{FB179A0B-9DA6-4D92-B1C2-526C104878E0}" type="presParOf" srcId="{A7D1298E-3616-4BBA-98CE-962DEA121490}" destId="{2A7303FA-2752-4277-9171-9D74A90F8B28}" srcOrd="2" destOrd="0" presId="urn:microsoft.com/office/officeart/2016/7/layout/VerticalDownArrowProcess"/>
    <dgm:cxn modelId="{F1294D1D-4B5B-4C78-A04F-32C5806CAB30}" type="presParOf" srcId="{483B7F9B-3A98-4EF8-8C33-9E46693A3199}" destId="{EC8FC736-46C5-457B-BB48-4BE55A83DF61}" srcOrd="3" destOrd="0" presId="urn:microsoft.com/office/officeart/2016/7/layout/VerticalDownArrowProcess"/>
    <dgm:cxn modelId="{C1D32C0A-F82D-404B-80F6-DE205AF65680}" type="presParOf" srcId="{483B7F9B-3A98-4EF8-8C33-9E46693A3199}" destId="{C2A41A5E-4CDD-4AE7-8668-F224E3DC3349}" srcOrd="4" destOrd="0" presId="urn:microsoft.com/office/officeart/2016/7/layout/VerticalDownArrowProcess"/>
    <dgm:cxn modelId="{32A92285-7649-4301-A160-519D7D6D83BA}" type="presParOf" srcId="{C2A41A5E-4CDD-4AE7-8668-F224E3DC3349}" destId="{8937D893-5310-4581-9CB0-FD59B8240A03}" srcOrd="0" destOrd="0" presId="urn:microsoft.com/office/officeart/2016/7/layout/VerticalDownArrowProcess"/>
    <dgm:cxn modelId="{073CB919-E36F-4D2B-AC57-45DA300B1BA0}" type="presParOf" srcId="{C2A41A5E-4CDD-4AE7-8668-F224E3DC3349}" destId="{FEFBDB0C-9F42-4558-95EB-8DB29D3615FC}" srcOrd="1" destOrd="0" presId="urn:microsoft.com/office/officeart/2016/7/layout/VerticalDownArrowProcess"/>
    <dgm:cxn modelId="{C1BB1EA0-F508-454E-BB42-C4595FC6F529}" type="presParOf" srcId="{C2A41A5E-4CDD-4AE7-8668-F224E3DC3349}" destId="{736A63D9-3A64-46F9-92FE-E2DB98EC01A5}" srcOrd="2" destOrd="0" presId="urn:microsoft.com/office/officeart/2016/7/layout/VerticalDownArrowProcess"/>
    <dgm:cxn modelId="{D1632F2A-8EA9-4E56-B557-9228779FB34C}" type="presParOf" srcId="{483B7F9B-3A98-4EF8-8C33-9E46693A3199}" destId="{9AEE6419-9C59-4AD0-8D86-CEB3E5476F3C}" srcOrd="5" destOrd="0" presId="urn:microsoft.com/office/officeart/2016/7/layout/VerticalDownArrowProcess"/>
    <dgm:cxn modelId="{0CD1EF1E-E2F4-4250-BB8C-7BDCCD8FB87A}" type="presParOf" srcId="{483B7F9B-3A98-4EF8-8C33-9E46693A3199}" destId="{6215FCA6-AF7F-4A82-8AAC-D5465EAAD20B}" srcOrd="6" destOrd="0" presId="urn:microsoft.com/office/officeart/2016/7/layout/VerticalDownArrowProcess"/>
    <dgm:cxn modelId="{E9B32D58-4102-41C8-A711-3CA1510A747F}" type="presParOf" srcId="{6215FCA6-AF7F-4A82-8AAC-D5465EAAD20B}" destId="{BB28D2B9-5112-4820-BCDC-398E4ECC1809}" srcOrd="0" destOrd="0" presId="urn:microsoft.com/office/officeart/2016/7/layout/VerticalDownArrowProcess"/>
    <dgm:cxn modelId="{7B0970D0-49AA-45A6-9BC6-68463B662B35}" type="presParOf" srcId="{6215FCA6-AF7F-4A82-8AAC-D5465EAAD20B}" destId="{1129FAF0-0CAD-42F2-A351-3D5B9354C6DC}" srcOrd="1" destOrd="0" presId="urn:microsoft.com/office/officeart/2016/7/layout/VerticalDownArrowProcess"/>
    <dgm:cxn modelId="{11DD2C54-5C26-48D5-A13B-CEE2A94C285B}" type="presParOf" srcId="{6215FCA6-AF7F-4A82-8AAC-D5465EAAD20B}" destId="{2FA8567D-15E3-4F02-B5F0-799C5D5C2224}"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46818-AFE4-4987-9E63-62A55E028BE9}">
      <dsp:nvSpPr>
        <dsp:cNvPr id="0" name=""/>
        <dsp:cNvSpPr/>
      </dsp:nvSpPr>
      <dsp:spPr>
        <a:xfrm>
          <a:off x="0" y="329384"/>
          <a:ext cx="6253721" cy="1427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Artificial Intelligence: Prolog is widely used in artificial intelligence (AI) and expert systems, where it can be used to represent and manipulate knowledge and to perform automated reasoning based on that knowledge.</a:t>
          </a:r>
        </a:p>
      </dsp:txBody>
      <dsp:txXfrm>
        <a:off x="69680" y="399064"/>
        <a:ext cx="6114361" cy="1288040"/>
      </dsp:txXfrm>
    </dsp:sp>
    <dsp:sp modelId="{8BA02683-C119-49B6-B3F0-24708A5EC8DB}">
      <dsp:nvSpPr>
        <dsp:cNvPr id="0" name=""/>
        <dsp:cNvSpPr/>
      </dsp:nvSpPr>
      <dsp:spPr>
        <a:xfrm>
          <a:off x="0" y="1814385"/>
          <a:ext cx="6253721" cy="14274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Natural Language Processing: Prolog can be used for natural language processing (NLP) tasks, such as parsing and generating natural language sentences. It can also be used to build chatbots and conversational agents.</a:t>
          </a:r>
        </a:p>
      </dsp:txBody>
      <dsp:txXfrm>
        <a:off x="69680" y="1884065"/>
        <a:ext cx="6114361" cy="1288040"/>
      </dsp:txXfrm>
    </dsp:sp>
    <dsp:sp modelId="{167E75E7-8D6B-4174-8A81-4DEEC5112F84}">
      <dsp:nvSpPr>
        <dsp:cNvPr id="0" name=""/>
        <dsp:cNvSpPr/>
      </dsp:nvSpPr>
      <dsp:spPr>
        <a:xfrm>
          <a:off x="0" y="3299384"/>
          <a:ext cx="6253721" cy="1427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Data Mining: Prolog can be used for data mining tasks, such as classification, clustering, and association rule mining. Prolog's ability to handle logical and relational data makes it a powerful tool for these types of tasks.</a:t>
          </a:r>
        </a:p>
      </dsp:txBody>
      <dsp:txXfrm>
        <a:off x="69680" y="3369064"/>
        <a:ext cx="6114361" cy="1288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7C1C5-85A9-4DE8-8F56-8A3A38703B78}">
      <dsp:nvSpPr>
        <dsp:cNvPr id="0" name=""/>
        <dsp:cNvSpPr/>
      </dsp:nvSpPr>
      <dsp:spPr>
        <a:xfrm>
          <a:off x="0" y="3569039"/>
          <a:ext cx="2628900" cy="78081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kern="1200"/>
            <a:t>Execute</a:t>
          </a:r>
        </a:p>
      </dsp:txBody>
      <dsp:txXfrm>
        <a:off x="0" y="3569039"/>
        <a:ext cx="2628900" cy="780818"/>
      </dsp:txXfrm>
    </dsp:sp>
    <dsp:sp modelId="{A2CE61D6-5B7E-4D94-9BD0-84A2099FE15F}">
      <dsp:nvSpPr>
        <dsp:cNvPr id="0" name=""/>
        <dsp:cNvSpPr/>
      </dsp:nvSpPr>
      <dsp:spPr>
        <a:xfrm>
          <a:off x="2628900" y="3569039"/>
          <a:ext cx="7886700" cy="78081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marL="0" lvl="0" indent="0" algn="l" defTabSz="844550">
            <a:lnSpc>
              <a:spcPct val="90000"/>
            </a:lnSpc>
            <a:spcBef>
              <a:spcPct val="0"/>
            </a:spcBef>
            <a:spcAft>
              <a:spcPct val="35000"/>
            </a:spcAft>
            <a:buNone/>
          </a:pPr>
          <a:r>
            <a:rPr lang="en-US" sz="1900" kern="1200"/>
            <a:t>Execute program using GNU prolog</a:t>
          </a:r>
        </a:p>
      </dsp:txBody>
      <dsp:txXfrm>
        <a:off x="2628900" y="3569039"/>
        <a:ext cx="7886700" cy="780818"/>
      </dsp:txXfrm>
    </dsp:sp>
    <dsp:sp modelId="{F9B529FF-BA90-480C-8837-C6E371254AE6}">
      <dsp:nvSpPr>
        <dsp:cNvPr id="0" name=""/>
        <dsp:cNvSpPr/>
      </dsp:nvSpPr>
      <dsp:spPr>
        <a:xfrm rot="10800000">
          <a:off x="0" y="2379853"/>
          <a:ext cx="2628900" cy="1200899"/>
        </a:xfrm>
        <a:prstGeom prst="upArrowCallout">
          <a:avLst>
            <a:gd name="adj1" fmla="val 5000"/>
            <a:gd name="adj2" fmla="val 10000"/>
            <a:gd name="adj3" fmla="val 15000"/>
            <a:gd name="adj4" fmla="val 64977"/>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kern="1200"/>
            <a:t>Write</a:t>
          </a:r>
        </a:p>
      </dsp:txBody>
      <dsp:txXfrm rot="-10800000">
        <a:off x="0" y="2379853"/>
        <a:ext cx="2628900" cy="780584"/>
      </dsp:txXfrm>
    </dsp:sp>
    <dsp:sp modelId="{2A7303FA-2752-4277-9171-9D74A90F8B28}">
      <dsp:nvSpPr>
        <dsp:cNvPr id="0" name=""/>
        <dsp:cNvSpPr/>
      </dsp:nvSpPr>
      <dsp:spPr>
        <a:xfrm>
          <a:off x="2628900" y="2379853"/>
          <a:ext cx="7886700" cy="780584"/>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marL="0" lvl="0" indent="0" algn="l" defTabSz="844550">
            <a:lnSpc>
              <a:spcPct val="90000"/>
            </a:lnSpc>
            <a:spcBef>
              <a:spcPct val="0"/>
            </a:spcBef>
            <a:spcAft>
              <a:spcPct val="35000"/>
            </a:spcAft>
            <a:buNone/>
          </a:pPr>
          <a:r>
            <a:rPr lang="en-US" sz="1900" kern="1200"/>
            <a:t>Write simple test program in prolog</a:t>
          </a:r>
        </a:p>
      </dsp:txBody>
      <dsp:txXfrm>
        <a:off x="2628900" y="2379853"/>
        <a:ext cx="7886700" cy="780584"/>
      </dsp:txXfrm>
    </dsp:sp>
    <dsp:sp modelId="{FEFBDB0C-9F42-4558-95EB-8DB29D3615FC}">
      <dsp:nvSpPr>
        <dsp:cNvPr id="0" name=""/>
        <dsp:cNvSpPr/>
      </dsp:nvSpPr>
      <dsp:spPr>
        <a:xfrm rot="10800000">
          <a:off x="0" y="1190666"/>
          <a:ext cx="2628900" cy="1200899"/>
        </a:xfrm>
        <a:prstGeom prst="upArrowCallout">
          <a:avLst>
            <a:gd name="adj1" fmla="val 5000"/>
            <a:gd name="adj2" fmla="val 10000"/>
            <a:gd name="adj3" fmla="val 15000"/>
            <a:gd name="adj4" fmla="val 64977"/>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kern="1200"/>
            <a:t>Create</a:t>
          </a:r>
        </a:p>
      </dsp:txBody>
      <dsp:txXfrm rot="-10800000">
        <a:off x="0" y="1190666"/>
        <a:ext cx="2628900" cy="780584"/>
      </dsp:txXfrm>
    </dsp:sp>
    <dsp:sp modelId="{736A63D9-3A64-46F9-92FE-E2DB98EC01A5}">
      <dsp:nvSpPr>
        <dsp:cNvPr id="0" name=""/>
        <dsp:cNvSpPr/>
      </dsp:nvSpPr>
      <dsp:spPr>
        <a:xfrm>
          <a:off x="2628900" y="1190666"/>
          <a:ext cx="7886700" cy="780584"/>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marL="0" lvl="0" indent="0" algn="l" defTabSz="844550">
            <a:lnSpc>
              <a:spcPct val="90000"/>
            </a:lnSpc>
            <a:spcBef>
              <a:spcPct val="0"/>
            </a:spcBef>
            <a:spcAft>
              <a:spcPct val="35000"/>
            </a:spcAft>
            <a:buNone/>
          </a:pPr>
          <a:r>
            <a:rPr lang="en-US" sz="1900" kern="1200"/>
            <a:t>Create a work directory</a:t>
          </a:r>
        </a:p>
      </dsp:txBody>
      <dsp:txXfrm>
        <a:off x="2628900" y="1190666"/>
        <a:ext cx="7886700" cy="780584"/>
      </dsp:txXfrm>
    </dsp:sp>
    <dsp:sp modelId="{1129FAF0-0CAD-42F2-A351-3D5B9354C6DC}">
      <dsp:nvSpPr>
        <dsp:cNvPr id="0" name=""/>
        <dsp:cNvSpPr/>
      </dsp:nvSpPr>
      <dsp:spPr>
        <a:xfrm rot="10800000">
          <a:off x="0" y="1479"/>
          <a:ext cx="2628900" cy="12008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kern="1200"/>
            <a:t>Download</a:t>
          </a:r>
        </a:p>
      </dsp:txBody>
      <dsp:txXfrm rot="-10800000">
        <a:off x="0" y="1479"/>
        <a:ext cx="2628900" cy="780584"/>
      </dsp:txXfrm>
    </dsp:sp>
    <dsp:sp modelId="{2FA8567D-15E3-4F02-B5F0-799C5D5C2224}">
      <dsp:nvSpPr>
        <dsp:cNvPr id="0" name=""/>
        <dsp:cNvSpPr/>
      </dsp:nvSpPr>
      <dsp:spPr>
        <a:xfrm>
          <a:off x="2628900" y="1479"/>
          <a:ext cx="7886700" cy="78058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marL="0" lvl="0" indent="0" algn="l" defTabSz="844550">
            <a:lnSpc>
              <a:spcPct val="90000"/>
            </a:lnSpc>
            <a:spcBef>
              <a:spcPct val="0"/>
            </a:spcBef>
            <a:spcAft>
              <a:spcPct val="35000"/>
            </a:spcAft>
            <a:buNone/>
          </a:pPr>
          <a:r>
            <a:rPr lang="en-US" sz="1900" kern="1200"/>
            <a:t>Download GNU Prolog : http://www.gprolog.org/#download</a:t>
          </a:r>
        </a:p>
      </dsp:txBody>
      <dsp:txXfrm>
        <a:off x="2628900" y="1479"/>
        <a:ext cx="7886700" cy="7805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18C57D-D8EA-78AE-DB94-CD7DD459A340}"/>
              </a:ext>
            </a:extLst>
          </p:cNvPr>
          <p:cNvPicPr>
            <a:picLocks noChangeAspect="1"/>
          </p:cNvPicPr>
          <p:nvPr/>
        </p:nvPicPr>
        <p:blipFill rotWithShape="1">
          <a:blip r:embed="rId2">
            <a:alphaModFix amt="50000"/>
          </a:blip>
          <a:srcRect t="20332" r="-2" b="-2"/>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Prolog</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cs typeface="Calibri"/>
              </a:rPr>
              <a:t>By: Ashok Basnet</a:t>
            </a:r>
            <a:endParaRPr lang="en-US">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81EC-2ADB-2DA4-927F-1DDA6FFCAD9D}"/>
              </a:ext>
            </a:extLst>
          </p:cNvPr>
          <p:cNvSpPr>
            <a:spLocks noGrp="1"/>
          </p:cNvSpPr>
          <p:nvPr>
            <p:ph type="title"/>
          </p:nvPr>
        </p:nvSpPr>
        <p:spPr>
          <a:xfrm>
            <a:off x="462567" y="365125"/>
            <a:ext cx="10891233" cy="1336295"/>
          </a:xfrm>
        </p:spPr>
        <p:txBody>
          <a:bodyPr/>
          <a:lstStyle/>
          <a:p>
            <a:r>
              <a:rPr lang="en-US" dirty="0">
                <a:cs typeface="Calibri Light"/>
              </a:rPr>
              <a:t>Predicate in Prolog</a:t>
            </a:r>
            <a:endParaRPr lang="en-US" dirty="0"/>
          </a:p>
        </p:txBody>
      </p:sp>
      <p:sp>
        <p:nvSpPr>
          <p:cNvPr id="3" name="Content Placeholder 2">
            <a:extLst>
              <a:ext uri="{FF2B5EF4-FFF2-40B4-BE49-F238E27FC236}">
                <a16:creationId xmlns:a16="http://schemas.microsoft.com/office/drawing/2014/main" id="{5523D0AE-86FE-2DB1-1A7C-00C012D28CDB}"/>
              </a:ext>
            </a:extLst>
          </p:cNvPr>
          <p:cNvSpPr>
            <a:spLocks noGrp="1"/>
          </p:cNvSpPr>
          <p:nvPr>
            <p:ph idx="1"/>
          </p:nvPr>
        </p:nvSpPr>
        <p:spPr>
          <a:xfrm>
            <a:off x="365976" y="1718300"/>
            <a:ext cx="11492246" cy="4920155"/>
          </a:xfrm>
        </p:spPr>
        <p:txBody>
          <a:bodyPr vert="horz" lIns="91440" tIns="45720" rIns="91440" bIns="45720" rtlCol="0" anchor="t">
            <a:normAutofit/>
          </a:bodyPr>
          <a:lstStyle/>
          <a:p>
            <a:pPr>
              <a:lnSpc>
                <a:spcPct val="100000"/>
              </a:lnSpc>
            </a:pPr>
            <a:r>
              <a:rPr lang="en-US" dirty="0">
                <a:ea typeface="+mn-lt"/>
                <a:cs typeface="+mn-lt"/>
              </a:rPr>
              <a:t>The :- operator separates the predicate head (the predicate name and arguments) from the predicate body, which contains one or more clauses.</a:t>
            </a:r>
            <a:endParaRPr lang="en-US"/>
          </a:p>
          <a:p>
            <a:pPr>
              <a:lnSpc>
                <a:spcPct val="100000"/>
              </a:lnSpc>
            </a:pPr>
            <a:r>
              <a:rPr lang="en-US" dirty="0">
                <a:ea typeface="+mn-lt"/>
                <a:cs typeface="+mn-lt"/>
              </a:rPr>
              <a:t>Each clause in the predicate body is a logical statement that defines a relationship between the predicate arguments. </a:t>
            </a:r>
          </a:p>
          <a:p>
            <a:pPr>
              <a:lnSpc>
                <a:spcPct val="100000"/>
              </a:lnSpc>
            </a:pPr>
            <a:r>
              <a:rPr lang="en-US" dirty="0">
                <a:ea typeface="+mn-lt"/>
                <a:cs typeface="+mn-lt"/>
              </a:rPr>
              <a:t>When a query is made to the Prolog system that matches the predicate head, the Prolog system attempts to unify the query arguments with the predicate arguments and then evaluates the predicate body to determine if the relationship holds true.</a:t>
            </a:r>
            <a:endParaRPr lang="en-US" dirty="0">
              <a:cs typeface="Calibri" panose="020F0502020204030204"/>
            </a:endParaRPr>
          </a:p>
        </p:txBody>
      </p:sp>
    </p:spTree>
    <p:extLst>
      <p:ext uri="{BB962C8B-B14F-4D97-AF65-F5344CB8AC3E}">
        <p14:creationId xmlns:p14="http://schemas.microsoft.com/office/powerpoint/2010/main" val="164869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81EC-2ADB-2DA4-927F-1DDA6FFCAD9D}"/>
              </a:ext>
            </a:extLst>
          </p:cNvPr>
          <p:cNvSpPr>
            <a:spLocks noGrp="1"/>
          </p:cNvSpPr>
          <p:nvPr>
            <p:ph type="title"/>
          </p:nvPr>
        </p:nvSpPr>
        <p:spPr>
          <a:xfrm>
            <a:off x="376708" y="365125"/>
            <a:ext cx="10977092" cy="939197"/>
          </a:xfrm>
        </p:spPr>
        <p:txBody>
          <a:bodyPr/>
          <a:lstStyle/>
          <a:p>
            <a:r>
              <a:rPr lang="en-US" dirty="0">
                <a:cs typeface="Calibri Light"/>
              </a:rPr>
              <a:t>Example: Predicate in Prolog</a:t>
            </a:r>
            <a:endParaRPr lang="en-US" dirty="0"/>
          </a:p>
        </p:txBody>
      </p:sp>
      <p:sp>
        <p:nvSpPr>
          <p:cNvPr id="3" name="Content Placeholder 2">
            <a:extLst>
              <a:ext uri="{FF2B5EF4-FFF2-40B4-BE49-F238E27FC236}">
                <a16:creationId xmlns:a16="http://schemas.microsoft.com/office/drawing/2014/main" id="{5523D0AE-86FE-2DB1-1A7C-00C012D28CDB}"/>
              </a:ext>
            </a:extLst>
          </p:cNvPr>
          <p:cNvSpPr>
            <a:spLocks noGrp="1"/>
          </p:cNvSpPr>
          <p:nvPr>
            <p:ph idx="1"/>
          </p:nvPr>
        </p:nvSpPr>
        <p:spPr>
          <a:xfrm>
            <a:off x="323047" y="1439259"/>
            <a:ext cx="11696160" cy="5199196"/>
          </a:xfrm>
        </p:spPr>
        <p:txBody>
          <a:bodyPr vert="horz" lIns="91440" tIns="45720" rIns="91440" bIns="45720" rtlCol="0" anchor="t">
            <a:noAutofit/>
          </a:bodyPr>
          <a:lstStyle/>
          <a:p>
            <a:pPr>
              <a:lnSpc>
                <a:spcPct val="100000"/>
              </a:lnSpc>
            </a:pPr>
            <a:r>
              <a:rPr lang="en-US" sz="2600" b="1" dirty="0">
                <a:ea typeface="+mn-lt"/>
                <a:cs typeface="+mn-lt"/>
              </a:rPr>
              <a:t>parent(john, </a:t>
            </a:r>
            <a:r>
              <a:rPr lang="en-US" sz="2600" b="1" dirty="0" err="1">
                <a:ea typeface="+mn-lt"/>
                <a:cs typeface="+mn-lt"/>
              </a:rPr>
              <a:t>sarah</a:t>
            </a:r>
            <a:r>
              <a:rPr lang="en-US" sz="2600" b="1" dirty="0">
                <a:ea typeface="+mn-lt"/>
                <a:cs typeface="+mn-lt"/>
              </a:rPr>
              <a:t>).</a:t>
            </a:r>
            <a:endParaRPr lang="en-US" sz="2600" b="1">
              <a:cs typeface="Calibri"/>
            </a:endParaRPr>
          </a:p>
          <a:p>
            <a:pPr>
              <a:lnSpc>
                <a:spcPct val="100000"/>
              </a:lnSpc>
            </a:pPr>
            <a:r>
              <a:rPr lang="en-US" sz="2600" b="1" dirty="0">
                <a:ea typeface="+mn-lt"/>
                <a:cs typeface="+mn-lt"/>
              </a:rPr>
              <a:t>parent(john, mark).</a:t>
            </a:r>
            <a:endParaRPr lang="en-US" sz="2600" b="1">
              <a:cs typeface="Calibri"/>
            </a:endParaRPr>
          </a:p>
          <a:p>
            <a:pPr>
              <a:lnSpc>
                <a:spcPct val="100000"/>
              </a:lnSpc>
            </a:pPr>
            <a:r>
              <a:rPr lang="en-US" sz="2600" b="1" dirty="0">
                <a:ea typeface="+mn-lt"/>
                <a:cs typeface="+mn-lt"/>
              </a:rPr>
              <a:t>parent(sue, </a:t>
            </a:r>
            <a:r>
              <a:rPr lang="en-US" sz="2600" b="1" dirty="0" err="1">
                <a:ea typeface="+mn-lt"/>
                <a:cs typeface="+mn-lt"/>
              </a:rPr>
              <a:t>sarah</a:t>
            </a:r>
            <a:r>
              <a:rPr lang="en-US" sz="2600" b="1" dirty="0">
                <a:ea typeface="+mn-lt"/>
                <a:cs typeface="+mn-lt"/>
              </a:rPr>
              <a:t>).</a:t>
            </a:r>
            <a:endParaRPr lang="en-US" sz="2600" b="1">
              <a:cs typeface="Calibri"/>
            </a:endParaRPr>
          </a:p>
          <a:p>
            <a:pPr>
              <a:lnSpc>
                <a:spcPct val="100000"/>
              </a:lnSpc>
            </a:pPr>
            <a:r>
              <a:rPr lang="en-US" sz="2600" dirty="0">
                <a:ea typeface="+mn-lt"/>
                <a:cs typeface="+mn-lt"/>
              </a:rPr>
              <a:t>In this predicate, parent is the predicate name, and john, sue, </a:t>
            </a:r>
            <a:r>
              <a:rPr lang="en-US" sz="2600" dirty="0" err="1">
                <a:ea typeface="+mn-lt"/>
                <a:cs typeface="+mn-lt"/>
              </a:rPr>
              <a:t>sarah</a:t>
            </a:r>
            <a:r>
              <a:rPr lang="en-US" sz="2600" dirty="0">
                <a:ea typeface="+mn-lt"/>
                <a:cs typeface="+mn-lt"/>
              </a:rPr>
              <a:t>, and mark are the predicate arguments. The</a:t>
            </a:r>
            <a:r>
              <a:rPr lang="en-US" sz="2600" b="1" dirty="0">
                <a:ea typeface="+mn-lt"/>
                <a:cs typeface="+mn-lt"/>
              </a:rPr>
              <a:t> :- </a:t>
            </a:r>
            <a:r>
              <a:rPr lang="en-US" sz="2600" dirty="0">
                <a:ea typeface="+mn-lt"/>
                <a:cs typeface="+mn-lt"/>
              </a:rPr>
              <a:t>operator is not used in this case because there is no predicate body. </a:t>
            </a:r>
          </a:p>
          <a:p>
            <a:pPr>
              <a:lnSpc>
                <a:spcPct val="100000"/>
              </a:lnSpc>
            </a:pPr>
            <a:r>
              <a:rPr lang="en-US" sz="2600" dirty="0">
                <a:ea typeface="+mn-lt"/>
                <a:cs typeface="+mn-lt"/>
              </a:rPr>
              <a:t>This predicate defines the relationship that John is the parent of Sarah and Mark, and Sue is the parent of Sarah.</a:t>
            </a:r>
          </a:p>
          <a:p>
            <a:pPr>
              <a:lnSpc>
                <a:spcPct val="100000"/>
              </a:lnSpc>
            </a:pPr>
            <a:r>
              <a:rPr lang="en-US" sz="2600" dirty="0">
                <a:ea typeface="+mn-lt"/>
                <a:cs typeface="+mn-lt"/>
              </a:rPr>
              <a:t>When a query is made to the Prolog system that matches the predicate head, such as </a:t>
            </a:r>
            <a:r>
              <a:rPr lang="en-US" sz="2600" b="1" dirty="0">
                <a:ea typeface="+mn-lt"/>
                <a:cs typeface="+mn-lt"/>
              </a:rPr>
              <a:t>parent(john, X)</a:t>
            </a:r>
            <a:r>
              <a:rPr lang="en-US" sz="2600" dirty="0">
                <a:ea typeface="+mn-lt"/>
                <a:cs typeface="+mn-lt"/>
              </a:rPr>
              <a:t>, the system will attempt to unify the query arguments with the predicate arguments and will return </a:t>
            </a:r>
            <a:r>
              <a:rPr lang="en-US" sz="2600" b="1" dirty="0">
                <a:ea typeface="+mn-lt"/>
                <a:cs typeface="+mn-lt"/>
              </a:rPr>
              <a:t>X = </a:t>
            </a:r>
            <a:r>
              <a:rPr lang="en-US" sz="2600" b="1" dirty="0" err="1">
                <a:ea typeface="+mn-lt"/>
                <a:cs typeface="+mn-lt"/>
              </a:rPr>
              <a:t>sarah</a:t>
            </a:r>
            <a:r>
              <a:rPr lang="en-US" sz="2600" dirty="0">
                <a:ea typeface="+mn-lt"/>
                <a:cs typeface="+mn-lt"/>
              </a:rPr>
              <a:t> and </a:t>
            </a:r>
            <a:r>
              <a:rPr lang="en-US" sz="2600" b="1" dirty="0">
                <a:ea typeface="+mn-lt"/>
                <a:cs typeface="+mn-lt"/>
              </a:rPr>
              <a:t>X = mark</a:t>
            </a:r>
            <a:r>
              <a:rPr lang="en-US" sz="2600" dirty="0">
                <a:ea typeface="+mn-lt"/>
                <a:cs typeface="+mn-lt"/>
              </a:rPr>
              <a:t> as possible solutions.</a:t>
            </a:r>
            <a:endParaRPr lang="en-US" sz="2600">
              <a:cs typeface="Calibri" panose="020F0502020204030204"/>
            </a:endParaRPr>
          </a:p>
        </p:txBody>
      </p:sp>
    </p:spTree>
    <p:extLst>
      <p:ext uri="{BB962C8B-B14F-4D97-AF65-F5344CB8AC3E}">
        <p14:creationId xmlns:p14="http://schemas.microsoft.com/office/powerpoint/2010/main" val="244240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B8D7D1E-1407-4D5B-9C80-E70D99362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4FD1BE-E333-402D-A2AF-8E2D7570F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8088" y="658175"/>
            <a:ext cx="5919334" cy="521433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7FF8A-ED54-46DD-7697-9EEA2F4A7AA0}"/>
              </a:ext>
            </a:extLst>
          </p:cNvPr>
          <p:cNvSpPr>
            <a:spLocks noGrp="1"/>
          </p:cNvSpPr>
          <p:nvPr>
            <p:ph type="title"/>
          </p:nvPr>
        </p:nvSpPr>
        <p:spPr>
          <a:xfrm>
            <a:off x="3581400" y="1186940"/>
            <a:ext cx="5228230" cy="3131805"/>
          </a:xfrm>
        </p:spPr>
        <p:txBody>
          <a:bodyPr vert="horz" lIns="91440" tIns="45720" rIns="91440" bIns="45720" rtlCol="0" anchor="b">
            <a:normAutofit/>
          </a:bodyPr>
          <a:lstStyle/>
          <a:p>
            <a:pPr algn="ctr"/>
            <a:r>
              <a:rPr lang="en-US" sz="5400" dirty="0">
                <a:solidFill>
                  <a:schemeClr val="bg1"/>
                </a:solidFill>
                <a:cs typeface="Calibri Light"/>
              </a:rPr>
              <a:t>Elements of Prolog</a:t>
            </a:r>
            <a:endParaRPr lang="en-US" sz="5400" kern="1200" dirty="0">
              <a:solidFill>
                <a:schemeClr val="bg1"/>
              </a:solidFill>
              <a:latin typeface="+mj-lt"/>
              <a:ea typeface="+mj-ea"/>
              <a:cs typeface="+mj-cs"/>
            </a:endParaRPr>
          </a:p>
        </p:txBody>
      </p:sp>
      <p:sp>
        <p:nvSpPr>
          <p:cNvPr id="1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EF7D4A3-132F-4989-B22B-25948794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Oval 2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B94EEEB0-E565-42CB-8299-2454D31F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8197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950B-520C-DEEF-D094-97DD4DBDFD2D}"/>
              </a:ext>
            </a:extLst>
          </p:cNvPr>
          <p:cNvSpPr>
            <a:spLocks noGrp="1"/>
          </p:cNvSpPr>
          <p:nvPr>
            <p:ph type="title"/>
          </p:nvPr>
        </p:nvSpPr>
        <p:spPr>
          <a:xfrm>
            <a:off x="237186" y="214872"/>
            <a:ext cx="11116614" cy="928465"/>
          </a:xfrm>
        </p:spPr>
        <p:txBody>
          <a:bodyPr/>
          <a:lstStyle/>
          <a:p>
            <a:r>
              <a:rPr lang="en-US" dirty="0">
                <a:cs typeface="Calibri Light"/>
              </a:rPr>
              <a:t>Elements of Prolog</a:t>
            </a:r>
            <a:endParaRPr lang="en-US" dirty="0"/>
          </a:p>
        </p:txBody>
      </p:sp>
      <p:sp>
        <p:nvSpPr>
          <p:cNvPr id="3" name="Content Placeholder 2">
            <a:extLst>
              <a:ext uri="{FF2B5EF4-FFF2-40B4-BE49-F238E27FC236}">
                <a16:creationId xmlns:a16="http://schemas.microsoft.com/office/drawing/2014/main" id="{05D9C03C-9756-DF4C-D48A-B72952134F8F}"/>
              </a:ext>
            </a:extLst>
          </p:cNvPr>
          <p:cNvSpPr>
            <a:spLocks noGrp="1"/>
          </p:cNvSpPr>
          <p:nvPr>
            <p:ph idx="1"/>
          </p:nvPr>
        </p:nvSpPr>
        <p:spPr>
          <a:xfrm>
            <a:off x="237186" y="1149486"/>
            <a:ext cx="11792753" cy="5413843"/>
          </a:xfrm>
        </p:spPr>
        <p:txBody>
          <a:bodyPr vert="horz" lIns="91440" tIns="45720" rIns="91440" bIns="45720" rtlCol="0" anchor="t">
            <a:normAutofit fontScale="92500" lnSpcReduction="10000"/>
          </a:bodyPr>
          <a:lstStyle/>
          <a:p>
            <a:pPr>
              <a:lnSpc>
                <a:spcPct val="110000"/>
              </a:lnSpc>
            </a:pPr>
            <a:r>
              <a:rPr lang="en-US" sz="2600" dirty="0">
                <a:ea typeface="+mn-lt"/>
                <a:cs typeface="+mn-lt"/>
              </a:rPr>
              <a:t>Prolog is a logic programming language that is based on a number of fundamental elements.</a:t>
            </a:r>
            <a:endParaRPr lang="en-US"/>
          </a:p>
          <a:p>
            <a:pPr>
              <a:lnSpc>
                <a:spcPct val="110000"/>
              </a:lnSpc>
            </a:pPr>
            <a:r>
              <a:rPr lang="en-US" sz="2600" b="1" dirty="0">
                <a:ea typeface="+mn-lt"/>
                <a:cs typeface="+mn-lt"/>
              </a:rPr>
              <a:t>Facts:</a:t>
            </a:r>
            <a:r>
              <a:rPr lang="en-US" sz="2600" dirty="0">
                <a:ea typeface="+mn-lt"/>
                <a:cs typeface="+mn-lt"/>
              </a:rPr>
              <a:t> </a:t>
            </a:r>
          </a:p>
          <a:p>
            <a:pPr lvl="1">
              <a:lnSpc>
                <a:spcPct val="110000"/>
              </a:lnSpc>
            </a:pPr>
            <a:r>
              <a:rPr lang="en-US" sz="2600" dirty="0">
                <a:ea typeface="+mn-lt"/>
                <a:cs typeface="+mn-lt"/>
              </a:rPr>
              <a:t>A fact is a statement that is always true. </a:t>
            </a:r>
          </a:p>
          <a:p>
            <a:pPr lvl="1">
              <a:lnSpc>
                <a:spcPct val="110000"/>
              </a:lnSpc>
            </a:pPr>
            <a:r>
              <a:rPr lang="en-US" sz="2600" dirty="0">
                <a:ea typeface="+mn-lt"/>
                <a:cs typeface="+mn-lt"/>
              </a:rPr>
              <a:t>In Prolog, facts are expressed as predicates, which consist of a predicate name and a set of arguments. </a:t>
            </a:r>
          </a:p>
          <a:p>
            <a:pPr lvl="1">
              <a:lnSpc>
                <a:spcPct val="110000"/>
              </a:lnSpc>
            </a:pPr>
            <a:r>
              <a:rPr lang="en-US" sz="2600" dirty="0">
                <a:ea typeface="+mn-lt"/>
                <a:cs typeface="+mn-lt"/>
              </a:rPr>
              <a:t>For example, the fact </a:t>
            </a:r>
            <a:r>
              <a:rPr lang="en-US" sz="2600" b="1" dirty="0">
                <a:ea typeface="+mn-lt"/>
                <a:cs typeface="+mn-lt"/>
              </a:rPr>
              <a:t>parent(john, </a:t>
            </a:r>
            <a:r>
              <a:rPr lang="en-US" sz="2600" b="1" dirty="0" err="1">
                <a:ea typeface="+mn-lt"/>
                <a:cs typeface="+mn-lt"/>
              </a:rPr>
              <a:t>sarah</a:t>
            </a:r>
            <a:r>
              <a:rPr lang="en-US" sz="2600" b="1" dirty="0">
                <a:ea typeface="+mn-lt"/>
                <a:cs typeface="+mn-lt"/>
              </a:rPr>
              <a:t>)</a:t>
            </a:r>
            <a:r>
              <a:rPr lang="en-US" sz="2600" dirty="0">
                <a:ea typeface="+mn-lt"/>
                <a:cs typeface="+mn-lt"/>
              </a:rPr>
              <a:t> states that John is the parent of Sarah.</a:t>
            </a:r>
            <a:endParaRPr lang="en-US" sz="2600">
              <a:cs typeface="Calibri" panose="020F0502020204030204"/>
            </a:endParaRPr>
          </a:p>
          <a:p>
            <a:pPr>
              <a:lnSpc>
                <a:spcPct val="110000"/>
              </a:lnSpc>
            </a:pPr>
            <a:r>
              <a:rPr lang="en-US" sz="2600" b="1" dirty="0">
                <a:ea typeface="+mn-lt"/>
                <a:cs typeface="+mn-lt"/>
              </a:rPr>
              <a:t>Rules:</a:t>
            </a:r>
            <a:r>
              <a:rPr lang="en-US" sz="2600" dirty="0">
                <a:ea typeface="+mn-lt"/>
                <a:cs typeface="+mn-lt"/>
              </a:rPr>
              <a:t> </a:t>
            </a:r>
          </a:p>
          <a:p>
            <a:pPr lvl="1">
              <a:lnSpc>
                <a:spcPct val="110000"/>
              </a:lnSpc>
            </a:pPr>
            <a:r>
              <a:rPr lang="en-US" sz="2600" dirty="0">
                <a:ea typeface="+mn-lt"/>
                <a:cs typeface="+mn-lt"/>
              </a:rPr>
              <a:t>A rule is a statement that describes a relationship between facts. </a:t>
            </a:r>
          </a:p>
          <a:p>
            <a:pPr lvl="1">
              <a:lnSpc>
                <a:spcPct val="110000"/>
              </a:lnSpc>
            </a:pPr>
            <a:r>
              <a:rPr lang="en-US" sz="2600" dirty="0">
                <a:ea typeface="+mn-lt"/>
                <a:cs typeface="+mn-lt"/>
              </a:rPr>
              <a:t>In Prolog, rules are expressed as a head and a body separated by the</a:t>
            </a:r>
            <a:r>
              <a:rPr lang="en-US" sz="2600" b="1" dirty="0">
                <a:ea typeface="+mn-lt"/>
                <a:cs typeface="+mn-lt"/>
              </a:rPr>
              <a:t> :- </a:t>
            </a:r>
            <a:r>
              <a:rPr lang="en-US" sz="2600" dirty="0">
                <a:ea typeface="+mn-lt"/>
                <a:cs typeface="+mn-lt"/>
              </a:rPr>
              <a:t>operator. </a:t>
            </a:r>
          </a:p>
          <a:p>
            <a:pPr lvl="1">
              <a:lnSpc>
                <a:spcPct val="110000"/>
              </a:lnSpc>
            </a:pPr>
            <a:r>
              <a:rPr lang="en-US" sz="2600" dirty="0">
                <a:ea typeface="+mn-lt"/>
                <a:cs typeface="+mn-lt"/>
              </a:rPr>
              <a:t>For example, the rule </a:t>
            </a:r>
            <a:r>
              <a:rPr lang="en-US" sz="2600" b="1" dirty="0">
                <a:ea typeface="+mn-lt"/>
                <a:cs typeface="+mn-lt"/>
              </a:rPr>
              <a:t>grandparent(X, Z) :- parent(X, Y), parent(Y, Z)</a:t>
            </a:r>
            <a:r>
              <a:rPr lang="en-US" sz="2600" dirty="0">
                <a:ea typeface="+mn-lt"/>
                <a:cs typeface="+mn-lt"/>
              </a:rPr>
              <a:t> states that X is the grandparent of Z if X is the parent of Y and Y is the parent of Z.</a:t>
            </a:r>
            <a:endParaRPr lang="en-US" sz="2600">
              <a:cs typeface="Calibri"/>
            </a:endParaRPr>
          </a:p>
        </p:txBody>
      </p:sp>
    </p:spTree>
    <p:extLst>
      <p:ext uri="{BB962C8B-B14F-4D97-AF65-F5344CB8AC3E}">
        <p14:creationId xmlns:p14="http://schemas.microsoft.com/office/powerpoint/2010/main" val="386248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950B-520C-DEEF-D094-97DD4DBDFD2D}"/>
              </a:ext>
            </a:extLst>
          </p:cNvPr>
          <p:cNvSpPr>
            <a:spLocks noGrp="1"/>
          </p:cNvSpPr>
          <p:nvPr>
            <p:ph type="title"/>
          </p:nvPr>
        </p:nvSpPr>
        <p:spPr>
          <a:xfrm>
            <a:off x="237186" y="214872"/>
            <a:ext cx="11116614" cy="928465"/>
          </a:xfrm>
        </p:spPr>
        <p:txBody>
          <a:bodyPr/>
          <a:lstStyle/>
          <a:p>
            <a:r>
              <a:rPr lang="en-US" dirty="0">
                <a:cs typeface="Calibri Light"/>
              </a:rPr>
              <a:t>Elements of Prolog</a:t>
            </a:r>
            <a:endParaRPr lang="en-US" dirty="0"/>
          </a:p>
        </p:txBody>
      </p:sp>
      <p:sp>
        <p:nvSpPr>
          <p:cNvPr id="3" name="Content Placeholder 2">
            <a:extLst>
              <a:ext uri="{FF2B5EF4-FFF2-40B4-BE49-F238E27FC236}">
                <a16:creationId xmlns:a16="http://schemas.microsoft.com/office/drawing/2014/main" id="{05D9C03C-9756-DF4C-D48A-B72952134F8F}"/>
              </a:ext>
            </a:extLst>
          </p:cNvPr>
          <p:cNvSpPr>
            <a:spLocks noGrp="1"/>
          </p:cNvSpPr>
          <p:nvPr>
            <p:ph idx="1"/>
          </p:nvPr>
        </p:nvSpPr>
        <p:spPr>
          <a:xfrm>
            <a:off x="183525" y="1149486"/>
            <a:ext cx="11846414" cy="5413843"/>
          </a:xfrm>
        </p:spPr>
        <p:txBody>
          <a:bodyPr vert="horz" lIns="91440" tIns="45720" rIns="91440" bIns="45720" rtlCol="0" anchor="t">
            <a:noAutofit/>
          </a:bodyPr>
          <a:lstStyle/>
          <a:p>
            <a:pPr>
              <a:lnSpc>
                <a:spcPct val="100000"/>
              </a:lnSpc>
            </a:pPr>
            <a:r>
              <a:rPr lang="en-US" sz="2600" b="1" dirty="0">
                <a:ea typeface="+mn-lt"/>
                <a:cs typeface="+mn-lt"/>
              </a:rPr>
              <a:t>Queries: </a:t>
            </a:r>
            <a:endParaRPr lang="en-US" sz="2600" b="1">
              <a:cs typeface="Calibri"/>
            </a:endParaRPr>
          </a:p>
          <a:p>
            <a:pPr lvl="1">
              <a:lnSpc>
                <a:spcPct val="100000"/>
              </a:lnSpc>
            </a:pPr>
            <a:r>
              <a:rPr lang="en-US" sz="2600" dirty="0">
                <a:ea typeface="+mn-lt"/>
                <a:cs typeface="+mn-lt"/>
              </a:rPr>
              <a:t>A query is a question or goal that is posed to the Prolog system. </a:t>
            </a:r>
          </a:p>
          <a:p>
            <a:pPr lvl="1">
              <a:lnSpc>
                <a:spcPct val="100000"/>
              </a:lnSpc>
            </a:pPr>
            <a:r>
              <a:rPr lang="en-US" sz="2600" dirty="0">
                <a:ea typeface="+mn-lt"/>
                <a:cs typeface="+mn-lt"/>
              </a:rPr>
              <a:t>In Prolog, queries are expressed as a predicate name and a set of arguments. </a:t>
            </a:r>
          </a:p>
          <a:p>
            <a:pPr lvl="1">
              <a:lnSpc>
                <a:spcPct val="100000"/>
              </a:lnSpc>
            </a:pPr>
            <a:r>
              <a:rPr lang="en-US" sz="2600" dirty="0">
                <a:ea typeface="+mn-lt"/>
                <a:cs typeface="+mn-lt"/>
              </a:rPr>
              <a:t>The Prolog system then searches for a set of facts and rules that satisfy the query. </a:t>
            </a:r>
          </a:p>
          <a:p>
            <a:pPr lvl="1">
              <a:lnSpc>
                <a:spcPct val="100000"/>
              </a:lnSpc>
            </a:pPr>
            <a:r>
              <a:rPr lang="en-US" sz="2600" dirty="0">
                <a:ea typeface="+mn-lt"/>
                <a:cs typeface="+mn-lt"/>
              </a:rPr>
              <a:t>For example, the query</a:t>
            </a:r>
            <a:r>
              <a:rPr lang="en-US" sz="2600" b="1" dirty="0">
                <a:ea typeface="+mn-lt"/>
                <a:cs typeface="+mn-lt"/>
              </a:rPr>
              <a:t> grandparent(john, </a:t>
            </a:r>
            <a:r>
              <a:rPr lang="en-US" sz="2600" b="1" dirty="0" err="1">
                <a:ea typeface="+mn-lt"/>
                <a:cs typeface="+mn-lt"/>
              </a:rPr>
              <a:t>sarah</a:t>
            </a:r>
            <a:r>
              <a:rPr lang="en-US" sz="2600" b="1" dirty="0">
                <a:ea typeface="+mn-lt"/>
                <a:cs typeface="+mn-lt"/>
              </a:rPr>
              <a:t>)</a:t>
            </a:r>
            <a:r>
              <a:rPr lang="en-US" sz="2600" dirty="0">
                <a:ea typeface="+mn-lt"/>
                <a:cs typeface="+mn-lt"/>
              </a:rPr>
              <a:t> asks if John is the grandparent of Sarah.</a:t>
            </a:r>
            <a:endParaRPr lang="en-US" sz="2600">
              <a:cs typeface="Calibri" panose="020F0502020204030204"/>
            </a:endParaRPr>
          </a:p>
          <a:p>
            <a:pPr>
              <a:lnSpc>
                <a:spcPct val="100000"/>
              </a:lnSpc>
            </a:pPr>
            <a:r>
              <a:rPr lang="en-US" sz="2600" b="1" dirty="0">
                <a:ea typeface="+mn-lt"/>
                <a:cs typeface="+mn-lt"/>
              </a:rPr>
              <a:t>Variables: </a:t>
            </a:r>
          </a:p>
          <a:p>
            <a:pPr lvl="1">
              <a:lnSpc>
                <a:spcPct val="100000"/>
              </a:lnSpc>
            </a:pPr>
            <a:r>
              <a:rPr lang="en-US" sz="2600" dirty="0">
                <a:ea typeface="+mn-lt"/>
                <a:cs typeface="+mn-lt"/>
              </a:rPr>
              <a:t>A variable is a placeholder for an unknown value. </a:t>
            </a:r>
          </a:p>
          <a:p>
            <a:pPr lvl="1">
              <a:lnSpc>
                <a:spcPct val="100000"/>
              </a:lnSpc>
            </a:pPr>
            <a:r>
              <a:rPr lang="en-US" sz="2600" dirty="0">
                <a:ea typeface="+mn-lt"/>
                <a:cs typeface="+mn-lt"/>
              </a:rPr>
              <a:t>variables are denoted by a string of letters starting with an uppercase letter. </a:t>
            </a:r>
          </a:p>
          <a:p>
            <a:pPr lvl="1">
              <a:lnSpc>
                <a:spcPct val="100000"/>
              </a:lnSpc>
            </a:pPr>
            <a:r>
              <a:rPr lang="en-US" sz="2600" dirty="0">
                <a:ea typeface="+mn-lt"/>
                <a:cs typeface="+mn-lt"/>
              </a:rPr>
              <a:t>For example, the query </a:t>
            </a:r>
            <a:r>
              <a:rPr lang="en-US" sz="2600" b="1" dirty="0">
                <a:ea typeface="+mn-lt"/>
                <a:cs typeface="+mn-lt"/>
              </a:rPr>
              <a:t>grandparent(X, </a:t>
            </a:r>
            <a:r>
              <a:rPr lang="en-US" sz="2600" b="1" dirty="0" err="1">
                <a:ea typeface="+mn-lt"/>
                <a:cs typeface="+mn-lt"/>
              </a:rPr>
              <a:t>sarah</a:t>
            </a:r>
            <a:r>
              <a:rPr lang="en-US" sz="2600" b="1" dirty="0">
                <a:ea typeface="+mn-lt"/>
                <a:cs typeface="+mn-lt"/>
              </a:rPr>
              <a:t>) </a:t>
            </a:r>
            <a:r>
              <a:rPr lang="en-US" sz="2600" dirty="0">
                <a:ea typeface="+mn-lt"/>
                <a:cs typeface="+mn-lt"/>
              </a:rPr>
              <a:t>asks for any grandparent of Sarah, and X is the variable that will be bound to the actual grandparent.</a:t>
            </a:r>
            <a:endParaRPr lang="en-US" sz="2600">
              <a:cs typeface="Calibri"/>
            </a:endParaRPr>
          </a:p>
        </p:txBody>
      </p:sp>
    </p:spTree>
    <p:extLst>
      <p:ext uri="{BB962C8B-B14F-4D97-AF65-F5344CB8AC3E}">
        <p14:creationId xmlns:p14="http://schemas.microsoft.com/office/powerpoint/2010/main" val="365303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950B-520C-DEEF-D094-97DD4DBDFD2D}"/>
              </a:ext>
            </a:extLst>
          </p:cNvPr>
          <p:cNvSpPr>
            <a:spLocks noGrp="1"/>
          </p:cNvSpPr>
          <p:nvPr>
            <p:ph type="title"/>
          </p:nvPr>
        </p:nvSpPr>
        <p:spPr>
          <a:xfrm>
            <a:off x="323045" y="214872"/>
            <a:ext cx="11030755" cy="928465"/>
          </a:xfrm>
        </p:spPr>
        <p:txBody>
          <a:bodyPr/>
          <a:lstStyle/>
          <a:p>
            <a:r>
              <a:rPr lang="en-US" dirty="0">
                <a:cs typeface="Calibri Light"/>
              </a:rPr>
              <a:t>Elements of Prolog</a:t>
            </a:r>
            <a:endParaRPr lang="en-US" dirty="0"/>
          </a:p>
        </p:txBody>
      </p:sp>
      <p:sp>
        <p:nvSpPr>
          <p:cNvPr id="3" name="Content Placeholder 2">
            <a:extLst>
              <a:ext uri="{FF2B5EF4-FFF2-40B4-BE49-F238E27FC236}">
                <a16:creationId xmlns:a16="http://schemas.microsoft.com/office/drawing/2014/main" id="{05D9C03C-9756-DF4C-D48A-B72952134F8F}"/>
              </a:ext>
            </a:extLst>
          </p:cNvPr>
          <p:cNvSpPr>
            <a:spLocks noGrp="1"/>
          </p:cNvSpPr>
          <p:nvPr>
            <p:ph idx="1"/>
          </p:nvPr>
        </p:nvSpPr>
        <p:spPr>
          <a:xfrm>
            <a:off x="408905" y="1149486"/>
            <a:ext cx="11621034" cy="5413843"/>
          </a:xfrm>
        </p:spPr>
        <p:txBody>
          <a:bodyPr vert="horz" lIns="91440" tIns="45720" rIns="91440" bIns="45720" rtlCol="0" anchor="t">
            <a:noAutofit/>
          </a:bodyPr>
          <a:lstStyle/>
          <a:p>
            <a:pPr>
              <a:lnSpc>
                <a:spcPct val="100000"/>
              </a:lnSpc>
            </a:pPr>
            <a:r>
              <a:rPr lang="en-US" sz="2400" b="1" dirty="0">
                <a:ea typeface="+mn-lt"/>
                <a:cs typeface="+mn-lt"/>
              </a:rPr>
              <a:t>Backtracking: </a:t>
            </a:r>
            <a:endParaRPr lang="en-US" sz="2400" b="1">
              <a:cs typeface="Calibri"/>
            </a:endParaRPr>
          </a:p>
          <a:p>
            <a:pPr lvl="1">
              <a:lnSpc>
                <a:spcPct val="100000"/>
              </a:lnSpc>
            </a:pPr>
            <a:r>
              <a:rPr lang="en-US" dirty="0">
                <a:ea typeface="+mn-lt"/>
                <a:cs typeface="+mn-lt"/>
              </a:rPr>
              <a:t>Backtracking is a mechanism that allows the Prolog system to search for multiple solutions to a query. </a:t>
            </a:r>
          </a:p>
          <a:p>
            <a:pPr lvl="1">
              <a:lnSpc>
                <a:spcPct val="100000"/>
              </a:lnSpc>
            </a:pPr>
            <a:r>
              <a:rPr lang="en-US" dirty="0">
                <a:ea typeface="+mn-lt"/>
                <a:cs typeface="+mn-lt"/>
              </a:rPr>
              <a:t>When a solution is found, the Prolog system can backtrack to explore other possible solutions. </a:t>
            </a:r>
          </a:p>
          <a:p>
            <a:pPr lvl="1">
              <a:lnSpc>
                <a:spcPct val="100000"/>
              </a:lnSpc>
            </a:pPr>
            <a:r>
              <a:rPr lang="en-US" dirty="0">
                <a:ea typeface="+mn-lt"/>
                <a:cs typeface="+mn-lt"/>
              </a:rPr>
              <a:t>This is often used in Prolog programming to find all possible solutions to a problem.</a:t>
            </a:r>
            <a:endParaRPr lang="en-US">
              <a:cs typeface="Calibri" panose="020F0502020204030204"/>
            </a:endParaRPr>
          </a:p>
          <a:p>
            <a:pPr>
              <a:lnSpc>
                <a:spcPct val="100000"/>
              </a:lnSpc>
            </a:pPr>
            <a:r>
              <a:rPr lang="en-US" sz="2400" b="1" dirty="0">
                <a:ea typeface="+mn-lt"/>
                <a:cs typeface="+mn-lt"/>
              </a:rPr>
              <a:t>Unification: </a:t>
            </a:r>
          </a:p>
          <a:p>
            <a:pPr lvl="1">
              <a:lnSpc>
                <a:spcPct val="100000"/>
              </a:lnSpc>
            </a:pPr>
            <a:r>
              <a:rPr lang="en-US" dirty="0">
                <a:ea typeface="+mn-lt"/>
                <a:cs typeface="+mn-lt"/>
              </a:rPr>
              <a:t>Unification is the process by which the Prolog system attempts to match a query with a fact or rule. </a:t>
            </a:r>
          </a:p>
          <a:p>
            <a:pPr lvl="1">
              <a:lnSpc>
                <a:spcPct val="100000"/>
              </a:lnSpc>
            </a:pPr>
            <a:r>
              <a:rPr lang="en-US" dirty="0">
                <a:ea typeface="+mn-lt"/>
                <a:cs typeface="+mn-lt"/>
              </a:rPr>
              <a:t>If the query and the fact or rule can be unified, then the Prolog system can use the fact or rule to satisfy the query. </a:t>
            </a:r>
          </a:p>
          <a:p>
            <a:pPr lvl="1">
              <a:lnSpc>
                <a:spcPct val="100000"/>
              </a:lnSpc>
            </a:pPr>
            <a:r>
              <a:rPr lang="en-US" dirty="0">
                <a:ea typeface="+mn-lt"/>
                <a:cs typeface="+mn-lt"/>
              </a:rPr>
              <a:t>Unification is based on the matching of terms, which are expressions that can be constants, variables, or complex structures.</a:t>
            </a:r>
            <a:endParaRPr lang="en-US">
              <a:cs typeface="Calibri"/>
            </a:endParaRPr>
          </a:p>
        </p:txBody>
      </p:sp>
    </p:spTree>
    <p:extLst>
      <p:ext uri="{BB962C8B-B14F-4D97-AF65-F5344CB8AC3E}">
        <p14:creationId xmlns:p14="http://schemas.microsoft.com/office/powerpoint/2010/main" val="211846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FD04-8F71-EAFF-FB70-8EAFA1B03F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07D3E7-1CAE-63C7-4E0E-CC99B3788C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306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97D7E8D-FEDF-A761-1736-5574BF285DEA}"/>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cs typeface="Calibri Light"/>
              </a:rPr>
              <a:t>What is Prolog?</a:t>
            </a:r>
            <a:endParaRPr lang="en-US" dirty="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60A1DB-B89F-ADC6-359D-159D66CB6EED}"/>
              </a:ext>
            </a:extLst>
          </p:cNvPr>
          <p:cNvSpPr>
            <a:spLocks noGrp="1"/>
          </p:cNvSpPr>
          <p:nvPr>
            <p:ph idx="1"/>
          </p:nvPr>
        </p:nvSpPr>
        <p:spPr>
          <a:xfrm>
            <a:off x="491146" y="2184310"/>
            <a:ext cx="11531679" cy="4513522"/>
          </a:xfrm>
        </p:spPr>
        <p:txBody>
          <a:bodyPr vert="horz" lIns="91440" tIns="45720" rIns="91440" bIns="45720" rtlCol="0" anchor="t">
            <a:noAutofit/>
          </a:bodyPr>
          <a:lstStyle/>
          <a:p>
            <a:r>
              <a:rPr lang="en-US" dirty="0">
                <a:solidFill>
                  <a:schemeClr val="bg1"/>
                </a:solidFill>
                <a:ea typeface="+mn-lt"/>
                <a:cs typeface="+mn-lt"/>
              </a:rPr>
              <a:t>Prolog is a logical and declarative programming language that was developed in the early 1970s in France. </a:t>
            </a:r>
            <a:endParaRPr lang="en-US">
              <a:solidFill>
                <a:schemeClr val="bg1"/>
              </a:solidFill>
            </a:endParaRPr>
          </a:p>
          <a:p>
            <a:r>
              <a:rPr lang="en-US" dirty="0">
                <a:solidFill>
                  <a:schemeClr val="bg1"/>
                </a:solidFill>
                <a:ea typeface="+mn-lt"/>
                <a:cs typeface="+mn-lt"/>
              </a:rPr>
              <a:t>The name "Prolog" is short for </a:t>
            </a:r>
            <a:r>
              <a:rPr lang="en-US" b="1" dirty="0" err="1">
                <a:solidFill>
                  <a:schemeClr val="bg1"/>
                </a:solidFill>
                <a:ea typeface="+mn-lt"/>
                <a:cs typeface="+mn-lt"/>
              </a:rPr>
              <a:t>PROgramming</a:t>
            </a:r>
            <a:r>
              <a:rPr lang="en-US" b="1" dirty="0">
                <a:solidFill>
                  <a:schemeClr val="bg1"/>
                </a:solidFill>
                <a:ea typeface="+mn-lt"/>
                <a:cs typeface="+mn-lt"/>
              </a:rPr>
              <a:t> in </a:t>
            </a:r>
            <a:r>
              <a:rPr lang="en-US" b="1" dirty="0" err="1">
                <a:solidFill>
                  <a:schemeClr val="bg1"/>
                </a:solidFill>
                <a:ea typeface="+mn-lt"/>
                <a:cs typeface="+mn-lt"/>
              </a:rPr>
              <a:t>LOGic</a:t>
            </a:r>
            <a:r>
              <a:rPr lang="en-US" b="1" dirty="0">
                <a:solidFill>
                  <a:schemeClr val="bg1"/>
                </a:solidFill>
                <a:ea typeface="+mn-lt"/>
                <a:cs typeface="+mn-lt"/>
              </a:rPr>
              <a:t>.</a:t>
            </a:r>
            <a:endParaRPr lang="en-US">
              <a:solidFill>
                <a:schemeClr val="bg1"/>
              </a:solidFill>
            </a:endParaRPr>
          </a:p>
          <a:p>
            <a:r>
              <a:rPr lang="en-US" dirty="0">
                <a:solidFill>
                  <a:schemeClr val="bg1"/>
                </a:solidFill>
                <a:ea typeface="+mn-lt"/>
                <a:cs typeface="+mn-lt"/>
              </a:rPr>
              <a:t>Prolog is a major example of a fourth-generation programming language that supports the declarative programming paradigm.</a:t>
            </a:r>
          </a:p>
          <a:p>
            <a:r>
              <a:rPr lang="en-US" dirty="0">
                <a:solidFill>
                  <a:schemeClr val="bg1"/>
                </a:solidFill>
                <a:ea typeface="+mn-lt"/>
                <a:cs typeface="+mn-lt"/>
              </a:rPr>
              <a:t>In a declarative language like Prolog, the programmer specifies a goal to be achieved, and the Prolog system works out how to achieve it. </a:t>
            </a:r>
          </a:p>
          <a:p>
            <a:r>
              <a:rPr lang="en-US" dirty="0">
                <a:solidFill>
                  <a:schemeClr val="bg1"/>
                </a:solidFill>
                <a:ea typeface="+mn-lt"/>
                <a:cs typeface="+mn-lt"/>
              </a:rPr>
              <a:t>This is in contrast to imperative languages, where the programmer specifies how to achieve a goal.</a:t>
            </a:r>
            <a:endParaRPr lang="en-US">
              <a:solidFill>
                <a:schemeClr val="bg1"/>
              </a:solidFill>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79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97D7E8D-FEDF-A761-1736-5574BF285DEA}"/>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cs typeface="Calibri Light"/>
              </a:rPr>
              <a:t>What is Prolog?</a:t>
            </a:r>
            <a:endParaRPr lang="en-US" dirty="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60A1DB-B89F-ADC6-359D-159D66CB6EED}"/>
              </a:ext>
            </a:extLst>
          </p:cNvPr>
          <p:cNvSpPr>
            <a:spLocks noGrp="1"/>
          </p:cNvSpPr>
          <p:nvPr>
            <p:ph idx="1"/>
          </p:nvPr>
        </p:nvSpPr>
        <p:spPr>
          <a:xfrm>
            <a:off x="480413" y="2184310"/>
            <a:ext cx="11392159" cy="4513522"/>
          </a:xfrm>
        </p:spPr>
        <p:txBody>
          <a:bodyPr vert="horz" lIns="91440" tIns="45720" rIns="91440" bIns="45720" rtlCol="0" anchor="t">
            <a:noAutofit/>
          </a:bodyPr>
          <a:lstStyle/>
          <a:p>
            <a:r>
              <a:rPr lang="en-US" dirty="0">
                <a:solidFill>
                  <a:schemeClr val="bg1"/>
                </a:solidFill>
                <a:ea typeface="+mn-lt"/>
                <a:cs typeface="+mn-lt"/>
              </a:rPr>
              <a:t>Prolog is well-suited for solving problems that can be expressed as logical statements, and it can perform automated reasoning to deduce logical consequences from a set of facts and rules.</a:t>
            </a:r>
            <a:endParaRPr lang="en-US">
              <a:solidFill>
                <a:schemeClr val="bg1"/>
              </a:solidFill>
              <a:cs typeface="Calibri"/>
            </a:endParaRPr>
          </a:p>
          <a:p>
            <a:r>
              <a:rPr lang="en-US" dirty="0">
                <a:solidFill>
                  <a:schemeClr val="bg1"/>
                </a:solidFill>
                <a:ea typeface="+mn-lt"/>
                <a:cs typeface="+mn-lt"/>
              </a:rPr>
              <a:t>Prolog has had a major influence on other areas of computer science, such as relational databases. </a:t>
            </a:r>
          </a:p>
          <a:p>
            <a:r>
              <a:rPr lang="en-US" dirty="0">
                <a:solidFill>
                  <a:schemeClr val="bg1"/>
                </a:solidFill>
                <a:ea typeface="+mn-lt"/>
                <a:cs typeface="+mn-lt"/>
              </a:rPr>
              <a:t>The idea of using logic to query databases owes something to the principles of Prolog.</a:t>
            </a:r>
            <a:endParaRPr lang="en-US">
              <a:solidFill>
                <a:schemeClr val="bg1"/>
              </a:solidFill>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74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58" name="Straight Connector 37">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4" name="Oval 43">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2">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4" name="Straight Connector 53">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54">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9" name="Rectangle 58">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2" name="Straight Connector 61">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97D7E8D-FEDF-A761-1736-5574BF285DEA}"/>
              </a:ext>
            </a:extLst>
          </p:cNvPr>
          <p:cNvSpPr>
            <a:spLocks noGrp="1"/>
          </p:cNvSpPr>
          <p:nvPr>
            <p:ph type="title"/>
          </p:nvPr>
        </p:nvSpPr>
        <p:spPr>
          <a:xfrm>
            <a:off x="630936" y="495992"/>
            <a:ext cx="4195140" cy="5638831"/>
          </a:xfrm>
          <a:noFill/>
        </p:spPr>
        <p:txBody>
          <a:bodyPr anchor="ctr">
            <a:normAutofit/>
          </a:bodyPr>
          <a:lstStyle/>
          <a:p>
            <a:r>
              <a:rPr lang="en-US" sz="4800">
                <a:cs typeface="Calibri Light"/>
              </a:rPr>
              <a:t>Application of Prolog</a:t>
            </a:r>
            <a:endParaRPr lang="en-US" sz="4800"/>
          </a:p>
        </p:txBody>
      </p:sp>
      <p:graphicFrame>
        <p:nvGraphicFramePr>
          <p:cNvPr id="29" name="Content Placeholder 2">
            <a:extLst>
              <a:ext uri="{FF2B5EF4-FFF2-40B4-BE49-F238E27FC236}">
                <a16:creationId xmlns:a16="http://schemas.microsoft.com/office/drawing/2014/main" id="{A74A90BC-8897-B231-5A68-7141A52869FD}"/>
              </a:ext>
            </a:extLst>
          </p:cNvPr>
          <p:cNvGraphicFramePr>
            <a:graphicFrameLocks noGrp="1"/>
          </p:cNvGraphicFramePr>
          <p:nvPr>
            <p:ph idx="1"/>
            <p:extLst>
              <p:ext uri="{D42A27DB-BD31-4B8C-83A1-F6EECF244321}">
                <p14:modId xmlns:p14="http://schemas.microsoft.com/office/powerpoint/2010/main" val="296290506"/>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1631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7713306-6B2A-338D-AE08-2BA2B563D5D8}"/>
              </a:ext>
            </a:extLst>
          </p:cNvPr>
          <p:cNvPicPr>
            <a:picLocks noChangeAspect="1"/>
          </p:cNvPicPr>
          <p:nvPr/>
        </p:nvPicPr>
        <p:blipFill rotWithShape="1">
          <a:blip r:embed="rId2">
            <a:alphaModFix amt="35000"/>
          </a:blip>
          <a:srcRect t="626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9F234F43-053B-F52B-6F10-DFC407BF6533}"/>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GNU Prolog - Installation</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5DF94788-9E74-3E81-B555-01797DC776F2}"/>
              </a:ext>
            </a:extLst>
          </p:cNvPr>
          <p:cNvGraphicFramePr>
            <a:graphicFrameLocks noGrp="1"/>
          </p:cNvGraphicFramePr>
          <p:nvPr>
            <p:ph idx="1"/>
            <p:extLst>
              <p:ext uri="{D42A27DB-BD31-4B8C-83A1-F6EECF244321}">
                <p14:modId xmlns:p14="http://schemas.microsoft.com/office/powerpoint/2010/main" val="41778382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64835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2"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a:extLst>
              <a:ext uri="{FF2B5EF4-FFF2-40B4-BE49-F238E27FC236}">
                <a16:creationId xmlns:a16="http://schemas.microsoft.com/office/drawing/2014/main" id="{B34683E1-16E3-B9F6-0E65-6390D45F7BBE}"/>
              </a:ext>
            </a:extLst>
          </p:cNvPr>
          <p:cNvPicPr>
            <a:picLocks noChangeAspect="1"/>
          </p:cNvPicPr>
          <p:nvPr/>
        </p:nvPicPr>
        <p:blipFill>
          <a:blip r:embed="rId2"/>
          <a:stretch>
            <a:fillRect/>
          </a:stretch>
        </p:blipFill>
        <p:spPr>
          <a:xfrm>
            <a:off x="99512" y="2686221"/>
            <a:ext cx="5752983" cy="1766394"/>
          </a:xfrm>
          <a:prstGeom prst="rect">
            <a:avLst/>
          </a:prstGeom>
        </p:spPr>
      </p:pic>
      <p:grpSp>
        <p:nvGrpSpPr>
          <p:cNvPr id="15" name="Group 1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6" name="Freeform: Shape 1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E804082-D2CA-B819-C685-CDE3A10026C5}"/>
              </a:ext>
            </a:extLst>
          </p:cNvPr>
          <p:cNvSpPr>
            <a:spLocks noGrp="1"/>
          </p:cNvSpPr>
          <p:nvPr>
            <p:ph type="title"/>
          </p:nvPr>
        </p:nvSpPr>
        <p:spPr>
          <a:xfrm>
            <a:off x="786384" y="576072"/>
            <a:ext cx="10377484" cy="1546533"/>
          </a:xfrm>
        </p:spPr>
        <p:txBody>
          <a:bodyPr anchor="t">
            <a:normAutofit/>
          </a:bodyPr>
          <a:lstStyle/>
          <a:p>
            <a:r>
              <a:rPr lang="en-US" sz="4800">
                <a:solidFill>
                  <a:schemeClr val="bg1"/>
                </a:solidFill>
                <a:cs typeface="Calibri Light"/>
              </a:rPr>
              <a:t>First Program in Prolog</a:t>
            </a:r>
            <a:endParaRPr lang="en-US" sz="4800">
              <a:solidFill>
                <a:schemeClr val="bg1"/>
              </a:solidFill>
            </a:endParaRPr>
          </a:p>
        </p:txBody>
      </p:sp>
      <p:sp>
        <p:nvSpPr>
          <p:cNvPr id="3" name="Content Placeholder 2">
            <a:extLst>
              <a:ext uri="{FF2B5EF4-FFF2-40B4-BE49-F238E27FC236}">
                <a16:creationId xmlns:a16="http://schemas.microsoft.com/office/drawing/2014/main" id="{1B381C8A-FBF7-417F-894F-1A3B47271FBC}"/>
              </a:ext>
            </a:extLst>
          </p:cNvPr>
          <p:cNvSpPr>
            <a:spLocks noGrp="1"/>
          </p:cNvSpPr>
          <p:nvPr>
            <p:ph idx="1"/>
          </p:nvPr>
        </p:nvSpPr>
        <p:spPr>
          <a:xfrm>
            <a:off x="5970719" y="1285133"/>
            <a:ext cx="6116134" cy="5459359"/>
          </a:xfrm>
        </p:spPr>
        <p:txBody>
          <a:bodyPr vert="horz" lIns="91440" tIns="45720" rIns="91440" bIns="45720" rtlCol="0" anchor="ctr">
            <a:normAutofit/>
          </a:bodyPr>
          <a:lstStyle/>
          <a:p>
            <a:r>
              <a:rPr lang="en-US" sz="2400" dirty="0">
                <a:solidFill>
                  <a:schemeClr val="bg1"/>
                </a:solidFill>
                <a:ea typeface="+mn-lt"/>
                <a:cs typeface="+mn-lt"/>
              </a:rPr>
              <a:t>In this program, we define a predicate called </a:t>
            </a:r>
            <a:r>
              <a:rPr lang="en-US" sz="2400" dirty="0" err="1">
                <a:solidFill>
                  <a:schemeClr val="bg1"/>
                </a:solidFill>
                <a:ea typeface="+mn-lt"/>
                <a:cs typeface="+mn-lt"/>
              </a:rPr>
              <a:t>hello_world</a:t>
            </a:r>
            <a:r>
              <a:rPr lang="en-US" sz="2400" dirty="0">
                <a:solidFill>
                  <a:schemeClr val="bg1"/>
                </a:solidFill>
                <a:ea typeface="+mn-lt"/>
                <a:cs typeface="+mn-lt"/>
              </a:rPr>
              <a:t>. When this predicate is called, it will write the message "Hello World" to the console and then move to a new line.</a:t>
            </a:r>
          </a:p>
          <a:p>
            <a:r>
              <a:rPr lang="en-US" sz="2400" dirty="0">
                <a:solidFill>
                  <a:schemeClr val="bg1"/>
                </a:solidFill>
                <a:ea typeface="+mn-lt"/>
                <a:cs typeface="+mn-lt"/>
              </a:rPr>
              <a:t>To run this program, you can save the code to a file with the .pl extension, such as hello_world.pl, and then load it into the GNU Prolog interpreter by typing: consult('hello_world.pl').</a:t>
            </a:r>
          </a:p>
          <a:p>
            <a:r>
              <a:rPr lang="en-US" sz="2400" dirty="0">
                <a:solidFill>
                  <a:schemeClr val="bg1"/>
                </a:solidFill>
                <a:ea typeface="+mn-lt"/>
                <a:cs typeface="+mn-lt"/>
              </a:rPr>
              <a:t>This will load the program into the interpreter. To run the </a:t>
            </a:r>
            <a:r>
              <a:rPr lang="en-US" sz="2400" dirty="0" err="1">
                <a:solidFill>
                  <a:schemeClr val="bg1"/>
                </a:solidFill>
                <a:ea typeface="+mn-lt"/>
                <a:cs typeface="+mn-lt"/>
              </a:rPr>
              <a:t>hello_world</a:t>
            </a:r>
            <a:r>
              <a:rPr lang="en-US" sz="2400" dirty="0">
                <a:solidFill>
                  <a:schemeClr val="bg1"/>
                </a:solidFill>
                <a:ea typeface="+mn-lt"/>
                <a:cs typeface="+mn-lt"/>
              </a:rPr>
              <a:t> predicate</a:t>
            </a:r>
          </a:p>
        </p:txBody>
      </p:sp>
    </p:spTree>
    <p:extLst>
      <p:ext uri="{BB962C8B-B14F-4D97-AF65-F5344CB8AC3E}">
        <p14:creationId xmlns:p14="http://schemas.microsoft.com/office/powerpoint/2010/main" val="169337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81EC-2ADB-2DA4-927F-1DDA6FFCAD9D}"/>
              </a:ext>
            </a:extLst>
          </p:cNvPr>
          <p:cNvSpPr>
            <a:spLocks noGrp="1"/>
          </p:cNvSpPr>
          <p:nvPr>
            <p:ph type="title"/>
          </p:nvPr>
        </p:nvSpPr>
        <p:spPr>
          <a:xfrm>
            <a:off x="462567" y="365125"/>
            <a:ext cx="10891233" cy="1347027"/>
          </a:xfrm>
        </p:spPr>
        <p:txBody>
          <a:bodyPr/>
          <a:lstStyle/>
          <a:p>
            <a:r>
              <a:rPr lang="en-US" dirty="0">
                <a:cs typeface="Calibri Light"/>
              </a:rPr>
              <a:t>Predicate vs Function</a:t>
            </a:r>
            <a:endParaRPr lang="en-US" dirty="0"/>
          </a:p>
        </p:txBody>
      </p:sp>
      <p:sp>
        <p:nvSpPr>
          <p:cNvPr id="3" name="Content Placeholder 2">
            <a:extLst>
              <a:ext uri="{FF2B5EF4-FFF2-40B4-BE49-F238E27FC236}">
                <a16:creationId xmlns:a16="http://schemas.microsoft.com/office/drawing/2014/main" id="{5523D0AE-86FE-2DB1-1A7C-00C012D28CDB}"/>
              </a:ext>
            </a:extLst>
          </p:cNvPr>
          <p:cNvSpPr>
            <a:spLocks noGrp="1"/>
          </p:cNvSpPr>
          <p:nvPr>
            <p:ph idx="1"/>
          </p:nvPr>
        </p:nvSpPr>
        <p:spPr>
          <a:xfrm>
            <a:off x="376708" y="1825625"/>
            <a:ext cx="11395655" cy="4351338"/>
          </a:xfrm>
        </p:spPr>
        <p:txBody>
          <a:bodyPr vert="horz" lIns="91440" tIns="45720" rIns="91440" bIns="45720" rtlCol="0" anchor="t">
            <a:normAutofit/>
          </a:bodyPr>
          <a:lstStyle/>
          <a:p>
            <a:r>
              <a:rPr lang="en-US" dirty="0">
                <a:ea typeface="+mn-lt"/>
                <a:cs typeface="+mn-lt"/>
              </a:rPr>
              <a:t>In Prolog, a predicate can be thought of as a combination of a function and a relation.</a:t>
            </a:r>
          </a:p>
          <a:p>
            <a:r>
              <a:rPr lang="en-US" dirty="0">
                <a:ea typeface="+mn-lt"/>
                <a:cs typeface="+mn-lt"/>
              </a:rPr>
              <a:t>A predicate can have input arguments, which correspond to the parameters of a function, and it can have output values, which correspond to the return value of a function. </a:t>
            </a:r>
          </a:p>
          <a:p>
            <a:r>
              <a:rPr lang="en-US" dirty="0">
                <a:ea typeface="+mn-lt"/>
                <a:cs typeface="+mn-lt"/>
              </a:rPr>
              <a:t>However, unlike a function, a predicate does not necessarily compute a result from its input arguments. </a:t>
            </a:r>
          </a:p>
          <a:p>
            <a:r>
              <a:rPr lang="en-US" dirty="0">
                <a:ea typeface="+mn-lt"/>
                <a:cs typeface="+mn-lt"/>
              </a:rPr>
              <a:t>Instead, it defines a relationship between its arguments, which can be queried by the Prolog system.</a:t>
            </a:r>
            <a:endParaRPr lang="en-US" dirty="0">
              <a:cs typeface="Calibri"/>
            </a:endParaRPr>
          </a:p>
        </p:txBody>
      </p:sp>
    </p:spTree>
    <p:extLst>
      <p:ext uri="{BB962C8B-B14F-4D97-AF65-F5344CB8AC3E}">
        <p14:creationId xmlns:p14="http://schemas.microsoft.com/office/powerpoint/2010/main" val="312499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81EC-2ADB-2DA4-927F-1DDA6FFCAD9D}"/>
              </a:ext>
            </a:extLst>
          </p:cNvPr>
          <p:cNvSpPr>
            <a:spLocks noGrp="1"/>
          </p:cNvSpPr>
          <p:nvPr>
            <p:ph type="title"/>
          </p:nvPr>
        </p:nvSpPr>
        <p:spPr>
          <a:xfrm>
            <a:off x="387440" y="365125"/>
            <a:ext cx="10966360" cy="1336295"/>
          </a:xfrm>
        </p:spPr>
        <p:txBody>
          <a:bodyPr/>
          <a:lstStyle/>
          <a:p>
            <a:r>
              <a:rPr lang="en-US" dirty="0">
                <a:cs typeface="Calibri Light"/>
              </a:rPr>
              <a:t>Predicate vs Function</a:t>
            </a:r>
            <a:endParaRPr lang="en-US" dirty="0"/>
          </a:p>
        </p:txBody>
      </p:sp>
      <p:sp>
        <p:nvSpPr>
          <p:cNvPr id="3" name="Content Placeholder 2">
            <a:extLst>
              <a:ext uri="{FF2B5EF4-FFF2-40B4-BE49-F238E27FC236}">
                <a16:creationId xmlns:a16="http://schemas.microsoft.com/office/drawing/2014/main" id="{5523D0AE-86FE-2DB1-1A7C-00C012D28CDB}"/>
              </a:ext>
            </a:extLst>
          </p:cNvPr>
          <p:cNvSpPr>
            <a:spLocks noGrp="1"/>
          </p:cNvSpPr>
          <p:nvPr>
            <p:ph idx="1"/>
          </p:nvPr>
        </p:nvSpPr>
        <p:spPr>
          <a:xfrm>
            <a:off x="387440" y="1825625"/>
            <a:ext cx="10966360" cy="4351338"/>
          </a:xfrm>
        </p:spPr>
        <p:txBody>
          <a:bodyPr vert="horz" lIns="91440" tIns="45720" rIns="91440" bIns="45720" rtlCol="0" anchor="t">
            <a:normAutofit/>
          </a:bodyPr>
          <a:lstStyle/>
          <a:p>
            <a:r>
              <a:rPr lang="en-US" dirty="0">
                <a:ea typeface="+mn-lt"/>
                <a:cs typeface="+mn-lt"/>
              </a:rPr>
              <a:t>In Prolog, predicates can have multiple solutions, whereas functions typically have only one output value. </a:t>
            </a:r>
            <a:endParaRPr lang="en-US" dirty="0"/>
          </a:p>
          <a:p>
            <a:r>
              <a:rPr lang="en-US" dirty="0">
                <a:ea typeface="+mn-lt"/>
                <a:cs typeface="+mn-lt"/>
              </a:rPr>
              <a:t>Additionally, predicates can use backtracking to search for multiple solutions, which is not possible with functions.</a:t>
            </a:r>
            <a:endParaRPr lang="en-US" dirty="0"/>
          </a:p>
          <a:p>
            <a:r>
              <a:rPr lang="en-US" dirty="0">
                <a:ea typeface="+mn-lt"/>
                <a:cs typeface="+mn-lt"/>
              </a:rPr>
              <a:t>So, while there are similarities between predicates and functions, they are not exactly the same thing. </a:t>
            </a:r>
          </a:p>
          <a:p>
            <a:r>
              <a:rPr lang="en-US" dirty="0">
                <a:ea typeface="+mn-lt"/>
                <a:cs typeface="+mn-lt"/>
              </a:rPr>
              <a:t>Predicates are a fundamental concept in Prolog and represent a way of defining relationships between values, rather than computing values from input arguments.</a:t>
            </a:r>
            <a:endParaRPr lang="en-US" dirty="0"/>
          </a:p>
        </p:txBody>
      </p:sp>
    </p:spTree>
    <p:extLst>
      <p:ext uri="{BB962C8B-B14F-4D97-AF65-F5344CB8AC3E}">
        <p14:creationId xmlns:p14="http://schemas.microsoft.com/office/powerpoint/2010/main" val="224840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81EC-2ADB-2DA4-927F-1DDA6FFCAD9D}"/>
              </a:ext>
            </a:extLst>
          </p:cNvPr>
          <p:cNvSpPr>
            <a:spLocks noGrp="1"/>
          </p:cNvSpPr>
          <p:nvPr>
            <p:ph type="title"/>
          </p:nvPr>
        </p:nvSpPr>
        <p:spPr>
          <a:xfrm>
            <a:off x="430370" y="365125"/>
            <a:ext cx="10923430" cy="1336295"/>
          </a:xfrm>
        </p:spPr>
        <p:txBody>
          <a:bodyPr/>
          <a:lstStyle/>
          <a:p>
            <a:r>
              <a:rPr lang="en-US" dirty="0">
                <a:cs typeface="Calibri Light"/>
              </a:rPr>
              <a:t>Predicate in Prolog</a:t>
            </a:r>
            <a:endParaRPr lang="en-US" dirty="0"/>
          </a:p>
        </p:txBody>
      </p:sp>
      <p:sp>
        <p:nvSpPr>
          <p:cNvPr id="3" name="Content Placeholder 2">
            <a:extLst>
              <a:ext uri="{FF2B5EF4-FFF2-40B4-BE49-F238E27FC236}">
                <a16:creationId xmlns:a16="http://schemas.microsoft.com/office/drawing/2014/main" id="{5523D0AE-86FE-2DB1-1A7C-00C012D28CDB}"/>
              </a:ext>
            </a:extLst>
          </p:cNvPr>
          <p:cNvSpPr>
            <a:spLocks noGrp="1"/>
          </p:cNvSpPr>
          <p:nvPr>
            <p:ph idx="1"/>
          </p:nvPr>
        </p:nvSpPr>
        <p:spPr>
          <a:xfrm>
            <a:off x="419637" y="1836356"/>
            <a:ext cx="11438585" cy="4802099"/>
          </a:xfrm>
        </p:spPr>
        <p:txBody>
          <a:bodyPr vert="horz" lIns="91440" tIns="45720" rIns="91440" bIns="45720" rtlCol="0" anchor="t">
            <a:normAutofit/>
          </a:bodyPr>
          <a:lstStyle/>
          <a:p>
            <a:r>
              <a:rPr lang="en-US" sz="2600" dirty="0">
                <a:ea typeface="+mn-lt"/>
                <a:cs typeface="+mn-lt"/>
              </a:rPr>
              <a:t>In Prolog, a predicate is a logical statement that defines a relationship between one or more arguments. </a:t>
            </a:r>
            <a:endParaRPr lang="en-US" sz="2600">
              <a:cs typeface="Calibri"/>
            </a:endParaRPr>
          </a:p>
          <a:p>
            <a:r>
              <a:rPr lang="en-US" sz="2600" dirty="0">
                <a:ea typeface="+mn-lt"/>
                <a:cs typeface="+mn-lt"/>
              </a:rPr>
              <a:t>It is a fundamental building block of Prolog programs and represents a piece of knowledge or information that the Prolog system can reason about.</a:t>
            </a:r>
          </a:p>
          <a:p>
            <a:r>
              <a:rPr lang="en-US" sz="2600" b="1" i="1" dirty="0" err="1">
                <a:cs typeface="Calibri" panose="020F0502020204030204"/>
              </a:rPr>
              <a:t>Eg</a:t>
            </a:r>
            <a:r>
              <a:rPr lang="en-US" sz="2600" b="1" i="1" dirty="0">
                <a:cs typeface="Calibri" panose="020F0502020204030204"/>
              </a:rPr>
              <a:t>: </a:t>
            </a:r>
            <a:r>
              <a:rPr lang="en-US" sz="2600" b="1" i="1" dirty="0" err="1">
                <a:ea typeface="+mn-lt"/>
                <a:cs typeface="+mn-lt"/>
              </a:rPr>
              <a:t>predicate_name</a:t>
            </a:r>
            <a:r>
              <a:rPr lang="en-US" sz="2600" b="1" i="1" dirty="0">
                <a:ea typeface="+mn-lt"/>
                <a:cs typeface="+mn-lt"/>
              </a:rPr>
              <a:t>(argument1, argument2, ..., </a:t>
            </a:r>
            <a:r>
              <a:rPr lang="en-US" sz="2600" b="1" i="1" dirty="0" err="1">
                <a:ea typeface="+mn-lt"/>
                <a:cs typeface="+mn-lt"/>
              </a:rPr>
              <a:t>argumentN</a:t>
            </a:r>
            <a:r>
              <a:rPr lang="en-US" sz="2600" b="1" i="1" dirty="0">
                <a:ea typeface="+mn-lt"/>
                <a:cs typeface="+mn-lt"/>
              </a:rPr>
              <a:t>) :-</a:t>
            </a:r>
            <a:endParaRPr lang="en-US" sz="2600" b="1" i="1" dirty="0">
              <a:cs typeface="Calibri" panose="020F0502020204030204"/>
            </a:endParaRPr>
          </a:p>
          <a:p>
            <a:pPr marL="0" indent="0">
              <a:buNone/>
            </a:pPr>
            <a:r>
              <a:rPr lang="en-US" sz="2600" b="1" i="1" dirty="0">
                <a:ea typeface="+mn-lt"/>
                <a:cs typeface="+mn-lt"/>
              </a:rPr>
              <a:t>                % predicate body, which may contain one or more clauses</a:t>
            </a:r>
            <a:endParaRPr lang="en-US" sz="2600" b="1" i="1" dirty="0">
              <a:cs typeface="Calibri" panose="020F0502020204030204"/>
            </a:endParaRPr>
          </a:p>
          <a:p>
            <a:r>
              <a:rPr lang="en-US" sz="2600" dirty="0">
                <a:ea typeface="+mn-lt"/>
                <a:cs typeface="+mn-lt"/>
              </a:rPr>
              <a:t>The </a:t>
            </a:r>
            <a:r>
              <a:rPr lang="en-US" sz="2600" dirty="0" err="1">
                <a:ea typeface="+mn-lt"/>
                <a:cs typeface="+mn-lt"/>
              </a:rPr>
              <a:t>predicate_name</a:t>
            </a:r>
            <a:r>
              <a:rPr lang="en-US" sz="2600" dirty="0">
                <a:ea typeface="+mn-lt"/>
                <a:cs typeface="+mn-lt"/>
              </a:rPr>
              <a:t> is an identifier that specifies the name of the predicate, and the arguments are variables or constants that represent the input to the predicate. </a:t>
            </a:r>
            <a:endParaRPr lang="en-US" sz="2600">
              <a:cs typeface="Calibri" panose="020F0502020204030204"/>
            </a:endParaRPr>
          </a:p>
        </p:txBody>
      </p:sp>
    </p:spTree>
    <p:extLst>
      <p:ext uri="{BB962C8B-B14F-4D97-AF65-F5344CB8AC3E}">
        <p14:creationId xmlns:p14="http://schemas.microsoft.com/office/powerpoint/2010/main" val="4286309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Prolog</vt:lpstr>
      <vt:lpstr>What is Prolog?</vt:lpstr>
      <vt:lpstr>What is Prolog?</vt:lpstr>
      <vt:lpstr>Application of Prolog</vt:lpstr>
      <vt:lpstr>GNU Prolog - Installation</vt:lpstr>
      <vt:lpstr>First Program in Prolog</vt:lpstr>
      <vt:lpstr>Predicate vs Function</vt:lpstr>
      <vt:lpstr>Predicate vs Function</vt:lpstr>
      <vt:lpstr>Predicate in Prolog</vt:lpstr>
      <vt:lpstr>Predicate in Prolog</vt:lpstr>
      <vt:lpstr>Example: Predicate in Prolog</vt:lpstr>
      <vt:lpstr>Elements of Prolog</vt:lpstr>
      <vt:lpstr>Elements of Prolog</vt:lpstr>
      <vt:lpstr>Elements of Prolog</vt:lpstr>
      <vt:lpstr>Elements of Prolog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dc:creator/>
  <cp:lastModifiedBy/>
  <cp:revision>233</cp:revision>
  <dcterms:created xsi:type="dcterms:W3CDTF">2023-04-23T12:35:46Z</dcterms:created>
  <dcterms:modified xsi:type="dcterms:W3CDTF">2023-04-23T14:41:07Z</dcterms:modified>
</cp:coreProperties>
</file>