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87A-84D2-460D-A868-2B8648C983BE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30F1B-6246-4011-9E06-C25D2EEFA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30F1B-6246-4011-9E06-C25D2EEFA8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618D-B926-496A-8311-DB5C99824945}" type="datetime1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0D79-E3CA-4692-80FF-E7C37AB95C8B}" type="datetime1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6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35A5-4292-438F-9A93-6CBE933B2756}" type="datetime1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53BB-EAE4-4129-835C-DC852A88B68B}" type="datetime1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56CD7C8-4F96-4D4E-86C2-C9F8E0C7A210}" type="datetime1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157C-19EF-4AC5-AAFE-A3687AEC2870}" type="datetime1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C713-EC1E-41C8-95AC-64B05EC8CDBF}" type="datetime1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9866-C0FE-40B2-A760-24BE8C19E155}" type="datetime1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2C5E-B500-4E7D-B1EF-64011FE93640}" type="datetime1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6D25-D2F1-47B2-ABE5-80F915DD3908}" type="datetime1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FE36-D00A-4D2F-92D3-855E263B4AC5}" type="datetime1">
              <a:rPr lang="en-US" smtClean="0"/>
              <a:t>1/12/2015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C872C6F-4982-4012-A8CF-884DCCE0B05D}" type="datetime1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66A213-E5C0-4B65-8DFF-02D9D3A5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Recognition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have developed highly sophisticated skills for sensing their environment and taking actions according to what they observe, e.g., </a:t>
            </a:r>
          </a:p>
          <a:p>
            <a:pPr lvl="1"/>
            <a:r>
              <a:rPr lang="en-US" dirty="0" err="1" smtClean="0"/>
              <a:t>Recognising</a:t>
            </a:r>
            <a:r>
              <a:rPr lang="en-US" dirty="0" smtClean="0"/>
              <a:t> faces</a:t>
            </a:r>
          </a:p>
          <a:p>
            <a:pPr lvl="1"/>
            <a:r>
              <a:rPr lang="en-US" dirty="0" smtClean="0"/>
              <a:t>Understanding spoken works</a:t>
            </a:r>
          </a:p>
          <a:p>
            <a:pPr lvl="1"/>
            <a:r>
              <a:rPr lang="en-US" dirty="0" smtClean="0"/>
              <a:t>Reading handwriting</a:t>
            </a:r>
          </a:p>
          <a:p>
            <a:pPr lvl="1"/>
            <a:r>
              <a:rPr lang="en-US" dirty="0" smtClean="0"/>
              <a:t>Distinguishing fresh foods from smells</a:t>
            </a:r>
          </a:p>
          <a:p>
            <a:r>
              <a:rPr lang="en-US" dirty="0" smtClean="0"/>
              <a:t>We would like to give similar capabilities to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Recognition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A213-E5C0-4B65-8DFF-02D9D3A599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</TotalTime>
  <Words>54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Rockwell</vt:lpstr>
      <vt:lpstr>Rockwell Condensed</vt:lpstr>
      <vt:lpstr>Wingdings</vt:lpstr>
      <vt:lpstr>Wood Type</vt:lpstr>
      <vt:lpstr>Pattern Recognition</vt:lpstr>
      <vt:lpstr>Pattern Recognition </vt:lpstr>
      <vt:lpstr>Pattern Recognition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Krishna Hari KC</dc:creator>
  <cp:lastModifiedBy>Krishna Hari KC</cp:lastModifiedBy>
  <cp:revision>2</cp:revision>
  <dcterms:created xsi:type="dcterms:W3CDTF">2015-01-12T10:59:36Z</dcterms:created>
  <dcterms:modified xsi:type="dcterms:W3CDTF">2015-01-12T11:17:36Z</dcterms:modified>
</cp:coreProperties>
</file>