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79" r:id="rId10"/>
  </p:sldIdLst>
  <p:sldSz cx="9144000" cy="5143500" type="screen16x9"/>
  <p:notesSz cx="6858000" cy="9144000"/>
  <p:embeddedFontLst>
    <p:embeddedFont>
      <p:font typeface="Palanquin Dark" panose="020B0604020202020204" charset="0"/>
      <p:regular r:id="rId12"/>
      <p:bold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lack" panose="00000A00000000000000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94DFA4-646C-4134-A6AD-5325C2D57808}">
  <a:tblStyle styleId="{1694DFA4-646C-4134-A6AD-5325C2D57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0" autoAdjust="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8" r:id="rId6"/>
    <p:sldLayoutId id="2147483659" r:id="rId7"/>
    <p:sldLayoutId id="2147483660" r:id="rId8"/>
    <p:sldLayoutId id="2147483665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lbekjonyusupov0303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413211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>
                <a:latin typeface="Poppins Black"/>
                <a:ea typeface="Poppins Black"/>
                <a:cs typeface="Poppins Black"/>
                <a:sym typeface="Poppins Black"/>
              </a:rPr>
              <a:t>Helper Guide Robot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20000" y="3349711"/>
            <a:ext cx="4022958" cy="108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That might change the world for disabled or will make our travel more effortless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5EAD08D0-F224-730C-C2F4-C98A068CBD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8"/>
    </mc:Choice>
    <mc:Fallback>
      <p:transition spd="slow" advTm="1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My Presentation</a:t>
            </a:r>
            <a:endParaRPr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Here’s what </a:t>
            </a:r>
            <a:r>
              <a:rPr lang="en-US" sz="2400" dirty="0"/>
              <a:t>I will talk about </a:t>
            </a:r>
            <a:r>
              <a:rPr lang="en" sz="2400" dirty="0"/>
              <a:t>in this</a:t>
            </a:r>
            <a:r>
              <a:rPr lang="en" sz="2400" dirty="0">
                <a:uFill>
                  <a:noFill/>
                </a:uFill>
                <a:hlinkClick r:id="rId3"/>
              </a:rPr>
              <a:t> </a:t>
            </a:r>
            <a:r>
              <a:rPr lang="en-US" sz="2400" b="1" dirty="0">
                <a:uFill>
                  <a:noFill/>
                </a:uFill>
              </a:rPr>
              <a:t>ppt</a:t>
            </a:r>
            <a:r>
              <a:rPr lang="en" sz="2400" dirty="0"/>
              <a:t>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lvl="0"/>
            <a:r>
              <a:rPr lang="en-US" altLang="ko-KR" sz="2400" dirty="0"/>
              <a:t>Creation of the 3d modelling </a:t>
            </a:r>
            <a:endParaRPr lang="en-US" altLang="ko-KR" sz="24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2400" dirty="0"/>
              <a:t>Choosing which platform to use for 3d</a:t>
            </a:r>
            <a:endParaRPr sz="2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2400" b="1" dirty="0">
                <a:uFill>
                  <a:noFill/>
                </a:uFill>
              </a:rPr>
              <a:t>Technology of the Helper robots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2400" b="1" dirty="0">
                <a:uFill>
                  <a:noFill/>
                </a:uFill>
              </a:rPr>
              <a:t>Innovation of the Guide robots and how it might change the way we travel completely</a:t>
            </a:r>
            <a:endParaRPr sz="2400" b="1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699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-What kind of Robot it will be  and why specifically this type…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- What shape we should choose for best experience …</a:t>
            </a:r>
            <a:endParaRPr dirty="0"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603090" y="1606639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To make our lives easier </a:t>
            </a:r>
            <a:endParaRPr sz="32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1"/>
          </p:nvPr>
        </p:nvSpPr>
        <p:spPr>
          <a:xfrm>
            <a:off x="2552699" y="2665723"/>
            <a:ext cx="3968955" cy="1053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altLang="ko-KR" dirty="0"/>
              <a:t>Making disabled people’s life easier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Making our travels more fun</a:t>
            </a:r>
            <a:endParaRPr dirty="0"/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best platform to choose for 3D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96CB3D-3016-45FD-B94D-A3D3ADF8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5" y="1719760"/>
            <a:ext cx="1767722" cy="1570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09CA5B-6836-49C4-BDFC-1F6A814C0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533" y="1622046"/>
            <a:ext cx="2118150" cy="1668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2F71A-88E7-4D25-8568-C98665B61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739" y="1622045"/>
            <a:ext cx="1768565" cy="1668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3D Modelling (using Blender )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4A829D-EA94-D1E4-06C4-12AB7EBBF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23" y="1180800"/>
            <a:ext cx="6415478" cy="3833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 &amp; Innovation</a:t>
            </a:r>
            <a:endParaRPr dirty="0"/>
          </a:p>
        </p:txBody>
      </p:sp>
      <p:sp>
        <p:nvSpPr>
          <p:cNvPr id="417" name="Google Shape;417;p32"/>
          <p:cNvSpPr txBox="1">
            <a:spLocks noGrp="1"/>
          </p:cNvSpPr>
          <p:nvPr>
            <p:ph type="subTitle" idx="2"/>
          </p:nvPr>
        </p:nvSpPr>
        <p:spPr>
          <a:xfrm>
            <a:off x="1202396" y="2682009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Robot will be designed to assist humans in malls, airports, health care facilities, home environments and various other settings.</a:t>
            </a:r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4"/>
          </p:nvPr>
        </p:nvSpPr>
        <p:spPr>
          <a:xfrm>
            <a:off x="5273105" y="2531612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try to make our </a:t>
            </a:r>
            <a:r>
              <a:rPr lang="en-US" dirty="0"/>
              <a:t>robots  help users to find their way around unknown environments, for instance guiding them to a specific location or sharing important information with them</a:t>
            </a:r>
            <a:endParaRPr dirty="0"/>
          </a:p>
        </p:txBody>
      </p:sp>
      <p:sp>
        <p:nvSpPr>
          <p:cNvPr id="420" name="Google Shape;420;p32"/>
          <p:cNvSpPr/>
          <p:nvPr/>
        </p:nvSpPr>
        <p:spPr>
          <a:xfrm>
            <a:off x="1546131" y="1510687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5574429" y="1436948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32"/>
          <p:cNvGrpSpPr/>
          <p:nvPr/>
        </p:nvGrpSpPr>
        <p:grpSpPr>
          <a:xfrm>
            <a:off x="5779682" y="1641914"/>
            <a:ext cx="563571" cy="564180"/>
            <a:chOff x="6086331" y="2905337"/>
            <a:chExt cx="364441" cy="364834"/>
          </a:xfrm>
        </p:grpSpPr>
        <p:sp>
          <p:nvSpPr>
            <p:cNvPr id="423" name="Google Shape;423;p32"/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2"/>
          <p:cNvGrpSpPr/>
          <p:nvPr/>
        </p:nvGrpSpPr>
        <p:grpSpPr>
          <a:xfrm>
            <a:off x="1726518" y="1789976"/>
            <a:ext cx="613313" cy="415523"/>
            <a:chOff x="4653996" y="2520108"/>
            <a:chExt cx="396607" cy="268704"/>
          </a:xfrm>
        </p:grpSpPr>
        <p:sp>
          <p:nvSpPr>
            <p:cNvPr id="430" name="Google Shape;430;p32"/>
            <p:cNvSpPr/>
            <p:nvPr/>
          </p:nvSpPr>
          <p:spPr>
            <a:xfrm>
              <a:off x="4670643" y="2520108"/>
              <a:ext cx="363707" cy="250930"/>
            </a:xfrm>
            <a:custGeom>
              <a:avLst/>
              <a:gdLst/>
              <a:ahLst/>
              <a:cxnLst/>
              <a:rect l="l" t="t" r="r" b="b"/>
              <a:pathLst>
                <a:path w="13874" h="9572" extrusionOk="0">
                  <a:moveTo>
                    <a:pt x="1314" y="1"/>
                  </a:moveTo>
                  <a:cubicBezTo>
                    <a:pt x="592" y="1"/>
                    <a:pt x="1" y="593"/>
                    <a:pt x="1" y="1314"/>
                  </a:cubicBezTo>
                  <a:lnTo>
                    <a:pt x="1" y="9326"/>
                  </a:lnTo>
                  <a:lnTo>
                    <a:pt x="1" y="9355"/>
                  </a:lnTo>
                  <a:cubicBezTo>
                    <a:pt x="1" y="9470"/>
                    <a:pt x="102" y="9571"/>
                    <a:pt x="217" y="9571"/>
                  </a:cubicBezTo>
                  <a:lnTo>
                    <a:pt x="13642" y="9571"/>
                  </a:lnTo>
                  <a:cubicBezTo>
                    <a:pt x="13772" y="9571"/>
                    <a:pt x="13859" y="9470"/>
                    <a:pt x="13873" y="9355"/>
                  </a:cubicBezTo>
                  <a:lnTo>
                    <a:pt x="13873" y="9326"/>
                  </a:lnTo>
                  <a:lnTo>
                    <a:pt x="13873" y="1329"/>
                  </a:lnTo>
                  <a:cubicBezTo>
                    <a:pt x="13873" y="593"/>
                    <a:pt x="13281" y="1"/>
                    <a:pt x="12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4694865" y="2544724"/>
              <a:ext cx="314108" cy="226681"/>
            </a:xfrm>
            <a:custGeom>
              <a:avLst/>
              <a:gdLst/>
              <a:ahLst/>
              <a:cxnLst/>
              <a:rect l="l" t="t" r="r" b="b"/>
              <a:pathLst>
                <a:path w="11982" h="8647" extrusionOk="0">
                  <a:moveTo>
                    <a:pt x="390" y="0"/>
                  </a:moveTo>
                  <a:cubicBezTo>
                    <a:pt x="188" y="0"/>
                    <a:pt x="15" y="173"/>
                    <a:pt x="15" y="390"/>
                  </a:cubicBezTo>
                  <a:lnTo>
                    <a:pt x="15" y="8387"/>
                  </a:lnTo>
                  <a:cubicBezTo>
                    <a:pt x="0" y="8416"/>
                    <a:pt x="0" y="8430"/>
                    <a:pt x="15" y="8459"/>
                  </a:cubicBezTo>
                  <a:cubicBezTo>
                    <a:pt x="29" y="8560"/>
                    <a:pt x="116" y="8647"/>
                    <a:pt x="231" y="8647"/>
                  </a:cubicBezTo>
                  <a:lnTo>
                    <a:pt x="11765" y="8647"/>
                  </a:lnTo>
                  <a:cubicBezTo>
                    <a:pt x="11866" y="8647"/>
                    <a:pt x="11967" y="8560"/>
                    <a:pt x="11982" y="8459"/>
                  </a:cubicBezTo>
                  <a:cubicBezTo>
                    <a:pt x="11982" y="8430"/>
                    <a:pt x="11982" y="8416"/>
                    <a:pt x="11982" y="8387"/>
                  </a:cubicBezTo>
                  <a:lnTo>
                    <a:pt x="11982" y="390"/>
                  </a:lnTo>
                  <a:cubicBezTo>
                    <a:pt x="11982" y="188"/>
                    <a:pt x="11823" y="14"/>
                    <a:pt x="11621" y="0"/>
                  </a:cubicBezTo>
                  <a:close/>
                </a:path>
              </a:pathLst>
            </a:custGeom>
            <a:solidFill>
              <a:srgbClr val="C7F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775476" y="2618493"/>
              <a:ext cx="69260" cy="30409"/>
            </a:xfrm>
            <a:custGeom>
              <a:avLst/>
              <a:gdLst/>
              <a:ahLst/>
              <a:cxnLst/>
              <a:rect l="l" t="t" r="r" b="b"/>
              <a:pathLst>
                <a:path w="2642" h="1160" extrusionOk="0">
                  <a:moveTo>
                    <a:pt x="996" y="1"/>
                  </a:moveTo>
                  <a:cubicBezTo>
                    <a:pt x="938" y="1"/>
                    <a:pt x="881" y="15"/>
                    <a:pt x="837" y="59"/>
                  </a:cubicBezTo>
                  <a:lnTo>
                    <a:pt x="145" y="780"/>
                  </a:lnTo>
                  <a:cubicBezTo>
                    <a:pt x="0" y="925"/>
                    <a:pt x="101" y="1156"/>
                    <a:pt x="303" y="1156"/>
                  </a:cubicBezTo>
                  <a:cubicBezTo>
                    <a:pt x="314" y="1158"/>
                    <a:pt x="324" y="1160"/>
                    <a:pt x="334" y="1160"/>
                  </a:cubicBezTo>
                  <a:cubicBezTo>
                    <a:pt x="381" y="1160"/>
                    <a:pt x="426" y="1134"/>
                    <a:pt x="462" y="1098"/>
                  </a:cubicBezTo>
                  <a:lnTo>
                    <a:pt x="1097" y="434"/>
                  </a:lnTo>
                  <a:lnTo>
                    <a:pt x="2339" y="448"/>
                  </a:lnTo>
                  <a:cubicBezTo>
                    <a:pt x="2642" y="448"/>
                    <a:pt x="2642" y="1"/>
                    <a:pt x="2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775476" y="2643476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1"/>
                  </a:moveTo>
                  <a:cubicBezTo>
                    <a:pt x="938" y="1"/>
                    <a:pt x="881" y="30"/>
                    <a:pt x="837" y="73"/>
                  </a:cubicBezTo>
                  <a:lnTo>
                    <a:pt x="145" y="795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3"/>
                  </a:lnTo>
                  <a:cubicBezTo>
                    <a:pt x="2642" y="463"/>
                    <a:pt x="2642" y="15"/>
                    <a:pt x="2339" y="15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775476" y="2668459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0"/>
                  </a:moveTo>
                  <a:cubicBezTo>
                    <a:pt x="938" y="0"/>
                    <a:pt x="881" y="29"/>
                    <a:pt x="837" y="73"/>
                  </a:cubicBezTo>
                  <a:lnTo>
                    <a:pt x="145" y="794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2"/>
                  </a:lnTo>
                  <a:cubicBezTo>
                    <a:pt x="2642" y="462"/>
                    <a:pt x="2642" y="15"/>
                    <a:pt x="2339" y="15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860229" y="261812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62"/>
                    <a:pt x="304" y="462"/>
                  </a:cubicBezTo>
                  <a:lnTo>
                    <a:pt x="1545" y="448"/>
                  </a:lnTo>
                  <a:lnTo>
                    <a:pt x="2180" y="1112"/>
                  </a:lnTo>
                  <a:cubicBezTo>
                    <a:pt x="2224" y="1155"/>
                    <a:pt x="2282" y="1170"/>
                    <a:pt x="2339" y="1170"/>
                  </a:cubicBezTo>
                  <a:cubicBezTo>
                    <a:pt x="2541" y="1170"/>
                    <a:pt x="2628" y="939"/>
                    <a:pt x="2498" y="794"/>
                  </a:cubicBezTo>
                  <a:lnTo>
                    <a:pt x="1805" y="73"/>
                  </a:lnTo>
                  <a:cubicBezTo>
                    <a:pt x="1762" y="29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860229" y="264347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48"/>
                    <a:pt x="304" y="448"/>
                  </a:cubicBezTo>
                  <a:lnTo>
                    <a:pt x="1545" y="448"/>
                  </a:lnTo>
                  <a:lnTo>
                    <a:pt x="2180" y="1098"/>
                  </a:lnTo>
                  <a:cubicBezTo>
                    <a:pt x="2224" y="1141"/>
                    <a:pt x="2282" y="1170"/>
                    <a:pt x="2339" y="1170"/>
                  </a:cubicBezTo>
                  <a:cubicBezTo>
                    <a:pt x="2541" y="1170"/>
                    <a:pt x="2628" y="925"/>
                    <a:pt x="2498" y="795"/>
                  </a:cubicBezTo>
                  <a:lnTo>
                    <a:pt x="1805" y="73"/>
                  </a:lnTo>
                  <a:cubicBezTo>
                    <a:pt x="1762" y="15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860229" y="2668354"/>
              <a:ext cx="68893" cy="30776"/>
            </a:xfrm>
            <a:custGeom>
              <a:avLst/>
              <a:gdLst/>
              <a:ahLst/>
              <a:cxnLst/>
              <a:rect l="l" t="t" r="r" b="b"/>
              <a:pathLst>
                <a:path w="2628" h="1174" extrusionOk="0">
                  <a:moveTo>
                    <a:pt x="1677" y="1"/>
                  </a:moveTo>
                  <a:cubicBezTo>
                    <a:pt x="1667" y="1"/>
                    <a:pt x="1657" y="2"/>
                    <a:pt x="1646" y="4"/>
                  </a:cubicBezTo>
                  <a:lnTo>
                    <a:pt x="304" y="19"/>
                  </a:lnTo>
                  <a:cubicBezTo>
                    <a:pt x="1" y="19"/>
                    <a:pt x="1" y="466"/>
                    <a:pt x="304" y="466"/>
                  </a:cubicBezTo>
                  <a:lnTo>
                    <a:pt x="1545" y="452"/>
                  </a:lnTo>
                  <a:lnTo>
                    <a:pt x="2180" y="1102"/>
                  </a:lnTo>
                  <a:cubicBezTo>
                    <a:pt x="2224" y="1145"/>
                    <a:pt x="2282" y="1174"/>
                    <a:pt x="2339" y="1174"/>
                  </a:cubicBezTo>
                  <a:lnTo>
                    <a:pt x="2339" y="1159"/>
                  </a:lnTo>
                  <a:cubicBezTo>
                    <a:pt x="2527" y="1159"/>
                    <a:pt x="2628" y="928"/>
                    <a:pt x="2498" y="784"/>
                  </a:cubicBezTo>
                  <a:lnTo>
                    <a:pt x="1805" y="62"/>
                  </a:lnTo>
                  <a:cubicBezTo>
                    <a:pt x="1770" y="27"/>
                    <a:pt x="1724" y="1"/>
                    <a:pt x="1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825049" y="2584440"/>
              <a:ext cx="54894" cy="33712"/>
            </a:xfrm>
            <a:custGeom>
              <a:avLst/>
              <a:gdLst/>
              <a:ahLst/>
              <a:cxnLst/>
              <a:rect l="l" t="t" r="r" b="b"/>
              <a:pathLst>
                <a:path w="2094" h="1286" extrusionOk="0">
                  <a:moveTo>
                    <a:pt x="1054" y="1"/>
                  </a:moveTo>
                  <a:cubicBezTo>
                    <a:pt x="477" y="1"/>
                    <a:pt x="0" y="477"/>
                    <a:pt x="0" y="1055"/>
                  </a:cubicBezTo>
                  <a:cubicBezTo>
                    <a:pt x="0" y="1184"/>
                    <a:pt x="101" y="1286"/>
                    <a:pt x="231" y="1286"/>
                  </a:cubicBezTo>
                  <a:lnTo>
                    <a:pt x="1877" y="1286"/>
                  </a:lnTo>
                  <a:cubicBezTo>
                    <a:pt x="1992" y="1286"/>
                    <a:pt x="2093" y="1184"/>
                    <a:pt x="2093" y="1069"/>
                  </a:cubicBezTo>
                  <a:lnTo>
                    <a:pt x="2093" y="1055"/>
                  </a:lnTo>
                  <a:cubicBezTo>
                    <a:pt x="2093" y="477"/>
                    <a:pt x="1617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809897" y="2606775"/>
              <a:ext cx="85173" cy="95763"/>
            </a:xfrm>
            <a:custGeom>
              <a:avLst/>
              <a:gdLst/>
              <a:ahLst/>
              <a:cxnLst/>
              <a:rect l="l" t="t" r="r" b="b"/>
              <a:pathLst>
                <a:path w="3249" h="3653" extrusionOk="0">
                  <a:moveTo>
                    <a:pt x="766" y="0"/>
                  </a:moveTo>
                  <a:cubicBezTo>
                    <a:pt x="362" y="0"/>
                    <a:pt x="44" y="318"/>
                    <a:pt x="44" y="722"/>
                  </a:cubicBezTo>
                  <a:lnTo>
                    <a:pt x="44" y="2007"/>
                  </a:lnTo>
                  <a:cubicBezTo>
                    <a:pt x="1" y="2902"/>
                    <a:pt x="723" y="3653"/>
                    <a:pt x="1632" y="3653"/>
                  </a:cubicBezTo>
                  <a:cubicBezTo>
                    <a:pt x="2527" y="3653"/>
                    <a:pt x="3249" y="2902"/>
                    <a:pt x="3220" y="2007"/>
                  </a:cubicBezTo>
                  <a:lnTo>
                    <a:pt x="3220" y="722"/>
                  </a:lnTo>
                  <a:cubicBezTo>
                    <a:pt x="3220" y="318"/>
                    <a:pt x="2902" y="0"/>
                    <a:pt x="249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653996" y="2737326"/>
              <a:ext cx="396607" cy="51486"/>
            </a:xfrm>
            <a:custGeom>
              <a:avLst/>
              <a:gdLst/>
              <a:ahLst/>
              <a:cxnLst/>
              <a:rect l="l" t="t" r="r" b="b"/>
              <a:pathLst>
                <a:path w="15129" h="1964" extrusionOk="0">
                  <a:moveTo>
                    <a:pt x="217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708"/>
                  </a:lnTo>
                  <a:cubicBezTo>
                    <a:pt x="0" y="1401"/>
                    <a:pt x="563" y="1964"/>
                    <a:pt x="1271" y="1964"/>
                  </a:cubicBezTo>
                  <a:lnTo>
                    <a:pt x="13858" y="1964"/>
                  </a:lnTo>
                  <a:cubicBezTo>
                    <a:pt x="14551" y="1964"/>
                    <a:pt x="15114" y="1401"/>
                    <a:pt x="15114" y="708"/>
                  </a:cubicBezTo>
                  <a:lnTo>
                    <a:pt x="15114" y="217"/>
                  </a:lnTo>
                  <a:cubicBezTo>
                    <a:pt x="15129" y="102"/>
                    <a:pt x="15028" y="15"/>
                    <a:pt x="14927" y="1"/>
                  </a:cubicBezTo>
                  <a:lnTo>
                    <a:pt x="9326" y="1"/>
                  </a:lnTo>
                  <a:cubicBezTo>
                    <a:pt x="9282" y="1"/>
                    <a:pt x="9239" y="15"/>
                    <a:pt x="9196" y="44"/>
                  </a:cubicBezTo>
                  <a:lnTo>
                    <a:pt x="8950" y="217"/>
                  </a:lnTo>
                  <a:lnTo>
                    <a:pt x="6208" y="217"/>
                  </a:lnTo>
                  <a:lnTo>
                    <a:pt x="5977" y="44"/>
                  </a:lnTo>
                  <a:cubicBezTo>
                    <a:pt x="5933" y="15"/>
                    <a:pt x="5890" y="1"/>
                    <a:pt x="5847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4"/>
          <p:cNvSpPr/>
          <p:nvPr/>
        </p:nvSpPr>
        <p:spPr>
          <a:xfrm>
            <a:off x="658318" y="1239531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4"/>
          <p:cNvSpPr/>
          <p:nvPr/>
        </p:nvSpPr>
        <p:spPr>
          <a:xfrm>
            <a:off x="4748453" y="123808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4832352" y="2721236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4"/>
          <p:cNvSpPr txBox="1">
            <a:spLocks noGrp="1"/>
          </p:cNvSpPr>
          <p:nvPr>
            <p:ph type="subTitle" idx="1"/>
          </p:nvPr>
        </p:nvSpPr>
        <p:spPr>
          <a:xfrm>
            <a:off x="1739121" y="1351724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Carrier</a:t>
            </a:r>
            <a:endParaRPr dirty="0"/>
          </a:p>
        </p:txBody>
      </p:sp>
      <p:sp>
        <p:nvSpPr>
          <p:cNvPr id="467" name="Google Shape;467;p3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Friend</a:t>
            </a:r>
            <a:endParaRPr dirty="0"/>
          </a:p>
        </p:txBody>
      </p:sp>
      <p:sp>
        <p:nvSpPr>
          <p:cNvPr id="468" name="Google Shape;468;p3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can talk to you in real time </a:t>
            </a:r>
            <a:endParaRPr dirty="0"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1632417" y="1724047"/>
            <a:ext cx="2913797" cy="9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will carry your belongings </a:t>
            </a: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 &amp; Innovation</a:t>
            </a:r>
            <a:endParaRPr dirty="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ubTitle" idx="5"/>
          </p:nvPr>
        </p:nvSpPr>
        <p:spPr>
          <a:xfrm>
            <a:off x="6018803" y="1092032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Guider </a:t>
            </a:r>
            <a:endParaRPr dirty="0"/>
          </a:p>
        </p:txBody>
      </p:sp>
      <p:sp>
        <p:nvSpPr>
          <p:cNvPr id="472" name="Google Shape;472;p34"/>
          <p:cNvSpPr txBox="1">
            <a:spLocks noGrp="1"/>
          </p:cNvSpPr>
          <p:nvPr>
            <p:ph type="subTitle" idx="6"/>
          </p:nvPr>
        </p:nvSpPr>
        <p:spPr>
          <a:xfrm>
            <a:off x="6003702" y="1488734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t will tell you where to go or tell the direction so you can follow</a:t>
            </a:r>
            <a:endParaRPr dirty="0"/>
          </a:p>
        </p:txBody>
      </p:sp>
      <p:sp>
        <p:nvSpPr>
          <p:cNvPr id="473" name="Google Shape;473;p34"/>
          <p:cNvSpPr txBox="1">
            <a:spLocks noGrp="1"/>
          </p:cNvSpPr>
          <p:nvPr>
            <p:ph type="subTitle" idx="7"/>
          </p:nvPr>
        </p:nvSpPr>
        <p:spPr>
          <a:xfrm>
            <a:off x="6270711" y="2825501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</a:t>
            </a:r>
            <a:endParaRPr dirty="0"/>
          </a:p>
        </p:txBody>
      </p:sp>
      <p:sp>
        <p:nvSpPr>
          <p:cNvPr id="474" name="Google Shape;474;p34"/>
          <p:cNvSpPr txBox="1">
            <a:spLocks noGrp="1"/>
          </p:cNvSpPr>
          <p:nvPr>
            <p:ph type="subTitle" idx="8"/>
          </p:nvPr>
        </p:nvSpPr>
        <p:spPr>
          <a:xfrm>
            <a:off x="6023888" y="3330708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Reminds important things like flight time , medicine time</a:t>
            </a:r>
            <a:endParaRPr dirty="0"/>
          </a:p>
        </p:txBody>
      </p:sp>
      <p:grpSp>
        <p:nvGrpSpPr>
          <p:cNvPr id="475" name="Google Shape;475;p34"/>
          <p:cNvGrpSpPr/>
          <p:nvPr/>
        </p:nvGrpSpPr>
        <p:grpSpPr>
          <a:xfrm>
            <a:off x="4998584" y="3011201"/>
            <a:ext cx="595114" cy="553799"/>
            <a:chOff x="7402362" y="3681535"/>
            <a:chExt cx="402757" cy="372728"/>
          </a:xfrm>
        </p:grpSpPr>
        <p:sp>
          <p:nvSpPr>
            <p:cNvPr id="476" name="Google Shape;476;p34"/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4"/>
          <p:cNvGrpSpPr/>
          <p:nvPr/>
        </p:nvGrpSpPr>
        <p:grpSpPr>
          <a:xfrm>
            <a:off x="4937519" y="1463432"/>
            <a:ext cx="568484" cy="566915"/>
            <a:chOff x="830742" y="2763601"/>
            <a:chExt cx="384734" cy="381556"/>
          </a:xfrm>
        </p:grpSpPr>
        <p:sp>
          <p:nvSpPr>
            <p:cNvPr id="485" name="Google Shape;485;p34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8" name="Google Shape;498;p34"/>
          <p:cNvGrpSpPr/>
          <p:nvPr/>
        </p:nvGrpSpPr>
        <p:grpSpPr>
          <a:xfrm>
            <a:off x="921615" y="1477690"/>
            <a:ext cx="554209" cy="553808"/>
            <a:chOff x="1303537" y="1502716"/>
            <a:chExt cx="362939" cy="362677"/>
          </a:xfrm>
        </p:grpSpPr>
        <p:sp>
          <p:nvSpPr>
            <p:cNvPr id="499" name="Google Shape;499;p34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4"/>
          <p:cNvGrpSpPr/>
          <p:nvPr/>
        </p:nvGrpSpPr>
        <p:grpSpPr>
          <a:xfrm>
            <a:off x="953920" y="3455283"/>
            <a:ext cx="506255" cy="488024"/>
            <a:chOff x="953920" y="3455283"/>
            <a:chExt cx="506255" cy="488024"/>
          </a:xfrm>
        </p:grpSpPr>
        <p:sp>
          <p:nvSpPr>
            <p:cNvPr id="509" name="Google Shape;509;p34"/>
            <p:cNvSpPr/>
            <p:nvPr/>
          </p:nvSpPr>
          <p:spPr>
            <a:xfrm>
              <a:off x="1130280" y="3487175"/>
              <a:ext cx="329894" cy="349018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116848" y="3748168"/>
              <a:ext cx="13471" cy="28184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100155" y="3455283"/>
              <a:ext cx="347635" cy="338400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996467" y="3834281"/>
              <a:ext cx="224614" cy="109027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166111" y="3770926"/>
              <a:ext cx="123099" cy="69405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953920" y="3590386"/>
              <a:ext cx="349537" cy="338166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1152912" y="3804223"/>
              <a:ext cx="54154" cy="3306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>
            <a:spLocks noGrp="1"/>
          </p:cNvSpPr>
          <p:nvPr>
            <p:ph type="title"/>
          </p:nvPr>
        </p:nvSpPr>
        <p:spPr>
          <a:xfrm>
            <a:off x="4769399" y="1432254"/>
            <a:ext cx="4365499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088" name="Google Shape;1088;p49"/>
          <p:cNvGrpSpPr/>
          <p:nvPr/>
        </p:nvGrpSpPr>
        <p:grpSpPr>
          <a:xfrm>
            <a:off x="4873209" y="545327"/>
            <a:ext cx="2567289" cy="426132"/>
            <a:chOff x="3284509" y="3200810"/>
            <a:chExt cx="2567289" cy="426132"/>
          </a:xfrm>
        </p:grpSpPr>
        <p:grpSp>
          <p:nvGrpSpPr>
            <p:cNvPr id="1089" name="Google Shape;1089;p49"/>
            <p:cNvGrpSpPr/>
            <p:nvPr/>
          </p:nvGrpSpPr>
          <p:grpSpPr>
            <a:xfrm>
              <a:off x="3284509" y="3200810"/>
              <a:ext cx="426097" cy="426132"/>
              <a:chOff x="2866317" y="3817357"/>
              <a:chExt cx="356865" cy="356865"/>
            </a:xfrm>
          </p:grpSpPr>
          <p:sp>
            <p:nvSpPr>
              <p:cNvPr id="1090" name="Google Shape;1090;p49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49"/>
            <p:cNvGrpSpPr/>
            <p:nvPr/>
          </p:nvGrpSpPr>
          <p:grpSpPr>
            <a:xfrm>
              <a:off x="3819939" y="3200810"/>
              <a:ext cx="426097" cy="425694"/>
              <a:chOff x="3314750" y="3817357"/>
              <a:chExt cx="356865" cy="356498"/>
            </a:xfrm>
          </p:grpSpPr>
          <p:sp>
            <p:nvSpPr>
              <p:cNvPr id="1093" name="Google Shape;1093;p49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49"/>
            <p:cNvGrpSpPr/>
            <p:nvPr/>
          </p:nvGrpSpPr>
          <p:grpSpPr>
            <a:xfrm>
              <a:off x="4355369" y="3200810"/>
              <a:ext cx="426097" cy="425694"/>
              <a:chOff x="3763184" y="3817357"/>
              <a:chExt cx="356865" cy="356498"/>
            </a:xfrm>
          </p:grpSpPr>
          <p:sp>
            <p:nvSpPr>
              <p:cNvPr id="1098" name="Google Shape;1098;p49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49"/>
            <p:cNvGrpSpPr/>
            <p:nvPr/>
          </p:nvGrpSpPr>
          <p:grpSpPr>
            <a:xfrm>
              <a:off x="5426577" y="3201040"/>
              <a:ext cx="425220" cy="425694"/>
              <a:chOff x="5589452" y="3367036"/>
              <a:chExt cx="356131" cy="356498"/>
            </a:xfrm>
          </p:grpSpPr>
          <p:sp>
            <p:nvSpPr>
              <p:cNvPr id="1103" name="Google Shape;1103;p49"/>
              <p:cNvSpPr/>
              <p:nvPr/>
            </p:nvSpPr>
            <p:spPr>
              <a:xfrm>
                <a:off x="5589452" y="3367036"/>
                <a:ext cx="35613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99" extrusionOk="0">
                    <a:moveTo>
                      <a:pt x="6786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786" y="13598"/>
                    </a:cubicBezTo>
                    <a:cubicBezTo>
                      <a:pt x="10539" y="13598"/>
                      <a:pt x="13585" y="10552"/>
                      <a:pt x="13585" y="6799"/>
                    </a:cubicBezTo>
                    <a:cubicBezTo>
                      <a:pt x="13585" y="3046"/>
                      <a:pt x="10539" y="0"/>
                      <a:pt x="6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5666655" y="3420751"/>
                <a:ext cx="165023" cy="241099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9197" extrusionOk="0">
                    <a:moveTo>
                      <a:pt x="2180" y="1"/>
                    </a:moveTo>
                    <a:cubicBezTo>
                      <a:pt x="2123" y="1"/>
                      <a:pt x="2065" y="59"/>
                      <a:pt x="2065" y="116"/>
                    </a:cubicBezTo>
                    <a:lnTo>
                      <a:pt x="2051" y="217"/>
                    </a:lnTo>
                    <a:cubicBezTo>
                      <a:pt x="1964" y="1199"/>
                      <a:pt x="1184" y="1964"/>
                      <a:pt x="203" y="2065"/>
                    </a:cubicBezTo>
                    <a:lnTo>
                      <a:pt x="102" y="2080"/>
                    </a:lnTo>
                    <a:cubicBezTo>
                      <a:pt x="44" y="2080"/>
                      <a:pt x="1" y="2137"/>
                      <a:pt x="1" y="2195"/>
                    </a:cubicBezTo>
                    <a:lnTo>
                      <a:pt x="1" y="4057"/>
                    </a:lnTo>
                    <a:cubicBezTo>
                      <a:pt x="1" y="4129"/>
                      <a:pt x="44" y="4173"/>
                      <a:pt x="116" y="4173"/>
                    </a:cubicBezTo>
                    <a:lnTo>
                      <a:pt x="2051" y="4173"/>
                    </a:lnTo>
                    <a:lnTo>
                      <a:pt x="2051" y="6786"/>
                    </a:lnTo>
                    <a:cubicBezTo>
                      <a:pt x="2051" y="8099"/>
                      <a:pt x="3119" y="9167"/>
                      <a:pt x="4447" y="9196"/>
                    </a:cubicBezTo>
                    <a:cubicBezTo>
                      <a:pt x="5096" y="9196"/>
                      <a:pt x="5717" y="8936"/>
                      <a:pt x="6165" y="8460"/>
                    </a:cubicBezTo>
                    <a:lnTo>
                      <a:pt x="6266" y="8345"/>
                    </a:lnTo>
                    <a:cubicBezTo>
                      <a:pt x="6295" y="8330"/>
                      <a:pt x="6295" y="8287"/>
                      <a:pt x="6266" y="8258"/>
                    </a:cubicBezTo>
                    <a:lnTo>
                      <a:pt x="5140" y="6930"/>
                    </a:lnTo>
                    <a:cubicBezTo>
                      <a:pt x="5132" y="6915"/>
                      <a:pt x="5114" y="6908"/>
                      <a:pt x="5096" y="6908"/>
                    </a:cubicBezTo>
                    <a:cubicBezTo>
                      <a:pt x="5078" y="6908"/>
                      <a:pt x="5060" y="6915"/>
                      <a:pt x="5053" y="6930"/>
                    </a:cubicBezTo>
                    <a:lnTo>
                      <a:pt x="4923" y="7132"/>
                    </a:lnTo>
                    <a:cubicBezTo>
                      <a:pt x="4815" y="7294"/>
                      <a:pt x="4631" y="7393"/>
                      <a:pt x="4442" y="7393"/>
                    </a:cubicBezTo>
                    <a:cubicBezTo>
                      <a:pt x="4429" y="7393"/>
                      <a:pt x="4416" y="7393"/>
                      <a:pt x="4404" y="7392"/>
                    </a:cubicBezTo>
                    <a:cubicBezTo>
                      <a:pt x="4100" y="7363"/>
                      <a:pt x="3855" y="7103"/>
                      <a:pt x="3869" y="6800"/>
                    </a:cubicBezTo>
                    <a:lnTo>
                      <a:pt x="3869" y="4173"/>
                    </a:lnTo>
                    <a:lnTo>
                      <a:pt x="5818" y="4173"/>
                    </a:lnTo>
                    <a:cubicBezTo>
                      <a:pt x="5876" y="4173"/>
                      <a:pt x="5934" y="4115"/>
                      <a:pt x="5934" y="4057"/>
                    </a:cubicBezTo>
                    <a:lnTo>
                      <a:pt x="5934" y="2195"/>
                    </a:lnTo>
                    <a:cubicBezTo>
                      <a:pt x="5934" y="2123"/>
                      <a:pt x="5876" y="2080"/>
                      <a:pt x="5818" y="2080"/>
                    </a:cubicBezTo>
                    <a:lnTo>
                      <a:pt x="3869" y="2080"/>
                    </a:lnTo>
                    <a:lnTo>
                      <a:pt x="3869" y="116"/>
                    </a:lnTo>
                    <a:cubicBezTo>
                      <a:pt x="3869" y="59"/>
                      <a:pt x="3812" y="1"/>
                      <a:pt x="3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49"/>
            <p:cNvGrpSpPr/>
            <p:nvPr/>
          </p:nvGrpSpPr>
          <p:grpSpPr>
            <a:xfrm>
              <a:off x="4891237" y="3200810"/>
              <a:ext cx="425658" cy="425694"/>
              <a:chOff x="4211985" y="3817357"/>
              <a:chExt cx="356498" cy="356498"/>
            </a:xfrm>
          </p:grpSpPr>
          <p:sp>
            <p:nvSpPr>
              <p:cNvPr id="1106" name="Google Shape;1106;p49"/>
              <p:cNvSpPr/>
              <p:nvPr/>
            </p:nvSpPr>
            <p:spPr>
              <a:xfrm>
                <a:off x="4211985" y="3817357"/>
                <a:ext cx="356498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599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53" y="13598"/>
                      <a:pt x="13599" y="10552"/>
                      <a:pt x="13599" y="6799"/>
                    </a:cubicBezTo>
                    <a:cubicBezTo>
                      <a:pt x="13599" y="3046"/>
                      <a:pt x="10553" y="0"/>
                      <a:pt x="6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4288061" y="3909555"/>
                <a:ext cx="227756" cy="187463"/>
              </a:xfrm>
              <a:custGeom>
                <a:avLst/>
                <a:gdLst/>
                <a:ahLst/>
                <a:cxnLst/>
                <a:rect l="l" t="t" r="r" b="b"/>
                <a:pathLst>
                  <a:path w="8688" h="7151" extrusionOk="0">
                    <a:moveTo>
                      <a:pt x="5678" y="0"/>
                    </a:moveTo>
                    <a:cubicBezTo>
                      <a:pt x="4639" y="0"/>
                      <a:pt x="3643" y="810"/>
                      <a:pt x="3652" y="2026"/>
                    </a:cubicBezTo>
                    <a:lnTo>
                      <a:pt x="3652" y="2070"/>
                    </a:lnTo>
                    <a:lnTo>
                      <a:pt x="3551" y="2070"/>
                    </a:lnTo>
                    <a:cubicBezTo>
                      <a:pt x="3219" y="2012"/>
                      <a:pt x="2887" y="1940"/>
                      <a:pt x="2570" y="1839"/>
                    </a:cubicBezTo>
                    <a:cubicBezTo>
                      <a:pt x="1819" y="1579"/>
                      <a:pt x="1155" y="1160"/>
                      <a:pt x="592" y="612"/>
                    </a:cubicBezTo>
                    <a:lnTo>
                      <a:pt x="390" y="410"/>
                    </a:lnTo>
                    <a:cubicBezTo>
                      <a:pt x="375" y="395"/>
                      <a:pt x="358" y="388"/>
                      <a:pt x="342" y="388"/>
                    </a:cubicBezTo>
                    <a:cubicBezTo>
                      <a:pt x="312" y="388"/>
                      <a:pt x="284" y="410"/>
                      <a:pt x="275" y="438"/>
                    </a:cubicBezTo>
                    <a:lnTo>
                      <a:pt x="202" y="727"/>
                    </a:lnTo>
                    <a:cubicBezTo>
                      <a:pt x="0" y="1492"/>
                      <a:pt x="318" y="2301"/>
                      <a:pt x="982" y="2734"/>
                    </a:cubicBezTo>
                    <a:cubicBezTo>
                      <a:pt x="852" y="2734"/>
                      <a:pt x="708" y="2719"/>
                      <a:pt x="578" y="2690"/>
                    </a:cubicBezTo>
                    <a:lnTo>
                      <a:pt x="332" y="2633"/>
                    </a:lnTo>
                    <a:cubicBezTo>
                      <a:pt x="327" y="2631"/>
                      <a:pt x="321" y="2630"/>
                      <a:pt x="315" y="2630"/>
                    </a:cubicBezTo>
                    <a:cubicBezTo>
                      <a:pt x="278" y="2630"/>
                      <a:pt x="246" y="2667"/>
                      <a:pt x="246" y="2705"/>
                    </a:cubicBezTo>
                    <a:lnTo>
                      <a:pt x="289" y="2950"/>
                    </a:lnTo>
                    <a:cubicBezTo>
                      <a:pt x="390" y="3513"/>
                      <a:pt x="751" y="3990"/>
                      <a:pt x="1256" y="4221"/>
                    </a:cubicBezTo>
                    <a:cubicBezTo>
                      <a:pt x="1314" y="4249"/>
                      <a:pt x="1299" y="4336"/>
                      <a:pt x="1242" y="4350"/>
                    </a:cubicBezTo>
                    <a:lnTo>
                      <a:pt x="967" y="4350"/>
                    </a:lnTo>
                    <a:cubicBezTo>
                      <a:pt x="910" y="4365"/>
                      <a:pt x="881" y="4408"/>
                      <a:pt x="910" y="4452"/>
                    </a:cubicBezTo>
                    <a:lnTo>
                      <a:pt x="1040" y="4697"/>
                    </a:lnTo>
                    <a:cubicBezTo>
                      <a:pt x="1314" y="5173"/>
                      <a:pt x="1790" y="5491"/>
                      <a:pt x="2324" y="5563"/>
                    </a:cubicBezTo>
                    <a:cubicBezTo>
                      <a:pt x="2382" y="5577"/>
                      <a:pt x="2397" y="5650"/>
                      <a:pt x="2353" y="5693"/>
                    </a:cubicBezTo>
                    <a:cubicBezTo>
                      <a:pt x="1891" y="6025"/>
                      <a:pt x="1357" y="6256"/>
                      <a:pt x="794" y="6357"/>
                    </a:cubicBezTo>
                    <a:lnTo>
                      <a:pt x="188" y="6458"/>
                    </a:lnTo>
                    <a:cubicBezTo>
                      <a:pt x="116" y="6472"/>
                      <a:pt x="116" y="6559"/>
                      <a:pt x="174" y="6588"/>
                    </a:cubicBezTo>
                    <a:lnTo>
                      <a:pt x="751" y="6804"/>
                    </a:lnTo>
                    <a:cubicBezTo>
                      <a:pt x="1328" y="7035"/>
                      <a:pt x="1949" y="7151"/>
                      <a:pt x="2570" y="7151"/>
                    </a:cubicBezTo>
                    <a:cubicBezTo>
                      <a:pt x="5385" y="7136"/>
                      <a:pt x="7680" y="4870"/>
                      <a:pt x="7694" y="2055"/>
                    </a:cubicBezTo>
                    <a:lnTo>
                      <a:pt x="7694" y="2026"/>
                    </a:lnTo>
                    <a:lnTo>
                      <a:pt x="7694" y="1983"/>
                    </a:lnTo>
                    <a:lnTo>
                      <a:pt x="7694" y="1969"/>
                    </a:lnTo>
                    <a:cubicBezTo>
                      <a:pt x="7896" y="1839"/>
                      <a:pt x="8070" y="1680"/>
                      <a:pt x="8243" y="1507"/>
                    </a:cubicBezTo>
                    <a:lnTo>
                      <a:pt x="8647" y="1088"/>
                    </a:lnTo>
                    <a:cubicBezTo>
                      <a:pt x="8687" y="1048"/>
                      <a:pt x="8653" y="971"/>
                      <a:pt x="8591" y="971"/>
                    </a:cubicBezTo>
                    <a:cubicBezTo>
                      <a:pt x="8586" y="971"/>
                      <a:pt x="8580" y="971"/>
                      <a:pt x="8575" y="973"/>
                    </a:cubicBezTo>
                    <a:lnTo>
                      <a:pt x="8012" y="1117"/>
                    </a:lnTo>
                    <a:lnTo>
                      <a:pt x="7824" y="1146"/>
                    </a:lnTo>
                    <a:cubicBezTo>
                      <a:pt x="7820" y="1147"/>
                      <a:pt x="7816" y="1147"/>
                      <a:pt x="7812" y="1147"/>
                    </a:cubicBezTo>
                    <a:cubicBezTo>
                      <a:pt x="7761" y="1147"/>
                      <a:pt x="7728" y="1070"/>
                      <a:pt x="7781" y="1030"/>
                    </a:cubicBezTo>
                    <a:cubicBezTo>
                      <a:pt x="7839" y="973"/>
                      <a:pt x="7896" y="915"/>
                      <a:pt x="7954" y="857"/>
                    </a:cubicBezTo>
                    <a:lnTo>
                      <a:pt x="8402" y="366"/>
                    </a:lnTo>
                    <a:cubicBezTo>
                      <a:pt x="8439" y="329"/>
                      <a:pt x="8401" y="259"/>
                      <a:pt x="8353" y="259"/>
                    </a:cubicBezTo>
                    <a:cubicBezTo>
                      <a:pt x="8346" y="259"/>
                      <a:pt x="8338" y="261"/>
                      <a:pt x="8330" y="265"/>
                    </a:cubicBezTo>
                    <a:lnTo>
                      <a:pt x="7709" y="467"/>
                    </a:lnTo>
                    <a:cubicBezTo>
                      <a:pt x="7521" y="525"/>
                      <a:pt x="7334" y="583"/>
                      <a:pt x="7131" y="612"/>
                    </a:cubicBezTo>
                    <a:cubicBezTo>
                      <a:pt x="7117" y="612"/>
                      <a:pt x="7088" y="597"/>
                      <a:pt x="7074" y="583"/>
                    </a:cubicBezTo>
                    <a:cubicBezTo>
                      <a:pt x="6667" y="180"/>
                      <a:pt x="6168" y="0"/>
                      <a:pt x="5678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8" name="Google Shape;1108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9"/>
          <p:cNvSpPr txBox="1">
            <a:spLocks noGrp="1"/>
          </p:cNvSpPr>
          <p:nvPr>
            <p:ph type="subTitle" idx="1"/>
          </p:nvPr>
        </p:nvSpPr>
        <p:spPr>
          <a:xfrm>
            <a:off x="4769400" y="2380372"/>
            <a:ext cx="3654600" cy="1140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elbekjonyusupov0303@gmail.com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Yusupov Elbek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12194909</a:t>
            </a:r>
          </a:p>
        </p:txBody>
      </p:sp>
      <p:grpSp>
        <p:nvGrpSpPr>
          <p:cNvPr id="1110" name="Google Shape;1110;p49"/>
          <p:cNvGrpSpPr/>
          <p:nvPr/>
        </p:nvGrpSpPr>
        <p:grpSpPr>
          <a:xfrm>
            <a:off x="726603" y="798105"/>
            <a:ext cx="3499435" cy="3805921"/>
            <a:chOff x="692685" y="538923"/>
            <a:chExt cx="3737914" cy="4065286"/>
          </a:xfrm>
        </p:grpSpPr>
        <p:sp>
          <p:nvSpPr>
            <p:cNvPr id="1111" name="Google Shape;1111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478923-316A-6F08-602E-5AB789CD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333" y="3571114"/>
            <a:ext cx="4413109" cy="835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236</Words>
  <Application>Microsoft Office PowerPoint</Application>
  <PresentationFormat>On-screen Show (16:9)</PresentationFormat>
  <Paragraphs>35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Poppins Black</vt:lpstr>
      <vt:lpstr>Poppins</vt:lpstr>
      <vt:lpstr>Palanquin Dark</vt:lpstr>
      <vt:lpstr>Robotic Workshop by Slidesgo</vt:lpstr>
      <vt:lpstr>Helper Guide Robot</vt:lpstr>
      <vt:lpstr>Contents Of My Presentation</vt:lpstr>
      <vt:lpstr>Introduction</vt:lpstr>
      <vt:lpstr>To make our lives easier </vt:lpstr>
      <vt:lpstr>The best platform to choose for 3D</vt:lpstr>
      <vt:lpstr>3D Modelling (using Blender )</vt:lpstr>
      <vt:lpstr>Technology  &amp; Innovation</vt:lpstr>
      <vt:lpstr>Technology  &amp; Innovation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Helper Guide Robot</dc:title>
  <dc:creator>5B</dc:creator>
  <cp:lastModifiedBy>엘르벡</cp:lastModifiedBy>
  <cp:revision>4</cp:revision>
  <dcterms:modified xsi:type="dcterms:W3CDTF">2022-11-29T12:16:06Z</dcterms:modified>
</cp:coreProperties>
</file>