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6" r:id="rId2"/>
    <p:sldId id="288" r:id="rId3"/>
    <p:sldId id="285" r:id="rId4"/>
    <p:sldId id="287" r:id="rId5"/>
    <p:sldId id="290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BA360-8CE1-F747-912B-6D4EC319C7BB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90D7E5-615E-AD43-9286-BA9250CA96C8}">
      <dgm:prSet phldrT="[Text]"/>
      <dgm:spPr/>
      <dgm:t>
        <a:bodyPr/>
        <a:lstStyle/>
        <a:p>
          <a:r>
            <a:rPr lang="en-US" dirty="0"/>
            <a:t>Manufacturer</a:t>
          </a:r>
        </a:p>
      </dgm:t>
    </dgm:pt>
    <dgm:pt modelId="{43236B47-EC8F-2941-A765-E00F143C3F2B}" type="parTrans" cxnId="{9445B967-3631-4942-98C5-40272B1FB2CB}">
      <dgm:prSet/>
      <dgm:spPr/>
      <dgm:t>
        <a:bodyPr/>
        <a:lstStyle/>
        <a:p>
          <a:endParaRPr lang="en-US"/>
        </a:p>
      </dgm:t>
    </dgm:pt>
    <dgm:pt modelId="{A5D36964-04D3-4C4F-A03E-A40C6FED5407}" type="sibTrans" cxnId="{9445B967-3631-4942-98C5-40272B1FB2CB}">
      <dgm:prSet/>
      <dgm:spPr/>
      <dgm:t>
        <a:bodyPr/>
        <a:lstStyle/>
        <a:p>
          <a:endParaRPr lang="en-US"/>
        </a:p>
      </dgm:t>
    </dgm:pt>
    <dgm:pt modelId="{2F563BE1-46B1-494E-B5C1-2FE019452C69}">
      <dgm:prSet phldrT="[Text]"/>
      <dgm:spPr/>
      <dgm:t>
        <a:bodyPr/>
        <a:lstStyle/>
        <a:p>
          <a:r>
            <a:rPr lang="en-US" dirty="0"/>
            <a:t>Logistics</a:t>
          </a:r>
        </a:p>
      </dgm:t>
    </dgm:pt>
    <dgm:pt modelId="{268D543B-2302-D347-BB75-983974733F14}" type="parTrans" cxnId="{67A23F5B-5940-F64B-8531-5E7FD3CB03EC}">
      <dgm:prSet/>
      <dgm:spPr/>
      <dgm:t>
        <a:bodyPr/>
        <a:lstStyle/>
        <a:p>
          <a:endParaRPr lang="en-US"/>
        </a:p>
      </dgm:t>
    </dgm:pt>
    <dgm:pt modelId="{D6AEF60A-8AD8-AA4C-B0DE-8218FB8E86F9}" type="sibTrans" cxnId="{67A23F5B-5940-F64B-8531-5E7FD3CB03EC}">
      <dgm:prSet/>
      <dgm:spPr/>
      <dgm:t>
        <a:bodyPr/>
        <a:lstStyle/>
        <a:p>
          <a:endParaRPr lang="en-US"/>
        </a:p>
      </dgm:t>
    </dgm:pt>
    <dgm:pt modelId="{1313C258-DD7A-F04C-BC09-ECC6FE62192F}">
      <dgm:prSet phldrT="[Text]"/>
      <dgm:spPr/>
      <dgm:t>
        <a:bodyPr/>
        <a:lstStyle/>
        <a:p>
          <a:r>
            <a:rPr lang="en-US" dirty="0"/>
            <a:t>Warehouse </a:t>
          </a:r>
        </a:p>
      </dgm:t>
    </dgm:pt>
    <dgm:pt modelId="{D64ADC38-4AA9-C448-9B5A-821E0D54D5A8}" type="parTrans" cxnId="{67E82DC5-7A8D-8441-843C-D6DA2C52ED7C}">
      <dgm:prSet/>
      <dgm:spPr/>
      <dgm:t>
        <a:bodyPr/>
        <a:lstStyle/>
        <a:p>
          <a:endParaRPr lang="en-US"/>
        </a:p>
      </dgm:t>
    </dgm:pt>
    <dgm:pt modelId="{E33A680F-3E76-8C4F-8322-0AA76EE43C2D}" type="sibTrans" cxnId="{67E82DC5-7A8D-8441-843C-D6DA2C52ED7C}">
      <dgm:prSet/>
      <dgm:spPr/>
      <dgm:t>
        <a:bodyPr/>
        <a:lstStyle/>
        <a:p>
          <a:endParaRPr lang="en-US"/>
        </a:p>
      </dgm:t>
    </dgm:pt>
    <dgm:pt modelId="{7BF0273B-0416-7543-A71B-4D08E8F339B2}">
      <dgm:prSet phldrT="[Text]"/>
      <dgm:spPr/>
      <dgm:t>
        <a:bodyPr/>
        <a:lstStyle/>
        <a:p>
          <a:r>
            <a:rPr lang="en-US" dirty="0"/>
            <a:t>Consumers </a:t>
          </a:r>
        </a:p>
      </dgm:t>
    </dgm:pt>
    <dgm:pt modelId="{35E37EEB-D543-7945-9389-5639C2BFCB7C}" type="parTrans" cxnId="{74191E2C-1C9E-8D47-8E41-A8673CCFEDF6}">
      <dgm:prSet/>
      <dgm:spPr/>
      <dgm:t>
        <a:bodyPr/>
        <a:lstStyle/>
        <a:p>
          <a:endParaRPr lang="en-US"/>
        </a:p>
      </dgm:t>
    </dgm:pt>
    <dgm:pt modelId="{E8597C2B-04D6-B14B-B642-9B586C613986}" type="sibTrans" cxnId="{74191E2C-1C9E-8D47-8E41-A8673CCFEDF6}">
      <dgm:prSet/>
      <dgm:spPr/>
      <dgm:t>
        <a:bodyPr/>
        <a:lstStyle/>
        <a:p>
          <a:endParaRPr lang="en-US"/>
        </a:p>
      </dgm:t>
    </dgm:pt>
    <dgm:pt modelId="{AA9ECB04-E1A6-5045-A477-96488971A723}">
      <dgm:prSet phldrT="[Text]"/>
      <dgm:spPr/>
      <dgm:t>
        <a:bodyPr/>
        <a:lstStyle/>
        <a:p>
          <a:r>
            <a:rPr lang="en-US" dirty="0"/>
            <a:t>Raw materials</a:t>
          </a:r>
        </a:p>
      </dgm:t>
    </dgm:pt>
    <dgm:pt modelId="{7E2BA532-8388-144A-B212-7744D1BA1242}" type="parTrans" cxnId="{3ED9CCFA-D46F-9E4C-9E22-4CBDF1A6A91E}">
      <dgm:prSet/>
      <dgm:spPr/>
      <dgm:t>
        <a:bodyPr/>
        <a:lstStyle/>
        <a:p>
          <a:endParaRPr lang="en-US"/>
        </a:p>
      </dgm:t>
    </dgm:pt>
    <dgm:pt modelId="{91BFDAE4-A781-E045-9FFE-AF124BF2F05C}" type="sibTrans" cxnId="{3ED9CCFA-D46F-9E4C-9E22-4CBDF1A6A91E}">
      <dgm:prSet/>
      <dgm:spPr/>
      <dgm:t>
        <a:bodyPr/>
        <a:lstStyle/>
        <a:p>
          <a:endParaRPr lang="en-US"/>
        </a:p>
      </dgm:t>
    </dgm:pt>
    <dgm:pt modelId="{AF4598FC-7A3C-6647-97E8-6B9D5FCCCA6B}">
      <dgm:prSet/>
      <dgm:spPr/>
      <dgm:t>
        <a:bodyPr/>
        <a:lstStyle/>
        <a:p>
          <a:r>
            <a:rPr lang="en-US" dirty="0"/>
            <a:t>Agents</a:t>
          </a:r>
        </a:p>
      </dgm:t>
    </dgm:pt>
    <dgm:pt modelId="{69A01DC3-CB5A-F046-9490-E716A4047178}" type="parTrans" cxnId="{CAD50AD3-59FD-5D45-B4AC-2FB521A71561}">
      <dgm:prSet/>
      <dgm:spPr/>
      <dgm:t>
        <a:bodyPr/>
        <a:lstStyle/>
        <a:p>
          <a:endParaRPr lang="en-US"/>
        </a:p>
      </dgm:t>
    </dgm:pt>
    <dgm:pt modelId="{48B80222-405C-8046-BBF9-0A4EADBADF50}" type="sibTrans" cxnId="{CAD50AD3-59FD-5D45-B4AC-2FB521A71561}">
      <dgm:prSet/>
      <dgm:spPr/>
      <dgm:t>
        <a:bodyPr/>
        <a:lstStyle/>
        <a:p>
          <a:endParaRPr lang="en-US"/>
        </a:p>
      </dgm:t>
    </dgm:pt>
    <dgm:pt modelId="{6A89891E-4E9C-8B43-98FF-0AC92517766E}" type="pres">
      <dgm:prSet presAssocID="{CA3BA360-8CE1-F747-912B-6D4EC319C7BB}" presName="cycle" presStyleCnt="0">
        <dgm:presLayoutVars>
          <dgm:dir/>
          <dgm:resizeHandles val="exact"/>
        </dgm:presLayoutVars>
      </dgm:prSet>
      <dgm:spPr/>
    </dgm:pt>
    <dgm:pt modelId="{2B4C0AEF-A32A-6645-8FF4-9C3E0A0D3304}" type="pres">
      <dgm:prSet presAssocID="{9190D7E5-615E-AD43-9286-BA9250CA96C8}" presName="dummy" presStyleCnt="0"/>
      <dgm:spPr/>
    </dgm:pt>
    <dgm:pt modelId="{C0B7877F-19C4-5D44-A948-7A97D38214B3}" type="pres">
      <dgm:prSet presAssocID="{9190D7E5-615E-AD43-9286-BA9250CA96C8}" presName="node" presStyleLbl="revTx" presStyleIdx="0" presStyleCnt="6">
        <dgm:presLayoutVars>
          <dgm:bulletEnabled val="1"/>
        </dgm:presLayoutVars>
      </dgm:prSet>
      <dgm:spPr/>
    </dgm:pt>
    <dgm:pt modelId="{5251F2DD-2CBF-DD4B-BD10-C34646EC83DB}" type="pres">
      <dgm:prSet presAssocID="{A5D36964-04D3-4C4F-A03E-A40C6FED5407}" presName="sibTrans" presStyleLbl="node1" presStyleIdx="0" presStyleCnt="6"/>
      <dgm:spPr/>
    </dgm:pt>
    <dgm:pt modelId="{011EABCA-1356-384E-AA44-8EA712A4C930}" type="pres">
      <dgm:prSet presAssocID="{2F563BE1-46B1-494E-B5C1-2FE019452C69}" presName="dummy" presStyleCnt="0"/>
      <dgm:spPr/>
    </dgm:pt>
    <dgm:pt modelId="{E5514425-AF43-C44C-86AE-55E43C69312F}" type="pres">
      <dgm:prSet presAssocID="{2F563BE1-46B1-494E-B5C1-2FE019452C69}" presName="node" presStyleLbl="revTx" presStyleIdx="1" presStyleCnt="6">
        <dgm:presLayoutVars>
          <dgm:bulletEnabled val="1"/>
        </dgm:presLayoutVars>
      </dgm:prSet>
      <dgm:spPr/>
    </dgm:pt>
    <dgm:pt modelId="{E17CA213-3E15-9F47-A670-01FF5F4C6B24}" type="pres">
      <dgm:prSet presAssocID="{D6AEF60A-8AD8-AA4C-B0DE-8218FB8E86F9}" presName="sibTrans" presStyleLbl="node1" presStyleIdx="1" presStyleCnt="6"/>
      <dgm:spPr/>
    </dgm:pt>
    <dgm:pt modelId="{4CD253F5-E8AD-6447-9F0A-2E54DB0DFB98}" type="pres">
      <dgm:prSet presAssocID="{1313C258-DD7A-F04C-BC09-ECC6FE62192F}" presName="dummy" presStyleCnt="0"/>
      <dgm:spPr/>
    </dgm:pt>
    <dgm:pt modelId="{4F24D892-DDFF-A146-86A3-717DA5181D47}" type="pres">
      <dgm:prSet presAssocID="{1313C258-DD7A-F04C-BC09-ECC6FE62192F}" presName="node" presStyleLbl="revTx" presStyleIdx="2" presStyleCnt="6">
        <dgm:presLayoutVars>
          <dgm:bulletEnabled val="1"/>
        </dgm:presLayoutVars>
      </dgm:prSet>
      <dgm:spPr/>
    </dgm:pt>
    <dgm:pt modelId="{72D42ECF-9475-EA4D-A2D4-C7CA58F696BF}" type="pres">
      <dgm:prSet presAssocID="{E33A680F-3E76-8C4F-8322-0AA76EE43C2D}" presName="sibTrans" presStyleLbl="node1" presStyleIdx="2" presStyleCnt="6"/>
      <dgm:spPr/>
    </dgm:pt>
    <dgm:pt modelId="{D4C8BB61-64A2-F840-801A-32EF888EC860}" type="pres">
      <dgm:prSet presAssocID="{AF4598FC-7A3C-6647-97E8-6B9D5FCCCA6B}" presName="dummy" presStyleCnt="0"/>
      <dgm:spPr/>
    </dgm:pt>
    <dgm:pt modelId="{107D2B59-9D33-774E-864F-7ED0466F0C4C}" type="pres">
      <dgm:prSet presAssocID="{AF4598FC-7A3C-6647-97E8-6B9D5FCCCA6B}" presName="node" presStyleLbl="revTx" presStyleIdx="3" presStyleCnt="6">
        <dgm:presLayoutVars>
          <dgm:bulletEnabled val="1"/>
        </dgm:presLayoutVars>
      </dgm:prSet>
      <dgm:spPr/>
    </dgm:pt>
    <dgm:pt modelId="{0B7A4DE6-E6E5-2C48-A26F-8A2909BC8840}" type="pres">
      <dgm:prSet presAssocID="{48B80222-405C-8046-BBF9-0A4EADBADF50}" presName="sibTrans" presStyleLbl="node1" presStyleIdx="3" presStyleCnt="6"/>
      <dgm:spPr/>
    </dgm:pt>
    <dgm:pt modelId="{0A7E7F82-7D68-624F-ABE0-1478DDEC12CC}" type="pres">
      <dgm:prSet presAssocID="{7BF0273B-0416-7543-A71B-4D08E8F339B2}" presName="dummy" presStyleCnt="0"/>
      <dgm:spPr/>
    </dgm:pt>
    <dgm:pt modelId="{6BD6EA08-14C9-BD4A-BADD-1A40D398AA3A}" type="pres">
      <dgm:prSet presAssocID="{7BF0273B-0416-7543-A71B-4D08E8F339B2}" presName="node" presStyleLbl="revTx" presStyleIdx="4" presStyleCnt="6">
        <dgm:presLayoutVars>
          <dgm:bulletEnabled val="1"/>
        </dgm:presLayoutVars>
      </dgm:prSet>
      <dgm:spPr/>
    </dgm:pt>
    <dgm:pt modelId="{09AE58E9-5668-C141-8EC8-91CF12D6D4C5}" type="pres">
      <dgm:prSet presAssocID="{E8597C2B-04D6-B14B-B642-9B586C613986}" presName="sibTrans" presStyleLbl="node1" presStyleIdx="4" presStyleCnt="6"/>
      <dgm:spPr/>
    </dgm:pt>
    <dgm:pt modelId="{8CB55A8F-BCA2-AC40-B614-B1363DB6C621}" type="pres">
      <dgm:prSet presAssocID="{AA9ECB04-E1A6-5045-A477-96488971A723}" presName="dummy" presStyleCnt="0"/>
      <dgm:spPr/>
    </dgm:pt>
    <dgm:pt modelId="{A53742D6-43B9-A540-9C64-F77E868AE465}" type="pres">
      <dgm:prSet presAssocID="{AA9ECB04-E1A6-5045-A477-96488971A723}" presName="node" presStyleLbl="revTx" presStyleIdx="5" presStyleCnt="6">
        <dgm:presLayoutVars>
          <dgm:bulletEnabled val="1"/>
        </dgm:presLayoutVars>
      </dgm:prSet>
      <dgm:spPr/>
    </dgm:pt>
    <dgm:pt modelId="{2DEB014E-829B-7E41-9FE1-A951E1C6F551}" type="pres">
      <dgm:prSet presAssocID="{91BFDAE4-A781-E045-9FFE-AF124BF2F05C}" presName="sibTrans" presStyleLbl="node1" presStyleIdx="5" presStyleCnt="6"/>
      <dgm:spPr/>
    </dgm:pt>
  </dgm:ptLst>
  <dgm:cxnLst>
    <dgm:cxn modelId="{06035719-6D41-0C4F-8DE2-4FA0247CC264}" type="presOf" srcId="{E33A680F-3E76-8C4F-8322-0AA76EE43C2D}" destId="{72D42ECF-9475-EA4D-A2D4-C7CA58F696BF}" srcOrd="0" destOrd="0" presId="urn:microsoft.com/office/officeart/2005/8/layout/cycle1"/>
    <dgm:cxn modelId="{E7529828-2D8C-F14E-BDDB-772F9E64C2BF}" type="presOf" srcId="{E8597C2B-04D6-B14B-B642-9B586C613986}" destId="{09AE58E9-5668-C141-8EC8-91CF12D6D4C5}" srcOrd="0" destOrd="0" presId="urn:microsoft.com/office/officeart/2005/8/layout/cycle1"/>
    <dgm:cxn modelId="{74191E2C-1C9E-8D47-8E41-A8673CCFEDF6}" srcId="{CA3BA360-8CE1-F747-912B-6D4EC319C7BB}" destId="{7BF0273B-0416-7543-A71B-4D08E8F339B2}" srcOrd="4" destOrd="0" parTransId="{35E37EEB-D543-7945-9389-5639C2BFCB7C}" sibTransId="{E8597C2B-04D6-B14B-B642-9B586C613986}"/>
    <dgm:cxn modelId="{8C146A3C-A630-174E-963D-1F316234764A}" type="presOf" srcId="{AA9ECB04-E1A6-5045-A477-96488971A723}" destId="{A53742D6-43B9-A540-9C64-F77E868AE465}" srcOrd="0" destOrd="0" presId="urn:microsoft.com/office/officeart/2005/8/layout/cycle1"/>
    <dgm:cxn modelId="{78CB443E-199B-6E46-913D-376C955576AF}" type="presOf" srcId="{9190D7E5-615E-AD43-9286-BA9250CA96C8}" destId="{C0B7877F-19C4-5D44-A948-7A97D38214B3}" srcOrd="0" destOrd="0" presId="urn:microsoft.com/office/officeart/2005/8/layout/cycle1"/>
    <dgm:cxn modelId="{2F34FC50-4697-514C-89DF-D222AA3B1CFC}" type="presOf" srcId="{AF4598FC-7A3C-6647-97E8-6B9D5FCCCA6B}" destId="{107D2B59-9D33-774E-864F-7ED0466F0C4C}" srcOrd="0" destOrd="0" presId="urn:microsoft.com/office/officeart/2005/8/layout/cycle1"/>
    <dgm:cxn modelId="{67A23F5B-5940-F64B-8531-5E7FD3CB03EC}" srcId="{CA3BA360-8CE1-F747-912B-6D4EC319C7BB}" destId="{2F563BE1-46B1-494E-B5C1-2FE019452C69}" srcOrd="1" destOrd="0" parTransId="{268D543B-2302-D347-BB75-983974733F14}" sibTransId="{D6AEF60A-8AD8-AA4C-B0DE-8218FB8E86F9}"/>
    <dgm:cxn modelId="{9445B967-3631-4942-98C5-40272B1FB2CB}" srcId="{CA3BA360-8CE1-F747-912B-6D4EC319C7BB}" destId="{9190D7E5-615E-AD43-9286-BA9250CA96C8}" srcOrd="0" destOrd="0" parTransId="{43236B47-EC8F-2941-A765-E00F143C3F2B}" sibTransId="{A5D36964-04D3-4C4F-A03E-A40C6FED5407}"/>
    <dgm:cxn modelId="{F020F274-1A79-3746-B6E8-09FACCA38E71}" type="presOf" srcId="{2F563BE1-46B1-494E-B5C1-2FE019452C69}" destId="{E5514425-AF43-C44C-86AE-55E43C69312F}" srcOrd="0" destOrd="0" presId="urn:microsoft.com/office/officeart/2005/8/layout/cycle1"/>
    <dgm:cxn modelId="{7336D978-D187-8347-BC00-E02D16578214}" type="presOf" srcId="{7BF0273B-0416-7543-A71B-4D08E8F339B2}" destId="{6BD6EA08-14C9-BD4A-BADD-1A40D398AA3A}" srcOrd="0" destOrd="0" presId="urn:microsoft.com/office/officeart/2005/8/layout/cycle1"/>
    <dgm:cxn modelId="{31600A79-09B8-9348-92B9-7D500EACF109}" type="presOf" srcId="{CA3BA360-8CE1-F747-912B-6D4EC319C7BB}" destId="{6A89891E-4E9C-8B43-98FF-0AC92517766E}" srcOrd="0" destOrd="0" presId="urn:microsoft.com/office/officeart/2005/8/layout/cycle1"/>
    <dgm:cxn modelId="{4951B281-5FEB-4E4C-B944-F517CE4CAE88}" type="presOf" srcId="{D6AEF60A-8AD8-AA4C-B0DE-8218FB8E86F9}" destId="{E17CA213-3E15-9F47-A670-01FF5F4C6B24}" srcOrd="0" destOrd="0" presId="urn:microsoft.com/office/officeart/2005/8/layout/cycle1"/>
    <dgm:cxn modelId="{25B6D39B-A3BF-D646-B2A2-9750D39516DA}" type="presOf" srcId="{1313C258-DD7A-F04C-BC09-ECC6FE62192F}" destId="{4F24D892-DDFF-A146-86A3-717DA5181D47}" srcOrd="0" destOrd="0" presId="urn:microsoft.com/office/officeart/2005/8/layout/cycle1"/>
    <dgm:cxn modelId="{4152EDB1-AA4A-6144-A988-0963019CE042}" type="presOf" srcId="{A5D36964-04D3-4C4F-A03E-A40C6FED5407}" destId="{5251F2DD-2CBF-DD4B-BD10-C34646EC83DB}" srcOrd="0" destOrd="0" presId="urn:microsoft.com/office/officeart/2005/8/layout/cycle1"/>
    <dgm:cxn modelId="{67E82DC5-7A8D-8441-843C-D6DA2C52ED7C}" srcId="{CA3BA360-8CE1-F747-912B-6D4EC319C7BB}" destId="{1313C258-DD7A-F04C-BC09-ECC6FE62192F}" srcOrd="2" destOrd="0" parTransId="{D64ADC38-4AA9-C448-9B5A-821E0D54D5A8}" sibTransId="{E33A680F-3E76-8C4F-8322-0AA76EE43C2D}"/>
    <dgm:cxn modelId="{CAD50AD3-59FD-5D45-B4AC-2FB521A71561}" srcId="{CA3BA360-8CE1-F747-912B-6D4EC319C7BB}" destId="{AF4598FC-7A3C-6647-97E8-6B9D5FCCCA6B}" srcOrd="3" destOrd="0" parTransId="{69A01DC3-CB5A-F046-9490-E716A4047178}" sibTransId="{48B80222-405C-8046-BBF9-0A4EADBADF50}"/>
    <dgm:cxn modelId="{A61B6CE6-8103-A947-A888-B717DD622E88}" type="presOf" srcId="{48B80222-405C-8046-BBF9-0A4EADBADF50}" destId="{0B7A4DE6-E6E5-2C48-A26F-8A2909BC8840}" srcOrd="0" destOrd="0" presId="urn:microsoft.com/office/officeart/2005/8/layout/cycle1"/>
    <dgm:cxn modelId="{69038EEE-E363-2945-9313-68757795081D}" type="presOf" srcId="{91BFDAE4-A781-E045-9FFE-AF124BF2F05C}" destId="{2DEB014E-829B-7E41-9FE1-A951E1C6F551}" srcOrd="0" destOrd="0" presId="urn:microsoft.com/office/officeart/2005/8/layout/cycle1"/>
    <dgm:cxn modelId="{3ED9CCFA-D46F-9E4C-9E22-4CBDF1A6A91E}" srcId="{CA3BA360-8CE1-F747-912B-6D4EC319C7BB}" destId="{AA9ECB04-E1A6-5045-A477-96488971A723}" srcOrd="5" destOrd="0" parTransId="{7E2BA532-8388-144A-B212-7744D1BA1242}" sibTransId="{91BFDAE4-A781-E045-9FFE-AF124BF2F05C}"/>
    <dgm:cxn modelId="{C88F0AAF-AFC8-E044-B5E5-92E528895577}" type="presParOf" srcId="{6A89891E-4E9C-8B43-98FF-0AC92517766E}" destId="{2B4C0AEF-A32A-6645-8FF4-9C3E0A0D3304}" srcOrd="0" destOrd="0" presId="urn:microsoft.com/office/officeart/2005/8/layout/cycle1"/>
    <dgm:cxn modelId="{4EDC9BA9-266F-A94F-AFD1-1FB77A5EE52A}" type="presParOf" srcId="{6A89891E-4E9C-8B43-98FF-0AC92517766E}" destId="{C0B7877F-19C4-5D44-A948-7A97D38214B3}" srcOrd="1" destOrd="0" presId="urn:microsoft.com/office/officeart/2005/8/layout/cycle1"/>
    <dgm:cxn modelId="{F51C3EB6-121B-4B47-B4CC-CFE612965E85}" type="presParOf" srcId="{6A89891E-4E9C-8B43-98FF-0AC92517766E}" destId="{5251F2DD-2CBF-DD4B-BD10-C34646EC83DB}" srcOrd="2" destOrd="0" presId="urn:microsoft.com/office/officeart/2005/8/layout/cycle1"/>
    <dgm:cxn modelId="{CE76724B-7851-4243-8428-C02AA3C312CC}" type="presParOf" srcId="{6A89891E-4E9C-8B43-98FF-0AC92517766E}" destId="{011EABCA-1356-384E-AA44-8EA712A4C930}" srcOrd="3" destOrd="0" presId="urn:microsoft.com/office/officeart/2005/8/layout/cycle1"/>
    <dgm:cxn modelId="{327653E4-58F3-2041-BBA4-04662A356DEF}" type="presParOf" srcId="{6A89891E-4E9C-8B43-98FF-0AC92517766E}" destId="{E5514425-AF43-C44C-86AE-55E43C69312F}" srcOrd="4" destOrd="0" presId="urn:microsoft.com/office/officeart/2005/8/layout/cycle1"/>
    <dgm:cxn modelId="{D19D470A-55FB-3F44-A7D9-4BE0694E6213}" type="presParOf" srcId="{6A89891E-4E9C-8B43-98FF-0AC92517766E}" destId="{E17CA213-3E15-9F47-A670-01FF5F4C6B24}" srcOrd="5" destOrd="0" presId="urn:microsoft.com/office/officeart/2005/8/layout/cycle1"/>
    <dgm:cxn modelId="{8C9FBFB3-C96E-D741-9BDE-2081BB11DD37}" type="presParOf" srcId="{6A89891E-4E9C-8B43-98FF-0AC92517766E}" destId="{4CD253F5-E8AD-6447-9F0A-2E54DB0DFB98}" srcOrd="6" destOrd="0" presId="urn:microsoft.com/office/officeart/2005/8/layout/cycle1"/>
    <dgm:cxn modelId="{09399384-5133-6A49-9775-5EB6B55BE951}" type="presParOf" srcId="{6A89891E-4E9C-8B43-98FF-0AC92517766E}" destId="{4F24D892-DDFF-A146-86A3-717DA5181D47}" srcOrd="7" destOrd="0" presId="urn:microsoft.com/office/officeart/2005/8/layout/cycle1"/>
    <dgm:cxn modelId="{CEC7D6D9-025F-0242-8E7A-DE865B6B6C09}" type="presParOf" srcId="{6A89891E-4E9C-8B43-98FF-0AC92517766E}" destId="{72D42ECF-9475-EA4D-A2D4-C7CA58F696BF}" srcOrd="8" destOrd="0" presId="urn:microsoft.com/office/officeart/2005/8/layout/cycle1"/>
    <dgm:cxn modelId="{E917E0D2-31B3-B84C-BBA5-FBEF3410DC7F}" type="presParOf" srcId="{6A89891E-4E9C-8B43-98FF-0AC92517766E}" destId="{D4C8BB61-64A2-F840-801A-32EF888EC860}" srcOrd="9" destOrd="0" presId="urn:microsoft.com/office/officeart/2005/8/layout/cycle1"/>
    <dgm:cxn modelId="{7122734F-9C2E-FB41-A47C-5EB450CC005B}" type="presParOf" srcId="{6A89891E-4E9C-8B43-98FF-0AC92517766E}" destId="{107D2B59-9D33-774E-864F-7ED0466F0C4C}" srcOrd="10" destOrd="0" presId="urn:microsoft.com/office/officeart/2005/8/layout/cycle1"/>
    <dgm:cxn modelId="{1F90C1FB-A414-A743-9AED-946EC689A0DB}" type="presParOf" srcId="{6A89891E-4E9C-8B43-98FF-0AC92517766E}" destId="{0B7A4DE6-E6E5-2C48-A26F-8A2909BC8840}" srcOrd="11" destOrd="0" presId="urn:microsoft.com/office/officeart/2005/8/layout/cycle1"/>
    <dgm:cxn modelId="{6969364D-8B42-E844-B930-782016F396E4}" type="presParOf" srcId="{6A89891E-4E9C-8B43-98FF-0AC92517766E}" destId="{0A7E7F82-7D68-624F-ABE0-1478DDEC12CC}" srcOrd="12" destOrd="0" presId="urn:microsoft.com/office/officeart/2005/8/layout/cycle1"/>
    <dgm:cxn modelId="{BBC0DB41-865F-D741-986B-C359E5FBD8F2}" type="presParOf" srcId="{6A89891E-4E9C-8B43-98FF-0AC92517766E}" destId="{6BD6EA08-14C9-BD4A-BADD-1A40D398AA3A}" srcOrd="13" destOrd="0" presId="urn:microsoft.com/office/officeart/2005/8/layout/cycle1"/>
    <dgm:cxn modelId="{C4141775-C464-2B45-A405-D31F4986682C}" type="presParOf" srcId="{6A89891E-4E9C-8B43-98FF-0AC92517766E}" destId="{09AE58E9-5668-C141-8EC8-91CF12D6D4C5}" srcOrd="14" destOrd="0" presId="urn:microsoft.com/office/officeart/2005/8/layout/cycle1"/>
    <dgm:cxn modelId="{2888BEF6-8DCD-BB43-A40D-4CE7E88325B4}" type="presParOf" srcId="{6A89891E-4E9C-8B43-98FF-0AC92517766E}" destId="{8CB55A8F-BCA2-AC40-B614-B1363DB6C621}" srcOrd="15" destOrd="0" presId="urn:microsoft.com/office/officeart/2005/8/layout/cycle1"/>
    <dgm:cxn modelId="{2256745A-5E30-5645-8C97-67E86D8292B9}" type="presParOf" srcId="{6A89891E-4E9C-8B43-98FF-0AC92517766E}" destId="{A53742D6-43B9-A540-9C64-F77E868AE465}" srcOrd="16" destOrd="0" presId="urn:microsoft.com/office/officeart/2005/8/layout/cycle1"/>
    <dgm:cxn modelId="{5FBA1283-CA74-884B-8A68-45AC10A01D74}" type="presParOf" srcId="{6A89891E-4E9C-8B43-98FF-0AC92517766E}" destId="{2DEB014E-829B-7E41-9FE1-A951E1C6F551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7877F-19C4-5D44-A948-7A97D38214B3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Manufacturer</a:t>
          </a:r>
        </a:p>
      </dsp:txBody>
      <dsp:txXfrm>
        <a:off x="4746930" y="13889"/>
        <a:ext cx="1107281" cy="1107281"/>
      </dsp:txXfrm>
    </dsp:sp>
    <dsp:sp modelId="{5251F2DD-2CBF-DD4B-BD10-C34646EC83DB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14425-AF43-C44C-86AE-55E43C69312F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Logistics</a:t>
          </a:r>
        </a:p>
      </dsp:txBody>
      <dsp:txXfrm>
        <a:off x="5983501" y="2155692"/>
        <a:ext cx="1107281" cy="1107281"/>
      </dsp:txXfrm>
    </dsp:sp>
    <dsp:sp modelId="{E17CA213-3E15-9F47-A670-01FF5F4C6B24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4D892-DDFF-A146-86A3-717DA5181D47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Warehouse </a:t>
          </a:r>
        </a:p>
      </dsp:txBody>
      <dsp:txXfrm>
        <a:off x="4746930" y="4297496"/>
        <a:ext cx="1107281" cy="1107281"/>
      </dsp:txXfrm>
    </dsp:sp>
    <dsp:sp modelId="{72D42ECF-9475-EA4D-A2D4-C7CA58F696BF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D2B59-9D33-774E-864F-7ED0466F0C4C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Agents</a:t>
          </a:r>
        </a:p>
      </dsp:txBody>
      <dsp:txXfrm>
        <a:off x="2273788" y="4297496"/>
        <a:ext cx="1107281" cy="1107281"/>
      </dsp:txXfrm>
    </dsp:sp>
    <dsp:sp modelId="{0B7A4DE6-E6E5-2C48-A26F-8A2909BC8840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6EA08-14C9-BD4A-BADD-1A40D398AA3A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Consumers </a:t>
          </a:r>
        </a:p>
      </dsp:txBody>
      <dsp:txXfrm>
        <a:off x="1037217" y="2155692"/>
        <a:ext cx="1107281" cy="1107281"/>
      </dsp:txXfrm>
    </dsp:sp>
    <dsp:sp modelId="{09AE58E9-5668-C141-8EC8-91CF12D6D4C5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742D6-43B9-A540-9C64-F77E868AE465}">
      <dsp:nvSpPr>
        <dsp:cNvPr id="0" name=""/>
        <dsp:cNvSpPr/>
      </dsp:nvSpPr>
      <dsp:spPr>
        <a:xfrm>
          <a:off x="2273788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materials</a:t>
          </a:r>
        </a:p>
      </dsp:txBody>
      <dsp:txXfrm>
        <a:off x="2273788" y="13889"/>
        <a:ext cx="1107281" cy="1107281"/>
      </dsp:txXfrm>
    </dsp:sp>
    <dsp:sp modelId="{2DEB014E-829B-7E41-9FE1-A951E1C6F551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2603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3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2086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19739"/>
            <a:ext cx="5135893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 rot="10800000">
            <a:off x="5135892" y="1119739"/>
            <a:ext cx="4022165" cy="5305775"/>
          </a:xfrm>
          <a:prstGeom prst="round2SameRect">
            <a:avLst>
              <a:gd name="adj1" fmla="val 84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0" name="Picture Placeholder 35"/>
          <p:cNvSpPr>
            <a:spLocks noGrp="1"/>
          </p:cNvSpPr>
          <p:nvPr>
            <p:ph type="pic" sz="quarter" idx="11" hasCustomPrompt="1"/>
          </p:nvPr>
        </p:nvSpPr>
        <p:spPr>
          <a:xfrm>
            <a:off x="9158060" y="1119739"/>
            <a:ext cx="3050616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6F3612C-F0AE-484F-942A-DE2A05865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503" y="209181"/>
            <a:ext cx="12192000" cy="7013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45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CAC6C94-EF5E-4D40-8064-70C4AE8D53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740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6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39345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33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70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194766" y="332656"/>
            <a:ext cx="3352800" cy="14401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6710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49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16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7A6E4E8F-323E-4E56-A3E0-B410F41472FA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9EB8720D-D6C8-40E3-AEA8-C748FF71E768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91836BAA-C0E5-4D63-B27B-CBD803229F09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1">
              <a:extLst>
                <a:ext uri="{FF2B5EF4-FFF2-40B4-BE49-F238E27FC236}">
                  <a16:creationId xmlns:a16="http://schemas.microsoft.com/office/drawing/2014/main" id="{C28766A3-2014-43BE-876E-8A4B4FEB0841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72D578AC-69F5-4335-8B22-0B0F46BD0749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7">
                <a:extLst>
                  <a:ext uri="{FF2B5EF4-FFF2-40B4-BE49-F238E27FC236}">
                    <a16:creationId xmlns:a16="http://schemas.microsoft.com/office/drawing/2014/main" id="{71DADC0D-963F-41B5-A251-C16889197FB9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id="{F3B880A8-064D-444B-B101-CFC702649F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BBBB3EAD-4322-4D74-BF64-3FAA46E15A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554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3AA60-F98E-461D-A8F1-416F4930B4FB}"/>
              </a:ext>
            </a:extLst>
          </p:cNvPr>
          <p:cNvGrpSpPr/>
          <p:nvPr userDrawn="1"/>
        </p:nvGrpSpPr>
        <p:grpSpPr>
          <a:xfrm flipH="1">
            <a:off x="626349" y="1698993"/>
            <a:ext cx="4415909" cy="4616667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5BF1D60-4E96-4E3C-B98D-5370E20EF47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BCCF88-06F1-488C-87AE-E38FBA28D1AC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E90238-2BB1-43A4-9BE2-54B3CC39297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440D76-FC59-468E-A566-5FFD2D6688D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671962-91F5-403D-A29A-091596522CB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E5E563-0514-42D2-8D98-2B54B867E0A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AF6807-894C-4F19-8604-082CC7DC96AE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648DEAD-5289-42D0-8909-87695FD597F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08709" y="1946106"/>
            <a:ext cx="4005026" cy="2975928"/>
          </a:xfrm>
          <a:custGeom>
            <a:avLst/>
            <a:gdLst>
              <a:gd name="connsiteX0" fmla="*/ 0 w 4890798"/>
              <a:gd name="connsiteY0" fmla="*/ 0 h 3000625"/>
              <a:gd name="connsiteX1" fmla="*/ 4890798 w 4890798"/>
              <a:gd name="connsiteY1" fmla="*/ 0 h 3000625"/>
              <a:gd name="connsiteX2" fmla="*/ 4890798 w 4890798"/>
              <a:gd name="connsiteY2" fmla="*/ 3000625 h 3000625"/>
              <a:gd name="connsiteX3" fmla="*/ 0 w 4890798"/>
              <a:gd name="connsiteY3" fmla="*/ 3000625 h 3000625"/>
              <a:gd name="connsiteX4" fmla="*/ 0 w 4890798"/>
              <a:gd name="connsiteY4" fmla="*/ 0 h 3000625"/>
              <a:gd name="connsiteX0" fmla="*/ 0 w 4890798"/>
              <a:gd name="connsiteY0" fmla="*/ 0 h 3000625"/>
              <a:gd name="connsiteX1" fmla="*/ 4890798 w 4890798"/>
              <a:gd name="connsiteY1" fmla="*/ 0 h 3000625"/>
              <a:gd name="connsiteX2" fmla="*/ 4890798 w 4890798"/>
              <a:gd name="connsiteY2" fmla="*/ 3000625 h 3000625"/>
              <a:gd name="connsiteX3" fmla="*/ 818605 w 4890798"/>
              <a:gd name="connsiteY3" fmla="*/ 3000625 h 3000625"/>
              <a:gd name="connsiteX4" fmla="*/ 0 w 4890798"/>
              <a:gd name="connsiteY4" fmla="*/ 0 h 3000625"/>
              <a:gd name="connsiteX0" fmla="*/ 0 w 4890798"/>
              <a:gd name="connsiteY0" fmla="*/ 0 h 3000625"/>
              <a:gd name="connsiteX1" fmla="*/ 4890798 w 4890798"/>
              <a:gd name="connsiteY1" fmla="*/ 0 h 3000625"/>
              <a:gd name="connsiteX2" fmla="*/ 4890798 w 4890798"/>
              <a:gd name="connsiteY2" fmla="*/ 3000625 h 3000625"/>
              <a:gd name="connsiteX3" fmla="*/ 200297 w 4890798"/>
              <a:gd name="connsiteY3" fmla="*/ 2965791 h 3000625"/>
              <a:gd name="connsiteX4" fmla="*/ 0 w 4890798"/>
              <a:gd name="connsiteY4" fmla="*/ 0 h 3000625"/>
              <a:gd name="connsiteX0" fmla="*/ 0 w 4890798"/>
              <a:gd name="connsiteY0" fmla="*/ 0 h 2965791"/>
              <a:gd name="connsiteX1" fmla="*/ 4890798 w 4890798"/>
              <a:gd name="connsiteY1" fmla="*/ 0 h 2965791"/>
              <a:gd name="connsiteX2" fmla="*/ 3715140 w 4890798"/>
              <a:gd name="connsiteY2" fmla="*/ 2626157 h 2965791"/>
              <a:gd name="connsiteX3" fmla="*/ 200297 w 4890798"/>
              <a:gd name="connsiteY3" fmla="*/ 2965791 h 2965791"/>
              <a:gd name="connsiteX4" fmla="*/ 0 w 4890798"/>
              <a:gd name="connsiteY4" fmla="*/ 0 h 2965791"/>
              <a:gd name="connsiteX0" fmla="*/ 0 w 4890798"/>
              <a:gd name="connsiteY0" fmla="*/ 0 h 2965791"/>
              <a:gd name="connsiteX1" fmla="*/ 4890798 w 4890798"/>
              <a:gd name="connsiteY1" fmla="*/ 0 h 2965791"/>
              <a:gd name="connsiteX2" fmla="*/ 4037357 w 4890798"/>
              <a:gd name="connsiteY2" fmla="*/ 2800328 h 2965791"/>
              <a:gd name="connsiteX3" fmla="*/ 200297 w 4890798"/>
              <a:gd name="connsiteY3" fmla="*/ 2965791 h 2965791"/>
              <a:gd name="connsiteX4" fmla="*/ 0 w 4890798"/>
              <a:gd name="connsiteY4" fmla="*/ 0 h 2965791"/>
              <a:gd name="connsiteX0" fmla="*/ 0 w 4037357"/>
              <a:gd name="connsiteY0" fmla="*/ 0 h 2965791"/>
              <a:gd name="connsiteX1" fmla="*/ 3480009 w 4037357"/>
              <a:gd name="connsiteY1" fmla="*/ 418012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4037357"/>
              <a:gd name="connsiteY0" fmla="*/ 0 h 2965791"/>
              <a:gd name="connsiteX1" fmla="*/ 3906729 w 4037357"/>
              <a:gd name="connsiteY1" fmla="*/ 775063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4037357"/>
              <a:gd name="connsiteY0" fmla="*/ 0 h 2965791"/>
              <a:gd name="connsiteX1" fmla="*/ 3898021 w 4037357"/>
              <a:gd name="connsiteY1" fmla="*/ 748937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4037357"/>
              <a:gd name="connsiteY0" fmla="*/ 0 h 2965791"/>
              <a:gd name="connsiteX1" fmla="*/ 3819644 w 4037357"/>
              <a:gd name="connsiteY1" fmla="*/ 818606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3889312"/>
              <a:gd name="connsiteY0" fmla="*/ 0 h 2965791"/>
              <a:gd name="connsiteX1" fmla="*/ 3819644 w 3889312"/>
              <a:gd name="connsiteY1" fmla="*/ 818606 h 2965791"/>
              <a:gd name="connsiteX2" fmla="*/ 3889312 w 3889312"/>
              <a:gd name="connsiteY2" fmla="*/ 2782911 h 2965791"/>
              <a:gd name="connsiteX3" fmla="*/ 200297 w 3889312"/>
              <a:gd name="connsiteY3" fmla="*/ 2965791 h 2965791"/>
              <a:gd name="connsiteX4" fmla="*/ 0 w 3889312"/>
              <a:gd name="connsiteY4" fmla="*/ 0 h 2965791"/>
              <a:gd name="connsiteX0" fmla="*/ 0 w 3950272"/>
              <a:gd name="connsiteY0" fmla="*/ 0 h 2965791"/>
              <a:gd name="connsiteX1" fmla="*/ 3819644 w 3950272"/>
              <a:gd name="connsiteY1" fmla="*/ 818606 h 2965791"/>
              <a:gd name="connsiteX2" fmla="*/ 3950272 w 3950272"/>
              <a:gd name="connsiteY2" fmla="*/ 2765494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50272"/>
              <a:gd name="connsiteY0" fmla="*/ 0 h 2965791"/>
              <a:gd name="connsiteX1" fmla="*/ 3854479 w 3950272"/>
              <a:gd name="connsiteY1" fmla="*/ 827315 h 2965791"/>
              <a:gd name="connsiteX2" fmla="*/ 3950272 w 3950272"/>
              <a:gd name="connsiteY2" fmla="*/ 2765494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50272"/>
              <a:gd name="connsiteY0" fmla="*/ 0 h 2965791"/>
              <a:gd name="connsiteX1" fmla="*/ 3854479 w 3950272"/>
              <a:gd name="connsiteY1" fmla="*/ 827315 h 2965791"/>
              <a:gd name="connsiteX2" fmla="*/ 3950272 w 3950272"/>
              <a:gd name="connsiteY2" fmla="*/ 2791620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50272"/>
              <a:gd name="connsiteY0" fmla="*/ 0 h 2965791"/>
              <a:gd name="connsiteX1" fmla="*/ 3845770 w 3950272"/>
              <a:gd name="connsiteY1" fmla="*/ 775064 h 2965791"/>
              <a:gd name="connsiteX2" fmla="*/ 3950272 w 3950272"/>
              <a:gd name="connsiteY2" fmla="*/ 2791620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69322"/>
              <a:gd name="connsiteY0" fmla="*/ 0 h 2965791"/>
              <a:gd name="connsiteX1" fmla="*/ 3845770 w 3969322"/>
              <a:gd name="connsiteY1" fmla="*/ 775064 h 2965791"/>
              <a:gd name="connsiteX2" fmla="*/ 3969322 w 3969322"/>
              <a:gd name="connsiteY2" fmla="*/ 2877327 h 2965791"/>
              <a:gd name="connsiteX3" fmla="*/ 200297 w 3969322"/>
              <a:gd name="connsiteY3" fmla="*/ 2965791 h 2965791"/>
              <a:gd name="connsiteX4" fmla="*/ 0 w 3969322"/>
              <a:gd name="connsiteY4" fmla="*/ 0 h 2965791"/>
              <a:gd name="connsiteX0" fmla="*/ 0 w 3969322"/>
              <a:gd name="connsiteY0" fmla="*/ 0 h 2975314"/>
              <a:gd name="connsiteX1" fmla="*/ 3845770 w 3969322"/>
              <a:gd name="connsiteY1" fmla="*/ 775064 h 2975314"/>
              <a:gd name="connsiteX2" fmla="*/ 3969322 w 3969322"/>
              <a:gd name="connsiteY2" fmla="*/ 2877327 h 2975314"/>
              <a:gd name="connsiteX3" fmla="*/ 200297 w 3969322"/>
              <a:gd name="connsiteY3" fmla="*/ 2975314 h 2975314"/>
              <a:gd name="connsiteX4" fmla="*/ 0 w 3969322"/>
              <a:gd name="connsiteY4" fmla="*/ 0 h 297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322" h="2975314">
                <a:moveTo>
                  <a:pt x="0" y="0"/>
                </a:moveTo>
                <a:lnTo>
                  <a:pt x="3845770" y="775064"/>
                </a:lnTo>
                <a:lnTo>
                  <a:pt x="3969322" y="2877327"/>
                </a:lnTo>
                <a:lnTo>
                  <a:pt x="200297" y="29753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32352E3-A549-4767-81E9-F00BC5097E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2441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37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3FD0B1-8B73-4344-9826-0E0B9E692CE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960096" cy="685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C1360C2-C865-4284-B68D-EF12177F2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657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그림 개체 틀 2">
            <a:extLst>
              <a:ext uri="{FF2B5EF4-FFF2-40B4-BE49-F238E27FC236}">
                <a16:creationId xmlns:a16="http://schemas.microsoft.com/office/drawing/2014/main" id="{FB18C16F-B5CD-49A5-9132-508D237A80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7973" y="244099"/>
            <a:ext cx="11696055" cy="63698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9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88585"/>
            <a:ext cx="12192000" cy="319296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389109"/>
            <a:ext cx="12192000" cy="213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1F3AC-22DD-4A77-8100-945A8877A057}"/>
              </a:ext>
            </a:extLst>
          </p:cNvPr>
          <p:cNvSpPr/>
          <p:nvPr userDrawn="1"/>
        </p:nvSpPr>
        <p:spPr>
          <a:xfrm>
            <a:off x="0" y="6638925"/>
            <a:ext cx="12192000" cy="219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76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AC%BC%EB%A5%98-%ED%8A%B8%EB%9F%AD-%EC%8B%A4%EB%A3%A8%EC%97%A3-%EC%BB%A8%ED%88%AC%EC%96%B4-%EC%A7%80%EA%B5%AC-%EB%8C%80%EB%A5%99-%EC%88%98%EC%86%A1-%EB%A1%9C%EA%B3%A0-%EC%95%84%EC%9D%B4%EC%BD%98-83544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Layout" Target="../diagrams/layout1.xml"/><Relationship Id="rId18" Type="http://schemas.openxmlformats.org/officeDocument/2006/relationships/hyperlink" Target="https://www.deviantart.com/superawesomevectors/art/Call-Center-Operator-Flat-Vector-Icon-643396004" TargetMode="External"/><Relationship Id="rId3" Type="http://schemas.openxmlformats.org/officeDocument/2006/relationships/hyperlink" Target="https://freepngimg.com/png/26951-warehouse-clipart" TargetMode="External"/><Relationship Id="rId7" Type="http://schemas.openxmlformats.org/officeDocument/2006/relationships/hyperlink" Target="https://www.pngall.com/manufacture-png/download/42591" TargetMode="External"/><Relationship Id="rId12" Type="http://schemas.openxmlformats.org/officeDocument/2006/relationships/diagramData" Target="../diagrams/data1.xml"/><Relationship Id="rId17" Type="http://schemas.openxmlformats.org/officeDocument/2006/relationships/image" Target="../media/image8.jpg"/><Relationship Id="rId2" Type="http://schemas.openxmlformats.org/officeDocument/2006/relationships/image" Target="../media/image3.png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pixabay.com/id/komputer-pemakai-icon-peolpe-1331579/" TargetMode="External"/><Relationship Id="rId5" Type="http://schemas.openxmlformats.org/officeDocument/2006/relationships/hyperlink" Target="https://www.pngall.com/transport-png/download/44965" TargetMode="External"/><Relationship Id="rId1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pngimg.com/download/33577" TargetMode="External"/><Relationship Id="rId1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aboutlean.com/corona-logistics/logistics-during-corona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2A5B9-38DA-75D7-334E-860C93E74279}"/>
              </a:ext>
            </a:extLst>
          </p:cNvPr>
          <p:cNvSpPr txBox="1"/>
          <p:nvPr/>
        </p:nvSpPr>
        <p:spPr>
          <a:xfrm>
            <a:off x="9278542" y="2044376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Logistics and distribution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4903810-64DD-847C-D068-58101C4E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064" y="858525"/>
            <a:ext cx="7366651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E116C-4FE3-09C1-64EE-2318EBDEC0E4}"/>
              </a:ext>
            </a:extLst>
          </p:cNvPr>
          <p:cNvSpPr txBox="1"/>
          <p:nvPr/>
        </p:nvSpPr>
        <p:spPr>
          <a:xfrm>
            <a:off x="9440987" y="6070431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KR" dirty="0"/>
              <a:t>Name: Olim Rakhmatov</a:t>
            </a:r>
          </a:p>
          <a:p>
            <a:pPr algn="r"/>
            <a:r>
              <a:rPr lang="en-KR" dirty="0"/>
              <a:t>ID: 12194905</a:t>
            </a:r>
          </a:p>
        </p:txBody>
      </p:sp>
    </p:spTree>
    <p:extLst>
      <p:ext uri="{BB962C8B-B14F-4D97-AF65-F5344CB8AC3E}">
        <p14:creationId xmlns:p14="http://schemas.microsoft.com/office/powerpoint/2010/main" val="56973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building, house, furniture&#10;&#10;Description automatically generated">
            <a:extLst>
              <a:ext uri="{FF2B5EF4-FFF2-40B4-BE49-F238E27FC236}">
                <a16:creationId xmlns:a16="http://schemas.microsoft.com/office/drawing/2014/main" id="{9A7EC9F6-57AD-7ACC-C64B-CDE9C0FBB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4080" y="5847640"/>
            <a:ext cx="1251403" cy="742499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01420034-F8BF-581F-B7F9-8C3BDBCFC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91257" y="2956050"/>
            <a:ext cx="1095961" cy="945899"/>
          </a:xfrm>
          <a:prstGeom prst="rect">
            <a:avLst/>
          </a:prstGeom>
        </p:spPr>
      </p:pic>
      <p:pic>
        <p:nvPicPr>
          <p:cNvPr id="17" name="Picture 16" descr="A picture containing toy&#10;&#10;Description automatically generated">
            <a:extLst>
              <a:ext uri="{FF2B5EF4-FFF2-40B4-BE49-F238E27FC236}">
                <a16:creationId xmlns:a16="http://schemas.microsoft.com/office/drawing/2014/main" id="{3DCBF2ED-5604-F7E1-3714-7C7C079B8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34366" y="508947"/>
            <a:ext cx="1199945" cy="801859"/>
          </a:xfrm>
          <a:prstGeom prst="rect">
            <a:avLst/>
          </a:prstGeom>
        </p:spPr>
      </p:pic>
      <p:pic>
        <p:nvPicPr>
          <p:cNvPr id="25" name="Picture 24" descr="A picture containing text, container, box&#10;&#10;Description automatically generated">
            <a:extLst>
              <a:ext uri="{FF2B5EF4-FFF2-40B4-BE49-F238E27FC236}">
                <a16:creationId xmlns:a16="http://schemas.microsoft.com/office/drawing/2014/main" id="{6410D982-D6A6-43B7-17BB-C980648AA7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3508966" y="288485"/>
            <a:ext cx="920047" cy="885824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7F6D73EC-FFE4-A97C-DD99-AB5C2405DD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998707" y="3080687"/>
            <a:ext cx="912690" cy="912690"/>
          </a:xfrm>
          <a:prstGeom prst="rect">
            <a:avLst/>
          </a:prstGeom>
        </p:spPr>
      </p:pic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6C759E5F-2018-0728-287D-2819FF17A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123561"/>
              </p:ext>
            </p:extLst>
          </p:nvPr>
        </p:nvGraphicFramePr>
        <p:xfrm>
          <a:off x="2115333" y="8276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5AF7893-AB05-FC00-7EE9-DF5AC1A3AA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3294213" y="5649067"/>
            <a:ext cx="1290021" cy="9126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29C961-A9BB-9035-6481-B3A543D6F113}"/>
              </a:ext>
            </a:extLst>
          </p:cNvPr>
          <p:cNvSpPr txBox="1"/>
          <p:nvPr/>
        </p:nvSpPr>
        <p:spPr>
          <a:xfrm>
            <a:off x="5252007" y="2936867"/>
            <a:ext cx="235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Supply chain management</a:t>
            </a:r>
          </a:p>
        </p:txBody>
      </p:sp>
    </p:spTree>
    <p:extLst>
      <p:ext uri="{BB962C8B-B14F-4D97-AF65-F5344CB8AC3E}">
        <p14:creationId xmlns:p14="http://schemas.microsoft.com/office/powerpoint/2010/main" val="242033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2018" y="339509"/>
            <a:ext cx="5982814" cy="72424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/>
              <a:t>Distribution and Logistics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A1FEE1-545B-441A-8FA9-085DEA2EFA86}"/>
              </a:ext>
            </a:extLst>
          </p:cNvPr>
          <p:cNvSpPr txBox="1"/>
          <p:nvPr/>
        </p:nvSpPr>
        <p:spPr>
          <a:xfrm>
            <a:off x="3140597" y="1481680"/>
            <a:ext cx="1296997" cy="6144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7FB7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60%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7FB7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4194FB-0976-4F1F-B102-FC9B27A19654}"/>
              </a:ext>
            </a:extLst>
          </p:cNvPr>
          <p:cNvGrpSpPr/>
          <p:nvPr/>
        </p:nvGrpSpPr>
        <p:grpSpPr>
          <a:xfrm>
            <a:off x="4394924" y="1746278"/>
            <a:ext cx="5019816" cy="1258468"/>
            <a:chOff x="6565695" y="2005884"/>
            <a:chExt cx="2055606" cy="94550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3876069-AA36-46ED-A591-B2A43DACBC2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Our company uses railroad shipment for local distribution and for those countries that do not have direct access to sea channels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63FE5B-B1F5-4CD4-97DB-31B5AF358AB3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Railroad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2A54F42-8C12-446A-B698-9EA007834A02}"/>
              </a:ext>
            </a:extLst>
          </p:cNvPr>
          <p:cNvSpPr txBox="1"/>
          <p:nvPr/>
        </p:nvSpPr>
        <p:spPr>
          <a:xfrm>
            <a:off x="3140598" y="2986023"/>
            <a:ext cx="1296997" cy="6144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45%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5A8811D-8C41-4839-927A-68CCB71A6B85}"/>
              </a:ext>
            </a:extLst>
          </p:cNvPr>
          <p:cNvGrpSpPr/>
          <p:nvPr/>
        </p:nvGrpSpPr>
        <p:grpSpPr>
          <a:xfrm>
            <a:off x="4369880" y="3373337"/>
            <a:ext cx="5019816" cy="1012677"/>
            <a:chOff x="6565695" y="2005884"/>
            <a:chExt cx="2055606" cy="76083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5C7653-E498-4F1C-B925-408021D4D827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Transferring great number of our products through ships are the most cost efficient.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17BA94-926F-427C-8A6D-14F4679EC206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Seaway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CD64EFC-AF46-45E9-9C09-F766DA9500A9}"/>
              </a:ext>
            </a:extLst>
          </p:cNvPr>
          <p:cNvSpPr txBox="1"/>
          <p:nvPr/>
        </p:nvSpPr>
        <p:spPr>
          <a:xfrm>
            <a:off x="3130334" y="4610930"/>
            <a:ext cx="1296997" cy="6144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5C1A4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75%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5C1A4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53CECCD-61EF-4196-8D9C-05172FFB8A93}"/>
              </a:ext>
            </a:extLst>
          </p:cNvPr>
          <p:cNvGrpSpPr/>
          <p:nvPr/>
        </p:nvGrpSpPr>
        <p:grpSpPr>
          <a:xfrm>
            <a:off x="4391383" y="4923850"/>
            <a:ext cx="5019816" cy="1012677"/>
            <a:chOff x="6565695" y="2005884"/>
            <a:chExt cx="2055606" cy="76083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B629A51-D743-4B31-9F98-386B3B9C6DDF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Air freight is most preferable type of distribution channel, due to its safety and speed.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12266BB-45D3-45DC-B622-21B336E22725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Arial Unicode MS"/>
                  <a:cs typeface="Arial" pitchFamily="34" charset="0"/>
                </a:rPr>
                <a:t>Airways 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6D61D9D-2A7E-4325-A836-736A7D2E9B36}"/>
              </a:ext>
            </a:extLst>
          </p:cNvPr>
          <p:cNvSpPr/>
          <p:nvPr/>
        </p:nvSpPr>
        <p:spPr>
          <a:xfrm>
            <a:off x="1069188" y="5028737"/>
            <a:ext cx="2075973" cy="907790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3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B7EEE4-1530-499D-AD1C-F63C1F3FB357}"/>
              </a:ext>
            </a:extLst>
          </p:cNvPr>
          <p:cNvGrpSpPr/>
          <p:nvPr/>
        </p:nvGrpSpPr>
        <p:grpSpPr>
          <a:xfrm>
            <a:off x="1081000" y="1932111"/>
            <a:ext cx="2275941" cy="1272651"/>
            <a:chOff x="6964855" y="3758531"/>
            <a:chExt cx="2272754" cy="1397955"/>
          </a:xfrm>
          <a:solidFill>
            <a:schemeClr val="accent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E722975-1C60-40A8-A027-A8B433071F97}"/>
                </a:ext>
              </a:extLst>
            </p:cNvPr>
            <p:cNvSpPr/>
            <p:nvPr/>
          </p:nvSpPr>
          <p:spPr>
            <a:xfrm>
              <a:off x="6964855" y="4245589"/>
              <a:ext cx="1226318" cy="910897"/>
            </a:xfrm>
            <a:custGeom>
              <a:avLst/>
              <a:gdLst>
                <a:gd name="connsiteX0" fmla="*/ 0 w 1226318"/>
                <a:gd name="connsiteY0" fmla="*/ 728111 h 910897"/>
                <a:gd name="connsiteX1" fmla="*/ 192047 w 1226318"/>
                <a:gd name="connsiteY1" fmla="*/ 854647 h 910897"/>
                <a:gd name="connsiteX2" fmla="*/ 231533 w 1226318"/>
                <a:gd name="connsiteY2" fmla="*/ 857339 h 910897"/>
                <a:gd name="connsiteX3" fmla="*/ 389479 w 1226318"/>
                <a:gd name="connsiteY3" fmla="*/ 780161 h 910897"/>
                <a:gd name="connsiteX4" fmla="*/ 378711 w 1226318"/>
                <a:gd name="connsiteY4" fmla="*/ 829070 h 910897"/>
                <a:gd name="connsiteX5" fmla="*/ 336981 w 1226318"/>
                <a:gd name="connsiteY5" fmla="*/ 843429 h 910897"/>
                <a:gd name="connsiteX6" fmla="*/ 310956 w 1226318"/>
                <a:gd name="connsiteY6" fmla="*/ 829070 h 910897"/>
                <a:gd name="connsiteX7" fmla="*/ 288071 w 1226318"/>
                <a:gd name="connsiteY7" fmla="*/ 839391 h 910897"/>
                <a:gd name="connsiteX8" fmla="*/ 250828 w 1226318"/>
                <a:gd name="connsiteY8" fmla="*/ 881120 h 910897"/>
                <a:gd name="connsiteX9" fmla="*/ 197880 w 1226318"/>
                <a:gd name="connsiteY9" fmla="*/ 893236 h 910897"/>
                <a:gd name="connsiteX10" fmla="*/ 170958 w 1226318"/>
                <a:gd name="connsiteY10" fmla="*/ 873044 h 910897"/>
                <a:gd name="connsiteX11" fmla="*/ 34999 w 1226318"/>
                <a:gd name="connsiteY11" fmla="*/ 780161 h 910897"/>
                <a:gd name="connsiteX12" fmla="*/ 0 w 1226318"/>
                <a:gd name="connsiteY12" fmla="*/ 737983 h 910897"/>
                <a:gd name="connsiteX13" fmla="*/ 0 w 1226318"/>
                <a:gd name="connsiteY13" fmla="*/ 728111 h 910897"/>
                <a:gd name="connsiteX14" fmla="*/ 26922 w 1226318"/>
                <a:gd name="connsiteY14" fmla="*/ 483566 h 910897"/>
                <a:gd name="connsiteX15" fmla="*/ 147624 w 1226318"/>
                <a:gd name="connsiteY15" fmla="*/ 561192 h 910897"/>
                <a:gd name="connsiteX16" fmla="*/ 201021 w 1226318"/>
                <a:gd name="connsiteY16" fmla="*/ 660358 h 910897"/>
                <a:gd name="connsiteX17" fmla="*/ 200123 w 1226318"/>
                <a:gd name="connsiteY17" fmla="*/ 806637 h 910897"/>
                <a:gd name="connsiteX18" fmla="*/ 34550 w 1226318"/>
                <a:gd name="connsiteY18" fmla="*/ 701190 h 910897"/>
                <a:gd name="connsiteX19" fmla="*/ 27371 w 1226318"/>
                <a:gd name="connsiteY19" fmla="*/ 687280 h 910897"/>
                <a:gd name="connsiteX20" fmla="*/ 26922 w 1226318"/>
                <a:gd name="connsiteY20" fmla="*/ 483566 h 910897"/>
                <a:gd name="connsiteX21" fmla="*/ 1196705 w 1226318"/>
                <a:gd name="connsiteY21" fmla="*/ 380363 h 910897"/>
                <a:gd name="connsiteX22" fmla="*/ 1200294 w 1226318"/>
                <a:gd name="connsiteY22" fmla="*/ 383055 h 910897"/>
                <a:gd name="connsiteX23" fmla="*/ 1185935 w 1226318"/>
                <a:gd name="connsiteY23" fmla="*/ 403247 h 910897"/>
                <a:gd name="connsiteX24" fmla="*/ 1141065 w 1226318"/>
                <a:gd name="connsiteY24" fmla="*/ 466964 h 910897"/>
                <a:gd name="connsiteX25" fmla="*/ 1085874 w 1226318"/>
                <a:gd name="connsiteY25" fmla="*/ 475489 h 910897"/>
                <a:gd name="connsiteX26" fmla="*/ 1051323 w 1226318"/>
                <a:gd name="connsiteY26" fmla="*/ 486259 h 910897"/>
                <a:gd name="connsiteX27" fmla="*/ 974145 w 1226318"/>
                <a:gd name="connsiteY27" fmla="*/ 516323 h 910897"/>
                <a:gd name="connsiteX28" fmla="*/ 947672 w 1226318"/>
                <a:gd name="connsiteY28" fmla="*/ 521707 h 910897"/>
                <a:gd name="connsiteX29" fmla="*/ 437939 w 1226318"/>
                <a:gd name="connsiteY29" fmla="*/ 763112 h 910897"/>
                <a:gd name="connsiteX30" fmla="*/ 407876 w 1226318"/>
                <a:gd name="connsiteY30" fmla="*/ 777022 h 910897"/>
                <a:gd name="connsiteX31" fmla="*/ 404735 w 1226318"/>
                <a:gd name="connsiteY31" fmla="*/ 772535 h 910897"/>
                <a:gd name="connsiteX32" fmla="*/ 1196705 w 1226318"/>
                <a:gd name="connsiteY32" fmla="*/ 380363 h 910897"/>
                <a:gd name="connsiteX33" fmla="*/ 662853 w 1226318"/>
                <a:gd name="connsiteY33" fmla="*/ 375259 h 910897"/>
                <a:gd name="connsiteX34" fmla="*/ 671715 w 1226318"/>
                <a:gd name="connsiteY34" fmla="*/ 375427 h 910897"/>
                <a:gd name="connsiteX35" fmla="*/ 671267 w 1226318"/>
                <a:gd name="connsiteY35" fmla="*/ 583629 h 910897"/>
                <a:gd name="connsiteX36" fmla="*/ 661844 w 1226318"/>
                <a:gd name="connsiteY36" fmla="*/ 597539 h 910897"/>
                <a:gd name="connsiteX37" fmla="*/ 214033 w 1226318"/>
                <a:gd name="connsiteY37" fmla="*/ 809329 h 910897"/>
                <a:gd name="connsiteX38" fmla="*/ 214033 w 1226318"/>
                <a:gd name="connsiteY38" fmla="*/ 766702 h 910897"/>
                <a:gd name="connsiteX39" fmla="*/ 214482 w 1226318"/>
                <a:gd name="connsiteY39" fmla="*/ 614141 h 910897"/>
                <a:gd name="connsiteX40" fmla="*/ 224802 w 1226318"/>
                <a:gd name="connsiteY40" fmla="*/ 593052 h 910897"/>
                <a:gd name="connsiteX41" fmla="*/ 660049 w 1226318"/>
                <a:gd name="connsiteY41" fmla="*/ 375427 h 910897"/>
                <a:gd name="connsiteX42" fmla="*/ 662853 w 1226318"/>
                <a:gd name="connsiteY42" fmla="*/ 375259 h 910897"/>
                <a:gd name="connsiteX43" fmla="*/ 1223177 w 1226318"/>
                <a:gd name="connsiteY43" fmla="*/ 340428 h 910897"/>
                <a:gd name="connsiteX44" fmla="*/ 1226318 w 1226318"/>
                <a:gd name="connsiteY44" fmla="*/ 348505 h 910897"/>
                <a:gd name="connsiteX45" fmla="*/ 800046 w 1226318"/>
                <a:gd name="connsiteY45" fmla="*/ 558501 h 910897"/>
                <a:gd name="connsiteX46" fmla="*/ 232879 w 1226318"/>
                <a:gd name="connsiteY46" fmla="*/ 838495 h 910897"/>
                <a:gd name="connsiteX47" fmla="*/ 195636 w 1226318"/>
                <a:gd name="connsiteY47" fmla="*/ 836700 h 910897"/>
                <a:gd name="connsiteX48" fmla="*/ 23332 w 1226318"/>
                <a:gd name="connsiteY48" fmla="*/ 723626 h 910897"/>
                <a:gd name="connsiteX49" fmla="*/ 8525 w 1226318"/>
                <a:gd name="connsiteY49" fmla="*/ 712408 h 910897"/>
                <a:gd name="connsiteX50" fmla="*/ 11217 w 1226318"/>
                <a:gd name="connsiteY50" fmla="*/ 707023 h 910897"/>
                <a:gd name="connsiteX51" fmla="*/ 34550 w 1226318"/>
                <a:gd name="connsiteY51" fmla="*/ 717792 h 910897"/>
                <a:gd name="connsiteX52" fmla="*/ 194739 w 1226318"/>
                <a:gd name="connsiteY52" fmla="*/ 822790 h 910897"/>
                <a:gd name="connsiteX53" fmla="*/ 233776 w 1226318"/>
                <a:gd name="connsiteY53" fmla="*/ 825034 h 910897"/>
                <a:gd name="connsiteX54" fmla="*/ 1192217 w 1226318"/>
                <a:gd name="connsiteY54" fmla="*/ 351646 h 910897"/>
                <a:gd name="connsiteX55" fmla="*/ 1223177 w 1226318"/>
                <a:gd name="connsiteY55" fmla="*/ 340428 h 910897"/>
                <a:gd name="connsiteX56" fmla="*/ 482305 w 1226318"/>
                <a:gd name="connsiteY56" fmla="*/ 264429 h 910897"/>
                <a:gd name="connsiteX57" fmla="*/ 504349 w 1226318"/>
                <a:gd name="connsiteY57" fmla="*/ 272225 h 910897"/>
                <a:gd name="connsiteX58" fmla="*/ 660050 w 1226318"/>
                <a:gd name="connsiteY58" fmla="*/ 359724 h 910897"/>
                <a:gd name="connsiteX59" fmla="*/ 221662 w 1226318"/>
                <a:gd name="connsiteY59" fmla="*/ 578244 h 910897"/>
                <a:gd name="connsiteX60" fmla="*/ 201919 w 1226318"/>
                <a:gd name="connsiteY60" fmla="*/ 581385 h 910897"/>
                <a:gd name="connsiteX61" fmla="*/ 35448 w 1226318"/>
                <a:gd name="connsiteY61" fmla="*/ 473247 h 910897"/>
                <a:gd name="connsiteX62" fmla="*/ 383645 w 1226318"/>
                <a:gd name="connsiteY62" fmla="*/ 307224 h 910897"/>
                <a:gd name="connsiteX63" fmla="*/ 459926 w 1226318"/>
                <a:gd name="connsiteY63" fmla="*/ 270430 h 910897"/>
                <a:gd name="connsiteX64" fmla="*/ 482305 w 1226318"/>
                <a:gd name="connsiteY64" fmla="*/ 264429 h 910897"/>
                <a:gd name="connsiteX65" fmla="*/ 559987 w 1226318"/>
                <a:gd name="connsiteY65" fmla="*/ 234533 h 910897"/>
                <a:gd name="connsiteX66" fmla="*/ 724214 w 1226318"/>
                <a:gd name="connsiteY66" fmla="*/ 337287 h 910897"/>
                <a:gd name="connsiteX67" fmla="*/ 733188 w 1226318"/>
                <a:gd name="connsiteY67" fmla="*/ 352094 h 910897"/>
                <a:gd name="connsiteX68" fmla="*/ 733637 w 1226318"/>
                <a:gd name="connsiteY68" fmla="*/ 541449 h 910897"/>
                <a:gd name="connsiteX69" fmla="*/ 691010 w 1226318"/>
                <a:gd name="connsiteY69" fmla="*/ 494335 h 910897"/>
                <a:gd name="connsiteX70" fmla="*/ 688766 w 1226318"/>
                <a:gd name="connsiteY70" fmla="*/ 375427 h 910897"/>
                <a:gd name="connsiteX71" fmla="*/ 673959 w 1226318"/>
                <a:gd name="connsiteY71" fmla="*/ 348954 h 910897"/>
                <a:gd name="connsiteX72" fmla="*/ 590948 w 1226318"/>
                <a:gd name="connsiteY72" fmla="*/ 294660 h 910897"/>
                <a:gd name="connsiteX73" fmla="*/ 559987 w 1226318"/>
                <a:gd name="connsiteY73" fmla="*/ 234533 h 910897"/>
                <a:gd name="connsiteX74" fmla="*/ 1198500 w 1226318"/>
                <a:gd name="connsiteY74" fmla="*/ 122356 h 910897"/>
                <a:gd name="connsiteX75" fmla="*/ 1198051 w 1226318"/>
                <a:gd name="connsiteY75" fmla="*/ 314853 h 910897"/>
                <a:gd name="connsiteX76" fmla="*/ 1185936 w 1226318"/>
                <a:gd name="connsiteY76" fmla="*/ 337288 h 910897"/>
                <a:gd name="connsiteX77" fmla="*/ 756521 w 1226318"/>
                <a:gd name="connsiteY77" fmla="*/ 550873 h 910897"/>
                <a:gd name="connsiteX78" fmla="*/ 747547 w 1226318"/>
                <a:gd name="connsiteY78" fmla="*/ 551770 h 910897"/>
                <a:gd name="connsiteX79" fmla="*/ 747547 w 1226318"/>
                <a:gd name="connsiteY79" fmla="*/ 521707 h 910897"/>
                <a:gd name="connsiteX80" fmla="*/ 747996 w 1226318"/>
                <a:gd name="connsiteY80" fmla="*/ 361518 h 910897"/>
                <a:gd name="connsiteX81" fmla="*/ 761008 w 1226318"/>
                <a:gd name="connsiteY81" fmla="*/ 337288 h 910897"/>
                <a:gd name="connsiteX82" fmla="*/ 1183692 w 1226318"/>
                <a:gd name="connsiteY82" fmla="*/ 126394 h 910897"/>
                <a:gd name="connsiteX83" fmla="*/ 1198500 w 1226318"/>
                <a:gd name="connsiteY83" fmla="*/ 122356 h 910897"/>
                <a:gd name="connsiteX84" fmla="*/ 1014249 w 1226318"/>
                <a:gd name="connsiteY84" fmla="*/ 700 h 910897"/>
                <a:gd name="connsiteX85" fmla="*/ 1025299 w 1226318"/>
                <a:gd name="connsiteY85" fmla="*/ 1205 h 910897"/>
                <a:gd name="connsiteX86" fmla="*/ 1188629 w 1226318"/>
                <a:gd name="connsiteY86" fmla="*/ 108895 h 910897"/>
                <a:gd name="connsiteX87" fmla="*/ 862867 w 1226318"/>
                <a:gd name="connsiteY87" fmla="*/ 270879 h 910897"/>
                <a:gd name="connsiteX88" fmla="*/ 756523 w 1226318"/>
                <a:gd name="connsiteY88" fmla="*/ 323378 h 910897"/>
                <a:gd name="connsiteX89" fmla="*/ 734985 w 1226318"/>
                <a:gd name="connsiteY89" fmla="*/ 326070 h 910897"/>
                <a:gd name="connsiteX90" fmla="*/ 570308 w 1226318"/>
                <a:gd name="connsiteY90" fmla="*/ 224213 h 910897"/>
                <a:gd name="connsiteX91" fmla="*/ 589154 w 1226318"/>
                <a:gd name="connsiteY91" fmla="*/ 213444 h 910897"/>
                <a:gd name="connsiteX92" fmla="*/ 1001517 w 1226318"/>
                <a:gd name="connsiteY92" fmla="*/ 5243 h 910897"/>
                <a:gd name="connsiteX93" fmla="*/ 1014249 w 1226318"/>
                <a:gd name="connsiteY93" fmla="*/ 700 h 9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226318" h="910897">
                  <a:moveTo>
                    <a:pt x="0" y="728111"/>
                  </a:moveTo>
                  <a:cubicBezTo>
                    <a:pt x="64165" y="770290"/>
                    <a:pt x="128330" y="811571"/>
                    <a:pt x="192047" y="854647"/>
                  </a:cubicBezTo>
                  <a:cubicBezTo>
                    <a:pt x="205957" y="864070"/>
                    <a:pt x="216277" y="864967"/>
                    <a:pt x="231533" y="857339"/>
                  </a:cubicBezTo>
                  <a:cubicBezTo>
                    <a:pt x="283584" y="830865"/>
                    <a:pt x="336981" y="805738"/>
                    <a:pt x="389479" y="780161"/>
                  </a:cubicBezTo>
                  <a:cubicBezTo>
                    <a:pt x="393069" y="800353"/>
                    <a:pt x="384992" y="820994"/>
                    <a:pt x="378711" y="829070"/>
                  </a:cubicBezTo>
                  <a:cubicBezTo>
                    <a:pt x="369288" y="841185"/>
                    <a:pt x="351788" y="844775"/>
                    <a:pt x="336981" y="843429"/>
                  </a:cubicBezTo>
                  <a:cubicBezTo>
                    <a:pt x="330250" y="842980"/>
                    <a:pt x="325314" y="835352"/>
                    <a:pt x="310956" y="829070"/>
                  </a:cubicBezTo>
                  <a:cubicBezTo>
                    <a:pt x="306917" y="830865"/>
                    <a:pt x="297943" y="835801"/>
                    <a:pt x="288071" y="839391"/>
                  </a:cubicBezTo>
                  <a:cubicBezTo>
                    <a:pt x="267430" y="846570"/>
                    <a:pt x="256212" y="858685"/>
                    <a:pt x="250828" y="881120"/>
                  </a:cubicBezTo>
                  <a:cubicBezTo>
                    <a:pt x="241854" y="917017"/>
                    <a:pt x="223457" y="919709"/>
                    <a:pt x="197880" y="893236"/>
                  </a:cubicBezTo>
                  <a:cubicBezTo>
                    <a:pt x="190252" y="885159"/>
                    <a:pt x="180381" y="879326"/>
                    <a:pt x="170958" y="873044"/>
                  </a:cubicBezTo>
                  <a:cubicBezTo>
                    <a:pt x="125638" y="842083"/>
                    <a:pt x="80767" y="810673"/>
                    <a:pt x="34999" y="780161"/>
                  </a:cubicBezTo>
                  <a:cubicBezTo>
                    <a:pt x="19294" y="769392"/>
                    <a:pt x="3141" y="759072"/>
                    <a:pt x="0" y="737983"/>
                  </a:cubicBezTo>
                  <a:cubicBezTo>
                    <a:pt x="0" y="734393"/>
                    <a:pt x="0" y="731252"/>
                    <a:pt x="0" y="728111"/>
                  </a:cubicBezTo>
                  <a:close/>
                  <a:moveTo>
                    <a:pt x="26922" y="483566"/>
                  </a:moveTo>
                  <a:cubicBezTo>
                    <a:pt x="68203" y="510488"/>
                    <a:pt x="105895" y="539654"/>
                    <a:pt x="147624" y="561192"/>
                  </a:cubicBezTo>
                  <a:cubicBezTo>
                    <a:pt x="190252" y="583180"/>
                    <a:pt x="205956" y="612346"/>
                    <a:pt x="201021" y="660358"/>
                  </a:cubicBezTo>
                  <a:cubicBezTo>
                    <a:pt x="196534" y="707472"/>
                    <a:pt x="200123" y="755035"/>
                    <a:pt x="200123" y="806637"/>
                  </a:cubicBezTo>
                  <a:cubicBezTo>
                    <a:pt x="142689" y="770291"/>
                    <a:pt x="88395" y="736190"/>
                    <a:pt x="34550" y="701190"/>
                  </a:cubicBezTo>
                  <a:cubicBezTo>
                    <a:pt x="30512" y="698947"/>
                    <a:pt x="26922" y="692216"/>
                    <a:pt x="27371" y="687280"/>
                  </a:cubicBezTo>
                  <a:cubicBezTo>
                    <a:pt x="26922" y="620423"/>
                    <a:pt x="26922" y="554013"/>
                    <a:pt x="26922" y="483566"/>
                  </a:cubicBezTo>
                  <a:close/>
                  <a:moveTo>
                    <a:pt x="1196705" y="380363"/>
                  </a:moveTo>
                  <a:cubicBezTo>
                    <a:pt x="1198051" y="381260"/>
                    <a:pt x="1198948" y="382158"/>
                    <a:pt x="1200294" y="383055"/>
                  </a:cubicBezTo>
                  <a:cubicBezTo>
                    <a:pt x="1195358" y="389786"/>
                    <a:pt x="1193564" y="399657"/>
                    <a:pt x="1185935" y="403247"/>
                  </a:cubicBezTo>
                  <a:cubicBezTo>
                    <a:pt x="1142411" y="423439"/>
                    <a:pt x="1156769" y="446772"/>
                    <a:pt x="1141065" y="466964"/>
                  </a:cubicBezTo>
                  <a:cubicBezTo>
                    <a:pt x="1126706" y="485810"/>
                    <a:pt x="1099335" y="491644"/>
                    <a:pt x="1085874" y="475489"/>
                  </a:cubicBezTo>
                  <a:cubicBezTo>
                    <a:pt x="1068823" y="465169"/>
                    <a:pt x="1051323" y="468758"/>
                    <a:pt x="1051323" y="486259"/>
                  </a:cubicBezTo>
                  <a:cubicBezTo>
                    <a:pt x="1051323" y="529335"/>
                    <a:pt x="1001517" y="541899"/>
                    <a:pt x="974145" y="516323"/>
                  </a:cubicBezTo>
                  <a:cubicBezTo>
                    <a:pt x="966966" y="513630"/>
                    <a:pt x="955748" y="517669"/>
                    <a:pt x="947672" y="521707"/>
                  </a:cubicBezTo>
                  <a:cubicBezTo>
                    <a:pt x="777611" y="602026"/>
                    <a:pt x="608000" y="682344"/>
                    <a:pt x="437939" y="763112"/>
                  </a:cubicBezTo>
                  <a:cubicBezTo>
                    <a:pt x="428068" y="767599"/>
                    <a:pt x="417748" y="772535"/>
                    <a:pt x="407876" y="777022"/>
                  </a:cubicBezTo>
                  <a:cubicBezTo>
                    <a:pt x="406979" y="775676"/>
                    <a:pt x="405632" y="773881"/>
                    <a:pt x="404735" y="772535"/>
                  </a:cubicBezTo>
                  <a:cubicBezTo>
                    <a:pt x="669024" y="641961"/>
                    <a:pt x="932864" y="510938"/>
                    <a:pt x="1196705" y="380363"/>
                  </a:cubicBezTo>
                  <a:close/>
                  <a:moveTo>
                    <a:pt x="662853" y="375259"/>
                  </a:moveTo>
                  <a:cubicBezTo>
                    <a:pt x="664536" y="375315"/>
                    <a:pt x="667228" y="375427"/>
                    <a:pt x="671715" y="375427"/>
                  </a:cubicBezTo>
                  <a:cubicBezTo>
                    <a:pt x="671715" y="444977"/>
                    <a:pt x="671715" y="514528"/>
                    <a:pt x="671267" y="583629"/>
                  </a:cubicBezTo>
                  <a:cubicBezTo>
                    <a:pt x="671267" y="588116"/>
                    <a:pt x="666331" y="595295"/>
                    <a:pt x="661844" y="597539"/>
                  </a:cubicBezTo>
                  <a:cubicBezTo>
                    <a:pt x="514219" y="667986"/>
                    <a:pt x="366145" y="737536"/>
                    <a:pt x="214033" y="809329"/>
                  </a:cubicBezTo>
                  <a:cubicBezTo>
                    <a:pt x="214033" y="793175"/>
                    <a:pt x="214033" y="779714"/>
                    <a:pt x="214033" y="766702"/>
                  </a:cubicBezTo>
                  <a:cubicBezTo>
                    <a:pt x="214033" y="715998"/>
                    <a:pt x="213584" y="664845"/>
                    <a:pt x="214482" y="614141"/>
                  </a:cubicBezTo>
                  <a:cubicBezTo>
                    <a:pt x="214482" y="606962"/>
                    <a:pt x="218969" y="595744"/>
                    <a:pt x="224802" y="593052"/>
                  </a:cubicBezTo>
                  <a:cubicBezTo>
                    <a:pt x="369735" y="519912"/>
                    <a:pt x="515116" y="447669"/>
                    <a:pt x="660049" y="375427"/>
                  </a:cubicBezTo>
                  <a:cubicBezTo>
                    <a:pt x="660498" y="375203"/>
                    <a:pt x="661171" y="375203"/>
                    <a:pt x="662853" y="375259"/>
                  </a:cubicBezTo>
                  <a:close/>
                  <a:moveTo>
                    <a:pt x="1223177" y="340428"/>
                  </a:moveTo>
                  <a:cubicBezTo>
                    <a:pt x="1224075" y="343120"/>
                    <a:pt x="1225421" y="345813"/>
                    <a:pt x="1226318" y="348505"/>
                  </a:cubicBezTo>
                  <a:cubicBezTo>
                    <a:pt x="1084078" y="418503"/>
                    <a:pt x="942286" y="488503"/>
                    <a:pt x="800046" y="558501"/>
                  </a:cubicBezTo>
                  <a:cubicBezTo>
                    <a:pt x="611140" y="651832"/>
                    <a:pt x="421785" y="744715"/>
                    <a:pt x="232879" y="838495"/>
                  </a:cubicBezTo>
                  <a:cubicBezTo>
                    <a:pt x="219418" y="845225"/>
                    <a:pt x="209097" y="845674"/>
                    <a:pt x="195636" y="836700"/>
                  </a:cubicBezTo>
                  <a:cubicBezTo>
                    <a:pt x="138650" y="798560"/>
                    <a:pt x="80318" y="761766"/>
                    <a:pt x="23332" y="723626"/>
                  </a:cubicBezTo>
                  <a:cubicBezTo>
                    <a:pt x="17948" y="720036"/>
                    <a:pt x="13461" y="715998"/>
                    <a:pt x="8525" y="712408"/>
                  </a:cubicBezTo>
                  <a:cubicBezTo>
                    <a:pt x="9422" y="710613"/>
                    <a:pt x="10320" y="708818"/>
                    <a:pt x="11217" y="707023"/>
                  </a:cubicBezTo>
                  <a:cubicBezTo>
                    <a:pt x="18845" y="710613"/>
                    <a:pt x="27371" y="713305"/>
                    <a:pt x="34550" y="717792"/>
                  </a:cubicBezTo>
                  <a:cubicBezTo>
                    <a:pt x="87946" y="752343"/>
                    <a:pt x="141791" y="786893"/>
                    <a:pt x="194739" y="822790"/>
                  </a:cubicBezTo>
                  <a:cubicBezTo>
                    <a:pt x="208649" y="832213"/>
                    <a:pt x="218969" y="832213"/>
                    <a:pt x="233776" y="825034"/>
                  </a:cubicBezTo>
                  <a:cubicBezTo>
                    <a:pt x="552808" y="667088"/>
                    <a:pt x="872288" y="509143"/>
                    <a:pt x="1192217" y="351646"/>
                  </a:cubicBezTo>
                  <a:cubicBezTo>
                    <a:pt x="1202088" y="346710"/>
                    <a:pt x="1212857" y="344018"/>
                    <a:pt x="1223177" y="340428"/>
                  </a:cubicBezTo>
                  <a:close/>
                  <a:moveTo>
                    <a:pt x="482305" y="264429"/>
                  </a:moveTo>
                  <a:cubicBezTo>
                    <a:pt x="489429" y="264933"/>
                    <a:pt x="496496" y="267738"/>
                    <a:pt x="504349" y="272225"/>
                  </a:cubicBezTo>
                  <a:cubicBezTo>
                    <a:pt x="554604" y="301391"/>
                    <a:pt x="605308" y="329210"/>
                    <a:pt x="660050" y="359724"/>
                  </a:cubicBezTo>
                  <a:cubicBezTo>
                    <a:pt x="510631" y="434209"/>
                    <a:pt x="366146" y="506451"/>
                    <a:pt x="221662" y="578244"/>
                  </a:cubicBezTo>
                  <a:cubicBezTo>
                    <a:pt x="215829" y="581385"/>
                    <a:pt x="206406" y="584078"/>
                    <a:pt x="201919" y="581385"/>
                  </a:cubicBezTo>
                  <a:cubicBezTo>
                    <a:pt x="147176" y="546386"/>
                    <a:pt x="92434" y="510490"/>
                    <a:pt x="35448" y="473247"/>
                  </a:cubicBezTo>
                  <a:cubicBezTo>
                    <a:pt x="153907" y="416710"/>
                    <a:pt x="268776" y="361519"/>
                    <a:pt x="383645" y="307224"/>
                  </a:cubicBezTo>
                  <a:cubicBezTo>
                    <a:pt x="409222" y="295109"/>
                    <a:pt x="435247" y="284340"/>
                    <a:pt x="459926" y="270430"/>
                  </a:cubicBezTo>
                  <a:cubicBezTo>
                    <a:pt x="468003" y="265719"/>
                    <a:pt x="475182" y="263924"/>
                    <a:pt x="482305" y="264429"/>
                  </a:cubicBezTo>
                  <a:close/>
                  <a:moveTo>
                    <a:pt x="559987" y="234533"/>
                  </a:moveTo>
                  <a:cubicBezTo>
                    <a:pt x="616524" y="269532"/>
                    <a:pt x="670369" y="303185"/>
                    <a:pt x="724214" y="337287"/>
                  </a:cubicBezTo>
                  <a:cubicBezTo>
                    <a:pt x="728701" y="339979"/>
                    <a:pt x="733188" y="347159"/>
                    <a:pt x="733188" y="352094"/>
                  </a:cubicBezTo>
                  <a:cubicBezTo>
                    <a:pt x="733637" y="415362"/>
                    <a:pt x="733637" y="478181"/>
                    <a:pt x="733637" y="541449"/>
                  </a:cubicBezTo>
                  <a:cubicBezTo>
                    <a:pt x="691907" y="532026"/>
                    <a:pt x="691907" y="532026"/>
                    <a:pt x="691010" y="494335"/>
                  </a:cubicBezTo>
                  <a:cubicBezTo>
                    <a:pt x="690112" y="454400"/>
                    <a:pt x="691010" y="414914"/>
                    <a:pt x="688766" y="375427"/>
                  </a:cubicBezTo>
                  <a:cubicBezTo>
                    <a:pt x="688318" y="366453"/>
                    <a:pt x="681587" y="354338"/>
                    <a:pt x="673959" y="348954"/>
                  </a:cubicBezTo>
                  <a:cubicBezTo>
                    <a:pt x="647485" y="329659"/>
                    <a:pt x="619665" y="310813"/>
                    <a:pt x="590948" y="294660"/>
                  </a:cubicBezTo>
                  <a:cubicBezTo>
                    <a:pt x="568064" y="281647"/>
                    <a:pt x="557295" y="264596"/>
                    <a:pt x="559987" y="234533"/>
                  </a:cubicBezTo>
                  <a:close/>
                  <a:moveTo>
                    <a:pt x="1198500" y="122356"/>
                  </a:moveTo>
                  <a:cubicBezTo>
                    <a:pt x="1198500" y="188765"/>
                    <a:pt x="1198948" y="252034"/>
                    <a:pt x="1198051" y="314853"/>
                  </a:cubicBezTo>
                  <a:cubicBezTo>
                    <a:pt x="1198051" y="322481"/>
                    <a:pt x="1192218" y="334147"/>
                    <a:pt x="1185936" y="337288"/>
                  </a:cubicBezTo>
                  <a:cubicBezTo>
                    <a:pt x="1043247" y="409081"/>
                    <a:pt x="899660" y="479977"/>
                    <a:pt x="756521" y="550873"/>
                  </a:cubicBezTo>
                  <a:cubicBezTo>
                    <a:pt x="755175" y="551770"/>
                    <a:pt x="753380" y="551322"/>
                    <a:pt x="747547" y="551770"/>
                  </a:cubicBezTo>
                  <a:cubicBezTo>
                    <a:pt x="747547" y="541450"/>
                    <a:pt x="747547" y="531579"/>
                    <a:pt x="747547" y="521707"/>
                  </a:cubicBezTo>
                  <a:cubicBezTo>
                    <a:pt x="747547" y="468311"/>
                    <a:pt x="746650" y="414915"/>
                    <a:pt x="747996" y="361518"/>
                  </a:cubicBezTo>
                  <a:cubicBezTo>
                    <a:pt x="748444" y="352993"/>
                    <a:pt x="754278" y="340878"/>
                    <a:pt x="761008" y="337288"/>
                  </a:cubicBezTo>
                  <a:cubicBezTo>
                    <a:pt x="901904" y="266392"/>
                    <a:pt x="1042798" y="196841"/>
                    <a:pt x="1183692" y="126394"/>
                  </a:cubicBezTo>
                  <a:cubicBezTo>
                    <a:pt x="1185936" y="125497"/>
                    <a:pt x="1188179" y="125048"/>
                    <a:pt x="1198500" y="122356"/>
                  </a:cubicBezTo>
                  <a:close/>
                  <a:moveTo>
                    <a:pt x="1014249" y="700"/>
                  </a:moveTo>
                  <a:cubicBezTo>
                    <a:pt x="1018680" y="-254"/>
                    <a:pt x="1022831" y="-366"/>
                    <a:pt x="1025299" y="1205"/>
                  </a:cubicBezTo>
                  <a:cubicBezTo>
                    <a:pt x="1079593" y="35755"/>
                    <a:pt x="1132989" y="71652"/>
                    <a:pt x="1188629" y="108895"/>
                  </a:cubicBezTo>
                  <a:cubicBezTo>
                    <a:pt x="1078246" y="163637"/>
                    <a:pt x="970556" y="217482"/>
                    <a:pt x="862867" y="270879"/>
                  </a:cubicBezTo>
                  <a:cubicBezTo>
                    <a:pt x="827419" y="288379"/>
                    <a:pt x="792419" y="306327"/>
                    <a:pt x="756523" y="323378"/>
                  </a:cubicBezTo>
                  <a:cubicBezTo>
                    <a:pt x="750241" y="326519"/>
                    <a:pt x="739921" y="329660"/>
                    <a:pt x="734985" y="326070"/>
                  </a:cubicBezTo>
                  <a:cubicBezTo>
                    <a:pt x="680690" y="293315"/>
                    <a:pt x="626845" y="259661"/>
                    <a:pt x="570308" y="224213"/>
                  </a:cubicBezTo>
                  <a:cubicBezTo>
                    <a:pt x="578385" y="219725"/>
                    <a:pt x="583769" y="216136"/>
                    <a:pt x="589154" y="213444"/>
                  </a:cubicBezTo>
                  <a:cubicBezTo>
                    <a:pt x="726458" y="143894"/>
                    <a:pt x="863764" y="74344"/>
                    <a:pt x="1001517" y="5243"/>
                  </a:cubicBezTo>
                  <a:cubicBezTo>
                    <a:pt x="1005107" y="3448"/>
                    <a:pt x="1009818" y="1653"/>
                    <a:pt x="1014249" y="70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8B8CAB-16B5-4769-9FBB-CF0B2B717AC6}"/>
                </a:ext>
              </a:extLst>
            </p:cNvPr>
            <p:cNvSpPr/>
            <p:nvPr/>
          </p:nvSpPr>
          <p:spPr>
            <a:xfrm>
              <a:off x="8130498" y="3758531"/>
              <a:ext cx="1107111" cy="831076"/>
            </a:xfrm>
            <a:custGeom>
              <a:avLst/>
              <a:gdLst>
                <a:gd name="connsiteX0" fmla="*/ 112727 w 1107111"/>
                <a:gd name="connsiteY0" fmla="*/ 710822 h 831076"/>
                <a:gd name="connsiteX1" fmla="*/ 169265 w 1107111"/>
                <a:gd name="connsiteY1" fmla="*/ 721591 h 831076"/>
                <a:gd name="connsiteX2" fmla="*/ 169265 w 1107111"/>
                <a:gd name="connsiteY2" fmla="*/ 824795 h 831076"/>
                <a:gd name="connsiteX3" fmla="*/ 112727 w 1107111"/>
                <a:gd name="connsiteY3" fmla="*/ 824795 h 831076"/>
                <a:gd name="connsiteX4" fmla="*/ 112727 w 1107111"/>
                <a:gd name="connsiteY4" fmla="*/ 710822 h 831076"/>
                <a:gd name="connsiteX5" fmla="*/ 53946 w 1107111"/>
                <a:gd name="connsiteY5" fmla="*/ 679861 h 831076"/>
                <a:gd name="connsiteX6" fmla="*/ 89395 w 1107111"/>
                <a:gd name="connsiteY6" fmla="*/ 705437 h 831076"/>
                <a:gd name="connsiteX7" fmla="*/ 96574 w 1107111"/>
                <a:gd name="connsiteY7" fmla="*/ 718001 h 831076"/>
                <a:gd name="connsiteX8" fmla="*/ 97023 w 1107111"/>
                <a:gd name="connsiteY8" fmla="*/ 818063 h 831076"/>
                <a:gd name="connsiteX9" fmla="*/ 53946 w 1107111"/>
                <a:gd name="connsiteY9" fmla="*/ 679861 h 831076"/>
                <a:gd name="connsiteX10" fmla="*/ 5934 w 1107111"/>
                <a:gd name="connsiteY10" fmla="*/ 436661 h 831076"/>
                <a:gd name="connsiteX11" fmla="*/ 125739 w 1107111"/>
                <a:gd name="connsiteY11" fmla="*/ 516531 h 831076"/>
                <a:gd name="connsiteX12" fmla="*/ 131572 w 1107111"/>
                <a:gd name="connsiteY12" fmla="*/ 528646 h 831076"/>
                <a:gd name="connsiteX13" fmla="*/ 132021 w 1107111"/>
                <a:gd name="connsiteY13" fmla="*/ 697810 h 831076"/>
                <a:gd name="connsiteX14" fmla="*/ 124393 w 1107111"/>
                <a:gd name="connsiteY14" fmla="*/ 704989 h 831076"/>
                <a:gd name="connsiteX15" fmla="*/ 59330 w 1107111"/>
                <a:gd name="connsiteY15" fmla="*/ 663708 h 831076"/>
                <a:gd name="connsiteX16" fmla="*/ 50356 w 1107111"/>
                <a:gd name="connsiteY16" fmla="*/ 624221 h 831076"/>
                <a:gd name="connsiteX17" fmla="*/ 23434 w 1107111"/>
                <a:gd name="connsiteY17" fmla="*/ 576658 h 831076"/>
                <a:gd name="connsiteX18" fmla="*/ 550 w 1107111"/>
                <a:gd name="connsiteY18" fmla="*/ 532684 h 831076"/>
                <a:gd name="connsiteX19" fmla="*/ 5934 w 1107111"/>
                <a:gd name="connsiteY19" fmla="*/ 436661 h 831076"/>
                <a:gd name="connsiteX20" fmla="*/ 1102577 w 1107111"/>
                <a:gd name="connsiteY20" fmla="*/ 267947 h 831076"/>
                <a:gd name="connsiteX21" fmla="*/ 1102128 w 1107111"/>
                <a:gd name="connsiteY21" fmla="*/ 353650 h 831076"/>
                <a:gd name="connsiteX22" fmla="*/ 1093603 w 1107111"/>
                <a:gd name="connsiteY22" fmla="*/ 367111 h 831076"/>
                <a:gd name="connsiteX23" fmla="*/ 1037514 w 1107111"/>
                <a:gd name="connsiteY23" fmla="*/ 424995 h 831076"/>
                <a:gd name="connsiteX24" fmla="*/ 1007002 w 1107111"/>
                <a:gd name="connsiteY24" fmla="*/ 430379 h 831076"/>
                <a:gd name="connsiteX25" fmla="*/ 967067 w 1107111"/>
                <a:gd name="connsiteY25" fmla="*/ 456853 h 831076"/>
                <a:gd name="connsiteX26" fmla="*/ 938350 w 1107111"/>
                <a:gd name="connsiteY26" fmla="*/ 473904 h 831076"/>
                <a:gd name="connsiteX27" fmla="*/ 912325 w 1107111"/>
                <a:gd name="connsiteY27" fmla="*/ 468968 h 831076"/>
                <a:gd name="connsiteX28" fmla="*/ 890338 w 1107111"/>
                <a:gd name="connsiteY28" fmla="*/ 482878 h 831076"/>
                <a:gd name="connsiteX29" fmla="*/ 841429 w 1107111"/>
                <a:gd name="connsiteY29" fmla="*/ 504416 h 831076"/>
                <a:gd name="connsiteX30" fmla="*/ 796109 w 1107111"/>
                <a:gd name="connsiteY30" fmla="*/ 535377 h 831076"/>
                <a:gd name="connsiteX31" fmla="*/ 460924 w 1107111"/>
                <a:gd name="connsiteY31" fmla="*/ 698708 h 831076"/>
                <a:gd name="connsiteX32" fmla="*/ 434002 w 1107111"/>
                <a:gd name="connsiteY32" fmla="*/ 709925 h 831076"/>
                <a:gd name="connsiteX33" fmla="*/ 431758 w 1107111"/>
                <a:gd name="connsiteY33" fmla="*/ 666400 h 831076"/>
                <a:gd name="connsiteX34" fmla="*/ 425028 w 1107111"/>
                <a:gd name="connsiteY34" fmla="*/ 663259 h 831076"/>
                <a:gd name="connsiteX35" fmla="*/ 412913 w 1107111"/>
                <a:gd name="connsiteY35" fmla="*/ 683900 h 831076"/>
                <a:gd name="connsiteX36" fmla="*/ 407977 w 1107111"/>
                <a:gd name="connsiteY36" fmla="*/ 714861 h 831076"/>
                <a:gd name="connsiteX37" fmla="*/ 363555 w 1107111"/>
                <a:gd name="connsiteY37" fmla="*/ 739989 h 831076"/>
                <a:gd name="connsiteX38" fmla="*/ 335735 w 1107111"/>
                <a:gd name="connsiteY38" fmla="*/ 751655 h 831076"/>
                <a:gd name="connsiteX39" fmla="*/ 283685 w 1107111"/>
                <a:gd name="connsiteY39" fmla="*/ 778129 h 831076"/>
                <a:gd name="connsiteX40" fmla="*/ 250032 w 1107111"/>
                <a:gd name="connsiteY40" fmla="*/ 796077 h 831076"/>
                <a:gd name="connsiteX41" fmla="*/ 218173 w 1107111"/>
                <a:gd name="connsiteY41" fmla="*/ 827487 h 831076"/>
                <a:gd name="connsiteX42" fmla="*/ 202469 w 1107111"/>
                <a:gd name="connsiteY42" fmla="*/ 787103 h 831076"/>
                <a:gd name="connsiteX43" fmla="*/ 193943 w 1107111"/>
                <a:gd name="connsiteY43" fmla="*/ 831076 h 831076"/>
                <a:gd name="connsiteX44" fmla="*/ 186315 w 1107111"/>
                <a:gd name="connsiteY44" fmla="*/ 830179 h 831076"/>
                <a:gd name="connsiteX45" fmla="*/ 186764 w 1107111"/>
                <a:gd name="connsiteY45" fmla="*/ 721592 h 831076"/>
                <a:gd name="connsiteX46" fmla="*/ 199328 w 1107111"/>
                <a:gd name="connsiteY46" fmla="*/ 711720 h 831076"/>
                <a:gd name="connsiteX47" fmla="*/ 1090013 w 1107111"/>
                <a:gd name="connsiteY47" fmla="*/ 271088 h 831076"/>
                <a:gd name="connsiteX48" fmla="*/ 1102577 w 1107111"/>
                <a:gd name="connsiteY48" fmla="*/ 267947 h 831076"/>
                <a:gd name="connsiteX49" fmla="*/ 813609 w 1107111"/>
                <a:gd name="connsiteY49" fmla="*/ 195705 h 831076"/>
                <a:gd name="connsiteX50" fmla="*/ 813160 w 1107111"/>
                <a:gd name="connsiteY50" fmla="*/ 319100 h 831076"/>
                <a:gd name="connsiteX51" fmla="*/ 803737 w 1107111"/>
                <a:gd name="connsiteY51" fmla="*/ 333907 h 831076"/>
                <a:gd name="connsiteX52" fmla="*/ 568614 w 1107111"/>
                <a:gd name="connsiteY52" fmla="*/ 451918 h 831076"/>
                <a:gd name="connsiteX53" fmla="*/ 569063 w 1107111"/>
                <a:gd name="connsiteY53" fmla="*/ 328523 h 831076"/>
                <a:gd name="connsiteX54" fmla="*/ 578037 w 1107111"/>
                <a:gd name="connsiteY54" fmla="*/ 311472 h 831076"/>
                <a:gd name="connsiteX55" fmla="*/ 813609 w 1107111"/>
                <a:gd name="connsiteY55" fmla="*/ 195705 h 831076"/>
                <a:gd name="connsiteX56" fmla="*/ 992644 w 1107111"/>
                <a:gd name="connsiteY56" fmla="*/ 154424 h 831076"/>
                <a:gd name="connsiteX57" fmla="*/ 1001169 w 1107111"/>
                <a:gd name="connsiteY57" fmla="*/ 233845 h 831076"/>
                <a:gd name="connsiteX58" fmla="*/ 1031233 w 1107111"/>
                <a:gd name="connsiteY58" fmla="*/ 235640 h 831076"/>
                <a:gd name="connsiteX59" fmla="*/ 998477 w 1107111"/>
                <a:gd name="connsiteY59" fmla="*/ 297113 h 831076"/>
                <a:gd name="connsiteX60" fmla="*/ 193494 w 1107111"/>
                <a:gd name="connsiteY60" fmla="*/ 697362 h 831076"/>
                <a:gd name="connsiteX61" fmla="*/ 145482 w 1107111"/>
                <a:gd name="connsiteY61" fmla="*/ 709028 h 831076"/>
                <a:gd name="connsiteX62" fmla="*/ 145931 w 1107111"/>
                <a:gd name="connsiteY62" fmla="*/ 530890 h 831076"/>
                <a:gd name="connsiteX63" fmla="*/ 155802 w 1107111"/>
                <a:gd name="connsiteY63" fmla="*/ 516980 h 831076"/>
                <a:gd name="connsiteX64" fmla="*/ 550217 w 1107111"/>
                <a:gd name="connsiteY64" fmla="*/ 325382 h 831076"/>
                <a:gd name="connsiteX65" fmla="*/ 554704 w 1107111"/>
                <a:gd name="connsiteY65" fmla="*/ 326279 h 831076"/>
                <a:gd name="connsiteX66" fmla="*/ 554704 w 1107111"/>
                <a:gd name="connsiteY66" fmla="*/ 473455 h 831076"/>
                <a:gd name="connsiteX67" fmla="*/ 576242 w 1107111"/>
                <a:gd name="connsiteY67" fmla="*/ 463584 h 831076"/>
                <a:gd name="connsiteX68" fmla="*/ 808225 w 1107111"/>
                <a:gd name="connsiteY68" fmla="*/ 347817 h 831076"/>
                <a:gd name="connsiteX69" fmla="*/ 827071 w 1107111"/>
                <a:gd name="connsiteY69" fmla="*/ 319100 h 831076"/>
                <a:gd name="connsiteX70" fmla="*/ 834250 w 1107111"/>
                <a:gd name="connsiteY70" fmla="*/ 236538 h 831076"/>
                <a:gd name="connsiteX71" fmla="*/ 905146 w 1107111"/>
                <a:gd name="connsiteY71" fmla="*/ 197949 h 831076"/>
                <a:gd name="connsiteX72" fmla="*/ 992644 w 1107111"/>
                <a:gd name="connsiteY72" fmla="*/ 154424 h 831076"/>
                <a:gd name="connsiteX73" fmla="*/ 977669 w 1107111"/>
                <a:gd name="connsiteY73" fmla="*/ 100859 h 831076"/>
                <a:gd name="connsiteX74" fmla="*/ 986811 w 1107111"/>
                <a:gd name="connsiteY74" fmla="*/ 103720 h 831076"/>
                <a:gd name="connsiteX75" fmla="*/ 982324 w 1107111"/>
                <a:gd name="connsiteY75" fmla="*/ 141860 h 831076"/>
                <a:gd name="connsiteX76" fmla="*/ 831557 w 1107111"/>
                <a:gd name="connsiteY76" fmla="*/ 219935 h 831076"/>
                <a:gd name="connsiteX77" fmla="*/ 822583 w 1107111"/>
                <a:gd name="connsiteY77" fmla="*/ 162949 h 831076"/>
                <a:gd name="connsiteX78" fmla="*/ 896620 w 1107111"/>
                <a:gd name="connsiteY78" fmla="*/ 129745 h 831076"/>
                <a:gd name="connsiteX79" fmla="*/ 963478 w 1107111"/>
                <a:gd name="connsiteY79" fmla="*/ 101028 h 831076"/>
                <a:gd name="connsiteX80" fmla="*/ 977669 w 1107111"/>
                <a:gd name="connsiteY80" fmla="*/ 100859 h 831076"/>
                <a:gd name="connsiteX81" fmla="*/ 689933 w 1107111"/>
                <a:gd name="connsiteY81" fmla="*/ 95644 h 831076"/>
                <a:gd name="connsiteX82" fmla="*/ 709508 w 1107111"/>
                <a:gd name="connsiteY82" fmla="*/ 101925 h 831076"/>
                <a:gd name="connsiteX83" fmla="*/ 795211 w 1107111"/>
                <a:gd name="connsiteY83" fmla="*/ 157116 h 831076"/>
                <a:gd name="connsiteX84" fmla="*/ 793865 w 1107111"/>
                <a:gd name="connsiteY84" fmla="*/ 190769 h 831076"/>
                <a:gd name="connsiteX85" fmla="*/ 155803 w 1107111"/>
                <a:gd name="connsiteY85" fmla="*/ 501275 h 831076"/>
                <a:gd name="connsiteX86" fmla="*/ 131572 w 1107111"/>
                <a:gd name="connsiteY86" fmla="*/ 503519 h 831076"/>
                <a:gd name="connsiteX87" fmla="*/ 15357 w 1107111"/>
                <a:gd name="connsiteY87" fmla="*/ 426790 h 831076"/>
                <a:gd name="connsiteX88" fmla="*/ 531371 w 1107111"/>
                <a:gd name="connsiteY88" fmla="*/ 172372 h 831076"/>
                <a:gd name="connsiteX89" fmla="*/ 671368 w 1107111"/>
                <a:gd name="connsiteY89" fmla="*/ 101477 h 831076"/>
                <a:gd name="connsiteX90" fmla="*/ 689933 w 1107111"/>
                <a:gd name="connsiteY90" fmla="*/ 95644 h 831076"/>
                <a:gd name="connsiteX91" fmla="*/ 827407 w 1107111"/>
                <a:gd name="connsiteY91" fmla="*/ 237 h 831076"/>
                <a:gd name="connsiteX92" fmla="*/ 872390 w 1107111"/>
                <a:gd name="connsiteY92" fmla="*/ 18017 h 831076"/>
                <a:gd name="connsiteX93" fmla="*/ 963478 w 1107111"/>
                <a:gd name="connsiteY93" fmla="*/ 45837 h 831076"/>
                <a:gd name="connsiteX94" fmla="*/ 1017323 w 1107111"/>
                <a:gd name="connsiteY94" fmla="*/ 61542 h 831076"/>
                <a:gd name="connsiteX95" fmla="*/ 1062194 w 1107111"/>
                <a:gd name="connsiteY95" fmla="*/ 90259 h 831076"/>
                <a:gd name="connsiteX96" fmla="*/ 1107065 w 1107111"/>
                <a:gd name="connsiteY96" fmla="*/ 175515 h 831076"/>
                <a:gd name="connsiteX97" fmla="*/ 1103475 w 1107111"/>
                <a:gd name="connsiteY97" fmla="*/ 209168 h 831076"/>
                <a:gd name="connsiteX98" fmla="*/ 1044246 w 1107111"/>
                <a:gd name="connsiteY98" fmla="*/ 272436 h 831076"/>
                <a:gd name="connsiteX99" fmla="*/ 1049630 w 1107111"/>
                <a:gd name="connsiteY99" fmla="*/ 223078 h 831076"/>
                <a:gd name="connsiteX100" fmla="*/ 1016426 w 1107111"/>
                <a:gd name="connsiteY100" fmla="*/ 217693 h 831076"/>
                <a:gd name="connsiteX101" fmla="*/ 1006554 w 1107111"/>
                <a:gd name="connsiteY101" fmla="*/ 119425 h 831076"/>
                <a:gd name="connsiteX102" fmla="*/ 1011490 w 1107111"/>
                <a:gd name="connsiteY102" fmla="*/ 116733 h 831076"/>
                <a:gd name="connsiteX103" fmla="*/ 1020913 w 1107111"/>
                <a:gd name="connsiteY103" fmla="*/ 129745 h 831076"/>
                <a:gd name="connsiteX104" fmla="*/ 1090911 w 1107111"/>
                <a:gd name="connsiteY104" fmla="*/ 206476 h 831076"/>
                <a:gd name="connsiteX105" fmla="*/ 1048284 w 1107111"/>
                <a:gd name="connsiteY105" fmla="*/ 94298 h 831076"/>
                <a:gd name="connsiteX106" fmla="*/ 950017 w 1107111"/>
                <a:gd name="connsiteY106" fmla="*/ 54363 h 831076"/>
                <a:gd name="connsiteX107" fmla="*/ 932069 w 1107111"/>
                <a:gd name="connsiteY107" fmla="*/ 57503 h 831076"/>
                <a:gd name="connsiteX108" fmla="*/ 964824 w 1107111"/>
                <a:gd name="connsiteY108" fmla="*/ 84875 h 831076"/>
                <a:gd name="connsiteX109" fmla="*/ 819442 w 1107111"/>
                <a:gd name="connsiteY109" fmla="*/ 148591 h 831076"/>
                <a:gd name="connsiteX110" fmla="*/ 800148 w 1107111"/>
                <a:gd name="connsiteY110" fmla="*/ 143207 h 831076"/>
                <a:gd name="connsiteX111" fmla="*/ 720277 w 1107111"/>
                <a:gd name="connsiteY111" fmla="*/ 92503 h 831076"/>
                <a:gd name="connsiteX112" fmla="*/ 669125 w 1107111"/>
                <a:gd name="connsiteY112" fmla="*/ 88464 h 831076"/>
                <a:gd name="connsiteX113" fmla="*/ 664189 w 1107111"/>
                <a:gd name="connsiteY113" fmla="*/ 83977 h 831076"/>
                <a:gd name="connsiteX114" fmla="*/ 675855 w 1107111"/>
                <a:gd name="connsiteY114" fmla="*/ 65131 h 831076"/>
                <a:gd name="connsiteX115" fmla="*/ 780404 w 1107111"/>
                <a:gd name="connsiteY115" fmla="*/ 9043 h 831076"/>
                <a:gd name="connsiteX116" fmla="*/ 827407 w 1107111"/>
                <a:gd name="connsiteY116" fmla="*/ 237 h 83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07111" h="831076">
                  <a:moveTo>
                    <a:pt x="112727" y="710822"/>
                  </a:moveTo>
                  <a:cubicBezTo>
                    <a:pt x="132023" y="714412"/>
                    <a:pt x="150868" y="718001"/>
                    <a:pt x="169265" y="721591"/>
                  </a:cubicBezTo>
                  <a:cubicBezTo>
                    <a:pt x="169265" y="756143"/>
                    <a:pt x="169265" y="789796"/>
                    <a:pt x="169265" y="824795"/>
                  </a:cubicBezTo>
                  <a:cubicBezTo>
                    <a:pt x="149073" y="824795"/>
                    <a:pt x="131574" y="824795"/>
                    <a:pt x="112727" y="824795"/>
                  </a:cubicBezTo>
                  <a:cubicBezTo>
                    <a:pt x="112727" y="787103"/>
                    <a:pt x="112727" y="749861"/>
                    <a:pt x="112727" y="710822"/>
                  </a:cubicBezTo>
                  <a:close/>
                  <a:moveTo>
                    <a:pt x="53946" y="679861"/>
                  </a:moveTo>
                  <a:cubicBezTo>
                    <a:pt x="67408" y="689284"/>
                    <a:pt x="78626" y="696912"/>
                    <a:pt x="89395" y="705437"/>
                  </a:cubicBezTo>
                  <a:cubicBezTo>
                    <a:pt x="92984" y="708578"/>
                    <a:pt x="96574" y="713963"/>
                    <a:pt x="96574" y="718001"/>
                  </a:cubicBezTo>
                  <a:cubicBezTo>
                    <a:pt x="97471" y="751206"/>
                    <a:pt x="97023" y="783961"/>
                    <a:pt x="97023" y="818063"/>
                  </a:cubicBezTo>
                  <a:cubicBezTo>
                    <a:pt x="51702" y="791589"/>
                    <a:pt x="44972" y="769603"/>
                    <a:pt x="53946" y="679861"/>
                  </a:cubicBezTo>
                  <a:close/>
                  <a:moveTo>
                    <a:pt x="5934" y="436661"/>
                  </a:moveTo>
                  <a:cubicBezTo>
                    <a:pt x="47215" y="464032"/>
                    <a:pt x="86701" y="490057"/>
                    <a:pt x="125739" y="516531"/>
                  </a:cubicBezTo>
                  <a:cubicBezTo>
                    <a:pt x="128880" y="518775"/>
                    <a:pt x="131572" y="524608"/>
                    <a:pt x="131572" y="528646"/>
                  </a:cubicBezTo>
                  <a:cubicBezTo>
                    <a:pt x="132021" y="584735"/>
                    <a:pt x="132021" y="641273"/>
                    <a:pt x="132021" y="697810"/>
                  </a:cubicBezTo>
                  <a:cubicBezTo>
                    <a:pt x="129329" y="700054"/>
                    <a:pt x="127085" y="702746"/>
                    <a:pt x="124393" y="704989"/>
                  </a:cubicBezTo>
                  <a:cubicBezTo>
                    <a:pt x="102406" y="691528"/>
                    <a:pt x="78176" y="680310"/>
                    <a:pt x="59330" y="663708"/>
                  </a:cubicBezTo>
                  <a:cubicBezTo>
                    <a:pt x="50805" y="656529"/>
                    <a:pt x="49459" y="637683"/>
                    <a:pt x="50356" y="624221"/>
                  </a:cubicBezTo>
                  <a:cubicBezTo>
                    <a:pt x="51702" y="601337"/>
                    <a:pt x="45420" y="585183"/>
                    <a:pt x="23434" y="576658"/>
                  </a:cubicBezTo>
                  <a:cubicBezTo>
                    <a:pt x="2344" y="569030"/>
                    <a:pt x="-1694" y="553325"/>
                    <a:pt x="550" y="532684"/>
                  </a:cubicBezTo>
                  <a:cubicBezTo>
                    <a:pt x="3691" y="502172"/>
                    <a:pt x="4139" y="471660"/>
                    <a:pt x="5934" y="436661"/>
                  </a:cubicBezTo>
                  <a:close/>
                  <a:moveTo>
                    <a:pt x="1102577" y="267947"/>
                  </a:moveTo>
                  <a:cubicBezTo>
                    <a:pt x="1102577" y="297562"/>
                    <a:pt x="1103026" y="325830"/>
                    <a:pt x="1102128" y="353650"/>
                  </a:cubicBezTo>
                  <a:cubicBezTo>
                    <a:pt x="1102128" y="358137"/>
                    <a:pt x="1097192" y="363522"/>
                    <a:pt x="1093603" y="367111"/>
                  </a:cubicBezTo>
                  <a:cubicBezTo>
                    <a:pt x="1074308" y="385509"/>
                    <a:pt x="1047386" y="396277"/>
                    <a:pt x="1037514" y="424995"/>
                  </a:cubicBezTo>
                  <a:cubicBezTo>
                    <a:pt x="1035719" y="429931"/>
                    <a:pt x="1017322" y="431725"/>
                    <a:pt x="1007002" y="430379"/>
                  </a:cubicBezTo>
                  <a:cubicBezTo>
                    <a:pt x="978733" y="426790"/>
                    <a:pt x="973349" y="429482"/>
                    <a:pt x="967067" y="456853"/>
                  </a:cubicBezTo>
                  <a:cubicBezTo>
                    <a:pt x="963477" y="472558"/>
                    <a:pt x="953606" y="477942"/>
                    <a:pt x="938350" y="473904"/>
                  </a:cubicBezTo>
                  <a:cubicBezTo>
                    <a:pt x="929375" y="471660"/>
                    <a:pt x="920401" y="467622"/>
                    <a:pt x="912325" y="468968"/>
                  </a:cubicBezTo>
                  <a:cubicBezTo>
                    <a:pt x="904248" y="470314"/>
                    <a:pt x="893030" y="476148"/>
                    <a:pt x="890338" y="482878"/>
                  </a:cubicBezTo>
                  <a:cubicBezTo>
                    <a:pt x="873287" y="521916"/>
                    <a:pt x="874184" y="521916"/>
                    <a:pt x="841429" y="504416"/>
                  </a:cubicBezTo>
                  <a:cubicBezTo>
                    <a:pt x="824827" y="516083"/>
                    <a:pt x="811365" y="527749"/>
                    <a:pt x="796109" y="535377"/>
                  </a:cubicBezTo>
                  <a:cubicBezTo>
                    <a:pt x="684381" y="590119"/>
                    <a:pt x="572653" y="644413"/>
                    <a:pt x="460924" y="698708"/>
                  </a:cubicBezTo>
                  <a:cubicBezTo>
                    <a:pt x="452399" y="702746"/>
                    <a:pt x="443874" y="705887"/>
                    <a:pt x="434002" y="709925"/>
                  </a:cubicBezTo>
                  <a:cubicBezTo>
                    <a:pt x="433104" y="693323"/>
                    <a:pt x="432207" y="679862"/>
                    <a:pt x="431758" y="666400"/>
                  </a:cubicBezTo>
                  <a:cubicBezTo>
                    <a:pt x="429515" y="665502"/>
                    <a:pt x="427271" y="664156"/>
                    <a:pt x="425028" y="663259"/>
                  </a:cubicBezTo>
                  <a:cubicBezTo>
                    <a:pt x="420989" y="670438"/>
                    <a:pt x="415156" y="676720"/>
                    <a:pt x="412913" y="683900"/>
                  </a:cubicBezTo>
                  <a:cubicBezTo>
                    <a:pt x="409772" y="693772"/>
                    <a:pt x="410220" y="704541"/>
                    <a:pt x="407977" y="714861"/>
                  </a:cubicBezTo>
                  <a:cubicBezTo>
                    <a:pt x="402592" y="739091"/>
                    <a:pt x="385542" y="749860"/>
                    <a:pt x="363555" y="739989"/>
                  </a:cubicBezTo>
                  <a:cubicBezTo>
                    <a:pt x="347850" y="732809"/>
                    <a:pt x="340671" y="739091"/>
                    <a:pt x="335735" y="751655"/>
                  </a:cubicBezTo>
                  <a:cubicBezTo>
                    <a:pt x="325863" y="775885"/>
                    <a:pt x="308812" y="784860"/>
                    <a:pt x="283685" y="778129"/>
                  </a:cubicBezTo>
                  <a:cubicBezTo>
                    <a:pt x="267083" y="773642"/>
                    <a:pt x="258108" y="780372"/>
                    <a:pt x="250032" y="796077"/>
                  </a:cubicBezTo>
                  <a:cubicBezTo>
                    <a:pt x="244199" y="807295"/>
                    <a:pt x="231186" y="814923"/>
                    <a:pt x="218173" y="827487"/>
                  </a:cubicBezTo>
                  <a:cubicBezTo>
                    <a:pt x="211892" y="811333"/>
                    <a:pt x="208302" y="801910"/>
                    <a:pt x="202469" y="787103"/>
                  </a:cubicBezTo>
                  <a:cubicBezTo>
                    <a:pt x="198879" y="805051"/>
                    <a:pt x="196635" y="818064"/>
                    <a:pt x="193943" y="831076"/>
                  </a:cubicBezTo>
                  <a:cubicBezTo>
                    <a:pt x="191251" y="830628"/>
                    <a:pt x="189007" y="830628"/>
                    <a:pt x="186315" y="830179"/>
                  </a:cubicBezTo>
                  <a:cubicBezTo>
                    <a:pt x="186315" y="793834"/>
                    <a:pt x="185867" y="757937"/>
                    <a:pt x="186764" y="721592"/>
                  </a:cubicBezTo>
                  <a:cubicBezTo>
                    <a:pt x="186764" y="718451"/>
                    <a:pt x="194392" y="713964"/>
                    <a:pt x="199328" y="711720"/>
                  </a:cubicBezTo>
                  <a:cubicBezTo>
                    <a:pt x="495924" y="564543"/>
                    <a:pt x="792968" y="417815"/>
                    <a:pt x="1090013" y="271088"/>
                  </a:cubicBezTo>
                  <a:cubicBezTo>
                    <a:pt x="1092257" y="270191"/>
                    <a:pt x="1094500" y="270191"/>
                    <a:pt x="1102577" y="267947"/>
                  </a:cubicBezTo>
                  <a:close/>
                  <a:moveTo>
                    <a:pt x="813609" y="195705"/>
                  </a:moveTo>
                  <a:cubicBezTo>
                    <a:pt x="813609" y="238781"/>
                    <a:pt x="814057" y="279165"/>
                    <a:pt x="813160" y="319100"/>
                  </a:cubicBezTo>
                  <a:cubicBezTo>
                    <a:pt x="813160" y="324484"/>
                    <a:pt x="808224" y="331664"/>
                    <a:pt x="803737" y="333907"/>
                  </a:cubicBezTo>
                  <a:cubicBezTo>
                    <a:pt x="727008" y="372946"/>
                    <a:pt x="649830" y="411535"/>
                    <a:pt x="568614" y="451918"/>
                  </a:cubicBezTo>
                  <a:cubicBezTo>
                    <a:pt x="568614" y="407496"/>
                    <a:pt x="568165" y="368010"/>
                    <a:pt x="569063" y="328523"/>
                  </a:cubicBezTo>
                  <a:cubicBezTo>
                    <a:pt x="569063" y="322689"/>
                    <a:pt x="573101" y="313715"/>
                    <a:pt x="578037" y="311472"/>
                  </a:cubicBezTo>
                  <a:cubicBezTo>
                    <a:pt x="655663" y="272883"/>
                    <a:pt x="734187" y="235191"/>
                    <a:pt x="813609" y="195705"/>
                  </a:cubicBezTo>
                  <a:close/>
                  <a:moveTo>
                    <a:pt x="992644" y="154424"/>
                  </a:moveTo>
                  <a:cubicBezTo>
                    <a:pt x="995785" y="181795"/>
                    <a:pt x="998477" y="206923"/>
                    <a:pt x="1001169" y="233845"/>
                  </a:cubicBezTo>
                  <a:cubicBezTo>
                    <a:pt x="1011490" y="234294"/>
                    <a:pt x="1021361" y="235191"/>
                    <a:pt x="1031233" y="235640"/>
                  </a:cubicBezTo>
                  <a:cubicBezTo>
                    <a:pt x="1035720" y="278716"/>
                    <a:pt x="1035720" y="278716"/>
                    <a:pt x="998477" y="297113"/>
                  </a:cubicBezTo>
                  <a:cubicBezTo>
                    <a:pt x="730150" y="430828"/>
                    <a:pt x="461821" y="564095"/>
                    <a:pt x="193494" y="697362"/>
                  </a:cubicBezTo>
                  <a:cubicBezTo>
                    <a:pt x="180033" y="703644"/>
                    <a:pt x="164328" y="704541"/>
                    <a:pt x="145482" y="709028"/>
                  </a:cubicBezTo>
                  <a:cubicBezTo>
                    <a:pt x="145482" y="645311"/>
                    <a:pt x="145033" y="588326"/>
                    <a:pt x="145931" y="530890"/>
                  </a:cubicBezTo>
                  <a:cubicBezTo>
                    <a:pt x="145931" y="525954"/>
                    <a:pt x="151315" y="519224"/>
                    <a:pt x="155802" y="516980"/>
                  </a:cubicBezTo>
                  <a:cubicBezTo>
                    <a:pt x="287274" y="452815"/>
                    <a:pt x="418745" y="389098"/>
                    <a:pt x="550217" y="325382"/>
                  </a:cubicBezTo>
                  <a:cubicBezTo>
                    <a:pt x="551114" y="324933"/>
                    <a:pt x="552011" y="325382"/>
                    <a:pt x="554704" y="326279"/>
                  </a:cubicBezTo>
                  <a:cubicBezTo>
                    <a:pt x="554704" y="373842"/>
                    <a:pt x="554704" y="422303"/>
                    <a:pt x="554704" y="473455"/>
                  </a:cubicBezTo>
                  <a:cubicBezTo>
                    <a:pt x="563678" y="469417"/>
                    <a:pt x="569960" y="466725"/>
                    <a:pt x="576242" y="463584"/>
                  </a:cubicBezTo>
                  <a:cubicBezTo>
                    <a:pt x="653420" y="424995"/>
                    <a:pt x="730598" y="385957"/>
                    <a:pt x="808225" y="347817"/>
                  </a:cubicBezTo>
                  <a:cubicBezTo>
                    <a:pt x="821686" y="341086"/>
                    <a:pt x="827071" y="333458"/>
                    <a:pt x="827071" y="319100"/>
                  </a:cubicBezTo>
                  <a:cubicBezTo>
                    <a:pt x="827071" y="290831"/>
                    <a:pt x="821237" y="257178"/>
                    <a:pt x="834250" y="236538"/>
                  </a:cubicBezTo>
                  <a:cubicBezTo>
                    <a:pt x="846814" y="216794"/>
                    <a:pt x="880467" y="210064"/>
                    <a:pt x="905146" y="197949"/>
                  </a:cubicBezTo>
                  <a:cubicBezTo>
                    <a:pt x="933414" y="184039"/>
                    <a:pt x="961234" y="170129"/>
                    <a:pt x="992644" y="154424"/>
                  </a:cubicBezTo>
                  <a:close/>
                  <a:moveTo>
                    <a:pt x="977669" y="100859"/>
                  </a:moveTo>
                  <a:cubicBezTo>
                    <a:pt x="982660" y="101701"/>
                    <a:pt x="986811" y="103047"/>
                    <a:pt x="986811" y="103720"/>
                  </a:cubicBezTo>
                  <a:cubicBezTo>
                    <a:pt x="986811" y="116732"/>
                    <a:pt x="989055" y="137822"/>
                    <a:pt x="982324" y="141860"/>
                  </a:cubicBezTo>
                  <a:cubicBezTo>
                    <a:pt x="933415" y="169680"/>
                    <a:pt x="882710" y="193910"/>
                    <a:pt x="831557" y="219935"/>
                  </a:cubicBezTo>
                  <a:cubicBezTo>
                    <a:pt x="828865" y="201090"/>
                    <a:pt x="826173" y="184039"/>
                    <a:pt x="822583" y="162949"/>
                  </a:cubicBezTo>
                  <a:cubicBezTo>
                    <a:pt x="845916" y="152629"/>
                    <a:pt x="871043" y="140963"/>
                    <a:pt x="896620" y="129745"/>
                  </a:cubicBezTo>
                  <a:cubicBezTo>
                    <a:pt x="919056" y="119873"/>
                    <a:pt x="940594" y="109553"/>
                    <a:pt x="963478" y="101028"/>
                  </a:cubicBezTo>
                  <a:cubicBezTo>
                    <a:pt x="966843" y="99681"/>
                    <a:pt x="972677" y="100018"/>
                    <a:pt x="977669" y="100859"/>
                  </a:cubicBezTo>
                  <a:close/>
                  <a:moveTo>
                    <a:pt x="689933" y="95644"/>
                  </a:moveTo>
                  <a:cubicBezTo>
                    <a:pt x="696159" y="95307"/>
                    <a:pt x="702553" y="96989"/>
                    <a:pt x="709508" y="101925"/>
                  </a:cubicBezTo>
                  <a:cubicBezTo>
                    <a:pt x="737328" y="121668"/>
                    <a:pt x="766943" y="138719"/>
                    <a:pt x="795211" y="157116"/>
                  </a:cubicBezTo>
                  <a:cubicBezTo>
                    <a:pt x="815852" y="170578"/>
                    <a:pt x="815403" y="180449"/>
                    <a:pt x="793865" y="190769"/>
                  </a:cubicBezTo>
                  <a:cubicBezTo>
                    <a:pt x="581178" y="294421"/>
                    <a:pt x="368490" y="398073"/>
                    <a:pt x="155803" y="501275"/>
                  </a:cubicBezTo>
                  <a:cubicBezTo>
                    <a:pt x="149072" y="504416"/>
                    <a:pt x="137405" y="506660"/>
                    <a:pt x="131572" y="503519"/>
                  </a:cubicBezTo>
                  <a:cubicBezTo>
                    <a:pt x="93432" y="479289"/>
                    <a:pt x="56189" y="453712"/>
                    <a:pt x="15357" y="426790"/>
                  </a:cubicBezTo>
                  <a:cubicBezTo>
                    <a:pt x="189904" y="340638"/>
                    <a:pt x="360862" y="256730"/>
                    <a:pt x="531371" y="172372"/>
                  </a:cubicBezTo>
                  <a:cubicBezTo>
                    <a:pt x="578037" y="149488"/>
                    <a:pt x="624702" y="124809"/>
                    <a:pt x="671368" y="101477"/>
                  </a:cubicBezTo>
                  <a:cubicBezTo>
                    <a:pt x="677650" y="98336"/>
                    <a:pt x="683707" y="95980"/>
                    <a:pt x="689933" y="95644"/>
                  </a:cubicBezTo>
                  <a:close/>
                  <a:moveTo>
                    <a:pt x="827407" y="237"/>
                  </a:moveTo>
                  <a:cubicBezTo>
                    <a:pt x="843112" y="1415"/>
                    <a:pt x="858480" y="7023"/>
                    <a:pt x="872390" y="18017"/>
                  </a:cubicBezTo>
                  <a:cubicBezTo>
                    <a:pt x="899762" y="39555"/>
                    <a:pt x="928030" y="48529"/>
                    <a:pt x="963478" y="45837"/>
                  </a:cubicBezTo>
                  <a:cubicBezTo>
                    <a:pt x="980978" y="44491"/>
                    <a:pt x="1000272" y="53914"/>
                    <a:pt x="1017323" y="61542"/>
                  </a:cubicBezTo>
                  <a:cubicBezTo>
                    <a:pt x="1033477" y="68721"/>
                    <a:pt x="1046938" y="81734"/>
                    <a:pt x="1062194" y="90259"/>
                  </a:cubicBezTo>
                  <a:cubicBezTo>
                    <a:pt x="1095847" y="109105"/>
                    <a:pt x="1107962" y="138720"/>
                    <a:pt x="1107065" y="175515"/>
                  </a:cubicBezTo>
                  <a:cubicBezTo>
                    <a:pt x="1106616" y="186732"/>
                    <a:pt x="1104821" y="197950"/>
                    <a:pt x="1103475" y="209168"/>
                  </a:cubicBezTo>
                  <a:cubicBezTo>
                    <a:pt x="1097193" y="258974"/>
                    <a:pt x="1097193" y="258974"/>
                    <a:pt x="1044246" y="272436"/>
                  </a:cubicBezTo>
                  <a:cubicBezTo>
                    <a:pt x="1046040" y="256282"/>
                    <a:pt x="1047835" y="240577"/>
                    <a:pt x="1049630" y="223078"/>
                  </a:cubicBezTo>
                  <a:cubicBezTo>
                    <a:pt x="1038413" y="221283"/>
                    <a:pt x="1028541" y="219488"/>
                    <a:pt x="1016426" y="217693"/>
                  </a:cubicBezTo>
                  <a:cubicBezTo>
                    <a:pt x="1013285" y="184489"/>
                    <a:pt x="1009695" y="152181"/>
                    <a:pt x="1006554" y="119425"/>
                  </a:cubicBezTo>
                  <a:cubicBezTo>
                    <a:pt x="1008349" y="118528"/>
                    <a:pt x="1009695" y="117630"/>
                    <a:pt x="1011490" y="116733"/>
                  </a:cubicBezTo>
                  <a:cubicBezTo>
                    <a:pt x="1014631" y="120771"/>
                    <a:pt x="1019567" y="124810"/>
                    <a:pt x="1020913" y="129745"/>
                  </a:cubicBezTo>
                  <a:cubicBezTo>
                    <a:pt x="1035720" y="182694"/>
                    <a:pt x="1035720" y="182694"/>
                    <a:pt x="1090911" y="206476"/>
                  </a:cubicBezTo>
                  <a:cubicBezTo>
                    <a:pt x="1104373" y="148142"/>
                    <a:pt x="1095847" y="125258"/>
                    <a:pt x="1048284" y="94298"/>
                  </a:cubicBezTo>
                  <a:cubicBezTo>
                    <a:pt x="1018221" y="75003"/>
                    <a:pt x="990849" y="48081"/>
                    <a:pt x="950017" y="54363"/>
                  </a:cubicBezTo>
                  <a:cubicBezTo>
                    <a:pt x="945530" y="55260"/>
                    <a:pt x="941043" y="56157"/>
                    <a:pt x="932069" y="57503"/>
                  </a:cubicBezTo>
                  <a:cubicBezTo>
                    <a:pt x="944184" y="67824"/>
                    <a:pt x="953158" y="75003"/>
                    <a:pt x="964824" y="84875"/>
                  </a:cubicBezTo>
                  <a:cubicBezTo>
                    <a:pt x="915018" y="106861"/>
                    <a:pt x="867454" y="128399"/>
                    <a:pt x="819442" y="148591"/>
                  </a:cubicBezTo>
                  <a:cubicBezTo>
                    <a:pt x="814506" y="150835"/>
                    <a:pt x="805532" y="146796"/>
                    <a:pt x="800148" y="143207"/>
                  </a:cubicBezTo>
                  <a:cubicBezTo>
                    <a:pt x="773225" y="127053"/>
                    <a:pt x="745854" y="110900"/>
                    <a:pt x="720277" y="92503"/>
                  </a:cubicBezTo>
                  <a:cubicBezTo>
                    <a:pt x="703227" y="80836"/>
                    <a:pt x="687971" y="75900"/>
                    <a:pt x="669125" y="88464"/>
                  </a:cubicBezTo>
                  <a:cubicBezTo>
                    <a:pt x="667330" y="86669"/>
                    <a:pt x="665984" y="85323"/>
                    <a:pt x="664189" y="83977"/>
                  </a:cubicBezTo>
                  <a:cubicBezTo>
                    <a:pt x="667779" y="77695"/>
                    <a:pt x="670022" y="68272"/>
                    <a:pt x="675855" y="65131"/>
                  </a:cubicBezTo>
                  <a:cubicBezTo>
                    <a:pt x="710406" y="45388"/>
                    <a:pt x="744508" y="25196"/>
                    <a:pt x="780404" y="9043"/>
                  </a:cubicBezTo>
                  <a:cubicBezTo>
                    <a:pt x="795661" y="2312"/>
                    <a:pt x="811702" y="-941"/>
                    <a:pt x="827407" y="23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EEBA6E6-8507-4FD6-8836-C9B9911C7100}"/>
              </a:ext>
            </a:extLst>
          </p:cNvPr>
          <p:cNvGrpSpPr/>
          <p:nvPr/>
        </p:nvGrpSpPr>
        <p:grpSpPr>
          <a:xfrm rot="245361">
            <a:off x="1222831" y="3297750"/>
            <a:ext cx="2032313" cy="1387531"/>
            <a:chOff x="9649631" y="5226031"/>
            <a:chExt cx="1850764" cy="1389940"/>
          </a:xfrm>
          <a:solidFill>
            <a:schemeClr val="accent2"/>
          </a:solidFill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52FC8A5-4C5D-40B9-BB8D-5F9871E9D58F}"/>
                </a:ext>
              </a:extLst>
            </p:cNvPr>
            <p:cNvSpPr/>
            <p:nvPr/>
          </p:nvSpPr>
          <p:spPr>
            <a:xfrm>
              <a:off x="10015172" y="5226031"/>
              <a:ext cx="1485223" cy="1373046"/>
            </a:xfrm>
            <a:custGeom>
              <a:avLst/>
              <a:gdLst>
                <a:gd name="connsiteX0" fmla="*/ 1477595 w 1485223"/>
                <a:gd name="connsiteY0" fmla="*/ 38433 h 1373046"/>
                <a:gd name="connsiteX1" fmla="*/ 1433622 w 1485223"/>
                <a:gd name="connsiteY1" fmla="*/ 1190 h 1373046"/>
                <a:gd name="connsiteX2" fmla="*/ 1261767 w 1485223"/>
                <a:gd name="connsiteY2" fmla="*/ 29459 h 1373046"/>
                <a:gd name="connsiteX3" fmla="*/ 1363175 w 1485223"/>
                <a:gd name="connsiteY3" fmla="*/ 29907 h 1373046"/>
                <a:gd name="connsiteX4" fmla="*/ 1451122 w 1485223"/>
                <a:gd name="connsiteY4" fmla="*/ 96765 h 1373046"/>
                <a:gd name="connsiteX5" fmla="*/ 1478942 w 1485223"/>
                <a:gd name="connsiteY5" fmla="*/ 196378 h 1373046"/>
                <a:gd name="connsiteX6" fmla="*/ 1464583 w 1485223"/>
                <a:gd name="connsiteY6" fmla="*/ 231826 h 1373046"/>
                <a:gd name="connsiteX7" fmla="*/ 616973 w 1485223"/>
                <a:gd name="connsiteY7" fmla="*/ 823671 h 1373046"/>
                <a:gd name="connsiteX8" fmla="*/ 15256 w 1485223"/>
                <a:gd name="connsiteY8" fmla="*/ 1244560 h 1373046"/>
                <a:gd name="connsiteX9" fmla="*/ 0 w 1485223"/>
                <a:gd name="connsiteY9" fmla="*/ 1262059 h 1373046"/>
                <a:gd name="connsiteX10" fmla="*/ 3141 w 1485223"/>
                <a:gd name="connsiteY10" fmla="*/ 1376480 h 1373046"/>
                <a:gd name="connsiteX11" fmla="*/ 26922 w 1485223"/>
                <a:gd name="connsiteY11" fmla="*/ 1360775 h 1373046"/>
                <a:gd name="connsiteX12" fmla="*/ 652870 w 1485223"/>
                <a:gd name="connsiteY12" fmla="*/ 920593 h 1373046"/>
                <a:gd name="connsiteX13" fmla="*/ 1441250 w 1485223"/>
                <a:gd name="connsiteY13" fmla="*/ 361054 h 1373046"/>
                <a:gd name="connsiteX14" fmla="*/ 1485223 w 1485223"/>
                <a:gd name="connsiteY14" fmla="*/ 284773 h 1373046"/>
                <a:gd name="connsiteX15" fmla="*/ 1477595 w 1485223"/>
                <a:gd name="connsiteY15" fmla="*/ 38433 h 137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5223" h="1373046">
                  <a:moveTo>
                    <a:pt x="1477595" y="38433"/>
                  </a:moveTo>
                  <a:cubicBezTo>
                    <a:pt x="1476698" y="16895"/>
                    <a:pt x="1457852" y="3882"/>
                    <a:pt x="1433622" y="1190"/>
                  </a:cubicBezTo>
                  <a:cubicBezTo>
                    <a:pt x="1373944" y="-4643"/>
                    <a:pt x="1317407" y="11959"/>
                    <a:pt x="1261767" y="29459"/>
                  </a:cubicBezTo>
                  <a:cubicBezTo>
                    <a:pt x="1295868" y="29459"/>
                    <a:pt x="1329970" y="26766"/>
                    <a:pt x="1363175" y="29907"/>
                  </a:cubicBezTo>
                  <a:cubicBezTo>
                    <a:pt x="1404905" y="33946"/>
                    <a:pt x="1436314" y="57278"/>
                    <a:pt x="1451122" y="96765"/>
                  </a:cubicBezTo>
                  <a:cubicBezTo>
                    <a:pt x="1463237" y="129072"/>
                    <a:pt x="1469518" y="163173"/>
                    <a:pt x="1478942" y="196378"/>
                  </a:cubicBezTo>
                  <a:cubicBezTo>
                    <a:pt x="1483877" y="212980"/>
                    <a:pt x="1478493" y="221954"/>
                    <a:pt x="1464583" y="231826"/>
                  </a:cubicBezTo>
                  <a:cubicBezTo>
                    <a:pt x="1181897" y="428809"/>
                    <a:pt x="899659" y="626240"/>
                    <a:pt x="616973" y="823671"/>
                  </a:cubicBezTo>
                  <a:cubicBezTo>
                    <a:pt x="416401" y="963668"/>
                    <a:pt x="215829" y="1104114"/>
                    <a:pt x="15256" y="1244560"/>
                  </a:cubicBezTo>
                  <a:cubicBezTo>
                    <a:pt x="8974" y="1249047"/>
                    <a:pt x="449" y="1256226"/>
                    <a:pt x="0" y="1262059"/>
                  </a:cubicBezTo>
                  <a:cubicBezTo>
                    <a:pt x="0" y="1299302"/>
                    <a:pt x="1795" y="1336096"/>
                    <a:pt x="3141" y="1376480"/>
                  </a:cubicBezTo>
                  <a:cubicBezTo>
                    <a:pt x="13461" y="1369749"/>
                    <a:pt x="20192" y="1365262"/>
                    <a:pt x="26922" y="1360775"/>
                  </a:cubicBezTo>
                  <a:cubicBezTo>
                    <a:pt x="235572" y="1214047"/>
                    <a:pt x="444670" y="1068217"/>
                    <a:pt x="652870" y="920593"/>
                  </a:cubicBezTo>
                  <a:cubicBezTo>
                    <a:pt x="915813" y="734379"/>
                    <a:pt x="1178307" y="547267"/>
                    <a:pt x="1441250" y="361054"/>
                  </a:cubicBezTo>
                  <a:cubicBezTo>
                    <a:pt x="1468621" y="341759"/>
                    <a:pt x="1485223" y="316183"/>
                    <a:pt x="1485223" y="284773"/>
                  </a:cubicBezTo>
                  <a:cubicBezTo>
                    <a:pt x="1485672" y="203108"/>
                    <a:pt x="1482082" y="120546"/>
                    <a:pt x="1477595" y="3843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606BFDD-F885-4B7D-A093-1996AA35E381}"/>
                </a:ext>
              </a:extLst>
            </p:cNvPr>
            <p:cNvSpPr/>
            <p:nvPr/>
          </p:nvSpPr>
          <p:spPr>
            <a:xfrm>
              <a:off x="9777357" y="6050775"/>
              <a:ext cx="480117" cy="278199"/>
            </a:xfrm>
            <a:custGeom>
              <a:avLst/>
              <a:gdLst>
                <a:gd name="connsiteX0" fmla="*/ 239610 w 480117"/>
                <a:gd name="connsiteY0" fmla="*/ 275780 h 278198"/>
                <a:gd name="connsiteX1" fmla="*/ 429414 w 480117"/>
                <a:gd name="connsiteY1" fmla="*/ 155975 h 278198"/>
                <a:gd name="connsiteX2" fmla="*/ 484156 w 480117"/>
                <a:gd name="connsiteY2" fmla="*/ 121425 h 278198"/>
                <a:gd name="connsiteX3" fmla="*/ 474733 w 480117"/>
                <a:gd name="connsiteY3" fmla="*/ 114245 h 278198"/>
                <a:gd name="connsiteX4" fmla="*/ 271020 w 480117"/>
                <a:gd name="connsiteY4" fmla="*/ 1620 h 278198"/>
                <a:gd name="connsiteX5" fmla="*/ 247687 w 480117"/>
                <a:gd name="connsiteY5" fmla="*/ 3863 h 278198"/>
                <a:gd name="connsiteX6" fmla="*/ 100062 w 480117"/>
                <a:gd name="connsiteY6" fmla="*/ 97194 h 278198"/>
                <a:gd name="connsiteX7" fmla="*/ 0 w 480117"/>
                <a:gd name="connsiteY7" fmla="*/ 160911 h 278198"/>
                <a:gd name="connsiteX8" fmla="*/ 219418 w 480117"/>
                <a:gd name="connsiteY8" fmla="*/ 279819 h 278198"/>
                <a:gd name="connsiteX9" fmla="*/ 239610 w 480117"/>
                <a:gd name="connsiteY9" fmla="*/ 275780 h 2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117" h="278198">
                  <a:moveTo>
                    <a:pt x="239610" y="275780"/>
                  </a:moveTo>
                  <a:cubicBezTo>
                    <a:pt x="303327" y="236294"/>
                    <a:pt x="366146" y="195910"/>
                    <a:pt x="429414" y="155975"/>
                  </a:cubicBezTo>
                  <a:cubicBezTo>
                    <a:pt x="446913" y="144757"/>
                    <a:pt x="464413" y="133989"/>
                    <a:pt x="484156" y="121425"/>
                  </a:cubicBezTo>
                  <a:cubicBezTo>
                    <a:pt x="479220" y="117386"/>
                    <a:pt x="476976" y="115591"/>
                    <a:pt x="474733" y="114245"/>
                  </a:cubicBezTo>
                  <a:cubicBezTo>
                    <a:pt x="406978" y="76554"/>
                    <a:pt x="339223" y="38414"/>
                    <a:pt x="271020" y="1620"/>
                  </a:cubicBezTo>
                  <a:cubicBezTo>
                    <a:pt x="265187" y="-1521"/>
                    <a:pt x="253520" y="274"/>
                    <a:pt x="247687" y="3863"/>
                  </a:cubicBezTo>
                  <a:cubicBezTo>
                    <a:pt x="197880" y="34375"/>
                    <a:pt x="148971" y="65785"/>
                    <a:pt x="100062" y="97194"/>
                  </a:cubicBezTo>
                  <a:cubicBezTo>
                    <a:pt x="67306" y="117835"/>
                    <a:pt x="34999" y="138924"/>
                    <a:pt x="0" y="160911"/>
                  </a:cubicBezTo>
                  <a:cubicBezTo>
                    <a:pt x="74486" y="201743"/>
                    <a:pt x="146728" y="241230"/>
                    <a:pt x="219418" y="279819"/>
                  </a:cubicBezTo>
                  <a:cubicBezTo>
                    <a:pt x="224803" y="282062"/>
                    <a:pt x="234226" y="278921"/>
                    <a:pt x="239610" y="27578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85CB097-FC21-4A98-A4B2-E8663C004DC8}"/>
                </a:ext>
              </a:extLst>
            </p:cNvPr>
            <p:cNvSpPr/>
            <p:nvPr/>
          </p:nvSpPr>
          <p:spPr>
            <a:xfrm>
              <a:off x="9649631" y="6357067"/>
              <a:ext cx="264738" cy="255764"/>
            </a:xfrm>
            <a:custGeom>
              <a:avLst/>
              <a:gdLst>
                <a:gd name="connsiteX0" fmla="*/ 249326 w 264737"/>
                <a:gd name="connsiteY0" fmla="*/ 125638 h 255763"/>
                <a:gd name="connsiteX1" fmla="*/ 16895 w 264737"/>
                <a:gd name="connsiteY1" fmla="*/ 6731 h 255763"/>
                <a:gd name="connsiteX2" fmla="*/ 293 w 264737"/>
                <a:gd name="connsiteY2" fmla="*/ 0 h 255763"/>
                <a:gd name="connsiteX3" fmla="*/ 742 w 264737"/>
                <a:gd name="connsiteY3" fmla="*/ 72242 h 255763"/>
                <a:gd name="connsiteX4" fmla="*/ 46061 w 264737"/>
                <a:gd name="connsiteY4" fmla="*/ 145830 h 255763"/>
                <a:gd name="connsiteX5" fmla="*/ 239454 w 264737"/>
                <a:gd name="connsiteY5" fmla="*/ 245443 h 255763"/>
                <a:gd name="connsiteX6" fmla="*/ 265928 w 264737"/>
                <a:gd name="connsiteY6" fmla="*/ 258905 h 255763"/>
                <a:gd name="connsiteX7" fmla="*/ 266377 w 264737"/>
                <a:gd name="connsiteY7" fmla="*/ 153458 h 255763"/>
                <a:gd name="connsiteX8" fmla="*/ 249326 w 264737"/>
                <a:gd name="connsiteY8" fmla="*/ 125638 h 25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737" h="255763">
                  <a:moveTo>
                    <a:pt x="249326" y="125638"/>
                  </a:moveTo>
                  <a:cubicBezTo>
                    <a:pt x="171699" y="86601"/>
                    <a:pt x="94073" y="46217"/>
                    <a:pt x="16895" y="6731"/>
                  </a:cubicBezTo>
                  <a:cubicBezTo>
                    <a:pt x="11959" y="4487"/>
                    <a:pt x="7024" y="2692"/>
                    <a:pt x="293" y="0"/>
                  </a:cubicBezTo>
                  <a:cubicBezTo>
                    <a:pt x="293" y="25576"/>
                    <a:pt x="-604" y="48909"/>
                    <a:pt x="742" y="72242"/>
                  </a:cubicBezTo>
                  <a:cubicBezTo>
                    <a:pt x="2537" y="104549"/>
                    <a:pt x="17793" y="130574"/>
                    <a:pt x="46061" y="145830"/>
                  </a:cubicBezTo>
                  <a:cubicBezTo>
                    <a:pt x="109778" y="179932"/>
                    <a:pt x="174840" y="212239"/>
                    <a:pt x="239454" y="245443"/>
                  </a:cubicBezTo>
                  <a:cubicBezTo>
                    <a:pt x="247980" y="249930"/>
                    <a:pt x="256505" y="253969"/>
                    <a:pt x="265928" y="258905"/>
                  </a:cubicBezTo>
                  <a:cubicBezTo>
                    <a:pt x="265928" y="222110"/>
                    <a:pt x="265479" y="187560"/>
                    <a:pt x="266377" y="153458"/>
                  </a:cubicBezTo>
                  <a:cubicBezTo>
                    <a:pt x="266377" y="139099"/>
                    <a:pt x="261890" y="131920"/>
                    <a:pt x="249326" y="125638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30A9A4A-FA2B-4B4B-B6A9-6684C784DE33}"/>
                </a:ext>
              </a:extLst>
            </p:cNvPr>
            <p:cNvSpPr/>
            <p:nvPr/>
          </p:nvSpPr>
          <p:spPr>
            <a:xfrm>
              <a:off x="11175531" y="5268115"/>
              <a:ext cx="305121" cy="224354"/>
            </a:xfrm>
            <a:custGeom>
              <a:avLst/>
              <a:gdLst>
                <a:gd name="connsiteX0" fmla="*/ 231533 w 305121"/>
                <a:gd name="connsiteY0" fmla="*/ 226985 h 224353"/>
                <a:gd name="connsiteX1" fmla="*/ 303326 w 305121"/>
                <a:gd name="connsiteY1" fmla="*/ 176281 h 224353"/>
                <a:gd name="connsiteX2" fmla="*/ 308711 w 305121"/>
                <a:gd name="connsiteY2" fmla="*/ 162371 h 224353"/>
                <a:gd name="connsiteX3" fmla="*/ 280442 w 305121"/>
                <a:gd name="connsiteY3" fmla="*/ 58270 h 224353"/>
                <a:gd name="connsiteX4" fmla="*/ 207752 w 305121"/>
                <a:gd name="connsiteY4" fmla="*/ 836 h 224353"/>
                <a:gd name="connsiteX5" fmla="*/ 39935 w 305121"/>
                <a:gd name="connsiteY5" fmla="*/ 3977 h 224353"/>
                <a:gd name="connsiteX6" fmla="*/ 0 w 305121"/>
                <a:gd name="connsiteY6" fmla="*/ 21028 h 224353"/>
                <a:gd name="connsiteX7" fmla="*/ 223008 w 305121"/>
                <a:gd name="connsiteY7" fmla="*/ 124679 h 224353"/>
                <a:gd name="connsiteX8" fmla="*/ 231533 w 305121"/>
                <a:gd name="connsiteY8" fmla="*/ 226985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121" h="224353">
                  <a:moveTo>
                    <a:pt x="231533" y="226985"/>
                  </a:moveTo>
                  <a:cubicBezTo>
                    <a:pt x="257558" y="209036"/>
                    <a:pt x="280891" y="192883"/>
                    <a:pt x="303326" y="176281"/>
                  </a:cubicBezTo>
                  <a:cubicBezTo>
                    <a:pt x="306916" y="173588"/>
                    <a:pt x="309608" y="166409"/>
                    <a:pt x="308711" y="162371"/>
                  </a:cubicBezTo>
                  <a:cubicBezTo>
                    <a:pt x="300185" y="127371"/>
                    <a:pt x="292557" y="91923"/>
                    <a:pt x="280442" y="58270"/>
                  </a:cubicBezTo>
                  <a:cubicBezTo>
                    <a:pt x="268776" y="25515"/>
                    <a:pt x="242751" y="2182"/>
                    <a:pt x="207752" y="836"/>
                  </a:cubicBezTo>
                  <a:cubicBezTo>
                    <a:pt x="152112" y="-1408"/>
                    <a:pt x="96023" y="1284"/>
                    <a:pt x="39935" y="3977"/>
                  </a:cubicBezTo>
                  <a:cubicBezTo>
                    <a:pt x="27820" y="4425"/>
                    <a:pt x="16153" y="13848"/>
                    <a:pt x="0" y="21028"/>
                  </a:cubicBezTo>
                  <a:cubicBezTo>
                    <a:pt x="77626" y="56924"/>
                    <a:pt x="149420" y="90577"/>
                    <a:pt x="223008" y="124679"/>
                  </a:cubicBezTo>
                  <a:cubicBezTo>
                    <a:pt x="225700" y="156537"/>
                    <a:pt x="228392" y="189742"/>
                    <a:pt x="231533" y="2269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406A02-6FE1-4FCD-B849-B9A88E670784}"/>
                </a:ext>
              </a:extLst>
            </p:cNvPr>
            <p:cNvSpPr/>
            <p:nvPr/>
          </p:nvSpPr>
          <p:spPr>
            <a:xfrm>
              <a:off x="9762071" y="6189699"/>
              <a:ext cx="493579" cy="210893"/>
            </a:xfrm>
            <a:custGeom>
              <a:avLst/>
              <a:gdLst>
                <a:gd name="connsiteX0" fmla="*/ 23812 w 493578"/>
                <a:gd name="connsiteY0" fmla="*/ 90639 h 210892"/>
                <a:gd name="connsiteX1" fmla="*/ 236499 w 493578"/>
                <a:gd name="connsiteY1" fmla="*/ 208201 h 210892"/>
                <a:gd name="connsiteX2" fmla="*/ 267909 w 493578"/>
                <a:gd name="connsiteY2" fmla="*/ 206855 h 210892"/>
                <a:gd name="connsiteX3" fmla="*/ 468032 w 493578"/>
                <a:gd name="connsiteY3" fmla="*/ 69101 h 210892"/>
                <a:gd name="connsiteX4" fmla="*/ 494955 w 493578"/>
                <a:gd name="connsiteY4" fmla="*/ 0 h 210892"/>
                <a:gd name="connsiteX5" fmla="*/ 476558 w 493578"/>
                <a:gd name="connsiteY5" fmla="*/ 11218 h 210892"/>
                <a:gd name="connsiteX6" fmla="*/ 260729 w 493578"/>
                <a:gd name="connsiteY6" fmla="*/ 148074 h 210892"/>
                <a:gd name="connsiteX7" fmla="*/ 225281 w 493578"/>
                <a:gd name="connsiteY7" fmla="*/ 149420 h 210892"/>
                <a:gd name="connsiteX8" fmla="*/ 72272 w 493578"/>
                <a:gd name="connsiteY8" fmla="*/ 65512 h 210892"/>
                <a:gd name="connsiteX9" fmla="*/ 6312 w 493578"/>
                <a:gd name="connsiteY9" fmla="*/ 30063 h 210892"/>
                <a:gd name="connsiteX10" fmla="*/ 3620 w 493578"/>
                <a:gd name="connsiteY10" fmla="*/ 45768 h 210892"/>
                <a:gd name="connsiteX11" fmla="*/ 23812 w 493578"/>
                <a:gd name="connsiteY11" fmla="*/ 90639 h 210892"/>
                <a:gd name="connsiteX12" fmla="*/ 431687 w 493578"/>
                <a:gd name="connsiteY12" fmla="*/ 52947 h 210892"/>
                <a:gd name="connsiteX13" fmla="*/ 415085 w 493578"/>
                <a:gd name="connsiteY13" fmla="*/ 88844 h 210892"/>
                <a:gd name="connsiteX14" fmla="*/ 431687 w 493578"/>
                <a:gd name="connsiteY14" fmla="*/ 52947 h 210892"/>
                <a:gd name="connsiteX15" fmla="*/ 380983 w 493578"/>
                <a:gd name="connsiteY15" fmla="*/ 89293 h 210892"/>
                <a:gd name="connsiteX16" fmla="*/ 359445 w 493578"/>
                <a:gd name="connsiteY16" fmla="*/ 130574 h 210892"/>
                <a:gd name="connsiteX17" fmla="*/ 380983 w 493578"/>
                <a:gd name="connsiteY17" fmla="*/ 89293 h 210892"/>
                <a:gd name="connsiteX18" fmla="*/ 321305 w 493578"/>
                <a:gd name="connsiteY18" fmla="*/ 124741 h 210892"/>
                <a:gd name="connsiteX19" fmla="*/ 300216 w 493578"/>
                <a:gd name="connsiteY19" fmla="*/ 169612 h 210892"/>
                <a:gd name="connsiteX20" fmla="*/ 321305 w 493578"/>
                <a:gd name="connsiteY20" fmla="*/ 124741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578" h="210892">
                  <a:moveTo>
                    <a:pt x="23812" y="90639"/>
                  </a:moveTo>
                  <a:cubicBezTo>
                    <a:pt x="95605" y="128331"/>
                    <a:pt x="166052" y="168265"/>
                    <a:pt x="236499" y="208201"/>
                  </a:cubicBezTo>
                  <a:cubicBezTo>
                    <a:pt x="248614" y="214931"/>
                    <a:pt x="256691" y="214482"/>
                    <a:pt x="267909" y="206855"/>
                  </a:cubicBezTo>
                  <a:cubicBezTo>
                    <a:pt x="334318" y="160189"/>
                    <a:pt x="399829" y="112626"/>
                    <a:pt x="468032" y="69101"/>
                  </a:cubicBezTo>
                  <a:cubicBezTo>
                    <a:pt x="496301" y="51153"/>
                    <a:pt x="499442" y="30063"/>
                    <a:pt x="494955" y="0"/>
                  </a:cubicBezTo>
                  <a:cubicBezTo>
                    <a:pt x="488224" y="4038"/>
                    <a:pt x="482391" y="7628"/>
                    <a:pt x="476558" y="11218"/>
                  </a:cubicBezTo>
                  <a:cubicBezTo>
                    <a:pt x="404764" y="56537"/>
                    <a:pt x="332523" y="101857"/>
                    <a:pt x="260729" y="148074"/>
                  </a:cubicBezTo>
                  <a:cubicBezTo>
                    <a:pt x="248166" y="156150"/>
                    <a:pt x="238742" y="157497"/>
                    <a:pt x="225281" y="149420"/>
                  </a:cubicBezTo>
                  <a:cubicBezTo>
                    <a:pt x="174577" y="120703"/>
                    <a:pt x="123425" y="93331"/>
                    <a:pt x="72272" y="65512"/>
                  </a:cubicBezTo>
                  <a:cubicBezTo>
                    <a:pt x="51183" y="53845"/>
                    <a:pt x="30093" y="42627"/>
                    <a:pt x="6312" y="30063"/>
                  </a:cubicBezTo>
                  <a:cubicBezTo>
                    <a:pt x="4966" y="37692"/>
                    <a:pt x="4966" y="42179"/>
                    <a:pt x="3620" y="45768"/>
                  </a:cubicBezTo>
                  <a:cubicBezTo>
                    <a:pt x="-5354" y="67755"/>
                    <a:pt x="2722" y="79870"/>
                    <a:pt x="23812" y="90639"/>
                  </a:cubicBezTo>
                  <a:close/>
                  <a:moveTo>
                    <a:pt x="431687" y="52947"/>
                  </a:moveTo>
                  <a:cubicBezTo>
                    <a:pt x="442007" y="75832"/>
                    <a:pt x="440661" y="78524"/>
                    <a:pt x="415085" y="88844"/>
                  </a:cubicBezTo>
                  <a:cubicBezTo>
                    <a:pt x="407008" y="70447"/>
                    <a:pt x="414636" y="59678"/>
                    <a:pt x="431687" y="52947"/>
                  </a:cubicBezTo>
                  <a:close/>
                  <a:moveTo>
                    <a:pt x="380983" y="89293"/>
                  </a:moveTo>
                  <a:cubicBezTo>
                    <a:pt x="389060" y="111280"/>
                    <a:pt x="375150" y="121600"/>
                    <a:pt x="359445" y="130574"/>
                  </a:cubicBezTo>
                  <a:cubicBezTo>
                    <a:pt x="351368" y="102754"/>
                    <a:pt x="352714" y="100511"/>
                    <a:pt x="380983" y="89293"/>
                  </a:cubicBezTo>
                  <a:close/>
                  <a:moveTo>
                    <a:pt x="321305" y="124741"/>
                  </a:moveTo>
                  <a:cubicBezTo>
                    <a:pt x="329382" y="152561"/>
                    <a:pt x="329382" y="152561"/>
                    <a:pt x="300216" y="169612"/>
                  </a:cubicBezTo>
                  <a:cubicBezTo>
                    <a:pt x="291241" y="137305"/>
                    <a:pt x="292587" y="134612"/>
                    <a:pt x="321305" y="12474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DCB9D49-40A8-4BC1-9B51-56A93547598A}"/>
                </a:ext>
              </a:extLst>
            </p:cNvPr>
            <p:cNvSpPr/>
            <p:nvPr/>
          </p:nvSpPr>
          <p:spPr>
            <a:xfrm>
              <a:off x="10277433" y="5925410"/>
              <a:ext cx="260251" cy="228841"/>
            </a:xfrm>
            <a:custGeom>
              <a:avLst/>
              <a:gdLst>
                <a:gd name="connsiteX0" fmla="*/ 42412 w 260250"/>
                <a:gd name="connsiteY0" fmla="*/ 231982 h 228841"/>
                <a:gd name="connsiteX1" fmla="*/ 255099 w 260250"/>
                <a:gd name="connsiteY1" fmla="*/ 79870 h 228841"/>
                <a:gd name="connsiteX2" fmla="*/ 263176 w 260250"/>
                <a:gd name="connsiteY2" fmla="*/ 67306 h 228841"/>
                <a:gd name="connsiteX3" fmla="*/ 257792 w 260250"/>
                <a:gd name="connsiteY3" fmla="*/ 0 h 228841"/>
                <a:gd name="connsiteX4" fmla="*/ 92218 w 260250"/>
                <a:gd name="connsiteY4" fmla="*/ 113523 h 228841"/>
                <a:gd name="connsiteX5" fmla="*/ 12348 w 260250"/>
                <a:gd name="connsiteY5" fmla="*/ 119356 h 228841"/>
                <a:gd name="connsiteX6" fmla="*/ 1579 w 260250"/>
                <a:gd name="connsiteY6" fmla="*/ 116215 h 228841"/>
                <a:gd name="connsiteX7" fmla="*/ 1131 w 260250"/>
                <a:gd name="connsiteY7" fmla="*/ 172304 h 228841"/>
                <a:gd name="connsiteX8" fmla="*/ 42412 w 260250"/>
                <a:gd name="connsiteY8" fmla="*/ 231982 h 2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50" h="228841">
                  <a:moveTo>
                    <a:pt x="42412" y="231982"/>
                  </a:moveTo>
                  <a:cubicBezTo>
                    <a:pt x="111962" y="182175"/>
                    <a:pt x="183755" y="131022"/>
                    <a:pt x="255099" y="79870"/>
                  </a:cubicBezTo>
                  <a:cubicBezTo>
                    <a:pt x="259138" y="77178"/>
                    <a:pt x="263625" y="71344"/>
                    <a:pt x="263176" y="67306"/>
                  </a:cubicBezTo>
                  <a:cubicBezTo>
                    <a:pt x="262279" y="45768"/>
                    <a:pt x="259586" y="24230"/>
                    <a:pt x="257792" y="0"/>
                  </a:cubicBezTo>
                  <a:cubicBezTo>
                    <a:pt x="200357" y="39037"/>
                    <a:pt x="145166" y="74485"/>
                    <a:pt x="92218" y="113523"/>
                  </a:cubicBezTo>
                  <a:cubicBezTo>
                    <a:pt x="64847" y="133715"/>
                    <a:pt x="41066" y="144035"/>
                    <a:pt x="12348" y="119356"/>
                  </a:cubicBezTo>
                  <a:cubicBezTo>
                    <a:pt x="11002" y="118010"/>
                    <a:pt x="8310" y="118010"/>
                    <a:pt x="1579" y="116215"/>
                  </a:cubicBezTo>
                  <a:cubicBezTo>
                    <a:pt x="1579" y="136856"/>
                    <a:pt x="3823" y="154804"/>
                    <a:pt x="1131" y="172304"/>
                  </a:cubicBezTo>
                  <a:cubicBezTo>
                    <a:pt x="-3805" y="205059"/>
                    <a:pt x="6964" y="225700"/>
                    <a:pt x="42412" y="23198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2744429-884A-4579-BD63-F49E9C941B51}"/>
                </a:ext>
              </a:extLst>
            </p:cNvPr>
            <p:cNvSpPr/>
            <p:nvPr/>
          </p:nvSpPr>
          <p:spPr>
            <a:xfrm>
              <a:off x="10497533" y="5497770"/>
              <a:ext cx="260251" cy="161535"/>
            </a:xfrm>
            <a:custGeom>
              <a:avLst/>
              <a:gdLst>
                <a:gd name="connsiteX0" fmla="*/ 69999 w 260250"/>
                <a:gd name="connsiteY0" fmla="*/ 163799 h 161534"/>
                <a:gd name="connsiteX1" fmla="*/ 260699 w 260250"/>
                <a:gd name="connsiteY1" fmla="*/ 34571 h 161534"/>
                <a:gd name="connsiteX2" fmla="*/ 213136 w 260250"/>
                <a:gd name="connsiteY2" fmla="*/ 4957 h 161534"/>
                <a:gd name="connsiteX3" fmla="*/ 185765 w 260250"/>
                <a:gd name="connsiteY3" fmla="*/ 5854 h 161534"/>
                <a:gd name="connsiteX4" fmla="*/ 80767 w 260250"/>
                <a:gd name="connsiteY4" fmla="*/ 80340 h 161534"/>
                <a:gd name="connsiteX5" fmla="*/ 0 w 260250"/>
                <a:gd name="connsiteY5" fmla="*/ 137326 h 161534"/>
                <a:gd name="connsiteX6" fmla="*/ 54742 w 260250"/>
                <a:gd name="connsiteY6" fmla="*/ 164248 h 161534"/>
                <a:gd name="connsiteX7" fmla="*/ 69999 w 260250"/>
                <a:gd name="connsiteY7" fmla="*/ 163799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250" h="161534">
                  <a:moveTo>
                    <a:pt x="69999" y="163799"/>
                  </a:moveTo>
                  <a:cubicBezTo>
                    <a:pt x="133266" y="121621"/>
                    <a:pt x="196085" y="78545"/>
                    <a:pt x="260699" y="34571"/>
                  </a:cubicBezTo>
                  <a:cubicBezTo>
                    <a:pt x="243648" y="23802"/>
                    <a:pt x="227944" y="15277"/>
                    <a:pt x="213136" y="4957"/>
                  </a:cubicBezTo>
                  <a:cubicBezTo>
                    <a:pt x="203265" y="-2223"/>
                    <a:pt x="195637" y="-1325"/>
                    <a:pt x="185765" y="5854"/>
                  </a:cubicBezTo>
                  <a:cubicBezTo>
                    <a:pt x="151215" y="30982"/>
                    <a:pt x="115767" y="55661"/>
                    <a:pt x="80767" y="80340"/>
                  </a:cubicBezTo>
                  <a:cubicBezTo>
                    <a:pt x="54742" y="98737"/>
                    <a:pt x="28269" y="117134"/>
                    <a:pt x="0" y="137326"/>
                  </a:cubicBezTo>
                  <a:cubicBezTo>
                    <a:pt x="20192" y="147197"/>
                    <a:pt x="37243" y="156171"/>
                    <a:pt x="54742" y="164248"/>
                  </a:cubicBezTo>
                  <a:cubicBezTo>
                    <a:pt x="59230" y="166043"/>
                    <a:pt x="66409" y="166492"/>
                    <a:pt x="69999" y="16379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FD53B8-9DCE-438D-8B4C-89F65F6543A6}"/>
                </a:ext>
              </a:extLst>
            </p:cNvPr>
            <p:cNvSpPr/>
            <p:nvPr/>
          </p:nvSpPr>
          <p:spPr>
            <a:xfrm>
              <a:off x="10548237" y="5778234"/>
              <a:ext cx="210893" cy="210893"/>
            </a:xfrm>
            <a:custGeom>
              <a:avLst/>
              <a:gdLst>
                <a:gd name="connsiteX0" fmla="*/ 5385 w 210892"/>
                <a:gd name="connsiteY0" fmla="*/ 212239 h 210892"/>
                <a:gd name="connsiteX1" fmla="*/ 202816 w 210892"/>
                <a:gd name="connsiteY1" fmla="*/ 70896 h 210892"/>
                <a:gd name="connsiteX2" fmla="*/ 211342 w 210892"/>
                <a:gd name="connsiteY2" fmla="*/ 58332 h 210892"/>
                <a:gd name="connsiteX3" fmla="*/ 203265 w 210892"/>
                <a:gd name="connsiteY3" fmla="*/ 0 h 210892"/>
                <a:gd name="connsiteX4" fmla="*/ 6731 w 210892"/>
                <a:gd name="connsiteY4" fmla="*/ 134164 h 210892"/>
                <a:gd name="connsiteX5" fmla="*/ 0 w 210892"/>
                <a:gd name="connsiteY5" fmla="*/ 149420 h 210892"/>
                <a:gd name="connsiteX6" fmla="*/ 5385 w 210892"/>
                <a:gd name="connsiteY6" fmla="*/ 212239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92" h="210892">
                  <a:moveTo>
                    <a:pt x="5385" y="212239"/>
                  </a:moveTo>
                  <a:cubicBezTo>
                    <a:pt x="73588" y="163330"/>
                    <a:pt x="138202" y="117561"/>
                    <a:pt x="202816" y="70896"/>
                  </a:cubicBezTo>
                  <a:cubicBezTo>
                    <a:pt x="206855" y="68204"/>
                    <a:pt x="211790" y="62370"/>
                    <a:pt x="211342" y="58332"/>
                  </a:cubicBezTo>
                  <a:cubicBezTo>
                    <a:pt x="209547" y="39486"/>
                    <a:pt x="206406" y="21089"/>
                    <a:pt x="203265" y="0"/>
                  </a:cubicBezTo>
                  <a:cubicBezTo>
                    <a:pt x="135510" y="45768"/>
                    <a:pt x="70896" y="89742"/>
                    <a:pt x="6731" y="134164"/>
                  </a:cubicBezTo>
                  <a:cubicBezTo>
                    <a:pt x="2692" y="136856"/>
                    <a:pt x="0" y="144484"/>
                    <a:pt x="0" y="149420"/>
                  </a:cubicBezTo>
                  <a:cubicBezTo>
                    <a:pt x="897" y="169163"/>
                    <a:pt x="3141" y="189355"/>
                    <a:pt x="5385" y="21223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570EED3-2B03-4F64-A3C7-199CDDC8BB7B}"/>
                </a:ext>
              </a:extLst>
            </p:cNvPr>
            <p:cNvSpPr/>
            <p:nvPr/>
          </p:nvSpPr>
          <p:spPr>
            <a:xfrm>
              <a:off x="10281705" y="5649392"/>
              <a:ext cx="264738" cy="161535"/>
            </a:xfrm>
            <a:custGeom>
              <a:avLst/>
              <a:gdLst>
                <a:gd name="connsiteX0" fmla="*/ 80319 w 264737"/>
                <a:gd name="connsiteY0" fmla="*/ 153072 h 161534"/>
                <a:gd name="connsiteX1" fmla="*/ 190252 w 264737"/>
                <a:gd name="connsiteY1" fmla="*/ 78138 h 161534"/>
                <a:gd name="connsiteX2" fmla="*/ 267430 w 264737"/>
                <a:gd name="connsiteY2" fmla="*/ 25639 h 161534"/>
                <a:gd name="connsiteX3" fmla="*/ 156150 w 264737"/>
                <a:gd name="connsiteY3" fmla="*/ 27883 h 161534"/>
                <a:gd name="connsiteX4" fmla="*/ 137305 w 264737"/>
                <a:gd name="connsiteY4" fmla="*/ 40895 h 161534"/>
                <a:gd name="connsiteX5" fmla="*/ 0 w 264737"/>
                <a:gd name="connsiteY5" fmla="*/ 137816 h 161534"/>
                <a:gd name="connsiteX6" fmla="*/ 39486 w 264737"/>
                <a:gd name="connsiteY6" fmla="*/ 156662 h 161534"/>
                <a:gd name="connsiteX7" fmla="*/ 80319 w 264737"/>
                <a:gd name="connsiteY7" fmla="*/ 153072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37" h="161534">
                  <a:moveTo>
                    <a:pt x="80319" y="153072"/>
                  </a:moveTo>
                  <a:cubicBezTo>
                    <a:pt x="116215" y="127047"/>
                    <a:pt x="153458" y="102817"/>
                    <a:pt x="190252" y="78138"/>
                  </a:cubicBezTo>
                  <a:cubicBezTo>
                    <a:pt x="215828" y="60638"/>
                    <a:pt x="241405" y="43587"/>
                    <a:pt x="267430" y="25639"/>
                  </a:cubicBezTo>
                  <a:cubicBezTo>
                    <a:pt x="208649" y="-8911"/>
                    <a:pt x="208649" y="-8911"/>
                    <a:pt x="156150" y="27883"/>
                  </a:cubicBezTo>
                  <a:cubicBezTo>
                    <a:pt x="149868" y="32370"/>
                    <a:pt x="143587" y="36408"/>
                    <a:pt x="137305" y="40895"/>
                  </a:cubicBezTo>
                  <a:cubicBezTo>
                    <a:pt x="91985" y="72753"/>
                    <a:pt x="47114" y="104612"/>
                    <a:pt x="0" y="137816"/>
                  </a:cubicBezTo>
                  <a:cubicBezTo>
                    <a:pt x="14807" y="144995"/>
                    <a:pt x="27820" y="149483"/>
                    <a:pt x="39486" y="156662"/>
                  </a:cubicBezTo>
                  <a:cubicBezTo>
                    <a:pt x="54742" y="166533"/>
                    <a:pt x="66409" y="163392"/>
                    <a:pt x="80319" y="1530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02D13-D05D-4435-84C5-4F3DE8441466}"/>
                </a:ext>
              </a:extLst>
            </p:cNvPr>
            <p:cNvSpPr/>
            <p:nvPr/>
          </p:nvSpPr>
          <p:spPr>
            <a:xfrm>
              <a:off x="10152477" y="5831869"/>
              <a:ext cx="246789" cy="152561"/>
            </a:xfrm>
            <a:custGeom>
              <a:avLst/>
              <a:gdLst>
                <a:gd name="connsiteX0" fmla="*/ 69998 w 246789"/>
                <a:gd name="connsiteY0" fmla="*/ 151873 h 152560"/>
                <a:gd name="connsiteX1" fmla="*/ 248584 w 246789"/>
                <a:gd name="connsiteY1" fmla="*/ 23992 h 152560"/>
                <a:gd name="connsiteX2" fmla="*/ 198778 w 246789"/>
                <a:gd name="connsiteY2" fmla="*/ 1107 h 152560"/>
                <a:gd name="connsiteX3" fmla="*/ 183970 w 246789"/>
                <a:gd name="connsiteY3" fmla="*/ 2005 h 152560"/>
                <a:gd name="connsiteX4" fmla="*/ 0 w 246789"/>
                <a:gd name="connsiteY4" fmla="*/ 126297 h 152560"/>
                <a:gd name="connsiteX5" fmla="*/ 53396 w 246789"/>
                <a:gd name="connsiteY5" fmla="*/ 154117 h 152560"/>
                <a:gd name="connsiteX6" fmla="*/ 69998 w 246789"/>
                <a:gd name="connsiteY6" fmla="*/ 151873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89" h="152560">
                  <a:moveTo>
                    <a:pt x="69998" y="151873"/>
                  </a:moveTo>
                  <a:cubicBezTo>
                    <a:pt x="128779" y="110143"/>
                    <a:pt x="187560" y="68414"/>
                    <a:pt x="248584" y="23992"/>
                  </a:cubicBezTo>
                  <a:cubicBezTo>
                    <a:pt x="230187" y="15466"/>
                    <a:pt x="214482" y="7389"/>
                    <a:pt x="198778" y="1107"/>
                  </a:cubicBezTo>
                  <a:cubicBezTo>
                    <a:pt x="194739" y="-687"/>
                    <a:pt x="187560" y="-239"/>
                    <a:pt x="183970" y="2005"/>
                  </a:cubicBezTo>
                  <a:cubicBezTo>
                    <a:pt x="122946" y="42837"/>
                    <a:pt x="62819" y="84118"/>
                    <a:pt x="0" y="126297"/>
                  </a:cubicBezTo>
                  <a:cubicBezTo>
                    <a:pt x="19294" y="136617"/>
                    <a:pt x="35897" y="146040"/>
                    <a:pt x="53396" y="154117"/>
                  </a:cubicBezTo>
                  <a:cubicBezTo>
                    <a:pt x="57883" y="156361"/>
                    <a:pt x="65960" y="155014"/>
                    <a:pt x="69998" y="15187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559DE93-C642-4631-8E14-D44E036703F2}"/>
                </a:ext>
              </a:extLst>
            </p:cNvPr>
            <p:cNvSpPr/>
            <p:nvPr/>
          </p:nvSpPr>
          <p:spPr>
            <a:xfrm>
              <a:off x="10354844" y="5683826"/>
              <a:ext cx="255764" cy="161535"/>
            </a:xfrm>
            <a:custGeom>
              <a:avLst/>
              <a:gdLst>
                <a:gd name="connsiteX0" fmla="*/ 200124 w 255763"/>
                <a:gd name="connsiteY0" fmla="*/ 2423 h 161534"/>
                <a:gd name="connsiteX1" fmla="*/ 0 w 255763"/>
                <a:gd name="connsiteY1" fmla="*/ 137484 h 161534"/>
                <a:gd name="connsiteX2" fmla="*/ 40832 w 255763"/>
                <a:gd name="connsiteY2" fmla="*/ 157227 h 161534"/>
                <a:gd name="connsiteX3" fmla="*/ 72242 w 255763"/>
                <a:gd name="connsiteY3" fmla="*/ 154086 h 161534"/>
                <a:gd name="connsiteX4" fmla="*/ 171855 w 255763"/>
                <a:gd name="connsiteY4" fmla="*/ 82293 h 161534"/>
                <a:gd name="connsiteX5" fmla="*/ 257558 w 255763"/>
                <a:gd name="connsiteY5" fmla="*/ 20820 h 161534"/>
                <a:gd name="connsiteX6" fmla="*/ 216277 w 255763"/>
                <a:gd name="connsiteY6" fmla="*/ 1077 h 161534"/>
                <a:gd name="connsiteX7" fmla="*/ 200124 w 255763"/>
                <a:gd name="connsiteY7" fmla="*/ 2423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763" h="161534">
                  <a:moveTo>
                    <a:pt x="200124" y="2423"/>
                  </a:moveTo>
                  <a:cubicBezTo>
                    <a:pt x="134164" y="46845"/>
                    <a:pt x="68204" y="91267"/>
                    <a:pt x="0" y="137484"/>
                  </a:cubicBezTo>
                  <a:cubicBezTo>
                    <a:pt x="15256" y="144663"/>
                    <a:pt x="28717" y="150048"/>
                    <a:pt x="40832" y="157227"/>
                  </a:cubicBezTo>
                  <a:cubicBezTo>
                    <a:pt x="52947" y="164407"/>
                    <a:pt x="61473" y="162163"/>
                    <a:pt x="72242" y="154086"/>
                  </a:cubicBezTo>
                  <a:cubicBezTo>
                    <a:pt x="104998" y="129407"/>
                    <a:pt x="138651" y="106075"/>
                    <a:pt x="171855" y="82293"/>
                  </a:cubicBezTo>
                  <a:cubicBezTo>
                    <a:pt x="199675" y="62101"/>
                    <a:pt x="227944" y="42358"/>
                    <a:pt x="257558" y="20820"/>
                  </a:cubicBezTo>
                  <a:cubicBezTo>
                    <a:pt x="242302" y="13192"/>
                    <a:pt x="229739" y="6013"/>
                    <a:pt x="216277" y="1077"/>
                  </a:cubicBezTo>
                  <a:cubicBezTo>
                    <a:pt x="211790" y="-718"/>
                    <a:pt x="204162" y="-269"/>
                    <a:pt x="200124" y="242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4C4347D-4D47-4A62-9428-F243262FC001}"/>
                </a:ext>
              </a:extLst>
            </p:cNvPr>
            <p:cNvSpPr/>
            <p:nvPr/>
          </p:nvSpPr>
          <p:spPr>
            <a:xfrm>
              <a:off x="10488559" y="5745299"/>
              <a:ext cx="251276" cy="152561"/>
            </a:xfrm>
            <a:custGeom>
              <a:avLst/>
              <a:gdLst>
                <a:gd name="connsiteX0" fmla="*/ 254417 w 251276"/>
                <a:gd name="connsiteY0" fmla="*/ 23961 h 152560"/>
                <a:gd name="connsiteX1" fmla="*/ 207303 w 251276"/>
                <a:gd name="connsiteY1" fmla="*/ 1077 h 152560"/>
                <a:gd name="connsiteX2" fmla="*/ 190701 w 251276"/>
                <a:gd name="connsiteY2" fmla="*/ 2423 h 152560"/>
                <a:gd name="connsiteX3" fmla="*/ 0 w 251276"/>
                <a:gd name="connsiteY3" fmla="*/ 135689 h 152560"/>
                <a:gd name="connsiteX4" fmla="*/ 91537 w 251276"/>
                <a:gd name="connsiteY4" fmla="*/ 135689 h 152560"/>
                <a:gd name="connsiteX5" fmla="*/ 254417 w 251276"/>
                <a:gd name="connsiteY5" fmla="*/ 2396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276" h="152560">
                  <a:moveTo>
                    <a:pt x="254417" y="23961"/>
                  </a:moveTo>
                  <a:cubicBezTo>
                    <a:pt x="237367" y="15436"/>
                    <a:pt x="222559" y="7359"/>
                    <a:pt x="207303" y="1077"/>
                  </a:cubicBezTo>
                  <a:cubicBezTo>
                    <a:pt x="202816" y="-718"/>
                    <a:pt x="194739" y="-269"/>
                    <a:pt x="190701" y="2423"/>
                  </a:cubicBezTo>
                  <a:cubicBezTo>
                    <a:pt x="126984" y="46396"/>
                    <a:pt x="63717" y="90818"/>
                    <a:pt x="0" y="135689"/>
                  </a:cubicBezTo>
                  <a:cubicBezTo>
                    <a:pt x="31858" y="163509"/>
                    <a:pt x="58781" y="161266"/>
                    <a:pt x="91537" y="135689"/>
                  </a:cubicBezTo>
                  <a:cubicBezTo>
                    <a:pt x="143138" y="96203"/>
                    <a:pt x="198778" y="62101"/>
                    <a:pt x="254417" y="2396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4729BE4-0484-4F31-BD31-29627A931D09}"/>
                </a:ext>
              </a:extLst>
            </p:cNvPr>
            <p:cNvSpPr/>
            <p:nvPr/>
          </p:nvSpPr>
          <p:spPr>
            <a:xfrm>
              <a:off x="10088312" y="5798155"/>
              <a:ext cx="242302" cy="148074"/>
            </a:xfrm>
            <a:custGeom>
              <a:avLst/>
              <a:gdLst>
                <a:gd name="connsiteX0" fmla="*/ 61922 w 242302"/>
                <a:gd name="connsiteY0" fmla="*/ 147447 h 148073"/>
                <a:gd name="connsiteX1" fmla="*/ 242302 w 242302"/>
                <a:gd name="connsiteY1" fmla="*/ 25399 h 148073"/>
                <a:gd name="connsiteX2" fmla="*/ 198778 w 242302"/>
                <a:gd name="connsiteY2" fmla="*/ 4309 h 148073"/>
                <a:gd name="connsiteX3" fmla="*/ 166919 w 242302"/>
                <a:gd name="connsiteY3" fmla="*/ 7002 h 148073"/>
                <a:gd name="connsiteX4" fmla="*/ 12564 w 242302"/>
                <a:gd name="connsiteY4" fmla="*/ 116038 h 148073"/>
                <a:gd name="connsiteX5" fmla="*/ 0 w 242302"/>
                <a:gd name="connsiteY5" fmla="*/ 126358 h 148073"/>
                <a:gd name="connsiteX6" fmla="*/ 42179 w 242302"/>
                <a:gd name="connsiteY6" fmla="*/ 148345 h 148073"/>
                <a:gd name="connsiteX7" fmla="*/ 61922 w 242302"/>
                <a:gd name="connsiteY7" fmla="*/ 147447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61922" y="147447"/>
                  </a:moveTo>
                  <a:cubicBezTo>
                    <a:pt x="121151" y="107961"/>
                    <a:pt x="179932" y="67577"/>
                    <a:pt x="242302" y="25399"/>
                  </a:cubicBezTo>
                  <a:cubicBezTo>
                    <a:pt x="225700" y="17771"/>
                    <a:pt x="211790" y="11938"/>
                    <a:pt x="198778" y="4309"/>
                  </a:cubicBezTo>
                  <a:cubicBezTo>
                    <a:pt x="187111" y="-2421"/>
                    <a:pt x="178137" y="-1075"/>
                    <a:pt x="166919" y="7002"/>
                  </a:cubicBezTo>
                  <a:cubicBezTo>
                    <a:pt x="115767" y="43796"/>
                    <a:pt x="64165" y="79692"/>
                    <a:pt x="12564" y="116038"/>
                  </a:cubicBezTo>
                  <a:cubicBezTo>
                    <a:pt x="8526" y="118730"/>
                    <a:pt x="4936" y="122320"/>
                    <a:pt x="0" y="126358"/>
                  </a:cubicBezTo>
                  <a:cubicBezTo>
                    <a:pt x="15256" y="134435"/>
                    <a:pt x="28269" y="142511"/>
                    <a:pt x="42179" y="148345"/>
                  </a:cubicBezTo>
                  <a:cubicBezTo>
                    <a:pt x="47563" y="151037"/>
                    <a:pt x="56986" y="150588"/>
                    <a:pt x="61922" y="14744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5FCB6E3-8AE1-43C8-9B82-CBF415DC9227}"/>
                </a:ext>
              </a:extLst>
            </p:cNvPr>
            <p:cNvSpPr/>
            <p:nvPr/>
          </p:nvSpPr>
          <p:spPr>
            <a:xfrm>
              <a:off x="10424843" y="5714996"/>
              <a:ext cx="246789" cy="157048"/>
            </a:xfrm>
            <a:custGeom>
              <a:avLst/>
              <a:gdLst>
                <a:gd name="connsiteX0" fmla="*/ 223457 w 246789"/>
                <a:gd name="connsiteY0" fmla="*/ 7149 h 157047"/>
                <a:gd name="connsiteX1" fmla="*/ 179483 w 246789"/>
                <a:gd name="connsiteY1" fmla="*/ 10290 h 157047"/>
                <a:gd name="connsiteX2" fmla="*/ 30961 w 246789"/>
                <a:gd name="connsiteY2" fmla="*/ 117083 h 157047"/>
                <a:gd name="connsiteX3" fmla="*/ 0 w 246789"/>
                <a:gd name="connsiteY3" fmla="*/ 139518 h 157047"/>
                <a:gd name="connsiteX4" fmla="*/ 38589 w 246789"/>
                <a:gd name="connsiteY4" fmla="*/ 157018 h 157047"/>
                <a:gd name="connsiteX5" fmla="*/ 58781 w 246789"/>
                <a:gd name="connsiteY5" fmla="*/ 154774 h 157047"/>
                <a:gd name="connsiteX6" fmla="*/ 249930 w 246789"/>
                <a:gd name="connsiteY6" fmla="*/ 20610 h 157047"/>
                <a:gd name="connsiteX7" fmla="*/ 223457 w 246789"/>
                <a:gd name="connsiteY7" fmla="*/ 7149 h 1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789" h="157047">
                  <a:moveTo>
                    <a:pt x="223457" y="7149"/>
                  </a:moveTo>
                  <a:cubicBezTo>
                    <a:pt x="207752" y="-4068"/>
                    <a:pt x="195188" y="-1376"/>
                    <a:pt x="179483" y="10290"/>
                  </a:cubicBezTo>
                  <a:cubicBezTo>
                    <a:pt x="130574" y="47084"/>
                    <a:pt x="80767" y="81635"/>
                    <a:pt x="30961" y="117083"/>
                  </a:cubicBezTo>
                  <a:cubicBezTo>
                    <a:pt x="21089" y="123813"/>
                    <a:pt x="11667" y="130993"/>
                    <a:pt x="0" y="139518"/>
                  </a:cubicBezTo>
                  <a:cubicBezTo>
                    <a:pt x="14808" y="146249"/>
                    <a:pt x="26474" y="152979"/>
                    <a:pt x="38589" y="157018"/>
                  </a:cubicBezTo>
                  <a:cubicBezTo>
                    <a:pt x="44422" y="158812"/>
                    <a:pt x="53845" y="158364"/>
                    <a:pt x="58781" y="154774"/>
                  </a:cubicBezTo>
                  <a:cubicBezTo>
                    <a:pt x="122049" y="111249"/>
                    <a:pt x="184868" y="66827"/>
                    <a:pt x="249930" y="20610"/>
                  </a:cubicBezTo>
                  <a:cubicBezTo>
                    <a:pt x="239162" y="15226"/>
                    <a:pt x="230636" y="12085"/>
                    <a:pt x="223457" y="714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F8F1DAE-55CD-4B3C-92B9-B76CE8C213A3}"/>
                </a:ext>
              </a:extLst>
            </p:cNvPr>
            <p:cNvSpPr/>
            <p:nvPr/>
          </p:nvSpPr>
          <p:spPr>
            <a:xfrm>
              <a:off x="10281705" y="5896324"/>
              <a:ext cx="242302" cy="148074"/>
            </a:xfrm>
            <a:custGeom>
              <a:avLst/>
              <a:gdLst>
                <a:gd name="connsiteX0" fmla="*/ 106792 w 242302"/>
                <a:gd name="connsiteY0" fmla="*/ 55111 h 148073"/>
                <a:gd name="connsiteX1" fmla="*/ 0 w 242302"/>
                <a:gd name="connsiteY1" fmla="*/ 130046 h 148073"/>
                <a:gd name="connsiteX2" fmla="*/ 27371 w 242302"/>
                <a:gd name="connsiteY2" fmla="*/ 145301 h 148073"/>
                <a:gd name="connsiteX3" fmla="*/ 65960 w 242302"/>
                <a:gd name="connsiteY3" fmla="*/ 143058 h 148073"/>
                <a:gd name="connsiteX4" fmla="*/ 197880 w 242302"/>
                <a:gd name="connsiteY4" fmla="*/ 52419 h 148073"/>
                <a:gd name="connsiteX5" fmla="*/ 243648 w 242302"/>
                <a:gd name="connsiteY5" fmla="*/ 21009 h 148073"/>
                <a:gd name="connsiteX6" fmla="*/ 152561 w 242302"/>
                <a:gd name="connsiteY6" fmla="*/ 22804 h 148073"/>
                <a:gd name="connsiteX7" fmla="*/ 106792 w 242302"/>
                <a:gd name="connsiteY7" fmla="*/ 55111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106792" y="55111"/>
                  </a:moveTo>
                  <a:cubicBezTo>
                    <a:pt x="71793" y="79790"/>
                    <a:pt x="36794" y="104020"/>
                    <a:pt x="0" y="130046"/>
                  </a:cubicBezTo>
                  <a:cubicBezTo>
                    <a:pt x="10769" y="135879"/>
                    <a:pt x="19743" y="139917"/>
                    <a:pt x="27371" y="145301"/>
                  </a:cubicBezTo>
                  <a:cubicBezTo>
                    <a:pt x="41281" y="155173"/>
                    <a:pt x="52050" y="152930"/>
                    <a:pt x="65960" y="143058"/>
                  </a:cubicBezTo>
                  <a:cubicBezTo>
                    <a:pt x="109485" y="112097"/>
                    <a:pt x="153907" y="82482"/>
                    <a:pt x="197880" y="52419"/>
                  </a:cubicBezTo>
                  <a:cubicBezTo>
                    <a:pt x="213585" y="41650"/>
                    <a:pt x="228841" y="30881"/>
                    <a:pt x="243648" y="21009"/>
                  </a:cubicBezTo>
                  <a:cubicBezTo>
                    <a:pt x="211790" y="-8605"/>
                    <a:pt x="182175" y="-5913"/>
                    <a:pt x="152561" y="22804"/>
                  </a:cubicBezTo>
                  <a:cubicBezTo>
                    <a:pt x="139099" y="35368"/>
                    <a:pt x="122049" y="44342"/>
                    <a:pt x="106792" y="5511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DF43247-6BB2-46BB-8036-89445B1B05B6}"/>
                </a:ext>
              </a:extLst>
            </p:cNvPr>
            <p:cNvSpPr/>
            <p:nvPr/>
          </p:nvSpPr>
          <p:spPr>
            <a:xfrm>
              <a:off x="10225168" y="5864882"/>
              <a:ext cx="233328" cy="152561"/>
            </a:xfrm>
            <a:custGeom>
              <a:avLst/>
              <a:gdLst>
                <a:gd name="connsiteX0" fmla="*/ 235572 w 233328"/>
                <a:gd name="connsiteY0" fmla="*/ 21491 h 152560"/>
                <a:gd name="connsiteX1" fmla="*/ 157945 w 233328"/>
                <a:gd name="connsiteY1" fmla="*/ 19247 h 152560"/>
                <a:gd name="connsiteX2" fmla="*/ 0 w 233328"/>
                <a:gd name="connsiteY2" fmla="*/ 131873 h 152560"/>
                <a:gd name="connsiteX3" fmla="*/ 38589 w 233328"/>
                <a:gd name="connsiteY3" fmla="*/ 152065 h 152560"/>
                <a:gd name="connsiteX4" fmla="*/ 53396 w 233328"/>
                <a:gd name="connsiteY4" fmla="*/ 149372 h 152560"/>
                <a:gd name="connsiteX5" fmla="*/ 235572 w 233328"/>
                <a:gd name="connsiteY5" fmla="*/ 2149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328" h="152560">
                  <a:moveTo>
                    <a:pt x="235572" y="21491"/>
                  </a:moveTo>
                  <a:cubicBezTo>
                    <a:pt x="195188" y="-6778"/>
                    <a:pt x="193842" y="-6778"/>
                    <a:pt x="157945" y="19247"/>
                  </a:cubicBezTo>
                  <a:cubicBezTo>
                    <a:pt x="106344" y="56041"/>
                    <a:pt x="54294" y="93284"/>
                    <a:pt x="0" y="131873"/>
                  </a:cubicBezTo>
                  <a:cubicBezTo>
                    <a:pt x="14359" y="139501"/>
                    <a:pt x="26474" y="146680"/>
                    <a:pt x="38589" y="152065"/>
                  </a:cubicBezTo>
                  <a:cubicBezTo>
                    <a:pt x="42627" y="153859"/>
                    <a:pt x="49358" y="152065"/>
                    <a:pt x="53396" y="149372"/>
                  </a:cubicBezTo>
                  <a:cubicBezTo>
                    <a:pt x="113972" y="107194"/>
                    <a:pt x="174547" y="64567"/>
                    <a:pt x="235572" y="2149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9577EDC-55CD-49F0-AE5C-49124A243E0E}"/>
                </a:ext>
              </a:extLst>
            </p:cNvPr>
            <p:cNvSpPr/>
            <p:nvPr/>
          </p:nvSpPr>
          <p:spPr>
            <a:xfrm>
              <a:off x="9929020" y="6485846"/>
              <a:ext cx="76280" cy="130125"/>
            </a:xfrm>
            <a:custGeom>
              <a:avLst/>
              <a:gdLst>
                <a:gd name="connsiteX0" fmla="*/ 0 w 76280"/>
                <a:gd name="connsiteY0" fmla="*/ 6731 h 130125"/>
                <a:gd name="connsiteX1" fmla="*/ 0 w 76280"/>
                <a:gd name="connsiteY1" fmla="*/ 133266 h 130125"/>
                <a:gd name="connsiteX2" fmla="*/ 78973 w 76280"/>
                <a:gd name="connsiteY2" fmla="*/ 124741 h 130125"/>
                <a:gd name="connsiteX3" fmla="*/ 73588 w 76280"/>
                <a:gd name="connsiteY3" fmla="*/ 0 h 130125"/>
                <a:gd name="connsiteX4" fmla="*/ 0 w 76280"/>
                <a:gd name="connsiteY4" fmla="*/ 6731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80" h="130125">
                  <a:moveTo>
                    <a:pt x="0" y="6731"/>
                  </a:moveTo>
                  <a:cubicBezTo>
                    <a:pt x="0" y="49807"/>
                    <a:pt x="0" y="90639"/>
                    <a:pt x="0" y="133266"/>
                  </a:cubicBezTo>
                  <a:cubicBezTo>
                    <a:pt x="27820" y="130125"/>
                    <a:pt x="52948" y="127433"/>
                    <a:pt x="78973" y="124741"/>
                  </a:cubicBezTo>
                  <a:cubicBezTo>
                    <a:pt x="77178" y="82113"/>
                    <a:pt x="75383" y="41730"/>
                    <a:pt x="73588" y="0"/>
                  </a:cubicBezTo>
                  <a:cubicBezTo>
                    <a:pt x="47563" y="2244"/>
                    <a:pt x="23782" y="4487"/>
                    <a:pt x="0" y="673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E25DE2C-F3FD-45C7-B48E-E2D7CBB85A8F}"/>
                </a:ext>
              </a:extLst>
            </p:cNvPr>
            <p:cNvSpPr/>
            <p:nvPr/>
          </p:nvSpPr>
          <p:spPr>
            <a:xfrm>
              <a:off x="11061111" y="5422170"/>
              <a:ext cx="148074" cy="89742"/>
            </a:xfrm>
            <a:custGeom>
              <a:avLst/>
              <a:gdLst>
                <a:gd name="connsiteX0" fmla="*/ 62819 w 148073"/>
                <a:gd name="connsiteY0" fmla="*/ 88185 h 89741"/>
                <a:gd name="connsiteX1" fmla="*/ 152112 w 148073"/>
                <a:gd name="connsiteY1" fmla="*/ 23571 h 89741"/>
                <a:gd name="connsiteX2" fmla="*/ 105446 w 148073"/>
                <a:gd name="connsiteY2" fmla="*/ 1585 h 89741"/>
                <a:gd name="connsiteX3" fmla="*/ 87049 w 148073"/>
                <a:gd name="connsiteY3" fmla="*/ 2482 h 89741"/>
                <a:gd name="connsiteX4" fmla="*/ 0 w 148073"/>
                <a:gd name="connsiteY4" fmla="*/ 65301 h 89741"/>
                <a:gd name="connsiteX5" fmla="*/ 48460 w 148073"/>
                <a:gd name="connsiteY5" fmla="*/ 88185 h 89741"/>
                <a:gd name="connsiteX6" fmla="*/ 62819 w 148073"/>
                <a:gd name="connsiteY6" fmla="*/ 8818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2819" y="88185"/>
                  </a:moveTo>
                  <a:cubicBezTo>
                    <a:pt x="91985" y="67545"/>
                    <a:pt x="120702" y="46455"/>
                    <a:pt x="152112" y="23571"/>
                  </a:cubicBezTo>
                  <a:cubicBezTo>
                    <a:pt x="134164" y="15046"/>
                    <a:pt x="120254" y="7418"/>
                    <a:pt x="105446" y="1585"/>
                  </a:cubicBezTo>
                  <a:cubicBezTo>
                    <a:pt x="100062" y="-659"/>
                    <a:pt x="91536" y="-659"/>
                    <a:pt x="87049" y="2482"/>
                  </a:cubicBezTo>
                  <a:cubicBezTo>
                    <a:pt x="57883" y="22225"/>
                    <a:pt x="30063" y="43314"/>
                    <a:pt x="0" y="65301"/>
                  </a:cubicBezTo>
                  <a:cubicBezTo>
                    <a:pt x="17499" y="73827"/>
                    <a:pt x="32756" y="81455"/>
                    <a:pt x="48460" y="88185"/>
                  </a:cubicBezTo>
                  <a:cubicBezTo>
                    <a:pt x="52050" y="90429"/>
                    <a:pt x="59229" y="90877"/>
                    <a:pt x="62819" y="881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BF410FA-F7B3-44AB-B3C3-37EC80ECACF5}"/>
                </a:ext>
              </a:extLst>
            </p:cNvPr>
            <p:cNvSpPr/>
            <p:nvPr/>
          </p:nvSpPr>
          <p:spPr>
            <a:xfrm>
              <a:off x="11166108" y="5344897"/>
              <a:ext cx="148074" cy="89742"/>
            </a:xfrm>
            <a:custGeom>
              <a:avLst/>
              <a:gdLst>
                <a:gd name="connsiteX0" fmla="*/ 64165 w 148073"/>
                <a:gd name="connsiteY0" fmla="*/ 88281 h 89741"/>
                <a:gd name="connsiteX1" fmla="*/ 151663 w 148073"/>
                <a:gd name="connsiteY1" fmla="*/ 24564 h 89741"/>
                <a:gd name="connsiteX2" fmla="*/ 100959 w 148073"/>
                <a:gd name="connsiteY2" fmla="*/ 783 h 89741"/>
                <a:gd name="connsiteX3" fmla="*/ 89742 w 148073"/>
                <a:gd name="connsiteY3" fmla="*/ 1680 h 89741"/>
                <a:gd name="connsiteX4" fmla="*/ 0 w 148073"/>
                <a:gd name="connsiteY4" fmla="*/ 66294 h 89741"/>
                <a:gd name="connsiteX5" fmla="*/ 51153 w 148073"/>
                <a:gd name="connsiteY5" fmla="*/ 90076 h 89741"/>
                <a:gd name="connsiteX6" fmla="*/ 64165 w 148073"/>
                <a:gd name="connsiteY6" fmla="*/ 88281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4165" y="88281"/>
                  </a:moveTo>
                  <a:cubicBezTo>
                    <a:pt x="92883" y="68089"/>
                    <a:pt x="121151" y="47000"/>
                    <a:pt x="151663" y="24564"/>
                  </a:cubicBezTo>
                  <a:cubicBezTo>
                    <a:pt x="133266" y="15590"/>
                    <a:pt x="117113" y="7962"/>
                    <a:pt x="100959" y="783"/>
                  </a:cubicBezTo>
                  <a:cubicBezTo>
                    <a:pt x="97818" y="-563"/>
                    <a:pt x="92434" y="-115"/>
                    <a:pt x="89742" y="1680"/>
                  </a:cubicBezTo>
                  <a:cubicBezTo>
                    <a:pt x="60576" y="22321"/>
                    <a:pt x="31410" y="43410"/>
                    <a:pt x="0" y="66294"/>
                  </a:cubicBezTo>
                  <a:cubicBezTo>
                    <a:pt x="18846" y="75268"/>
                    <a:pt x="34551" y="82896"/>
                    <a:pt x="51153" y="90076"/>
                  </a:cubicBezTo>
                  <a:cubicBezTo>
                    <a:pt x="54742" y="91422"/>
                    <a:pt x="61024" y="90524"/>
                    <a:pt x="64165" y="8828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B6ABCDC-4774-448D-82AF-82A5CBD42146}"/>
                </a:ext>
              </a:extLst>
            </p:cNvPr>
            <p:cNvSpPr/>
            <p:nvPr/>
          </p:nvSpPr>
          <p:spPr>
            <a:xfrm>
              <a:off x="10991561" y="5389891"/>
              <a:ext cx="148074" cy="89742"/>
            </a:xfrm>
            <a:custGeom>
              <a:avLst/>
              <a:gdLst>
                <a:gd name="connsiteX0" fmla="*/ 89742 w 148073"/>
                <a:gd name="connsiteY0" fmla="*/ 2005 h 89741"/>
                <a:gd name="connsiteX1" fmla="*/ 0 w 148073"/>
                <a:gd name="connsiteY1" fmla="*/ 64824 h 89741"/>
                <a:gd name="connsiteX2" fmla="*/ 49806 w 148073"/>
                <a:gd name="connsiteY2" fmla="*/ 88606 h 89741"/>
                <a:gd name="connsiteX3" fmla="*/ 62819 w 148073"/>
                <a:gd name="connsiteY3" fmla="*/ 88606 h 89741"/>
                <a:gd name="connsiteX4" fmla="*/ 152112 w 148073"/>
                <a:gd name="connsiteY4" fmla="*/ 23992 h 89741"/>
                <a:gd name="connsiteX5" fmla="*/ 103203 w 148073"/>
                <a:gd name="connsiteY5" fmla="*/ 1107 h 89741"/>
                <a:gd name="connsiteX6" fmla="*/ 89742 w 148073"/>
                <a:gd name="connsiteY6" fmla="*/ 200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89742" y="2005"/>
                  </a:moveTo>
                  <a:cubicBezTo>
                    <a:pt x="60576" y="22197"/>
                    <a:pt x="31410" y="42389"/>
                    <a:pt x="0" y="64824"/>
                  </a:cubicBezTo>
                  <a:cubicBezTo>
                    <a:pt x="18846" y="73798"/>
                    <a:pt x="34102" y="81875"/>
                    <a:pt x="49806" y="88606"/>
                  </a:cubicBezTo>
                  <a:cubicBezTo>
                    <a:pt x="53396" y="90400"/>
                    <a:pt x="60127" y="90400"/>
                    <a:pt x="62819" y="88606"/>
                  </a:cubicBezTo>
                  <a:cubicBezTo>
                    <a:pt x="91985" y="67965"/>
                    <a:pt x="120702" y="46876"/>
                    <a:pt x="152112" y="23992"/>
                  </a:cubicBezTo>
                  <a:cubicBezTo>
                    <a:pt x="133715" y="15466"/>
                    <a:pt x="118459" y="7389"/>
                    <a:pt x="103203" y="1107"/>
                  </a:cubicBezTo>
                  <a:cubicBezTo>
                    <a:pt x="99164" y="-687"/>
                    <a:pt x="92882" y="-239"/>
                    <a:pt x="89742" y="200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E57A302-9B6F-48BD-9FD7-66CAC5DC19A3}"/>
                </a:ext>
              </a:extLst>
            </p:cNvPr>
            <p:cNvSpPr/>
            <p:nvPr/>
          </p:nvSpPr>
          <p:spPr>
            <a:xfrm>
              <a:off x="11098802" y="5311578"/>
              <a:ext cx="148074" cy="89742"/>
            </a:xfrm>
            <a:custGeom>
              <a:avLst/>
              <a:gdLst>
                <a:gd name="connsiteX0" fmla="*/ 0 w 148073"/>
                <a:gd name="connsiteY0" fmla="*/ 67755 h 89741"/>
                <a:gd name="connsiteX1" fmla="*/ 46217 w 148073"/>
                <a:gd name="connsiteY1" fmla="*/ 89293 h 89741"/>
                <a:gd name="connsiteX2" fmla="*/ 62819 w 148073"/>
                <a:gd name="connsiteY2" fmla="*/ 88844 h 89741"/>
                <a:gd name="connsiteX3" fmla="*/ 149869 w 148073"/>
                <a:gd name="connsiteY3" fmla="*/ 25576 h 89741"/>
                <a:gd name="connsiteX4" fmla="*/ 95575 w 148073"/>
                <a:gd name="connsiteY4" fmla="*/ 0 h 89741"/>
                <a:gd name="connsiteX5" fmla="*/ 0 w 148073"/>
                <a:gd name="connsiteY5" fmla="*/ 6775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073" h="89741">
                  <a:moveTo>
                    <a:pt x="0" y="67755"/>
                  </a:moveTo>
                  <a:cubicBezTo>
                    <a:pt x="17051" y="75832"/>
                    <a:pt x="31410" y="83460"/>
                    <a:pt x="46217" y="89293"/>
                  </a:cubicBezTo>
                  <a:cubicBezTo>
                    <a:pt x="51153" y="91088"/>
                    <a:pt x="58781" y="91536"/>
                    <a:pt x="62819" y="88844"/>
                  </a:cubicBezTo>
                  <a:cubicBezTo>
                    <a:pt x="91537" y="68652"/>
                    <a:pt x="119805" y="47563"/>
                    <a:pt x="149869" y="25576"/>
                  </a:cubicBezTo>
                  <a:cubicBezTo>
                    <a:pt x="130125" y="16154"/>
                    <a:pt x="112177" y="7628"/>
                    <a:pt x="95575" y="0"/>
                  </a:cubicBezTo>
                  <a:cubicBezTo>
                    <a:pt x="63717" y="22435"/>
                    <a:pt x="32756" y="44422"/>
                    <a:pt x="0" y="6775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67A0022-114C-4AEB-89A9-91F3D1AE7A8A}"/>
                </a:ext>
              </a:extLst>
            </p:cNvPr>
            <p:cNvSpPr/>
            <p:nvPr/>
          </p:nvSpPr>
          <p:spPr>
            <a:xfrm>
              <a:off x="10925601" y="5359236"/>
              <a:ext cx="148074" cy="85255"/>
            </a:xfrm>
            <a:custGeom>
              <a:avLst/>
              <a:gdLst>
                <a:gd name="connsiteX0" fmla="*/ 61024 w 148073"/>
                <a:gd name="connsiteY0" fmla="*/ 85159 h 85254"/>
                <a:gd name="connsiteX1" fmla="*/ 149868 w 148073"/>
                <a:gd name="connsiteY1" fmla="*/ 22340 h 85254"/>
                <a:gd name="connsiteX2" fmla="*/ 104100 w 148073"/>
                <a:gd name="connsiteY2" fmla="*/ 1251 h 85254"/>
                <a:gd name="connsiteX3" fmla="*/ 87498 w 148073"/>
                <a:gd name="connsiteY3" fmla="*/ 2148 h 85254"/>
                <a:gd name="connsiteX4" fmla="*/ 0 w 148073"/>
                <a:gd name="connsiteY4" fmla="*/ 63173 h 85254"/>
                <a:gd name="connsiteX5" fmla="*/ 45768 w 148073"/>
                <a:gd name="connsiteY5" fmla="*/ 85159 h 85254"/>
                <a:gd name="connsiteX6" fmla="*/ 61024 w 148073"/>
                <a:gd name="connsiteY6" fmla="*/ 85159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024" y="85159"/>
                  </a:moveTo>
                  <a:cubicBezTo>
                    <a:pt x="90190" y="65416"/>
                    <a:pt x="118908" y="44776"/>
                    <a:pt x="149868" y="22340"/>
                  </a:cubicBezTo>
                  <a:cubicBezTo>
                    <a:pt x="132369" y="14263"/>
                    <a:pt x="118459" y="7084"/>
                    <a:pt x="104100" y="1251"/>
                  </a:cubicBezTo>
                  <a:cubicBezTo>
                    <a:pt x="99164" y="-544"/>
                    <a:pt x="91536" y="-544"/>
                    <a:pt x="87498" y="2148"/>
                  </a:cubicBezTo>
                  <a:cubicBezTo>
                    <a:pt x="59230" y="21443"/>
                    <a:pt x="30961" y="41635"/>
                    <a:pt x="0" y="63173"/>
                  </a:cubicBezTo>
                  <a:cubicBezTo>
                    <a:pt x="17499" y="71698"/>
                    <a:pt x="31410" y="78877"/>
                    <a:pt x="45768" y="85159"/>
                  </a:cubicBezTo>
                  <a:cubicBezTo>
                    <a:pt x="50255" y="87403"/>
                    <a:pt x="57435" y="87403"/>
                    <a:pt x="61024" y="851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0423BCB-09BB-46E9-93BB-A1BB8560A13E}"/>
                </a:ext>
              </a:extLst>
            </p:cNvPr>
            <p:cNvSpPr/>
            <p:nvPr/>
          </p:nvSpPr>
          <p:spPr>
            <a:xfrm>
              <a:off x="11032393" y="5283585"/>
              <a:ext cx="148074" cy="85255"/>
            </a:xfrm>
            <a:custGeom>
              <a:avLst/>
              <a:gdLst>
                <a:gd name="connsiteX0" fmla="*/ 61922 w 148073"/>
                <a:gd name="connsiteY0" fmla="*/ 84530 h 85254"/>
                <a:gd name="connsiteX1" fmla="*/ 150317 w 148073"/>
                <a:gd name="connsiteY1" fmla="*/ 22160 h 85254"/>
                <a:gd name="connsiteX2" fmla="*/ 105446 w 148073"/>
                <a:gd name="connsiteY2" fmla="*/ 1519 h 85254"/>
                <a:gd name="connsiteX3" fmla="*/ 90639 w 148073"/>
                <a:gd name="connsiteY3" fmla="*/ 1519 h 85254"/>
                <a:gd name="connsiteX4" fmla="*/ 0 w 148073"/>
                <a:gd name="connsiteY4" fmla="*/ 64787 h 85254"/>
                <a:gd name="connsiteX5" fmla="*/ 47563 w 148073"/>
                <a:gd name="connsiteY5" fmla="*/ 86774 h 85254"/>
                <a:gd name="connsiteX6" fmla="*/ 61922 w 148073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922" y="84530"/>
                  </a:moveTo>
                  <a:cubicBezTo>
                    <a:pt x="90639" y="64787"/>
                    <a:pt x="118908" y="44146"/>
                    <a:pt x="150317" y="22160"/>
                  </a:cubicBezTo>
                  <a:cubicBezTo>
                    <a:pt x="132817" y="14083"/>
                    <a:pt x="119356" y="7352"/>
                    <a:pt x="105446" y="1519"/>
                  </a:cubicBezTo>
                  <a:cubicBezTo>
                    <a:pt x="100959" y="-276"/>
                    <a:pt x="94229" y="-724"/>
                    <a:pt x="90639" y="1519"/>
                  </a:cubicBezTo>
                  <a:cubicBezTo>
                    <a:pt x="61024" y="21262"/>
                    <a:pt x="32307" y="41903"/>
                    <a:pt x="0" y="64787"/>
                  </a:cubicBezTo>
                  <a:cubicBezTo>
                    <a:pt x="17948" y="73312"/>
                    <a:pt x="32307" y="80940"/>
                    <a:pt x="47563" y="86774"/>
                  </a:cubicBezTo>
                  <a:cubicBezTo>
                    <a:pt x="51153" y="88120"/>
                    <a:pt x="58332" y="87222"/>
                    <a:pt x="61922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6CBA239-9523-4E8D-A102-9F73AA71A844}"/>
                </a:ext>
              </a:extLst>
            </p:cNvPr>
            <p:cNvSpPr/>
            <p:nvPr/>
          </p:nvSpPr>
          <p:spPr>
            <a:xfrm>
              <a:off x="10144288" y="5968037"/>
              <a:ext cx="58332" cy="130125"/>
            </a:xfrm>
            <a:custGeom>
              <a:avLst/>
              <a:gdLst>
                <a:gd name="connsiteX0" fmla="*/ 57098 w 58332"/>
                <a:gd name="connsiteY0" fmla="*/ 30063 h 130125"/>
                <a:gd name="connsiteX1" fmla="*/ 112 w 58332"/>
                <a:gd name="connsiteY1" fmla="*/ 0 h 130125"/>
                <a:gd name="connsiteX2" fmla="*/ 561 w 58332"/>
                <a:gd name="connsiteY2" fmla="*/ 87498 h 130125"/>
                <a:gd name="connsiteX3" fmla="*/ 8638 w 58332"/>
                <a:gd name="connsiteY3" fmla="*/ 101856 h 130125"/>
                <a:gd name="connsiteX4" fmla="*/ 62034 w 58332"/>
                <a:gd name="connsiteY4" fmla="*/ 131471 h 130125"/>
                <a:gd name="connsiteX5" fmla="*/ 62034 w 58332"/>
                <a:gd name="connsiteY5" fmla="*/ 43076 h 130125"/>
                <a:gd name="connsiteX6" fmla="*/ 57098 w 58332"/>
                <a:gd name="connsiteY6" fmla="*/ 30063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32" h="130125">
                  <a:moveTo>
                    <a:pt x="57098" y="30063"/>
                  </a:moveTo>
                  <a:cubicBezTo>
                    <a:pt x="39599" y="20192"/>
                    <a:pt x="21650" y="11218"/>
                    <a:pt x="112" y="0"/>
                  </a:cubicBezTo>
                  <a:cubicBezTo>
                    <a:pt x="112" y="32307"/>
                    <a:pt x="-336" y="59678"/>
                    <a:pt x="561" y="87498"/>
                  </a:cubicBezTo>
                  <a:cubicBezTo>
                    <a:pt x="561" y="92434"/>
                    <a:pt x="4599" y="99164"/>
                    <a:pt x="8638" y="101856"/>
                  </a:cubicBezTo>
                  <a:cubicBezTo>
                    <a:pt x="24791" y="111728"/>
                    <a:pt x="42291" y="120254"/>
                    <a:pt x="62034" y="131471"/>
                  </a:cubicBezTo>
                  <a:cubicBezTo>
                    <a:pt x="62034" y="99164"/>
                    <a:pt x="62034" y="70896"/>
                    <a:pt x="62034" y="43076"/>
                  </a:cubicBezTo>
                  <a:cubicBezTo>
                    <a:pt x="62034" y="38140"/>
                    <a:pt x="60239" y="31858"/>
                    <a:pt x="57098" y="3006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11950E9-B669-4600-8729-A5316001DEE5}"/>
                </a:ext>
              </a:extLst>
            </p:cNvPr>
            <p:cNvSpPr/>
            <p:nvPr/>
          </p:nvSpPr>
          <p:spPr>
            <a:xfrm>
              <a:off x="11236107" y="5377422"/>
              <a:ext cx="143587" cy="85255"/>
            </a:xfrm>
            <a:custGeom>
              <a:avLst/>
              <a:gdLst>
                <a:gd name="connsiteX0" fmla="*/ 56537 w 143586"/>
                <a:gd name="connsiteY0" fmla="*/ 84472 h 85254"/>
                <a:gd name="connsiteX1" fmla="*/ 145381 w 143586"/>
                <a:gd name="connsiteY1" fmla="*/ 21204 h 85254"/>
                <a:gd name="connsiteX2" fmla="*/ 111280 w 143586"/>
                <a:gd name="connsiteY2" fmla="*/ 4602 h 85254"/>
                <a:gd name="connsiteX3" fmla="*/ 79870 w 143586"/>
                <a:gd name="connsiteY3" fmla="*/ 7294 h 85254"/>
                <a:gd name="connsiteX4" fmla="*/ 0 w 143586"/>
                <a:gd name="connsiteY4" fmla="*/ 66075 h 85254"/>
                <a:gd name="connsiteX5" fmla="*/ 41730 w 143586"/>
                <a:gd name="connsiteY5" fmla="*/ 85818 h 85254"/>
                <a:gd name="connsiteX6" fmla="*/ 56537 w 143586"/>
                <a:gd name="connsiteY6" fmla="*/ 84472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6537" y="84472"/>
                  </a:moveTo>
                  <a:cubicBezTo>
                    <a:pt x="85703" y="64280"/>
                    <a:pt x="114421" y="43191"/>
                    <a:pt x="145381" y="21204"/>
                  </a:cubicBezTo>
                  <a:cubicBezTo>
                    <a:pt x="132369" y="14923"/>
                    <a:pt x="121151" y="10436"/>
                    <a:pt x="111280" y="4602"/>
                  </a:cubicBezTo>
                  <a:cubicBezTo>
                    <a:pt x="99613" y="-2128"/>
                    <a:pt x="91088" y="-1680"/>
                    <a:pt x="79870" y="7294"/>
                  </a:cubicBezTo>
                  <a:cubicBezTo>
                    <a:pt x="55191" y="27038"/>
                    <a:pt x="28717" y="44986"/>
                    <a:pt x="0" y="66075"/>
                  </a:cubicBezTo>
                  <a:cubicBezTo>
                    <a:pt x="15705" y="73703"/>
                    <a:pt x="28717" y="80434"/>
                    <a:pt x="41730" y="85818"/>
                  </a:cubicBezTo>
                  <a:cubicBezTo>
                    <a:pt x="45768" y="87165"/>
                    <a:pt x="52947" y="87165"/>
                    <a:pt x="56537" y="844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408FE77-C21A-4B69-9467-89F4FEE0D422}"/>
                </a:ext>
              </a:extLst>
            </p:cNvPr>
            <p:cNvSpPr/>
            <p:nvPr/>
          </p:nvSpPr>
          <p:spPr>
            <a:xfrm>
              <a:off x="11129314" y="5454542"/>
              <a:ext cx="143587" cy="85255"/>
            </a:xfrm>
            <a:custGeom>
              <a:avLst/>
              <a:gdLst>
                <a:gd name="connsiteX0" fmla="*/ 55640 w 143586"/>
                <a:gd name="connsiteY0" fmla="*/ 84530 h 85254"/>
                <a:gd name="connsiteX1" fmla="*/ 145830 w 143586"/>
                <a:gd name="connsiteY1" fmla="*/ 20365 h 85254"/>
                <a:gd name="connsiteX2" fmla="*/ 105446 w 143586"/>
                <a:gd name="connsiteY2" fmla="*/ 1519 h 85254"/>
                <a:gd name="connsiteX3" fmla="*/ 88844 w 143586"/>
                <a:gd name="connsiteY3" fmla="*/ 1519 h 85254"/>
                <a:gd name="connsiteX4" fmla="*/ 0 w 143586"/>
                <a:gd name="connsiteY4" fmla="*/ 65684 h 85254"/>
                <a:gd name="connsiteX5" fmla="*/ 41281 w 143586"/>
                <a:gd name="connsiteY5" fmla="*/ 85427 h 85254"/>
                <a:gd name="connsiteX6" fmla="*/ 55640 w 143586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5640" y="84530"/>
                  </a:moveTo>
                  <a:cubicBezTo>
                    <a:pt x="85255" y="64338"/>
                    <a:pt x="113972" y="43249"/>
                    <a:pt x="145830" y="20365"/>
                  </a:cubicBezTo>
                  <a:cubicBezTo>
                    <a:pt x="130574" y="13185"/>
                    <a:pt x="118010" y="6455"/>
                    <a:pt x="105446" y="1519"/>
                  </a:cubicBezTo>
                  <a:cubicBezTo>
                    <a:pt x="100511" y="-276"/>
                    <a:pt x="92883" y="-725"/>
                    <a:pt x="88844" y="1519"/>
                  </a:cubicBezTo>
                  <a:cubicBezTo>
                    <a:pt x="59678" y="21711"/>
                    <a:pt x="30961" y="43249"/>
                    <a:pt x="0" y="65684"/>
                  </a:cubicBezTo>
                  <a:cubicBezTo>
                    <a:pt x="15256" y="72864"/>
                    <a:pt x="27820" y="80043"/>
                    <a:pt x="41281" y="85427"/>
                  </a:cubicBezTo>
                  <a:cubicBezTo>
                    <a:pt x="45320" y="87222"/>
                    <a:pt x="52050" y="86774"/>
                    <a:pt x="55640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1A21F6-CC56-4FB8-BD8F-2A8126C23372}"/>
                </a:ext>
              </a:extLst>
            </p:cNvPr>
            <p:cNvSpPr/>
            <p:nvPr/>
          </p:nvSpPr>
          <p:spPr>
            <a:xfrm>
              <a:off x="10216467" y="6006626"/>
              <a:ext cx="49358" cy="121151"/>
            </a:xfrm>
            <a:custGeom>
              <a:avLst/>
              <a:gdLst>
                <a:gd name="connsiteX0" fmla="*/ 53123 w 49357"/>
                <a:gd name="connsiteY0" fmla="*/ 123843 h 121151"/>
                <a:gd name="connsiteX1" fmla="*/ 53123 w 49357"/>
                <a:gd name="connsiteY1" fmla="*/ 37243 h 121151"/>
                <a:gd name="connsiteX2" fmla="*/ 48636 w 49357"/>
                <a:gd name="connsiteY2" fmla="*/ 24679 h 121151"/>
                <a:gd name="connsiteX3" fmla="*/ 1970 w 49357"/>
                <a:gd name="connsiteY3" fmla="*/ 0 h 121151"/>
                <a:gd name="connsiteX4" fmla="*/ 1521 w 49357"/>
                <a:gd name="connsiteY4" fmla="*/ 53845 h 121151"/>
                <a:gd name="connsiteX5" fmla="*/ 53123 w 49357"/>
                <a:gd name="connsiteY5" fmla="*/ 123843 h 1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357" h="121151">
                  <a:moveTo>
                    <a:pt x="53123" y="123843"/>
                  </a:moveTo>
                  <a:cubicBezTo>
                    <a:pt x="53123" y="93780"/>
                    <a:pt x="53123" y="65511"/>
                    <a:pt x="53123" y="37243"/>
                  </a:cubicBezTo>
                  <a:cubicBezTo>
                    <a:pt x="53123" y="33204"/>
                    <a:pt x="51328" y="26474"/>
                    <a:pt x="48636" y="24679"/>
                  </a:cubicBezTo>
                  <a:cubicBezTo>
                    <a:pt x="34277" y="16153"/>
                    <a:pt x="19470" y="8974"/>
                    <a:pt x="1970" y="0"/>
                  </a:cubicBezTo>
                  <a:cubicBezTo>
                    <a:pt x="1970" y="21089"/>
                    <a:pt x="4214" y="38140"/>
                    <a:pt x="1521" y="53845"/>
                  </a:cubicBezTo>
                  <a:cubicBezTo>
                    <a:pt x="-5658" y="92883"/>
                    <a:pt x="12739" y="112626"/>
                    <a:pt x="53123" y="12384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21DD0F8-5093-4818-9D60-711DB315EFD8}"/>
                </a:ext>
              </a:extLst>
            </p:cNvPr>
            <p:cNvSpPr/>
            <p:nvPr/>
          </p:nvSpPr>
          <p:spPr>
            <a:xfrm>
              <a:off x="10574263" y="5539072"/>
              <a:ext cx="358966" cy="215380"/>
            </a:xfrm>
            <a:custGeom>
              <a:avLst/>
              <a:gdLst>
                <a:gd name="connsiteX0" fmla="*/ 65063 w 358966"/>
                <a:gd name="connsiteY0" fmla="*/ 89293 h 215379"/>
                <a:gd name="connsiteX1" fmla="*/ 0 w 358966"/>
                <a:gd name="connsiteY1" fmla="*/ 133715 h 215379"/>
                <a:gd name="connsiteX2" fmla="*/ 24230 w 358966"/>
                <a:gd name="connsiteY2" fmla="*/ 146279 h 215379"/>
                <a:gd name="connsiteX3" fmla="*/ 71344 w 358966"/>
                <a:gd name="connsiteY3" fmla="*/ 142240 h 215379"/>
                <a:gd name="connsiteX4" fmla="*/ 218072 w 358966"/>
                <a:gd name="connsiteY4" fmla="*/ 36794 h 215379"/>
                <a:gd name="connsiteX5" fmla="*/ 236918 w 358966"/>
                <a:gd name="connsiteY5" fmla="*/ 30063 h 215379"/>
                <a:gd name="connsiteX6" fmla="*/ 239610 w 358966"/>
                <a:gd name="connsiteY6" fmla="*/ 36345 h 215379"/>
                <a:gd name="connsiteX7" fmla="*/ 61024 w 358966"/>
                <a:gd name="connsiteY7" fmla="*/ 163778 h 215379"/>
                <a:gd name="connsiteX8" fmla="*/ 87049 w 358966"/>
                <a:gd name="connsiteY8" fmla="*/ 177240 h 215379"/>
                <a:gd name="connsiteX9" fmla="*/ 132817 w 358966"/>
                <a:gd name="connsiteY9" fmla="*/ 174099 h 215379"/>
                <a:gd name="connsiteX10" fmla="*/ 275507 w 358966"/>
                <a:gd name="connsiteY10" fmla="*/ 73588 h 215379"/>
                <a:gd name="connsiteX11" fmla="*/ 293455 w 358966"/>
                <a:gd name="connsiteY11" fmla="*/ 67755 h 215379"/>
                <a:gd name="connsiteX12" fmla="*/ 295698 w 358966"/>
                <a:gd name="connsiteY12" fmla="*/ 74486 h 215379"/>
                <a:gd name="connsiteX13" fmla="*/ 123395 w 358966"/>
                <a:gd name="connsiteY13" fmla="*/ 195637 h 215379"/>
                <a:gd name="connsiteX14" fmla="*/ 157945 w 358966"/>
                <a:gd name="connsiteY14" fmla="*/ 213136 h 215379"/>
                <a:gd name="connsiteX15" fmla="*/ 198778 w 358966"/>
                <a:gd name="connsiteY15" fmla="*/ 209995 h 215379"/>
                <a:gd name="connsiteX16" fmla="*/ 346402 w 358966"/>
                <a:gd name="connsiteY16" fmla="*/ 109036 h 215379"/>
                <a:gd name="connsiteX17" fmla="*/ 363005 w 358966"/>
                <a:gd name="connsiteY17" fmla="*/ 104100 h 215379"/>
                <a:gd name="connsiteX18" fmla="*/ 193842 w 358966"/>
                <a:gd name="connsiteY18" fmla="*/ 0 h 215379"/>
                <a:gd name="connsiteX19" fmla="*/ 180829 w 358966"/>
                <a:gd name="connsiteY19" fmla="*/ 9423 h 215379"/>
                <a:gd name="connsiteX20" fmla="*/ 65063 w 358966"/>
                <a:gd name="connsiteY20" fmla="*/ 89293 h 21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8966" h="215379">
                  <a:moveTo>
                    <a:pt x="65063" y="89293"/>
                  </a:moveTo>
                  <a:cubicBezTo>
                    <a:pt x="43973" y="103652"/>
                    <a:pt x="23333" y="118010"/>
                    <a:pt x="0" y="133715"/>
                  </a:cubicBezTo>
                  <a:cubicBezTo>
                    <a:pt x="10320" y="139099"/>
                    <a:pt x="17948" y="141792"/>
                    <a:pt x="24230" y="146279"/>
                  </a:cubicBezTo>
                  <a:cubicBezTo>
                    <a:pt x="41730" y="158843"/>
                    <a:pt x="55191" y="154804"/>
                    <a:pt x="71344" y="142240"/>
                  </a:cubicBezTo>
                  <a:cubicBezTo>
                    <a:pt x="119356" y="105895"/>
                    <a:pt x="169163" y="71345"/>
                    <a:pt x="218072" y="36794"/>
                  </a:cubicBezTo>
                  <a:cubicBezTo>
                    <a:pt x="223456" y="33204"/>
                    <a:pt x="230636" y="32307"/>
                    <a:pt x="236918" y="30063"/>
                  </a:cubicBezTo>
                  <a:cubicBezTo>
                    <a:pt x="237815" y="32307"/>
                    <a:pt x="238712" y="34102"/>
                    <a:pt x="239610" y="36345"/>
                  </a:cubicBezTo>
                  <a:cubicBezTo>
                    <a:pt x="180380" y="78524"/>
                    <a:pt x="121600" y="120703"/>
                    <a:pt x="61024" y="163778"/>
                  </a:cubicBezTo>
                  <a:cubicBezTo>
                    <a:pt x="70896" y="168714"/>
                    <a:pt x="79870" y="171855"/>
                    <a:pt x="87049" y="177240"/>
                  </a:cubicBezTo>
                  <a:cubicBezTo>
                    <a:pt x="103651" y="188906"/>
                    <a:pt x="116664" y="186214"/>
                    <a:pt x="132817" y="174099"/>
                  </a:cubicBezTo>
                  <a:cubicBezTo>
                    <a:pt x="179483" y="139548"/>
                    <a:pt x="227495" y="106344"/>
                    <a:pt x="275507" y="73588"/>
                  </a:cubicBezTo>
                  <a:cubicBezTo>
                    <a:pt x="280442" y="69998"/>
                    <a:pt x="287622" y="69550"/>
                    <a:pt x="293455" y="67755"/>
                  </a:cubicBezTo>
                  <a:cubicBezTo>
                    <a:pt x="294352" y="69998"/>
                    <a:pt x="295250" y="72242"/>
                    <a:pt x="295698" y="74486"/>
                  </a:cubicBezTo>
                  <a:cubicBezTo>
                    <a:pt x="239161" y="114421"/>
                    <a:pt x="182175" y="154356"/>
                    <a:pt x="123395" y="195637"/>
                  </a:cubicBezTo>
                  <a:cubicBezTo>
                    <a:pt x="137305" y="202367"/>
                    <a:pt x="148074" y="206854"/>
                    <a:pt x="157945" y="213136"/>
                  </a:cubicBezTo>
                  <a:cubicBezTo>
                    <a:pt x="172753" y="223008"/>
                    <a:pt x="184419" y="220316"/>
                    <a:pt x="198778" y="209995"/>
                  </a:cubicBezTo>
                  <a:cubicBezTo>
                    <a:pt x="247238" y="175445"/>
                    <a:pt x="297044" y="142240"/>
                    <a:pt x="346402" y="109036"/>
                  </a:cubicBezTo>
                  <a:cubicBezTo>
                    <a:pt x="350889" y="105895"/>
                    <a:pt x="357171" y="105446"/>
                    <a:pt x="363005" y="104100"/>
                  </a:cubicBezTo>
                  <a:lnTo>
                    <a:pt x="193842" y="0"/>
                  </a:lnTo>
                  <a:cubicBezTo>
                    <a:pt x="189355" y="3141"/>
                    <a:pt x="184867" y="6282"/>
                    <a:pt x="180829" y="9423"/>
                  </a:cubicBezTo>
                  <a:cubicBezTo>
                    <a:pt x="143587" y="37243"/>
                    <a:pt x="104100" y="62819"/>
                    <a:pt x="65063" y="8929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22EC91-87A2-4EC1-932C-B7BA5F319812}"/>
                </a:ext>
              </a:extLst>
            </p:cNvPr>
            <p:cNvSpPr/>
            <p:nvPr/>
          </p:nvSpPr>
          <p:spPr>
            <a:xfrm>
              <a:off x="10779771" y="5434527"/>
              <a:ext cx="385889" cy="233328"/>
            </a:xfrm>
            <a:custGeom>
              <a:avLst/>
              <a:gdLst>
                <a:gd name="connsiteX0" fmla="*/ 386786 w 385888"/>
                <a:gd name="connsiteY0" fmla="*/ 118007 h 233328"/>
                <a:gd name="connsiteX1" fmla="*/ 363005 w 385888"/>
                <a:gd name="connsiteY1" fmla="*/ 105443 h 233328"/>
                <a:gd name="connsiteX2" fmla="*/ 316788 w 385888"/>
                <a:gd name="connsiteY2" fmla="*/ 108584 h 233328"/>
                <a:gd name="connsiteX3" fmla="*/ 207752 w 385888"/>
                <a:gd name="connsiteY3" fmla="*/ 188454 h 233328"/>
                <a:gd name="connsiteX4" fmla="*/ 189803 w 385888"/>
                <a:gd name="connsiteY4" fmla="*/ 196980 h 233328"/>
                <a:gd name="connsiteX5" fmla="*/ 186662 w 385888"/>
                <a:gd name="connsiteY5" fmla="*/ 191595 h 233328"/>
                <a:gd name="connsiteX6" fmla="*/ 327108 w 385888"/>
                <a:gd name="connsiteY6" fmla="*/ 88841 h 233328"/>
                <a:gd name="connsiteX7" fmla="*/ 288519 w 385888"/>
                <a:gd name="connsiteY7" fmla="*/ 69995 h 233328"/>
                <a:gd name="connsiteX8" fmla="*/ 253520 w 385888"/>
                <a:gd name="connsiteY8" fmla="*/ 72688 h 233328"/>
                <a:gd name="connsiteX9" fmla="*/ 150766 w 385888"/>
                <a:gd name="connsiteY9" fmla="*/ 147173 h 233328"/>
                <a:gd name="connsiteX10" fmla="*/ 132369 w 385888"/>
                <a:gd name="connsiteY10" fmla="*/ 156147 h 233328"/>
                <a:gd name="connsiteX11" fmla="*/ 129228 w 385888"/>
                <a:gd name="connsiteY11" fmla="*/ 150763 h 233328"/>
                <a:gd name="connsiteX12" fmla="*/ 258456 w 385888"/>
                <a:gd name="connsiteY12" fmla="*/ 56085 h 233328"/>
                <a:gd name="connsiteX13" fmla="*/ 217174 w 385888"/>
                <a:gd name="connsiteY13" fmla="*/ 35445 h 233328"/>
                <a:gd name="connsiteX14" fmla="*/ 185316 w 385888"/>
                <a:gd name="connsiteY14" fmla="*/ 38586 h 233328"/>
                <a:gd name="connsiteX15" fmla="*/ 81665 w 385888"/>
                <a:gd name="connsiteY15" fmla="*/ 111725 h 233328"/>
                <a:gd name="connsiteX16" fmla="*/ 64165 w 385888"/>
                <a:gd name="connsiteY16" fmla="*/ 118456 h 233328"/>
                <a:gd name="connsiteX17" fmla="*/ 61922 w 385888"/>
                <a:gd name="connsiteY17" fmla="*/ 113520 h 233328"/>
                <a:gd name="connsiteX18" fmla="*/ 188906 w 385888"/>
                <a:gd name="connsiteY18" fmla="*/ 22881 h 233328"/>
                <a:gd name="connsiteX19" fmla="*/ 156599 w 385888"/>
                <a:gd name="connsiteY19" fmla="*/ 6279 h 233328"/>
                <a:gd name="connsiteX20" fmla="*/ 114421 w 385888"/>
                <a:gd name="connsiteY20" fmla="*/ 10317 h 233328"/>
                <a:gd name="connsiteX21" fmla="*/ 0 w 385888"/>
                <a:gd name="connsiteY21" fmla="*/ 96918 h 233328"/>
                <a:gd name="connsiteX22" fmla="*/ 223905 w 385888"/>
                <a:gd name="connsiteY22" fmla="*/ 234671 h 233328"/>
                <a:gd name="connsiteX23" fmla="*/ 386786 w 385888"/>
                <a:gd name="connsiteY23" fmla="*/ 118007 h 23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5888" h="233328">
                  <a:moveTo>
                    <a:pt x="386786" y="118007"/>
                  </a:moveTo>
                  <a:cubicBezTo>
                    <a:pt x="377363" y="113071"/>
                    <a:pt x="369735" y="109930"/>
                    <a:pt x="363005" y="105443"/>
                  </a:cubicBezTo>
                  <a:cubicBezTo>
                    <a:pt x="346403" y="94226"/>
                    <a:pt x="332941" y="96020"/>
                    <a:pt x="316788" y="108584"/>
                  </a:cubicBezTo>
                  <a:cubicBezTo>
                    <a:pt x="281340" y="136404"/>
                    <a:pt x="244546" y="161981"/>
                    <a:pt x="207752" y="188454"/>
                  </a:cubicBezTo>
                  <a:cubicBezTo>
                    <a:pt x="202367" y="192044"/>
                    <a:pt x="195637" y="194287"/>
                    <a:pt x="189803" y="196980"/>
                  </a:cubicBezTo>
                  <a:cubicBezTo>
                    <a:pt x="188906" y="195185"/>
                    <a:pt x="187560" y="193390"/>
                    <a:pt x="186662" y="191595"/>
                  </a:cubicBezTo>
                  <a:cubicBezTo>
                    <a:pt x="232879" y="157942"/>
                    <a:pt x="278648" y="124289"/>
                    <a:pt x="327108" y="88841"/>
                  </a:cubicBezTo>
                  <a:cubicBezTo>
                    <a:pt x="313198" y="82110"/>
                    <a:pt x="300185" y="77175"/>
                    <a:pt x="288519" y="69995"/>
                  </a:cubicBezTo>
                  <a:cubicBezTo>
                    <a:pt x="275507" y="61919"/>
                    <a:pt x="265635" y="63265"/>
                    <a:pt x="253520" y="72688"/>
                  </a:cubicBezTo>
                  <a:cubicBezTo>
                    <a:pt x="219867" y="98264"/>
                    <a:pt x="185316" y="122943"/>
                    <a:pt x="150766" y="147173"/>
                  </a:cubicBezTo>
                  <a:cubicBezTo>
                    <a:pt x="145381" y="151212"/>
                    <a:pt x="138651" y="153006"/>
                    <a:pt x="132369" y="156147"/>
                  </a:cubicBezTo>
                  <a:cubicBezTo>
                    <a:pt x="131471" y="154352"/>
                    <a:pt x="130125" y="152558"/>
                    <a:pt x="129228" y="150763"/>
                  </a:cubicBezTo>
                  <a:cubicBezTo>
                    <a:pt x="171855" y="119802"/>
                    <a:pt x="214034" y="88393"/>
                    <a:pt x="258456" y="56085"/>
                  </a:cubicBezTo>
                  <a:cubicBezTo>
                    <a:pt x="242751" y="48457"/>
                    <a:pt x="229290" y="43073"/>
                    <a:pt x="217174" y="35445"/>
                  </a:cubicBezTo>
                  <a:cubicBezTo>
                    <a:pt x="205060" y="28266"/>
                    <a:pt x="196534" y="30509"/>
                    <a:pt x="185316" y="38586"/>
                  </a:cubicBezTo>
                  <a:cubicBezTo>
                    <a:pt x="151215" y="63714"/>
                    <a:pt x="116664" y="87944"/>
                    <a:pt x="81665" y="111725"/>
                  </a:cubicBezTo>
                  <a:cubicBezTo>
                    <a:pt x="76729" y="115315"/>
                    <a:pt x="69998" y="116212"/>
                    <a:pt x="64165" y="118456"/>
                  </a:cubicBezTo>
                  <a:cubicBezTo>
                    <a:pt x="63268" y="116661"/>
                    <a:pt x="62819" y="114866"/>
                    <a:pt x="61922" y="113520"/>
                  </a:cubicBezTo>
                  <a:cubicBezTo>
                    <a:pt x="103651" y="83905"/>
                    <a:pt x="145381" y="54291"/>
                    <a:pt x="188906" y="22881"/>
                  </a:cubicBezTo>
                  <a:cubicBezTo>
                    <a:pt x="175894" y="16599"/>
                    <a:pt x="165573" y="12561"/>
                    <a:pt x="156599" y="6279"/>
                  </a:cubicBezTo>
                  <a:cubicBezTo>
                    <a:pt x="140894" y="-4041"/>
                    <a:pt x="128779" y="-900"/>
                    <a:pt x="114421" y="10317"/>
                  </a:cubicBezTo>
                  <a:cubicBezTo>
                    <a:pt x="76729" y="39932"/>
                    <a:pt x="38589" y="68649"/>
                    <a:pt x="0" y="96918"/>
                  </a:cubicBezTo>
                  <a:lnTo>
                    <a:pt x="223905" y="234671"/>
                  </a:lnTo>
                  <a:cubicBezTo>
                    <a:pt x="278199" y="195634"/>
                    <a:pt x="332044" y="157045"/>
                    <a:pt x="386786" y="11800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CB71DEE-EBB2-4288-9134-7F89CACF8F60}"/>
                </a:ext>
              </a:extLst>
            </p:cNvPr>
            <p:cNvSpPr/>
            <p:nvPr/>
          </p:nvSpPr>
          <p:spPr>
            <a:xfrm>
              <a:off x="10764515" y="5644519"/>
              <a:ext cx="224354" cy="188457"/>
            </a:xfrm>
            <a:custGeom>
              <a:avLst/>
              <a:gdLst>
                <a:gd name="connsiteX0" fmla="*/ 0 w 224353"/>
                <a:gd name="connsiteY0" fmla="*/ 135959 h 188457"/>
                <a:gd name="connsiteX1" fmla="*/ 7179 w 224353"/>
                <a:gd name="connsiteY1" fmla="*/ 190252 h 188457"/>
                <a:gd name="connsiteX2" fmla="*/ 228392 w 224353"/>
                <a:gd name="connsiteY2" fmla="*/ 31858 h 188457"/>
                <a:gd name="connsiteX3" fmla="*/ 176791 w 224353"/>
                <a:gd name="connsiteY3" fmla="*/ 0 h 188457"/>
                <a:gd name="connsiteX4" fmla="*/ 177689 w 224353"/>
                <a:gd name="connsiteY4" fmla="*/ 3590 h 188457"/>
                <a:gd name="connsiteX5" fmla="*/ 11218 w 224353"/>
                <a:gd name="connsiteY5" fmla="*/ 117113 h 188457"/>
                <a:gd name="connsiteX6" fmla="*/ 0 w 224353"/>
                <a:gd name="connsiteY6" fmla="*/ 135959 h 18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53" h="188457">
                  <a:moveTo>
                    <a:pt x="0" y="135959"/>
                  </a:moveTo>
                  <a:cubicBezTo>
                    <a:pt x="449" y="153009"/>
                    <a:pt x="4038" y="170060"/>
                    <a:pt x="7179" y="190252"/>
                  </a:cubicBezTo>
                  <a:cubicBezTo>
                    <a:pt x="81665" y="136856"/>
                    <a:pt x="155253" y="84357"/>
                    <a:pt x="228392" y="31858"/>
                  </a:cubicBezTo>
                  <a:lnTo>
                    <a:pt x="176791" y="0"/>
                  </a:lnTo>
                  <a:cubicBezTo>
                    <a:pt x="177240" y="1346"/>
                    <a:pt x="177240" y="2244"/>
                    <a:pt x="177689" y="3590"/>
                  </a:cubicBezTo>
                  <a:cubicBezTo>
                    <a:pt x="122049" y="41281"/>
                    <a:pt x="66409" y="78973"/>
                    <a:pt x="11218" y="117113"/>
                  </a:cubicBezTo>
                  <a:cubicBezTo>
                    <a:pt x="6282" y="121151"/>
                    <a:pt x="0" y="129677"/>
                    <a:pt x="0" y="1359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085BE84-6B33-4AD3-98EB-26FB636E2116}"/>
                </a:ext>
              </a:extLst>
            </p:cNvPr>
            <p:cNvSpPr/>
            <p:nvPr/>
          </p:nvSpPr>
          <p:spPr>
            <a:xfrm>
              <a:off x="9653514" y="5408499"/>
              <a:ext cx="1736500" cy="1072412"/>
            </a:xfrm>
            <a:custGeom>
              <a:avLst/>
              <a:gdLst>
                <a:gd name="connsiteX0" fmla="*/ 369735 w 1736499"/>
                <a:gd name="connsiteY0" fmla="*/ 1052220 h 1072411"/>
                <a:gd name="connsiteX1" fmla="*/ 1058951 w 1736499"/>
                <a:gd name="connsiteY1" fmla="*/ 571654 h 1072411"/>
                <a:gd name="connsiteX2" fmla="*/ 1725282 w 1736499"/>
                <a:gd name="connsiteY2" fmla="*/ 105446 h 1072411"/>
                <a:gd name="connsiteX3" fmla="*/ 1740089 w 1736499"/>
                <a:gd name="connsiteY3" fmla="*/ 90190 h 1072411"/>
                <a:gd name="connsiteX4" fmla="*/ 1734705 w 1736499"/>
                <a:gd name="connsiteY4" fmla="*/ 0 h 1072411"/>
                <a:gd name="connsiteX5" fmla="*/ 1656630 w 1736499"/>
                <a:gd name="connsiteY5" fmla="*/ 55191 h 1072411"/>
                <a:gd name="connsiteX6" fmla="*/ 1646309 w 1736499"/>
                <a:gd name="connsiteY6" fmla="*/ 82562 h 1072411"/>
                <a:gd name="connsiteX7" fmla="*/ 1646758 w 1736499"/>
                <a:gd name="connsiteY7" fmla="*/ 104549 h 1072411"/>
                <a:gd name="connsiteX8" fmla="*/ 1640476 w 1736499"/>
                <a:gd name="connsiteY8" fmla="*/ 104549 h 1072411"/>
                <a:gd name="connsiteX9" fmla="*/ 1631502 w 1736499"/>
                <a:gd name="connsiteY9" fmla="*/ 73139 h 1072411"/>
                <a:gd name="connsiteX10" fmla="*/ 1547593 w 1736499"/>
                <a:gd name="connsiteY10" fmla="*/ 132817 h 1072411"/>
                <a:gd name="connsiteX11" fmla="*/ 1538171 w 1736499"/>
                <a:gd name="connsiteY11" fmla="*/ 157048 h 1072411"/>
                <a:gd name="connsiteX12" fmla="*/ 1538619 w 1736499"/>
                <a:gd name="connsiteY12" fmla="*/ 179932 h 1072411"/>
                <a:gd name="connsiteX13" fmla="*/ 1532338 w 1736499"/>
                <a:gd name="connsiteY13" fmla="*/ 180381 h 1072411"/>
                <a:gd name="connsiteX14" fmla="*/ 1524261 w 1736499"/>
                <a:gd name="connsiteY14" fmla="*/ 151214 h 1072411"/>
                <a:gd name="connsiteX15" fmla="*/ 1517979 w 1736499"/>
                <a:gd name="connsiteY15" fmla="*/ 154804 h 1072411"/>
                <a:gd name="connsiteX16" fmla="*/ 1353303 w 1736499"/>
                <a:gd name="connsiteY16" fmla="*/ 272366 h 1072411"/>
                <a:gd name="connsiteX17" fmla="*/ 1353752 w 1736499"/>
                <a:gd name="connsiteY17" fmla="*/ 310506 h 1072411"/>
                <a:gd name="connsiteX18" fmla="*/ 1341637 w 1736499"/>
                <a:gd name="connsiteY18" fmla="*/ 310506 h 1072411"/>
                <a:gd name="connsiteX19" fmla="*/ 1341188 w 1736499"/>
                <a:gd name="connsiteY19" fmla="*/ 280891 h 1072411"/>
                <a:gd name="connsiteX20" fmla="*/ 1131641 w 1736499"/>
                <a:gd name="connsiteY20" fmla="*/ 429862 h 1072411"/>
                <a:gd name="connsiteX21" fmla="*/ 1122667 w 1736499"/>
                <a:gd name="connsiteY21" fmla="*/ 458579 h 1072411"/>
                <a:gd name="connsiteX22" fmla="*/ 1120872 w 1736499"/>
                <a:gd name="connsiteY22" fmla="*/ 481912 h 1072411"/>
                <a:gd name="connsiteX23" fmla="*/ 1114590 w 1736499"/>
                <a:gd name="connsiteY23" fmla="*/ 481015 h 1072411"/>
                <a:gd name="connsiteX24" fmla="*/ 1108309 w 1736499"/>
                <a:gd name="connsiteY24" fmla="*/ 446913 h 1072411"/>
                <a:gd name="connsiteX25" fmla="*/ 920300 w 1736499"/>
                <a:gd name="connsiteY25" fmla="*/ 581077 h 1072411"/>
                <a:gd name="connsiteX26" fmla="*/ 902352 w 1736499"/>
                <a:gd name="connsiteY26" fmla="*/ 613832 h 1072411"/>
                <a:gd name="connsiteX27" fmla="*/ 896518 w 1736499"/>
                <a:gd name="connsiteY27" fmla="*/ 626396 h 1072411"/>
                <a:gd name="connsiteX28" fmla="*/ 892480 w 1736499"/>
                <a:gd name="connsiteY28" fmla="*/ 625050 h 1072411"/>
                <a:gd name="connsiteX29" fmla="*/ 888890 w 1736499"/>
                <a:gd name="connsiteY29" fmla="*/ 603961 h 1072411"/>
                <a:gd name="connsiteX30" fmla="*/ 869147 w 1736499"/>
                <a:gd name="connsiteY30" fmla="*/ 617422 h 1072411"/>
                <a:gd name="connsiteX31" fmla="*/ 677998 w 1736499"/>
                <a:gd name="connsiteY31" fmla="*/ 754278 h 1072411"/>
                <a:gd name="connsiteX32" fmla="*/ 652421 w 1736499"/>
                <a:gd name="connsiteY32" fmla="*/ 757419 h 1072411"/>
                <a:gd name="connsiteX33" fmla="*/ 492233 w 1736499"/>
                <a:gd name="connsiteY33" fmla="*/ 669472 h 1072411"/>
                <a:gd name="connsiteX34" fmla="*/ 479669 w 1736499"/>
                <a:gd name="connsiteY34" fmla="*/ 647486 h 1072411"/>
                <a:gd name="connsiteX35" fmla="*/ 480117 w 1736499"/>
                <a:gd name="connsiteY35" fmla="*/ 566269 h 1072411"/>
                <a:gd name="connsiteX36" fmla="*/ 474284 w 1736499"/>
                <a:gd name="connsiteY36" fmla="*/ 550565 h 1072411"/>
                <a:gd name="connsiteX37" fmla="*/ 429414 w 1736499"/>
                <a:gd name="connsiteY37" fmla="*/ 526783 h 1072411"/>
                <a:gd name="connsiteX38" fmla="*/ 395312 w 1736499"/>
                <a:gd name="connsiteY38" fmla="*/ 628640 h 1072411"/>
                <a:gd name="connsiteX39" fmla="*/ 564475 w 1736499"/>
                <a:gd name="connsiteY39" fmla="*/ 721522 h 1072411"/>
                <a:gd name="connsiteX40" fmla="*/ 616973 w 1736499"/>
                <a:gd name="connsiteY40" fmla="*/ 815302 h 1072411"/>
                <a:gd name="connsiteX41" fmla="*/ 600820 w 1736499"/>
                <a:gd name="connsiteY41" fmla="*/ 845814 h 1072411"/>
                <a:gd name="connsiteX42" fmla="*/ 376915 w 1736499"/>
                <a:gd name="connsiteY42" fmla="*/ 1001067 h 1072411"/>
                <a:gd name="connsiteX43" fmla="*/ 345505 w 1736499"/>
                <a:gd name="connsiteY43" fmla="*/ 1002862 h 1072411"/>
                <a:gd name="connsiteX44" fmla="*/ 116664 w 1736499"/>
                <a:gd name="connsiteY44" fmla="*/ 875429 h 1072411"/>
                <a:gd name="connsiteX45" fmla="*/ 98267 w 1736499"/>
                <a:gd name="connsiteY45" fmla="*/ 870493 h 1072411"/>
                <a:gd name="connsiteX46" fmla="*/ 0 w 1736499"/>
                <a:gd name="connsiteY46" fmla="*/ 934659 h 1072411"/>
                <a:gd name="connsiteX47" fmla="*/ 246340 w 1736499"/>
                <a:gd name="connsiteY47" fmla="*/ 1060297 h 1072411"/>
                <a:gd name="connsiteX48" fmla="*/ 369735 w 1736499"/>
                <a:gd name="connsiteY48" fmla="*/ 1052220 h 107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36499" h="1072411">
                  <a:moveTo>
                    <a:pt x="369735" y="1052220"/>
                  </a:moveTo>
                  <a:cubicBezTo>
                    <a:pt x="600371" y="893377"/>
                    <a:pt x="829212" y="732291"/>
                    <a:pt x="1058951" y="571654"/>
                  </a:cubicBezTo>
                  <a:cubicBezTo>
                    <a:pt x="1281061" y="416401"/>
                    <a:pt x="1503172" y="261148"/>
                    <a:pt x="1725282" y="105446"/>
                  </a:cubicBezTo>
                  <a:cubicBezTo>
                    <a:pt x="1731115" y="101408"/>
                    <a:pt x="1740089" y="95126"/>
                    <a:pt x="1740089" y="90190"/>
                  </a:cubicBezTo>
                  <a:cubicBezTo>
                    <a:pt x="1739641" y="61024"/>
                    <a:pt x="1736948" y="31858"/>
                    <a:pt x="1734705" y="0"/>
                  </a:cubicBezTo>
                  <a:cubicBezTo>
                    <a:pt x="1706436" y="20192"/>
                    <a:pt x="1682206" y="38140"/>
                    <a:pt x="1656630" y="55191"/>
                  </a:cubicBezTo>
                  <a:cubicBezTo>
                    <a:pt x="1645861" y="62370"/>
                    <a:pt x="1641822" y="69550"/>
                    <a:pt x="1646309" y="82562"/>
                  </a:cubicBezTo>
                  <a:cubicBezTo>
                    <a:pt x="1648553" y="89293"/>
                    <a:pt x="1646758" y="97370"/>
                    <a:pt x="1646758" y="104549"/>
                  </a:cubicBezTo>
                  <a:cubicBezTo>
                    <a:pt x="1644515" y="104549"/>
                    <a:pt x="1642720" y="104549"/>
                    <a:pt x="1640476" y="104549"/>
                  </a:cubicBezTo>
                  <a:cubicBezTo>
                    <a:pt x="1637784" y="94677"/>
                    <a:pt x="1634643" y="85255"/>
                    <a:pt x="1631502" y="73139"/>
                  </a:cubicBezTo>
                  <a:cubicBezTo>
                    <a:pt x="1602785" y="93780"/>
                    <a:pt x="1575413" y="113972"/>
                    <a:pt x="1547593" y="132817"/>
                  </a:cubicBezTo>
                  <a:cubicBezTo>
                    <a:pt x="1538171" y="139099"/>
                    <a:pt x="1535030" y="145830"/>
                    <a:pt x="1538171" y="157048"/>
                  </a:cubicBezTo>
                  <a:cubicBezTo>
                    <a:pt x="1539966" y="164227"/>
                    <a:pt x="1538619" y="172304"/>
                    <a:pt x="1538619" y="179932"/>
                  </a:cubicBezTo>
                  <a:cubicBezTo>
                    <a:pt x="1536376" y="179932"/>
                    <a:pt x="1534581" y="180381"/>
                    <a:pt x="1532338" y="180381"/>
                  </a:cubicBezTo>
                  <a:cubicBezTo>
                    <a:pt x="1529645" y="170958"/>
                    <a:pt x="1526953" y="161535"/>
                    <a:pt x="1524261" y="151214"/>
                  </a:cubicBezTo>
                  <a:cubicBezTo>
                    <a:pt x="1521120" y="153009"/>
                    <a:pt x="1519325" y="153458"/>
                    <a:pt x="1517979" y="154804"/>
                  </a:cubicBezTo>
                  <a:cubicBezTo>
                    <a:pt x="1463236" y="193842"/>
                    <a:pt x="1408045" y="233328"/>
                    <a:pt x="1353303" y="272366"/>
                  </a:cubicBezTo>
                  <a:lnTo>
                    <a:pt x="1353752" y="310506"/>
                  </a:lnTo>
                  <a:lnTo>
                    <a:pt x="1341637" y="310506"/>
                  </a:lnTo>
                  <a:lnTo>
                    <a:pt x="1341188" y="280891"/>
                  </a:lnTo>
                  <a:cubicBezTo>
                    <a:pt x="1271190" y="330698"/>
                    <a:pt x="1201640" y="380504"/>
                    <a:pt x="1131641" y="429862"/>
                  </a:cubicBezTo>
                  <a:cubicBezTo>
                    <a:pt x="1119975" y="438388"/>
                    <a:pt x="1120872" y="446913"/>
                    <a:pt x="1122667" y="458579"/>
                  </a:cubicBezTo>
                  <a:cubicBezTo>
                    <a:pt x="1123565" y="466208"/>
                    <a:pt x="1121770" y="474284"/>
                    <a:pt x="1120872" y="481912"/>
                  </a:cubicBezTo>
                  <a:cubicBezTo>
                    <a:pt x="1118629" y="481464"/>
                    <a:pt x="1116834" y="481464"/>
                    <a:pt x="1114590" y="481015"/>
                  </a:cubicBezTo>
                  <a:cubicBezTo>
                    <a:pt x="1112796" y="470246"/>
                    <a:pt x="1111001" y="459926"/>
                    <a:pt x="1108309" y="446913"/>
                  </a:cubicBezTo>
                  <a:cubicBezTo>
                    <a:pt x="1044143" y="492681"/>
                    <a:pt x="982221" y="537103"/>
                    <a:pt x="920300" y="581077"/>
                  </a:cubicBezTo>
                  <a:cubicBezTo>
                    <a:pt x="908634" y="589153"/>
                    <a:pt x="896967" y="595884"/>
                    <a:pt x="902352" y="613832"/>
                  </a:cubicBezTo>
                  <a:cubicBezTo>
                    <a:pt x="903249" y="616973"/>
                    <a:pt x="898762" y="622358"/>
                    <a:pt x="896518" y="626396"/>
                  </a:cubicBezTo>
                  <a:cubicBezTo>
                    <a:pt x="895172" y="625948"/>
                    <a:pt x="893826" y="625499"/>
                    <a:pt x="892480" y="625050"/>
                  </a:cubicBezTo>
                  <a:cubicBezTo>
                    <a:pt x="891583" y="618768"/>
                    <a:pt x="890236" y="612486"/>
                    <a:pt x="888890" y="603961"/>
                  </a:cubicBezTo>
                  <a:cubicBezTo>
                    <a:pt x="881262" y="608897"/>
                    <a:pt x="874980" y="612935"/>
                    <a:pt x="869147" y="617422"/>
                  </a:cubicBezTo>
                  <a:cubicBezTo>
                    <a:pt x="805431" y="663190"/>
                    <a:pt x="741714" y="708510"/>
                    <a:pt x="677998" y="754278"/>
                  </a:cubicBezTo>
                  <a:cubicBezTo>
                    <a:pt x="669472" y="760111"/>
                    <a:pt x="663190" y="763701"/>
                    <a:pt x="652421" y="757419"/>
                  </a:cubicBezTo>
                  <a:cubicBezTo>
                    <a:pt x="599025" y="727804"/>
                    <a:pt x="545180" y="699536"/>
                    <a:pt x="492233" y="669472"/>
                  </a:cubicBezTo>
                  <a:cubicBezTo>
                    <a:pt x="485951" y="665882"/>
                    <a:pt x="480117" y="655114"/>
                    <a:pt x="479669" y="647486"/>
                  </a:cubicBezTo>
                  <a:cubicBezTo>
                    <a:pt x="478323" y="620563"/>
                    <a:pt x="480117" y="593192"/>
                    <a:pt x="480117" y="566269"/>
                  </a:cubicBezTo>
                  <a:cubicBezTo>
                    <a:pt x="480117" y="560885"/>
                    <a:pt x="478323" y="552808"/>
                    <a:pt x="474284" y="550565"/>
                  </a:cubicBezTo>
                  <a:cubicBezTo>
                    <a:pt x="459477" y="541142"/>
                    <a:pt x="443323" y="533962"/>
                    <a:pt x="429414" y="526783"/>
                  </a:cubicBezTo>
                  <a:cubicBezTo>
                    <a:pt x="413709" y="560436"/>
                    <a:pt x="447810" y="605307"/>
                    <a:pt x="395312" y="628640"/>
                  </a:cubicBezTo>
                  <a:cubicBezTo>
                    <a:pt x="454092" y="661395"/>
                    <a:pt x="507489" y="695497"/>
                    <a:pt x="564475" y="721522"/>
                  </a:cubicBezTo>
                  <a:cubicBezTo>
                    <a:pt x="608897" y="741714"/>
                    <a:pt x="625499" y="768637"/>
                    <a:pt x="616973" y="815302"/>
                  </a:cubicBezTo>
                  <a:cubicBezTo>
                    <a:pt x="614730" y="828315"/>
                    <a:pt x="612486" y="837738"/>
                    <a:pt x="600820" y="845814"/>
                  </a:cubicBezTo>
                  <a:cubicBezTo>
                    <a:pt x="525886" y="896967"/>
                    <a:pt x="450951" y="948568"/>
                    <a:pt x="376915" y="1001067"/>
                  </a:cubicBezTo>
                  <a:cubicBezTo>
                    <a:pt x="365697" y="1009144"/>
                    <a:pt x="357620" y="1009593"/>
                    <a:pt x="345505" y="1002862"/>
                  </a:cubicBezTo>
                  <a:cubicBezTo>
                    <a:pt x="269673" y="959786"/>
                    <a:pt x="192944" y="917608"/>
                    <a:pt x="116664" y="875429"/>
                  </a:cubicBezTo>
                  <a:cubicBezTo>
                    <a:pt x="111280" y="872288"/>
                    <a:pt x="102305" y="868250"/>
                    <a:pt x="98267" y="870493"/>
                  </a:cubicBezTo>
                  <a:cubicBezTo>
                    <a:pt x="65960" y="890685"/>
                    <a:pt x="34102" y="912223"/>
                    <a:pt x="0" y="934659"/>
                  </a:cubicBezTo>
                  <a:cubicBezTo>
                    <a:pt x="84357" y="978183"/>
                    <a:pt x="164676" y="1020811"/>
                    <a:pt x="246340" y="1060297"/>
                  </a:cubicBezTo>
                  <a:cubicBezTo>
                    <a:pt x="287622" y="1081386"/>
                    <a:pt x="332941" y="1077797"/>
                    <a:pt x="369735" y="105222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98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A36401-3E76-3DCE-D503-00ED10C40FB3}"/>
              </a:ext>
            </a:extLst>
          </p:cNvPr>
          <p:cNvGrpSpPr/>
          <p:nvPr/>
        </p:nvGrpSpPr>
        <p:grpSpPr>
          <a:xfrm>
            <a:off x="1870093" y="1942497"/>
            <a:ext cx="8191769" cy="4489876"/>
            <a:chOff x="825860" y="1786940"/>
            <a:chExt cx="8128519" cy="4381086"/>
          </a:xfrm>
        </p:grpSpPr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4D29395D-9858-F8A9-226E-566988D5F3DE}"/>
                </a:ext>
              </a:extLst>
            </p:cNvPr>
            <p:cNvGrpSpPr/>
            <p:nvPr/>
          </p:nvGrpSpPr>
          <p:grpSpPr>
            <a:xfrm>
              <a:off x="825860" y="3004310"/>
              <a:ext cx="5377350" cy="3163716"/>
              <a:chOff x="635000" y="1382713"/>
              <a:chExt cx="7869238" cy="4572000"/>
            </a:xfrm>
            <a:solidFill>
              <a:sysClr val="window" lastClr="FFFFFF">
                <a:lumMod val="85000"/>
              </a:sysClr>
            </a:solidFill>
          </p:grpSpPr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DDFC4D9B-4851-EF85-417A-6159AE46E3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1213" y="3267075"/>
                <a:ext cx="7478713" cy="2654300"/>
              </a:xfrm>
              <a:custGeom>
                <a:avLst/>
                <a:gdLst>
                  <a:gd name="T0" fmla="*/ 1383 w 4711"/>
                  <a:gd name="T1" fmla="*/ 1616 h 1672"/>
                  <a:gd name="T2" fmla="*/ 4289 w 4711"/>
                  <a:gd name="T3" fmla="*/ 1370 h 1672"/>
                  <a:gd name="T4" fmla="*/ 4547 w 4711"/>
                  <a:gd name="T5" fmla="*/ 1482 h 1672"/>
                  <a:gd name="T6" fmla="*/ 4645 w 4711"/>
                  <a:gd name="T7" fmla="*/ 1305 h 1672"/>
                  <a:gd name="T8" fmla="*/ 4596 w 4711"/>
                  <a:gd name="T9" fmla="*/ 1330 h 1672"/>
                  <a:gd name="T10" fmla="*/ 4699 w 4711"/>
                  <a:gd name="T11" fmla="*/ 1014 h 1672"/>
                  <a:gd name="T12" fmla="*/ 2870 w 4711"/>
                  <a:gd name="T13" fmla="*/ 1134 h 1672"/>
                  <a:gd name="T14" fmla="*/ 4455 w 4711"/>
                  <a:gd name="T15" fmla="*/ 918 h 1672"/>
                  <a:gd name="T16" fmla="*/ 4359 w 4711"/>
                  <a:gd name="T17" fmla="*/ 1140 h 1672"/>
                  <a:gd name="T18" fmla="*/ 4144 w 4711"/>
                  <a:gd name="T19" fmla="*/ 1286 h 1672"/>
                  <a:gd name="T20" fmla="*/ 3936 w 4711"/>
                  <a:gd name="T21" fmla="*/ 1271 h 1672"/>
                  <a:gd name="T22" fmla="*/ 3802 w 4711"/>
                  <a:gd name="T23" fmla="*/ 1080 h 1672"/>
                  <a:gd name="T24" fmla="*/ 4059 w 4711"/>
                  <a:gd name="T25" fmla="*/ 932 h 1672"/>
                  <a:gd name="T26" fmla="*/ 4430 w 4711"/>
                  <a:gd name="T27" fmla="*/ 909 h 1672"/>
                  <a:gd name="T28" fmla="*/ 3982 w 4711"/>
                  <a:gd name="T29" fmla="*/ 883 h 1672"/>
                  <a:gd name="T30" fmla="*/ 3891 w 4711"/>
                  <a:gd name="T31" fmla="*/ 883 h 1672"/>
                  <a:gd name="T32" fmla="*/ 4388 w 4711"/>
                  <a:gd name="T33" fmla="*/ 864 h 1672"/>
                  <a:gd name="T34" fmla="*/ 4362 w 4711"/>
                  <a:gd name="T35" fmla="*/ 825 h 1672"/>
                  <a:gd name="T36" fmla="*/ 3994 w 4711"/>
                  <a:gd name="T37" fmla="*/ 817 h 1672"/>
                  <a:gd name="T38" fmla="*/ 4270 w 4711"/>
                  <a:gd name="T39" fmla="*/ 855 h 1672"/>
                  <a:gd name="T40" fmla="*/ 4132 w 4711"/>
                  <a:gd name="T41" fmla="*/ 887 h 1672"/>
                  <a:gd name="T42" fmla="*/ 1563 w 4711"/>
                  <a:gd name="T43" fmla="*/ 787 h 1672"/>
                  <a:gd name="T44" fmla="*/ 3886 w 4711"/>
                  <a:gd name="T45" fmla="*/ 778 h 1672"/>
                  <a:gd name="T46" fmla="*/ 3870 w 4711"/>
                  <a:gd name="T47" fmla="*/ 845 h 1672"/>
                  <a:gd name="T48" fmla="*/ 3987 w 4711"/>
                  <a:gd name="T49" fmla="*/ 764 h 1672"/>
                  <a:gd name="T50" fmla="*/ 3821 w 4711"/>
                  <a:gd name="T51" fmla="*/ 885 h 1672"/>
                  <a:gd name="T52" fmla="*/ 3860 w 4711"/>
                  <a:gd name="T53" fmla="*/ 710 h 1672"/>
                  <a:gd name="T54" fmla="*/ 3786 w 4711"/>
                  <a:gd name="T55" fmla="*/ 726 h 1672"/>
                  <a:gd name="T56" fmla="*/ 3331 w 4711"/>
                  <a:gd name="T57" fmla="*/ 700 h 1672"/>
                  <a:gd name="T58" fmla="*/ 3957 w 4711"/>
                  <a:gd name="T59" fmla="*/ 677 h 1672"/>
                  <a:gd name="T60" fmla="*/ 1245 w 4711"/>
                  <a:gd name="T61" fmla="*/ 637 h 1672"/>
                  <a:gd name="T62" fmla="*/ 1351 w 4711"/>
                  <a:gd name="T63" fmla="*/ 529 h 1672"/>
                  <a:gd name="T64" fmla="*/ 3942 w 4711"/>
                  <a:gd name="T65" fmla="*/ 620 h 1672"/>
                  <a:gd name="T66" fmla="*/ 3942 w 4711"/>
                  <a:gd name="T67" fmla="*/ 602 h 1672"/>
                  <a:gd name="T68" fmla="*/ 1173 w 4711"/>
                  <a:gd name="T69" fmla="*/ 511 h 1672"/>
                  <a:gd name="T70" fmla="*/ 1255 w 4711"/>
                  <a:gd name="T71" fmla="*/ 515 h 1672"/>
                  <a:gd name="T72" fmla="*/ 96 w 4711"/>
                  <a:gd name="T73" fmla="*/ 454 h 1672"/>
                  <a:gd name="T74" fmla="*/ 1088 w 4711"/>
                  <a:gd name="T75" fmla="*/ 445 h 1672"/>
                  <a:gd name="T76" fmla="*/ 1166 w 4711"/>
                  <a:gd name="T77" fmla="*/ 429 h 1672"/>
                  <a:gd name="T78" fmla="*/ 1149 w 4711"/>
                  <a:gd name="T79" fmla="*/ 400 h 1672"/>
                  <a:gd name="T80" fmla="*/ 2694 w 4711"/>
                  <a:gd name="T81" fmla="*/ 262 h 1672"/>
                  <a:gd name="T82" fmla="*/ 2256 w 4711"/>
                  <a:gd name="T83" fmla="*/ 181 h 1672"/>
                  <a:gd name="T84" fmla="*/ 2353 w 4711"/>
                  <a:gd name="T85" fmla="*/ 119 h 1672"/>
                  <a:gd name="T86" fmla="*/ 4183 w 4711"/>
                  <a:gd name="T87" fmla="*/ 162 h 1672"/>
                  <a:gd name="T88" fmla="*/ 4046 w 4711"/>
                  <a:gd name="T89" fmla="*/ 288 h 1672"/>
                  <a:gd name="T90" fmla="*/ 4128 w 4711"/>
                  <a:gd name="T91" fmla="*/ 225 h 1672"/>
                  <a:gd name="T92" fmla="*/ 2400 w 4711"/>
                  <a:gd name="T93" fmla="*/ 78 h 1672"/>
                  <a:gd name="T94" fmla="*/ 2425 w 4711"/>
                  <a:gd name="T95" fmla="*/ 227 h 1672"/>
                  <a:gd name="T96" fmla="*/ 2247 w 4711"/>
                  <a:gd name="T97" fmla="*/ 148 h 1672"/>
                  <a:gd name="T98" fmla="*/ 2167 w 4711"/>
                  <a:gd name="T99" fmla="*/ 232 h 1672"/>
                  <a:gd name="T100" fmla="*/ 2489 w 4711"/>
                  <a:gd name="T101" fmla="*/ 332 h 1672"/>
                  <a:gd name="T102" fmla="*/ 2720 w 4711"/>
                  <a:gd name="T103" fmla="*/ 234 h 1672"/>
                  <a:gd name="T104" fmla="*/ 2577 w 4711"/>
                  <a:gd name="T105" fmla="*/ 157 h 1672"/>
                  <a:gd name="T106" fmla="*/ 2533 w 4711"/>
                  <a:gd name="T107" fmla="*/ 232 h 1672"/>
                  <a:gd name="T108" fmla="*/ 1210 w 4711"/>
                  <a:gd name="T109" fmla="*/ 78 h 1672"/>
                  <a:gd name="T110" fmla="*/ 2798 w 4711"/>
                  <a:gd name="T111" fmla="*/ 145 h 1672"/>
                  <a:gd name="T112" fmla="*/ 2903 w 4711"/>
                  <a:gd name="T113" fmla="*/ 147 h 1672"/>
                  <a:gd name="T114" fmla="*/ 2943 w 4711"/>
                  <a:gd name="T115" fmla="*/ 127 h 1672"/>
                  <a:gd name="T116" fmla="*/ 1393 w 4711"/>
                  <a:gd name="T117" fmla="*/ 66 h 1672"/>
                  <a:gd name="T118" fmla="*/ 1028 w 4711"/>
                  <a:gd name="T119" fmla="*/ 126 h 1672"/>
                  <a:gd name="T120" fmla="*/ 1194 w 4711"/>
                  <a:gd name="T121" fmla="*/ 89 h 1672"/>
                  <a:gd name="T122" fmla="*/ 1076 w 4711"/>
                  <a:gd name="T123" fmla="*/ 54 h 1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11" h="1672">
                    <a:moveTo>
                      <a:pt x="1290" y="1620"/>
                    </a:moveTo>
                    <a:lnTo>
                      <a:pt x="1304" y="1628"/>
                    </a:lnTo>
                    <a:lnTo>
                      <a:pt x="1318" y="1641"/>
                    </a:lnTo>
                    <a:lnTo>
                      <a:pt x="1332" y="1653"/>
                    </a:lnTo>
                    <a:lnTo>
                      <a:pt x="1348" y="1662"/>
                    </a:lnTo>
                    <a:lnTo>
                      <a:pt x="1348" y="1670"/>
                    </a:lnTo>
                    <a:lnTo>
                      <a:pt x="1339" y="1670"/>
                    </a:lnTo>
                    <a:lnTo>
                      <a:pt x="1330" y="1672"/>
                    </a:lnTo>
                    <a:lnTo>
                      <a:pt x="1316" y="1672"/>
                    </a:lnTo>
                    <a:lnTo>
                      <a:pt x="1304" y="1669"/>
                    </a:lnTo>
                    <a:lnTo>
                      <a:pt x="1297" y="1667"/>
                    </a:lnTo>
                    <a:lnTo>
                      <a:pt x="1294" y="1653"/>
                    </a:lnTo>
                    <a:lnTo>
                      <a:pt x="1290" y="1635"/>
                    </a:lnTo>
                    <a:lnTo>
                      <a:pt x="1290" y="1620"/>
                    </a:lnTo>
                    <a:close/>
                    <a:moveTo>
                      <a:pt x="1402" y="1590"/>
                    </a:moveTo>
                    <a:lnTo>
                      <a:pt x="1416" y="1593"/>
                    </a:lnTo>
                    <a:lnTo>
                      <a:pt x="1432" y="1599"/>
                    </a:lnTo>
                    <a:lnTo>
                      <a:pt x="1444" y="1604"/>
                    </a:lnTo>
                    <a:lnTo>
                      <a:pt x="1440" y="1604"/>
                    </a:lnTo>
                    <a:lnTo>
                      <a:pt x="1428" y="1611"/>
                    </a:lnTo>
                    <a:lnTo>
                      <a:pt x="1416" y="1616"/>
                    </a:lnTo>
                    <a:lnTo>
                      <a:pt x="1402" y="1620"/>
                    </a:lnTo>
                    <a:lnTo>
                      <a:pt x="1402" y="1613"/>
                    </a:lnTo>
                    <a:lnTo>
                      <a:pt x="1404" y="1611"/>
                    </a:lnTo>
                    <a:lnTo>
                      <a:pt x="1407" y="1609"/>
                    </a:lnTo>
                    <a:lnTo>
                      <a:pt x="1409" y="1607"/>
                    </a:lnTo>
                    <a:lnTo>
                      <a:pt x="1409" y="1606"/>
                    </a:lnTo>
                    <a:lnTo>
                      <a:pt x="1411" y="1604"/>
                    </a:lnTo>
                    <a:lnTo>
                      <a:pt x="1412" y="1600"/>
                    </a:lnTo>
                    <a:lnTo>
                      <a:pt x="1409" y="1600"/>
                    </a:lnTo>
                    <a:lnTo>
                      <a:pt x="1400" y="1609"/>
                    </a:lnTo>
                    <a:lnTo>
                      <a:pt x="1392" y="1614"/>
                    </a:lnTo>
                    <a:lnTo>
                      <a:pt x="1383" y="1616"/>
                    </a:lnTo>
                    <a:lnTo>
                      <a:pt x="1371" y="1620"/>
                    </a:lnTo>
                    <a:lnTo>
                      <a:pt x="1371" y="1604"/>
                    </a:lnTo>
                    <a:lnTo>
                      <a:pt x="1381" y="1600"/>
                    </a:lnTo>
                    <a:lnTo>
                      <a:pt x="1392" y="1595"/>
                    </a:lnTo>
                    <a:lnTo>
                      <a:pt x="1402" y="1590"/>
                    </a:lnTo>
                    <a:close/>
                    <a:moveTo>
                      <a:pt x="1374" y="1393"/>
                    </a:moveTo>
                    <a:lnTo>
                      <a:pt x="1378" y="1396"/>
                    </a:lnTo>
                    <a:lnTo>
                      <a:pt x="1381" y="1398"/>
                    </a:lnTo>
                    <a:lnTo>
                      <a:pt x="1383" y="1400"/>
                    </a:lnTo>
                    <a:lnTo>
                      <a:pt x="1385" y="1403"/>
                    </a:lnTo>
                    <a:lnTo>
                      <a:pt x="1385" y="1407"/>
                    </a:lnTo>
                    <a:lnTo>
                      <a:pt x="1386" y="1412"/>
                    </a:lnTo>
                    <a:lnTo>
                      <a:pt x="1378" y="1412"/>
                    </a:lnTo>
                    <a:lnTo>
                      <a:pt x="1376" y="1408"/>
                    </a:lnTo>
                    <a:lnTo>
                      <a:pt x="1374" y="1405"/>
                    </a:lnTo>
                    <a:lnTo>
                      <a:pt x="1374" y="1403"/>
                    </a:lnTo>
                    <a:lnTo>
                      <a:pt x="1372" y="1401"/>
                    </a:lnTo>
                    <a:lnTo>
                      <a:pt x="1374" y="1398"/>
                    </a:lnTo>
                    <a:lnTo>
                      <a:pt x="1374" y="1393"/>
                    </a:lnTo>
                    <a:close/>
                    <a:moveTo>
                      <a:pt x="4289" y="1370"/>
                    </a:moveTo>
                    <a:lnTo>
                      <a:pt x="4294" y="1384"/>
                    </a:lnTo>
                    <a:lnTo>
                      <a:pt x="4296" y="1400"/>
                    </a:lnTo>
                    <a:lnTo>
                      <a:pt x="4292" y="1415"/>
                    </a:lnTo>
                    <a:lnTo>
                      <a:pt x="4284" y="1424"/>
                    </a:lnTo>
                    <a:lnTo>
                      <a:pt x="4275" y="1429"/>
                    </a:lnTo>
                    <a:lnTo>
                      <a:pt x="4263" y="1435"/>
                    </a:lnTo>
                    <a:lnTo>
                      <a:pt x="4258" y="1414"/>
                    </a:lnTo>
                    <a:lnTo>
                      <a:pt x="4251" y="1393"/>
                    </a:lnTo>
                    <a:lnTo>
                      <a:pt x="4244" y="1374"/>
                    </a:lnTo>
                    <a:lnTo>
                      <a:pt x="4258" y="1374"/>
                    </a:lnTo>
                    <a:lnTo>
                      <a:pt x="4270" y="1381"/>
                    </a:lnTo>
                    <a:lnTo>
                      <a:pt x="4280" y="1379"/>
                    </a:lnTo>
                    <a:lnTo>
                      <a:pt x="4289" y="1370"/>
                    </a:lnTo>
                    <a:close/>
                    <a:moveTo>
                      <a:pt x="4577" y="1367"/>
                    </a:moveTo>
                    <a:lnTo>
                      <a:pt x="4580" y="1368"/>
                    </a:lnTo>
                    <a:lnTo>
                      <a:pt x="4584" y="1370"/>
                    </a:lnTo>
                    <a:lnTo>
                      <a:pt x="4586" y="1372"/>
                    </a:lnTo>
                    <a:lnTo>
                      <a:pt x="4587" y="1374"/>
                    </a:lnTo>
                    <a:lnTo>
                      <a:pt x="4589" y="1375"/>
                    </a:lnTo>
                    <a:lnTo>
                      <a:pt x="4593" y="1379"/>
                    </a:lnTo>
                    <a:lnTo>
                      <a:pt x="4593" y="1377"/>
                    </a:lnTo>
                    <a:lnTo>
                      <a:pt x="4594" y="1375"/>
                    </a:lnTo>
                    <a:lnTo>
                      <a:pt x="4596" y="1372"/>
                    </a:lnTo>
                    <a:lnTo>
                      <a:pt x="4596" y="1370"/>
                    </a:lnTo>
                    <a:lnTo>
                      <a:pt x="4598" y="1370"/>
                    </a:lnTo>
                    <a:lnTo>
                      <a:pt x="4600" y="1370"/>
                    </a:lnTo>
                    <a:lnTo>
                      <a:pt x="4600" y="1374"/>
                    </a:lnTo>
                    <a:lnTo>
                      <a:pt x="4601" y="1377"/>
                    </a:lnTo>
                    <a:lnTo>
                      <a:pt x="4603" y="1382"/>
                    </a:lnTo>
                    <a:lnTo>
                      <a:pt x="4603" y="1388"/>
                    </a:lnTo>
                    <a:lnTo>
                      <a:pt x="4603" y="1393"/>
                    </a:lnTo>
                    <a:lnTo>
                      <a:pt x="4591" y="1407"/>
                    </a:lnTo>
                    <a:lnTo>
                      <a:pt x="4580" y="1424"/>
                    </a:lnTo>
                    <a:lnTo>
                      <a:pt x="4584" y="1435"/>
                    </a:lnTo>
                    <a:lnTo>
                      <a:pt x="4582" y="1438"/>
                    </a:lnTo>
                    <a:lnTo>
                      <a:pt x="4577" y="1442"/>
                    </a:lnTo>
                    <a:lnTo>
                      <a:pt x="4572" y="1443"/>
                    </a:lnTo>
                    <a:lnTo>
                      <a:pt x="4567" y="1445"/>
                    </a:lnTo>
                    <a:lnTo>
                      <a:pt x="4561" y="1449"/>
                    </a:lnTo>
                    <a:lnTo>
                      <a:pt x="4558" y="1450"/>
                    </a:lnTo>
                    <a:lnTo>
                      <a:pt x="4554" y="1456"/>
                    </a:lnTo>
                    <a:lnTo>
                      <a:pt x="4554" y="1461"/>
                    </a:lnTo>
                    <a:lnTo>
                      <a:pt x="4553" y="1466"/>
                    </a:lnTo>
                    <a:lnTo>
                      <a:pt x="4553" y="1471"/>
                    </a:lnTo>
                    <a:lnTo>
                      <a:pt x="4551" y="1478"/>
                    </a:lnTo>
                    <a:lnTo>
                      <a:pt x="4547" y="1482"/>
                    </a:lnTo>
                    <a:lnTo>
                      <a:pt x="4542" y="1485"/>
                    </a:lnTo>
                    <a:lnTo>
                      <a:pt x="4537" y="1489"/>
                    </a:lnTo>
                    <a:lnTo>
                      <a:pt x="4532" y="1492"/>
                    </a:lnTo>
                    <a:lnTo>
                      <a:pt x="4526" y="1497"/>
                    </a:lnTo>
                    <a:lnTo>
                      <a:pt x="4519" y="1497"/>
                    </a:lnTo>
                    <a:lnTo>
                      <a:pt x="4511" y="1491"/>
                    </a:lnTo>
                    <a:lnTo>
                      <a:pt x="4502" y="1485"/>
                    </a:lnTo>
                    <a:lnTo>
                      <a:pt x="4495" y="1480"/>
                    </a:lnTo>
                    <a:lnTo>
                      <a:pt x="4488" y="1470"/>
                    </a:lnTo>
                    <a:lnTo>
                      <a:pt x="4493" y="1466"/>
                    </a:lnTo>
                    <a:lnTo>
                      <a:pt x="4495" y="1461"/>
                    </a:lnTo>
                    <a:lnTo>
                      <a:pt x="4497" y="1457"/>
                    </a:lnTo>
                    <a:lnTo>
                      <a:pt x="4498" y="1452"/>
                    </a:lnTo>
                    <a:lnTo>
                      <a:pt x="4500" y="1447"/>
                    </a:lnTo>
                    <a:lnTo>
                      <a:pt x="4504" y="1443"/>
                    </a:lnTo>
                    <a:lnTo>
                      <a:pt x="4514" y="1440"/>
                    </a:lnTo>
                    <a:lnTo>
                      <a:pt x="4525" y="1438"/>
                    </a:lnTo>
                    <a:lnTo>
                      <a:pt x="4535" y="1435"/>
                    </a:lnTo>
                    <a:lnTo>
                      <a:pt x="4540" y="1429"/>
                    </a:lnTo>
                    <a:lnTo>
                      <a:pt x="4549" y="1417"/>
                    </a:lnTo>
                    <a:lnTo>
                      <a:pt x="4556" y="1403"/>
                    </a:lnTo>
                    <a:lnTo>
                      <a:pt x="4565" y="1389"/>
                    </a:lnTo>
                    <a:lnTo>
                      <a:pt x="4572" y="1375"/>
                    </a:lnTo>
                    <a:lnTo>
                      <a:pt x="4577" y="1367"/>
                    </a:lnTo>
                    <a:close/>
                    <a:moveTo>
                      <a:pt x="4570" y="1239"/>
                    </a:moveTo>
                    <a:lnTo>
                      <a:pt x="4577" y="1239"/>
                    </a:lnTo>
                    <a:lnTo>
                      <a:pt x="4593" y="1255"/>
                    </a:lnTo>
                    <a:lnTo>
                      <a:pt x="4607" y="1269"/>
                    </a:lnTo>
                    <a:lnTo>
                      <a:pt x="4621" y="1285"/>
                    </a:lnTo>
                    <a:lnTo>
                      <a:pt x="4631" y="1305"/>
                    </a:lnTo>
                    <a:lnTo>
                      <a:pt x="4636" y="1305"/>
                    </a:lnTo>
                    <a:lnTo>
                      <a:pt x="4642" y="1305"/>
                    </a:lnTo>
                    <a:lnTo>
                      <a:pt x="4645" y="1305"/>
                    </a:lnTo>
                    <a:lnTo>
                      <a:pt x="4647" y="1305"/>
                    </a:lnTo>
                    <a:lnTo>
                      <a:pt x="4650" y="1305"/>
                    </a:lnTo>
                    <a:lnTo>
                      <a:pt x="4654" y="1302"/>
                    </a:lnTo>
                    <a:lnTo>
                      <a:pt x="4656" y="1299"/>
                    </a:lnTo>
                    <a:lnTo>
                      <a:pt x="4657" y="1293"/>
                    </a:lnTo>
                    <a:lnTo>
                      <a:pt x="4661" y="1293"/>
                    </a:lnTo>
                    <a:lnTo>
                      <a:pt x="4661" y="1316"/>
                    </a:lnTo>
                    <a:lnTo>
                      <a:pt x="4659" y="1321"/>
                    </a:lnTo>
                    <a:lnTo>
                      <a:pt x="4657" y="1326"/>
                    </a:lnTo>
                    <a:lnTo>
                      <a:pt x="4656" y="1332"/>
                    </a:lnTo>
                    <a:lnTo>
                      <a:pt x="4654" y="1335"/>
                    </a:lnTo>
                    <a:lnTo>
                      <a:pt x="4642" y="1335"/>
                    </a:lnTo>
                    <a:lnTo>
                      <a:pt x="4642" y="1347"/>
                    </a:lnTo>
                    <a:lnTo>
                      <a:pt x="4631" y="1358"/>
                    </a:lnTo>
                    <a:lnTo>
                      <a:pt x="4622" y="1368"/>
                    </a:lnTo>
                    <a:lnTo>
                      <a:pt x="4612" y="1379"/>
                    </a:lnTo>
                    <a:lnTo>
                      <a:pt x="4612" y="1374"/>
                    </a:lnTo>
                    <a:lnTo>
                      <a:pt x="4610" y="1370"/>
                    </a:lnTo>
                    <a:lnTo>
                      <a:pt x="4610" y="1367"/>
                    </a:lnTo>
                    <a:lnTo>
                      <a:pt x="4610" y="1361"/>
                    </a:lnTo>
                    <a:lnTo>
                      <a:pt x="4612" y="1358"/>
                    </a:lnTo>
                    <a:lnTo>
                      <a:pt x="4612" y="1354"/>
                    </a:lnTo>
                    <a:lnTo>
                      <a:pt x="4612" y="1351"/>
                    </a:lnTo>
                    <a:lnTo>
                      <a:pt x="4610" y="1349"/>
                    </a:lnTo>
                    <a:lnTo>
                      <a:pt x="4607" y="1347"/>
                    </a:lnTo>
                    <a:lnTo>
                      <a:pt x="4603" y="1346"/>
                    </a:lnTo>
                    <a:lnTo>
                      <a:pt x="4600" y="1344"/>
                    </a:lnTo>
                    <a:lnTo>
                      <a:pt x="4596" y="1342"/>
                    </a:lnTo>
                    <a:lnTo>
                      <a:pt x="4593" y="1340"/>
                    </a:lnTo>
                    <a:lnTo>
                      <a:pt x="4591" y="1339"/>
                    </a:lnTo>
                    <a:lnTo>
                      <a:pt x="4591" y="1337"/>
                    </a:lnTo>
                    <a:lnTo>
                      <a:pt x="4593" y="1335"/>
                    </a:lnTo>
                    <a:lnTo>
                      <a:pt x="4596" y="1330"/>
                    </a:lnTo>
                    <a:lnTo>
                      <a:pt x="4601" y="1326"/>
                    </a:lnTo>
                    <a:lnTo>
                      <a:pt x="4607" y="1321"/>
                    </a:lnTo>
                    <a:lnTo>
                      <a:pt x="4612" y="1316"/>
                    </a:lnTo>
                    <a:lnTo>
                      <a:pt x="4605" y="1309"/>
                    </a:lnTo>
                    <a:lnTo>
                      <a:pt x="4598" y="1297"/>
                    </a:lnTo>
                    <a:lnTo>
                      <a:pt x="4587" y="1279"/>
                    </a:lnTo>
                    <a:lnTo>
                      <a:pt x="4579" y="1264"/>
                    </a:lnTo>
                    <a:lnTo>
                      <a:pt x="4574" y="1250"/>
                    </a:lnTo>
                    <a:lnTo>
                      <a:pt x="4570" y="1239"/>
                    </a:lnTo>
                    <a:close/>
                    <a:moveTo>
                      <a:pt x="4507" y="1056"/>
                    </a:moveTo>
                    <a:lnTo>
                      <a:pt x="4516" y="1056"/>
                    </a:lnTo>
                    <a:lnTo>
                      <a:pt x="4532" y="1068"/>
                    </a:lnTo>
                    <a:lnTo>
                      <a:pt x="4551" y="1079"/>
                    </a:lnTo>
                    <a:lnTo>
                      <a:pt x="4551" y="1089"/>
                    </a:lnTo>
                    <a:lnTo>
                      <a:pt x="4539" y="1089"/>
                    </a:lnTo>
                    <a:lnTo>
                      <a:pt x="4530" y="1082"/>
                    </a:lnTo>
                    <a:lnTo>
                      <a:pt x="4521" y="1075"/>
                    </a:lnTo>
                    <a:lnTo>
                      <a:pt x="4514" y="1066"/>
                    </a:lnTo>
                    <a:lnTo>
                      <a:pt x="4507" y="1056"/>
                    </a:lnTo>
                    <a:close/>
                    <a:moveTo>
                      <a:pt x="4692" y="995"/>
                    </a:moveTo>
                    <a:lnTo>
                      <a:pt x="4696" y="995"/>
                    </a:lnTo>
                    <a:lnTo>
                      <a:pt x="4699" y="997"/>
                    </a:lnTo>
                    <a:lnTo>
                      <a:pt x="4699" y="997"/>
                    </a:lnTo>
                    <a:lnTo>
                      <a:pt x="4701" y="998"/>
                    </a:lnTo>
                    <a:lnTo>
                      <a:pt x="4701" y="1000"/>
                    </a:lnTo>
                    <a:lnTo>
                      <a:pt x="4703" y="1002"/>
                    </a:lnTo>
                    <a:lnTo>
                      <a:pt x="4704" y="1005"/>
                    </a:lnTo>
                    <a:lnTo>
                      <a:pt x="4708" y="1011"/>
                    </a:lnTo>
                    <a:lnTo>
                      <a:pt x="4710" y="1017"/>
                    </a:lnTo>
                    <a:lnTo>
                      <a:pt x="4711" y="1024"/>
                    </a:lnTo>
                    <a:lnTo>
                      <a:pt x="4704" y="1024"/>
                    </a:lnTo>
                    <a:lnTo>
                      <a:pt x="4704" y="1017"/>
                    </a:lnTo>
                    <a:lnTo>
                      <a:pt x="4699" y="1014"/>
                    </a:lnTo>
                    <a:lnTo>
                      <a:pt x="4697" y="1009"/>
                    </a:lnTo>
                    <a:lnTo>
                      <a:pt x="4696" y="1005"/>
                    </a:lnTo>
                    <a:lnTo>
                      <a:pt x="4694" y="1000"/>
                    </a:lnTo>
                    <a:lnTo>
                      <a:pt x="4692" y="995"/>
                    </a:lnTo>
                    <a:close/>
                    <a:moveTo>
                      <a:pt x="4532" y="974"/>
                    </a:moveTo>
                    <a:lnTo>
                      <a:pt x="4535" y="974"/>
                    </a:lnTo>
                    <a:lnTo>
                      <a:pt x="4537" y="976"/>
                    </a:lnTo>
                    <a:lnTo>
                      <a:pt x="4537" y="977"/>
                    </a:lnTo>
                    <a:lnTo>
                      <a:pt x="4539" y="977"/>
                    </a:lnTo>
                    <a:lnTo>
                      <a:pt x="4540" y="977"/>
                    </a:lnTo>
                    <a:lnTo>
                      <a:pt x="4542" y="979"/>
                    </a:lnTo>
                    <a:lnTo>
                      <a:pt x="4544" y="984"/>
                    </a:lnTo>
                    <a:lnTo>
                      <a:pt x="4544" y="990"/>
                    </a:lnTo>
                    <a:lnTo>
                      <a:pt x="4546" y="993"/>
                    </a:lnTo>
                    <a:lnTo>
                      <a:pt x="4547" y="997"/>
                    </a:lnTo>
                    <a:lnTo>
                      <a:pt x="4549" y="1000"/>
                    </a:lnTo>
                    <a:lnTo>
                      <a:pt x="4551" y="1005"/>
                    </a:lnTo>
                    <a:lnTo>
                      <a:pt x="4539" y="1005"/>
                    </a:lnTo>
                    <a:lnTo>
                      <a:pt x="4537" y="997"/>
                    </a:lnTo>
                    <a:lnTo>
                      <a:pt x="4533" y="991"/>
                    </a:lnTo>
                    <a:lnTo>
                      <a:pt x="4532" y="984"/>
                    </a:lnTo>
                    <a:lnTo>
                      <a:pt x="4532" y="974"/>
                    </a:lnTo>
                    <a:close/>
                    <a:moveTo>
                      <a:pt x="2907" y="967"/>
                    </a:moveTo>
                    <a:lnTo>
                      <a:pt x="2907" y="974"/>
                    </a:lnTo>
                    <a:lnTo>
                      <a:pt x="2915" y="993"/>
                    </a:lnTo>
                    <a:lnTo>
                      <a:pt x="2915" y="1014"/>
                    </a:lnTo>
                    <a:lnTo>
                      <a:pt x="2910" y="1033"/>
                    </a:lnTo>
                    <a:lnTo>
                      <a:pt x="2901" y="1052"/>
                    </a:lnTo>
                    <a:lnTo>
                      <a:pt x="2891" y="1070"/>
                    </a:lnTo>
                    <a:lnTo>
                      <a:pt x="2882" y="1087"/>
                    </a:lnTo>
                    <a:lnTo>
                      <a:pt x="2875" y="1101"/>
                    </a:lnTo>
                    <a:lnTo>
                      <a:pt x="2872" y="1119"/>
                    </a:lnTo>
                    <a:lnTo>
                      <a:pt x="2870" y="1134"/>
                    </a:lnTo>
                    <a:lnTo>
                      <a:pt x="2868" y="1147"/>
                    </a:lnTo>
                    <a:lnTo>
                      <a:pt x="2861" y="1157"/>
                    </a:lnTo>
                    <a:lnTo>
                      <a:pt x="2849" y="1166"/>
                    </a:lnTo>
                    <a:lnTo>
                      <a:pt x="2849" y="1162"/>
                    </a:lnTo>
                    <a:lnTo>
                      <a:pt x="2842" y="1161"/>
                    </a:lnTo>
                    <a:lnTo>
                      <a:pt x="2837" y="1159"/>
                    </a:lnTo>
                    <a:lnTo>
                      <a:pt x="2832" y="1155"/>
                    </a:lnTo>
                    <a:lnTo>
                      <a:pt x="2828" y="1150"/>
                    </a:lnTo>
                    <a:lnTo>
                      <a:pt x="2826" y="1143"/>
                    </a:lnTo>
                    <a:lnTo>
                      <a:pt x="2819" y="1129"/>
                    </a:lnTo>
                    <a:lnTo>
                      <a:pt x="2818" y="1115"/>
                    </a:lnTo>
                    <a:lnTo>
                      <a:pt x="2823" y="1103"/>
                    </a:lnTo>
                    <a:lnTo>
                      <a:pt x="2828" y="1089"/>
                    </a:lnTo>
                    <a:lnTo>
                      <a:pt x="2833" y="1075"/>
                    </a:lnTo>
                    <a:lnTo>
                      <a:pt x="2833" y="1066"/>
                    </a:lnTo>
                    <a:lnTo>
                      <a:pt x="2832" y="1052"/>
                    </a:lnTo>
                    <a:lnTo>
                      <a:pt x="2830" y="1038"/>
                    </a:lnTo>
                    <a:lnTo>
                      <a:pt x="2830" y="1024"/>
                    </a:lnTo>
                    <a:lnTo>
                      <a:pt x="2849" y="1024"/>
                    </a:lnTo>
                    <a:lnTo>
                      <a:pt x="2854" y="1016"/>
                    </a:lnTo>
                    <a:lnTo>
                      <a:pt x="2865" y="1005"/>
                    </a:lnTo>
                    <a:lnTo>
                      <a:pt x="2875" y="993"/>
                    </a:lnTo>
                    <a:lnTo>
                      <a:pt x="2887" y="981"/>
                    </a:lnTo>
                    <a:lnTo>
                      <a:pt x="2898" y="972"/>
                    </a:lnTo>
                    <a:lnTo>
                      <a:pt x="2907" y="967"/>
                    </a:lnTo>
                    <a:close/>
                    <a:moveTo>
                      <a:pt x="4455" y="913"/>
                    </a:moveTo>
                    <a:lnTo>
                      <a:pt x="4469" y="918"/>
                    </a:lnTo>
                    <a:lnTo>
                      <a:pt x="4469" y="925"/>
                    </a:lnTo>
                    <a:lnTo>
                      <a:pt x="4458" y="925"/>
                    </a:lnTo>
                    <a:lnTo>
                      <a:pt x="4458" y="921"/>
                    </a:lnTo>
                    <a:lnTo>
                      <a:pt x="4457" y="920"/>
                    </a:lnTo>
                    <a:lnTo>
                      <a:pt x="4457" y="918"/>
                    </a:lnTo>
                    <a:lnTo>
                      <a:pt x="4455" y="918"/>
                    </a:lnTo>
                    <a:lnTo>
                      <a:pt x="4455" y="916"/>
                    </a:lnTo>
                    <a:lnTo>
                      <a:pt x="4455" y="913"/>
                    </a:lnTo>
                    <a:close/>
                    <a:moveTo>
                      <a:pt x="4205" y="909"/>
                    </a:moveTo>
                    <a:lnTo>
                      <a:pt x="4209" y="909"/>
                    </a:lnTo>
                    <a:lnTo>
                      <a:pt x="4210" y="918"/>
                    </a:lnTo>
                    <a:lnTo>
                      <a:pt x="4212" y="930"/>
                    </a:lnTo>
                    <a:lnTo>
                      <a:pt x="4217" y="944"/>
                    </a:lnTo>
                    <a:lnTo>
                      <a:pt x="4221" y="956"/>
                    </a:lnTo>
                    <a:lnTo>
                      <a:pt x="4224" y="963"/>
                    </a:lnTo>
                    <a:lnTo>
                      <a:pt x="4226" y="965"/>
                    </a:lnTo>
                    <a:lnTo>
                      <a:pt x="4231" y="967"/>
                    </a:lnTo>
                    <a:lnTo>
                      <a:pt x="4235" y="967"/>
                    </a:lnTo>
                    <a:lnTo>
                      <a:pt x="4240" y="969"/>
                    </a:lnTo>
                    <a:lnTo>
                      <a:pt x="4244" y="969"/>
                    </a:lnTo>
                    <a:lnTo>
                      <a:pt x="4247" y="970"/>
                    </a:lnTo>
                    <a:lnTo>
                      <a:pt x="4247" y="976"/>
                    </a:lnTo>
                    <a:lnTo>
                      <a:pt x="4251" y="988"/>
                    </a:lnTo>
                    <a:lnTo>
                      <a:pt x="4254" y="1002"/>
                    </a:lnTo>
                    <a:lnTo>
                      <a:pt x="4259" y="1019"/>
                    </a:lnTo>
                    <a:lnTo>
                      <a:pt x="4263" y="1031"/>
                    </a:lnTo>
                    <a:lnTo>
                      <a:pt x="4266" y="1040"/>
                    </a:lnTo>
                    <a:lnTo>
                      <a:pt x="4275" y="1040"/>
                    </a:lnTo>
                    <a:lnTo>
                      <a:pt x="4280" y="1042"/>
                    </a:lnTo>
                    <a:lnTo>
                      <a:pt x="4286" y="1044"/>
                    </a:lnTo>
                    <a:lnTo>
                      <a:pt x="4289" y="1047"/>
                    </a:lnTo>
                    <a:lnTo>
                      <a:pt x="4292" y="1052"/>
                    </a:lnTo>
                    <a:lnTo>
                      <a:pt x="4301" y="1065"/>
                    </a:lnTo>
                    <a:lnTo>
                      <a:pt x="4305" y="1082"/>
                    </a:lnTo>
                    <a:lnTo>
                      <a:pt x="4324" y="1082"/>
                    </a:lnTo>
                    <a:lnTo>
                      <a:pt x="4331" y="1100"/>
                    </a:lnTo>
                    <a:lnTo>
                      <a:pt x="4341" y="1112"/>
                    </a:lnTo>
                    <a:lnTo>
                      <a:pt x="4350" y="1124"/>
                    </a:lnTo>
                    <a:lnTo>
                      <a:pt x="4359" y="1140"/>
                    </a:lnTo>
                    <a:lnTo>
                      <a:pt x="4362" y="1166"/>
                    </a:lnTo>
                    <a:lnTo>
                      <a:pt x="4361" y="1187"/>
                    </a:lnTo>
                    <a:lnTo>
                      <a:pt x="4355" y="1208"/>
                    </a:lnTo>
                    <a:lnTo>
                      <a:pt x="4347" y="1227"/>
                    </a:lnTo>
                    <a:lnTo>
                      <a:pt x="4338" y="1248"/>
                    </a:lnTo>
                    <a:lnTo>
                      <a:pt x="4327" y="1271"/>
                    </a:lnTo>
                    <a:lnTo>
                      <a:pt x="4324" y="1285"/>
                    </a:lnTo>
                    <a:lnTo>
                      <a:pt x="4319" y="1299"/>
                    </a:lnTo>
                    <a:lnTo>
                      <a:pt x="4315" y="1314"/>
                    </a:lnTo>
                    <a:lnTo>
                      <a:pt x="4310" y="1326"/>
                    </a:lnTo>
                    <a:lnTo>
                      <a:pt x="4301" y="1335"/>
                    </a:lnTo>
                    <a:lnTo>
                      <a:pt x="4291" y="1340"/>
                    </a:lnTo>
                    <a:lnTo>
                      <a:pt x="4279" y="1346"/>
                    </a:lnTo>
                    <a:lnTo>
                      <a:pt x="4266" y="1351"/>
                    </a:lnTo>
                    <a:lnTo>
                      <a:pt x="4258" y="1354"/>
                    </a:lnTo>
                    <a:lnTo>
                      <a:pt x="4247" y="1346"/>
                    </a:lnTo>
                    <a:lnTo>
                      <a:pt x="4235" y="1335"/>
                    </a:lnTo>
                    <a:lnTo>
                      <a:pt x="4226" y="1342"/>
                    </a:lnTo>
                    <a:lnTo>
                      <a:pt x="4216" y="1346"/>
                    </a:lnTo>
                    <a:lnTo>
                      <a:pt x="4203" y="1344"/>
                    </a:lnTo>
                    <a:lnTo>
                      <a:pt x="4190" y="1342"/>
                    </a:lnTo>
                    <a:lnTo>
                      <a:pt x="4174" y="1340"/>
                    </a:lnTo>
                    <a:lnTo>
                      <a:pt x="4167" y="1305"/>
                    </a:lnTo>
                    <a:lnTo>
                      <a:pt x="4162" y="1304"/>
                    </a:lnTo>
                    <a:lnTo>
                      <a:pt x="4156" y="1302"/>
                    </a:lnTo>
                    <a:lnTo>
                      <a:pt x="4151" y="1300"/>
                    </a:lnTo>
                    <a:lnTo>
                      <a:pt x="4148" y="1297"/>
                    </a:lnTo>
                    <a:lnTo>
                      <a:pt x="4144" y="1295"/>
                    </a:lnTo>
                    <a:lnTo>
                      <a:pt x="4142" y="1293"/>
                    </a:lnTo>
                    <a:lnTo>
                      <a:pt x="4142" y="1292"/>
                    </a:lnTo>
                    <a:lnTo>
                      <a:pt x="4144" y="1290"/>
                    </a:lnTo>
                    <a:lnTo>
                      <a:pt x="4144" y="1288"/>
                    </a:lnTo>
                    <a:lnTo>
                      <a:pt x="4144" y="1286"/>
                    </a:lnTo>
                    <a:lnTo>
                      <a:pt x="4142" y="1285"/>
                    </a:lnTo>
                    <a:lnTo>
                      <a:pt x="4141" y="1283"/>
                    </a:lnTo>
                    <a:lnTo>
                      <a:pt x="4135" y="1281"/>
                    </a:lnTo>
                    <a:lnTo>
                      <a:pt x="4134" y="1283"/>
                    </a:lnTo>
                    <a:lnTo>
                      <a:pt x="4134" y="1285"/>
                    </a:lnTo>
                    <a:lnTo>
                      <a:pt x="4134" y="1285"/>
                    </a:lnTo>
                    <a:lnTo>
                      <a:pt x="4132" y="1286"/>
                    </a:lnTo>
                    <a:lnTo>
                      <a:pt x="4130" y="1286"/>
                    </a:lnTo>
                    <a:lnTo>
                      <a:pt x="4128" y="1286"/>
                    </a:lnTo>
                    <a:lnTo>
                      <a:pt x="4128" y="1281"/>
                    </a:lnTo>
                    <a:lnTo>
                      <a:pt x="4123" y="1281"/>
                    </a:lnTo>
                    <a:lnTo>
                      <a:pt x="4123" y="1278"/>
                    </a:lnTo>
                    <a:lnTo>
                      <a:pt x="4130" y="1274"/>
                    </a:lnTo>
                    <a:lnTo>
                      <a:pt x="4135" y="1269"/>
                    </a:lnTo>
                    <a:lnTo>
                      <a:pt x="4139" y="1264"/>
                    </a:lnTo>
                    <a:lnTo>
                      <a:pt x="4135" y="1264"/>
                    </a:lnTo>
                    <a:lnTo>
                      <a:pt x="4135" y="1258"/>
                    </a:lnTo>
                    <a:lnTo>
                      <a:pt x="4127" y="1267"/>
                    </a:lnTo>
                    <a:lnTo>
                      <a:pt x="4118" y="1272"/>
                    </a:lnTo>
                    <a:lnTo>
                      <a:pt x="4104" y="1278"/>
                    </a:lnTo>
                    <a:lnTo>
                      <a:pt x="4099" y="1267"/>
                    </a:lnTo>
                    <a:lnTo>
                      <a:pt x="4092" y="1257"/>
                    </a:lnTo>
                    <a:lnTo>
                      <a:pt x="4083" y="1248"/>
                    </a:lnTo>
                    <a:lnTo>
                      <a:pt x="4071" y="1241"/>
                    </a:lnTo>
                    <a:lnTo>
                      <a:pt x="4055" y="1239"/>
                    </a:lnTo>
                    <a:lnTo>
                      <a:pt x="4045" y="1236"/>
                    </a:lnTo>
                    <a:lnTo>
                      <a:pt x="4031" y="1234"/>
                    </a:lnTo>
                    <a:lnTo>
                      <a:pt x="4011" y="1236"/>
                    </a:lnTo>
                    <a:lnTo>
                      <a:pt x="3992" y="1237"/>
                    </a:lnTo>
                    <a:lnTo>
                      <a:pt x="3973" y="1241"/>
                    </a:lnTo>
                    <a:lnTo>
                      <a:pt x="3956" y="1244"/>
                    </a:lnTo>
                    <a:lnTo>
                      <a:pt x="3943" y="1248"/>
                    </a:lnTo>
                    <a:lnTo>
                      <a:pt x="3936" y="1271"/>
                    </a:lnTo>
                    <a:lnTo>
                      <a:pt x="3919" y="1271"/>
                    </a:lnTo>
                    <a:lnTo>
                      <a:pt x="3903" y="1269"/>
                    </a:lnTo>
                    <a:lnTo>
                      <a:pt x="3886" y="1271"/>
                    </a:lnTo>
                    <a:lnTo>
                      <a:pt x="3874" y="1274"/>
                    </a:lnTo>
                    <a:lnTo>
                      <a:pt x="3861" y="1279"/>
                    </a:lnTo>
                    <a:lnTo>
                      <a:pt x="3851" y="1285"/>
                    </a:lnTo>
                    <a:lnTo>
                      <a:pt x="3839" y="1286"/>
                    </a:lnTo>
                    <a:lnTo>
                      <a:pt x="3825" y="1286"/>
                    </a:lnTo>
                    <a:lnTo>
                      <a:pt x="3821" y="1279"/>
                    </a:lnTo>
                    <a:lnTo>
                      <a:pt x="3818" y="1274"/>
                    </a:lnTo>
                    <a:lnTo>
                      <a:pt x="3812" y="1269"/>
                    </a:lnTo>
                    <a:lnTo>
                      <a:pt x="3809" y="1264"/>
                    </a:lnTo>
                    <a:lnTo>
                      <a:pt x="3818" y="1251"/>
                    </a:lnTo>
                    <a:lnTo>
                      <a:pt x="3819" y="1236"/>
                    </a:lnTo>
                    <a:lnTo>
                      <a:pt x="3818" y="1218"/>
                    </a:lnTo>
                    <a:lnTo>
                      <a:pt x="3811" y="1201"/>
                    </a:lnTo>
                    <a:lnTo>
                      <a:pt x="3804" y="1182"/>
                    </a:lnTo>
                    <a:lnTo>
                      <a:pt x="3795" y="1164"/>
                    </a:lnTo>
                    <a:lnTo>
                      <a:pt x="3790" y="1148"/>
                    </a:lnTo>
                    <a:lnTo>
                      <a:pt x="3786" y="1136"/>
                    </a:lnTo>
                    <a:lnTo>
                      <a:pt x="3790" y="1136"/>
                    </a:lnTo>
                    <a:lnTo>
                      <a:pt x="3793" y="1138"/>
                    </a:lnTo>
                    <a:lnTo>
                      <a:pt x="3795" y="1138"/>
                    </a:lnTo>
                    <a:lnTo>
                      <a:pt x="3797" y="1140"/>
                    </a:lnTo>
                    <a:lnTo>
                      <a:pt x="3797" y="1140"/>
                    </a:lnTo>
                    <a:lnTo>
                      <a:pt x="3799" y="1138"/>
                    </a:lnTo>
                    <a:lnTo>
                      <a:pt x="3800" y="1136"/>
                    </a:lnTo>
                    <a:lnTo>
                      <a:pt x="3802" y="1133"/>
                    </a:lnTo>
                    <a:lnTo>
                      <a:pt x="3793" y="1124"/>
                    </a:lnTo>
                    <a:lnTo>
                      <a:pt x="3790" y="1113"/>
                    </a:lnTo>
                    <a:lnTo>
                      <a:pt x="3786" y="1101"/>
                    </a:lnTo>
                    <a:lnTo>
                      <a:pt x="3795" y="1091"/>
                    </a:lnTo>
                    <a:lnTo>
                      <a:pt x="3802" y="1080"/>
                    </a:lnTo>
                    <a:lnTo>
                      <a:pt x="3809" y="1070"/>
                    </a:lnTo>
                    <a:lnTo>
                      <a:pt x="3819" y="1061"/>
                    </a:lnTo>
                    <a:lnTo>
                      <a:pt x="3832" y="1056"/>
                    </a:lnTo>
                    <a:lnTo>
                      <a:pt x="3840" y="1056"/>
                    </a:lnTo>
                    <a:lnTo>
                      <a:pt x="3854" y="1054"/>
                    </a:lnTo>
                    <a:lnTo>
                      <a:pt x="3872" y="1051"/>
                    </a:lnTo>
                    <a:lnTo>
                      <a:pt x="3888" y="1047"/>
                    </a:lnTo>
                    <a:lnTo>
                      <a:pt x="3902" y="1044"/>
                    </a:lnTo>
                    <a:lnTo>
                      <a:pt x="3907" y="1031"/>
                    </a:lnTo>
                    <a:lnTo>
                      <a:pt x="3915" y="1017"/>
                    </a:lnTo>
                    <a:lnTo>
                      <a:pt x="3926" y="1007"/>
                    </a:lnTo>
                    <a:lnTo>
                      <a:pt x="3940" y="1002"/>
                    </a:lnTo>
                    <a:lnTo>
                      <a:pt x="3940" y="990"/>
                    </a:lnTo>
                    <a:lnTo>
                      <a:pt x="3947" y="986"/>
                    </a:lnTo>
                    <a:lnTo>
                      <a:pt x="3956" y="977"/>
                    </a:lnTo>
                    <a:lnTo>
                      <a:pt x="3966" y="969"/>
                    </a:lnTo>
                    <a:lnTo>
                      <a:pt x="3977" y="962"/>
                    </a:lnTo>
                    <a:lnTo>
                      <a:pt x="3987" y="956"/>
                    </a:lnTo>
                    <a:lnTo>
                      <a:pt x="3994" y="960"/>
                    </a:lnTo>
                    <a:lnTo>
                      <a:pt x="3996" y="962"/>
                    </a:lnTo>
                    <a:lnTo>
                      <a:pt x="3996" y="965"/>
                    </a:lnTo>
                    <a:lnTo>
                      <a:pt x="3996" y="969"/>
                    </a:lnTo>
                    <a:lnTo>
                      <a:pt x="3998" y="974"/>
                    </a:lnTo>
                    <a:lnTo>
                      <a:pt x="4003" y="976"/>
                    </a:lnTo>
                    <a:lnTo>
                      <a:pt x="4008" y="976"/>
                    </a:lnTo>
                    <a:lnTo>
                      <a:pt x="4011" y="977"/>
                    </a:lnTo>
                    <a:lnTo>
                      <a:pt x="4017" y="979"/>
                    </a:lnTo>
                    <a:lnTo>
                      <a:pt x="4020" y="963"/>
                    </a:lnTo>
                    <a:lnTo>
                      <a:pt x="4025" y="955"/>
                    </a:lnTo>
                    <a:lnTo>
                      <a:pt x="4032" y="949"/>
                    </a:lnTo>
                    <a:lnTo>
                      <a:pt x="4041" y="944"/>
                    </a:lnTo>
                    <a:lnTo>
                      <a:pt x="4050" y="941"/>
                    </a:lnTo>
                    <a:lnTo>
                      <a:pt x="4059" y="932"/>
                    </a:lnTo>
                    <a:lnTo>
                      <a:pt x="4055" y="930"/>
                    </a:lnTo>
                    <a:lnTo>
                      <a:pt x="4055" y="928"/>
                    </a:lnTo>
                    <a:lnTo>
                      <a:pt x="4053" y="927"/>
                    </a:lnTo>
                    <a:lnTo>
                      <a:pt x="4052" y="925"/>
                    </a:lnTo>
                    <a:lnTo>
                      <a:pt x="4066" y="925"/>
                    </a:lnTo>
                    <a:lnTo>
                      <a:pt x="4080" y="932"/>
                    </a:lnTo>
                    <a:lnTo>
                      <a:pt x="4095" y="934"/>
                    </a:lnTo>
                    <a:lnTo>
                      <a:pt x="4111" y="934"/>
                    </a:lnTo>
                    <a:lnTo>
                      <a:pt x="4128" y="932"/>
                    </a:lnTo>
                    <a:lnTo>
                      <a:pt x="4128" y="941"/>
                    </a:lnTo>
                    <a:lnTo>
                      <a:pt x="4116" y="956"/>
                    </a:lnTo>
                    <a:lnTo>
                      <a:pt x="4109" y="979"/>
                    </a:lnTo>
                    <a:lnTo>
                      <a:pt x="4121" y="986"/>
                    </a:lnTo>
                    <a:lnTo>
                      <a:pt x="4137" y="995"/>
                    </a:lnTo>
                    <a:lnTo>
                      <a:pt x="4153" y="1004"/>
                    </a:lnTo>
                    <a:lnTo>
                      <a:pt x="4169" y="1009"/>
                    </a:lnTo>
                    <a:lnTo>
                      <a:pt x="4181" y="1009"/>
                    </a:lnTo>
                    <a:lnTo>
                      <a:pt x="4190" y="995"/>
                    </a:lnTo>
                    <a:lnTo>
                      <a:pt x="4195" y="972"/>
                    </a:lnTo>
                    <a:lnTo>
                      <a:pt x="4196" y="949"/>
                    </a:lnTo>
                    <a:lnTo>
                      <a:pt x="4200" y="927"/>
                    </a:lnTo>
                    <a:lnTo>
                      <a:pt x="4205" y="909"/>
                    </a:lnTo>
                    <a:close/>
                    <a:moveTo>
                      <a:pt x="4439" y="897"/>
                    </a:moveTo>
                    <a:lnTo>
                      <a:pt x="4443" y="901"/>
                    </a:lnTo>
                    <a:lnTo>
                      <a:pt x="4446" y="904"/>
                    </a:lnTo>
                    <a:lnTo>
                      <a:pt x="4450" y="906"/>
                    </a:lnTo>
                    <a:lnTo>
                      <a:pt x="4450" y="913"/>
                    </a:lnTo>
                    <a:lnTo>
                      <a:pt x="4443" y="913"/>
                    </a:lnTo>
                    <a:lnTo>
                      <a:pt x="4441" y="913"/>
                    </a:lnTo>
                    <a:lnTo>
                      <a:pt x="4439" y="911"/>
                    </a:lnTo>
                    <a:lnTo>
                      <a:pt x="4437" y="911"/>
                    </a:lnTo>
                    <a:lnTo>
                      <a:pt x="4436" y="911"/>
                    </a:lnTo>
                    <a:lnTo>
                      <a:pt x="4430" y="909"/>
                    </a:lnTo>
                    <a:lnTo>
                      <a:pt x="4432" y="906"/>
                    </a:lnTo>
                    <a:lnTo>
                      <a:pt x="4432" y="902"/>
                    </a:lnTo>
                    <a:lnTo>
                      <a:pt x="4432" y="902"/>
                    </a:lnTo>
                    <a:lnTo>
                      <a:pt x="4432" y="901"/>
                    </a:lnTo>
                    <a:lnTo>
                      <a:pt x="4434" y="901"/>
                    </a:lnTo>
                    <a:lnTo>
                      <a:pt x="4436" y="901"/>
                    </a:lnTo>
                    <a:lnTo>
                      <a:pt x="4439" y="897"/>
                    </a:lnTo>
                    <a:close/>
                    <a:moveTo>
                      <a:pt x="3867" y="897"/>
                    </a:moveTo>
                    <a:lnTo>
                      <a:pt x="3874" y="899"/>
                    </a:lnTo>
                    <a:lnTo>
                      <a:pt x="3879" y="899"/>
                    </a:lnTo>
                    <a:lnTo>
                      <a:pt x="3884" y="899"/>
                    </a:lnTo>
                    <a:lnTo>
                      <a:pt x="3888" y="901"/>
                    </a:lnTo>
                    <a:lnTo>
                      <a:pt x="3893" y="902"/>
                    </a:lnTo>
                    <a:lnTo>
                      <a:pt x="3893" y="909"/>
                    </a:lnTo>
                    <a:lnTo>
                      <a:pt x="3889" y="909"/>
                    </a:lnTo>
                    <a:lnTo>
                      <a:pt x="3889" y="913"/>
                    </a:lnTo>
                    <a:lnTo>
                      <a:pt x="3884" y="911"/>
                    </a:lnTo>
                    <a:lnTo>
                      <a:pt x="3879" y="909"/>
                    </a:lnTo>
                    <a:lnTo>
                      <a:pt x="3874" y="906"/>
                    </a:lnTo>
                    <a:lnTo>
                      <a:pt x="3870" y="902"/>
                    </a:lnTo>
                    <a:lnTo>
                      <a:pt x="3867" y="897"/>
                    </a:lnTo>
                    <a:close/>
                    <a:moveTo>
                      <a:pt x="4443" y="887"/>
                    </a:moveTo>
                    <a:lnTo>
                      <a:pt x="4455" y="887"/>
                    </a:lnTo>
                    <a:lnTo>
                      <a:pt x="4462" y="909"/>
                    </a:lnTo>
                    <a:lnTo>
                      <a:pt x="4455" y="909"/>
                    </a:lnTo>
                    <a:lnTo>
                      <a:pt x="4455" y="906"/>
                    </a:lnTo>
                    <a:lnTo>
                      <a:pt x="4450" y="902"/>
                    </a:lnTo>
                    <a:lnTo>
                      <a:pt x="4448" y="899"/>
                    </a:lnTo>
                    <a:lnTo>
                      <a:pt x="4446" y="895"/>
                    </a:lnTo>
                    <a:lnTo>
                      <a:pt x="4444" y="892"/>
                    </a:lnTo>
                    <a:lnTo>
                      <a:pt x="4443" y="887"/>
                    </a:lnTo>
                    <a:close/>
                    <a:moveTo>
                      <a:pt x="3963" y="883"/>
                    </a:moveTo>
                    <a:lnTo>
                      <a:pt x="3982" y="883"/>
                    </a:lnTo>
                    <a:lnTo>
                      <a:pt x="3982" y="887"/>
                    </a:lnTo>
                    <a:lnTo>
                      <a:pt x="3978" y="887"/>
                    </a:lnTo>
                    <a:lnTo>
                      <a:pt x="3966" y="895"/>
                    </a:lnTo>
                    <a:lnTo>
                      <a:pt x="3952" y="904"/>
                    </a:lnTo>
                    <a:lnTo>
                      <a:pt x="3940" y="913"/>
                    </a:lnTo>
                    <a:lnTo>
                      <a:pt x="3936" y="913"/>
                    </a:lnTo>
                    <a:lnTo>
                      <a:pt x="3935" y="911"/>
                    </a:lnTo>
                    <a:lnTo>
                      <a:pt x="3935" y="911"/>
                    </a:lnTo>
                    <a:lnTo>
                      <a:pt x="3933" y="911"/>
                    </a:lnTo>
                    <a:lnTo>
                      <a:pt x="3931" y="909"/>
                    </a:lnTo>
                    <a:lnTo>
                      <a:pt x="3928" y="909"/>
                    </a:lnTo>
                    <a:lnTo>
                      <a:pt x="3928" y="906"/>
                    </a:lnTo>
                    <a:lnTo>
                      <a:pt x="3945" y="895"/>
                    </a:lnTo>
                    <a:lnTo>
                      <a:pt x="3963" y="883"/>
                    </a:lnTo>
                    <a:close/>
                    <a:moveTo>
                      <a:pt x="3917" y="878"/>
                    </a:moveTo>
                    <a:lnTo>
                      <a:pt x="3921" y="881"/>
                    </a:lnTo>
                    <a:lnTo>
                      <a:pt x="3922" y="881"/>
                    </a:lnTo>
                    <a:lnTo>
                      <a:pt x="3922" y="881"/>
                    </a:lnTo>
                    <a:lnTo>
                      <a:pt x="3922" y="883"/>
                    </a:lnTo>
                    <a:lnTo>
                      <a:pt x="3922" y="883"/>
                    </a:lnTo>
                    <a:lnTo>
                      <a:pt x="3922" y="887"/>
                    </a:lnTo>
                    <a:lnTo>
                      <a:pt x="3924" y="890"/>
                    </a:lnTo>
                    <a:lnTo>
                      <a:pt x="3917" y="890"/>
                    </a:lnTo>
                    <a:lnTo>
                      <a:pt x="3905" y="894"/>
                    </a:lnTo>
                    <a:lnTo>
                      <a:pt x="3891" y="894"/>
                    </a:lnTo>
                    <a:lnTo>
                      <a:pt x="3879" y="890"/>
                    </a:lnTo>
                    <a:lnTo>
                      <a:pt x="3879" y="888"/>
                    </a:lnTo>
                    <a:lnTo>
                      <a:pt x="3881" y="888"/>
                    </a:lnTo>
                    <a:lnTo>
                      <a:pt x="3881" y="888"/>
                    </a:lnTo>
                    <a:lnTo>
                      <a:pt x="3881" y="888"/>
                    </a:lnTo>
                    <a:lnTo>
                      <a:pt x="3881" y="888"/>
                    </a:lnTo>
                    <a:lnTo>
                      <a:pt x="3882" y="887"/>
                    </a:lnTo>
                    <a:lnTo>
                      <a:pt x="3891" y="883"/>
                    </a:lnTo>
                    <a:lnTo>
                      <a:pt x="3900" y="883"/>
                    </a:lnTo>
                    <a:lnTo>
                      <a:pt x="3908" y="883"/>
                    </a:lnTo>
                    <a:lnTo>
                      <a:pt x="3917" y="878"/>
                    </a:lnTo>
                    <a:close/>
                    <a:moveTo>
                      <a:pt x="3851" y="878"/>
                    </a:moveTo>
                    <a:lnTo>
                      <a:pt x="3858" y="880"/>
                    </a:lnTo>
                    <a:lnTo>
                      <a:pt x="3861" y="881"/>
                    </a:lnTo>
                    <a:lnTo>
                      <a:pt x="3865" y="883"/>
                    </a:lnTo>
                    <a:lnTo>
                      <a:pt x="3868" y="887"/>
                    </a:lnTo>
                    <a:lnTo>
                      <a:pt x="3870" y="890"/>
                    </a:lnTo>
                    <a:lnTo>
                      <a:pt x="3867" y="890"/>
                    </a:lnTo>
                    <a:lnTo>
                      <a:pt x="3858" y="894"/>
                    </a:lnTo>
                    <a:lnTo>
                      <a:pt x="3847" y="894"/>
                    </a:lnTo>
                    <a:lnTo>
                      <a:pt x="3835" y="894"/>
                    </a:lnTo>
                    <a:lnTo>
                      <a:pt x="3835" y="887"/>
                    </a:lnTo>
                    <a:lnTo>
                      <a:pt x="3840" y="885"/>
                    </a:lnTo>
                    <a:lnTo>
                      <a:pt x="3846" y="883"/>
                    </a:lnTo>
                    <a:lnTo>
                      <a:pt x="3847" y="881"/>
                    </a:lnTo>
                    <a:lnTo>
                      <a:pt x="3851" y="878"/>
                    </a:lnTo>
                    <a:close/>
                    <a:moveTo>
                      <a:pt x="4411" y="871"/>
                    </a:moveTo>
                    <a:lnTo>
                      <a:pt x="4418" y="874"/>
                    </a:lnTo>
                    <a:lnTo>
                      <a:pt x="4422" y="876"/>
                    </a:lnTo>
                    <a:lnTo>
                      <a:pt x="4427" y="880"/>
                    </a:lnTo>
                    <a:lnTo>
                      <a:pt x="4430" y="883"/>
                    </a:lnTo>
                    <a:lnTo>
                      <a:pt x="4432" y="888"/>
                    </a:lnTo>
                    <a:lnTo>
                      <a:pt x="4436" y="894"/>
                    </a:lnTo>
                    <a:lnTo>
                      <a:pt x="4430" y="894"/>
                    </a:lnTo>
                    <a:lnTo>
                      <a:pt x="4427" y="890"/>
                    </a:lnTo>
                    <a:lnTo>
                      <a:pt x="4422" y="887"/>
                    </a:lnTo>
                    <a:lnTo>
                      <a:pt x="4418" y="883"/>
                    </a:lnTo>
                    <a:lnTo>
                      <a:pt x="4415" y="878"/>
                    </a:lnTo>
                    <a:lnTo>
                      <a:pt x="4411" y="871"/>
                    </a:lnTo>
                    <a:close/>
                    <a:moveTo>
                      <a:pt x="4385" y="864"/>
                    </a:moveTo>
                    <a:lnTo>
                      <a:pt x="4388" y="864"/>
                    </a:lnTo>
                    <a:lnTo>
                      <a:pt x="4390" y="866"/>
                    </a:lnTo>
                    <a:lnTo>
                      <a:pt x="4392" y="866"/>
                    </a:lnTo>
                    <a:lnTo>
                      <a:pt x="4394" y="867"/>
                    </a:lnTo>
                    <a:lnTo>
                      <a:pt x="4394" y="869"/>
                    </a:lnTo>
                    <a:lnTo>
                      <a:pt x="4397" y="871"/>
                    </a:lnTo>
                    <a:lnTo>
                      <a:pt x="4401" y="871"/>
                    </a:lnTo>
                    <a:lnTo>
                      <a:pt x="4401" y="874"/>
                    </a:lnTo>
                    <a:lnTo>
                      <a:pt x="4395" y="873"/>
                    </a:lnTo>
                    <a:lnTo>
                      <a:pt x="4392" y="871"/>
                    </a:lnTo>
                    <a:lnTo>
                      <a:pt x="4390" y="869"/>
                    </a:lnTo>
                    <a:lnTo>
                      <a:pt x="4388" y="867"/>
                    </a:lnTo>
                    <a:lnTo>
                      <a:pt x="4385" y="864"/>
                    </a:lnTo>
                    <a:close/>
                    <a:moveTo>
                      <a:pt x="4081" y="845"/>
                    </a:moveTo>
                    <a:lnTo>
                      <a:pt x="4094" y="848"/>
                    </a:lnTo>
                    <a:lnTo>
                      <a:pt x="4094" y="855"/>
                    </a:lnTo>
                    <a:lnTo>
                      <a:pt x="4085" y="860"/>
                    </a:lnTo>
                    <a:lnTo>
                      <a:pt x="4085" y="860"/>
                    </a:lnTo>
                    <a:lnTo>
                      <a:pt x="4083" y="862"/>
                    </a:lnTo>
                    <a:lnTo>
                      <a:pt x="4083" y="862"/>
                    </a:lnTo>
                    <a:lnTo>
                      <a:pt x="4083" y="862"/>
                    </a:lnTo>
                    <a:lnTo>
                      <a:pt x="4083" y="862"/>
                    </a:lnTo>
                    <a:lnTo>
                      <a:pt x="4081" y="864"/>
                    </a:lnTo>
                    <a:lnTo>
                      <a:pt x="4081" y="845"/>
                    </a:lnTo>
                    <a:close/>
                    <a:moveTo>
                      <a:pt x="4362" y="825"/>
                    </a:moveTo>
                    <a:lnTo>
                      <a:pt x="4373" y="832"/>
                    </a:lnTo>
                    <a:lnTo>
                      <a:pt x="4380" y="843"/>
                    </a:lnTo>
                    <a:lnTo>
                      <a:pt x="4385" y="855"/>
                    </a:lnTo>
                    <a:lnTo>
                      <a:pt x="4382" y="855"/>
                    </a:lnTo>
                    <a:lnTo>
                      <a:pt x="4382" y="860"/>
                    </a:lnTo>
                    <a:lnTo>
                      <a:pt x="4369" y="855"/>
                    </a:lnTo>
                    <a:lnTo>
                      <a:pt x="4366" y="846"/>
                    </a:lnTo>
                    <a:lnTo>
                      <a:pt x="4364" y="838"/>
                    </a:lnTo>
                    <a:lnTo>
                      <a:pt x="4362" y="825"/>
                    </a:lnTo>
                    <a:close/>
                    <a:moveTo>
                      <a:pt x="4331" y="825"/>
                    </a:moveTo>
                    <a:lnTo>
                      <a:pt x="4340" y="825"/>
                    </a:lnTo>
                    <a:lnTo>
                      <a:pt x="4340" y="845"/>
                    </a:lnTo>
                    <a:lnTo>
                      <a:pt x="4305" y="855"/>
                    </a:lnTo>
                    <a:lnTo>
                      <a:pt x="4299" y="853"/>
                    </a:lnTo>
                    <a:lnTo>
                      <a:pt x="4294" y="852"/>
                    </a:lnTo>
                    <a:lnTo>
                      <a:pt x="4287" y="850"/>
                    </a:lnTo>
                    <a:lnTo>
                      <a:pt x="4282" y="848"/>
                    </a:lnTo>
                    <a:lnTo>
                      <a:pt x="4282" y="841"/>
                    </a:lnTo>
                    <a:lnTo>
                      <a:pt x="4303" y="839"/>
                    </a:lnTo>
                    <a:lnTo>
                      <a:pt x="4319" y="834"/>
                    </a:lnTo>
                    <a:lnTo>
                      <a:pt x="4331" y="825"/>
                    </a:lnTo>
                    <a:close/>
                    <a:moveTo>
                      <a:pt x="3966" y="810"/>
                    </a:moveTo>
                    <a:lnTo>
                      <a:pt x="3982" y="810"/>
                    </a:lnTo>
                    <a:lnTo>
                      <a:pt x="3984" y="812"/>
                    </a:lnTo>
                    <a:lnTo>
                      <a:pt x="3984" y="812"/>
                    </a:lnTo>
                    <a:lnTo>
                      <a:pt x="3984" y="812"/>
                    </a:lnTo>
                    <a:lnTo>
                      <a:pt x="3984" y="812"/>
                    </a:lnTo>
                    <a:lnTo>
                      <a:pt x="3984" y="812"/>
                    </a:lnTo>
                    <a:lnTo>
                      <a:pt x="3985" y="813"/>
                    </a:lnTo>
                    <a:lnTo>
                      <a:pt x="3985" y="820"/>
                    </a:lnTo>
                    <a:lnTo>
                      <a:pt x="3966" y="820"/>
                    </a:lnTo>
                    <a:lnTo>
                      <a:pt x="3966" y="810"/>
                    </a:lnTo>
                    <a:close/>
                    <a:moveTo>
                      <a:pt x="3994" y="806"/>
                    </a:moveTo>
                    <a:lnTo>
                      <a:pt x="4032" y="810"/>
                    </a:lnTo>
                    <a:lnTo>
                      <a:pt x="4032" y="813"/>
                    </a:lnTo>
                    <a:lnTo>
                      <a:pt x="4034" y="817"/>
                    </a:lnTo>
                    <a:lnTo>
                      <a:pt x="4034" y="820"/>
                    </a:lnTo>
                    <a:lnTo>
                      <a:pt x="4036" y="825"/>
                    </a:lnTo>
                    <a:lnTo>
                      <a:pt x="4032" y="825"/>
                    </a:lnTo>
                    <a:lnTo>
                      <a:pt x="4022" y="819"/>
                    </a:lnTo>
                    <a:lnTo>
                      <a:pt x="4010" y="817"/>
                    </a:lnTo>
                    <a:lnTo>
                      <a:pt x="3994" y="817"/>
                    </a:lnTo>
                    <a:lnTo>
                      <a:pt x="3994" y="806"/>
                    </a:lnTo>
                    <a:close/>
                    <a:moveTo>
                      <a:pt x="4312" y="798"/>
                    </a:moveTo>
                    <a:lnTo>
                      <a:pt x="4331" y="798"/>
                    </a:lnTo>
                    <a:lnTo>
                      <a:pt x="4340" y="808"/>
                    </a:lnTo>
                    <a:lnTo>
                      <a:pt x="4347" y="819"/>
                    </a:lnTo>
                    <a:lnTo>
                      <a:pt x="4350" y="832"/>
                    </a:lnTo>
                    <a:lnTo>
                      <a:pt x="4347" y="832"/>
                    </a:lnTo>
                    <a:lnTo>
                      <a:pt x="4338" y="824"/>
                    </a:lnTo>
                    <a:lnTo>
                      <a:pt x="4329" y="815"/>
                    </a:lnTo>
                    <a:lnTo>
                      <a:pt x="4319" y="808"/>
                    </a:lnTo>
                    <a:lnTo>
                      <a:pt x="4312" y="798"/>
                    </a:lnTo>
                    <a:close/>
                    <a:moveTo>
                      <a:pt x="4057" y="777"/>
                    </a:moveTo>
                    <a:lnTo>
                      <a:pt x="4067" y="777"/>
                    </a:lnTo>
                    <a:lnTo>
                      <a:pt x="4081" y="778"/>
                    </a:lnTo>
                    <a:lnTo>
                      <a:pt x="4085" y="791"/>
                    </a:lnTo>
                    <a:lnTo>
                      <a:pt x="4090" y="801"/>
                    </a:lnTo>
                    <a:lnTo>
                      <a:pt x="4097" y="810"/>
                    </a:lnTo>
                    <a:lnTo>
                      <a:pt x="4097" y="813"/>
                    </a:lnTo>
                    <a:lnTo>
                      <a:pt x="4100" y="813"/>
                    </a:lnTo>
                    <a:lnTo>
                      <a:pt x="4100" y="810"/>
                    </a:lnTo>
                    <a:lnTo>
                      <a:pt x="4109" y="801"/>
                    </a:lnTo>
                    <a:lnTo>
                      <a:pt x="4118" y="796"/>
                    </a:lnTo>
                    <a:lnTo>
                      <a:pt x="4130" y="792"/>
                    </a:lnTo>
                    <a:lnTo>
                      <a:pt x="4148" y="791"/>
                    </a:lnTo>
                    <a:lnTo>
                      <a:pt x="4162" y="799"/>
                    </a:lnTo>
                    <a:lnTo>
                      <a:pt x="4179" y="806"/>
                    </a:lnTo>
                    <a:lnTo>
                      <a:pt x="4200" y="813"/>
                    </a:lnTo>
                    <a:lnTo>
                      <a:pt x="4217" y="824"/>
                    </a:lnTo>
                    <a:lnTo>
                      <a:pt x="4231" y="834"/>
                    </a:lnTo>
                    <a:lnTo>
                      <a:pt x="4238" y="848"/>
                    </a:lnTo>
                    <a:lnTo>
                      <a:pt x="4251" y="850"/>
                    </a:lnTo>
                    <a:lnTo>
                      <a:pt x="4259" y="853"/>
                    </a:lnTo>
                    <a:lnTo>
                      <a:pt x="4270" y="855"/>
                    </a:lnTo>
                    <a:lnTo>
                      <a:pt x="4270" y="864"/>
                    </a:lnTo>
                    <a:lnTo>
                      <a:pt x="4268" y="864"/>
                    </a:lnTo>
                    <a:lnTo>
                      <a:pt x="4265" y="866"/>
                    </a:lnTo>
                    <a:lnTo>
                      <a:pt x="4261" y="866"/>
                    </a:lnTo>
                    <a:lnTo>
                      <a:pt x="4259" y="867"/>
                    </a:lnTo>
                    <a:lnTo>
                      <a:pt x="4258" y="869"/>
                    </a:lnTo>
                    <a:lnTo>
                      <a:pt x="4259" y="869"/>
                    </a:lnTo>
                    <a:lnTo>
                      <a:pt x="4263" y="871"/>
                    </a:lnTo>
                    <a:lnTo>
                      <a:pt x="4275" y="888"/>
                    </a:lnTo>
                    <a:lnTo>
                      <a:pt x="4292" y="902"/>
                    </a:lnTo>
                    <a:lnTo>
                      <a:pt x="4312" y="913"/>
                    </a:lnTo>
                    <a:lnTo>
                      <a:pt x="4312" y="921"/>
                    </a:lnTo>
                    <a:lnTo>
                      <a:pt x="4289" y="921"/>
                    </a:lnTo>
                    <a:lnTo>
                      <a:pt x="4286" y="918"/>
                    </a:lnTo>
                    <a:lnTo>
                      <a:pt x="4282" y="916"/>
                    </a:lnTo>
                    <a:lnTo>
                      <a:pt x="4279" y="916"/>
                    </a:lnTo>
                    <a:lnTo>
                      <a:pt x="4275" y="916"/>
                    </a:lnTo>
                    <a:lnTo>
                      <a:pt x="4272" y="915"/>
                    </a:lnTo>
                    <a:lnTo>
                      <a:pt x="4266" y="913"/>
                    </a:lnTo>
                    <a:lnTo>
                      <a:pt x="4261" y="909"/>
                    </a:lnTo>
                    <a:lnTo>
                      <a:pt x="4258" y="906"/>
                    </a:lnTo>
                    <a:lnTo>
                      <a:pt x="4254" y="899"/>
                    </a:lnTo>
                    <a:lnTo>
                      <a:pt x="4251" y="894"/>
                    </a:lnTo>
                    <a:lnTo>
                      <a:pt x="4247" y="890"/>
                    </a:lnTo>
                    <a:lnTo>
                      <a:pt x="4233" y="883"/>
                    </a:lnTo>
                    <a:lnTo>
                      <a:pt x="4223" y="883"/>
                    </a:lnTo>
                    <a:lnTo>
                      <a:pt x="4210" y="887"/>
                    </a:lnTo>
                    <a:lnTo>
                      <a:pt x="4198" y="894"/>
                    </a:lnTo>
                    <a:lnTo>
                      <a:pt x="4186" y="897"/>
                    </a:lnTo>
                    <a:lnTo>
                      <a:pt x="4174" y="890"/>
                    </a:lnTo>
                    <a:lnTo>
                      <a:pt x="4162" y="887"/>
                    </a:lnTo>
                    <a:lnTo>
                      <a:pt x="4149" y="885"/>
                    </a:lnTo>
                    <a:lnTo>
                      <a:pt x="4132" y="887"/>
                    </a:lnTo>
                    <a:lnTo>
                      <a:pt x="4134" y="880"/>
                    </a:lnTo>
                    <a:lnTo>
                      <a:pt x="4135" y="874"/>
                    </a:lnTo>
                    <a:lnTo>
                      <a:pt x="4137" y="871"/>
                    </a:lnTo>
                    <a:lnTo>
                      <a:pt x="4139" y="867"/>
                    </a:lnTo>
                    <a:lnTo>
                      <a:pt x="4141" y="864"/>
                    </a:lnTo>
                    <a:lnTo>
                      <a:pt x="4139" y="860"/>
                    </a:lnTo>
                    <a:lnTo>
                      <a:pt x="4130" y="845"/>
                    </a:lnTo>
                    <a:lnTo>
                      <a:pt x="4118" y="836"/>
                    </a:lnTo>
                    <a:lnTo>
                      <a:pt x="4104" y="832"/>
                    </a:lnTo>
                    <a:lnTo>
                      <a:pt x="4088" y="827"/>
                    </a:lnTo>
                    <a:lnTo>
                      <a:pt x="4073" y="824"/>
                    </a:lnTo>
                    <a:lnTo>
                      <a:pt x="4060" y="817"/>
                    </a:lnTo>
                    <a:lnTo>
                      <a:pt x="4052" y="806"/>
                    </a:lnTo>
                    <a:lnTo>
                      <a:pt x="4055" y="805"/>
                    </a:lnTo>
                    <a:lnTo>
                      <a:pt x="4057" y="805"/>
                    </a:lnTo>
                    <a:lnTo>
                      <a:pt x="4059" y="803"/>
                    </a:lnTo>
                    <a:lnTo>
                      <a:pt x="4059" y="803"/>
                    </a:lnTo>
                    <a:lnTo>
                      <a:pt x="4060" y="801"/>
                    </a:lnTo>
                    <a:lnTo>
                      <a:pt x="4062" y="798"/>
                    </a:lnTo>
                    <a:lnTo>
                      <a:pt x="4052" y="796"/>
                    </a:lnTo>
                    <a:lnTo>
                      <a:pt x="4041" y="791"/>
                    </a:lnTo>
                    <a:lnTo>
                      <a:pt x="4032" y="787"/>
                    </a:lnTo>
                    <a:lnTo>
                      <a:pt x="4032" y="778"/>
                    </a:lnTo>
                    <a:lnTo>
                      <a:pt x="4046" y="777"/>
                    </a:lnTo>
                    <a:lnTo>
                      <a:pt x="4057" y="777"/>
                    </a:lnTo>
                    <a:close/>
                    <a:moveTo>
                      <a:pt x="1543" y="756"/>
                    </a:moveTo>
                    <a:lnTo>
                      <a:pt x="1536" y="768"/>
                    </a:lnTo>
                    <a:lnTo>
                      <a:pt x="1531" y="768"/>
                    </a:lnTo>
                    <a:lnTo>
                      <a:pt x="1531" y="771"/>
                    </a:lnTo>
                    <a:lnTo>
                      <a:pt x="1542" y="775"/>
                    </a:lnTo>
                    <a:lnTo>
                      <a:pt x="1552" y="780"/>
                    </a:lnTo>
                    <a:lnTo>
                      <a:pt x="1559" y="785"/>
                    </a:lnTo>
                    <a:lnTo>
                      <a:pt x="1563" y="787"/>
                    </a:lnTo>
                    <a:lnTo>
                      <a:pt x="1564" y="785"/>
                    </a:lnTo>
                    <a:lnTo>
                      <a:pt x="1564" y="784"/>
                    </a:lnTo>
                    <a:lnTo>
                      <a:pt x="1564" y="784"/>
                    </a:lnTo>
                    <a:lnTo>
                      <a:pt x="1566" y="782"/>
                    </a:lnTo>
                    <a:lnTo>
                      <a:pt x="1566" y="778"/>
                    </a:lnTo>
                    <a:lnTo>
                      <a:pt x="1559" y="778"/>
                    </a:lnTo>
                    <a:lnTo>
                      <a:pt x="1557" y="778"/>
                    </a:lnTo>
                    <a:lnTo>
                      <a:pt x="1556" y="777"/>
                    </a:lnTo>
                    <a:lnTo>
                      <a:pt x="1554" y="777"/>
                    </a:lnTo>
                    <a:lnTo>
                      <a:pt x="1550" y="777"/>
                    </a:lnTo>
                    <a:lnTo>
                      <a:pt x="1547" y="775"/>
                    </a:lnTo>
                    <a:lnTo>
                      <a:pt x="1547" y="756"/>
                    </a:lnTo>
                    <a:lnTo>
                      <a:pt x="1543" y="756"/>
                    </a:lnTo>
                    <a:close/>
                    <a:moveTo>
                      <a:pt x="3952" y="743"/>
                    </a:moveTo>
                    <a:lnTo>
                      <a:pt x="3954" y="743"/>
                    </a:lnTo>
                    <a:lnTo>
                      <a:pt x="3954" y="745"/>
                    </a:lnTo>
                    <a:lnTo>
                      <a:pt x="3954" y="747"/>
                    </a:lnTo>
                    <a:lnTo>
                      <a:pt x="3956" y="747"/>
                    </a:lnTo>
                    <a:lnTo>
                      <a:pt x="3956" y="749"/>
                    </a:lnTo>
                    <a:lnTo>
                      <a:pt x="3959" y="749"/>
                    </a:lnTo>
                    <a:lnTo>
                      <a:pt x="3957" y="750"/>
                    </a:lnTo>
                    <a:lnTo>
                      <a:pt x="3957" y="750"/>
                    </a:lnTo>
                    <a:lnTo>
                      <a:pt x="3957" y="750"/>
                    </a:lnTo>
                    <a:lnTo>
                      <a:pt x="3957" y="750"/>
                    </a:lnTo>
                    <a:lnTo>
                      <a:pt x="3956" y="750"/>
                    </a:lnTo>
                    <a:lnTo>
                      <a:pt x="3956" y="752"/>
                    </a:lnTo>
                    <a:lnTo>
                      <a:pt x="3950" y="757"/>
                    </a:lnTo>
                    <a:lnTo>
                      <a:pt x="3945" y="763"/>
                    </a:lnTo>
                    <a:lnTo>
                      <a:pt x="3940" y="768"/>
                    </a:lnTo>
                    <a:lnTo>
                      <a:pt x="3921" y="766"/>
                    </a:lnTo>
                    <a:lnTo>
                      <a:pt x="3905" y="766"/>
                    </a:lnTo>
                    <a:lnTo>
                      <a:pt x="3886" y="768"/>
                    </a:lnTo>
                    <a:lnTo>
                      <a:pt x="3886" y="778"/>
                    </a:lnTo>
                    <a:lnTo>
                      <a:pt x="3889" y="780"/>
                    </a:lnTo>
                    <a:lnTo>
                      <a:pt x="3889" y="782"/>
                    </a:lnTo>
                    <a:lnTo>
                      <a:pt x="3891" y="784"/>
                    </a:lnTo>
                    <a:lnTo>
                      <a:pt x="3893" y="787"/>
                    </a:lnTo>
                    <a:lnTo>
                      <a:pt x="3912" y="780"/>
                    </a:lnTo>
                    <a:lnTo>
                      <a:pt x="3931" y="775"/>
                    </a:lnTo>
                    <a:lnTo>
                      <a:pt x="3931" y="784"/>
                    </a:lnTo>
                    <a:lnTo>
                      <a:pt x="3928" y="784"/>
                    </a:lnTo>
                    <a:lnTo>
                      <a:pt x="3922" y="787"/>
                    </a:lnTo>
                    <a:lnTo>
                      <a:pt x="3915" y="791"/>
                    </a:lnTo>
                    <a:lnTo>
                      <a:pt x="3908" y="794"/>
                    </a:lnTo>
                    <a:lnTo>
                      <a:pt x="3914" y="806"/>
                    </a:lnTo>
                    <a:lnTo>
                      <a:pt x="3921" y="817"/>
                    </a:lnTo>
                    <a:lnTo>
                      <a:pt x="3924" y="827"/>
                    </a:lnTo>
                    <a:lnTo>
                      <a:pt x="3928" y="845"/>
                    </a:lnTo>
                    <a:lnTo>
                      <a:pt x="3924" y="845"/>
                    </a:lnTo>
                    <a:lnTo>
                      <a:pt x="3924" y="848"/>
                    </a:lnTo>
                    <a:lnTo>
                      <a:pt x="3921" y="846"/>
                    </a:lnTo>
                    <a:lnTo>
                      <a:pt x="3919" y="846"/>
                    </a:lnTo>
                    <a:lnTo>
                      <a:pt x="3919" y="846"/>
                    </a:lnTo>
                    <a:lnTo>
                      <a:pt x="3919" y="845"/>
                    </a:lnTo>
                    <a:lnTo>
                      <a:pt x="3917" y="845"/>
                    </a:lnTo>
                    <a:lnTo>
                      <a:pt x="3907" y="834"/>
                    </a:lnTo>
                    <a:lnTo>
                      <a:pt x="3898" y="822"/>
                    </a:lnTo>
                    <a:lnTo>
                      <a:pt x="3889" y="810"/>
                    </a:lnTo>
                    <a:lnTo>
                      <a:pt x="3889" y="848"/>
                    </a:lnTo>
                    <a:lnTo>
                      <a:pt x="3874" y="848"/>
                    </a:lnTo>
                    <a:lnTo>
                      <a:pt x="3874" y="846"/>
                    </a:lnTo>
                    <a:lnTo>
                      <a:pt x="3872" y="846"/>
                    </a:lnTo>
                    <a:lnTo>
                      <a:pt x="3872" y="846"/>
                    </a:lnTo>
                    <a:lnTo>
                      <a:pt x="3872" y="846"/>
                    </a:lnTo>
                    <a:lnTo>
                      <a:pt x="3872" y="845"/>
                    </a:lnTo>
                    <a:lnTo>
                      <a:pt x="3870" y="845"/>
                    </a:lnTo>
                    <a:lnTo>
                      <a:pt x="3872" y="832"/>
                    </a:lnTo>
                    <a:lnTo>
                      <a:pt x="3870" y="825"/>
                    </a:lnTo>
                    <a:lnTo>
                      <a:pt x="3867" y="819"/>
                    </a:lnTo>
                    <a:lnTo>
                      <a:pt x="3863" y="810"/>
                    </a:lnTo>
                    <a:lnTo>
                      <a:pt x="3863" y="801"/>
                    </a:lnTo>
                    <a:lnTo>
                      <a:pt x="3868" y="791"/>
                    </a:lnTo>
                    <a:lnTo>
                      <a:pt x="3875" y="777"/>
                    </a:lnTo>
                    <a:lnTo>
                      <a:pt x="3882" y="764"/>
                    </a:lnTo>
                    <a:lnTo>
                      <a:pt x="3889" y="754"/>
                    </a:lnTo>
                    <a:lnTo>
                      <a:pt x="3893" y="749"/>
                    </a:lnTo>
                    <a:lnTo>
                      <a:pt x="3910" y="754"/>
                    </a:lnTo>
                    <a:lnTo>
                      <a:pt x="3921" y="754"/>
                    </a:lnTo>
                    <a:lnTo>
                      <a:pt x="3929" y="752"/>
                    </a:lnTo>
                    <a:lnTo>
                      <a:pt x="3940" y="749"/>
                    </a:lnTo>
                    <a:lnTo>
                      <a:pt x="3950" y="743"/>
                    </a:lnTo>
                    <a:lnTo>
                      <a:pt x="3952" y="743"/>
                    </a:lnTo>
                    <a:close/>
                    <a:moveTo>
                      <a:pt x="3989" y="740"/>
                    </a:moveTo>
                    <a:lnTo>
                      <a:pt x="3996" y="743"/>
                    </a:lnTo>
                    <a:lnTo>
                      <a:pt x="3999" y="745"/>
                    </a:lnTo>
                    <a:lnTo>
                      <a:pt x="4003" y="749"/>
                    </a:lnTo>
                    <a:lnTo>
                      <a:pt x="4004" y="752"/>
                    </a:lnTo>
                    <a:lnTo>
                      <a:pt x="4004" y="759"/>
                    </a:lnTo>
                    <a:lnTo>
                      <a:pt x="4004" y="768"/>
                    </a:lnTo>
                    <a:lnTo>
                      <a:pt x="4001" y="770"/>
                    </a:lnTo>
                    <a:lnTo>
                      <a:pt x="3999" y="771"/>
                    </a:lnTo>
                    <a:lnTo>
                      <a:pt x="3999" y="773"/>
                    </a:lnTo>
                    <a:lnTo>
                      <a:pt x="3999" y="775"/>
                    </a:lnTo>
                    <a:lnTo>
                      <a:pt x="3999" y="777"/>
                    </a:lnTo>
                    <a:lnTo>
                      <a:pt x="3999" y="778"/>
                    </a:lnTo>
                    <a:lnTo>
                      <a:pt x="3998" y="780"/>
                    </a:lnTo>
                    <a:lnTo>
                      <a:pt x="3994" y="784"/>
                    </a:lnTo>
                    <a:lnTo>
                      <a:pt x="3994" y="775"/>
                    </a:lnTo>
                    <a:lnTo>
                      <a:pt x="3987" y="764"/>
                    </a:lnTo>
                    <a:lnTo>
                      <a:pt x="3987" y="752"/>
                    </a:lnTo>
                    <a:lnTo>
                      <a:pt x="3989" y="740"/>
                    </a:lnTo>
                    <a:close/>
                    <a:moveTo>
                      <a:pt x="3533" y="691"/>
                    </a:moveTo>
                    <a:lnTo>
                      <a:pt x="3566" y="695"/>
                    </a:lnTo>
                    <a:lnTo>
                      <a:pt x="3579" y="710"/>
                    </a:lnTo>
                    <a:lnTo>
                      <a:pt x="3593" y="719"/>
                    </a:lnTo>
                    <a:lnTo>
                      <a:pt x="3607" y="728"/>
                    </a:lnTo>
                    <a:lnTo>
                      <a:pt x="3624" y="736"/>
                    </a:lnTo>
                    <a:lnTo>
                      <a:pt x="3629" y="740"/>
                    </a:lnTo>
                    <a:lnTo>
                      <a:pt x="3629" y="742"/>
                    </a:lnTo>
                    <a:lnTo>
                      <a:pt x="3631" y="742"/>
                    </a:lnTo>
                    <a:lnTo>
                      <a:pt x="3638" y="749"/>
                    </a:lnTo>
                    <a:lnTo>
                      <a:pt x="3650" y="763"/>
                    </a:lnTo>
                    <a:lnTo>
                      <a:pt x="3661" y="778"/>
                    </a:lnTo>
                    <a:lnTo>
                      <a:pt x="3673" y="796"/>
                    </a:lnTo>
                    <a:lnTo>
                      <a:pt x="3690" y="810"/>
                    </a:lnTo>
                    <a:lnTo>
                      <a:pt x="3687" y="827"/>
                    </a:lnTo>
                    <a:lnTo>
                      <a:pt x="3687" y="848"/>
                    </a:lnTo>
                    <a:lnTo>
                      <a:pt x="3701" y="850"/>
                    </a:lnTo>
                    <a:lnTo>
                      <a:pt x="3710" y="853"/>
                    </a:lnTo>
                    <a:lnTo>
                      <a:pt x="3716" y="859"/>
                    </a:lnTo>
                    <a:lnTo>
                      <a:pt x="3725" y="864"/>
                    </a:lnTo>
                    <a:lnTo>
                      <a:pt x="3736" y="864"/>
                    </a:lnTo>
                    <a:lnTo>
                      <a:pt x="3744" y="860"/>
                    </a:lnTo>
                    <a:lnTo>
                      <a:pt x="3751" y="857"/>
                    </a:lnTo>
                    <a:lnTo>
                      <a:pt x="3758" y="855"/>
                    </a:lnTo>
                    <a:lnTo>
                      <a:pt x="3774" y="860"/>
                    </a:lnTo>
                    <a:lnTo>
                      <a:pt x="3792" y="867"/>
                    </a:lnTo>
                    <a:lnTo>
                      <a:pt x="3809" y="876"/>
                    </a:lnTo>
                    <a:lnTo>
                      <a:pt x="3825" y="883"/>
                    </a:lnTo>
                    <a:lnTo>
                      <a:pt x="3823" y="883"/>
                    </a:lnTo>
                    <a:lnTo>
                      <a:pt x="3821" y="885"/>
                    </a:lnTo>
                    <a:lnTo>
                      <a:pt x="3821" y="885"/>
                    </a:lnTo>
                    <a:lnTo>
                      <a:pt x="3819" y="885"/>
                    </a:lnTo>
                    <a:lnTo>
                      <a:pt x="3816" y="887"/>
                    </a:lnTo>
                    <a:lnTo>
                      <a:pt x="3806" y="890"/>
                    </a:lnTo>
                    <a:lnTo>
                      <a:pt x="3786" y="890"/>
                    </a:lnTo>
                    <a:lnTo>
                      <a:pt x="3764" y="887"/>
                    </a:lnTo>
                    <a:lnTo>
                      <a:pt x="3741" y="881"/>
                    </a:lnTo>
                    <a:lnTo>
                      <a:pt x="3716" y="876"/>
                    </a:lnTo>
                    <a:lnTo>
                      <a:pt x="3697" y="871"/>
                    </a:lnTo>
                    <a:lnTo>
                      <a:pt x="3682" y="864"/>
                    </a:lnTo>
                    <a:lnTo>
                      <a:pt x="3675" y="860"/>
                    </a:lnTo>
                    <a:lnTo>
                      <a:pt x="3678" y="857"/>
                    </a:lnTo>
                    <a:lnTo>
                      <a:pt x="3678" y="857"/>
                    </a:lnTo>
                    <a:lnTo>
                      <a:pt x="3680" y="855"/>
                    </a:lnTo>
                    <a:lnTo>
                      <a:pt x="3682" y="852"/>
                    </a:lnTo>
                    <a:lnTo>
                      <a:pt x="3661" y="846"/>
                    </a:lnTo>
                    <a:lnTo>
                      <a:pt x="3643" y="836"/>
                    </a:lnTo>
                    <a:lnTo>
                      <a:pt x="3627" y="820"/>
                    </a:lnTo>
                    <a:lnTo>
                      <a:pt x="3615" y="803"/>
                    </a:lnTo>
                    <a:lnTo>
                      <a:pt x="3603" y="784"/>
                    </a:lnTo>
                    <a:lnTo>
                      <a:pt x="3593" y="764"/>
                    </a:lnTo>
                    <a:lnTo>
                      <a:pt x="3582" y="749"/>
                    </a:lnTo>
                    <a:lnTo>
                      <a:pt x="3572" y="736"/>
                    </a:lnTo>
                    <a:lnTo>
                      <a:pt x="3561" y="728"/>
                    </a:lnTo>
                    <a:lnTo>
                      <a:pt x="3549" y="717"/>
                    </a:lnTo>
                    <a:lnTo>
                      <a:pt x="3538" y="707"/>
                    </a:lnTo>
                    <a:lnTo>
                      <a:pt x="3533" y="691"/>
                    </a:lnTo>
                    <a:close/>
                    <a:moveTo>
                      <a:pt x="3832" y="672"/>
                    </a:moveTo>
                    <a:lnTo>
                      <a:pt x="3842" y="675"/>
                    </a:lnTo>
                    <a:lnTo>
                      <a:pt x="3854" y="682"/>
                    </a:lnTo>
                    <a:lnTo>
                      <a:pt x="3865" y="693"/>
                    </a:lnTo>
                    <a:lnTo>
                      <a:pt x="3870" y="702"/>
                    </a:lnTo>
                    <a:lnTo>
                      <a:pt x="3865" y="705"/>
                    </a:lnTo>
                    <a:lnTo>
                      <a:pt x="3860" y="710"/>
                    </a:lnTo>
                    <a:lnTo>
                      <a:pt x="3854" y="714"/>
                    </a:lnTo>
                    <a:lnTo>
                      <a:pt x="3847" y="717"/>
                    </a:lnTo>
                    <a:lnTo>
                      <a:pt x="3853" y="733"/>
                    </a:lnTo>
                    <a:lnTo>
                      <a:pt x="3860" y="745"/>
                    </a:lnTo>
                    <a:lnTo>
                      <a:pt x="3867" y="759"/>
                    </a:lnTo>
                    <a:lnTo>
                      <a:pt x="3861" y="761"/>
                    </a:lnTo>
                    <a:lnTo>
                      <a:pt x="3858" y="761"/>
                    </a:lnTo>
                    <a:lnTo>
                      <a:pt x="3856" y="761"/>
                    </a:lnTo>
                    <a:lnTo>
                      <a:pt x="3856" y="761"/>
                    </a:lnTo>
                    <a:lnTo>
                      <a:pt x="3854" y="763"/>
                    </a:lnTo>
                    <a:lnTo>
                      <a:pt x="3853" y="764"/>
                    </a:lnTo>
                    <a:lnTo>
                      <a:pt x="3851" y="768"/>
                    </a:lnTo>
                    <a:lnTo>
                      <a:pt x="3842" y="784"/>
                    </a:lnTo>
                    <a:lnTo>
                      <a:pt x="3837" y="803"/>
                    </a:lnTo>
                    <a:lnTo>
                      <a:pt x="3828" y="820"/>
                    </a:lnTo>
                    <a:lnTo>
                      <a:pt x="3823" y="824"/>
                    </a:lnTo>
                    <a:lnTo>
                      <a:pt x="3818" y="824"/>
                    </a:lnTo>
                    <a:lnTo>
                      <a:pt x="3812" y="825"/>
                    </a:lnTo>
                    <a:lnTo>
                      <a:pt x="3806" y="825"/>
                    </a:lnTo>
                    <a:lnTo>
                      <a:pt x="3795" y="819"/>
                    </a:lnTo>
                    <a:lnTo>
                      <a:pt x="3785" y="817"/>
                    </a:lnTo>
                    <a:lnTo>
                      <a:pt x="3772" y="817"/>
                    </a:lnTo>
                    <a:lnTo>
                      <a:pt x="3760" y="815"/>
                    </a:lnTo>
                    <a:lnTo>
                      <a:pt x="3748" y="810"/>
                    </a:lnTo>
                    <a:lnTo>
                      <a:pt x="3736" y="794"/>
                    </a:lnTo>
                    <a:lnTo>
                      <a:pt x="3727" y="773"/>
                    </a:lnTo>
                    <a:lnTo>
                      <a:pt x="3725" y="749"/>
                    </a:lnTo>
                    <a:lnTo>
                      <a:pt x="3734" y="745"/>
                    </a:lnTo>
                    <a:lnTo>
                      <a:pt x="3741" y="745"/>
                    </a:lnTo>
                    <a:lnTo>
                      <a:pt x="3748" y="747"/>
                    </a:lnTo>
                    <a:lnTo>
                      <a:pt x="3755" y="743"/>
                    </a:lnTo>
                    <a:lnTo>
                      <a:pt x="3764" y="729"/>
                    </a:lnTo>
                    <a:lnTo>
                      <a:pt x="3786" y="726"/>
                    </a:lnTo>
                    <a:lnTo>
                      <a:pt x="3790" y="723"/>
                    </a:lnTo>
                    <a:lnTo>
                      <a:pt x="3793" y="719"/>
                    </a:lnTo>
                    <a:lnTo>
                      <a:pt x="3793" y="717"/>
                    </a:lnTo>
                    <a:lnTo>
                      <a:pt x="3795" y="716"/>
                    </a:lnTo>
                    <a:lnTo>
                      <a:pt x="3795" y="714"/>
                    </a:lnTo>
                    <a:lnTo>
                      <a:pt x="3795" y="712"/>
                    </a:lnTo>
                    <a:lnTo>
                      <a:pt x="3797" y="710"/>
                    </a:lnTo>
                    <a:lnTo>
                      <a:pt x="3797" y="710"/>
                    </a:lnTo>
                    <a:lnTo>
                      <a:pt x="3800" y="710"/>
                    </a:lnTo>
                    <a:lnTo>
                      <a:pt x="3806" y="710"/>
                    </a:lnTo>
                    <a:lnTo>
                      <a:pt x="3812" y="710"/>
                    </a:lnTo>
                    <a:lnTo>
                      <a:pt x="3816" y="698"/>
                    </a:lnTo>
                    <a:lnTo>
                      <a:pt x="3821" y="689"/>
                    </a:lnTo>
                    <a:lnTo>
                      <a:pt x="3826" y="681"/>
                    </a:lnTo>
                    <a:lnTo>
                      <a:pt x="3832" y="672"/>
                    </a:lnTo>
                    <a:close/>
                    <a:moveTo>
                      <a:pt x="3329" y="649"/>
                    </a:moveTo>
                    <a:lnTo>
                      <a:pt x="3339" y="656"/>
                    </a:lnTo>
                    <a:lnTo>
                      <a:pt x="3345" y="668"/>
                    </a:lnTo>
                    <a:lnTo>
                      <a:pt x="3345" y="686"/>
                    </a:lnTo>
                    <a:lnTo>
                      <a:pt x="3345" y="688"/>
                    </a:lnTo>
                    <a:lnTo>
                      <a:pt x="3346" y="688"/>
                    </a:lnTo>
                    <a:lnTo>
                      <a:pt x="3348" y="689"/>
                    </a:lnTo>
                    <a:lnTo>
                      <a:pt x="3348" y="689"/>
                    </a:lnTo>
                    <a:lnTo>
                      <a:pt x="3348" y="691"/>
                    </a:lnTo>
                    <a:lnTo>
                      <a:pt x="3348" y="695"/>
                    </a:lnTo>
                    <a:lnTo>
                      <a:pt x="3345" y="695"/>
                    </a:lnTo>
                    <a:lnTo>
                      <a:pt x="3341" y="696"/>
                    </a:lnTo>
                    <a:lnTo>
                      <a:pt x="3339" y="700"/>
                    </a:lnTo>
                    <a:lnTo>
                      <a:pt x="3336" y="702"/>
                    </a:lnTo>
                    <a:lnTo>
                      <a:pt x="3334" y="702"/>
                    </a:lnTo>
                    <a:lnTo>
                      <a:pt x="3332" y="700"/>
                    </a:lnTo>
                    <a:lnTo>
                      <a:pt x="3331" y="700"/>
                    </a:lnTo>
                    <a:lnTo>
                      <a:pt x="3331" y="700"/>
                    </a:lnTo>
                    <a:lnTo>
                      <a:pt x="3329" y="698"/>
                    </a:lnTo>
                    <a:lnTo>
                      <a:pt x="3322" y="684"/>
                    </a:lnTo>
                    <a:lnTo>
                      <a:pt x="3322" y="663"/>
                    </a:lnTo>
                    <a:lnTo>
                      <a:pt x="3324" y="660"/>
                    </a:lnTo>
                    <a:lnTo>
                      <a:pt x="3326" y="658"/>
                    </a:lnTo>
                    <a:lnTo>
                      <a:pt x="3327" y="654"/>
                    </a:lnTo>
                    <a:lnTo>
                      <a:pt x="3329" y="649"/>
                    </a:lnTo>
                    <a:close/>
                    <a:moveTo>
                      <a:pt x="3956" y="628"/>
                    </a:moveTo>
                    <a:lnTo>
                      <a:pt x="3964" y="637"/>
                    </a:lnTo>
                    <a:lnTo>
                      <a:pt x="3970" y="647"/>
                    </a:lnTo>
                    <a:lnTo>
                      <a:pt x="3970" y="663"/>
                    </a:lnTo>
                    <a:lnTo>
                      <a:pt x="3971" y="667"/>
                    </a:lnTo>
                    <a:lnTo>
                      <a:pt x="3973" y="667"/>
                    </a:lnTo>
                    <a:lnTo>
                      <a:pt x="3973" y="668"/>
                    </a:lnTo>
                    <a:lnTo>
                      <a:pt x="3973" y="668"/>
                    </a:lnTo>
                    <a:lnTo>
                      <a:pt x="3971" y="668"/>
                    </a:lnTo>
                    <a:lnTo>
                      <a:pt x="3970" y="672"/>
                    </a:lnTo>
                    <a:lnTo>
                      <a:pt x="3970" y="675"/>
                    </a:lnTo>
                    <a:lnTo>
                      <a:pt x="3968" y="675"/>
                    </a:lnTo>
                    <a:lnTo>
                      <a:pt x="3968" y="677"/>
                    </a:lnTo>
                    <a:lnTo>
                      <a:pt x="3968" y="677"/>
                    </a:lnTo>
                    <a:lnTo>
                      <a:pt x="3968" y="677"/>
                    </a:lnTo>
                    <a:lnTo>
                      <a:pt x="3966" y="677"/>
                    </a:lnTo>
                    <a:lnTo>
                      <a:pt x="3963" y="679"/>
                    </a:lnTo>
                    <a:lnTo>
                      <a:pt x="3961" y="675"/>
                    </a:lnTo>
                    <a:lnTo>
                      <a:pt x="3961" y="674"/>
                    </a:lnTo>
                    <a:lnTo>
                      <a:pt x="3961" y="674"/>
                    </a:lnTo>
                    <a:lnTo>
                      <a:pt x="3961" y="674"/>
                    </a:lnTo>
                    <a:lnTo>
                      <a:pt x="3959" y="674"/>
                    </a:lnTo>
                    <a:lnTo>
                      <a:pt x="3957" y="674"/>
                    </a:lnTo>
                    <a:lnTo>
                      <a:pt x="3956" y="672"/>
                    </a:lnTo>
                    <a:lnTo>
                      <a:pt x="3956" y="675"/>
                    </a:lnTo>
                    <a:lnTo>
                      <a:pt x="3957" y="677"/>
                    </a:lnTo>
                    <a:lnTo>
                      <a:pt x="3959" y="679"/>
                    </a:lnTo>
                    <a:lnTo>
                      <a:pt x="3961" y="681"/>
                    </a:lnTo>
                    <a:lnTo>
                      <a:pt x="3961" y="681"/>
                    </a:lnTo>
                    <a:lnTo>
                      <a:pt x="3959" y="682"/>
                    </a:lnTo>
                    <a:lnTo>
                      <a:pt x="3959" y="684"/>
                    </a:lnTo>
                    <a:lnTo>
                      <a:pt x="3959" y="686"/>
                    </a:lnTo>
                    <a:lnTo>
                      <a:pt x="3959" y="691"/>
                    </a:lnTo>
                    <a:lnTo>
                      <a:pt x="3950" y="691"/>
                    </a:lnTo>
                    <a:lnTo>
                      <a:pt x="3950" y="686"/>
                    </a:lnTo>
                    <a:lnTo>
                      <a:pt x="3945" y="684"/>
                    </a:lnTo>
                    <a:lnTo>
                      <a:pt x="3940" y="681"/>
                    </a:lnTo>
                    <a:lnTo>
                      <a:pt x="3938" y="677"/>
                    </a:lnTo>
                    <a:lnTo>
                      <a:pt x="3936" y="672"/>
                    </a:lnTo>
                    <a:lnTo>
                      <a:pt x="3935" y="667"/>
                    </a:lnTo>
                    <a:lnTo>
                      <a:pt x="3931" y="660"/>
                    </a:lnTo>
                    <a:lnTo>
                      <a:pt x="3926" y="663"/>
                    </a:lnTo>
                    <a:lnTo>
                      <a:pt x="3919" y="667"/>
                    </a:lnTo>
                    <a:lnTo>
                      <a:pt x="3912" y="668"/>
                    </a:lnTo>
                    <a:lnTo>
                      <a:pt x="3905" y="672"/>
                    </a:lnTo>
                    <a:lnTo>
                      <a:pt x="3905" y="663"/>
                    </a:lnTo>
                    <a:lnTo>
                      <a:pt x="3907" y="661"/>
                    </a:lnTo>
                    <a:lnTo>
                      <a:pt x="3907" y="661"/>
                    </a:lnTo>
                    <a:lnTo>
                      <a:pt x="3907" y="660"/>
                    </a:lnTo>
                    <a:lnTo>
                      <a:pt x="3908" y="660"/>
                    </a:lnTo>
                    <a:lnTo>
                      <a:pt x="3908" y="656"/>
                    </a:lnTo>
                    <a:lnTo>
                      <a:pt x="3922" y="651"/>
                    </a:lnTo>
                    <a:lnTo>
                      <a:pt x="3935" y="647"/>
                    </a:lnTo>
                    <a:lnTo>
                      <a:pt x="3947" y="640"/>
                    </a:lnTo>
                    <a:lnTo>
                      <a:pt x="3956" y="628"/>
                    </a:lnTo>
                    <a:close/>
                    <a:moveTo>
                      <a:pt x="1243" y="628"/>
                    </a:moveTo>
                    <a:lnTo>
                      <a:pt x="1245" y="633"/>
                    </a:lnTo>
                    <a:lnTo>
                      <a:pt x="1245" y="635"/>
                    </a:lnTo>
                    <a:lnTo>
                      <a:pt x="1245" y="637"/>
                    </a:lnTo>
                    <a:lnTo>
                      <a:pt x="1245" y="637"/>
                    </a:lnTo>
                    <a:lnTo>
                      <a:pt x="1247" y="639"/>
                    </a:lnTo>
                    <a:lnTo>
                      <a:pt x="1248" y="639"/>
                    </a:lnTo>
                    <a:lnTo>
                      <a:pt x="1252" y="640"/>
                    </a:lnTo>
                    <a:lnTo>
                      <a:pt x="1252" y="633"/>
                    </a:lnTo>
                    <a:lnTo>
                      <a:pt x="1243" y="628"/>
                    </a:lnTo>
                    <a:close/>
                    <a:moveTo>
                      <a:pt x="3870" y="609"/>
                    </a:moveTo>
                    <a:lnTo>
                      <a:pt x="3874" y="613"/>
                    </a:lnTo>
                    <a:lnTo>
                      <a:pt x="3875" y="613"/>
                    </a:lnTo>
                    <a:lnTo>
                      <a:pt x="3877" y="613"/>
                    </a:lnTo>
                    <a:lnTo>
                      <a:pt x="3877" y="614"/>
                    </a:lnTo>
                    <a:lnTo>
                      <a:pt x="3877" y="614"/>
                    </a:lnTo>
                    <a:lnTo>
                      <a:pt x="3877" y="618"/>
                    </a:lnTo>
                    <a:lnTo>
                      <a:pt x="3879" y="621"/>
                    </a:lnTo>
                    <a:lnTo>
                      <a:pt x="3868" y="630"/>
                    </a:lnTo>
                    <a:lnTo>
                      <a:pt x="3861" y="639"/>
                    </a:lnTo>
                    <a:lnTo>
                      <a:pt x="3853" y="646"/>
                    </a:lnTo>
                    <a:lnTo>
                      <a:pt x="3840" y="653"/>
                    </a:lnTo>
                    <a:lnTo>
                      <a:pt x="3840" y="649"/>
                    </a:lnTo>
                    <a:lnTo>
                      <a:pt x="3851" y="637"/>
                    </a:lnTo>
                    <a:lnTo>
                      <a:pt x="3863" y="625"/>
                    </a:lnTo>
                    <a:lnTo>
                      <a:pt x="3870" y="609"/>
                    </a:lnTo>
                    <a:close/>
                    <a:moveTo>
                      <a:pt x="1371" y="517"/>
                    </a:moveTo>
                    <a:lnTo>
                      <a:pt x="1378" y="518"/>
                    </a:lnTo>
                    <a:lnTo>
                      <a:pt x="1386" y="522"/>
                    </a:lnTo>
                    <a:lnTo>
                      <a:pt x="1383" y="524"/>
                    </a:lnTo>
                    <a:lnTo>
                      <a:pt x="1381" y="527"/>
                    </a:lnTo>
                    <a:lnTo>
                      <a:pt x="1378" y="529"/>
                    </a:lnTo>
                    <a:lnTo>
                      <a:pt x="1372" y="529"/>
                    </a:lnTo>
                    <a:lnTo>
                      <a:pt x="1367" y="527"/>
                    </a:lnTo>
                    <a:lnTo>
                      <a:pt x="1362" y="527"/>
                    </a:lnTo>
                    <a:lnTo>
                      <a:pt x="1357" y="527"/>
                    </a:lnTo>
                    <a:lnTo>
                      <a:pt x="1351" y="529"/>
                    </a:lnTo>
                    <a:lnTo>
                      <a:pt x="1351" y="518"/>
                    </a:lnTo>
                    <a:lnTo>
                      <a:pt x="1364" y="517"/>
                    </a:lnTo>
                    <a:lnTo>
                      <a:pt x="1371" y="517"/>
                    </a:lnTo>
                    <a:close/>
                    <a:moveTo>
                      <a:pt x="3912" y="506"/>
                    </a:moveTo>
                    <a:lnTo>
                      <a:pt x="3912" y="524"/>
                    </a:lnTo>
                    <a:lnTo>
                      <a:pt x="3910" y="536"/>
                    </a:lnTo>
                    <a:lnTo>
                      <a:pt x="3907" y="546"/>
                    </a:lnTo>
                    <a:lnTo>
                      <a:pt x="3905" y="564"/>
                    </a:lnTo>
                    <a:lnTo>
                      <a:pt x="3908" y="564"/>
                    </a:lnTo>
                    <a:lnTo>
                      <a:pt x="3908" y="567"/>
                    </a:lnTo>
                    <a:lnTo>
                      <a:pt x="3915" y="567"/>
                    </a:lnTo>
                    <a:lnTo>
                      <a:pt x="3919" y="567"/>
                    </a:lnTo>
                    <a:lnTo>
                      <a:pt x="3922" y="567"/>
                    </a:lnTo>
                    <a:lnTo>
                      <a:pt x="3926" y="569"/>
                    </a:lnTo>
                    <a:lnTo>
                      <a:pt x="3929" y="571"/>
                    </a:lnTo>
                    <a:lnTo>
                      <a:pt x="3936" y="572"/>
                    </a:lnTo>
                    <a:lnTo>
                      <a:pt x="3940" y="585"/>
                    </a:lnTo>
                    <a:lnTo>
                      <a:pt x="3947" y="593"/>
                    </a:lnTo>
                    <a:lnTo>
                      <a:pt x="3956" y="602"/>
                    </a:lnTo>
                    <a:lnTo>
                      <a:pt x="3963" y="614"/>
                    </a:lnTo>
                    <a:lnTo>
                      <a:pt x="3957" y="616"/>
                    </a:lnTo>
                    <a:lnTo>
                      <a:pt x="3954" y="618"/>
                    </a:lnTo>
                    <a:lnTo>
                      <a:pt x="3952" y="618"/>
                    </a:lnTo>
                    <a:lnTo>
                      <a:pt x="3952" y="620"/>
                    </a:lnTo>
                    <a:lnTo>
                      <a:pt x="3952" y="621"/>
                    </a:lnTo>
                    <a:lnTo>
                      <a:pt x="3952" y="621"/>
                    </a:lnTo>
                    <a:lnTo>
                      <a:pt x="3952" y="623"/>
                    </a:lnTo>
                    <a:lnTo>
                      <a:pt x="3949" y="623"/>
                    </a:lnTo>
                    <a:lnTo>
                      <a:pt x="3943" y="625"/>
                    </a:lnTo>
                    <a:lnTo>
                      <a:pt x="3942" y="621"/>
                    </a:lnTo>
                    <a:lnTo>
                      <a:pt x="3942" y="621"/>
                    </a:lnTo>
                    <a:lnTo>
                      <a:pt x="3942" y="620"/>
                    </a:lnTo>
                    <a:lnTo>
                      <a:pt x="3942" y="620"/>
                    </a:lnTo>
                    <a:lnTo>
                      <a:pt x="3940" y="620"/>
                    </a:lnTo>
                    <a:lnTo>
                      <a:pt x="3938" y="620"/>
                    </a:lnTo>
                    <a:lnTo>
                      <a:pt x="3936" y="618"/>
                    </a:lnTo>
                    <a:lnTo>
                      <a:pt x="3933" y="625"/>
                    </a:lnTo>
                    <a:lnTo>
                      <a:pt x="3931" y="630"/>
                    </a:lnTo>
                    <a:lnTo>
                      <a:pt x="3928" y="635"/>
                    </a:lnTo>
                    <a:lnTo>
                      <a:pt x="3922" y="637"/>
                    </a:lnTo>
                    <a:lnTo>
                      <a:pt x="3917" y="640"/>
                    </a:lnTo>
                    <a:lnTo>
                      <a:pt x="3917" y="637"/>
                    </a:lnTo>
                    <a:lnTo>
                      <a:pt x="3914" y="633"/>
                    </a:lnTo>
                    <a:lnTo>
                      <a:pt x="3914" y="630"/>
                    </a:lnTo>
                    <a:lnTo>
                      <a:pt x="3914" y="628"/>
                    </a:lnTo>
                    <a:lnTo>
                      <a:pt x="3914" y="627"/>
                    </a:lnTo>
                    <a:lnTo>
                      <a:pt x="3914" y="627"/>
                    </a:lnTo>
                    <a:lnTo>
                      <a:pt x="3914" y="625"/>
                    </a:lnTo>
                    <a:lnTo>
                      <a:pt x="3912" y="623"/>
                    </a:lnTo>
                    <a:lnTo>
                      <a:pt x="3910" y="623"/>
                    </a:lnTo>
                    <a:lnTo>
                      <a:pt x="3905" y="621"/>
                    </a:lnTo>
                    <a:lnTo>
                      <a:pt x="3905" y="616"/>
                    </a:lnTo>
                    <a:lnTo>
                      <a:pt x="3905" y="611"/>
                    </a:lnTo>
                    <a:lnTo>
                      <a:pt x="3907" y="607"/>
                    </a:lnTo>
                    <a:lnTo>
                      <a:pt x="3907" y="606"/>
                    </a:lnTo>
                    <a:lnTo>
                      <a:pt x="3908" y="604"/>
                    </a:lnTo>
                    <a:lnTo>
                      <a:pt x="3912" y="604"/>
                    </a:lnTo>
                    <a:lnTo>
                      <a:pt x="3917" y="602"/>
                    </a:lnTo>
                    <a:lnTo>
                      <a:pt x="3924" y="602"/>
                    </a:lnTo>
                    <a:lnTo>
                      <a:pt x="3924" y="614"/>
                    </a:lnTo>
                    <a:lnTo>
                      <a:pt x="3936" y="614"/>
                    </a:lnTo>
                    <a:lnTo>
                      <a:pt x="3936" y="611"/>
                    </a:lnTo>
                    <a:lnTo>
                      <a:pt x="3938" y="607"/>
                    </a:lnTo>
                    <a:lnTo>
                      <a:pt x="3940" y="606"/>
                    </a:lnTo>
                    <a:lnTo>
                      <a:pt x="3940" y="604"/>
                    </a:lnTo>
                    <a:lnTo>
                      <a:pt x="3942" y="602"/>
                    </a:lnTo>
                    <a:lnTo>
                      <a:pt x="3943" y="599"/>
                    </a:lnTo>
                    <a:lnTo>
                      <a:pt x="3940" y="599"/>
                    </a:lnTo>
                    <a:lnTo>
                      <a:pt x="3922" y="585"/>
                    </a:lnTo>
                    <a:lnTo>
                      <a:pt x="3902" y="576"/>
                    </a:lnTo>
                    <a:lnTo>
                      <a:pt x="3902" y="583"/>
                    </a:lnTo>
                    <a:lnTo>
                      <a:pt x="3900" y="588"/>
                    </a:lnTo>
                    <a:lnTo>
                      <a:pt x="3898" y="593"/>
                    </a:lnTo>
                    <a:lnTo>
                      <a:pt x="3898" y="599"/>
                    </a:lnTo>
                    <a:lnTo>
                      <a:pt x="3896" y="597"/>
                    </a:lnTo>
                    <a:lnTo>
                      <a:pt x="3895" y="595"/>
                    </a:lnTo>
                    <a:lnTo>
                      <a:pt x="3895" y="595"/>
                    </a:lnTo>
                    <a:lnTo>
                      <a:pt x="3895" y="593"/>
                    </a:lnTo>
                    <a:lnTo>
                      <a:pt x="3893" y="592"/>
                    </a:lnTo>
                    <a:lnTo>
                      <a:pt x="3888" y="579"/>
                    </a:lnTo>
                    <a:lnTo>
                      <a:pt x="3882" y="564"/>
                    </a:lnTo>
                    <a:lnTo>
                      <a:pt x="3881" y="544"/>
                    </a:lnTo>
                    <a:lnTo>
                      <a:pt x="3882" y="527"/>
                    </a:lnTo>
                    <a:lnTo>
                      <a:pt x="3889" y="510"/>
                    </a:lnTo>
                    <a:lnTo>
                      <a:pt x="3895" y="508"/>
                    </a:lnTo>
                    <a:lnTo>
                      <a:pt x="3900" y="506"/>
                    </a:lnTo>
                    <a:lnTo>
                      <a:pt x="3905" y="506"/>
                    </a:lnTo>
                    <a:lnTo>
                      <a:pt x="3912" y="506"/>
                    </a:lnTo>
                    <a:close/>
                    <a:moveTo>
                      <a:pt x="1306" y="506"/>
                    </a:moveTo>
                    <a:lnTo>
                      <a:pt x="1313" y="506"/>
                    </a:lnTo>
                    <a:lnTo>
                      <a:pt x="1320" y="508"/>
                    </a:lnTo>
                    <a:lnTo>
                      <a:pt x="1327" y="508"/>
                    </a:lnTo>
                    <a:lnTo>
                      <a:pt x="1332" y="510"/>
                    </a:lnTo>
                    <a:lnTo>
                      <a:pt x="1332" y="518"/>
                    </a:lnTo>
                    <a:lnTo>
                      <a:pt x="1306" y="518"/>
                    </a:lnTo>
                    <a:lnTo>
                      <a:pt x="1306" y="506"/>
                    </a:lnTo>
                    <a:close/>
                    <a:moveTo>
                      <a:pt x="1159" y="506"/>
                    </a:moveTo>
                    <a:lnTo>
                      <a:pt x="1168" y="508"/>
                    </a:lnTo>
                    <a:lnTo>
                      <a:pt x="1173" y="511"/>
                    </a:lnTo>
                    <a:lnTo>
                      <a:pt x="1180" y="515"/>
                    </a:lnTo>
                    <a:lnTo>
                      <a:pt x="1186" y="518"/>
                    </a:lnTo>
                    <a:lnTo>
                      <a:pt x="1186" y="522"/>
                    </a:lnTo>
                    <a:lnTo>
                      <a:pt x="1179" y="522"/>
                    </a:lnTo>
                    <a:lnTo>
                      <a:pt x="1173" y="524"/>
                    </a:lnTo>
                    <a:lnTo>
                      <a:pt x="1168" y="525"/>
                    </a:lnTo>
                    <a:lnTo>
                      <a:pt x="1165" y="524"/>
                    </a:lnTo>
                    <a:lnTo>
                      <a:pt x="1158" y="524"/>
                    </a:lnTo>
                    <a:lnTo>
                      <a:pt x="1152" y="522"/>
                    </a:lnTo>
                    <a:lnTo>
                      <a:pt x="1152" y="510"/>
                    </a:lnTo>
                    <a:lnTo>
                      <a:pt x="1154" y="510"/>
                    </a:lnTo>
                    <a:lnTo>
                      <a:pt x="1156" y="508"/>
                    </a:lnTo>
                    <a:lnTo>
                      <a:pt x="1158" y="508"/>
                    </a:lnTo>
                    <a:lnTo>
                      <a:pt x="1158" y="508"/>
                    </a:lnTo>
                    <a:lnTo>
                      <a:pt x="1159" y="506"/>
                    </a:lnTo>
                    <a:close/>
                    <a:moveTo>
                      <a:pt x="1220" y="490"/>
                    </a:moveTo>
                    <a:lnTo>
                      <a:pt x="1241" y="492"/>
                    </a:lnTo>
                    <a:lnTo>
                      <a:pt x="1259" y="496"/>
                    </a:lnTo>
                    <a:lnTo>
                      <a:pt x="1273" y="501"/>
                    </a:lnTo>
                    <a:lnTo>
                      <a:pt x="1290" y="506"/>
                    </a:lnTo>
                    <a:lnTo>
                      <a:pt x="1290" y="515"/>
                    </a:lnTo>
                    <a:lnTo>
                      <a:pt x="1283" y="515"/>
                    </a:lnTo>
                    <a:lnTo>
                      <a:pt x="1280" y="517"/>
                    </a:lnTo>
                    <a:lnTo>
                      <a:pt x="1275" y="518"/>
                    </a:lnTo>
                    <a:lnTo>
                      <a:pt x="1271" y="520"/>
                    </a:lnTo>
                    <a:lnTo>
                      <a:pt x="1268" y="522"/>
                    </a:lnTo>
                    <a:lnTo>
                      <a:pt x="1262" y="522"/>
                    </a:lnTo>
                    <a:lnTo>
                      <a:pt x="1262" y="520"/>
                    </a:lnTo>
                    <a:lnTo>
                      <a:pt x="1262" y="518"/>
                    </a:lnTo>
                    <a:lnTo>
                      <a:pt x="1261" y="517"/>
                    </a:lnTo>
                    <a:lnTo>
                      <a:pt x="1259" y="515"/>
                    </a:lnTo>
                    <a:lnTo>
                      <a:pt x="1257" y="513"/>
                    </a:lnTo>
                    <a:lnTo>
                      <a:pt x="1255" y="515"/>
                    </a:lnTo>
                    <a:lnTo>
                      <a:pt x="1252" y="525"/>
                    </a:lnTo>
                    <a:lnTo>
                      <a:pt x="1247" y="525"/>
                    </a:lnTo>
                    <a:lnTo>
                      <a:pt x="1234" y="524"/>
                    </a:lnTo>
                    <a:lnTo>
                      <a:pt x="1220" y="522"/>
                    </a:lnTo>
                    <a:lnTo>
                      <a:pt x="1210" y="522"/>
                    </a:lnTo>
                    <a:lnTo>
                      <a:pt x="1205" y="510"/>
                    </a:lnTo>
                    <a:lnTo>
                      <a:pt x="1214" y="510"/>
                    </a:lnTo>
                    <a:lnTo>
                      <a:pt x="1220" y="510"/>
                    </a:lnTo>
                    <a:lnTo>
                      <a:pt x="1227" y="508"/>
                    </a:lnTo>
                    <a:lnTo>
                      <a:pt x="1233" y="506"/>
                    </a:lnTo>
                    <a:lnTo>
                      <a:pt x="1229" y="504"/>
                    </a:lnTo>
                    <a:lnTo>
                      <a:pt x="1226" y="501"/>
                    </a:lnTo>
                    <a:lnTo>
                      <a:pt x="1224" y="499"/>
                    </a:lnTo>
                    <a:lnTo>
                      <a:pt x="1222" y="496"/>
                    </a:lnTo>
                    <a:lnTo>
                      <a:pt x="1220" y="490"/>
                    </a:lnTo>
                    <a:close/>
                    <a:moveTo>
                      <a:pt x="100" y="452"/>
                    </a:moveTo>
                    <a:lnTo>
                      <a:pt x="116" y="457"/>
                    </a:lnTo>
                    <a:lnTo>
                      <a:pt x="128" y="464"/>
                    </a:lnTo>
                    <a:lnTo>
                      <a:pt x="142" y="471"/>
                    </a:lnTo>
                    <a:lnTo>
                      <a:pt x="142" y="475"/>
                    </a:lnTo>
                    <a:lnTo>
                      <a:pt x="138" y="475"/>
                    </a:lnTo>
                    <a:lnTo>
                      <a:pt x="126" y="483"/>
                    </a:lnTo>
                    <a:lnTo>
                      <a:pt x="114" y="485"/>
                    </a:lnTo>
                    <a:lnTo>
                      <a:pt x="103" y="487"/>
                    </a:lnTo>
                    <a:lnTo>
                      <a:pt x="91" y="490"/>
                    </a:lnTo>
                    <a:lnTo>
                      <a:pt x="91" y="487"/>
                    </a:lnTo>
                    <a:lnTo>
                      <a:pt x="88" y="487"/>
                    </a:lnTo>
                    <a:lnTo>
                      <a:pt x="91" y="478"/>
                    </a:lnTo>
                    <a:lnTo>
                      <a:pt x="91" y="469"/>
                    </a:lnTo>
                    <a:lnTo>
                      <a:pt x="91" y="457"/>
                    </a:lnTo>
                    <a:lnTo>
                      <a:pt x="95" y="455"/>
                    </a:lnTo>
                    <a:lnTo>
                      <a:pt x="96" y="455"/>
                    </a:lnTo>
                    <a:lnTo>
                      <a:pt x="96" y="454"/>
                    </a:lnTo>
                    <a:lnTo>
                      <a:pt x="98" y="454"/>
                    </a:lnTo>
                    <a:lnTo>
                      <a:pt x="100" y="452"/>
                    </a:lnTo>
                    <a:close/>
                    <a:moveTo>
                      <a:pt x="1098" y="441"/>
                    </a:moveTo>
                    <a:lnTo>
                      <a:pt x="1126" y="447"/>
                    </a:lnTo>
                    <a:lnTo>
                      <a:pt x="1151" y="455"/>
                    </a:lnTo>
                    <a:lnTo>
                      <a:pt x="1170" y="464"/>
                    </a:lnTo>
                    <a:lnTo>
                      <a:pt x="1189" y="473"/>
                    </a:lnTo>
                    <a:lnTo>
                      <a:pt x="1210" y="483"/>
                    </a:lnTo>
                    <a:lnTo>
                      <a:pt x="1210" y="490"/>
                    </a:lnTo>
                    <a:lnTo>
                      <a:pt x="1201" y="490"/>
                    </a:lnTo>
                    <a:lnTo>
                      <a:pt x="1191" y="494"/>
                    </a:lnTo>
                    <a:lnTo>
                      <a:pt x="1179" y="497"/>
                    </a:lnTo>
                    <a:lnTo>
                      <a:pt x="1166" y="499"/>
                    </a:lnTo>
                    <a:lnTo>
                      <a:pt x="1168" y="496"/>
                    </a:lnTo>
                    <a:lnTo>
                      <a:pt x="1168" y="492"/>
                    </a:lnTo>
                    <a:lnTo>
                      <a:pt x="1168" y="490"/>
                    </a:lnTo>
                    <a:lnTo>
                      <a:pt x="1168" y="489"/>
                    </a:lnTo>
                    <a:lnTo>
                      <a:pt x="1168" y="487"/>
                    </a:lnTo>
                    <a:lnTo>
                      <a:pt x="1166" y="483"/>
                    </a:lnTo>
                    <a:lnTo>
                      <a:pt x="1140" y="476"/>
                    </a:lnTo>
                    <a:lnTo>
                      <a:pt x="1116" y="464"/>
                    </a:lnTo>
                    <a:lnTo>
                      <a:pt x="1090" y="452"/>
                    </a:lnTo>
                    <a:lnTo>
                      <a:pt x="1084" y="457"/>
                    </a:lnTo>
                    <a:lnTo>
                      <a:pt x="1081" y="462"/>
                    </a:lnTo>
                    <a:lnTo>
                      <a:pt x="1076" y="468"/>
                    </a:lnTo>
                    <a:lnTo>
                      <a:pt x="1070" y="466"/>
                    </a:lnTo>
                    <a:lnTo>
                      <a:pt x="1063" y="462"/>
                    </a:lnTo>
                    <a:lnTo>
                      <a:pt x="1060" y="461"/>
                    </a:lnTo>
                    <a:lnTo>
                      <a:pt x="1067" y="461"/>
                    </a:lnTo>
                    <a:lnTo>
                      <a:pt x="1072" y="454"/>
                    </a:lnTo>
                    <a:lnTo>
                      <a:pt x="1077" y="450"/>
                    </a:lnTo>
                    <a:lnTo>
                      <a:pt x="1083" y="445"/>
                    </a:lnTo>
                    <a:lnTo>
                      <a:pt x="1088" y="445"/>
                    </a:lnTo>
                    <a:lnTo>
                      <a:pt x="1091" y="443"/>
                    </a:lnTo>
                    <a:lnTo>
                      <a:pt x="1095" y="443"/>
                    </a:lnTo>
                    <a:lnTo>
                      <a:pt x="1098" y="441"/>
                    </a:lnTo>
                    <a:close/>
                    <a:moveTo>
                      <a:pt x="77" y="433"/>
                    </a:moveTo>
                    <a:lnTo>
                      <a:pt x="91" y="438"/>
                    </a:lnTo>
                    <a:lnTo>
                      <a:pt x="91" y="441"/>
                    </a:lnTo>
                    <a:lnTo>
                      <a:pt x="88" y="441"/>
                    </a:lnTo>
                    <a:lnTo>
                      <a:pt x="77" y="445"/>
                    </a:lnTo>
                    <a:lnTo>
                      <a:pt x="67" y="445"/>
                    </a:lnTo>
                    <a:lnTo>
                      <a:pt x="58" y="445"/>
                    </a:lnTo>
                    <a:lnTo>
                      <a:pt x="58" y="438"/>
                    </a:lnTo>
                    <a:lnTo>
                      <a:pt x="63" y="436"/>
                    </a:lnTo>
                    <a:lnTo>
                      <a:pt x="68" y="436"/>
                    </a:lnTo>
                    <a:lnTo>
                      <a:pt x="72" y="435"/>
                    </a:lnTo>
                    <a:lnTo>
                      <a:pt x="77" y="433"/>
                    </a:lnTo>
                    <a:close/>
                    <a:moveTo>
                      <a:pt x="0" y="417"/>
                    </a:moveTo>
                    <a:lnTo>
                      <a:pt x="6" y="419"/>
                    </a:lnTo>
                    <a:lnTo>
                      <a:pt x="13" y="419"/>
                    </a:lnTo>
                    <a:lnTo>
                      <a:pt x="16" y="419"/>
                    </a:lnTo>
                    <a:lnTo>
                      <a:pt x="21" y="421"/>
                    </a:lnTo>
                    <a:lnTo>
                      <a:pt x="27" y="422"/>
                    </a:lnTo>
                    <a:lnTo>
                      <a:pt x="27" y="429"/>
                    </a:lnTo>
                    <a:lnTo>
                      <a:pt x="23" y="429"/>
                    </a:lnTo>
                    <a:lnTo>
                      <a:pt x="18" y="431"/>
                    </a:lnTo>
                    <a:lnTo>
                      <a:pt x="13" y="433"/>
                    </a:lnTo>
                    <a:lnTo>
                      <a:pt x="7" y="433"/>
                    </a:lnTo>
                    <a:lnTo>
                      <a:pt x="0" y="433"/>
                    </a:lnTo>
                    <a:lnTo>
                      <a:pt x="0" y="417"/>
                    </a:lnTo>
                    <a:close/>
                    <a:moveTo>
                      <a:pt x="1152" y="414"/>
                    </a:moveTo>
                    <a:lnTo>
                      <a:pt x="1158" y="417"/>
                    </a:lnTo>
                    <a:lnTo>
                      <a:pt x="1161" y="421"/>
                    </a:lnTo>
                    <a:lnTo>
                      <a:pt x="1165" y="424"/>
                    </a:lnTo>
                    <a:lnTo>
                      <a:pt x="1166" y="429"/>
                    </a:lnTo>
                    <a:lnTo>
                      <a:pt x="1166" y="438"/>
                    </a:lnTo>
                    <a:lnTo>
                      <a:pt x="1159" y="438"/>
                    </a:lnTo>
                    <a:lnTo>
                      <a:pt x="1158" y="433"/>
                    </a:lnTo>
                    <a:lnTo>
                      <a:pt x="1156" y="431"/>
                    </a:lnTo>
                    <a:lnTo>
                      <a:pt x="1154" y="428"/>
                    </a:lnTo>
                    <a:lnTo>
                      <a:pt x="1152" y="424"/>
                    </a:lnTo>
                    <a:lnTo>
                      <a:pt x="1152" y="421"/>
                    </a:lnTo>
                    <a:lnTo>
                      <a:pt x="1152" y="414"/>
                    </a:lnTo>
                    <a:close/>
                    <a:moveTo>
                      <a:pt x="3905" y="407"/>
                    </a:moveTo>
                    <a:lnTo>
                      <a:pt x="3908" y="410"/>
                    </a:lnTo>
                    <a:lnTo>
                      <a:pt x="3910" y="414"/>
                    </a:lnTo>
                    <a:lnTo>
                      <a:pt x="3912" y="417"/>
                    </a:lnTo>
                    <a:lnTo>
                      <a:pt x="3912" y="422"/>
                    </a:lnTo>
                    <a:lnTo>
                      <a:pt x="3912" y="429"/>
                    </a:lnTo>
                    <a:lnTo>
                      <a:pt x="3898" y="464"/>
                    </a:lnTo>
                    <a:lnTo>
                      <a:pt x="3891" y="455"/>
                    </a:lnTo>
                    <a:lnTo>
                      <a:pt x="3888" y="447"/>
                    </a:lnTo>
                    <a:lnTo>
                      <a:pt x="3886" y="433"/>
                    </a:lnTo>
                    <a:lnTo>
                      <a:pt x="3905" y="407"/>
                    </a:lnTo>
                    <a:close/>
                    <a:moveTo>
                      <a:pt x="1144" y="391"/>
                    </a:moveTo>
                    <a:lnTo>
                      <a:pt x="1166" y="391"/>
                    </a:lnTo>
                    <a:lnTo>
                      <a:pt x="1168" y="394"/>
                    </a:lnTo>
                    <a:lnTo>
                      <a:pt x="1172" y="396"/>
                    </a:lnTo>
                    <a:lnTo>
                      <a:pt x="1172" y="398"/>
                    </a:lnTo>
                    <a:lnTo>
                      <a:pt x="1173" y="400"/>
                    </a:lnTo>
                    <a:lnTo>
                      <a:pt x="1173" y="401"/>
                    </a:lnTo>
                    <a:lnTo>
                      <a:pt x="1172" y="403"/>
                    </a:lnTo>
                    <a:lnTo>
                      <a:pt x="1172" y="407"/>
                    </a:lnTo>
                    <a:lnTo>
                      <a:pt x="1166" y="403"/>
                    </a:lnTo>
                    <a:lnTo>
                      <a:pt x="1161" y="401"/>
                    </a:lnTo>
                    <a:lnTo>
                      <a:pt x="1156" y="401"/>
                    </a:lnTo>
                    <a:lnTo>
                      <a:pt x="1152" y="400"/>
                    </a:lnTo>
                    <a:lnTo>
                      <a:pt x="1149" y="400"/>
                    </a:lnTo>
                    <a:lnTo>
                      <a:pt x="1145" y="398"/>
                    </a:lnTo>
                    <a:lnTo>
                      <a:pt x="1144" y="394"/>
                    </a:lnTo>
                    <a:lnTo>
                      <a:pt x="1144" y="391"/>
                    </a:lnTo>
                    <a:close/>
                    <a:moveTo>
                      <a:pt x="4017" y="326"/>
                    </a:moveTo>
                    <a:lnTo>
                      <a:pt x="4020" y="328"/>
                    </a:lnTo>
                    <a:lnTo>
                      <a:pt x="4022" y="328"/>
                    </a:lnTo>
                    <a:lnTo>
                      <a:pt x="4022" y="328"/>
                    </a:lnTo>
                    <a:lnTo>
                      <a:pt x="4022" y="330"/>
                    </a:lnTo>
                    <a:lnTo>
                      <a:pt x="4022" y="330"/>
                    </a:lnTo>
                    <a:lnTo>
                      <a:pt x="4024" y="333"/>
                    </a:lnTo>
                    <a:lnTo>
                      <a:pt x="4024" y="337"/>
                    </a:lnTo>
                    <a:lnTo>
                      <a:pt x="4022" y="342"/>
                    </a:lnTo>
                    <a:lnTo>
                      <a:pt x="4018" y="347"/>
                    </a:lnTo>
                    <a:lnTo>
                      <a:pt x="4017" y="352"/>
                    </a:lnTo>
                    <a:lnTo>
                      <a:pt x="4008" y="352"/>
                    </a:lnTo>
                    <a:lnTo>
                      <a:pt x="4008" y="340"/>
                    </a:lnTo>
                    <a:lnTo>
                      <a:pt x="4011" y="339"/>
                    </a:lnTo>
                    <a:lnTo>
                      <a:pt x="4013" y="335"/>
                    </a:lnTo>
                    <a:lnTo>
                      <a:pt x="4015" y="332"/>
                    </a:lnTo>
                    <a:lnTo>
                      <a:pt x="4017" y="326"/>
                    </a:lnTo>
                    <a:close/>
                    <a:moveTo>
                      <a:pt x="3970" y="279"/>
                    </a:moveTo>
                    <a:lnTo>
                      <a:pt x="3982" y="279"/>
                    </a:lnTo>
                    <a:lnTo>
                      <a:pt x="3982" y="291"/>
                    </a:lnTo>
                    <a:lnTo>
                      <a:pt x="3966" y="291"/>
                    </a:lnTo>
                    <a:lnTo>
                      <a:pt x="3966" y="283"/>
                    </a:lnTo>
                    <a:lnTo>
                      <a:pt x="3970" y="283"/>
                    </a:lnTo>
                    <a:lnTo>
                      <a:pt x="3970" y="279"/>
                    </a:lnTo>
                    <a:close/>
                    <a:moveTo>
                      <a:pt x="2699" y="246"/>
                    </a:moveTo>
                    <a:lnTo>
                      <a:pt x="2708" y="246"/>
                    </a:lnTo>
                    <a:lnTo>
                      <a:pt x="2704" y="251"/>
                    </a:lnTo>
                    <a:lnTo>
                      <a:pt x="2701" y="255"/>
                    </a:lnTo>
                    <a:lnTo>
                      <a:pt x="2697" y="258"/>
                    </a:lnTo>
                    <a:lnTo>
                      <a:pt x="2694" y="262"/>
                    </a:lnTo>
                    <a:lnTo>
                      <a:pt x="2688" y="265"/>
                    </a:lnTo>
                    <a:lnTo>
                      <a:pt x="2685" y="265"/>
                    </a:lnTo>
                    <a:lnTo>
                      <a:pt x="2685" y="267"/>
                    </a:lnTo>
                    <a:lnTo>
                      <a:pt x="2683" y="267"/>
                    </a:lnTo>
                    <a:lnTo>
                      <a:pt x="2680" y="267"/>
                    </a:lnTo>
                    <a:lnTo>
                      <a:pt x="2676" y="269"/>
                    </a:lnTo>
                    <a:lnTo>
                      <a:pt x="2673" y="256"/>
                    </a:lnTo>
                    <a:lnTo>
                      <a:pt x="2680" y="255"/>
                    </a:lnTo>
                    <a:lnTo>
                      <a:pt x="2687" y="251"/>
                    </a:lnTo>
                    <a:lnTo>
                      <a:pt x="2694" y="249"/>
                    </a:lnTo>
                    <a:lnTo>
                      <a:pt x="2699" y="246"/>
                    </a:lnTo>
                    <a:close/>
                    <a:moveTo>
                      <a:pt x="2554" y="241"/>
                    </a:moveTo>
                    <a:lnTo>
                      <a:pt x="2563" y="244"/>
                    </a:lnTo>
                    <a:lnTo>
                      <a:pt x="2573" y="248"/>
                    </a:lnTo>
                    <a:lnTo>
                      <a:pt x="2585" y="251"/>
                    </a:lnTo>
                    <a:lnTo>
                      <a:pt x="2592" y="256"/>
                    </a:lnTo>
                    <a:lnTo>
                      <a:pt x="2564" y="256"/>
                    </a:lnTo>
                    <a:lnTo>
                      <a:pt x="2561" y="255"/>
                    </a:lnTo>
                    <a:lnTo>
                      <a:pt x="2559" y="255"/>
                    </a:lnTo>
                    <a:lnTo>
                      <a:pt x="2556" y="253"/>
                    </a:lnTo>
                    <a:lnTo>
                      <a:pt x="2549" y="253"/>
                    </a:lnTo>
                    <a:lnTo>
                      <a:pt x="2549" y="249"/>
                    </a:lnTo>
                    <a:lnTo>
                      <a:pt x="2551" y="248"/>
                    </a:lnTo>
                    <a:lnTo>
                      <a:pt x="2552" y="246"/>
                    </a:lnTo>
                    <a:lnTo>
                      <a:pt x="2552" y="246"/>
                    </a:lnTo>
                    <a:lnTo>
                      <a:pt x="2552" y="244"/>
                    </a:lnTo>
                    <a:lnTo>
                      <a:pt x="2554" y="241"/>
                    </a:lnTo>
                    <a:close/>
                    <a:moveTo>
                      <a:pt x="2242" y="173"/>
                    </a:moveTo>
                    <a:lnTo>
                      <a:pt x="2266" y="173"/>
                    </a:lnTo>
                    <a:lnTo>
                      <a:pt x="2266" y="176"/>
                    </a:lnTo>
                    <a:lnTo>
                      <a:pt x="2261" y="178"/>
                    </a:lnTo>
                    <a:lnTo>
                      <a:pt x="2259" y="180"/>
                    </a:lnTo>
                    <a:lnTo>
                      <a:pt x="2256" y="181"/>
                    </a:lnTo>
                    <a:lnTo>
                      <a:pt x="2252" y="183"/>
                    </a:lnTo>
                    <a:lnTo>
                      <a:pt x="2247" y="183"/>
                    </a:lnTo>
                    <a:lnTo>
                      <a:pt x="2242" y="173"/>
                    </a:lnTo>
                    <a:close/>
                    <a:moveTo>
                      <a:pt x="2612" y="153"/>
                    </a:moveTo>
                    <a:lnTo>
                      <a:pt x="2610" y="155"/>
                    </a:lnTo>
                    <a:lnTo>
                      <a:pt x="2608" y="157"/>
                    </a:lnTo>
                    <a:lnTo>
                      <a:pt x="2606" y="157"/>
                    </a:lnTo>
                    <a:lnTo>
                      <a:pt x="2606" y="159"/>
                    </a:lnTo>
                    <a:lnTo>
                      <a:pt x="2605" y="160"/>
                    </a:lnTo>
                    <a:lnTo>
                      <a:pt x="2603" y="164"/>
                    </a:lnTo>
                    <a:lnTo>
                      <a:pt x="2606" y="164"/>
                    </a:lnTo>
                    <a:lnTo>
                      <a:pt x="2612" y="162"/>
                    </a:lnTo>
                    <a:lnTo>
                      <a:pt x="2615" y="160"/>
                    </a:lnTo>
                    <a:lnTo>
                      <a:pt x="2619" y="159"/>
                    </a:lnTo>
                    <a:lnTo>
                      <a:pt x="2622" y="157"/>
                    </a:lnTo>
                    <a:lnTo>
                      <a:pt x="2626" y="153"/>
                    </a:lnTo>
                    <a:lnTo>
                      <a:pt x="2612" y="153"/>
                    </a:lnTo>
                    <a:close/>
                    <a:moveTo>
                      <a:pt x="2362" y="153"/>
                    </a:moveTo>
                    <a:lnTo>
                      <a:pt x="2364" y="169"/>
                    </a:lnTo>
                    <a:lnTo>
                      <a:pt x="2366" y="188"/>
                    </a:lnTo>
                    <a:lnTo>
                      <a:pt x="2357" y="188"/>
                    </a:lnTo>
                    <a:lnTo>
                      <a:pt x="2355" y="190"/>
                    </a:lnTo>
                    <a:lnTo>
                      <a:pt x="2352" y="190"/>
                    </a:lnTo>
                    <a:lnTo>
                      <a:pt x="2348" y="190"/>
                    </a:lnTo>
                    <a:lnTo>
                      <a:pt x="2343" y="192"/>
                    </a:lnTo>
                    <a:lnTo>
                      <a:pt x="2341" y="178"/>
                    </a:lnTo>
                    <a:lnTo>
                      <a:pt x="2341" y="164"/>
                    </a:lnTo>
                    <a:lnTo>
                      <a:pt x="2343" y="157"/>
                    </a:lnTo>
                    <a:lnTo>
                      <a:pt x="2346" y="155"/>
                    </a:lnTo>
                    <a:lnTo>
                      <a:pt x="2350" y="153"/>
                    </a:lnTo>
                    <a:lnTo>
                      <a:pt x="2355" y="153"/>
                    </a:lnTo>
                    <a:lnTo>
                      <a:pt x="2362" y="153"/>
                    </a:lnTo>
                    <a:close/>
                    <a:moveTo>
                      <a:pt x="2353" y="119"/>
                    </a:moveTo>
                    <a:lnTo>
                      <a:pt x="2362" y="119"/>
                    </a:lnTo>
                    <a:lnTo>
                      <a:pt x="2360" y="126"/>
                    </a:lnTo>
                    <a:lnTo>
                      <a:pt x="2360" y="131"/>
                    </a:lnTo>
                    <a:lnTo>
                      <a:pt x="2360" y="136"/>
                    </a:lnTo>
                    <a:lnTo>
                      <a:pt x="2359" y="140"/>
                    </a:lnTo>
                    <a:lnTo>
                      <a:pt x="2357" y="145"/>
                    </a:lnTo>
                    <a:lnTo>
                      <a:pt x="2350" y="145"/>
                    </a:lnTo>
                    <a:lnTo>
                      <a:pt x="2350" y="138"/>
                    </a:lnTo>
                    <a:lnTo>
                      <a:pt x="2352" y="131"/>
                    </a:lnTo>
                    <a:lnTo>
                      <a:pt x="2352" y="124"/>
                    </a:lnTo>
                    <a:lnTo>
                      <a:pt x="2353" y="119"/>
                    </a:lnTo>
                    <a:close/>
                    <a:moveTo>
                      <a:pt x="4193" y="71"/>
                    </a:moveTo>
                    <a:lnTo>
                      <a:pt x="4202" y="84"/>
                    </a:lnTo>
                    <a:lnTo>
                      <a:pt x="4210" y="91"/>
                    </a:lnTo>
                    <a:lnTo>
                      <a:pt x="4221" y="94"/>
                    </a:lnTo>
                    <a:lnTo>
                      <a:pt x="4228" y="98"/>
                    </a:lnTo>
                    <a:lnTo>
                      <a:pt x="4235" y="103"/>
                    </a:lnTo>
                    <a:lnTo>
                      <a:pt x="4237" y="106"/>
                    </a:lnTo>
                    <a:lnTo>
                      <a:pt x="4238" y="110"/>
                    </a:lnTo>
                    <a:lnTo>
                      <a:pt x="4238" y="113"/>
                    </a:lnTo>
                    <a:lnTo>
                      <a:pt x="4238" y="119"/>
                    </a:lnTo>
                    <a:lnTo>
                      <a:pt x="4226" y="122"/>
                    </a:lnTo>
                    <a:lnTo>
                      <a:pt x="4217" y="129"/>
                    </a:lnTo>
                    <a:lnTo>
                      <a:pt x="4210" y="136"/>
                    </a:lnTo>
                    <a:lnTo>
                      <a:pt x="4200" y="141"/>
                    </a:lnTo>
                    <a:lnTo>
                      <a:pt x="4196" y="136"/>
                    </a:lnTo>
                    <a:lnTo>
                      <a:pt x="4193" y="134"/>
                    </a:lnTo>
                    <a:lnTo>
                      <a:pt x="4190" y="133"/>
                    </a:lnTo>
                    <a:lnTo>
                      <a:pt x="4186" y="134"/>
                    </a:lnTo>
                    <a:lnTo>
                      <a:pt x="4183" y="136"/>
                    </a:lnTo>
                    <a:lnTo>
                      <a:pt x="4181" y="140"/>
                    </a:lnTo>
                    <a:lnTo>
                      <a:pt x="4177" y="141"/>
                    </a:lnTo>
                    <a:lnTo>
                      <a:pt x="4183" y="162"/>
                    </a:lnTo>
                    <a:lnTo>
                      <a:pt x="4184" y="178"/>
                    </a:lnTo>
                    <a:lnTo>
                      <a:pt x="4184" y="190"/>
                    </a:lnTo>
                    <a:lnTo>
                      <a:pt x="4183" y="202"/>
                    </a:lnTo>
                    <a:lnTo>
                      <a:pt x="4179" y="215"/>
                    </a:lnTo>
                    <a:lnTo>
                      <a:pt x="4176" y="232"/>
                    </a:lnTo>
                    <a:lnTo>
                      <a:pt x="4174" y="253"/>
                    </a:lnTo>
                    <a:lnTo>
                      <a:pt x="4151" y="265"/>
                    </a:lnTo>
                    <a:lnTo>
                      <a:pt x="4125" y="277"/>
                    </a:lnTo>
                    <a:lnTo>
                      <a:pt x="4100" y="288"/>
                    </a:lnTo>
                    <a:lnTo>
                      <a:pt x="4095" y="279"/>
                    </a:lnTo>
                    <a:lnTo>
                      <a:pt x="4090" y="272"/>
                    </a:lnTo>
                    <a:lnTo>
                      <a:pt x="4088" y="279"/>
                    </a:lnTo>
                    <a:lnTo>
                      <a:pt x="4088" y="283"/>
                    </a:lnTo>
                    <a:lnTo>
                      <a:pt x="4087" y="288"/>
                    </a:lnTo>
                    <a:lnTo>
                      <a:pt x="4085" y="291"/>
                    </a:lnTo>
                    <a:lnTo>
                      <a:pt x="4080" y="291"/>
                    </a:lnTo>
                    <a:lnTo>
                      <a:pt x="4076" y="291"/>
                    </a:lnTo>
                    <a:lnTo>
                      <a:pt x="4074" y="293"/>
                    </a:lnTo>
                    <a:lnTo>
                      <a:pt x="4073" y="293"/>
                    </a:lnTo>
                    <a:lnTo>
                      <a:pt x="4071" y="295"/>
                    </a:lnTo>
                    <a:lnTo>
                      <a:pt x="4069" y="297"/>
                    </a:lnTo>
                    <a:lnTo>
                      <a:pt x="4064" y="297"/>
                    </a:lnTo>
                    <a:lnTo>
                      <a:pt x="4059" y="298"/>
                    </a:lnTo>
                    <a:lnTo>
                      <a:pt x="4057" y="295"/>
                    </a:lnTo>
                    <a:lnTo>
                      <a:pt x="4057" y="290"/>
                    </a:lnTo>
                    <a:lnTo>
                      <a:pt x="4057" y="288"/>
                    </a:lnTo>
                    <a:lnTo>
                      <a:pt x="4057" y="284"/>
                    </a:lnTo>
                    <a:lnTo>
                      <a:pt x="4057" y="283"/>
                    </a:lnTo>
                    <a:lnTo>
                      <a:pt x="4053" y="283"/>
                    </a:lnTo>
                    <a:lnTo>
                      <a:pt x="4050" y="281"/>
                    </a:lnTo>
                    <a:lnTo>
                      <a:pt x="4043" y="279"/>
                    </a:lnTo>
                    <a:lnTo>
                      <a:pt x="4043" y="283"/>
                    </a:lnTo>
                    <a:lnTo>
                      <a:pt x="4046" y="288"/>
                    </a:lnTo>
                    <a:lnTo>
                      <a:pt x="4050" y="290"/>
                    </a:lnTo>
                    <a:lnTo>
                      <a:pt x="4050" y="293"/>
                    </a:lnTo>
                    <a:lnTo>
                      <a:pt x="4050" y="298"/>
                    </a:lnTo>
                    <a:lnTo>
                      <a:pt x="4052" y="307"/>
                    </a:lnTo>
                    <a:lnTo>
                      <a:pt x="4046" y="312"/>
                    </a:lnTo>
                    <a:lnTo>
                      <a:pt x="4043" y="319"/>
                    </a:lnTo>
                    <a:lnTo>
                      <a:pt x="4039" y="326"/>
                    </a:lnTo>
                    <a:lnTo>
                      <a:pt x="4027" y="326"/>
                    </a:lnTo>
                    <a:lnTo>
                      <a:pt x="4025" y="312"/>
                    </a:lnTo>
                    <a:lnTo>
                      <a:pt x="4024" y="305"/>
                    </a:lnTo>
                    <a:lnTo>
                      <a:pt x="4020" y="298"/>
                    </a:lnTo>
                    <a:lnTo>
                      <a:pt x="4017" y="288"/>
                    </a:lnTo>
                    <a:lnTo>
                      <a:pt x="4027" y="288"/>
                    </a:lnTo>
                    <a:lnTo>
                      <a:pt x="4039" y="272"/>
                    </a:lnTo>
                    <a:lnTo>
                      <a:pt x="4055" y="258"/>
                    </a:lnTo>
                    <a:lnTo>
                      <a:pt x="4074" y="249"/>
                    </a:lnTo>
                    <a:lnTo>
                      <a:pt x="4081" y="248"/>
                    </a:lnTo>
                    <a:lnTo>
                      <a:pt x="4088" y="248"/>
                    </a:lnTo>
                    <a:lnTo>
                      <a:pt x="4094" y="249"/>
                    </a:lnTo>
                    <a:lnTo>
                      <a:pt x="4097" y="249"/>
                    </a:lnTo>
                    <a:lnTo>
                      <a:pt x="4100" y="249"/>
                    </a:lnTo>
                    <a:lnTo>
                      <a:pt x="4104" y="244"/>
                    </a:lnTo>
                    <a:lnTo>
                      <a:pt x="4107" y="239"/>
                    </a:lnTo>
                    <a:lnTo>
                      <a:pt x="4109" y="234"/>
                    </a:lnTo>
                    <a:lnTo>
                      <a:pt x="4111" y="230"/>
                    </a:lnTo>
                    <a:lnTo>
                      <a:pt x="4114" y="225"/>
                    </a:lnTo>
                    <a:lnTo>
                      <a:pt x="4120" y="222"/>
                    </a:lnTo>
                    <a:lnTo>
                      <a:pt x="4121" y="225"/>
                    </a:lnTo>
                    <a:lnTo>
                      <a:pt x="4123" y="227"/>
                    </a:lnTo>
                    <a:lnTo>
                      <a:pt x="4125" y="227"/>
                    </a:lnTo>
                    <a:lnTo>
                      <a:pt x="4125" y="227"/>
                    </a:lnTo>
                    <a:lnTo>
                      <a:pt x="4127" y="227"/>
                    </a:lnTo>
                    <a:lnTo>
                      <a:pt x="4128" y="225"/>
                    </a:lnTo>
                    <a:lnTo>
                      <a:pt x="4142" y="213"/>
                    </a:lnTo>
                    <a:lnTo>
                      <a:pt x="4151" y="202"/>
                    </a:lnTo>
                    <a:lnTo>
                      <a:pt x="4155" y="190"/>
                    </a:lnTo>
                    <a:lnTo>
                      <a:pt x="4158" y="176"/>
                    </a:lnTo>
                    <a:lnTo>
                      <a:pt x="4163" y="164"/>
                    </a:lnTo>
                    <a:lnTo>
                      <a:pt x="4174" y="148"/>
                    </a:lnTo>
                    <a:lnTo>
                      <a:pt x="4167" y="148"/>
                    </a:lnTo>
                    <a:lnTo>
                      <a:pt x="4162" y="145"/>
                    </a:lnTo>
                    <a:lnTo>
                      <a:pt x="4160" y="141"/>
                    </a:lnTo>
                    <a:lnTo>
                      <a:pt x="4158" y="138"/>
                    </a:lnTo>
                    <a:lnTo>
                      <a:pt x="4158" y="131"/>
                    </a:lnTo>
                    <a:lnTo>
                      <a:pt x="4158" y="122"/>
                    </a:lnTo>
                    <a:lnTo>
                      <a:pt x="4160" y="120"/>
                    </a:lnTo>
                    <a:lnTo>
                      <a:pt x="4160" y="120"/>
                    </a:lnTo>
                    <a:lnTo>
                      <a:pt x="4162" y="119"/>
                    </a:lnTo>
                    <a:lnTo>
                      <a:pt x="4162" y="117"/>
                    </a:lnTo>
                    <a:lnTo>
                      <a:pt x="4162" y="115"/>
                    </a:lnTo>
                    <a:lnTo>
                      <a:pt x="4169" y="113"/>
                    </a:lnTo>
                    <a:lnTo>
                      <a:pt x="4174" y="113"/>
                    </a:lnTo>
                    <a:lnTo>
                      <a:pt x="4177" y="112"/>
                    </a:lnTo>
                    <a:lnTo>
                      <a:pt x="4181" y="112"/>
                    </a:lnTo>
                    <a:lnTo>
                      <a:pt x="4181" y="94"/>
                    </a:lnTo>
                    <a:lnTo>
                      <a:pt x="4184" y="80"/>
                    </a:lnTo>
                    <a:lnTo>
                      <a:pt x="4193" y="71"/>
                    </a:lnTo>
                    <a:close/>
                    <a:moveTo>
                      <a:pt x="2414" y="68"/>
                    </a:moveTo>
                    <a:lnTo>
                      <a:pt x="2413" y="70"/>
                    </a:lnTo>
                    <a:lnTo>
                      <a:pt x="2411" y="70"/>
                    </a:lnTo>
                    <a:lnTo>
                      <a:pt x="2409" y="70"/>
                    </a:lnTo>
                    <a:lnTo>
                      <a:pt x="2409" y="71"/>
                    </a:lnTo>
                    <a:lnTo>
                      <a:pt x="2407" y="71"/>
                    </a:lnTo>
                    <a:lnTo>
                      <a:pt x="2404" y="75"/>
                    </a:lnTo>
                    <a:lnTo>
                      <a:pt x="2400" y="77"/>
                    </a:lnTo>
                    <a:lnTo>
                      <a:pt x="2400" y="78"/>
                    </a:lnTo>
                    <a:lnTo>
                      <a:pt x="2400" y="82"/>
                    </a:lnTo>
                    <a:lnTo>
                      <a:pt x="2400" y="85"/>
                    </a:lnTo>
                    <a:lnTo>
                      <a:pt x="2400" y="91"/>
                    </a:lnTo>
                    <a:lnTo>
                      <a:pt x="2414" y="105"/>
                    </a:lnTo>
                    <a:lnTo>
                      <a:pt x="2427" y="120"/>
                    </a:lnTo>
                    <a:lnTo>
                      <a:pt x="2439" y="138"/>
                    </a:lnTo>
                    <a:lnTo>
                      <a:pt x="2453" y="138"/>
                    </a:lnTo>
                    <a:lnTo>
                      <a:pt x="2453" y="148"/>
                    </a:lnTo>
                    <a:lnTo>
                      <a:pt x="2467" y="153"/>
                    </a:lnTo>
                    <a:lnTo>
                      <a:pt x="2477" y="160"/>
                    </a:lnTo>
                    <a:lnTo>
                      <a:pt x="2488" y="169"/>
                    </a:lnTo>
                    <a:lnTo>
                      <a:pt x="2488" y="173"/>
                    </a:lnTo>
                    <a:lnTo>
                      <a:pt x="2484" y="173"/>
                    </a:lnTo>
                    <a:lnTo>
                      <a:pt x="2481" y="173"/>
                    </a:lnTo>
                    <a:lnTo>
                      <a:pt x="2477" y="173"/>
                    </a:lnTo>
                    <a:lnTo>
                      <a:pt x="2475" y="173"/>
                    </a:lnTo>
                    <a:lnTo>
                      <a:pt x="2472" y="171"/>
                    </a:lnTo>
                    <a:lnTo>
                      <a:pt x="2467" y="169"/>
                    </a:lnTo>
                    <a:lnTo>
                      <a:pt x="2462" y="169"/>
                    </a:lnTo>
                    <a:lnTo>
                      <a:pt x="2462" y="174"/>
                    </a:lnTo>
                    <a:lnTo>
                      <a:pt x="2463" y="178"/>
                    </a:lnTo>
                    <a:lnTo>
                      <a:pt x="2465" y="181"/>
                    </a:lnTo>
                    <a:lnTo>
                      <a:pt x="2465" y="183"/>
                    </a:lnTo>
                    <a:lnTo>
                      <a:pt x="2467" y="187"/>
                    </a:lnTo>
                    <a:lnTo>
                      <a:pt x="2468" y="192"/>
                    </a:lnTo>
                    <a:lnTo>
                      <a:pt x="2463" y="195"/>
                    </a:lnTo>
                    <a:lnTo>
                      <a:pt x="2460" y="199"/>
                    </a:lnTo>
                    <a:lnTo>
                      <a:pt x="2456" y="204"/>
                    </a:lnTo>
                    <a:lnTo>
                      <a:pt x="2453" y="211"/>
                    </a:lnTo>
                    <a:lnTo>
                      <a:pt x="2442" y="211"/>
                    </a:lnTo>
                    <a:lnTo>
                      <a:pt x="2442" y="234"/>
                    </a:lnTo>
                    <a:lnTo>
                      <a:pt x="2434" y="234"/>
                    </a:lnTo>
                    <a:lnTo>
                      <a:pt x="2425" y="227"/>
                    </a:lnTo>
                    <a:lnTo>
                      <a:pt x="2414" y="223"/>
                    </a:lnTo>
                    <a:lnTo>
                      <a:pt x="2406" y="218"/>
                    </a:lnTo>
                    <a:lnTo>
                      <a:pt x="2400" y="206"/>
                    </a:lnTo>
                    <a:lnTo>
                      <a:pt x="2414" y="208"/>
                    </a:lnTo>
                    <a:lnTo>
                      <a:pt x="2428" y="206"/>
                    </a:lnTo>
                    <a:lnTo>
                      <a:pt x="2439" y="202"/>
                    </a:lnTo>
                    <a:lnTo>
                      <a:pt x="2446" y="195"/>
                    </a:lnTo>
                    <a:lnTo>
                      <a:pt x="2448" y="194"/>
                    </a:lnTo>
                    <a:lnTo>
                      <a:pt x="2448" y="192"/>
                    </a:lnTo>
                    <a:lnTo>
                      <a:pt x="2449" y="190"/>
                    </a:lnTo>
                    <a:lnTo>
                      <a:pt x="2449" y="187"/>
                    </a:lnTo>
                    <a:lnTo>
                      <a:pt x="2449" y="183"/>
                    </a:lnTo>
                    <a:lnTo>
                      <a:pt x="2423" y="164"/>
                    </a:lnTo>
                    <a:lnTo>
                      <a:pt x="2395" y="145"/>
                    </a:lnTo>
                    <a:lnTo>
                      <a:pt x="2386" y="134"/>
                    </a:lnTo>
                    <a:lnTo>
                      <a:pt x="2378" y="124"/>
                    </a:lnTo>
                    <a:lnTo>
                      <a:pt x="2371" y="112"/>
                    </a:lnTo>
                    <a:lnTo>
                      <a:pt x="2360" y="101"/>
                    </a:lnTo>
                    <a:lnTo>
                      <a:pt x="2346" y="96"/>
                    </a:lnTo>
                    <a:lnTo>
                      <a:pt x="2334" y="106"/>
                    </a:lnTo>
                    <a:lnTo>
                      <a:pt x="2318" y="115"/>
                    </a:lnTo>
                    <a:lnTo>
                      <a:pt x="2299" y="119"/>
                    </a:lnTo>
                    <a:lnTo>
                      <a:pt x="2297" y="115"/>
                    </a:lnTo>
                    <a:lnTo>
                      <a:pt x="2296" y="112"/>
                    </a:lnTo>
                    <a:lnTo>
                      <a:pt x="2294" y="110"/>
                    </a:lnTo>
                    <a:lnTo>
                      <a:pt x="2290" y="110"/>
                    </a:lnTo>
                    <a:lnTo>
                      <a:pt x="2289" y="110"/>
                    </a:lnTo>
                    <a:lnTo>
                      <a:pt x="2285" y="112"/>
                    </a:lnTo>
                    <a:lnTo>
                      <a:pt x="2276" y="119"/>
                    </a:lnTo>
                    <a:lnTo>
                      <a:pt x="2273" y="129"/>
                    </a:lnTo>
                    <a:lnTo>
                      <a:pt x="2271" y="140"/>
                    </a:lnTo>
                    <a:lnTo>
                      <a:pt x="2266" y="148"/>
                    </a:lnTo>
                    <a:lnTo>
                      <a:pt x="2247" y="148"/>
                    </a:lnTo>
                    <a:lnTo>
                      <a:pt x="2240" y="157"/>
                    </a:lnTo>
                    <a:lnTo>
                      <a:pt x="2235" y="167"/>
                    </a:lnTo>
                    <a:lnTo>
                      <a:pt x="2231" y="180"/>
                    </a:lnTo>
                    <a:lnTo>
                      <a:pt x="2229" y="181"/>
                    </a:lnTo>
                    <a:lnTo>
                      <a:pt x="2229" y="185"/>
                    </a:lnTo>
                    <a:lnTo>
                      <a:pt x="2231" y="187"/>
                    </a:lnTo>
                    <a:lnTo>
                      <a:pt x="2233" y="188"/>
                    </a:lnTo>
                    <a:lnTo>
                      <a:pt x="2236" y="192"/>
                    </a:lnTo>
                    <a:lnTo>
                      <a:pt x="2238" y="195"/>
                    </a:lnTo>
                    <a:lnTo>
                      <a:pt x="2233" y="195"/>
                    </a:lnTo>
                    <a:lnTo>
                      <a:pt x="2231" y="197"/>
                    </a:lnTo>
                    <a:lnTo>
                      <a:pt x="2229" y="197"/>
                    </a:lnTo>
                    <a:lnTo>
                      <a:pt x="2228" y="199"/>
                    </a:lnTo>
                    <a:lnTo>
                      <a:pt x="2226" y="201"/>
                    </a:lnTo>
                    <a:lnTo>
                      <a:pt x="2222" y="202"/>
                    </a:lnTo>
                    <a:lnTo>
                      <a:pt x="2222" y="206"/>
                    </a:lnTo>
                    <a:lnTo>
                      <a:pt x="2222" y="206"/>
                    </a:lnTo>
                    <a:lnTo>
                      <a:pt x="2222" y="208"/>
                    </a:lnTo>
                    <a:lnTo>
                      <a:pt x="2222" y="208"/>
                    </a:lnTo>
                    <a:lnTo>
                      <a:pt x="2222" y="209"/>
                    </a:lnTo>
                    <a:lnTo>
                      <a:pt x="2222" y="215"/>
                    </a:lnTo>
                    <a:lnTo>
                      <a:pt x="2210" y="216"/>
                    </a:lnTo>
                    <a:lnTo>
                      <a:pt x="2205" y="220"/>
                    </a:lnTo>
                    <a:lnTo>
                      <a:pt x="2201" y="223"/>
                    </a:lnTo>
                    <a:lnTo>
                      <a:pt x="2198" y="229"/>
                    </a:lnTo>
                    <a:lnTo>
                      <a:pt x="2193" y="234"/>
                    </a:lnTo>
                    <a:lnTo>
                      <a:pt x="2187" y="236"/>
                    </a:lnTo>
                    <a:lnTo>
                      <a:pt x="2184" y="236"/>
                    </a:lnTo>
                    <a:lnTo>
                      <a:pt x="2179" y="234"/>
                    </a:lnTo>
                    <a:lnTo>
                      <a:pt x="2175" y="232"/>
                    </a:lnTo>
                    <a:lnTo>
                      <a:pt x="2172" y="230"/>
                    </a:lnTo>
                    <a:lnTo>
                      <a:pt x="2170" y="230"/>
                    </a:lnTo>
                    <a:lnTo>
                      <a:pt x="2167" y="232"/>
                    </a:lnTo>
                    <a:lnTo>
                      <a:pt x="2163" y="234"/>
                    </a:lnTo>
                    <a:lnTo>
                      <a:pt x="2160" y="236"/>
                    </a:lnTo>
                    <a:lnTo>
                      <a:pt x="2154" y="237"/>
                    </a:lnTo>
                    <a:lnTo>
                      <a:pt x="2154" y="246"/>
                    </a:lnTo>
                    <a:lnTo>
                      <a:pt x="2203" y="253"/>
                    </a:lnTo>
                    <a:lnTo>
                      <a:pt x="2217" y="246"/>
                    </a:lnTo>
                    <a:lnTo>
                      <a:pt x="2231" y="237"/>
                    </a:lnTo>
                    <a:lnTo>
                      <a:pt x="2242" y="230"/>
                    </a:lnTo>
                    <a:lnTo>
                      <a:pt x="2257" y="227"/>
                    </a:lnTo>
                    <a:lnTo>
                      <a:pt x="2280" y="223"/>
                    </a:lnTo>
                    <a:lnTo>
                      <a:pt x="2304" y="222"/>
                    </a:lnTo>
                    <a:lnTo>
                      <a:pt x="2331" y="222"/>
                    </a:lnTo>
                    <a:lnTo>
                      <a:pt x="2353" y="222"/>
                    </a:lnTo>
                    <a:lnTo>
                      <a:pt x="2372" y="223"/>
                    </a:lnTo>
                    <a:lnTo>
                      <a:pt x="2381" y="225"/>
                    </a:lnTo>
                    <a:lnTo>
                      <a:pt x="2385" y="225"/>
                    </a:lnTo>
                    <a:lnTo>
                      <a:pt x="2379" y="241"/>
                    </a:lnTo>
                    <a:lnTo>
                      <a:pt x="2376" y="258"/>
                    </a:lnTo>
                    <a:lnTo>
                      <a:pt x="2372" y="276"/>
                    </a:lnTo>
                    <a:lnTo>
                      <a:pt x="2378" y="279"/>
                    </a:lnTo>
                    <a:lnTo>
                      <a:pt x="2379" y="283"/>
                    </a:lnTo>
                    <a:lnTo>
                      <a:pt x="2383" y="286"/>
                    </a:lnTo>
                    <a:lnTo>
                      <a:pt x="2385" y="288"/>
                    </a:lnTo>
                    <a:lnTo>
                      <a:pt x="2388" y="291"/>
                    </a:lnTo>
                    <a:lnTo>
                      <a:pt x="2400" y="295"/>
                    </a:lnTo>
                    <a:lnTo>
                      <a:pt x="2414" y="295"/>
                    </a:lnTo>
                    <a:lnTo>
                      <a:pt x="2428" y="297"/>
                    </a:lnTo>
                    <a:lnTo>
                      <a:pt x="2442" y="304"/>
                    </a:lnTo>
                    <a:lnTo>
                      <a:pt x="2446" y="318"/>
                    </a:lnTo>
                    <a:lnTo>
                      <a:pt x="2453" y="321"/>
                    </a:lnTo>
                    <a:lnTo>
                      <a:pt x="2463" y="325"/>
                    </a:lnTo>
                    <a:lnTo>
                      <a:pt x="2477" y="328"/>
                    </a:lnTo>
                    <a:lnTo>
                      <a:pt x="2489" y="332"/>
                    </a:lnTo>
                    <a:lnTo>
                      <a:pt x="2496" y="333"/>
                    </a:lnTo>
                    <a:lnTo>
                      <a:pt x="2498" y="323"/>
                    </a:lnTo>
                    <a:lnTo>
                      <a:pt x="2502" y="314"/>
                    </a:lnTo>
                    <a:lnTo>
                      <a:pt x="2505" y="305"/>
                    </a:lnTo>
                    <a:lnTo>
                      <a:pt x="2516" y="298"/>
                    </a:lnTo>
                    <a:lnTo>
                      <a:pt x="2531" y="295"/>
                    </a:lnTo>
                    <a:lnTo>
                      <a:pt x="2545" y="298"/>
                    </a:lnTo>
                    <a:lnTo>
                      <a:pt x="2559" y="305"/>
                    </a:lnTo>
                    <a:lnTo>
                      <a:pt x="2573" y="311"/>
                    </a:lnTo>
                    <a:lnTo>
                      <a:pt x="2580" y="312"/>
                    </a:lnTo>
                    <a:lnTo>
                      <a:pt x="2594" y="314"/>
                    </a:lnTo>
                    <a:lnTo>
                      <a:pt x="2608" y="318"/>
                    </a:lnTo>
                    <a:lnTo>
                      <a:pt x="2622" y="319"/>
                    </a:lnTo>
                    <a:lnTo>
                      <a:pt x="2633" y="321"/>
                    </a:lnTo>
                    <a:lnTo>
                      <a:pt x="2638" y="323"/>
                    </a:lnTo>
                    <a:lnTo>
                      <a:pt x="2641" y="321"/>
                    </a:lnTo>
                    <a:lnTo>
                      <a:pt x="2643" y="318"/>
                    </a:lnTo>
                    <a:lnTo>
                      <a:pt x="2645" y="316"/>
                    </a:lnTo>
                    <a:lnTo>
                      <a:pt x="2648" y="312"/>
                    </a:lnTo>
                    <a:lnTo>
                      <a:pt x="2652" y="311"/>
                    </a:lnTo>
                    <a:lnTo>
                      <a:pt x="2655" y="311"/>
                    </a:lnTo>
                    <a:lnTo>
                      <a:pt x="2660" y="311"/>
                    </a:lnTo>
                    <a:lnTo>
                      <a:pt x="2673" y="314"/>
                    </a:lnTo>
                    <a:lnTo>
                      <a:pt x="2683" y="319"/>
                    </a:lnTo>
                    <a:lnTo>
                      <a:pt x="2695" y="318"/>
                    </a:lnTo>
                    <a:lnTo>
                      <a:pt x="2708" y="314"/>
                    </a:lnTo>
                    <a:lnTo>
                      <a:pt x="2709" y="300"/>
                    </a:lnTo>
                    <a:lnTo>
                      <a:pt x="2716" y="283"/>
                    </a:lnTo>
                    <a:lnTo>
                      <a:pt x="2722" y="267"/>
                    </a:lnTo>
                    <a:lnTo>
                      <a:pt x="2725" y="253"/>
                    </a:lnTo>
                    <a:lnTo>
                      <a:pt x="2722" y="241"/>
                    </a:lnTo>
                    <a:lnTo>
                      <a:pt x="2720" y="237"/>
                    </a:lnTo>
                    <a:lnTo>
                      <a:pt x="2720" y="234"/>
                    </a:lnTo>
                    <a:lnTo>
                      <a:pt x="2718" y="232"/>
                    </a:lnTo>
                    <a:lnTo>
                      <a:pt x="2716" y="230"/>
                    </a:lnTo>
                    <a:lnTo>
                      <a:pt x="2713" y="230"/>
                    </a:lnTo>
                    <a:lnTo>
                      <a:pt x="2709" y="230"/>
                    </a:lnTo>
                    <a:lnTo>
                      <a:pt x="2702" y="230"/>
                    </a:lnTo>
                    <a:lnTo>
                      <a:pt x="2694" y="237"/>
                    </a:lnTo>
                    <a:lnTo>
                      <a:pt x="2687" y="239"/>
                    </a:lnTo>
                    <a:lnTo>
                      <a:pt x="2680" y="237"/>
                    </a:lnTo>
                    <a:lnTo>
                      <a:pt x="2673" y="234"/>
                    </a:lnTo>
                    <a:lnTo>
                      <a:pt x="2664" y="230"/>
                    </a:lnTo>
                    <a:lnTo>
                      <a:pt x="2659" y="229"/>
                    </a:lnTo>
                    <a:lnTo>
                      <a:pt x="2655" y="230"/>
                    </a:lnTo>
                    <a:lnTo>
                      <a:pt x="2650" y="232"/>
                    </a:lnTo>
                    <a:lnTo>
                      <a:pt x="2648" y="236"/>
                    </a:lnTo>
                    <a:lnTo>
                      <a:pt x="2645" y="239"/>
                    </a:lnTo>
                    <a:lnTo>
                      <a:pt x="2641" y="241"/>
                    </a:lnTo>
                    <a:lnTo>
                      <a:pt x="2626" y="237"/>
                    </a:lnTo>
                    <a:lnTo>
                      <a:pt x="2610" y="227"/>
                    </a:lnTo>
                    <a:lnTo>
                      <a:pt x="2598" y="211"/>
                    </a:lnTo>
                    <a:lnTo>
                      <a:pt x="2592" y="195"/>
                    </a:lnTo>
                    <a:lnTo>
                      <a:pt x="2592" y="192"/>
                    </a:lnTo>
                    <a:lnTo>
                      <a:pt x="2592" y="188"/>
                    </a:lnTo>
                    <a:lnTo>
                      <a:pt x="2592" y="185"/>
                    </a:lnTo>
                    <a:lnTo>
                      <a:pt x="2592" y="181"/>
                    </a:lnTo>
                    <a:lnTo>
                      <a:pt x="2592" y="178"/>
                    </a:lnTo>
                    <a:lnTo>
                      <a:pt x="2594" y="174"/>
                    </a:lnTo>
                    <a:lnTo>
                      <a:pt x="2596" y="169"/>
                    </a:lnTo>
                    <a:lnTo>
                      <a:pt x="2592" y="166"/>
                    </a:lnTo>
                    <a:lnTo>
                      <a:pt x="2589" y="164"/>
                    </a:lnTo>
                    <a:lnTo>
                      <a:pt x="2587" y="162"/>
                    </a:lnTo>
                    <a:lnTo>
                      <a:pt x="2585" y="160"/>
                    </a:lnTo>
                    <a:lnTo>
                      <a:pt x="2582" y="159"/>
                    </a:lnTo>
                    <a:lnTo>
                      <a:pt x="2577" y="157"/>
                    </a:lnTo>
                    <a:lnTo>
                      <a:pt x="2575" y="155"/>
                    </a:lnTo>
                    <a:lnTo>
                      <a:pt x="2573" y="155"/>
                    </a:lnTo>
                    <a:lnTo>
                      <a:pt x="2571" y="153"/>
                    </a:lnTo>
                    <a:lnTo>
                      <a:pt x="2568" y="153"/>
                    </a:lnTo>
                    <a:lnTo>
                      <a:pt x="2564" y="153"/>
                    </a:lnTo>
                    <a:lnTo>
                      <a:pt x="2564" y="157"/>
                    </a:lnTo>
                    <a:lnTo>
                      <a:pt x="2561" y="157"/>
                    </a:lnTo>
                    <a:lnTo>
                      <a:pt x="2561" y="162"/>
                    </a:lnTo>
                    <a:lnTo>
                      <a:pt x="2563" y="166"/>
                    </a:lnTo>
                    <a:lnTo>
                      <a:pt x="2563" y="167"/>
                    </a:lnTo>
                    <a:lnTo>
                      <a:pt x="2563" y="169"/>
                    </a:lnTo>
                    <a:lnTo>
                      <a:pt x="2561" y="171"/>
                    </a:lnTo>
                    <a:lnTo>
                      <a:pt x="2559" y="171"/>
                    </a:lnTo>
                    <a:lnTo>
                      <a:pt x="2556" y="171"/>
                    </a:lnTo>
                    <a:lnTo>
                      <a:pt x="2549" y="173"/>
                    </a:lnTo>
                    <a:lnTo>
                      <a:pt x="2547" y="169"/>
                    </a:lnTo>
                    <a:lnTo>
                      <a:pt x="2545" y="167"/>
                    </a:lnTo>
                    <a:lnTo>
                      <a:pt x="2545" y="166"/>
                    </a:lnTo>
                    <a:lnTo>
                      <a:pt x="2542" y="164"/>
                    </a:lnTo>
                    <a:lnTo>
                      <a:pt x="2542" y="169"/>
                    </a:lnTo>
                    <a:lnTo>
                      <a:pt x="2551" y="180"/>
                    </a:lnTo>
                    <a:lnTo>
                      <a:pt x="2558" y="195"/>
                    </a:lnTo>
                    <a:lnTo>
                      <a:pt x="2561" y="211"/>
                    </a:lnTo>
                    <a:lnTo>
                      <a:pt x="2556" y="215"/>
                    </a:lnTo>
                    <a:lnTo>
                      <a:pt x="2552" y="216"/>
                    </a:lnTo>
                    <a:lnTo>
                      <a:pt x="2551" y="220"/>
                    </a:lnTo>
                    <a:lnTo>
                      <a:pt x="2549" y="223"/>
                    </a:lnTo>
                    <a:lnTo>
                      <a:pt x="2549" y="225"/>
                    </a:lnTo>
                    <a:lnTo>
                      <a:pt x="2547" y="229"/>
                    </a:lnTo>
                    <a:lnTo>
                      <a:pt x="2545" y="230"/>
                    </a:lnTo>
                    <a:lnTo>
                      <a:pt x="2540" y="232"/>
                    </a:lnTo>
                    <a:lnTo>
                      <a:pt x="2535" y="234"/>
                    </a:lnTo>
                    <a:lnTo>
                      <a:pt x="2533" y="232"/>
                    </a:lnTo>
                    <a:lnTo>
                      <a:pt x="2531" y="232"/>
                    </a:lnTo>
                    <a:lnTo>
                      <a:pt x="2531" y="232"/>
                    </a:lnTo>
                    <a:lnTo>
                      <a:pt x="2530" y="230"/>
                    </a:lnTo>
                    <a:lnTo>
                      <a:pt x="2526" y="230"/>
                    </a:lnTo>
                    <a:lnTo>
                      <a:pt x="2510" y="183"/>
                    </a:lnTo>
                    <a:lnTo>
                      <a:pt x="2507" y="181"/>
                    </a:lnTo>
                    <a:lnTo>
                      <a:pt x="2503" y="178"/>
                    </a:lnTo>
                    <a:lnTo>
                      <a:pt x="2498" y="174"/>
                    </a:lnTo>
                    <a:lnTo>
                      <a:pt x="2495" y="173"/>
                    </a:lnTo>
                    <a:lnTo>
                      <a:pt x="2491" y="169"/>
                    </a:lnTo>
                    <a:lnTo>
                      <a:pt x="2489" y="159"/>
                    </a:lnTo>
                    <a:lnTo>
                      <a:pt x="2491" y="150"/>
                    </a:lnTo>
                    <a:lnTo>
                      <a:pt x="2493" y="143"/>
                    </a:lnTo>
                    <a:lnTo>
                      <a:pt x="2493" y="136"/>
                    </a:lnTo>
                    <a:lnTo>
                      <a:pt x="2488" y="131"/>
                    </a:lnTo>
                    <a:lnTo>
                      <a:pt x="2475" y="122"/>
                    </a:lnTo>
                    <a:lnTo>
                      <a:pt x="2465" y="117"/>
                    </a:lnTo>
                    <a:lnTo>
                      <a:pt x="2456" y="115"/>
                    </a:lnTo>
                    <a:lnTo>
                      <a:pt x="2448" y="110"/>
                    </a:lnTo>
                    <a:lnTo>
                      <a:pt x="2441" y="99"/>
                    </a:lnTo>
                    <a:lnTo>
                      <a:pt x="2434" y="80"/>
                    </a:lnTo>
                    <a:lnTo>
                      <a:pt x="2420" y="84"/>
                    </a:lnTo>
                    <a:lnTo>
                      <a:pt x="2418" y="78"/>
                    </a:lnTo>
                    <a:lnTo>
                      <a:pt x="2418" y="75"/>
                    </a:lnTo>
                    <a:lnTo>
                      <a:pt x="2416" y="71"/>
                    </a:lnTo>
                    <a:lnTo>
                      <a:pt x="2414" y="68"/>
                    </a:lnTo>
                    <a:close/>
                    <a:moveTo>
                      <a:pt x="1217" y="64"/>
                    </a:moveTo>
                    <a:lnTo>
                      <a:pt x="1215" y="68"/>
                    </a:lnTo>
                    <a:lnTo>
                      <a:pt x="1212" y="71"/>
                    </a:lnTo>
                    <a:lnTo>
                      <a:pt x="1210" y="73"/>
                    </a:lnTo>
                    <a:lnTo>
                      <a:pt x="1208" y="75"/>
                    </a:lnTo>
                    <a:lnTo>
                      <a:pt x="1208" y="77"/>
                    </a:lnTo>
                    <a:lnTo>
                      <a:pt x="1210" y="78"/>
                    </a:lnTo>
                    <a:lnTo>
                      <a:pt x="1214" y="80"/>
                    </a:lnTo>
                    <a:lnTo>
                      <a:pt x="1215" y="75"/>
                    </a:lnTo>
                    <a:lnTo>
                      <a:pt x="1215" y="73"/>
                    </a:lnTo>
                    <a:lnTo>
                      <a:pt x="1217" y="70"/>
                    </a:lnTo>
                    <a:lnTo>
                      <a:pt x="1219" y="68"/>
                    </a:lnTo>
                    <a:lnTo>
                      <a:pt x="1220" y="64"/>
                    </a:lnTo>
                    <a:lnTo>
                      <a:pt x="1217" y="64"/>
                    </a:lnTo>
                    <a:close/>
                    <a:moveTo>
                      <a:pt x="2654" y="49"/>
                    </a:moveTo>
                    <a:lnTo>
                      <a:pt x="2650" y="57"/>
                    </a:lnTo>
                    <a:lnTo>
                      <a:pt x="2643" y="70"/>
                    </a:lnTo>
                    <a:lnTo>
                      <a:pt x="2634" y="84"/>
                    </a:lnTo>
                    <a:lnTo>
                      <a:pt x="2626" y="98"/>
                    </a:lnTo>
                    <a:lnTo>
                      <a:pt x="2619" y="110"/>
                    </a:lnTo>
                    <a:lnTo>
                      <a:pt x="2615" y="120"/>
                    </a:lnTo>
                    <a:lnTo>
                      <a:pt x="2615" y="126"/>
                    </a:lnTo>
                    <a:lnTo>
                      <a:pt x="2617" y="133"/>
                    </a:lnTo>
                    <a:lnTo>
                      <a:pt x="2617" y="136"/>
                    </a:lnTo>
                    <a:lnTo>
                      <a:pt x="2619" y="140"/>
                    </a:lnTo>
                    <a:lnTo>
                      <a:pt x="2622" y="141"/>
                    </a:lnTo>
                    <a:lnTo>
                      <a:pt x="2626" y="143"/>
                    </a:lnTo>
                    <a:lnTo>
                      <a:pt x="2631" y="145"/>
                    </a:lnTo>
                    <a:lnTo>
                      <a:pt x="2645" y="150"/>
                    </a:lnTo>
                    <a:lnTo>
                      <a:pt x="2659" y="148"/>
                    </a:lnTo>
                    <a:lnTo>
                      <a:pt x="2671" y="143"/>
                    </a:lnTo>
                    <a:lnTo>
                      <a:pt x="2685" y="136"/>
                    </a:lnTo>
                    <a:lnTo>
                      <a:pt x="2699" y="134"/>
                    </a:lnTo>
                    <a:lnTo>
                      <a:pt x="2713" y="134"/>
                    </a:lnTo>
                    <a:lnTo>
                      <a:pt x="2722" y="140"/>
                    </a:lnTo>
                    <a:lnTo>
                      <a:pt x="2729" y="145"/>
                    </a:lnTo>
                    <a:lnTo>
                      <a:pt x="2737" y="148"/>
                    </a:lnTo>
                    <a:lnTo>
                      <a:pt x="2758" y="152"/>
                    </a:lnTo>
                    <a:lnTo>
                      <a:pt x="2779" y="150"/>
                    </a:lnTo>
                    <a:lnTo>
                      <a:pt x="2798" y="145"/>
                    </a:lnTo>
                    <a:lnTo>
                      <a:pt x="2804" y="134"/>
                    </a:lnTo>
                    <a:lnTo>
                      <a:pt x="2798" y="134"/>
                    </a:lnTo>
                    <a:lnTo>
                      <a:pt x="2790" y="120"/>
                    </a:lnTo>
                    <a:lnTo>
                      <a:pt x="2776" y="108"/>
                    </a:lnTo>
                    <a:lnTo>
                      <a:pt x="2756" y="96"/>
                    </a:lnTo>
                    <a:lnTo>
                      <a:pt x="2737" y="85"/>
                    </a:lnTo>
                    <a:lnTo>
                      <a:pt x="2722" y="80"/>
                    </a:lnTo>
                    <a:lnTo>
                      <a:pt x="2713" y="87"/>
                    </a:lnTo>
                    <a:lnTo>
                      <a:pt x="2701" y="92"/>
                    </a:lnTo>
                    <a:lnTo>
                      <a:pt x="2692" y="91"/>
                    </a:lnTo>
                    <a:lnTo>
                      <a:pt x="2687" y="84"/>
                    </a:lnTo>
                    <a:lnTo>
                      <a:pt x="2680" y="77"/>
                    </a:lnTo>
                    <a:lnTo>
                      <a:pt x="2676" y="68"/>
                    </a:lnTo>
                    <a:lnTo>
                      <a:pt x="2688" y="64"/>
                    </a:lnTo>
                    <a:lnTo>
                      <a:pt x="2687" y="63"/>
                    </a:lnTo>
                    <a:lnTo>
                      <a:pt x="2685" y="63"/>
                    </a:lnTo>
                    <a:lnTo>
                      <a:pt x="2685" y="63"/>
                    </a:lnTo>
                    <a:lnTo>
                      <a:pt x="2683" y="63"/>
                    </a:lnTo>
                    <a:lnTo>
                      <a:pt x="2680" y="61"/>
                    </a:lnTo>
                    <a:lnTo>
                      <a:pt x="2674" y="56"/>
                    </a:lnTo>
                    <a:lnTo>
                      <a:pt x="2669" y="54"/>
                    </a:lnTo>
                    <a:lnTo>
                      <a:pt x="2662" y="51"/>
                    </a:lnTo>
                    <a:lnTo>
                      <a:pt x="2654" y="49"/>
                    </a:lnTo>
                    <a:close/>
                    <a:moveTo>
                      <a:pt x="2933" y="45"/>
                    </a:moveTo>
                    <a:lnTo>
                      <a:pt x="2922" y="54"/>
                    </a:lnTo>
                    <a:lnTo>
                      <a:pt x="2910" y="59"/>
                    </a:lnTo>
                    <a:lnTo>
                      <a:pt x="2898" y="64"/>
                    </a:lnTo>
                    <a:lnTo>
                      <a:pt x="2887" y="73"/>
                    </a:lnTo>
                    <a:lnTo>
                      <a:pt x="2880" y="84"/>
                    </a:lnTo>
                    <a:lnTo>
                      <a:pt x="2877" y="99"/>
                    </a:lnTo>
                    <a:lnTo>
                      <a:pt x="2882" y="115"/>
                    </a:lnTo>
                    <a:lnTo>
                      <a:pt x="2893" y="131"/>
                    </a:lnTo>
                    <a:lnTo>
                      <a:pt x="2903" y="147"/>
                    </a:lnTo>
                    <a:lnTo>
                      <a:pt x="2915" y="160"/>
                    </a:lnTo>
                    <a:lnTo>
                      <a:pt x="2922" y="173"/>
                    </a:lnTo>
                    <a:lnTo>
                      <a:pt x="2910" y="173"/>
                    </a:lnTo>
                    <a:lnTo>
                      <a:pt x="2910" y="195"/>
                    </a:lnTo>
                    <a:lnTo>
                      <a:pt x="2914" y="211"/>
                    </a:lnTo>
                    <a:lnTo>
                      <a:pt x="2924" y="220"/>
                    </a:lnTo>
                    <a:lnTo>
                      <a:pt x="2942" y="223"/>
                    </a:lnTo>
                    <a:lnTo>
                      <a:pt x="2968" y="222"/>
                    </a:lnTo>
                    <a:lnTo>
                      <a:pt x="2966" y="202"/>
                    </a:lnTo>
                    <a:lnTo>
                      <a:pt x="2962" y="190"/>
                    </a:lnTo>
                    <a:lnTo>
                      <a:pt x="2957" y="180"/>
                    </a:lnTo>
                    <a:lnTo>
                      <a:pt x="2955" y="169"/>
                    </a:lnTo>
                    <a:lnTo>
                      <a:pt x="2957" y="153"/>
                    </a:lnTo>
                    <a:lnTo>
                      <a:pt x="2961" y="155"/>
                    </a:lnTo>
                    <a:lnTo>
                      <a:pt x="2964" y="155"/>
                    </a:lnTo>
                    <a:lnTo>
                      <a:pt x="2968" y="155"/>
                    </a:lnTo>
                    <a:lnTo>
                      <a:pt x="2971" y="155"/>
                    </a:lnTo>
                    <a:lnTo>
                      <a:pt x="2976" y="153"/>
                    </a:lnTo>
                    <a:lnTo>
                      <a:pt x="2973" y="150"/>
                    </a:lnTo>
                    <a:lnTo>
                      <a:pt x="2969" y="148"/>
                    </a:lnTo>
                    <a:lnTo>
                      <a:pt x="2968" y="147"/>
                    </a:lnTo>
                    <a:lnTo>
                      <a:pt x="2964" y="143"/>
                    </a:lnTo>
                    <a:lnTo>
                      <a:pt x="2961" y="141"/>
                    </a:lnTo>
                    <a:lnTo>
                      <a:pt x="2959" y="143"/>
                    </a:lnTo>
                    <a:lnTo>
                      <a:pt x="2959" y="147"/>
                    </a:lnTo>
                    <a:lnTo>
                      <a:pt x="2957" y="150"/>
                    </a:lnTo>
                    <a:lnTo>
                      <a:pt x="2957" y="152"/>
                    </a:lnTo>
                    <a:lnTo>
                      <a:pt x="2955" y="153"/>
                    </a:lnTo>
                    <a:lnTo>
                      <a:pt x="2954" y="152"/>
                    </a:lnTo>
                    <a:lnTo>
                      <a:pt x="2952" y="148"/>
                    </a:lnTo>
                    <a:lnTo>
                      <a:pt x="2947" y="140"/>
                    </a:lnTo>
                    <a:lnTo>
                      <a:pt x="2942" y="131"/>
                    </a:lnTo>
                    <a:lnTo>
                      <a:pt x="2943" y="127"/>
                    </a:lnTo>
                    <a:lnTo>
                      <a:pt x="2945" y="127"/>
                    </a:lnTo>
                    <a:lnTo>
                      <a:pt x="2947" y="126"/>
                    </a:lnTo>
                    <a:lnTo>
                      <a:pt x="2948" y="122"/>
                    </a:lnTo>
                    <a:lnTo>
                      <a:pt x="2933" y="113"/>
                    </a:lnTo>
                    <a:lnTo>
                      <a:pt x="2921" y="99"/>
                    </a:lnTo>
                    <a:lnTo>
                      <a:pt x="2914" y="84"/>
                    </a:lnTo>
                    <a:lnTo>
                      <a:pt x="2933" y="82"/>
                    </a:lnTo>
                    <a:lnTo>
                      <a:pt x="2947" y="77"/>
                    </a:lnTo>
                    <a:lnTo>
                      <a:pt x="2954" y="64"/>
                    </a:lnTo>
                    <a:lnTo>
                      <a:pt x="2957" y="49"/>
                    </a:lnTo>
                    <a:lnTo>
                      <a:pt x="2952" y="47"/>
                    </a:lnTo>
                    <a:lnTo>
                      <a:pt x="2947" y="47"/>
                    </a:lnTo>
                    <a:lnTo>
                      <a:pt x="2942" y="45"/>
                    </a:lnTo>
                    <a:lnTo>
                      <a:pt x="2933" y="45"/>
                    </a:lnTo>
                    <a:close/>
                    <a:moveTo>
                      <a:pt x="2746" y="42"/>
                    </a:moveTo>
                    <a:lnTo>
                      <a:pt x="2732" y="49"/>
                    </a:lnTo>
                    <a:lnTo>
                      <a:pt x="2715" y="54"/>
                    </a:lnTo>
                    <a:lnTo>
                      <a:pt x="2715" y="68"/>
                    </a:lnTo>
                    <a:lnTo>
                      <a:pt x="2722" y="70"/>
                    </a:lnTo>
                    <a:lnTo>
                      <a:pt x="2730" y="71"/>
                    </a:lnTo>
                    <a:lnTo>
                      <a:pt x="2741" y="71"/>
                    </a:lnTo>
                    <a:lnTo>
                      <a:pt x="2741" y="64"/>
                    </a:lnTo>
                    <a:lnTo>
                      <a:pt x="2744" y="59"/>
                    </a:lnTo>
                    <a:lnTo>
                      <a:pt x="2746" y="54"/>
                    </a:lnTo>
                    <a:lnTo>
                      <a:pt x="2746" y="49"/>
                    </a:lnTo>
                    <a:lnTo>
                      <a:pt x="2746" y="45"/>
                    </a:lnTo>
                    <a:lnTo>
                      <a:pt x="2746" y="42"/>
                    </a:lnTo>
                    <a:close/>
                    <a:moveTo>
                      <a:pt x="1390" y="33"/>
                    </a:moveTo>
                    <a:lnTo>
                      <a:pt x="1393" y="42"/>
                    </a:lnTo>
                    <a:lnTo>
                      <a:pt x="1395" y="54"/>
                    </a:lnTo>
                    <a:lnTo>
                      <a:pt x="1397" y="64"/>
                    </a:lnTo>
                    <a:lnTo>
                      <a:pt x="1395" y="66"/>
                    </a:lnTo>
                    <a:lnTo>
                      <a:pt x="1393" y="66"/>
                    </a:lnTo>
                    <a:lnTo>
                      <a:pt x="1392" y="66"/>
                    </a:lnTo>
                    <a:lnTo>
                      <a:pt x="1392" y="68"/>
                    </a:lnTo>
                    <a:lnTo>
                      <a:pt x="1390" y="68"/>
                    </a:lnTo>
                    <a:lnTo>
                      <a:pt x="1383" y="68"/>
                    </a:lnTo>
                    <a:lnTo>
                      <a:pt x="1381" y="66"/>
                    </a:lnTo>
                    <a:lnTo>
                      <a:pt x="1381" y="64"/>
                    </a:lnTo>
                    <a:lnTo>
                      <a:pt x="1381" y="63"/>
                    </a:lnTo>
                    <a:lnTo>
                      <a:pt x="1379" y="63"/>
                    </a:lnTo>
                    <a:lnTo>
                      <a:pt x="1378" y="61"/>
                    </a:lnTo>
                    <a:lnTo>
                      <a:pt x="1390" y="33"/>
                    </a:lnTo>
                    <a:close/>
                    <a:moveTo>
                      <a:pt x="1002" y="0"/>
                    </a:moveTo>
                    <a:lnTo>
                      <a:pt x="994" y="12"/>
                    </a:lnTo>
                    <a:lnTo>
                      <a:pt x="985" y="23"/>
                    </a:lnTo>
                    <a:lnTo>
                      <a:pt x="980" y="38"/>
                    </a:lnTo>
                    <a:lnTo>
                      <a:pt x="990" y="37"/>
                    </a:lnTo>
                    <a:lnTo>
                      <a:pt x="997" y="40"/>
                    </a:lnTo>
                    <a:lnTo>
                      <a:pt x="1002" y="45"/>
                    </a:lnTo>
                    <a:lnTo>
                      <a:pt x="1009" y="54"/>
                    </a:lnTo>
                    <a:lnTo>
                      <a:pt x="1011" y="47"/>
                    </a:lnTo>
                    <a:lnTo>
                      <a:pt x="1011" y="42"/>
                    </a:lnTo>
                    <a:lnTo>
                      <a:pt x="1013" y="38"/>
                    </a:lnTo>
                    <a:lnTo>
                      <a:pt x="1013" y="33"/>
                    </a:lnTo>
                    <a:lnTo>
                      <a:pt x="1022" y="33"/>
                    </a:lnTo>
                    <a:lnTo>
                      <a:pt x="1027" y="45"/>
                    </a:lnTo>
                    <a:lnTo>
                      <a:pt x="1035" y="49"/>
                    </a:lnTo>
                    <a:lnTo>
                      <a:pt x="1042" y="52"/>
                    </a:lnTo>
                    <a:lnTo>
                      <a:pt x="1049" y="56"/>
                    </a:lnTo>
                    <a:lnTo>
                      <a:pt x="1056" y="64"/>
                    </a:lnTo>
                    <a:lnTo>
                      <a:pt x="1049" y="75"/>
                    </a:lnTo>
                    <a:lnTo>
                      <a:pt x="1041" y="87"/>
                    </a:lnTo>
                    <a:lnTo>
                      <a:pt x="1034" y="103"/>
                    </a:lnTo>
                    <a:lnTo>
                      <a:pt x="1028" y="117"/>
                    </a:lnTo>
                    <a:lnTo>
                      <a:pt x="1028" y="126"/>
                    </a:lnTo>
                    <a:lnTo>
                      <a:pt x="1030" y="131"/>
                    </a:lnTo>
                    <a:lnTo>
                      <a:pt x="1030" y="134"/>
                    </a:lnTo>
                    <a:lnTo>
                      <a:pt x="1032" y="136"/>
                    </a:lnTo>
                    <a:lnTo>
                      <a:pt x="1034" y="138"/>
                    </a:lnTo>
                    <a:lnTo>
                      <a:pt x="1035" y="140"/>
                    </a:lnTo>
                    <a:lnTo>
                      <a:pt x="1041" y="141"/>
                    </a:lnTo>
                    <a:lnTo>
                      <a:pt x="1041" y="138"/>
                    </a:lnTo>
                    <a:lnTo>
                      <a:pt x="1044" y="131"/>
                    </a:lnTo>
                    <a:lnTo>
                      <a:pt x="1049" y="120"/>
                    </a:lnTo>
                    <a:lnTo>
                      <a:pt x="1055" y="106"/>
                    </a:lnTo>
                    <a:lnTo>
                      <a:pt x="1060" y="94"/>
                    </a:lnTo>
                    <a:lnTo>
                      <a:pt x="1065" y="84"/>
                    </a:lnTo>
                    <a:lnTo>
                      <a:pt x="1067" y="77"/>
                    </a:lnTo>
                    <a:lnTo>
                      <a:pt x="1079" y="77"/>
                    </a:lnTo>
                    <a:lnTo>
                      <a:pt x="1081" y="96"/>
                    </a:lnTo>
                    <a:lnTo>
                      <a:pt x="1081" y="113"/>
                    </a:lnTo>
                    <a:lnTo>
                      <a:pt x="1081" y="134"/>
                    </a:lnTo>
                    <a:lnTo>
                      <a:pt x="1083" y="157"/>
                    </a:lnTo>
                    <a:lnTo>
                      <a:pt x="1105" y="160"/>
                    </a:lnTo>
                    <a:lnTo>
                      <a:pt x="1114" y="147"/>
                    </a:lnTo>
                    <a:lnTo>
                      <a:pt x="1130" y="138"/>
                    </a:lnTo>
                    <a:lnTo>
                      <a:pt x="1147" y="129"/>
                    </a:lnTo>
                    <a:lnTo>
                      <a:pt x="1165" y="122"/>
                    </a:lnTo>
                    <a:lnTo>
                      <a:pt x="1182" y="115"/>
                    </a:lnTo>
                    <a:lnTo>
                      <a:pt x="1198" y="106"/>
                    </a:lnTo>
                    <a:lnTo>
                      <a:pt x="1205" y="96"/>
                    </a:lnTo>
                    <a:lnTo>
                      <a:pt x="1201" y="96"/>
                    </a:lnTo>
                    <a:lnTo>
                      <a:pt x="1200" y="92"/>
                    </a:lnTo>
                    <a:lnTo>
                      <a:pt x="1200" y="91"/>
                    </a:lnTo>
                    <a:lnTo>
                      <a:pt x="1198" y="89"/>
                    </a:lnTo>
                    <a:lnTo>
                      <a:pt x="1198" y="89"/>
                    </a:lnTo>
                    <a:lnTo>
                      <a:pt x="1196" y="89"/>
                    </a:lnTo>
                    <a:lnTo>
                      <a:pt x="1194" y="89"/>
                    </a:lnTo>
                    <a:lnTo>
                      <a:pt x="1191" y="87"/>
                    </a:lnTo>
                    <a:lnTo>
                      <a:pt x="1184" y="92"/>
                    </a:lnTo>
                    <a:lnTo>
                      <a:pt x="1172" y="99"/>
                    </a:lnTo>
                    <a:lnTo>
                      <a:pt x="1158" y="110"/>
                    </a:lnTo>
                    <a:lnTo>
                      <a:pt x="1140" y="119"/>
                    </a:lnTo>
                    <a:lnTo>
                      <a:pt x="1124" y="129"/>
                    </a:lnTo>
                    <a:lnTo>
                      <a:pt x="1109" y="136"/>
                    </a:lnTo>
                    <a:lnTo>
                      <a:pt x="1098" y="140"/>
                    </a:lnTo>
                    <a:lnTo>
                      <a:pt x="1095" y="141"/>
                    </a:lnTo>
                    <a:lnTo>
                      <a:pt x="1093" y="140"/>
                    </a:lnTo>
                    <a:lnTo>
                      <a:pt x="1091" y="138"/>
                    </a:lnTo>
                    <a:lnTo>
                      <a:pt x="1091" y="136"/>
                    </a:lnTo>
                    <a:lnTo>
                      <a:pt x="1091" y="134"/>
                    </a:lnTo>
                    <a:lnTo>
                      <a:pt x="1090" y="131"/>
                    </a:lnTo>
                    <a:lnTo>
                      <a:pt x="1095" y="122"/>
                    </a:lnTo>
                    <a:lnTo>
                      <a:pt x="1095" y="115"/>
                    </a:lnTo>
                    <a:lnTo>
                      <a:pt x="1093" y="110"/>
                    </a:lnTo>
                    <a:lnTo>
                      <a:pt x="1091" y="101"/>
                    </a:lnTo>
                    <a:lnTo>
                      <a:pt x="1095" y="91"/>
                    </a:lnTo>
                    <a:lnTo>
                      <a:pt x="1097" y="89"/>
                    </a:lnTo>
                    <a:lnTo>
                      <a:pt x="1098" y="87"/>
                    </a:lnTo>
                    <a:lnTo>
                      <a:pt x="1100" y="85"/>
                    </a:lnTo>
                    <a:lnTo>
                      <a:pt x="1102" y="85"/>
                    </a:lnTo>
                    <a:lnTo>
                      <a:pt x="1104" y="85"/>
                    </a:lnTo>
                    <a:lnTo>
                      <a:pt x="1105" y="84"/>
                    </a:lnTo>
                    <a:lnTo>
                      <a:pt x="1107" y="82"/>
                    </a:lnTo>
                    <a:lnTo>
                      <a:pt x="1107" y="78"/>
                    </a:lnTo>
                    <a:lnTo>
                      <a:pt x="1109" y="73"/>
                    </a:lnTo>
                    <a:lnTo>
                      <a:pt x="1109" y="64"/>
                    </a:lnTo>
                    <a:lnTo>
                      <a:pt x="1100" y="59"/>
                    </a:lnTo>
                    <a:lnTo>
                      <a:pt x="1091" y="57"/>
                    </a:lnTo>
                    <a:lnTo>
                      <a:pt x="1084" y="57"/>
                    </a:lnTo>
                    <a:lnTo>
                      <a:pt x="1076" y="54"/>
                    </a:lnTo>
                    <a:lnTo>
                      <a:pt x="1063" y="45"/>
                    </a:lnTo>
                    <a:lnTo>
                      <a:pt x="1055" y="37"/>
                    </a:lnTo>
                    <a:lnTo>
                      <a:pt x="1049" y="26"/>
                    </a:lnTo>
                    <a:lnTo>
                      <a:pt x="1042" y="16"/>
                    </a:lnTo>
                    <a:lnTo>
                      <a:pt x="1034" y="9"/>
                    </a:lnTo>
                    <a:lnTo>
                      <a:pt x="1020" y="2"/>
                    </a:lnTo>
                    <a:lnTo>
                      <a:pt x="10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E69B965D-A3C3-48C0-73C3-8E5BB8990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000" y="2108200"/>
                <a:ext cx="7697788" cy="3846513"/>
              </a:xfrm>
              <a:custGeom>
                <a:avLst/>
                <a:gdLst>
                  <a:gd name="T0" fmla="*/ 1599 w 4849"/>
                  <a:gd name="T1" fmla="*/ 786 h 2423"/>
                  <a:gd name="T2" fmla="*/ 1536 w 4849"/>
                  <a:gd name="T3" fmla="*/ 779 h 2423"/>
                  <a:gd name="T4" fmla="*/ 529 w 4849"/>
                  <a:gd name="T5" fmla="*/ 651 h 2423"/>
                  <a:gd name="T6" fmla="*/ 4301 w 4849"/>
                  <a:gd name="T7" fmla="*/ 791 h 2423"/>
                  <a:gd name="T8" fmla="*/ 2510 w 4849"/>
                  <a:gd name="T9" fmla="*/ 575 h 2423"/>
                  <a:gd name="T10" fmla="*/ 2579 w 4849"/>
                  <a:gd name="T11" fmla="*/ 552 h 2423"/>
                  <a:gd name="T12" fmla="*/ 2649 w 4849"/>
                  <a:gd name="T13" fmla="*/ 522 h 2423"/>
                  <a:gd name="T14" fmla="*/ 2347 w 4849"/>
                  <a:gd name="T15" fmla="*/ 611 h 2423"/>
                  <a:gd name="T16" fmla="*/ 2304 w 4849"/>
                  <a:gd name="T17" fmla="*/ 615 h 2423"/>
                  <a:gd name="T18" fmla="*/ 2269 w 4849"/>
                  <a:gd name="T19" fmla="*/ 580 h 2423"/>
                  <a:gd name="T20" fmla="*/ 1234 w 4849"/>
                  <a:gd name="T21" fmla="*/ 424 h 2423"/>
                  <a:gd name="T22" fmla="*/ 1297 w 4849"/>
                  <a:gd name="T23" fmla="*/ 367 h 2423"/>
                  <a:gd name="T24" fmla="*/ 1178 w 4849"/>
                  <a:gd name="T25" fmla="*/ 307 h 2423"/>
                  <a:gd name="T26" fmla="*/ 1171 w 4849"/>
                  <a:gd name="T27" fmla="*/ 369 h 2423"/>
                  <a:gd name="T28" fmla="*/ 2044 w 4849"/>
                  <a:gd name="T29" fmla="*/ 365 h 2423"/>
                  <a:gd name="T30" fmla="*/ 2082 w 4849"/>
                  <a:gd name="T31" fmla="*/ 288 h 2423"/>
                  <a:gd name="T32" fmla="*/ 1297 w 4849"/>
                  <a:gd name="T33" fmla="*/ 215 h 2423"/>
                  <a:gd name="T34" fmla="*/ 2979 w 4849"/>
                  <a:gd name="T35" fmla="*/ 177 h 2423"/>
                  <a:gd name="T36" fmla="*/ 4833 w 4849"/>
                  <a:gd name="T37" fmla="*/ 109 h 2423"/>
                  <a:gd name="T38" fmla="*/ 1082 w 4849"/>
                  <a:gd name="T39" fmla="*/ 131 h 2423"/>
                  <a:gd name="T40" fmla="*/ 1167 w 4849"/>
                  <a:gd name="T41" fmla="*/ 154 h 2423"/>
                  <a:gd name="T42" fmla="*/ 1197 w 4849"/>
                  <a:gd name="T43" fmla="*/ 273 h 2423"/>
                  <a:gd name="T44" fmla="*/ 1078 w 4849"/>
                  <a:gd name="T45" fmla="*/ 379 h 2423"/>
                  <a:gd name="T46" fmla="*/ 1164 w 4849"/>
                  <a:gd name="T47" fmla="*/ 582 h 2423"/>
                  <a:gd name="T48" fmla="*/ 1281 w 4849"/>
                  <a:gd name="T49" fmla="*/ 575 h 2423"/>
                  <a:gd name="T50" fmla="*/ 1386 w 4849"/>
                  <a:gd name="T51" fmla="*/ 484 h 2423"/>
                  <a:gd name="T52" fmla="*/ 1501 w 4849"/>
                  <a:gd name="T53" fmla="*/ 564 h 2423"/>
                  <a:gd name="T54" fmla="*/ 1396 w 4849"/>
                  <a:gd name="T55" fmla="*/ 721 h 2423"/>
                  <a:gd name="T56" fmla="*/ 1459 w 4849"/>
                  <a:gd name="T57" fmla="*/ 798 h 2423"/>
                  <a:gd name="T58" fmla="*/ 1298 w 4849"/>
                  <a:gd name="T59" fmla="*/ 955 h 2423"/>
                  <a:gd name="T60" fmla="*/ 1124 w 4849"/>
                  <a:gd name="T61" fmla="*/ 1077 h 2423"/>
                  <a:gd name="T62" fmla="*/ 1085 w 4849"/>
                  <a:gd name="T63" fmla="*/ 1234 h 2423"/>
                  <a:gd name="T64" fmla="*/ 1194 w 4849"/>
                  <a:gd name="T65" fmla="*/ 1320 h 2423"/>
                  <a:gd name="T66" fmla="*/ 1361 w 4849"/>
                  <a:gd name="T67" fmla="*/ 1344 h 2423"/>
                  <a:gd name="T68" fmla="*/ 1616 w 4849"/>
                  <a:gd name="T69" fmla="*/ 1421 h 2423"/>
                  <a:gd name="T70" fmla="*/ 1866 w 4849"/>
                  <a:gd name="T71" fmla="*/ 1604 h 2423"/>
                  <a:gd name="T72" fmla="*/ 1647 w 4849"/>
                  <a:gd name="T73" fmla="*/ 1966 h 2423"/>
                  <a:gd name="T74" fmla="*/ 1496 w 4849"/>
                  <a:gd name="T75" fmla="*/ 2105 h 2423"/>
                  <a:gd name="T76" fmla="*/ 1431 w 4849"/>
                  <a:gd name="T77" fmla="*/ 2215 h 2423"/>
                  <a:gd name="T78" fmla="*/ 1396 w 4849"/>
                  <a:gd name="T79" fmla="*/ 2371 h 2423"/>
                  <a:gd name="T80" fmla="*/ 1302 w 4849"/>
                  <a:gd name="T81" fmla="*/ 2315 h 2423"/>
                  <a:gd name="T82" fmla="*/ 1270 w 4849"/>
                  <a:gd name="T83" fmla="*/ 1667 h 2423"/>
                  <a:gd name="T84" fmla="*/ 1269 w 4849"/>
                  <a:gd name="T85" fmla="*/ 1400 h 2423"/>
                  <a:gd name="T86" fmla="*/ 1056 w 4849"/>
                  <a:gd name="T87" fmla="*/ 1288 h 2423"/>
                  <a:gd name="T88" fmla="*/ 813 w 4849"/>
                  <a:gd name="T89" fmla="*/ 1102 h 2423"/>
                  <a:gd name="T90" fmla="*/ 818 w 4849"/>
                  <a:gd name="T91" fmla="*/ 1171 h 2423"/>
                  <a:gd name="T92" fmla="*/ 642 w 4849"/>
                  <a:gd name="T93" fmla="*/ 939 h 2423"/>
                  <a:gd name="T94" fmla="*/ 639 w 4849"/>
                  <a:gd name="T95" fmla="*/ 739 h 2423"/>
                  <a:gd name="T96" fmla="*/ 490 w 4849"/>
                  <a:gd name="T97" fmla="*/ 522 h 2423"/>
                  <a:gd name="T98" fmla="*/ 141 w 4849"/>
                  <a:gd name="T99" fmla="*/ 576 h 2423"/>
                  <a:gd name="T100" fmla="*/ 115 w 4849"/>
                  <a:gd name="T101" fmla="*/ 482 h 2423"/>
                  <a:gd name="T102" fmla="*/ 85 w 4849"/>
                  <a:gd name="T103" fmla="*/ 334 h 2423"/>
                  <a:gd name="T104" fmla="*/ 110 w 4849"/>
                  <a:gd name="T105" fmla="*/ 255 h 2423"/>
                  <a:gd name="T106" fmla="*/ 234 w 4849"/>
                  <a:gd name="T107" fmla="*/ 107 h 2423"/>
                  <a:gd name="T108" fmla="*/ 499 w 4849"/>
                  <a:gd name="T109" fmla="*/ 136 h 2423"/>
                  <a:gd name="T110" fmla="*/ 632 w 4849"/>
                  <a:gd name="T111" fmla="*/ 149 h 2423"/>
                  <a:gd name="T112" fmla="*/ 771 w 4849"/>
                  <a:gd name="T113" fmla="*/ 218 h 2423"/>
                  <a:gd name="T114" fmla="*/ 979 w 4849"/>
                  <a:gd name="T115" fmla="*/ 222 h 2423"/>
                  <a:gd name="T116" fmla="*/ 918 w 4849"/>
                  <a:gd name="T117" fmla="*/ 131 h 2423"/>
                  <a:gd name="T118" fmla="*/ 733 w 4849"/>
                  <a:gd name="T119" fmla="*/ 157 h 2423"/>
                  <a:gd name="T120" fmla="*/ 776 w 4849"/>
                  <a:gd name="T121" fmla="*/ 42 h 2423"/>
                  <a:gd name="T122" fmla="*/ 902 w 4849"/>
                  <a:gd name="T123" fmla="*/ 28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49" h="2423">
                    <a:moveTo>
                      <a:pt x="1469" y="711"/>
                    </a:moveTo>
                    <a:lnTo>
                      <a:pt x="1482" y="712"/>
                    </a:lnTo>
                    <a:lnTo>
                      <a:pt x="1490" y="714"/>
                    </a:lnTo>
                    <a:lnTo>
                      <a:pt x="1501" y="718"/>
                    </a:lnTo>
                    <a:lnTo>
                      <a:pt x="1501" y="726"/>
                    </a:lnTo>
                    <a:lnTo>
                      <a:pt x="1497" y="726"/>
                    </a:lnTo>
                    <a:lnTo>
                      <a:pt x="1494" y="728"/>
                    </a:lnTo>
                    <a:lnTo>
                      <a:pt x="1490" y="728"/>
                    </a:lnTo>
                    <a:lnTo>
                      <a:pt x="1487" y="728"/>
                    </a:lnTo>
                    <a:lnTo>
                      <a:pt x="1482" y="730"/>
                    </a:lnTo>
                    <a:lnTo>
                      <a:pt x="1478" y="725"/>
                    </a:lnTo>
                    <a:lnTo>
                      <a:pt x="1476" y="723"/>
                    </a:lnTo>
                    <a:lnTo>
                      <a:pt x="1475" y="719"/>
                    </a:lnTo>
                    <a:lnTo>
                      <a:pt x="1473" y="716"/>
                    </a:lnTo>
                    <a:lnTo>
                      <a:pt x="1469" y="711"/>
                    </a:lnTo>
                    <a:close/>
                    <a:moveTo>
                      <a:pt x="1551" y="691"/>
                    </a:moveTo>
                    <a:lnTo>
                      <a:pt x="1562" y="691"/>
                    </a:lnTo>
                    <a:lnTo>
                      <a:pt x="1562" y="705"/>
                    </a:lnTo>
                    <a:lnTo>
                      <a:pt x="1562" y="718"/>
                    </a:lnTo>
                    <a:lnTo>
                      <a:pt x="1564" y="728"/>
                    </a:lnTo>
                    <a:lnTo>
                      <a:pt x="1565" y="740"/>
                    </a:lnTo>
                    <a:lnTo>
                      <a:pt x="1585" y="740"/>
                    </a:lnTo>
                    <a:lnTo>
                      <a:pt x="1585" y="760"/>
                    </a:lnTo>
                    <a:lnTo>
                      <a:pt x="1593" y="760"/>
                    </a:lnTo>
                    <a:lnTo>
                      <a:pt x="1595" y="761"/>
                    </a:lnTo>
                    <a:lnTo>
                      <a:pt x="1597" y="761"/>
                    </a:lnTo>
                    <a:lnTo>
                      <a:pt x="1599" y="761"/>
                    </a:lnTo>
                    <a:lnTo>
                      <a:pt x="1600" y="761"/>
                    </a:lnTo>
                    <a:lnTo>
                      <a:pt x="1602" y="761"/>
                    </a:lnTo>
                    <a:lnTo>
                      <a:pt x="1604" y="763"/>
                    </a:lnTo>
                    <a:lnTo>
                      <a:pt x="1602" y="774"/>
                    </a:lnTo>
                    <a:lnTo>
                      <a:pt x="1599" y="786"/>
                    </a:lnTo>
                    <a:lnTo>
                      <a:pt x="1597" y="798"/>
                    </a:lnTo>
                    <a:lnTo>
                      <a:pt x="1593" y="798"/>
                    </a:lnTo>
                    <a:lnTo>
                      <a:pt x="1592" y="794"/>
                    </a:lnTo>
                    <a:lnTo>
                      <a:pt x="1592" y="793"/>
                    </a:lnTo>
                    <a:lnTo>
                      <a:pt x="1592" y="791"/>
                    </a:lnTo>
                    <a:lnTo>
                      <a:pt x="1590" y="789"/>
                    </a:lnTo>
                    <a:lnTo>
                      <a:pt x="1590" y="787"/>
                    </a:lnTo>
                    <a:lnTo>
                      <a:pt x="1588" y="791"/>
                    </a:lnTo>
                    <a:lnTo>
                      <a:pt x="1586" y="791"/>
                    </a:lnTo>
                    <a:lnTo>
                      <a:pt x="1586" y="793"/>
                    </a:lnTo>
                    <a:lnTo>
                      <a:pt x="1586" y="793"/>
                    </a:lnTo>
                    <a:lnTo>
                      <a:pt x="1586" y="793"/>
                    </a:lnTo>
                    <a:lnTo>
                      <a:pt x="1585" y="793"/>
                    </a:lnTo>
                    <a:lnTo>
                      <a:pt x="1581" y="794"/>
                    </a:lnTo>
                    <a:lnTo>
                      <a:pt x="1581" y="787"/>
                    </a:lnTo>
                    <a:lnTo>
                      <a:pt x="1583" y="786"/>
                    </a:lnTo>
                    <a:lnTo>
                      <a:pt x="1583" y="784"/>
                    </a:lnTo>
                    <a:lnTo>
                      <a:pt x="1585" y="782"/>
                    </a:lnTo>
                    <a:lnTo>
                      <a:pt x="1585" y="779"/>
                    </a:lnTo>
                    <a:lnTo>
                      <a:pt x="1585" y="775"/>
                    </a:lnTo>
                    <a:lnTo>
                      <a:pt x="1581" y="775"/>
                    </a:lnTo>
                    <a:lnTo>
                      <a:pt x="1574" y="782"/>
                    </a:lnTo>
                    <a:lnTo>
                      <a:pt x="1567" y="789"/>
                    </a:lnTo>
                    <a:lnTo>
                      <a:pt x="1558" y="794"/>
                    </a:lnTo>
                    <a:lnTo>
                      <a:pt x="1558" y="789"/>
                    </a:lnTo>
                    <a:lnTo>
                      <a:pt x="1558" y="784"/>
                    </a:lnTo>
                    <a:lnTo>
                      <a:pt x="1558" y="782"/>
                    </a:lnTo>
                    <a:lnTo>
                      <a:pt x="1557" y="781"/>
                    </a:lnTo>
                    <a:lnTo>
                      <a:pt x="1553" y="779"/>
                    </a:lnTo>
                    <a:lnTo>
                      <a:pt x="1548" y="779"/>
                    </a:lnTo>
                    <a:lnTo>
                      <a:pt x="1539" y="779"/>
                    </a:lnTo>
                    <a:lnTo>
                      <a:pt x="1536" y="779"/>
                    </a:lnTo>
                    <a:lnTo>
                      <a:pt x="1532" y="779"/>
                    </a:lnTo>
                    <a:lnTo>
                      <a:pt x="1527" y="777"/>
                    </a:lnTo>
                    <a:lnTo>
                      <a:pt x="1522" y="777"/>
                    </a:lnTo>
                    <a:lnTo>
                      <a:pt x="1517" y="775"/>
                    </a:lnTo>
                    <a:lnTo>
                      <a:pt x="1513" y="772"/>
                    </a:lnTo>
                    <a:lnTo>
                      <a:pt x="1523" y="758"/>
                    </a:lnTo>
                    <a:lnTo>
                      <a:pt x="1534" y="737"/>
                    </a:lnTo>
                    <a:lnTo>
                      <a:pt x="1541" y="714"/>
                    </a:lnTo>
                    <a:lnTo>
                      <a:pt x="1551" y="691"/>
                    </a:lnTo>
                    <a:close/>
                    <a:moveTo>
                      <a:pt x="1220" y="630"/>
                    </a:moveTo>
                    <a:lnTo>
                      <a:pt x="1235" y="630"/>
                    </a:lnTo>
                    <a:lnTo>
                      <a:pt x="1235" y="637"/>
                    </a:lnTo>
                    <a:lnTo>
                      <a:pt x="1232" y="637"/>
                    </a:lnTo>
                    <a:lnTo>
                      <a:pt x="1230" y="639"/>
                    </a:lnTo>
                    <a:lnTo>
                      <a:pt x="1229" y="639"/>
                    </a:lnTo>
                    <a:lnTo>
                      <a:pt x="1227" y="639"/>
                    </a:lnTo>
                    <a:lnTo>
                      <a:pt x="1225" y="641"/>
                    </a:lnTo>
                    <a:lnTo>
                      <a:pt x="1220" y="641"/>
                    </a:lnTo>
                    <a:lnTo>
                      <a:pt x="1220" y="630"/>
                    </a:lnTo>
                    <a:close/>
                    <a:moveTo>
                      <a:pt x="515" y="622"/>
                    </a:moveTo>
                    <a:lnTo>
                      <a:pt x="522" y="622"/>
                    </a:lnTo>
                    <a:lnTo>
                      <a:pt x="525" y="623"/>
                    </a:lnTo>
                    <a:lnTo>
                      <a:pt x="529" y="625"/>
                    </a:lnTo>
                    <a:lnTo>
                      <a:pt x="534" y="625"/>
                    </a:lnTo>
                    <a:lnTo>
                      <a:pt x="541" y="625"/>
                    </a:lnTo>
                    <a:lnTo>
                      <a:pt x="543" y="639"/>
                    </a:lnTo>
                    <a:lnTo>
                      <a:pt x="546" y="650"/>
                    </a:lnTo>
                    <a:lnTo>
                      <a:pt x="548" y="664"/>
                    </a:lnTo>
                    <a:lnTo>
                      <a:pt x="541" y="664"/>
                    </a:lnTo>
                    <a:lnTo>
                      <a:pt x="537" y="658"/>
                    </a:lnTo>
                    <a:lnTo>
                      <a:pt x="534" y="655"/>
                    </a:lnTo>
                    <a:lnTo>
                      <a:pt x="529" y="651"/>
                    </a:lnTo>
                    <a:lnTo>
                      <a:pt x="525" y="648"/>
                    </a:lnTo>
                    <a:lnTo>
                      <a:pt x="522" y="643"/>
                    </a:lnTo>
                    <a:lnTo>
                      <a:pt x="518" y="637"/>
                    </a:lnTo>
                    <a:lnTo>
                      <a:pt x="516" y="634"/>
                    </a:lnTo>
                    <a:lnTo>
                      <a:pt x="515" y="630"/>
                    </a:lnTo>
                    <a:lnTo>
                      <a:pt x="515" y="627"/>
                    </a:lnTo>
                    <a:lnTo>
                      <a:pt x="515" y="622"/>
                    </a:lnTo>
                    <a:close/>
                    <a:moveTo>
                      <a:pt x="4304" y="609"/>
                    </a:moveTo>
                    <a:lnTo>
                      <a:pt x="4306" y="611"/>
                    </a:lnTo>
                    <a:lnTo>
                      <a:pt x="4306" y="611"/>
                    </a:lnTo>
                    <a:lnTo>
                      <a:pt x="4306" y="611"/>
                    </a:lnTo>
                    <a:lnTo>
                      <a:pt x="4306" y="613"/>
                    </a:lnTo>
                    <a:lnTo>
                      <a:pt x="4307" y="613"/>
                    </a:lnTo>
                    <a:lnTo>
                      <a:pt x="4307" y="615"/>
                    </a:lnTo>
                    <a:lnTo>
                      <a:pt x="4313" y="627"/>
                    </a:lnTo>
                    <a:lnTo>
                      <a:pt x="4313" y="643"/>
                    </a:lnTo>
                    <a:lnTo>
                      <a:pt x="4313" y="658"/>
                    </a:lnTo>
                    <a:lnTo>
                      <a:pt x="4316" y="676"/>
                    </a:lnTo>
                    <a:lnTo>
                      <a:pt x="4321" y="693"/>
                    </a:lnTo>
                    <a:lnTo>
                      <a:pt x="4330" y="712"/>
                    </a:lnTo>
                    <a:lnTo>
                      <a:pt x="4335" y="733"/>
                    </a:lnTo>
                    <a:lnTo>
                      <a:pt x="4311" y="730"/>
                    </a:lnTo>
                    <a:lnTo>
                      <a:pt x="4311" y="746"/>
                    </a:lnTo>
                    <a:lnTo>
                      <a:pt x="4314" y="758"/>
                    </a:lnTo>
                    <a:lnTo>
                      <a:pt x="4316" y="770"/>
                    </a:lnTo>
                    <a:lnTo>
                      <a:pt x="4320" y="787"/>
                    </a:lnTo>
                    <a:lnTo>
                      <a:pt x="4314" y="787"/>
                    </a:lnTo>
                    <a:lnTo>
                      <a:pt x="4311" y="787"/>
                    </a:lnTo>
                    <a:lnTo>
                      <a:pt x="4306" y="789"/>
                    </a:lnTo>
                    <a:lnTo>
                      <a:pt x="4304" y="789"/>
                    </a:lnTo>
                    <a:lnTo>
                      <a:pt x="4301" y="791"/>
                    </a:lnTo>
                    <a:lnTo>
                      <a:pt x="4301" y="791"/>
                    </a:lnTo>
                    <a:lnTo>
                      <a:pt x="4297" y="781"/>
                    </a:lnTo>
                    <a:lnTo>
                      <a:pt x="4295" y="761"/>
                    </a:lnTo>
                    <a:lnTo>
                      <a:pt x="4295" y="739"/>
                    </a:lnTo>
                    <a:lnTo>
                      <a:pt x="4295" y="714"/>
                    </a:lnTo>
                    <a:lnTo>
                      <a:pt x="4295" y="691"/>
                    </a:lnTo>
                    <a:lnTo>
                      <a:pt x="4292" y="676"/>
                    </a:lnTo>
                    <a:lnTo>
                      <a:pt x="4292" y="637"/>
                    </a:lnTo>
                    <a:lnTo>
                      <a:pt x="4295" y="632"/>
                    </a:lnTo>
                    <a:lnTo>
                      <a:pt x="4297" y="629"/>
                    </a:lnTo>
                    <a:lnTo>
                      <a:pt x="4299" y="625"/>
                    </a:lnTo>
                    <a:lnTo>
                      <a:pt x="4301" y="622"/>
                    </a:lnTo>
                    <a:lnTo>
                      <a:pt x="4302" y="616"/>
                    </a:lnTo>
                    <a:lnTo>
                      <a:pt x="4304" y="609"/>
                    </a:lnTo>
                    <a:close/>
                    <a:moveTo>
                      <a:pt x="2253" y="595"/>
                    </a:moveTo>
                    <a:lnTo>
                      <a:pt x="2257" y="616"/>
                    </a:lnTo>
                    <a:lnTo>
                      <a:pt x="2255" y="637"/>
                    </a:lnTo>
                    <a:lnTo>
                      <a:pt x="2250" y="660"/>
                    </a:lnTo>
                    <a:lnTo>
                      <a:pt x="2236" y="667"/>
                    </a:lnTo>
                    <a:lnTo>
                      <a:pt x="2223" y="671"/>
                    </a:lnTo>
                    <a:lnTo>
                      <a:pt x="2204" y="672"/>
                    </a:lnTo>
                    <a:lnTo>
                      <a:pt x="2204" y="664"/>
                    </a:lnTo>
                    <a:lnTo>
                      <a:pt x="2209" y="651"/>
                    </a:lnTo>
                    <a:lnTo>
                      <a:pt x="2209" y="636"/>
                    </a:lnTo>
                    <a:lnTo>
                      <a:pt x="2208" y="618"/>
                    </a:lnTo>
                    <a:lnTo>
                      <a:pt x="2218" y="609"/>
                    </a:lnTo>
                    <a:lnTo>
                      <a:pt x="2227" y="602"/>
                    </a:lnTo>
                    <a:lnTo>
                      <a:pt x="2237" y="597"/>
                    </a:lnTo>
                    <a:lnTo>
                      <a:pt x="2253" y="595"/>
                    </a:lnTo>
                    <a:close/>
                    <a:moveTo>
                      <a:pt x="2503" y="568"/>
                    </a:moveTo>
                    <a:lnTo>
                      <a:pt x="2506" y="571"/>
                    </a:lnTo>
                    <a:lnTo>
                      <a:pt x="2508" y="573"/>
                    </a:lnTo>
                    <a:lnTo>
                      <a:pt x="2510" y="575"/>
                    </a:lnTo>
                    <a:lnTo>
                      <a:pt x="2510" y="578"/>
                    </a:lnTo>
                    <a:lnTo>
                      <a:pt x="2510" y="582"/>
                    </a:lnTo>
                    <a:lnTo>
                      <a:pt x="2511" y="587"/>
                    </a:lnTo>
                    <a:lnTo>
                      <a:pt x="2510" y="590"/>
                    </a:lnTo>
                    <a:lnTo>
                      <a:pt x="2508" y="592"/>
                    </a:lnTo>
                    <a:lnTo>
                      <a:pt x="2508" y="594"/>
                    </a:lnTo>
                    <a:lnTo>
                      <a:pt x="2508" y="595"/>
                    </a:lnTo>
                    <a:lnTo>
                      <a:pt x="2508" y="597"/>
                    </a:lnTo>
                    <a:lnTo>
                      <a:pt x="2506" y="599"/>
                    </a:lnTo>
                    <a:lnTo>
                      <a:pt x="2504" y="601"/>
                    </a:lnTo>
                    <a:lnTo>
                      <a:pt x="2503" y="601"/>
                    </a:lnTo>
                    <a:lnTo>
                      <a:pt x="2501" y="601"/>
                    </a:lnTo>
                    <a:lnTo>
                      <a:pt x="2499" y="602"/>
                    </a:lnTo>
                    <a:lnTo>
                      <a:pt x="2496" y="602"/>
                    </a:lnTo>
                    <a:lnTo>
                      <a:pt x="2490" y="590"/>
                    </a:lnTo>
                    <a:lnTo>
                      <a:pt x="2487" y="585"/>
                    </a:lnTo>
                    <a:lnTo>
                      <a:pt x="2487" y="583"/>
                    </a:lnTo>
                    <a:lnTo>
                      <a:pt x="2489" y="582"/>
                    </a:lnTo>
                    <a:lnTo>
                      <a:pt x="2496" y="578"/>
                    </a:lnTo>
                    <a:lnTo>
                      <a:pt x="2503" y="568"/>
                    </a:lnTo>
                    <a:close/>
                    <a:moveTo>
                      <a:pt x="2583" y="529"/>
                    </a:moveTo>
                    <a:lnTo>
                      <a:pt x="2588" y="531"/>
                    </a:lnTo>
                    <a:lnTo>
                      <a:pt x="2590" y="531"/>
                    </a:lnTo>
                    <a:lnTo>
                      <a:pt x="2592" y="531"/>
                    </a:lnTo>
                    <a:lnTo>
                      <a:pt x="2593" y="533"/>
                    </a:lnTo>
                    <a:lnTo>
                      <a:pt x="2595" y="533"/>
                    </a:lnTo>
                    <a:lnTo>
                      <a:pt x="2592" y="538"/>
                    </a:lnTo>
                    <a:lnTo>
                      <a:pt x="2590" y="543"/>
                    </a:lnTo>
                    <a:lnTo>
                      <a:pt x="2588" y="548"/>
                    </a:lnTo>
                    <a:lnTo>
                      <a:pt x="2585" y="554"/>
                    </a:lnTo>
                    <a:lnTo>
                      <a:pt x="2579" y="557"/>
                    </a:lnTo>
                    <a:lnTo>
                      <a:pt x="2579" y="552"/>
                    </a:lnTo>
                    <a:lnTo>
                      <a:pt x="2578" y="552"/>
                    </a:lnTo>
                    <a:lnTo>
                      <a:pt x="2578" y="550"/>
                    </a:lnTo>
                    <a:lnTo>
                      <a:pt x="2578" y="550"/>
                    </a:lnTo>
                    <a:lnTo>
                      <a:pt x="2578" y="548"/>
                    </a:lnTo>
                    <a:lnTo>
                      <a:pt x="2576" y="545"/>
                    </a:lnTo>
                    <a:lnTo>
                      <a:pt x="2579" y="541"/>
                    </a:lnTo>
                    <a:lnTo>
                      <a:pt x="2581" y="538"/>
                    </a:lnTo>
                    <a:lnTo>
                      <a:pt x="2583" y="534"/>
                    </a:lnTo>
                    <a:lnTo>
                      <a:pt x="2583" y="529"/>
                    </a:lnTo>
                    <a:close/>
                    <a:moveTo>
                      <a:pt x="246" y="526"/>
                    </a:moveTo>
                    <a:lnTo>
                      <a:pt x="251" y="534"/>
                    </a:lnTo>
                    <a:lnTo>
                      <a:pt x="251" y="541"/>
                    </a:lnTo>
                    <a:lnTo>
                      <a:pt x="246" y="550"/>
                    </a:lnTo>
                    <a:lnTo>
                      <a:pt x="239" y="555"/>
                    </a:lnTo>
                    <a:lnTo>
                      <a:pt x="232" y="559"/>
                    </a:lnTo>
                    <a:lnTo>
                      <a:pt x="230" y="561"/>
                    </a:lnTo>
                    <a:lnTo>
                      <a:pt x="227" y="557"/>
                    </a:lnTo>
                    <a:lnTo>
                      <a:pt x="225" y="554"/>
                    </a:lnTo>
                    <a:lnTo>
                      <a:pt x="223" y="548"/>
                    </a:lnTo>
                    <a:lnTo>
                      <a:pt x="223" y="543"/>
                    </a:lnTo>
                    <a:lnTo>
                      <a:pt x="221" y="538"/>
                    </a:lnTo>
                    <a:lnTo>
                      <a:pt x="234" y="533"/>
                    </a:lnTo>
                    <a:lnTo>
                      <a:pt x="237" y="531"/>
                    </a:lnTo>
                    <a:lnTo>
                      <a:pt x="242" y="529"/>
                    </a:lnTo>
                    <a:lnTo>
                      <a:pt x="246" y="526"/>
                    </a:lnTo>
                    <a:close/>
                    <a:moveTo>
                      <a:pt x="2646" y="503"/>
                    </a:moveTo>
                    <a:lnTo>
                      <a:pt x="2660" y="510"/>
                    </a:lnTo>
                    <a:lnTo>
                      <a:pt x="2660" y="515"/>
                    </a:lnTo>
                    <a:lnTo>
                      <a:pt x="2656" y="515"/>
                    </a:lnTo>
                    <a:lnTo>
                      <a:pt x="2655" y="517"/>
                    </a:lnTo>
                    <a:lnTo>
                      <a:pt x="2651" y="519"/>
                    </a:lnTo>
                    <a:lnTo>
                      <a:pt x="2649" y="522"/>
                    </a:lnTo>
                    <a:lnTo>
                      <a:pt x="2646" y="520"/>
                    </a:lnTo>
                    <a:lnTo>
                      <a:pt x="2644" y="520"/>
                    </a:lnTo>
                    <a:lnTo>
                      <a:pt x="2644" y="520"/>
                    </a:lnTo>
                    <a:lnTo>
                      <a:pt x="2642" y="519"/>
                    </a:lnTo>
                    <a:lnTo>
                      <a:pt x="2641" y="519"/>
                    </a:lnTo>
                    <a:lnTo>
                      <a:pt x="2641" y="515"/>
                    </a:lnTo>
                    <a:lnTo>
                      <a:pt x="2641" y="512"/>
                    </a:lnTo>
                    <a:lnTo>
                      <a:pt x="2641" y="510"/>
                    </a:lnTo>
                    <a:lnTo>
                      <a:pt x="2641" y="510"/>
                    </a:lnTo>
                    <a:lnTo>
                      <a:pt x="2642" y="506"/>
                    </a:lnTo>
                    <a:lnTo>
                      <a:pt x="2646" y="503"/>
                    </a:lnTo>
                    <a:close/>
                    <a:moveTo>
                      <a:pt x="2272" y="494"/>
                    </a:moveTo>
                    <a:lnTo>
                      <a:pt x="2290" y="496"/>
                    </a:lnTo>
                    <a:lnTo>
                      <a:pt x="2304" y="499"/>
                    </a:lnTo>
                    <a:lnTo>
                      <a:pt x="2300" y="506"/>
                    </a:lnTo>
                    <a:lnTo>
                      <a:pt x="2298" y="512"/>
                    </a:lnTo>
                    <a:lnTo>
                      <a:pt x="2295" y="517"/>
                    </a:lnTo>
                    <a:lnTo>
                      <a:pt x="2291" y="522"/>
                    </a:lnTo>
                    <a:lnTo>
                      <a:pt x="2300" y="522"/>
                    </a:lnTo>
                    <a:lnTo>
                      <a:pt x="2304" y="519"/>
                    </a:lnTo>
                    <a:lnTo>
                      <a:pt x="2305" y="517"/>
                    </a:lnTo>
                    <a:lnTo>
                      <a:pt x="2309" y="515"/>
                    </a:lnTo>
                    <a:lnTo>
                      <a:pt x="2314" y="515"/>
                    </a:lnTo>
                    <a:lnTo>
                      <a:pt x="2314" y="522"/>
                    </a:lnTo>
                    <a:lnTo>
                      <a:pt x="2319" y="534"/>
                    </a:lnTo>
                    <a:lnTo>
                      <a:pt x="2316" y="545"/>
                    </a:lnTo>
                    <a:lnTo>
                      <a:pt x="2311" y="554"/>
                    </a:lnTo>
                    <a:lnTo>
                      <a:pt x="2307" y="561"/>
                    </a:lnTo>
                    <a:lnTo>
                      <a:pt x="2316" y="569"/>
                    </a:lnTo>
                    <a:lnTo>
                      <a:pt x="2325" y="582"/>
                    </a:lnTo>
                    <a:lnTo>
                      <a:pt x="2337" y="595"/>
                    </a:lnTo>
                    <a:lnTo>
                      <a:pt x="2347" y="611"/>
                    </a:lnTo>
                    <a:lnTo>
                      <a:pt x="2356" y="629"/>
                    </a:lnTo>
                    <a:lnTo>
                      <a:pt x="2363" y="644"/>
                    </a:lnTo>
                    <a:lnTo>
                      <a:pt x="2365" y="657"/>
                    </a:lnTo>
                    <a:lnTo>
                      <a:pt x="2361" y="669"/>
                    </a:lnTo>
                    <a:lnTo>
                      <a:pt x="2353" y="676"/>
                    </a:lnTo>
                    <a:lnTo>
                      <a:pt x="2342" y="683"/>
                    </a:lnTo>
                    <a:lnTo>
                      <a:pt x="2325" y="690"/>
                    </a:lnTo>
                    <a:lnTo>
                      <a:pt x="2304" y="695"/>
                    </a:lnTo>
                    <a:lnTo>
                      <a:pt x="2285" y="700"/>
                    </a:lnTo>
                    <a:lnTo>
                      <a:pt x="2269" y="702"/>
                    </a:lnTo>
                    <a:lnTo>
                      <a:pt x="2269" y="698"/>
                    </a:lnTo>
                    <a:lnTo>
                      <a:pt x="2279" y="683"/>
                    </a:lnTo>
                    <a:lnTo>
                      <a:pt x="2288" y="667"/>
                    </a:lnTo>
                    <a:lnTo>
                      <a:pt x="2283" y="667"/>
                    </a:lnTo>
                    <a:lnTo>
                      <a:pt x="2279" y="667"/>
                    </a:lnTo>
                    <a:lnTo>
                      <a:pt x="2276" y="665"/>
                    </a:lnTo>
                    <a:lnTo>
                      <a:pt x="2276" y="664"/>
                    </a:lnTo>
                    <a:lnTo>
                      <a:pt x="2274" y="662"/>
                    </a:lnTo>
                    <a:lnTo>
                      <a:pt x="2274" y="658"/>
                    </a:lnTo>
                    <a:lnTo>
                      <a:pt x="2272" y="653"/>
                    </a:lnTo>
                    <a:lnTo>
                      <a:pt x="2285" y="650"/>
                    </a:lnTo>
                    <a:lnTo>
                      <a:pt x="2281" y="646"/>
                    </a:lnTo>
                    <a:lnTo>
                      <a:pt x="2281" y="644"/>
                    </a:lnTo>
                    <a:lnTo>
                      <a:pt x="2279" y="643"/>
                    </a:lnTo>
                    <a:lnTo>
                      <a:pt x="2279" y="643"/>
                    </a:lnTo>
                    <a:lnTo>
                      <a:pt x="2279" y="641"/>
                    </a:lnTo>
                    <a:lnTo>
                      <a:pt x="2281" y="637"/>
                    </a:lnTo>
                    <a:lnTo>
                      <a:pt x="2283" y="630"/>
                    </a:lnTo>
                    <a:lnTo>
                      <a:pt x="2288" y="625"/>
                    </a:lnTo>
                    <a:lnTo>
                      <a:pt x="2291" y="622"/>
                    </a:lnTo>
                    <a:lnTo>
                      <a:pt x="2298" y="618"/>
                    </a:lnTo>
                    <a:lnTo>
                      <a:pt x="2304" y="615"/>
                    </a:lnTo>
                    <a:lnTo>
                      <a:pt x="2302" y="611"/>
                    </a:lnTo>
                    <a:lnTo>
                      <a:pt x="2302" y="609"/>
                    </a:lnTo>
                    <a:lnTo>
                      <a:pt x="2302" y="609"/>
                    </a:lnTo>
                    <a:lnTo>
                      <a:pt x="2300" y="608"/>
                    </a:lnTo>
                    <a:lnTo>
                      <a:pt x="2300" y="606"/>
                    </a:lnTo>
                    <a:lnTo>
                      <a:pt x="2298" y="602"/>
                    </a:lnTo>
                    <a:lnTo>
                      <a:pt x="2297" y="602"/>
                    </a:lnTo>
                    <a:lnTo>
                      <a:pt x="2297" y="601"/>
                    </a:lnTo>
                    <a:lnTo>
                      <a:pt x="2297" y="601"/>
                    </a:lnTo>
                    <a:lnTo>
                      <a:pt x="2297" y="601"/>
                    </a:lnTo>
                    <a:lnTo>
                      <a:pt x="2295" y="601"/>
                    </a:lnTo>
                    <a:lnTo>
                      <a:pt x="2291" y="599"/>
                    </a:lnTo>
                    <a:lnTo>
                      <a:pt x="2288" y="597"/>
                    </a:lnTo>
                    <a:lnTo>
                      <a:pt x="2286" y="597"/>
                    </a:lnTo>
                    <a:lnTo>
                      <a:pt x="2283" y="597"/>
                    </a:lnTo>
                    <a:lnTo>
                      <a:pt x="2279" y="595"/>
                    </a:lnTo>
                    <a:lnTo>
                      <a:pt x="2276" y="595"/>
                    </a:lnTo>
                    <a:lnTo>
                      <a:pt x="2276" y="594"/>
                    </a:lnTo>
                    <a:lnTo>
                      <a:pt x="2274" y="592"/>
                    </a:lnTo>
                    <a:lnTo>
                      <a:pt x="2274" y="590"/>
                    </a:lnTo>
                    <a:lnTo>
                      <a:pt x="2274" y="587"/>
                    </a:lnTo>
                    <a:lnTo>
                      <a:pt x="2272" y="583"/>
                    </a:lnTo>
                    <a:lnTo>
                      <a:pt x="2274" y="582"/>
                    </a:lnTo>
                    <a:lnTo>
                      <a:pt x="2274" y="580"/>
                    </a:lnTo>
                    <a:lnTo>
                      <a:pt x="2276" y="578"/>
                    </a:lnTo>
                    <a:lnTo>
                      <a:pt x="2276" y="576"/>
                    </a:lnTo>
                    <a:lnTo>
                      <a:pt x="2276" y="573"/>
                    </a:lnTo>
                    <a:lnTo>
                      <a:pt x="2272" y="573"/>
                    </a:lnTo>
                    <a:lnTo>
                      <a:pt x="2271" y="576"/>
                    </a:lnTo>
                    <a:lnTo>
                      <a:pt x="2271" y="578"/>
                    </a:lnTo>
                    <a:lnTo>
                      <a:pt x="2271" y="580"/>
                    </a:lnTo>
                    <a:lnTo>
                      <a:pt x="2269" y="580"/>
                    </a:lnTo>
                    <a:lnTo>
                      <a:pt x="2267" y="582"/>
                    </a:lnTo>
                    <a:lnTo>
                      <a:pt x="2265" y="583"/>
                    </a:lnTo>
                    <a:lnTo>
                      <a:pt x="2262" y="566"/>
                    </a:lnTo>
                    <a:lnTo>
                      <a:pt x="2258" y="550"/>
                    </a:lnTo>
                    <a:lnTo>
                      <a:pt x="2257" y="538"/>
                    </a:lnTo>
                    <a:lnTo>
                      <a:pt x="2260" y="529"/>
                    </a:lnTo>
                    <a:lnTo>
                      <a:pt x="2265" y="520"/>
                    </a:lnTo>
                    <a:lnTo>
                      <a:pt x="2271" y="510"/>
                    </a:lnTo>
                    <a:lnTo>
                      <a:pt x="2272" y="494"/>
                    </a:lnTo>
                    <a:close/>
                    <a:moveTo>
                      <a:pt x="29" y="458"/>
                    </a:moveTo>
                    <a:lnTo>
                      <a:pt x="49" y="458"/>
                    </a:lnTo>
                    <a:lnTo>
                      <a:pt x="49" y="465"/>
                    </a:lnTo>
                    <a:lnTo>
                      <a:pt x="45" y="465"/>
                    </a:lnTo>
                    <a:lnTo>
                      <a:pt x="45" y="468"/>
                    </a:lnTo>
                    <a:lnTo>
                      <a:pt x="40" y="466"/>
                    </a:lnTo>
                    <a:lnTo>
                      <a:pt x="36" y="463"/>
                    </a:lnTo>
                    <a:lnTo>
                      <a:pt x="33" y="461"/>
                    </a:lnTo>
                    <a:lnTo>
                      <a:pt x="29" y="458"/>
                    </a:lnTo>
                    <a:close/>
                    <a:moveTo>
                      <a:pt x="1239" y="403"/>
                    </a:moveTo>
                    <a:lnTo>
                      <a:pt x="1244" y="407"/>
                    </a:lnTo>
                    <a:lnTo>
                      <a:pt x="1249" y="412"/>
                    </a:lnTo>
                    <a:lnTo>
                      <a:pt x="1253" y="419"/>
                    </a:lnTo>
                    <a:lnTo>
                      <a:pt x="1255" y="426"/>
                    </a:lnTo>
                    <a:lnTo>
                      <a:pt x="1251" y="426"/>
                    </a:lnTo>
                    <a:lnTo>
                      <a:pt x="1248" y="428"/>
                    </a:lnTo>
                    <a:lnTo>
                      <a:pt x="1246" y="428"/>
                    </a:lnTo>
                    <a:lnTo>
                      <a:pt x="1241" y="430"/>
                    </a:lnTo>
                    <a:lnTo>
                      <a:pt x="1235" y="430"/>
                    </a:lnTo>
                    <a:lnTo>
                      <a:pt x="1235" y="426"/>
                    </a:lnTo>
                    <a:lnTo>
                      <a:pt x="1234" y="426"/>
                    </a:lnTo>
                    <a:lnTo>
                      <a:pt x="1234" y="424"/>
                    </a:lnTo>
                    <a:lnTo>
                      <a:pt x="1234" y="424"/>
                    </a:lnTo>
                    <a:lnTo>
                      <a:pt x="1232" y="423"/>
                    </a:lnTo>
                    <a:lnTo>
                      <a:pt x="1234" y="419"/>
                    </a:lnTo>
                    <a:lnTo>
                      <a:pt x="1234" y="417"/>
                    </a:lnTo>
                    <a:lnTo>
                      <a:pt x="1234" y="417"/>
                    </a:lnTo>
                    <a:lnTo>
                      <a:pt x="1234" y="416"/>
                    </a:lnTo>
                    <a:lnTo>
                      <a:pt x="1235" y="414"/>
                    </a:lnTo>
                    <a:lnTo>
                      <a:pt x="1239" y="403"/>
                    </a:lnTo>
                    <a:close/>
                    <a:moveTo>
                      <a:pt x="1209" y="391"/>
                    </a:moveTo>
                    <a:lnTo>
                      <a:pt x="1213" y="395"/>
                    </a:lnTo>
                    <a:lnTo>
                      <a:pt x="1215" y="397"/>
                    </a:lnTo>
                    <a:lnTo>
                      <a:pt x="1215" y="398"/>
                    </a:lnTo>
                    <a:lnTo>
                      <a:pt x="1216" y="402"/>
                    </a:lnTo>
                    <a:lnTo>
                      <a:pt x="1216" y="405"/>
                    </a:lnTo>
                    <a:lnTo>
                      <a:pt x="1216" y="410"/>
                    </a:lnTo>
                    <a:lnTo>
                      <a:pt x="1213" y="410"/>
                    </a:lnTo>
                    <a:lnTo>
                      <a:pt x="1213" y="414"/>
                    </a:lnTo>
                    <a:lnTo>
                      <a:pt x="1206" y="412"/>
                    </a:lnTo>
                    <a:lnTo>
                      <a:pt x="1199" y="410"/>
                    </a:lnTo>
                    <a:lnTo>
                      <a:pt x="1194" y="407"/>
                    </a:lnTo>
                    <a:lnTo>
                      <a:pt x="1190" y="407"/>
                    </a:lnTo>
                    <a:lnTo>
                      <a:pt x="1190" y="403"/>
                    </a:lnTo>
                    <a:lnTo>
                      <a:pt x="1197" y="400"/>
                    </a:lnTo>
                    <a:lnTo>
                      <a:pt x="1204" y="397"/>
                    </a:lnTo>
                    <a:lnTo>
                      <a:pt x="1209" y="391"/>
                    </a:lnTo>
                    <a:close/>
                    <a:moveTo>
                      <a:pt x="1286" y="360"/>
                    </a:moveTo>
                    <a:lnTo>
                      <a:pt x="1290" y="362"/>
                    </a:lnTo>
                    <a:lnTo>
                      <a:pt x="1290" y="362"/>
                    </a:lnTo>
                    <a:lnTo>
                      <a:pt x="1291" y="363"/>
                    </a:lnTo>
                    <a:lnTo>
                      <a:pt x="1291" y="363"/>
                    </a:lnTo>
                    <a:lnTo>
                      <a:pt x="1293" y="365"/>
                    </a:lnTo>
                    <a:lnTo>
                      <a:pt x="1297" y="365"/>
                    </a:lnTo>
                    <a:lnTo>
                      <a:pt x="1297" y="367"/>
                    </a:lnTo>
                    <a:lnTo>
                      <a:pt x="1297" y="369"/>
                    </a:lnTo>
                    <a:lnTo>
                      <a:pt x="1295" y="370"/>
                    </a:lnTo>
                    <a:lnTo>
                      <a:pt x="1295" y="370"/>
                    </a:lnTo>
                    <a:lnTo>
                      <a:pt x="1293" y="372"/>
                    </a:lnTo>
                    <a:lnTo>
                      <a:pt x="1291" y="374"/>
                    </a:lnTo>
                    <a:lnTo>
                      <a:pt x="1290" y="374"/>
                    </a:lnTo>
                    <a:lnTo>
                      <a:pt x="1288" y="376"/>
                    </a:lnTo>
                    <a:lnTo>
                      <a:pt x="1286" y="376"/>
                    </a:lnTo>
                    <a:lnTo>
                      <a:pt x="1283" y="376"/>
                    </a:lnTo>
                    <a:lnTo>
                      <a:pt x="1283" y="370"/>
                    </a:lnTo>
                    <a:lnTo>
                      <a:pt x="1283" y="367"/>
                    </a:lnTo>
                    <a:lnTo>
                      <a:pt x="1284" y="365"/>
                    </a:lnTo>
                    <a:lnTo>
                      <a:pt x="1286" y="360"/>
                    </a:lnTo>
                    <a:close/>
                    <a:moveTo>
                      <a:pt x="0" y="341"/>
                    </a:moveTo>
                    <a:lnTo>
                      <a:pt x="17" y="344"/>
                    </a:lnTo>
                    <a:lnTo>
                      <a:pt x="29" y="349"/>
                    </a:lnTo>
                    <a:lnTo>
                      <a:pt x="38" y="360"/>
                    </a:lnTo>
                    <a:lnTo>
                      <a:pt x="35" y="363"/>
                    </a:lnTo>
                    <a:lnTo>
                      <a:pt x="31" y="363"/>
                    </a:lnTo>
                    <a:lnTo>
                      <a:pt x="29" y="365"/>
                    </a:lnTo>
                    <a:lnTo>
                      <a:pt x="28" y="367"/>
                    </a:lnTo>
                    <a:lnTo>
                      <a:pt x="22" y="369"/>
                    </a:lnTo>
                    <a:lnTo>
                      <a:pt x="19" y="365"/>
                    </a:lnTo>
                    <a:lnTo>
                      <a:pt x="14" y="362"/>
                    </a:lnTo>
                    <a:lnTo>
                      <a:pt x="10" y="358"/>
                    </a:lnTo>
                    <a:lnTo>
                      <a:pt x="5" y="356"/>
                    </a:lnTo>
                    <a:lnTo>
                      <a:pt x="3" y="355"/>
                    </a:lnTo>
                    <a:lnTo>
                      <a:pt x="0" y="351"/>
                    </a:lnTo>
                    <a:lnTo>
                      <a:pt x="0" y="348"/>
                    </a:lnTo>
                    <a:lnTo>
                      <a:pt x="0" y="341"/>
                    </a:lnTo>
                    <a:close/>
                    <a:moveTo>
                      <a:pt x="1178" y="299"/>
                    </a:moveTo>
                    <a:lnTo>
                      <a:pt x="1178" y="307"/>
                    </a:lnTo>
                    <a:lnTo>
                      <a:pt x="1180" y="311"/>
                    </a:lnTo>
                    <a:lnTo>
                      <a:pt x="1181" y="314"/>
                    </a:lnTo>
                    <a:lnTo>
                      <a:pt x="1181" y="320"/>
                    </a:lnTo>
                    <a:lnTo>
                      <a:pt x="1181" y="327"/>
                    </a:lnTo>
                    <a:lnTo>
                      <a:pt x="1201" y="327"/>
                    </a:lnTo>
                    <a:lnTo>
                      <a:pt x="1218" y="346"/>
                    </a:lnTo>
                    <a:lnTo>
                      <a:pt x="1235" y="365"/>
                    </a:lnTo>
                    <a:lnTo>
                      <a:pt x="1235" y="367"/>
                    </a:lnTo>
                    <a:lnTo>
                      <a:pt x="1234" y="369"/>
                    </a:lnTo>
                    <a:lnTo>
                      <a:pt x="1234" y="370"/>
                    </a:lnTo>
                    <a:lnTo>
                      <a:pt x="1234" y="370"/>
                    </a:lnTo>
                    <a:lnTo>
                      <a:pt x="1232" y="372"/>
                    </a:lnTo>
                    <a:lnTo>
                      <a:pt x="1229" y="376"/>
                    </a:lnTo>
                    <a:lnTo>
                      <a:pt x="1227" y="377"/>
                    </a:lnTo>
                    <a:lnTo>
                      <a:pt x="1225" y="379"/>
                    </a:lnTo>
                    <a:lnTo>
                      <a:pt x="1223" y="379"/>
                    </a:lnTo>
                    <a:lnTo>
                      <a:pt x="1218" y="379"/>
                    </a:lnTo>
                    <a:lnTo>
                      <a:pt x="1213" y="381"/>
                    </a:lnTo>
                    <a:lnTo>
                      <a:pt x="1213" y="376"/>
                    </a:lnTo>
                    <a:lnTo>
                      <a:pt x="1213" y="370"/>
                    </a:lnTo>
                    <a:lnTo>
                      <a:pt x="1213" y="367"/>
                    </a:lnTo>
                    <a:lnTo>
                      <a:pt x="1213" y="365"/>
                    </a:lnTo>
                    <a:lnTo>
                      <a:pt x="1209" y="362"/>
                    </a:lnTo>
                    <a:lnTo>
                      <a:pt x="1206" y="360"/>
                    </a:lnTo>
                    <a:lnTo>
                      <a:pt x="1201" y="356"/>
                    </a:lnTo>
                    <a:lnTo>
                      <a:pt x="1195" y="370"/>
                    </a:lnTo>
                    <a:lnTo>
                      <a:pt x="1185" y="379"/>
                    </a:lnTo>
                    <a:lnTo>
                      <a:pt x="1171" y="384"/>
                    </a:lnTo>
                    <a:lnTo>
                      <a:pt x="1171" y="379"/>
                    </a:lnTo>
                    <a:lnTo>
                      <a:pt x="1171" y="376"/>
                    </a:lnTo>
                    <a:lnTo>
                      <a:pt x="1173" y="372"/>
                    </a:lnTo>
                    <a:lnTo>
                      <a:pt x="1171" y="369"/>
                    </a:lnTo>
                    <a:lnTo>
                      <a:pt x="1169" y="365"/>
                    </a:lnTo>
                    <a:lnTo>
                      <a:pt x="1167" y="360"/>
                    </a:lnTo>
                    <a:lnTo>
                      <a:pt x="1162" y="358"/>
                    </a:lnTo>
                    <a:lnTo>
                      <a:pt x="1159" y="356"/>
                    </a:lnTo>
                    <a:lnTo>
                      <a:pt x="1155" y="356"/>
                    </a:lnTo>
                    <a:lnTo>
                      <a:pt x="1152" y="355"/>
                    </a:lnTo>
                    <a:lnTo>
                      <a:pt x="1150" y="355"/>
                    </a:lnTo>
                    <a:lnTo>
                      <a:pt x="1146" y="353"/>
                    </a:lnTo>
                    <a:lnTo>
                      <a:pt x="1143" y="349"/>
                    </a:lnTo>
                    <a:lnTo>
                      <a:pt x="1153" y="337"/>
                    </a:lnTo>
                    <a:lnTo>
                      <a:pt x="1160" y="323"/>
                    </a:lnTo>
                    <a:lnTo>
                      <a:pt x="1167" y="309"/>
                    </a:lnTo>
                    <a:lnTo>
                      <a:pt x="1178" y="299"/>
                    </a:lnTo>
                    <a:close/>
                    <a:moveTo>
                      <a:pt x="2150" y="269"/>
                    </a:moveTo>
                    <a:lnTo>
                      <a:pt x="2152" y="273"/>
                    </a:lnTo>
                    <a:lnTo>
                      <a:pt x="2154" y="276"/>
                    </a:lnTo>
                    <a:lnTo>
                      <a:pt x="2155" y="278"/>
                    </a:lnTo>
                    <a:lnTo>
                      <a:pt x="2155" y="281"/>
                    </a:lnTo>
                    <a:lnTo>
                      <a:pt x="2157" y="285"/>
                    </a:lnTo>
                    <a:lnTo>
                      <a:pt x="2157" y="292"/>
                    </a:lnTo>
                    <a:lnTo>
                      <a:pt x="2157" y="297"/>
                    </a:lnTo>
                    <a:lnTo>
                      <a:pt x="2159" y="311"/>
                    </a:lnTo>
                    <a:lnTo>
                      <a:pt x="2161" y="327"/>
                    </a:lnTo>
                    <a:lnTo>
                      <a:pt x="2161" y="341"/>
                    </a:lnTo>
                    <a:lnTo>
                      <a:pt x="2141" y="351"/>
                    </a:lnTo>
                    <a:lnTo>
                      <a:pt x="2119" y="360"/>
                    </a:lnTo>
                    <a:lnTo>
                      <a:pt x="2098" y="370"/>
                    </a:lnTo>
                    <a:lnTo>
                      <a:pt x="2080" y="384"/>
                    </a:lnTo>
                    <a:lnTo>
                      <a:pt x="2075" y="381"/>
                    </a:lnTo>
                    <a:lnTo>
                      <a:pt x="2066" y="377"/>
                    </a:lnTo>
                    <a:lnTo>
                      <a:pt x="2054" y="370"/>
                    </a:lnTo>
                    <a:lnTo>
                      <a:pt x="2044" y="365"/>
                    </a:lnTo>
                    <a:lnTo>
                      <a:pt x="2035" y="360"/>
                    </a:lnTo>
                    <a:lnTo>
                      <a:pt x="2031" y="356"/>
                    </a:lnTo>
                    <a:lnTo>
                      <a:pt x="2033" y="355"/>
                    </a:lnTo>
                    <a:lnTo>
                      <a:pt x="2035" y="353"/>
                    </a:lnTo>
                    <a:lnTo>
                      <a:pt x="2035" y="353"/>
                    </a:lnTo>
                    <a:lnTo>
                      <a:pt x="2037" y="351"/>
                    </a:lnTo>
                    <a:lnTo>
                      <a:pt x="2037" y="349"/>
                    </a:lnTo>
                    <a:lnTo>
                      <a:pt x="2038" y="346"/>
                    </a:lnTo>
                    <a:lnTo>
                      <a:pt x="2033" y="342"/>
                    </a:lnTo>
                    <a:lnTo>
                      <a:pt x="2026" y="341"/>
                    </a:lnTo>
                    <a:lnTo>
                      <a:pt x="2021" y="337"/>
                    </a:lnTo>
                    <a:lnTo>
                      <a:pt x="2016" y="334"/>
                    </a:lnTo>
                    <a:lnTo>
                      <a:pt x="2019" y="334"/>
                    </a:lnTo>
                    <a:lnTo>
                      <a:pt x="2023" y="330"/>
                    </a:lnTo>
                    <a:lnTo>
                      <a:pt x="2024" y="328"/>
                    </a:lnTo>
                    <a:lnTo>
                      <a:pt x="2026" y="328"/>
                    </a:lnTo>
                    <a:lnTo>
                      <a:pt x="2028" y="327"/>
                    </a:lnTo>
                    <a:lnTo>
                      <a:pt x="2033" y="327"/>
                    </a:lnTo>
                    <a:lnTo>
                      <a:pt x="2038" y="327"/>
                    </a:lnTo>
                    <a:lnTo>
                      <a:pt x="2038" y="314"/>
                    </a:lnTo>
                    <a:lnTo>
                      <a:pt x="2012" y="314"/>
                    </a:lnTo>
                    <a:lnTo>
                      <a:pt x="2007" y="304"/>
                    </a:lnTo>
                    <a:lnTo>
                      <a:pt x="2016" y="297"/>
                    </a:lnTo>
                    <a:lnTo>
                      <a:pt x="2023" y="290"/>
                    </a:lnTo>
                    <a:lnTo>
                      <a:pt x="2031" y="287"/>
                    </a:lnTo>
                    <a:lnTo>
                      <a:pt x="2045" y="283"/>
                    </a:lnTo>
                    <a:lnTo>
                      <a:pt x="2051" y="288"/>
                    </a:lnTo>
                    <a:lnTo>
                      <a:pt x="2054" y="294"/>
                    </a:lnTo>
                    <a:lnTo>
                      <a:pt x="2058" y="297"/>
                    </a:lnTo>
                    <a:lnTo>
                      <a:pt x="2061" y="304"/>
                    </a:lnTo>
                    <a:lnTo>
                      <a:pt x="2072" y="295"/>
                    </a:lnTo>
                    <a:lnTo>
                      <a:pt x="2082" y="288"/>
                    </a:lnTo>
                    <a:lnTo>
                      <a:pt x="2096" y="283"/>
                    </a:lnTo>
                    <a:lnTo>
                      <a:pt x="2098" y="288"/>
                    </a:lnTo>
                    <a:lnTo>
                      <a:pt x="2101" y="290"/>
                    </a:lnTo>
                    <a:lnTo>
                      <a:pt x="2101" y="292"/>
                    </a:lnTo>
                    <a:lnTo>
                      <a:pt x="2103" y="292"/>
                    </a:lnTo>
                    <a:lnTo>
                      <a:pt x="2105" y="292"/>
                    </a:lnTo>
                    <a:lnTo>
                      <a:pt x="2108" y="292"/>
                    </a:lnTo>
                    <a:lnTo>
                      <a:pt x="2117" y="287"/>
                    </a:lnTo>
                    <a:lnTo>
                      <a:pt x="2122" y="281"/>
                    </a:lnTo>
                    <a:lnTo>
                      <a:pt x="2129" y="276"/>
                    </a:lnTo>
                    <a:lnTo>
                      <a:pt x="2136" y="271"/>
                    </a:lnTo>
                    <a:lnTo>
                      <a:pt x="2150" y="269"/>
                    </a:lnTo>
                    <a:close/>
                    <a:moveTo>
                      <a:pt x="1302" y="206"/>
                    </a:moveTo>
                    <a:lnTo>
                      <a:pt x="1305" y="208"/>
                    </a:lnTo>
                    <a:lnTo>
                      <a:pt x="1307" y="210"/>
                    </a:lnTo>
                    <a:lnTo>
                      <a:pt x="1309" y="210"/>
                    </a:lnTo>
                    <a:lnTo>
                      <a:pt x="1311" y="211"/>
                    </a:lnTo>
                    <a:lnTo>
                      <a:pt x="1311" y="213"/>
                    </a:lnTo>
                    <a:lnTo>
                      <a:pt x="1311" y="215"/>
                    </a:lnTo>
                    <a:lnTo>
                      <a:pt x="1312" y="218"/>
                    </a:lnTo>
                    <a:lnTo>
                      <a:pt x="1316" y="224"/>
                    </a:lnTo>
                    <a:lnTo>
                      <a:pt x="1318" y="229"/>
                    </a:lnTo>
                    <a:lnTo>
                      <a:pt x="1319" y="234"/>
                    </a:lnTo>
                    <a:lnTo>
                      <a:pt x="1321" y="241"/>
                    </a:lnTo>
                    <a:lnTo>
                      <a:pt x="1316" y="243"/>
                    </a:lnTo>
                    <a:lnTo>
                      <a:pt x="1311" y="245"/>
                    </a:lnTo>
                    <a:lnTo>
                      <a:pt x="1305" y="245"/>
                    </a:lnTo>
                    <a:lnTo>
                      <a:pt x="1297" y="246"/>
                    </a:lnTo>
                    <a:lnTo>
                      <a:pt x="1295" y="238"/>
                    </a:lnTo>
                    <a:lnTo>
                      <a:pt x="1293" y="229"/>
                    </a:lnTo>
                    <a:lnTo>
                      <a:pt x="1293" y="218"/>
                    </a:lnTo>
                    <a:lnTo>
                      <a:pt x="1297" y="215"/>
                    </a:lnTo>
                    <a:lnTo>
                      <a:pt x="1298" y="211"/>
                    </a:lnTo>
                    <a:lnTo>
                      <a:pt x="1302" y="206"/>
                    </a:lnTo>
                    <a:close/>
                    <a:moveTo>
                      <a:pt x="1604" y="177"/>
                    </a:moveTo>
                    <a:lnTo>
                      <a:pt x="1611" y="180"/>
                    </a:lnTo>
                    <a:lnTo>
                      <a:pt x="1618" y="184"/>
                    </a:lnTo>
                    <a:lnTo>
                      <a:pt x="1621" y="187"/>
                    </a:lnTo>
                    <a:lnTo>
                      <a:pt x="1626" y="191"/>
                    </a:lnTo>
                    <a:lnTo>
                      <a:pt x="1632" y="196"/>
                    </a:lnTo>
                    <a:lnTo>
                      <a:pt x="1630" y="199"/>
                    </a:lnTo>
                    <a:lnTo>
                      <a:pt x="1630" y="199"/>
                    </a:lnTo>
                    <a:lnTo>
                      <a:pt x="1630" y="201"/>
                    </a:lnTo>
                    <a:lnTo>
                      <a:pt x="1628" y="201"/>
                    </a:lnTo>
                    <a:lnTo>
                      <a:pt x="1628" y="203"/>
                    </a:lnTo>
                    <a:lnTo>
                      <a:pt x="1625" y="206"/>
                    </a:lnTo>
                    <a:lnTo>
                      <a:pt x="1625" y="208"/>
                    </a:lnTo>
                    <a:lnTo>
                      <a:pt x="1623" y="208"/>
                    </a:lnTo>
                    <a:lnTo>
                      <a:pt x="1621" y="208"/>
                    </a:lnTo>
                    <a:lnTo>
                      <a:pt x="1619" y="210"/>
                    </a:lnTo>
                    <a:lnTo>
                      <a:pt x="1616" y="211"/>
                    </a:lnTo>
                    <a:lnTo>
                      <a:pt x="1611" y="206"/>
                    </a:lnTo>
                    <a:lnTo>
                      <a:pt x="1606" y="201"/>
                    </a:lnTo>
                    <a:lnTo>
                      <a:pt x="1599" y="196"/>
                    </a:lnTo>
                    <a:lnTo>
                      <a:pt x="1593" y="192"/>
                    </a:lnTo>
                    <a:lnTo>
                      <a:pt x="1597" y="180"/>
                    </a:lnTo>
                    <a:lnTo>
                      <a:pt x="1600" y="180"/>
                    </a:lnTo>
                    <a:lnTo>
                      <a:pt x="1602" y="178"/>
                    </a:lnTo>
                    <a:lnTo>
                      <a:pt x="1602" y="178"/>
                    </a:lnTo>
                    <a:lnTo>
                      <a:pt x="1602" y="178"/>
                    </a:lnTo>
                    <a:lnTo>
                      <a:pt x="1604" y="177"/>
                    </a:lnTo>
                    <a:close/>
                    <a:moveTo>
                      <a:pt x="2963" y="170"/>
                    </a:moveTo>
                    <a:lnTo>
                      <a:pt x="2979" y="170"/>
                    </a:lnTo>
                    <a:lnTo>
                      <a:pt x="2979" y="177"/>
                    </a:lnTo>
                    <a:lnTo>
                      <a:pt x="2976" y="177"/>
                    </a:lnTo>
                    <a:lnTo>
                      <a:pt x="2972" y="180"/>
                    </a:lnTo>
                    <a:lnTo>
                      <a:pt x="2970" y="180"/>
                    </a:lnTo>
                    <a:lnTo>
                      <a:pt x="2967" y="180"/>
                    </a:lnTo>
                    <a:lnTo>
                      <a:pt x="2967" y="178"/>
                    </a:lnTo>
                    <a:lnTo>
                      <a:pt x="2965" y="175"/>
                    </a:lnTo>
                    <a:lnTo>
                      <a:pt x="2965" y="173"/>
                    </a:lnTo>
                    <a:lnTo>
                      <a:pt x="2963" y="171"/>
                    </a:lnTo>
                    <a:lnTo>
                      <a:pt x="2963" y="170"/>
                    </a:lnTo>
                    <a:close/>
                    <a:moveTo>
                      <a:pt x="989" y="149"/>
                    </a:moveTo>
                    <a:lnTo>
                      <a:pt x="1005" y="159"/>
                    </a:lnTo>
                    <a:lnTo>
                      <a:pt x="1019" y="171"/>
                    </a:lnTo>
                    <a:lnTo>
                      <a:pt x="1033" y="184"/>
                    </a:lnTo>
                    <a:lnTo>
                      <a:pt x="1028" y="184"/>
                    </a:lnTo>
                    <a:lnTo>
                      <a:pt x="1024" y="189"/>
                    </a:lnTo>
                    <a:lnTo>
                      <a:pt x="1021" y="191"/>
                    </a:lnTo>
                    <a:lnTo>
                      <a:pt x="1016" y="191"/>
                    </a:lnTo>
                    <a:lnTo>
                      <a:pt x="1010" y="192"/>
                    </a:lnTo>
                    <a:lnTo>
                      <a:pt x="1002" y="192"/>
                    </a:lnTo>
                    <a:lnTo>
                      <a:pt x="995" y="185"/>
                    </a:lnTo>
                    <a:lnTo>
                      <a:pt x="988" y="180"/>
                    </a:lnTo>
                    <a:lnTo>
                      <a:pt x="979" y="177"/>
                    </a:lnTo>
                    <a:lnTo>
                      <a:pt x="979" y="173"/>
                    </a:lnTo>
                    <a:lnTo>
                      <a:pt x="995" y="164"/>
                    </a:lnTo>
                    <a:lnTo>
                      <a:pt x="993" y="161"/>
                    </a:lnTo>
                    <a:lnTo>
                      <a:pt x="991" y="159"/>
                    </a:lnTo>
                    <a:lnTo>
                      <a:pt x="991" y="156"/>
                    </a:lnTo>
                    <a:lnTo>
                      <a:pt x="989" y="149"/>
                    </a:lnTo>
                    <a:close/>
                    <a:moveTo>
                      <a:pt x="4822" y="100"/>
                    </a:moveTo>
                    <a:lnTo>
                      <a:pt x="4826" y="105"/>
                    </a:lnTo>
                    <a:lnTo>
                      <a:pt x="4829" y="109"/>
                    </a:lnTo>
                    <a:lnTo>
                      <a:pt x="4833" y="109"/>
                    </a:lnTo>
                    <a:lnTo>
                      <a:pt x="4835" y="110"/>
                    </a:lnTo>
                    <a:lnTo>
                      <a:pt x="4836" y="110"/>
                    </a:lnTo>
                    <a:lnTo>
                      <a:pt x="4840" y="110"/>
                    </a:lnTo>
                    <a:lnTo>
                      <a:pt x="4842" y="110"/>
                    </a:lnTo>
                    <a:lnTo>
                      <a:pt x="4843" y="110"/>
                    </a:lnTo>
                    <a:lnTo>
                      <a:pt x="4847" y="112"/>
                    </a:lnTo>
                    <a:lnTo>
                      <a:pt x="4849" y="115"/>
                    </a:lnTo>
                    <a:lnTo>
                      <a:pt x="4842" y="121"/>
                    </a:lnTo>
                    <a:lnTo>
                      <a:pt x="4835" y="126"/>
                    </a:lnTo>
                    <a:lnTo>
                      <a:pt x="4800" y="129"/>
                    </a:lnTo>
                    <a:lnTo>
                      <a:pt x="4800" y="115"/>
                    </a:lnTo>
                    <a:lnTo>
                      <a:pt x="4805" y="110"/>
                    </a:lnTo>
                    <a:lnTo>
                      <a:pt x="4810" y="107"/>
                    </a:lnTo>
                    <a:lnTo>
                      <a:pt x="4815" y="103"/>
                    </a:lnTo>
                    <a:lnTo>
                      <a:pt x="4822" y="100"/>
                    </a:lnTo>
                    <a:close/>
                    <a:moveTo>
                      <a:pt x="1063" y="72"/>
                    </a:moveTo>
                    <a:lnTo>
                      <a:pt x="1064" y="79"/>
                    </a:lnTo>
                    <a:lnTo>
                      <a:pt x="1064" y="84"/>
                    </a:lnTo>
                    <a:lnTo>
                      <a:pt x="1066" y="86"/>
                    </a:lnTo>
                    <a:lnTo>
                      <a:pt x="1068" y="88"/>
                    </a:lnTo>
                    <a:lnTo>
                      <a:pt x="1070" y="89"/>
                    </a:lnTo>
                    <a:lnTo>
                      <a:pt x="1073" y="93"/>
                    </a:lnTo>
                    <a:lnTo>
                      <a:pt x="1075" y="96"/>
                    </a:lnTo>
                    <a:lnTo>
                      <a:pt x="1073" y="100"/>
                    </a:lnTo>
                    <a:lnTo>
                      <a:pt x="1071" y="105"/>
                    </a:lnTo>
                    <a:lnTo>
                      <a:pt x="1070" y="109"/>
                    </a:lnTo>
                    <a:lnTo>
                      <a:pt x="1068" y="112"/>
                    </a:lnTo>
                    <a:lnTo>
                      <a:pt x="1066" y="119"/>
                    </a:lnTo>
                    <a:lnTo>
                      <a:pt x="1073" y="121"/>
                    </a:lnTo>
                    <a:lnTo>
                      <a:pt x="1077" y="124"/>
                    </a:lnTo>
                    <a:lnTo>
                      <a:pt x="1080" y="128"/>
                    </a:lnTo>
                    <a:lnTo>
                      <a:pt x="1082" y="131"/>
                    </a:lnTo>
                    <a:lnTo>
                      <a:pt x="1082" y="138"/>
                    </a:lnTo>
                    <a:lnTo>
                      <a:pt x="1082" y="145"/>
                    </a:lnTo>
                    <a:lnTo>
                      <a:pt x="1077" y="149"/>
                    </a:lnTo>
                    <a:lnTo>
                      <a:pt x="1073" y="152"/>
                    </a:lnTo>
                    <a:lnTo>
                      <a:pt x="1071" y="157"/>
                    </a:lnTo>
                    <a:lnTo>
                      <a:pt x="1070" y="163"/>
                    </a:lnTo>
                    <a:lnTo>
                      <a:pt x="1066" y="170"/>
                    </a:lnTo>
                    <a:lnTo>
                      <a:pt x="1091" y="170"/>
                    </a:lnTo>
                    <a:lnTo>
                      <a:pt x="1091" y="185"/>
                    </a:lnTo>
                    <a:lnTo>
                      <a:pt x="1094" y="199"/>
                    </a:lnTo>
                    <a:lnTo>
                      <a:pt x="1105" y="199"/>
                    </a:lnTo>
                    <a:lnTo>
                      <a:pt x="1110" y="194"/>
                    </a:lnTo>
                    <a:lnTo>
                      <a:pt x="1115" y="189"/>
                    </a:lnTo>
                    <a:lnTo>
                      <a:pt x="1120" y="184"/>
                    </a:lnTo>
                    <a:lnTo>
                      <a:pt x="1129" y="180"/>
                    </a:lnTo>
                    <a:lnTo>
                      <a:pt x="1129" y="191"/>
                    </a:lnTo>
                    <a:lnTo>
                      <a:pt x="1127" y="205"/>
                    </a:lnTo>
                    <a:lnTo>
                      <a:pt x="1126" y="217"/>
                    </a:lnTo>
                    <a:lnTo>
                      <a:pt x="1126" y="225"/>
                    </a:lnTo>
                    <a:lnTo>
                      <a:pt x="1124" y="231"/>
                    </a:lnTo>
                    <a:lnTo>
                      <a:pt x="1127" y="234"/>
                    </a:lnTo>
                    <a:lnTo>
                      <a:pt x="1129" y="236"/>
                    </a:lnTo>
                    <a:lnTo>
                      <a:pt x="1131" y="238"/>
                    </a:lnTo>
                    <a:lnTo>
                      <a:pt x="1134" y="239"/>
                    </a:lnTo>
                    <a:lnTo>
                      <a:pt x="1139" y="241"/>
                    </a:lnTo>
                    <a:lnTo>
                      <a:pt x="1148" y="227"/>
                    </a:lnTo>
                    <a:lnTo>
                      <a:pt x="1155" y="211"/>
                    </a:lnTo>
                    <a:lnTo>
                      <a:pt x="1155" y="199"/>
                    </a:lnTo>
                    <a:lnTo>
                      <a:pt x="1153" y="187"/>
                    </a:lnTo>
                    <a:lnTo>
                      <a:pt x="1153" y="175"/>
                    </a:lnTo>
                    <a:lnTo>
                      <a:pt x="1157" y="163"/>
                    </a:lnTo>
                    <a:lnTo>
                      <a:pt x="1167" y="154"/>
                    </a:lnTo>
                    <a:lnTo>
                      <a:pt x="1171" y="150"/>
                    </a:lnTo>
                    <a:lnTo>
                      <a:pt x="1174" y="150"/>
                    </a:lnTo>
                    <a:lnTo>
                      <a:pt x="1178" y="152"/>
                    </a:lnTo>
                    <a:lnTo>
                      <a:pt x="1181" y="154"/>
                    </a:lnTo>
                    <a:lnTo>
                      <a:pt x="1183" y="157"/>
                    </a:lnTo>
                    <a:lnTo>
                      <a:pt x="1187" y="161"/>
                    </a:lnTo>
                    <a:lnTo>
                      <a:pt x="1188" y="164"/>
                    </a:lnTo>
                    <a:lnTo>
                      <a:pt x="1192" y="166"/>
                    </a:lnTo>
                    <a:lnTo>
                      <a:pt x="1194" y="170"/>
                    </a:lnTo>
                    <a:lnTo>
                      <a:pt x="1201" y="170"/>
                    </a:lnTo>
                    <a:lnTo>
                      <a:pt x="1209" y="166"/>
                    </a:lnTo>
                    <a:lnTo>
                      <a:pt x="1218" y="164"/>
                    </a:lnTo>
                    <a:lnTo>
                      <a:pt x="1225" y="170"/>
                    </a:lnTo>
                    <a:lnTo>
                      <a:pt x="1225" y="184"/>
                    </a:lnTo>
                    <a:lnTo>
                      <a:pt x="1225" y="191"/>
                    </a:lnTo>
                    <a:lnTo>
                      <a:pt x="1223" y="203"/>
                    </a:lnTo>
                    <a:lnTo>
                      <a:pt x="1222" y="218"/>
                    </a:lnTo>
                    <a:lnTo>
                      <a:pt x="1218" y="236"/>
                    </a:lnTo>
                    <a:lnTo>
                      <a:pt x="1215" y="250"/>
                    </a:lnTo>
                    <a:lnTo>
                      <a:pt x="1213" y="260"/>
                    </a:lnTo>
                    <a:lnTo>
                      <a:pt x="1206" y="260"/>
                    </a:lnTo>
                    <a:lnTo>
                      <a:pt x="1202" y="259"/>
                    </a:lnTo>
                    <a:lnTo>
                      <a:pt x="1199" y="257"/>
                    </a:lnTo>
                    <a:lnTo>
                      <a:pt x="1195" y="255"/>
                    </a:lnTo>
                    <a:lnTo>
                      <a:pt x="1190" y="253"/>
                    </a:lnTo>
                    <a:lnTo>
                      <a:pt x="1190" y="257"/>
                    </a:lnTo>
                    <a:lnTo>
                      <a:pt x="1192" y="259"/>
                    </a:lnTo>
                    <a:lnTo>
                      <a:pt x="1194" y="260"/>
                    </a:lnTo>
                    <a:lnTo>
                      <a:pt x="1195" y="262"/>
                    </a:lnTo>
                    <a:lnTo>
                      <a:pt x="1195" y="264"/>
                    </a:lnTo>
                    <a:lnTo>
                      <a:pt x="1197" y="267"/>
                    </a:lnTo>
                    <a:lnTo>
                      <a:pt x="1197" y="273"/>
                    </a:lnTo>
                    <a:lnTo>
                      <a:pt x="1148" y="276"/>
                    </a:lnTo>
                    <a:lnTo>
                      <a:pt x="1148" y="280"/>
                    </a:lnTo>
                    <a:lnTo>
                      <a:pt x="1152" y="290"/>
                    </a:lnTo>
                    <a:lnTo>
                      <a:pt x="1150" y="301"/>
                    </a:lnTo>
                    <a:lnTo>
                      <a:pt x="1148" y="318"/>
                    </a:lnTo>
                    <a:lnTo>
                      <a:pt x="1139" y="318"/>
                    </a:lnTo>
                    <a:lnTo>
                      <a:pt x="1127" y="311"/>
                    </a:lnTo>
                    <a:lnTo>
                      <a:pt x="1110" y="307"/>
                    </a:lnTo>
                    <a:lnTo>
                      <a:pt x="1110" y="311"/>
                    </a:lnTo>
                    <a:lnTo>
                      <a:pt x="1113" y="311"/>
                    </a:lnTo>
                    <a:lnTo>
                      <a:pt x="1117" y="314"/>
                    </a:lnTo>
                    <a:lnTo>
                      <a:pt x="1119" y="316"/>
                    </a:lnTo>
                    <a:lnTo>
                      <a:pt x="1120" y="318"/>
                    </a:lnTo>
                    <a:lnTo>
                      <a:pt x="1122" y="320"/>
                    </a:lnTo>
                    <a:lnTo>
                      <a:pt x="1124" y="325"/>
                    </a:lnTo>
                    <a:lnTo>
                      <a:pt x="1124" y="330"/>
                    </a:lnTo>
                    <a:lnTo>
                      <a:pt x="1122" y="334"/>
                    </a:lnTo>
                    <a:lnTo>
                      <a:pt x="1119" y="337"/>
                    </a:lnTo>
                    <a:lnTo>
                      <a:pt x="1117" y="341"/>
                    </a:lnTo>
                    <a:lnTo>
                      <a:pt x="1108" y="348"/>
                    </a:lnTo>
                    <a:lnTo>
                      <a:pt x="1101" y="355"/>
                    </a:lnTo>
                    <a:lnTo>
                      <a:pt x="1098" y="363"/>
                    </a:lnTo>
                    <a:lnTo>
                      <a:pt x="1094" y="376"/>
                    </a:lnTo>
                    <a:lnTo>
                      <a:pt x="1087" y="376"/>
                    </a:lnTo>
                    <a:lnTo>
                      <a:pt x="1082" y="374"/>
                    </a:lnTo>
                    <a:lnTo>
                      <a:pt x="1077" y="372"/>
                    </a:lnTo>
                    <a:lnTo>
                      <a:pt x="1073" y="370"/>
                    </a:lnTo>
                    <a:lnTo>
                      <a:pt x="1066" y="369"/>
                    </a:lnTo>
                    <a:lnTo>
                      <a:pt x="1066" y="372"/>
                    </a:lnTo>
                    <a:lnTo>
                      <a:pt x="1075" y="372"/>
                    </a:lnTo>
                    <a:lnTo>
                      <a:pt x="1077" y="376"/>
                    </a:lnTo>
                    <a:lnTo>
                      <a:pt x="1078" y="379"/>
                    </a:lnTo>
                    <a:lnTo>
                      <a:pt x="1080" y="381"/>
                    </a:lnTo>
                    <a:lnTo>
                      <a:pt x="1080" y="384"/>
                    </a:lnTo>
                    <a:lnTo>
                      <a:pt x="1082" y="390"/>
                    </a:lnTo>
                    <a:lnTo>
                      <a:pt x="1082" y="395"/>
                    </a:lnTo>
                    <a:lnTo>
                      <a:pt x="1066" y="400"/>
                    </a:lnTo>
                    <a:lnTo>
                      <a:pt x="1052" y="409"/>
                    </a:lnTo>
                    <a:lnTo>
                      <a:pt x="1043" y="419"/>
                    </a:lnTo>
                    <a:lnTo>
                      <a:pt x="1037" y="435"/>
                    </a:lnTo>
                    <a:lnTo>
                      <a:pt x="1037" y="458"/>
                    </a:lnTo>
                    <a:lnTo>
                      <a:pt x="1043" y="472"/>
                    </a:lnTo>
                    <a:lnTo>
                      <a:pt x="1047" y="491"/>
                    </a:lnTo>
                    <a:lnTo>
                      <a:pt x="1047" y="510"/>
                    </a:lnTo>
                    <a:lnTo>
                      <a:pt x="1066" y="510"/>
                    </a:lnTo>
                    <a:lnTo>
                      <a:pt x="1066" y="519"/>
                    </a:lnTo>
                    <a:lnTo>
                      <a:pt x="1070" y="522"/>
                    </a:lnTo>
                    <a:lnTo>
                      <a:pt x="1070" y="526"/>
                    </a:lnTo>
                    <a:lnTo>
                      <a:pt x="1070" y="529"/>
                    </a:lnTo>
                    <a:lnTo>
                      <a:pt x="1070" y="531"/>
                    </a:lnTo>
                    <a:lnTo>
                      <a:pt x="1070" y="533"/>
                    </a:lnTo>
                    <a:lnTo>
                      <a:pt x="1070" y="534"/>
                    </a:lnTo>
                    <a:lnTo>
                      <a:pt x="1071" y="536"/>
                    </a:lnTo>
                    <a:lnTo>
                      <a:pt x="1077" y="536"/>
                    </a:lnTo>
                    <a:lnTo>
                      <a:pt x="1082" y="538"/>
                    </a:lnTo>
                    <a:lnTo>
                      <a:pt x="1094" y="536"/>
                    </a:lnTo>
                    <a:lnTo>
                      <a:pt x="1106" y="541"/>
                    </a:lnTo>
                    <a:lnTo>
                      <a:pt x="1119" y="550"/>
                    </a:lnTo>
                    <a:lnTo>
                      <a:pt x="1131" y="562"/>
                    </a:lnTo>
                    <a:lnTo>
                      <a:pt x="1141" y="573"/>
                    </a:lnTo>
                    <a:lnTo>
                      <a:pt x="1152" y="580"/>
                    </a:lnTo>
                    <a:lnTo>
                      <a:pt x="1157" y="582"/>
                    </a:lnTo>
                    <a:lnTo>
                      <a:pt x="1160" y="583"/>
                    </a:lnTo>
                    <a:lnTo>
                      <a:pt x="1164" y="582"/>
                    </a:lnTo>
                    <a:lnTo>
                      <a:pt x="1167" y="582"/>
                    </a:lnTo>
                    <a:lnTo>
                      <a:pt x="1169" y="580"/>
                    </a:lnTo>
                    <a:lnTo>
                      <a:pt x="1173" y="578"/>
                    </a:lnTo>
                    <a:lnTo>
                      <a:pt x="1174" y="576"/>
                    </a:lnTo>
                    <a:lnTo>
                      <a:pt x="1178" y="576"/>
                    </a:lnTo>
                    <a:lnTo>
                      <a:pt x="1206" y="583"/>
                    </a:lnTo>
                    <a:lnTo>
                      <a:pt x="1209" y="602"/>
                    </a:lnTo>
                    <a:lnTo>
                      <a:pt x="1213" y="616"/>
                    </a:lnTo>
                    <a:lnTo>
                      <a:pt x="1215" y="627"/>
                    </a:lnTo>
                    <a:lnTo>
                      <a:pt x="1216" y="637"/>
                    </a:lnTo>
                    <a:lnTo>
                      <a:pt x="1220" y="648"/>
                    </a:lnTo>
                    <a:lnTo>
                      <a:pt x="1229" y="660"/>
                    </a:lnTo>
                    <a:lnTo>
                      <a:pt x="1239" y="676"/>
                    </a:lnTo>
                    <a:lnTo>
                      <a:pt x="1242" y="674"/>
                    </a:lnTo>
                    <a:lnTo>
                      <a:pt x="1244" y="674"/>
                    </a:lnTo>
                    <a:lnTo>
                      <a:pt x="1244" y="674"/>
                    </a:lnTo>
                    <a:lnTo>
                      <a:pt x="1246" y="672"/>
                    </a:lnTo>
                    <a:lnTo>
                      <a:pt x="1248" y="672"/>
                    </a:lnTo>
                    <a:lnTo>
                      <a:pt x="1251" y="671"/>
                    </a:lnTo>
                    <a:lnTo>
                      <a:pt x="1253" y="671"/>
                    </a:lnTo>
                    <a:lnTo>
                      <a:pt x="1253" y="669"/>
                    </a:lnTo>
                    <a:lnTo>
                      <a:pt x="1253" y="669"/>
                    </a:lnTo>
                    <a:lnTo>
                      <a:pt x="1253" y="669"/>
                    </a:lnTo>
                    <a:lnTo>
                      <a:pt x="1253" y="667"/>
                    </a:lnTo>
                    <a:lnTo>
                      <a:pt x="1255" y="664"/>
                    </a:lnTo>
                    <a:lnTo>
                      <a:pt x="1255" y="653"/>
                    </a:lnTo>
                    <a:lnTo>
                      <a:pt x="1253" y="639"/>
                    </a:lnTo>
                    <a:lnTo>
                      <a:pt x="1249" y="622"/>
                    </a:lnTo>
                    <a:lnTo>
                      <a:pt x="1244" y="606"/>
                    </a:lnTo>
                    <a:lnTo>
                      <a:pt x="1258" y="599"/>
                    </a:lnTo>
                    <a:lnTo>
                      <a:pt x="1272" y="589"/>
                    </a:lnTo>
                    <a:lnTo>
                      <a:pt x="1281" y="575"/>
                    </a:lnTo>
                    <a:lnTo>
                      <a:pt x="1286" y="557"/>
                    </a:lnTo>
                    <a:lnTo>
                      <a:pt x="1288" y="547"/>
                    </a:lnTo>
                    <a:lnTo>
                      <a:pt x="1286" y="531"/>
                    </a:lnTo>
                    <a:lnTo>
                      <a:pt x="1286" y="515"/>
                    </a:lnTo>
                    <a:lnTo>
                      <a:pt x="1279" y="512"/>
                    </a:lnTo>
                    <a:lnTo>
                      <a:pt x="1276" y="510"/>
                    </a:lnTo>
                    <a:lnTo>
                      <a:pt x="1272" y="508"/>
                    </a:lnTo>
                    <a:lnTo>
                      <a:pt x="1269" y="505"/>
                    </a:lnTo>
                    <a:lnTo>
                      <a:pt x="1267" y="499"/>
                    </a:lnTo>
                    <a:lnTo>
                      <a:pt x="1274" y="487"/>
                    </a:lnTo>
                    <a:lnTo>
                      <a:pt x="1277" y="473"/>
                    </a:lnTo>
                    <a:lnTo>
                      <a:pt x="1274" y="458"/>
                    </a:lnTo>
                    <a:lnTo>
                      <a:pt x="1270" y="442"/>
                    </a:lnTo>
                    <a:lnTo>
                      <a:pt x="1265" y="424"/>
                    </a:lnTo>
                    <a:lnTo>
                      <a:pt x="1263" y="407"/>
                    </a:lnTo>
                    <a:lnTo>
                      <a:pt x="1267" y="407"/>
                    </a:lnTo>
                    <a:lnTo>
                      <a:pt x="1267" y="403"/>
                    </a:lnTo>
                    <a:lnTo>
                      <a:pt x="1291" y="407"/>
                    </a:lnTo>
                    <a:lnTo>
                      <a:pt x="1312" y="407"/>
                    </a:lnTo>
                    <a:lnTo>
                      <a:pt x="1335" y="403"/>
                    </a:lnTo>
                    <a:lnTo>
                      <a:pt x="1340" y="412"/>
                    </a:lnTo>
                    <a:lnTo>
                      <a:pt x="1345" y="424"/>
                    </a:lnTo>
                    <a:lnTo>
                      <a:pt x="1351" y="433"/>
                    </a:lnTo>
                    <a:lnTo>
                      <a:pt x="1356" y="437"/>
                    </a:lnTo>
                    <a:lnTo>
                      <a:pt x="1359" y="438"/>
                    </a:lnTo>
                    <a:lnTo>
                      <a:pt x="1365" y="438"/>
                    </a:lnTo>
                    <a:lnTo>
                      <a:pt x="1370" y="440"/>
                    </a:lnTo>
                    <a:lnTo>
                      <a:pt x="1375" y="442"/>
                    </a:lnTo>
                    <a:lnTo>
                      <a:pt x="1379" y="445"/>
                    </a:lnTo>
                    <a:lnTo>
                      <a:pt x="1380" y="454"/>
                    </a:lnTo>
                    <a:lnTo>
                      <a:pt x="1384" y="470"/>
                    </a:lnTo>
                    <a:lnTo>
                      <a:pt x="1386" y="484"/>
                    </a:lnTo>
                    <a:lnTo>
                      <a:pt x="1389" y="494"/>
                    </a:lnTo>
                    <a:lnTo>
                      <a:pt x="1391" y="496"/>
                    </a:lnTo>
                    <a:lnTo>
                      <a:pt x="1394" y="499"/>
                    </a:lnTo>
                    <a:lnTo>
                      <a:pt x="1398" y="501"/>
                    </a:lnTo>
                    <a:lnTo>
                      <a:pt x="1401" y="505"/>
                    </a:lnTo>
                    <a:lnTo>
                      <a:pt x="1407" y="506"/>
                    </a:lnTo>
                    <a:lnTo>
                      <a:pt x="1408" y="510"/>
                    </a:lnTo>
                    <a:lnTo>
                      <a:pt x="1422" y="499"/>
                    </a:lnTo>
                    <a:lnTo>
                      <a:pt x="1433" y="486"/>
                    </a:lnTo>
                    <a:lnTo>
                      <a:pt x="1441" y="472"/>
                    </a:lnTo>
                    <a:lnTo>
                      <a:pt x="1455" y="461"/>
                    </a:lnTo>
                    <a:lnTo>
                      <a:pt x="1457" y="473"/>
                    </a:lnTo>
                    <a:lnTo>
                      <a:pt x="1462" y="480"/>
                    </a:lnTo>
                    <a:lnTo>
                      <a:pt x="1469" y="487"/>
                    </a:lnTo>
                    <a:lnTo>
                      <a:pt x="1476" y="494"/>
                    </a:lnTo>
                    <a:lnTo>
                      <a:pt x="1482" y="503"/>
                    </a:lnTo>
                    <a:lnTo>
                      <a:pt x="1482" y="506"/>
                    </a:lnTo>
                    <a:lnTo>
                      <a:pt x="1482" y="510"/>
                    </a:lnTo>
                    <a:lnTo>
                      <a:pt x="1480" y="512"/>
                    </a:lnTo>
                    <a:lnTo>
                      <a:pt x="1480" y="515"/>
                    </a:lnTo>
                    <a:lnTo>
                      <a:pt x="1478" y="519"/>
                    </a:lnTo>
                    <a:lnTo>
                      <a:pt x="1480" y="522"/>
                    </a:lnTo>
                    <a:lnTo>
                      <a:pt x="1482" y="526"/>
                    </a:lnTo>
                    <a:lnTo>
                      <a:pt x="1483" y="527"/>
                    </a:lnTo>
                    <a:lnTo>
                      <a:pt x="1487" y="527"/>
                    </a:lnTo>
                    <a:lnTo>
                      <a:pt x="1490" y="527"/>
                    </a:lnTo>
                    <a:lnTo>
                      <a:pt x="1492" y="527"/>
                    </a:lnTo>
                    <a:lnTo>
                      <a:pt x="1496" y="527"/>
                    </a:lnTo>
                    <a:lnTo>
                      <a:pt x="1497" y="529"/>
                    </a:lnTo>
                    <a:lnTo>
                      <a:pt x="1503" y="543"/>
                    </a:lnTo>
                    <a:lnTo>
                      <a:pt x="1503" y="554"/>
                    </a:lnTo>
                    <a:lnTo>
                      <a:pt x="1501" y="564"/>
                    </a:lnTo>
                    <a:lnTo>
                      <a:pt x="1504" y="573"/>
                    </a:lnTo>
                    <a:lnTo>
                      <a:pt x="1517" y="583"/>
                    </a:lnTo>
                    <a:lnTo>
                      <a:pt x="1506" y="604"/>
                    </a:lnTo>
                    <a:lnTo>
                      <a:pt x="1494" y="622"/>
                    </a:lnTo>
                    <a:lnTo>
                      <a:pt x="1497" y="622"/>
                    </a:lnTo>
                    <a:lnTo>
                      <a:pt x="1508" y="611"/>
                    </a:lnTo>
                    <a:lnTo>
                      <a:pt x="1518" y="602"/>
                    </a:lnTo>
                    <a:lnTo>
                      <a:pt x="1527" y="592"/>
                    </a:lnTo>
                    <a:lnTo>
                      <a:pt x="1539" y="595"/>
                    </a:lnTo>
                    <a:lnTo>
                      <a:pt x="1546" y="602"/>
                    </a:lnTo>
                    <a:lnTo>
                      <a:pt x="1553" y="611"/>
                    </a:lnTo>
                    <a:lnTo>
                      <a:pt x="1555" y="625"/>
                    </a:lnTo>
                    <a:lnTo>
                      <a:pt x="1571" y="625"/>
                    </a:lnTo>
                    <a:lnTo>
                      <a:pt x="1571" y="630"/>
                    </a:lnTo>
                    <a:lnTo>
                      <a:pt x="1572" y="634"/>
                    </a:lnTo>
                    <a:lnTo>
                      <a:pt x="1572" y="639"/>
                    </a:lnTo>
                    <a:lnTo>
                      <a:pt x="1574" y="644"/>
                    </a:lnTo>
                    <a:lnTo>
                      <a:pt x="1572" y="650"/>
                    </a:lnTo>
                    <a:lnTo>
                      <a:pt x="1572" y="653"/>
                    </a:lnTo>
                    <a:lnTo>
                      <a:pt x="1572" y="657"/>
                    </a:lnTo>
                    <a:lnTo>
                      <a:pt x="1574" y="658"/>
                    </a:lnTo>
                    <a:lnTo>
                      <a:pt x="1574" y="662"/>
                    </a:lnTo>
                    <a:lnTo>
                      <a:pt x="1574" y="664"/>
                    </a:lnTo>
                    <a:lnTo>
                      <a:pt x="1574" y="667"/>
                    </a:lnTo>
                    <a:lnTo>
                      <a:pt x="1555" y="681"/>
                    </a:lnTo>
                    <a:lnTo>
                      <a:pt x="1534" y="690"/>
                    </a:lnTo>
                    <a:lnTo>
                      <a:pt x="1510" y="695"/>
                    </a:lnTo>
                    <a:lnTo>
                      <a:pt x="1485" y="698"/>
                    </a:lnTo>
                    <a:lnTo>
                      <a:pt x="1461" y="702"/>
                    </a:lnTo>
                    <a:lnTo>
                      <a:pt x="1436" y="705"/>
                    </a:lnTo>
                    <a:lnTo>
                      <a:pt x="1415" y="712"/>
                    </a:lnTo>
                    <a:lnTo>
                      <a:pt x="1396" y="721"/>
                    </a:lnTo>
                    <a:lnTo>
                      <a:pt x="1382" y="737"/>
                    </a:lnTo>
                    <a:lnTo>
                      <a:pt x="1386" y="737"/>
                    </a:lnTo>
                    <a:lnTo>
                      <a:pt x="1403" y="725"/>
                    </a:lnTo>
                    <a:lnTo>
                      <a:pt x="1424" y="716"/>
                    </a:lnTo>
                    <a:lnTo>
                      <a:pt x="1447" y="711"/>
                    </a:lnTo>
                    <a:lnTo>
                      <a:pt x="1448" y="714"/>
                    </a:lnTo>
                    <a:lnTo>
                      <a:pt x="1450" y="718"/>
                    </a:lnTo>
                    <a:lnTo>
                      <a:pt x="1452" y="719"/>
                    </a:lnTo>
                    <a:lnTo>
                      <a:pt x="1455" y="721"/>
                    </a:lnTo>
                    <a:lnTo>
                      <a:pt x="1459" y="723"/>
                    </a:lnTo>
                    <a:lnTo>
                      <a:pt x="1462" y="726"/>
                    </a:lnTo>
                    <a:lnTo>
                      <a:pt x="1457" y="735"/>
                    </a:lnTo>
                    <a:lnTo>
                      <a:pt x="1454" y="742"/>
                    </a:lnTo>
                    <a:lnTo>
                      <a:pt x="1452" y="749"/>
                    </a:lnTo>
                    <a:lnTo>
                      <a:pt x="1450" y="760"/>
                    </a:lnTo>
                    <a:lnTo>
                      <a:pt x="1464" y="767"/>
                    </a:lnTo>
                    <a:lnTo>
                      <a:pt x="1473" y="777"/>
                    </a:lnTo>
                    <a:lnTo>
                      <a:pt x="1480" y="787"/>
                    </a:lnTo>
                    <a:lnTo>
                      <a:pt x="1489" y="798"/>
                    </a:lnTo>
                    <a:lnTo>
                      <a:pt x="1489" y="801"/>
                    </a:lnTo>
                    <a:lnTo>
                      <a:pt x="1489" y="803"/>
                    </a:lnTo>
                    <a:lnTo>
                      <a:pt x="1487" y="803"/>
                    </a:lnTo>
                    <a:lnTo>
                      <a:pt x="1487" y="805"/>
                    </a:lnTo>
                    <a:lnTo>
                      <a:pt x="1485" y="807"/>
                    </a:lnTo>
                    <a:lnTo>
                      <a:pt x="1475" y="819"/>
                    </a:lnTo>
                    <a:lnTo>
                      <a:pt x="1461" y="829"/>
                    </a:lnTo>
                    <a:lnTo>
                      <a:pt x="1443" y="836"/>
                    </a:lnTo>
                    <a:lnTo>
                      <a:pt x="1443" y="821"/>
                    </a:lnTo>
                    <a:lnTo>
                      <a:pt x="1452" y="815"/>
                    </a:lnTo>
                    <a:lnTo>
                      <a:pt x="1459" y="810"/>
                    </a:lnTo>
                    <a:lnTo>
                      <a:pt x="1466" y="801"/>
                    </a:lnTo>
                    <a:lnTo>
                      <a:pt x="1459" y="798"/>
                    </a:lnTo>
                    <a:lnTo>
                      <a:pt x="1459" y="794"/>
                    </a:lnTo>
                    <a:lnTo>
                      <a:pt x="1457" y="794"/>
                    </a:lnTo>
                    <a:lnTo>
                      <a:pt x="1455" y="794"/>
                    </a:lnTo>
                    <a:lnTo>
                      <a:pt x="1455" y="794"/>
                    </a:lnTo>
                    <a:lnTo>
                      <a:pt x="1455" y="796"/>
                    </a:lnTo>
                    <a:lnTo>
                      <a:pt x="1455" y="798"/>
                    </a:lnTo>
                    <a:lnTo>
                      <a:pt x="1455" y="798"/>
                    </a:lnTo>
                    <a:lnTo>
                      <a:pt x="1443" y="807"/>
                    </a:lnTo>
                    <a:lnTo>
                      <a:pt x="1427" y="814"/>
                    </a:lnTo>
                    <a:lnTo>
                      <a:pt x="1414" y="819"/>
                    </a:lnTo>
                    <a:lnTo>
                      <a:pt x="1400" y="826"/>
                    </a:lnTo>
                    <a:lnTo>
                      <a:pt x="1387" y="835"/>
                    </a:lnTo>
                    <a:lnTo>
                      <a:pt x="1379" y="847"/>
                    </a:lnTo>
                    <a:lnTo>
                      <a:pt x="1373" y="864"/>
                    </a:lnTo>
                    <a:lnTo>
                      <a:pt x="1379" y="866"/>
                    </a:lnTo>
                    <a:lnTo>
                      <a:pt x="1386" y="868"/>
                    </a:lnTo>
                    <a:lnTo>
                      <a:pt x="1389" y="871"/>
                    </a:lnTo>
                    <a:lnTo>
                      <a:pt x="1382" y="871"/>
                    </a:lnTo>
                    <a:lnTo>
                      <a:pt x="1372" y="880"/>
                    </a:lnTo>
                    <a:lnTo>
                      <a:pt x="1358" y="883"/>
                    </a:lnTo>
                    <a:lnTo>
                      <a:pt x="1345" y="885"/>
                    </a:lnTo>
                    <a:lnTo>
                      <a:pt x="1331" y="887"/>
                    </a:lnTo>
                    <a:lnTo>
                      <a:pt x="1321" y="915"/>
                    </a:lnTo>
                    <a:lnTo>
                      <a:pt x="1309" y="945"/>
                    </a:lnTo>
                    <a:lnTo>
                      <a:pt x="1305" y="941"/>
                    </a:lnTo>
                    <a:lnTo>
                      <a:pt x="1304" y="939"/>
                    </a:lnTo>
                    <a:lnTo>
                      <a:pt x="1300" y="938"/>
                    </a:lnTo>
                    <a:lnTo>
                      <a:pt x="1298" y="936"/>
                    </a:lnTo>
                    <a:lnTo>
                      <a:pt x="1293" y="932"/>
                    </a:lnTo>
                    <a:lnTo>
                      <a:pt x="1293" y="941"/>
                    </a:lnTo>
                    <a:lnTo>
                      <a:pt x="1295" y="945"/>
                    </a:lnTo>
                    <a:lnTo>
                      <a:pt x="1298" y="955"/>
                    </a:lnTo>
                    <a:lnTo>
                      <a:pt x="1302" y="967"/>
                    </a:lnTo>
                    <a:lnTo>
                      <a:pt x="1305" y="978"/>
                    </a:lnTo>
                    <a:lnTo>
                      <a:pt x="1305" y="983"/>
                    </a:lnTo>
                    <a:lnTo>
                      <a:pt x="1291" y="992"/>
                    </a:lnTo>
                    <a:lnTo>
                      <a:pt x="1276" y="1000"/>
                    </a:lnTo>
                    <a:lnTo>
                      <a:pt x="1260" y="1011"/>
                    </a:lnTo>
                    <a:lnTo>
                      <a:pt x="1244" y="1021"/>
                    </a:lnTo>
                    <a:lnTo>
                      <a:pt x="1234" y="1035"/>
                    </a:lnTo>
                    <a:lnTo>
                      <a:pt x="1229" y="1053"/>
                    </a:lnTo>
                    <a:lnTo>
                      <a:pt x="1223" y="1067"/>
                    </a:lnTo>
                    <a:lnTo>
                      <a:pt x="1225" y="1084"/>
                    </a:lnTo>
                    <a:lnTo>
                      <a:pt x="1230" y="1103"/>
                    </a:lnTo>
                    <a:lnTo>
                      <a:pt x="1237" y="1123"/>
                    </a:lnTo>
                    <a:lnTo>
                      <a:pt x="1244" y="1142"/>
                    </a:lnTo>
                    <a:lnTo>
                      <a:pt x="1248" y="1159"/>
                    </a:lnTo>
                    <a:lnTo>
                      <a:pt x="1244" y="1159"/>
                    </a:lnTo>
                    <a:lnTo>
                      <a:pt x="1244" y="1163"/>
                    </a:lnTo>
                    <a:lnTo>
                      <a:pt x="1232" y="1159"/>
                    </a:lnTo>
                    <a:lnTo>
                      <a:pt x="1227" y="1144"/>
                    </a:lnTo>
                    <a:lnTo>
                      <a:pt x="1218" y="1124"/>
                    </a:lnTo>
                    <a:lnTo>
                      <a:pt x="1208" y="1103"/>
                    </a:lnTo>
                    <a:lnTo>
                      <a:pt x="1197" y="1088"/>
                    </a:lnTo>
                    <a:lnTo>
                      <a:pt x="1187" y="1079"/>
                    </a:lnTo>
                    <a:lnTo>
                      <a:pt x="1174" y="1077"/>
                    </a:lnTo>
                    <a:lnTo>
                      <a:pt x="1159" y="1070"/>
                    </a:lnTo>
                    <a:lnTo>
                      <a:pt x="1141" y="1063"/>
                    </a:lnTo>
                    <a:lnTo>
                      <a:pt x="1120" y="1060"/>
                    </a:lnTo>
                    <a:lnTo>
                      <a:pt x="1120" y="1063"/>
                    </a:lnTo>
                    <a:lnTo>
                      <a:pt x="1117" y="1063"/>
                    </a:lnTo>
                    <a:lnTo>
                      <a:pt x="1119" y="1069"/>
                    </a:lnTo>
                    <a:lnTo>
                      <a:pt x="1122" y="1074"/>
                    </a:lnTo>
                    <a:lnTo>
                      <a:pt x="1124" y="1077"/>
                    </a:lnTo>
                    <a:lnTo>
                      <a:pt x="1126" y="1081"/>
                    </a:lnTo>
                    <a:lnTo>
                      <a:pt x="1129" y="1086"/>
                    </a:lnTo>
                    <a:lnTo>
                      <a:pt x="1113" y="1086"/>
                    </a:lnTo>
                    <a:lnTo>
                      <a:pt x="1101" y="1081"/>
                    </a:lnTo>
                    <a:lnTo>
                      <a:pt x="1085" y="1077"/>
                    </a:lnTo>
                    <a:lnTo>
                      <a:pt x="1070" y="1077"/>
                    </a:lnTo>
                    <a:lnTo>
                      <a:pt x="1054" y="1079"/>
                    </a:lnTo>
                    <a:lnTo>
                      <a:pt x="1043" y="1082"/>
                    </a:lnTo>
                    <a:lnTo>
                      <a:pt x="1031" y="1088"/>
                    </a:lnTo>
                    <a:lnTo>
                      <a:pt x="1021" y="1095"/>
                    </a:lnTo>
                    <a:lnTo>
                      <a:pt x="1014" y="1105"/>
                    </a:lnTo>
                    <a:lnTo>
                      <a:pt x="1010" y="1114"/>
                    </a:lnTo>
                    <a:lnTo>
                      <a:pt x="1012" y="1121"/>
                    </a:lnTo>
                    <a:lnTo>
                      <a:pt x="1012" y="1130"/>
                    </a:lnTo>
                    <a:lnTo>
                      <a:pt x="1009" y="1140"/>
                    </a:lnTo>
                    <a:lnTo>
                      <a:pt x="1002" y="1163"/>
                    </a:lnTo>
                    <a:lnTo>
                      <a:pt x="1002" y="1180"/>
                    </a:lnTo>
                    <a:lnTo>
                      <a:pt x="1003" y="1198"/>
                    </a:lnTo>
                    <a:lnTo>
                      <a:pt x="1010" y="1215"/>
                    </a:lnTo>
                    <a:lnTo>
                      <a:pt x="1021" y="1236"/>
                    </a:lnTo>
                    <a:lnTo>
                      <a:pt x="1033" y="1238"/>
                    </a:lnTo>
                    <a:lnTo>
                      <a:pt x="1040" y="1240"/>
                    </a:lnTo>
                    <a:lnTo>
                      <a:pt x="1043" y="1243"/>
                    </a:lnTo>
                    <a:lnTo>
                      <a:pt x="1047" y="1245"/>
                    </a:lnTo>
                    <a:lnTo>
                      <a:pt x="1052" y="1247"/>
                    </a:lnTo>
                    <a:lnTo>
                      <a:pt x="1061" y="1243"/>
                    </a:lnTo>
                    <a:lnTo>
                      <a:pt x="1075" y="1236"/>
                    </a:lnTo>
                    <a:lnTo>
                      <a:pt x="1078" y="1234"/>
                    </a:lnTo>
                    <a:lnTo>
                      <a:pt x="1080" y="1234"/>
                    </a:lnTo>
                    <a:lnTo>
                      <a:pt x="1084" y="1234"/>
                    </a:lnTo>
                    <a:lnTo>
                      <a:pt x="1084" y="1234"/>
                    </a:lnTo>
                    <a:lnTo>
                      <a:pt x="1085" y="1234"/>
                    </a:lnTo>
                    <a:lnTo>
                      <a:pt x="1087" y="1234"/>
                    </a:lnTo>
                    <a:lnTo>
                      <a:pt x="1087" y="1233"/>
                    </a:lnTo>
                    <a:lnTo>
                      <a:pt x="1091" y="1229"/>
                    </a:lnTo>
                    <a:lnTo>
                      <a:pt x="1092" y="1224"/>
                    </a:lnTo>
                    <a:lnTo>
                      <a:pt x="1094" y="1219"/>
                    </a:lnTo>
                    <a:lnTo>
                      <a:pt x="1096" y="1213"/>
                    </a:lnTo>
                    <a:lnTo>
                      <a:pt x="1098" y="1210"/>
                    </a:lnTo>
                    <a:lnTo>
                      <a:pt x="1106" y="1201"/>
                    </a:lnTo>
                    <a:lnTo>
                      <a:pt x="1117" y="1196"/>
                    </a:lnTo>
                    <a:lnTo>
                      <a:pt x="1133" y="1194"/>
                    </a:lnTo>
                    <a:lnTo>
                      <a:pt x="1134" y="1198"/>
                    </a:lnTo>
                    <a:lnTo>
                      <a:pt x="1136" y="1199"/>
                    </a:lnTo>
                    <a:lnTo>
                      <a:pt x="1136" y="1201"/>
                    </a:lnTo>
                    <a:lnTo>
                      <a:pt x="1138" y="1201"/>
                    </a:lnTo>
                    <a:lnTo>
                      <a:pt x="1138" y="1199"/>
                    </a:lnTo>
                    <a:lnTo>
                      <a:pt x="1139" y="1199"/>
                    </a:lnTo>
                    <a:lnTo>
                      <a:pt x="1143" y="1199"/>
                    </a:lnTo>
                    <a:lnTo>
                      <a:pt x="1148" y="1198"/>
                    </a:lnTo>
                    <a:lnTo>
                      <a:pt x="1148" y="1213"/>
                    </a:lnTo>
                    <a:lnTo>
                      <a:pt x="1141" y="1220"/>
                    </a:lnTo>
                    <a:lnTo>
                      <a:pt x="1136" y="1233"/>
                    </a:lnTo>
                    <a:lnTo>
                      <a:pt x="1131" y="1250"/>
                    </a:lnTo>
                    <a:lnTo>
                      <a:pt x="1126" y="1266"/>
                    </a:lnTo>
                    <a:lnTo>
                      <a:pt x="1120" y="1278"/>
                    </a:lnTo>
                    <a:lnTo>
                      <a:pt x="1138" y="1278"/>
                    </a:lnTo>
                    <a:lnTo>
                      <a:pt x="1153" y="1276"/>
                    </a:lnTo>
                    <a:lnTo>
                      <a:pt x="1167" y="1276"/>
                    </a:lnTo>
                    <a:lnTo>
                      <a:pt x="1180" y="1278"/>
                    </a:lnTo>
                    <a:lnTo>
                      <a:pt x="1188" y="1283"/>
                    </a:lnTo>
                    <a:lnTo>
                      <a:pt x="1195" y="1294"/>
                    </a:lnTo>
                    <a:lnTo>
                      <a:pt x="1197" y="1309"/>
                    </a:lnTo>
                    <a:lnTo>
                      <a:pt x="1194" y="1320"/>
                    </a:lnTo>
                    <a:lnTo>
                      <a:pt x="1190" y="1334"/>
                    </a:lnTo>
                    <a:lnTo>
                      <a:pt x="1190" y="1348"/>
                    </a:lnTo>
                    <a:lnTo>
                      <a:pt x="1199" y="1357"/>
                    </a:lnTo>
                    <a:lnTo>
                      <a:pt x="1204" y="1363"/>
                    </a:lnTo>
                    <a:lnTo>
                      <a:pt x="1211" y="1370"/>
                    </a:lnTo>
                    <a:lnTo>
                      <a:pt x="1222" y="1376"/>
                    </a:lnTo>
                    <a:lnTo>
                      <a:pt x="1235" y="1379"/>
                    </a:lnTo>
                    <a:lnTo>
                      <a:pt x="1242" y="1370"/>
                    </a:lnTo>
                    <a:lnTo>
                      <a:pt x="1251" y="1367"/>
                    </a:lnTo>
                    <a:lnTo>
                      <a:pt x="1267" y="1367"/>
                    </a:lnTo>
                    <a:lnTo>
                      <a:pt x="1269" y="1370"/>
                    </a:lnTo>
                    <a:lnTo>
                      <a:pt x="1272" y="1374"/>
                    </a:lnTo>
                    <a:lnTo>
                      <a:pt x="1274" y="1376"/>
                    </a:lnTo>
                    <a:lnTo>
                      <a:pt x="1276" y="1376"/>
                    </a:lnTo>
                    <a:lnTo>
                      <a:pt x="1281" y="1377"/>
                    </a:lnTo>
                    <a:lnTo>
                      <a:pt x="1286" y="1379"/>
                    </a:lnTo>
                    <a:lnTo>
                      <a:pt x="1293" y="1365"/>
                    </a:lnTo>
                    <a:lnTo>
                      <a:pt x="1302" y="1355"/>
                    </a:lnTo>
                    <a:lnTo>
                      <a:pt x="1312" y="1346"/>
                    </a:lnTo>
                    <a:lnTo>
                      <a:pt x="1325" y="1339"/>
                    </a:lnTo>
                    <a:lnTo>
                      <a:pt x="1344" y="1336"/>
                    </a:lnTo>
                    <a:lnTo>
                      <a:pt x="1347" y="1334"/>
                    </a:lnTo>
                    <a:lnTo>
                      <a:pt x="1349" y="1334"/>
                    </a:lnTo>
                    <a:lnTo>
                      <a:pt x="1352" y="1334"/>
                    </a:lnTo>
                    <a:lnTo>
                      <a:pt x="1354" y="1334"/>
                    </a:lnTo>
                    <a:lnTo>
                      <a:pt x="1358" y="1336"/>
                    </a:lnTo>
                    <a:lnTo>
                      <a:pt x="1363" y="1336"/>
                    </a:lnTo>
                    <a:lnTo>
                      <a:pt x="1361" y="1339"/>
                    </a:lnTo>
                    <a:lnTo>
                      <a:pt x="1361" y="1343"/>
                    </a:lnTo>
                    <a:lnTo>
                      <a:pt x="1359" y="1343"/>
                    </a:lnTo>
                    <a:lnTo>
                      <a:pt x="1359" y="1344"/>
                    </a:lnTo>
                    <a:lnTo>
                      <a:pt x="1361" y="1344"/>
                    </a:lnTo>
                    <a:lnTo>
                      <a:pt x="1363" y="1346"/>
                    </a:lnTo>
                    <a:lnTo>
                      <a:pt x="1366" y="1348"/>
                    </a:lnTo>
                    <a:lnTo>
                      <a:pt x="1366" y="1344"/>
                    </a:lnTo>
                    <a:lnTo>
                      <a:pt x="1370" y="1341"/>
                    </a:lnTo>
                    <a:lnTo>
                      <a:pt x="1372" y="1339"/>
                    </a:lnTo>
                    <a:lnTo>
                      <a:pt x="1373" y="1337"/>
                    </a:lnTo>
                    <a:lnTo>
                      <a:pt x="1375" y="1336"/>
                    </a:lnTo>
                    <a:lnTo>
                      <a:pt x="1379" y="1334"/>
                    </a:lnTo>
                    <a:lnTo>
                      <a:pt x="1382" y="1332"/>
                    </a:lnTo>
                    <a:lnTo>
                      <a:pt x="1398" y="1346"/>
                    </a:lnTo>
                    <a:lnTo>
                      <a:pt x="1419" y="1353"/>
                    </a:lnTo>
                    <a:lnTo>
                      <a:pt x="1440" y="1355"/>
                    </a:lnTo>
                    <a:lnTo>
                      <a:pt x="1464" y="1353"/>
                    </a:lnTo>
                    <a:lnTo>
                      <a:pt x="1489" y="1351"/>
                    </a:lnTo>
                    <a:lnTo>
                      <a:pt x="1489" y="1355"/>
                    </a:lnTo>
                    <a:lnTo>
                      <a:pt x="1489" y="1357"/>
                    </a:lnTo>
                    <a:lnTo>
                      <a:pt x="1487" y="1358"/>
                    </a:lnTo>
                    <a:lnTo>
                      <a:pt x="1487" y="1358"/>
                    </a:lnTo>
                    <a:lnTo>
                      <a:pt x="1487" y="1360"/>
                    </a:lnTo>
                    <a:lnTo>
                      <a:pt x="1485" y="1363"/>
                    </a:lnTo>
                    <a:lnTo>
                      <a:pt x="1497" y="1367"/>
                    </a:lnTo>
                    <a:lnTo>
                      <a:pt x="1504" y="1372"/>
                    </a:lnTo>
                    <a:lnTo>
                      <a:pt x="1511" y="1377"/>
                    </a:lnTo>
                    <a:lnTo>
                      <a:pt x="1523" y="1383"/>
                    </a:lnTo>
                    <a:lnTo>
                      <a:pt x="1523" y="1393"/>
                    </a:lnTo>
                    <a:lnTo>
                      <a:pt x="1536" y="1397"/>
                    </a:lnTo>
                    <a:lnTo>
                      <a:pt x="1544" y="1398"/>
                    </a:lnTo>
                    <a:lnTo>
                      <a:pt x="1551" y="1405"/>
                    </a:lnTo>
                    <a:lnTo>
                      <a:pt x="1555" y="1416"/>
                    </a:lnTo>
                    <a:lnTo>
                      <a:pt x="1576" y="1418"/>
                    </a:lnTo>
                    <a:lnTo>
                      <a:pt x="1593" y="1419"/>
                    </a:lnTo>
                    <a:lnTo>
                      <a:pt x="1616" y="1421"/>
                    </a:lnTo>
                    <a:lnTo>
                      <a:pt x="1632" y="1442"/>
                    </a:lnTo>
                    <a:lnTo>
                      <a:pt x="1651" y="1461"/>
                    </a:lnTo>
                    <a:lnTo>
                      <a:pt x="1672" y="1477"/>
                    </a:lnTo>
                    <a:lnTo>
                      <a:pt x="1696" y="1489"/>
                    </a:lnTo>
                    <a:lnTo>
                      <a:pt x="1695" y="1496"/>
                    </a:lnTo>
                    <a:lnTo>
                      <a:pt x="1691" y="1500"/>
                    </a:lnTo>
                    <a:lnTo>
                      <a:pt x="1688" y="1505"/>
                    </a:lnTo>
                    <a:lnTo>
                      <a:pt x="1684" y="1508"/>
                    </a:lnTo>
                    <a:lnTo>
                      <a:pt x="1681" y="1514"/>
                    </a:lnTo>
                    <a:lnTo>
                      <a:pt x="1703" y="1514"/>
                    </a:lnTo>
                    <a:lnTo>
                      <a:pt x="1724" y="1521"/>
                    </a:lnTo>
                    <a:lnTo>
                      <a:pt x="1728" y="1533"/>
                    </a:lnTo>
                    <a:lnTo>
                      <a:pt x="1733" y="1531"/>
                    </a:lnTo>
                    <a:lnTo>
                      <a:pt x="1736" y="1529"/>
                    </a:lnTo>
                    <a:lnTo>
                      <a:pt x="1742" y="1531"/>
                    </a:lnTo>
                    <a:lnTo>
                      <a:pt x="1743" y="1531"/>
                    </a:lnTo>
                    <a:lnTo>
                      <a:pt x="1747" y="1533"/>
                    </a:lnTo>
                    <a:lnTo>
                      <a:pt x="1750" y="1535"/>
                    </a:lnTo>
                    <a:lnTo>
                      <a:pt x="1754" y="1536"/>
                    </a:lnTo>
                    <a:lnTo>
                      <a:pt x="1808" y="1540"/>
                    </a:lnTo>
                    <a:lnTo>
                      <a:pt x="1813" y="1545"/>
                    </a:lnTo>
                    <a:lnTo>
                      <a:pt x="1817" y="1555"/>
                    </a:lnTo>
                    <a:lnTo>
                      <a:pt x="1818" y="1564"/>
                    </a:lnTo>
                    <a:lnTo>
                      <a:pt x="1824" y="1571"/>
                    </a:lnTo>
                    <a:lnTo>
                      <a:pt x="1832" y="1573"/>
                    </a:lnTo>
                    <a:lnTo>
                      <a:pt x="1841" y="1573"/>
                    </a:lnTo>
                    <a:lnTo>
                      <a:pt x="1848" y="1571"/>
                    </a:lnTo>
                    <a:lnTo>
                      <a:pt x="1853" y="1578"/>
                    </a:lnTo>
                    <a:lnTo>
                      <a:pt x="1859" y="1583"/>
                    </a:lnTo>
                    <a:lnTo>
                      <a:pt x="1862" y="1589"/>
                    </a:lnTo>
                    <a:lnTo>
                      <a:pt x="1864" y="1596"/>
                    </a:lnTo>
                    <a:lnTo>
                      <a:pt x="1866" y="1604"/>
                    </a:lnTo>
                    <a:lnTo>
                      <a:pt x="1853" y="1620"/>
                    </a:lnTo>
                    <a:lnTo>
                      <a:pt x="1839" y="1639"/>
                    </a:lnTo>
                    <a:lnTo>
                      <a:pt x="1825" y="1660"/>
                    </a:lnTo>
                    <a:lnTo>
                      <a:pt x="1813" y="1681"/>
                    </a:lnTo>
                    <a:lnTo>
                      <a:pt x="1805" y="1697"/>
                    </a:lnTo>
                    <a:lnTo>
                      <a:pt x="1805" y="1707"/>
                    </a:lnTo>
                    <a:lnTo>
                      <a:pt x="1806" y="1721"/>
                    </a:lnTo>
                    <a:lnTo>
                      <a:pt x="1810" y="1737"/>
                    </a:lnTo>
                    <a:lnTo>
                      <a:pt x="1808" y="1751"/>
                    </a:lnTo>
                    <a:lnTo>
                      <a:pt x="1805" y="1760"/>
                    </a:lnTo>
                    <a:lnTo>
                      <a:pt x="1798" y="1774"/>
                    </a:lnTo>
                    <a:lnTo>
                      <a:pt x="1789" y="1789"/>
                    </a:lnTo>
                    <a:lnTo>
                      <a:pt x="1780" y="1805"/>
                    </a:lnTo>
                    <a:lnTo>
                      <a:pt x="1771" y="1817"/>
                    </a:lnTo>
                    <a:lnTo>
                      <a:pt x="1766" y="1824"/>
                    </a:lnTo>
                    <a:lnTo>
                      <a:pt x="1756" y="1828"/>
                    </a:lnTo>
                    <a:lnTo>
                      <a:pt x="1740" y="1830"/>
                    </a:lnTo>
                    <a:lnTo>
                      <a:pt x="1724" y="1831"/>
                    </a:lnTo>
                    <a:lnTo>
                      <a:pt x="1709" y="1835"/>
                    </a:lnTo>
                    <a:lnTo>
                      <a:pt x="1695" y="1840"/>
                    </a:lnTo>
                    <a:lnTo>
                      <a:pt x="1686" y="1850"/>
                    </a:lnTo>
                    <a:lnTo>
                      <a:pt x="1682" y="1856"/>
                    </a:lnTo>
                    <a:lnTo>
                      <a:pt x="1682" y="1859"/>
                    </a:lnTo>
                    <a:lnTo>
                      <a:pt x="1682" y="1863"/>
                    </a:lnTo>
                    <a:lnTo>
                      <a:pt x="1684" y="1868"/>
                    </a:lnTo>
                    <a:lnTo>
                      <a:pt x="1686" y="1873"/>
                    </a:lnTo>
                    <a:lnTo>
                      <a:pt x="1674" y="1873"/>
                    </a:lnTo>
                    <a:lnTo>
                      <a:pt x="1672" y="1896"/>
                    </a:lnTo>
                    <a:lnTo>
                      <a:pt x="1668" y="1915"/>
                    </a:lnTo>
                    <a:lnTo>
                      <a:pt x="1661" y="1931"/>
                    </a:lnTo>
                    <a:lnTo>
                      <a:pt x="1654" y="1946"/>
                    </a:lnTo>
                    <a:lnTo>
                      <a:pt x="1647" y="1966"/>
                    </a:lnTo>
                    <a:lnTo>
                      <a:pt x="1642" y="1966"/>
                    </a:lnTo>
                    <a:lnTo>
                      <a:pt x="1642" y="1959"/>
                    </a:lnTo>
                    <a:lnTo>
                      <a:pt x="1642" y="1955"/>
                    </a:lnTo>
                    <a:lnTo>
                      <a:pt x="1640" y="1950"/>
                    </a:lnTo>
                    <a:lnTo>
                      <a:pt x="1639" y="1946"/>
                    </a:lnTo>
                    <a:lnTo>
                      <a:pt x="1637" y="1948"/>
                    </a:lnTo>
                    <a:lnTo>
                      <a:pt x="1637" y="1948"/>
                    </a:lnTo>
                    <a:lnTo>
                      <a:pt x="1635" y="1948"/>
                    </a:lnTo>
                    <a:lnTo>
                      <a:pt x="1633" y="1950"/>
                    </a:lnTo>
                    <a:lnTo>
                      <a:pt x="1632" y="1950"/>
                    </a:lnTo>
                    <a:lnTo>
                      <a:pt x="1623" y="1971"/>
                    </a:lnTo>
                    <a:lnTo>
                      <a:pt x="1613" y="1985"/>
                    </a:lnTo>
                    <a:lnTo>
                      <a:pt x="1602" y="1997"/>
                    </a:lnTo>
                    <a:lnTo>
                      <a:pt x="1590" y="2011"/>
                    </a:lnTo>
                    <a:lnTo>
                      <a:pt x="1565" y="2006"/>
                    </a:lnTo>
                    <a:lnTo>
                      <a:pt x="1543" y="2001"/>
                    </a:lnTo>
                    <a:lnTo>
                      <a:pt x="1543" y="2008"/>
                    </a:lnTo>
                    <a:lnTo>
                      <a:pt x="1555" y="2015"/>
                    </a:lnTo>
                    <a:lnTo>
                      <a:pt x="1560" y="2025"/>
                    </a:lnTo>
                    <a:lnTo>
                      <a:pt x="1562" y="2035"/>
                    </a:lnTo>
                    <a:lnTo>
                      <a:pt x="1560" y="2048"/>
                    </a:lnTo>
                    <a:lnTo>
                      <a:pt x="1558" y="2062"/>
                    </a:lnTo>
                    <a:lnTo>
                      <a:pt x="1527" y="2063"/>
                    </a:lnTo>
                    <a:lnTo>
                      <a:pt x="1501" y="2070"/>
                    </a:lnTo>
                    <a:lnTo>
                      <a:pt x="1499" y="2074"/>
                    </a:lnTo>
                    <a:lnTo>
                      <a:pt x="1497" y="2079"/>
                    </a:lnTo>
                    <a:lnTo>
                      <a:pt x="1497" y="2086"/>
                    </a:lnTo>
                    <a:lnTo>
                      <a:pt x="1497" y="2093"/>
                    </a:lnTo>
                    <a:lnTo>
                      <a:pt x="1496" y="2097"/>
                    </a:lnTo>
                    <a:lnTo>
                      <a:pt x="1496" y="2098"/>
                    </a:lnTo>
                    <a:lnTo>
                      <a:pt x="1496" y="2102"/>
                    </a:lnTo>
                    <a:lnTo>
                      <a:pt x="1496" y="2105"/>
                    </a:lnTo>
                    <a:lnTo>
                      <a:pt x="1497" y="2112"/>
                    </a:lnTo>
                    <a:lnTo>
                      <a:pt x="1489" y="2112"/>
                    </a:lnTo>
                    <a:lnTo>
                      <a:pt x="1478" y="2114"/>
                    </a:lnTo>
                    <a:lnTo>
                      <a:pt x="1464" y="2114"/>
                    </a:lnTo>
                    <a:lnTo>
                      <a:pt x="1450" y="2116"/>
                    </a:lnTo>
                    <a:lnTo>
                      <a:pt x="1450" y="2123"/>
                    </a:lnTo>
                    <a:lnTo>
                      <a:pt x="1457" y="2126"/>
                    </a:lnTo>
                    <a:lnTo>
                      <a:pt x="1462" y="2130"/>
                    </a:lnTo>
                    <a:lnTo>
                      <a:pt x="1466" y="2131"/>
                    </a:lnTo>
                    <a:lnTo>
                      <a:pt x="1469" y="2133"/>
                    </a:lnTo>
                    <a:lnTo>
                      <a:pt x="1473" y="2137"/>
                    </a:lnTo>
                    <a:lnTo>
                      <a:pt x="1475" y="2140"/>
                    </a:lnTo>
                    <a:lnTo>
                      <a:pt x="1478" y="2145"/>
                    </a:lnTo>
                    <a:lnTo>
                      <a:pt x="1471" y="2147"/>
                    </a:lnTo>
                    <a:lnTo>
                      <a:pt x="1466" y="2149"/>
                    </a:lnTo>
                    <a:lnTo>
                      <a:pt x="1461" y="2151"/>
                    </a:lnTo>
                    <a:lnTo>
                      <a:pt x="1457" y="2152"/>
                    </a:lnTo>
                    <a:lnTo>
                      <a:pt x="1455" y="2158"/>
                    </a:lnTo>
                    <a:lnTo>
                      <a:pt x="1450" y="2168"/>
                    </a:lnTo>
                    <a:lnTo>
                      <a:pt x="1447" y="2179"/>
                    </a:lnTo>
                    <a:lnTo>
                      <a:pt x="1443" y="2189"/>
                    </a:lnTo>
                    <a:lnTo>
                      <a:pt x="1440" y="2191"/>
                    </a:lnTo>
                    <a:lnTo>
                      <a:pt x="1438" y="2191"/>
                    </a:lnTo>
                    <a:lnTo>
                      <a:pt x="1433" y="2193"/>
                    </a:lnTo>
                    <a:lnTo>
                      <a:pt x="1427" y="2193"/>
                    </a:lnTo>
                    <a:lnTo>
                      <a:pt x="1427" y="2198"/>
                    </a:lnTo>
                    <a:lnTo>
                      <a:pt x="1427" y="2201"/>
                    </a:lnTo>
                    <a:lnTo>
                      <a:pt x="1427" y="2203"/>
                    </a:lnTo>
                    <a:lnTo>
                      <a:pt x="1426" y="2205"/>
                    </a:lnTo>
                    <a:lnTo>
                      <a:pt x="1427" y="2207"/>
                    </a:lnTo>
                    <a:lnTo>
                      <a:pt x="1427" y="2208"/>
                    </a:lnTo>
                    <a:lnTo>
                      <a:pt x="1431" y="2215"/>
                    </a:lnTo>
                    <a:lnTo>
                      <a:pt x="1434" y="2221"/>
                    </a:lnTo>
                    <a:lnTo>
                      <a:pt x="1440" y="2224"/>
                    </a:lnTo>
                    <a:lnTo>
                      <a:pt x="1445" y="2227"/>
                    </a:lnTo>
                    <a:lnTo>
                      <a:pt x="1450" y="2231"/>
                    </a:lnTo>
                    <a:lnTo>
                      <a:pt x="1447" y="2243"/>
                    </a:lnTo>
                    <a:lnTo>
                      <a:pt x="1433" y="2250"/>
                    </a:lnTo>
                    <a:lnTo>
                      <a:pt x="1419" y="2264"/>
                    </a:lnTo>
                    <a:lnTo>
                      <a:pt x="1407" y="2282"/>
                    </a:lnTo>
                    <a:lnTo>
                      <a:pt x="1398" y="2299"/>
                    </a:lnTo>
                    <a:lnTo>
                      <a:pt x="1393" y="2315"/>
                    </a:lnTo>
                    <a:lnTo>
                      <a:pt x="1398" y="2320"/>
                    </a:lnTo>
                    <a:lnTo>
                      <a:pt x="1403" y="2325"/>
                    </a:lnTo>
                    <a:lnTo>
                      <a:pt x="1407" y="2330"/>
                    </a:lnTo>
                    <a:lnTo>
                      <a:pt x="1408" y="2339"/>
                    </a:lnTo>
                    <a:lnTo>
                      <a:pt x="1400" y="2341"/>
                    </a:lnTo>
                    <a:lnTo>
                      <a:pt x="1387" y="2348"/>
                    </a:lnTo>
                    <a:lnTo>
                      <a:pt x="1375" y="2358"/>
                    </a:lnTo>
                    <a:lnTo>
                      <a:pt x="1366" y="2369"/>
                    </a:lnTo>
                    <a:lnTo>
                      <a:pt x="1365" y="2372"/>
                    </a:lnTo>
                    <a:lnTo>
                      <a:pt x="1363" y="2376"/>
                    </a:lnTo>
                    <a:lnTo>
                      <a:pt x="1363" y="2379"/>
                    </a:lnTo>
                    <a:lnTo>
                      <a:pt x="1363" y="2385"/>
                    </a:lnTo>
                    <a:lnTo>
                      <a:pt x="1366" y="2385"/>
                    </a:lnTo>
                    <a:lnTo>
                      <a:pt x="1366" y="2381"/>
                    </a:lnTo>
                    <a:lnTo>
                      <a:pt x="1377" y="2369"/>
                    </a:lnTo>
                    <a:lnTo>
                      <a:pt x="1386" y="2357"/>
                    </a:lnTo>
                    <a:lnTo>
                      <a:pt x="1389" y="2358"/>
                    </a:lnTo>
                    <a:lnTo>
                      <a:pt x="1391" y="2358"/>
                    </a:lnTo>
                    <a:lnTo>
                      <a:pt x="1391" y="2360"/>
                    </a:lnTo>
                    <a:lnTo>
                      <a:pt x="1391" y="2360"/>
                    </a:lnTo>
                    <a:lnTo>
                      <a:pt x="1393" y="2362"/>
                    </a:lnTo>
                    <a:lnTo>
                      <a:pt x="1396" y="2371"/>
                    </a:lnTo>
                    <a:lnTo>
                      <a:pt x="1398" y="2381"/>
                    </a:lnTo>
                    <a:lnTo>
                      <a:pt x="1400" y="2393"/>
                    </a:lnTo>
                    <a:lnTo>
                      <a:pt x="1401" y="2404"/>
                    </a:lnTo>
                    <a:lnTo>
                      <a:pt x="1407" y="2404"/>
                    </a:lnTo>
                    <a:lnTo>
                      <a:pt x="1408" y="2404"/>
                    </a:lnTo>
                    <a:lnTo>
                      <a:pt x="1412" y="2404"/>
                    </a:lnTo>
                    <a:lnTo>
                      <a:pt x="1412" y="2406"/>
                    </a:lnTo>
                    <a:lnTo>
                      <a:pt x="1414" y="2406"/>
                    </a:lnTo>
                    <a:lnTo>
                      <a:pt x="1414" y="2407"/>
                    </a:lnTo>
                    <a:lnTo>
                      <a:pt x="1417" y="2411"/>
                    </a:lnTo>
                    <a:lnTo>
                      <a:pt x="1414" y="2413"/>
                    </a:lnTo>
                    <a:lnTo>
                      <a:pt x="1412" y="2414"/>
                    </a:lnTo>
                    <a:lnTo>
                      <a:pt x="1412" y="2416"/>
                    </a:lnTo>
                    <a:lnTo>
                      <a:pt x="1410" y="2416"/>
                    </a:lnTo>
                    <a:lnTo>
                      <a:pt x="1408" y="2418"/>
                    </a:lnTo>
                    <a:lnTo>
                      <a:pt x="1405" y="2419"/>
                    </a:lnTo>
                    <a:lnTo>
                      <a:pt x="1389" y="2423"/>
                    </a:lnTo>
                    <a:lnTo>
                      <a:pt x="1373" y="2419"/>
                    </a:lnTo>
                    <a:lnTo>
                      <a:pt x="1358" y="2411"/>
                    </a:lnTo>
                    <a:lnTo>
                      <a:pt x="1342" y="2399"/>
                    </a:lnTo>
                    <a:lnTo>
                      <a:pt x="1328" y="2385"/>
                    </a:lnTo>
                    <a:lnTo>
                      <a:pt x="1318" y="2371"/>
                    </a:lnTo>
                    <a:lnTo>
                      <a:pt x="1312" y="2357"/>
                    </a:lnTo>
                    <a:lnTo>
                      <a:pt x="1316" y="2357"/>
                    </a:lnTo>
                    <a:lnTo>
                      <a:pt x="1328" y="2369"/>
                    </a:lnTo>
                    <a:lnTo>
                      <a:pt x="1340" y="2379"/>
                    </a:lnTo>
                    <a:lnTo>
                      <a:pt x="1354" y="2388"/>
                    </a:lnTo>
                    <a:lnTo>
                      <a:pt x="1354" y="2381"/>
                    </a:lnTo>
                    <a:lnTo>
                      <a:pt x="1335" y="2371"/>
                    </a:lnTo>
                    <a:lnTo>
                      <a:pt x="1319" y="2357"/>
                    </a:lnTo>
                    <a:lnTo>
                      <a:pt x="1309" y="2337"/>
                    </a:lnTo>
                    <a:lnTo>
                      <a:pt x="1302" y="2315"/>
                    </a:lnTo>
                    <a:lnTo>
                      <a:pt x="1298" y="2292"/>
                    </a:lnTo>
                    <a:lnTo>
                      <a:pt x="1300" y="2266"/>
                    </a:lnTo>
                    <a:lnTo>
                      <a:pt x="1302" y="2241"/>
                    </a:lnTo>
                    <a:lnTo>
                      <a:pt x="1307" y="2219"/>
                    </a:lnTo>
                    <a:lnTo>
                      <a:pt x="1314" y="2198"/>
                    </a:lnTo>
                    <a:lnTo>
                      <a:pt x="1321" y="2180"/>
                    </a:lnTo>
                    <a:lnTo>
                      <a:pt x="1331" y="2180"/>
                    </a:lnTo>
                    <a:lnTo>
                      <a:pt x="1340" y="2145"/>
                    </a:lnTo>
                    <a:lnTo>
                      <a:pt x="1335" y="2145"/>
                    </a:lnTo>
                    <a:lnTo>
                      <a:pt x="1335" y="2142"/>
                    </a:lnTo>
                    <a:lnTo>
                      <a:pt x="1331" y="2145"/>
                    </a:lnTo>
                    <a:lnTo>
                      <a:pt x="1328" y="2149"/>
                    </a:lnTo>
                    <a:lnTo>
                      <a:pt x="1326" y="2152"/>
                    </a:lnTo>
                    <a:lnTo>
                      <a:pt x="1323" y="2156"/>
                    </a:lnTo>
                    <a:lnTo>
                      <a:pt x="1316" y="2158"/>
                    </a:lnTo>
                    <a:lnTo>
                      <a:pt x="1316" y="2154"/>
                    </a:lnTo>
                    <a:lnTo>
                      <a:pt x="1328" y="2081"/>
                    </a:lnTo>
                    <a:lnTo>
                      <a:pt x="1326" y="2074"/>
                    </a:lnTo>
                    <a:lnTo>
                      <a:pt x="1323" y="2062"/>
                    </a:lnTo>
                    <a:lnTo>
                      <a:pt x="1325" y="2051"/>
                    </a:lnTo>
                    <a:lnTo>
                      <a:pt x="1337" y="2009"/>
                    </a:lnTo>
                    <a:lnTo>
                      <a:pt x="1347" y="1966"/>
                    </a:lnTo>
                    <a:lnTo>
                      <a:pt x="1356" y="1919"/>
                    </a:lnTo>
                    <a:lnTo>
                      <a:pt x="1366" y="1873"/>
                    </a:lnTo>
                    <a:lnTo>
                      <a:pt x="1372" y="1843"/>
                    </a:lnTo>
                    <a:lnTo>
                      <a:pt x="1373" y="1812"/>
                    </a:lnTo>
                    <a:lnTo>
                      <a:pt x="1375" y="1782"/>
                    </a:lnTo>
                    <a:lnTo>
                      <a:pt x="1379" y="1754"/>
                    </a:lnTo>
                    <a:lnTo>
                      <a:pt x="1344" y="1741"/>
                    </a:lnTo>
                    <a:lnTo>
                      <a:pt x="1314" y="1721"/>
                    </a:lnTo>
                    <a:lnTo>
                      <a:pt x="1290" y="1695"/>
                    </a:lnTo>
                    <a:lnTo>
                      <a:pt x="1270" y="1667"/>
                    </a:lnTo>
                    <a:lnTo>
                      <a:pt x="1263" y="1651"/>
                    </a:lnTo>
                    <a:lnTo>
                      <a:pt x="1258" y="1636"/>
                    </a:lnTo>
                    <a:lnTo>
                      <a:pt x="1253" y="1618"/>
                    </a:lnTo>
                    <a:lnTo>
                      <a:pt x="1246" y="1604"/>
                    </a:lnTo>
                    <a:lnTo>
                      <a:pt x="1235" y="1594"/>
                    </a:lnTo>
                    <a:lnTo>
                      <a:pt x="1232" y="1590"/>
                    </a:lnTo>
                    <a:lnTo>
                      <a:pt x="1227" y="1590"/>
                    </a:lnTo>
                    <a:lnTo>
                      <a:pt x="1223" y="1589"/>
                    </a:lnTo>
                    <a:lnTo>
                      <a:pt x="1220" y="1585"/>
                    </a:lnTo>
                    <a:lnTo>
                      <a:pt x="1216" y="1582"/>
                    </a:lnTo>
                    <a:lnTo>
                      <a:pt x="1220" y="1575"/>
                    </a:lnTo>
                    <a:lnTo>
                      <a:pt x="1220" y="1569"/>
                    </a:lnTo>
                    <a:lnTo>
                      <a:pt x="1220" y="1562"/>
                    </a:lnTo>
                    <a:lnTo>
                      <a:pt x="1220" y="1555"/>
                    </a:lnTo>
                    <a:lnTo>
                      <a:pt x="1229" y="1550"/>
                    </a:lnTo>
                    <a:lnTo>
                      <a:pt x="1235" y="1545"/>
                    </a:lnTo>
                    <a:lnTo>
                      <a:pt x="1244" y="1540"/>
                    </a:lnTo>
                    <a:lnTo>
                      <a:pt x="1244" y="1536"/>
                    </a:lnTo>
                    <a:lnTo>
                      <a:pt x="1235" y="1536"/>
                    </a:lnTo>
                    <a:lnTo>
                      <a:pt x="1230" y="1535"/>
                    </a:lnTo>
                    <a:lnTo>
                      <a:pt x="1225" y="1535"/>
                    </a:lnTo>
                    <a:lnTo>
                      <a:pt x="1220" y="1533"/>
                    </a:lnTo>
                    <a:lnTo>
                      <a:pt x="1227" y="1517"/>
                    </a:lnTo>
                    <a:lnTo>
                      <a:pt x="1232" y="1501"/>
                    </a:lnTo>
                    <a:lnTo>
                      <a:pt x="1239" y="1486"/>
                    </a:lnTo>
                    <a:lnTo>
                      <a:pt x="1251" y="1473"/>
                    </a:lnTo>
                    <a:lnTo>
                      <a:pt x="1265" y="1461"/>
                    </a:lnTo>
                    <a:lnTo>
                      <a:pt x="1277" y="1447"/>
                    </a:lnTo>
                    <a:lnTo>
                      <a:pt x="1276" y="1437"/>
                    </a:lnTo>
                    <a:lnTo>
                      <a:pt x="1276" y="1423"/>
                    </a:lnTo>
                    <a:lnTo>
                      <a:pt x="1274" y="1409"/>
                    </a:lnTo>
                    <a:lnTo>
                      <a:pt x="1269" y="1400"/>
                    </a:lnTo>
                    <a:lnTo>
                      <a:pt x="1262" y="1390"/>
                    </a:lnTo>
                    <a:lnTo>
                      <a:pt x="1255" y="1379"/>
                    </a:lnTo>
                    <a:lnTo>
                      <a:pt x="1248" y="1379"/>
                    </a:lnTo>
                    <a:lnTo>
                      <a:pt x="1246" y="1381"/>
                    </a:lnTo>
                    <a:lnTo>
                      <a:pt x="1244" y="1383"/>
                    </a:lnTo>
                    <a:lnTo>
                      <a:pt x="1242" y="1384"/>
                    </a:lnTo>
                    <a:lnTo>
                      <a:pt x="1239" y="1386"/>
                    </a:lnTo>
                    <a:lnTo>
                      <a:pt x="1241" y="1390"/>
                    </a:lnTo>
                    <a:lnTo>
                      <a:pt x="1241" y="1393"/>
                    </a:lnTo>
                    <a:lnTo>
                      <a:pt x="1241" y="1393"/>
                    </a:lnTo>
                    <a:lnTo>
                      <a:pt x="1241" y="1395"/>
                    </a:lnTo>
                    <a:lnTo>
                      <a:pt x="1241" y="1395"/>
                    </a:lnTo>
                    <a:lnTo>
                      <a:pt x="1239" y="1398"/>
                    </a:lnTo>
                    <a:lnTo>
                      <a:pt x="1237" y="1398"/>
                    </a:lnTo>
                    <a:lnTo>
                      <a:pt x="1235" y="1400"/>
                    </a:lnTo>
                    <a:lnTo>
                      <a:pt x="1234" y="1400"/>
                    </a:lnTo>
                    <a:lnTo>
                      <a:pt x="1232" y="1400"/>
                    </a:lnTo>
                    <a:lnTo>
                      <a:pt x="1229" y="1402"/>
                    </a:lnTo>
                    <a:lnTo>
                      <a:pt x="1220" y="1395"/>
                    </a:lnTo>
                    <a:lnTo>
                      <a:pt x="1204" y="1386"/>
                    </a:lnTo>
                    <a:lnTo>
                      <a:pt x="1188" y="1377"/>
                    </a:lnTo>
                    <a:lnTo>
                      <a:pt x="1173" y="1370"/>
                    </a:lnTo>
                    <a:lnTo>
                      <a:pt x="1162" y="1367"/>
                    </a:lnTo>
                    <a:lnTo>
                      <a:pt x="1153" y="1346"/>
                    </a:lnTo>
                    <a:lnTo>
                      <a:pt x="1145" y="1334"/>
                    </a:lnTo>
                    <a:lnTo>
                      <a:pt x="1136" y="1325"/>
                    </a:lnTo>
                    <a:lnTo>
                      <a:pt x="1127" y="1322"/>
                    </a:lnTo>
                    <a:lnTo>
                      <a:pt x="1113" y="1318"/>
                    </a:lnTo>
                    <a:lnTo>
                      <a:pt x="1098" y="1313"/>
                    </a:lnTo>
                    <a:lnTo>
                      <a:pt x="1078" y="1306"/>
                    </a:lnTo>
                    <a:lnTo>
                      <a:pt x="1066" y="1297"/>
                    </a:lnTo>
                    <a:lnTo>
                      <a:pt x="1056" y="1288"/>
                    </a:lnTo>
                    <a:lnTo>
                      <a:pt x="1040" y="1281"/>
                    </a:lnTo>
                    <a:lnTo>
                      <a:pt x="1030" y="1281"/>
                    </a:lnTo>
                    <a:lnTo>
                      <a:pt x="1023" y="1285"/>
                    </a:lnTo>
                    <a:lnTo>
                      <a:pt x="1017" y="1288"/>
                    </a:lnTo>
                    <a:lnTo>
                      <a:pt x="1010" y="1292"/>
                    </a:lnTo>
                    <a:lnTo>
                      <a:pt x="1002" y="1290"/>
                    </a:lnTo>
                    <a:lnTo>
                      <a:pt x="998" y="1288"/>
                    </a:lnTo>
                    <a:lnTo>
                      <a:pt x="995" y="1285"/>
                    </a:lnTo>
                    <a:lnTo>
                      <a:pt x="991" y="1281"/>
                    </a:lnTo>
                    <a:lnTo>
                      <a:pt x="986" y="1276"/>
                    </a:lnTo>
                    <a:lnTo>
                      <a:pt x="982" y="1273"/>
                    </a:lnTo>
                    <a:lnTo>
                      <a:pt x="979" y="1271"/>
                    </a:lnTo>
                    <a:lnTo>
                      <a:pt x="956" y="1267"/>
                    </a:lnTo>
                    <a:lnTo>
                      <a:pt x="953" y="1264"/>
                    </a:lnTo>
                    <a:lnTo>
                      <a:pt x="949" y="1261"/>
                    </a:lnTo>
                    <a:lnTo>
                      <a:pt x="946" y="1257"/>
                    </a:lnTo>
                    <a:lnTo>
                      <a:pt x="942" y="1254"/>
                    </a:lnTo>
                    <a:lnTo>
                      <a:pt x="941" y="1252"/>
                    </a:lnTo>
                    <a:lnTo>
                      <a:pt x="921" y="1255"/>
                    </a:lnTo>
                    <a:lnTo>
                      <a:pt x="918" y="1254"/>
                    </a:lnTo>
                    <a:lnTo>
                      <a:pt x="913" y="1247"/>
                    </a:lnTo>
                    <a:lnTo>
                      <a:pt x="904" y="1240"/>
                    </a:lnTo>
                    <a:lnTo>
                      <a:pt x="897" y="1231"/>
                    </a:lnTo>
                    <a:lnTo>
                      <a:pt x="890" y="1224"/>
                    </a:lnTo>
                    <a:lnTo>
                      <a:pt x="886" y="1220"/>
                    </a:lnTo>
                    <a:lnTo>
                      <a:pt x="893" y="1198"/>
                    </a:lnTo>
                    <a:lnTo>
                      <a:pt x="874" y="1177"/>
                    </a:lnTo>
                    <a:lnTo>
                      <a:pt x="857" y="1154"/>
                    </a:lnTo>
                    <a:lnTo>
                      <a:pt x="839" y="1130"/>
                    </a:lnTo>
                    <a:lnTo>
                      <a:pt x="822" y="1105"/>
                    </a:lnTo>
                    <a:lnTo>
                      <a:pt x="818" y="1103"/>
                    </a:lnTo>
                    <a:lnTo>
                      <a:pt x="813" y="1102"/>
                    </a:lnTo>
                    <a:lnTo>
                      <a:pt x="810" y="1102"/>
                    </a:lnTo>
                    <a:lnTo>
                      <a:pt x="804" y="1100"/>
                    </a:lnTo>
                    <a:lnTo>
                      <a:pt x="803" y="1098"/>
                    </a:lnTo>
                    <a:lnTo>
                      <a:pt x="796" y="1089"/>
                    </a:lnTo>
                    <a:lnTo>
                      <a:pt x="792" y="1079"/>
                    </a:lnTo>
                    <a:lnTo>
                      <a:pt x="789" y="1069"/>
                    </a:lnTo>
                    <a:lnTo>
                      <a:pt x="783" y="1058"/>
                    </a:lnTo>
                    <a:lnTo>
                      <a:pt x="775" y="1053"/>
                    </a:lnTo>
                    <a:lnTo>
                      <a:pt x="771" y="1049"/>
                    </a:lnTo>
                    <a:lnTo>
                      <a:pt x="768" y="1046"/>
                    </a:lnTo>
                    <a:lnTo>
                      <a:pt x="764" y="1044"/>
                    </a:lnTo>
                    <a:lnTo>
                      <a:pt x="764" y="1063"/>
                    </a:lnTo>
                    <a:lnTo>
                      <a:pt x="769" y="1070"/>
                    </a:lnTo>
                    <a:lnTo>
                      <a:pt x="780" y="1082"/>
                    </a:lnTo>
                    <a:lnTo>
                      <a:pt x="790" y="1096"/>
                    </a:lnTo>
                    <a:lnTo>
                      <a:pt x="803" y="1114"/>
                    </a:lnTo>
                    <a:lnTo>
                      <a:pt x="813" y="1131"/>
                    </a:lnTo>
                    <a:lnTo>
                      <a:pt x="824" y="1149"/>
                    </a:lnTo>
                    <a:lnTo>
                      <a:pt x="832" y="1165"/>
                    </a:lnTo>
                    <a:lnTo>
                      <a:pt x="836" y="1175"/>
                    </a:lnTo>
                    <a:lnTo>
                      <a:pt x="836" y="1182"/>
                    </a:lnTo>
                    <a:lnTo>
                      <a:pt x="834" y="1185"/>
                    </a:lnTo>
                    <a:lnTo>
                      <a:pt x="832" y="1187"/>
                    </a:lnTo>
                    <a:lnTo>
                      <a:pt x="832" y="1189"/>
                    </a:lnTo>
                    <a:lnTo>
                      <a:pt x="829" y="1191"/>
                    </a:lnTo>
                    <a:lnTo>
                      <a:pt x="829" y="1184"/>
                    </a:lnTo>
                    <a:lnTo>
                      <a:pt x="827" y="1178"/>
                    </a:lnTo>
                    <a:lnTo>
                      <a:pt x="827" y="1175"/>
                    </a:lnTo>
                    <a:lnTo>
                      <a:pt x="825" y="1171"/>
                    </a:lnTo>
                    <a:lnTo>
                      <a:pt x="822" y="1171"/>
                    </a:lnTo>
                    <a:lnTo>
                      <a:pt x="820" y="1171"/>
                    </a:lnTo>
                    <a:lnTo>
                      <a:pt x="818" y="1171"/>
                    </a:lnTo>
                    <a:lnTo>
                      <a:pt x="817" y="1171"/>
                    </a:lnTo>
                    <a:lnTo>
                      <a:pt x="815" y="1171"/>
                    </a:lnTo>
                    <a:lnTo>
                      <a:pt x="810" y="1171"/>
                    </a:lnTo>
                    <a:lnTo>
                      <a:pt x="806" y="1159"/>
                    </a:lnTo>
                    <a:lnTo>
                      <a:pt x="803" y="1147"/>
                    </a:lnTo>
                    <a:lnTo>
                      <a:pt x="797" y="1137"/>
                    </a:lnTo>
                    <a:lnTo>
                      <a:pt x="789" y="1128"/>
                    </a:lnTo>
                    <a:lnTo>
                      <a:pt x="778" y="1121"/>
                    </a:lnTo>
                    <a:lnTo>
                      <a:pt x="768" y="1114"/>
                    </a:lnTo>
                    <a:lnTo>
                      <a:pt x="759" y="1102"/>
                    </a:lnTo>
                    <a:lnTo>
                      <a:pt x="762" y="1100"/>
                    </a:lnTo>
                    <a:lnTo>
                      <a:pt x="764" y="1100"/>
                    </a:lnTo>
                    <a:lnTo>
                      <a:pt x="764" y="1100"/>
                    </a:lnTo>
                    <a:lnTo>
                      <a:pt x="766" y="1100"/>
                    </a:lnTo>
                    <a:lnTo>
                      <a:pt x="766" y="1098"/>
                    </a:lnTo>
                    <a:lnTo>
                      <a:pt x="766" y="1096"/>
                    </a:lnTo>
                    <a:lnTo>
                      <a:pt x="768" y="1095"/>
                    </a:lnTo>
                    <a:lnTo>
                      <a:pt x="755" y="1086"/>
                    </a:lnTo>
                    <a:lnTo>
                      <a:pt x="749" y="1075"/>
                    </a:lnTo>
                    <a:lnTo>
                      <a:pt x="743" y="1063"/>
                    </a:lnTo>
                    <a:lnTo>
                      <a:pt x="740" y="1049"/>
                    </a:lnTo>
                    <a:lnTo>
                      <a:pt x="733" y="1037"/>
                    </a:lnTo>
                    <a:lnTo>
                      <a:pt x="724" y="1027"/>
                    </a:lnTo>
                    <a:lnTo>
                      <a:pt x="714" y="1021"/>
                    </a:lnTo>
                    <a:lnTo>
                      <a:pt x="701" y="1016"/>
                    </a:lnTo>
                    <a:lnTo>
                      <a:pt x="691" y="1009"/>
                    </a:lnTo>
                    <a:lnTo>
                      <a:pt x="684" y="1000"/>
                    </a:lnTo>
                    <a:lnTo>
                      <a:pt x="680" y="990"/>
                    </a:lnTo>
                    <a:lnTo>
                      <a:pt x="675" y="979"/>
                    </a:lnTo>
                    <a:lnTo>
                      <a:pt x="663" y="962"/>
                    </a:lnTo>
                    <a:lnTo>
                      <a:pt x="653" y="950"/>
                    </a:lnTo>
                    <a:lnTo>
                      <a:pt x="642" y="939"/>
                    </a:lnTo>
                    <a:lnTo>
                      <a:pt x="635" y="927"/>
                    </a:lnTo>
                    <a:lnTo>
                      <a:pt x="630" y="911"/>
                    </a:lnTo>
                    <a:lnTo>
                      <a:pt x="626" y="890"/>
                    </a:lnTo>
                    <a:lnTo>
                      <a:pt x="625" y="861"/>
                    </a:lnTo>
                    <a:lnTo>
                      <a:pt x="625" y="854"/>
                    </a:lnTo>
                    <a:lnTo>
                      <a:pt x="626" y="840"/>
                    </a:lnTo>
                    <a:lnTo>
                      <a:pt x="626" y="821"/>
                    </a:lnTo>
                    <a:lnTo>
                      <a:pt x="626" y="798"/>
                    </a:lnTo>
                    <a:lnTo>
                      <a:pt x="626" y="777"/>
                    </a:lnTo>
                    <a:lnTo>
                      <a:pt x="628" y="760"/>
                    </a:lnTo>
                    <a:lnTo>
                      <a:pt x="630" y="749"/>
                    </a:lnTo>
                    <a:lnTo>
                      <a:pt x="635" y="747"/>
                    </a:lnTo>
                    <a:lnTo>
                      <a:pt x="639" y="747"/>
                    </a:lnTo>
                    <a:lnTo>
                      <a:pt x="642" y="747"/>
                    </a:lnTo>
                    <a:lnTo>
                      <a:pt x="646" y="747"/>
                    </a:lnTo>
                    <a:lnTo>
                      <a:pt x="649" y="749"/>
                    </a:lnTo>
                    <a:lnTo>
                      <a:pt x="651" y="753"/>
                    </a:lnTo>
                    <a:lnTo>
                      <a:pt x="654" y="756"/>
                    </a:lnTo>
                    <a:lnTo>
                      <a:pt x="656" y="760"/>
                    </a:lnTo>
                    <a:lnTo>
                      <a:pt x="656" y="740"/>
                    </a:lnTo>
                    <a:lnTo>
                      <a:pt x="644" y="726"/>
                    </a:lnTo>
                    <a:lnTo>
                      <a:pt x="630" y="712"/>
                    </a:lnTo>
                    <a:lnTo>
                      <a:pt x="614" y="702"/>
                    </a:lnTo>
                    <a:lnTo>
                      <a:pt x="614" y="711"/>
                    </a:lnTo>
                    <a:lnTo>
                      <a:pt x="621" y="716"/>
                    </a:lnTo>
                    <a:lnTo>
                      <a:pt x="628" y="721"/>
                    </a:lnTo>
                    <a:lnTo>
                      <a:pt x="635" y="726"/>
                    </a:lnTo>
                    <a:lnTo>
                      <a:pt x="640" y="733"/>
                    </a:lnTo>
                    <a:lnTo>
                      <a:pt x="640" y="737"/>
                    </a:lnTo>
                    <a:lnTo>
                      <a:pt x="639" y="737"/>
                    </a:lnTo>
                    <a:lnTo>
                      <a:pt x="639" y="739"/>
                    </a:lnTo>
                    <a:lnTo>
                      <a:pt x="639" y="739"/>
                    </a:lnTo>
                    <a:lnTo>
                      <a:pt x="637" y="740"/>
                    </a:lnTo>
                    <a:lnTo>
                      <a:pt x="633" y="742"/>
                    </a:lnTo>
                    <a:lnTo>
                      <a:pt x="632" y="744"/>
                    </a:lnTo>
                    <a:lnTo>
                      <a:pt x="626" y="744"/>
                    </a:lnTo>
                    <a:lnTo>
                      <a:pt x="621" y="744"/>
                    </a:lnTo>
                    <a:lnTo>
                      <a:pt x="619" y="744"/>
                    </a:lnTo>
                    <a:lnTo>
                      <a:pt x="619" y="742"/>
                    </a:lnTo>
                    <a:lnTo>
                      <a:pt x="618" y="742"/>
                    </a:lnTo>
                    <a:lnTo>
                      <a:pt x="618" y="742"/>
                    </a:lnTo>
                    <a:lnTo>
                      <a:pt x="614" y="740"/>
                    </a:lnTo>
                    <a:lnTo>
                      <a:pt x="602" y="725"/>
                    </a:lnTo>
                    <a:lnTo>
                      <a:pt x="591" y="709"/>
                    </a:lnTo>
                    <a:lnTo>
                      <a:pt x="583" y="691"/>
                    </a:lnTo>
                    <a:lnTo>
                      <a:pt x="591" y="691"/>
                    </a:lnTo>
                    <a:lnTo>
                      <a:pt x="595" y="693"/>
                    </a:lnTo>
                    <a:lnTo>
                      <a:pt x="598" y="693"/>
                    </a:lnTo>
                    <a:lnTo>
                      <a:pt x="602" y="693"/>
                    </a:lnTo>
                    <a:lnTo>
                      <a:pt x="605" y="691"/>
                    </a:lnTo>
                    <a:lnTo>
                      <a:pt x="591" y="686"/>
                    </a:lnTo>
                    <a:lnTo>
                      <a:pt x="583" y="678"/>
                    </a:lnTo>
                    <a:lnTo>
                      <a:pt x="576" y="667"/>
                    </a:lnTo>
                    <a:lnTo>
                      <a:pt x="570" y="655"/>
                    </a:lnTo>
                    <a:lnTo>
                      <a:pt x="567" y="643"/>
                    </a:lnTo>
                    <a:lnTo>
                      <a:pt x="562" y="632"/>
                    </a:lnTo>
                    <a:lnTo>
                      <a:pt x="555" y="623"/>
                    </a:lnTo>
                    <a:lnTo>
                      <a:pt x="544" y="618"/>
                    </a:lnTo>
                    <a:lnTo>
                      <a:pt x="548" y="595"/>
                    </a:lnTo>
                    <a:lnTo>
                      <a:pt x="536" y="582"/>
                    </a:lnTo>
                    <a:lnTo>
                      <a:pt x="525" y="566"/>
                    </a:lnTo>
                    <a:lnTo>
                      <a:pt x="516" y="550"/>
                    </a:lnTo>
                    <a:lnTo>
                      <a:pt x="504" y="534"/>
                    </a:lnTo>
                    <a:lnTo>
                      <a:pt x="490" y="522"/>
                    </a:lnTo>
                    <a:lnTo>
                      <a:pt x="471" y="513"/>
                    </a:lnTo>
                    <a:lnTo>
                      <a:pt x="448" y="508"/>
                    </a:lnTo>
                    <a:lnTo>
                      <a:pt x="429" y="499"/>
                    </a:lnTo>
                    <a:lnTo>
                      <a:pt x="415" y="487"/>
                    </a:lnTo>
                    <a:lnTo>
                      <a:pt x="399" y="473"/>
                    </a:lnTo>
                    <a:lnTo>
                      <a:pt x="384" y="465"/>
                    </a:lnTo>
                    <a:lnTo>
                      <a:pt x="352" y="465"/>
                    </a:lnTo>
                    <a:lnTo>
                      <a:pt x="342" y="459"/>
                    </a:lnTo>
                    <a:lnTo>
                      <a:pt x="333" y="452"/>
                    </a:lnTo>
                    <a:lnTo>
                      <a:pt x="323" y="447"/>
                    </a:lnTo>
                    <a:lnTo>
                      <a:pt x="307" y="445"/>
                    </a:lnTo>
                    <a:lnTo>
                      <a:pt x="307" y="468"/>
                    </a:lnTo>
                    <a:lnTo>
                      <a:pt x="289" y="477"/>
                    </a:lnTo>
                    <a:lnTo>
                      <a:pt x="274" y="486"/>
                    </a:lnTo>
                    <a:lnTo>
                      <a:pt x="253" y="491"/>
                    </a:lnTo>
                    <a:lnTo>
                      <a:pt x="258" y="475"/>
                    </a:lnTo>
                    <a:lnTo>
                      <a:pt x="265" y="459"/>
                    </a:lnTo>
                    <a:lnTo>
                      <a:pt x="275" y="445"/>
                    </a:lnTo>
                    <a:lnTo>
                      <a:pt x="284" y="430"/>
                    </a:lnTo>
                    <a:lnTo>
                      <a:pt x="275" y="430"/>
                    </a:lnTo>
                    <a:lnTo>
                      <a:pt x="275" y="433"/>
                    </a:lnTo>
                    <a:lnTo>
                      <a:pt x="262" y="444"/>
                    </a:lnTo>
                    <a:lnTo>
                      <a:pt x="251" y="458"/>
                    </a:lnTo>
                    <a:lnTo>
                      <a:pt x="244" y="473"/>
                    </a:lnTo>
                    <a:lnTo>
                      <a:pt x="239" y="489"/>
                    </a:lnTo>
                    <a:lnTo>
                      <a:pt x="232" y="506"/>
                    </a:lnTo>
                    <a:lnTo>
                      <a:pt x="221" y="522"/>
                    </a:lnTo>
                    <a:lnTo>
                      <a:pt x="214" y="529"/>
                    </a:lnTo>
                    <a:lnTo>
                      <a:pt x="200" y="540"/>
                    </a:lnTo>
                    <a:lnTo>
                      <a:pt x="183" y="550"/>
                    </a:lnTo>
                    <a:lnTo>
                      <a:pt x="162" y="562"/>
                    </a:lnTo>
                    <a:lnTo>
                      <a:pt x="141" y="576"/>
                    </a:lnTo>
                    <a:lnTo>
                      <a:pt x="120" y="589"/>
                    </a:lnTo>
                    <a:lnTo>
                      <a:pt x="99" y="599"/>
                    </a:lnTo>
                    <a:lnTo>
                      <a:pt x="83" y="606"/>
                    </a:lnTo>
                    <a:lnTo>
                      <a:pt x="73" y="609"/>
                    </a:lnTo>
                    <a:lnTo>
                      <a:pt x="73" y="606"/>
                    </a:lnTo>
                    <a:lnTo>
                      <a:pt x="77" y="606"/>
                    </a:lnTo>
                    <a:lnTo>
                      <a:pt x="89" y="594"/>
                    </a:lnTo>
                    <a:lnTo>
                      <a:pt x="104" y="583"/>
                    </a:lnTo>
                    <a:lnTo>
                      <a:pt x="122" y="573"/>
                    </a:lnTo>
                    <a:lnTo>
                      <a:pt x="139" y="562"/>
                    </a:lnTo>
                    <a:lnTo>
                      <a:pt x="155" y="550"/>
                    </a:lnTo>
                    <a:lnTo>
                      <a:pt x="167" y="536"/>
                    </a:lnTo>
                    <a:lnTo>
                      <a:pt x="176" y="520"/>
                    </a:lnTo>
                    <a:lnTo>
                      <a:pt x="179" y="499"/>
                    </a:lnTo>
                    <a:lnTo>
                      <a:pt x="166" y="503"/>
                    </a:lnTo>
                    <a:lnTo>
                      <a:pt x="157" y="506"/>
                    </a:lnTo>
                    <a:lnTo>
                      <a:pt x="145" y="510"/>
                    </a:lnTo>
                    <a:lnTo>
                      <a:pt x="145" y="506"/>
                    </a:lnTo>
                    <a:lnTo>
                      <a:pt x="145" y="503"/>
                    </a:lnTo>
                    <a:lnTo>
                      <a:pt x="145" y="503"/>
                    </a:lnTo>
                    <a:lnTo>
                      <a:pt x="143" y="501"/>
                    </a:lnTo>
                    <a:lnTo>
                      <a:pt x="143" y="501"/>
                    </a:lnTo>
                    <a:lnTo>
                      <a:pt x="141" y="501"/>
                    </a:lnTo>
                    <a:lnTo>
                      <a:pt x="138" y="499"/>
                    </a:lnTo>
                    <a:lnTo>
                      <a:pt x="136" y="501"/>
                    </a:lnTo>
                    <a:lnTo>
                      <a:pt x="134" y="503"/>
                    </a:lnTo>
                    <a:lnTo>
                      <a:pt x="132" y="505"/>
                    </a:lnTo>
                    <a:lnTo>
                      <a:pt x="131" y="505"/>
                    </a:lnTo>
                    <a:lnTo>
                      <a:pt x="127" y="506"/>
                    </a:lnTo>
                    <a:lnTo>
                      <a:pt x="122" y="506"/>
                    </a:lnTo>
                    <a:lnTo>
                      <a:pt x="120" y="496"/>
                    </a:lnTo>
                    <a:lnTo>
                      <a:pt x="115" y="482"/>
                    </a:lnTo>
                    <a:lnTo>
                      <a:pt x="111" y="472"/>
                    </a:lnTo>
                    <a:lnTo>
                      <a:pt x="108" y="475"/>
                    </a:lnTo>
                    <a:lnTo>
                      <a:pt x="106" y="477"/>
                    </a:lnTo>
                    <a:lnTo>
                      <a:pt x="104" y="477"/>
                    </a:lnTo>
                    <a:lnTo>
                      <a:pt x="101" y="477"/>
                    </a:lnTo>
                    <a:lnTo>
                      <a:pt x="99" y="475"/>
                    </a:lnTo>
                    <a:lnTo>
                      <a:pt x="82" y="463"/>
                    </a:lnTo>
                    <a:lnTo>
                      <a:pt x="68" y="445"/>
                    </a:lnTo>
                    <a:lnTo>
                      <a:pt x="57" y="426"/>
                    </a:lnTo>
                    <a:lnTo>
                      <a:pt x="63" y="416"/>
                    </a:lnTo>
                    <a:lnTo>
                      <a:pt x="68" y="403"/>
                    </a:lnTo>
                    <a:lnTo>
                      <a:pt x="73" y="393"/>
                    </a:lnTo>
                    <a:lnTo>
                      <a:pt x="80" y="384"/>
                    </a:lnTo>
                    <a:lnTo>
                      <a:pt x="92" y="377"/>
                    </a:lnTo>
                    <a:lnTo>
                      <a:pt x="103" y="374"/>
                    </a:lnTo>
                    <a:lnTo>
                      <a:pt x="113" y="369"/>
                    </a:lnTo>
                    <a:lnTo>
                      <a:pt x="120" y="362"/>
                    </a:lnTo>
                    <a:lnTo>
                      <a:pt x="125" y="351"/>
                    </a:lnTo>
                    <a:lnTo>
                      <a:pt x="125" y="334"/>
                    </a:lnTo>
                    <a:lnTo>
                      <a:pt x="127" y="332"/>
                    </a:lnTo>
                    <a:lnTo>
                      <a:pt x="129" y="332"/>
                    </a:lnTo>
                    <a:lnTo>
                      <a:pt x="129" y="330"/>
                    </a:lnTo>
                    <a:lnTo>
                      <a:pt x="129" y="328"/>
                    </a:lnTo>
                    <a:lnTo>
                      <a:pt x="131" y="327"/>
                    </a:lnTo>
                    <a:lnTo>
                      <a:pt x="115" y="327"/>
                    </a:lnTo>
                    <a:lnTo>
                      <a:pt x="111" y="330"/>
                    </a:lnTo>
                    <a:lnTo>
                      <a:pt x="110" y="332"/>
                    </a:lnTo>
                    <a:lnTo>
                      <a:pt x="108" y="334"/>
                    </a:lnTo>
                    <a:lnTo>
                      <a:pt x="104" y="335"/>
                    </a:lnTo>
                    <a:lnTo>
                      <a:pt x="101" y="337"/>
                    </a:lnTo>
                    <a:lnTo>
                      <a:pt x="96" y="337"/>
                    </a:lnTo>
                    <a:lnTo>
                      <a:pt x="85" y="334"/>
                    </a:lnTo>
                    <a:lnTo>
                      <a:pt x="70" y="328"/>
                    </a:lnTo>
                    <a:lnTo>
                      <a:pt x="52" y="325"/>
                    </a:lnTo>
                    <a:lnTo>
                      <a:pt x="38" y="318"/>
                    </a:lnTo>
                    <a:lnTo>
                      <a:pt x="35" y="292"/>
                    </a:lnTo>
                    <a:lnTo>
                      <a:pt x="42" y="292"/>
                    </a:lnTo>
                    <a:lnTo>
                      <a:pt x="45" y="290"/>
                    </a:lnTo>
                    <a:lnTo>
                      <a:pt x="50" y="288"/>
                    </a:lnTo>
                    <a:lnTo>
                      <a:pt x="54" y="287"/>
                    </a:lnTo>
                    <a:lnTo>
                      <a:pt x="57" y="287"/>
                    </a:lnTo>
                    <a:lnTo>
                      <a:pt x="61" y="283"/>
                    </a:lnTo>
                    <a:lnTo>
                      <a:pt x="64" y="280"/>
                    </a:lnTo>
                    <a:lnTo>
                      <a:pt x="63" y="278"/>
                    </a:lnTo>
                    <a:lnTo>
                      <a:pt x="63" y="278"/>
                    </a:lnTo>
                    <a:lnTo>
                      <a:pt x="63" y="276"/>
                    </a:lnTo>
                    <a:lnTo>
                      <a:pt x="63" y="276"/>
                    </a:lnTo>
                    <a:lnTo>
                      <a:pt x="61" y="273"/>
                    </a:lnTo>
                    <a:lnTo>
                      <a:pt x="77" y="273"/>
                    </a:lnTo>
                    <a:lnTo>
                      <a:pt x="78" y="271"/>
                    </a:lnTo>
                    <a:lnTo>
                      <a:pt x="80" y="271"/>
                    </a:lnTo>
                    <a:lnTo>
                      <a:pt x="82" y="269"/>
                    </a:lnTo>
                    <a:lnTo>
                      <a:pt x="83" y="269"/>
                    </a:lnTo>
                    <a:lnTo>
                      <a:pt x="87" y="269"/>
                    </a:lnTo>
                    <a:lnTo>
                      <a:pt x="92" y="274"/>
                    </a:lnTo>
                    <a:lnTo>
                      <a:pt x="97" y="278"/>
                    </a:lnTo>
                    <a:lnTo>
                      <a:pt x="103" y="283"/>
                    </a:lnTo>
                    <a:lnTo>
                      <a:pt x="106" y="288"/>
                    </a:lnTo>
                    <a:lnTo>
                      <a:pt x="118" y="283"/>
                    </a:lnTo>
                    <a:lnTo>
                      <a:pt x="118" y="276"/>
                    </a:lnTo>
                    <a:lnTo>
                      <a:pt x="115" y="271"/>
                    </a:lnTo>
                    <a:lnTo>
                      <a:pt x="113" y="266"/>
                    </a:lnTo>
                    <a:lnTo>
                      <a:pt x="111" y="260"/>
                    </a:lnTo>
                    <a:lnTo>
                      <a:pt x="110" y="255"/>
                    </a:lnTo>
                    <a:lnTo>
                      <a:pt x="106" y="250"/>
                    </a:lnTo>
                    <a:lnTo>
                      <a:pt x="94" y="236"/>
                    </a:lnTo>
                    <a:lnTo>
                      <a:pt x="80" y="225"/>
                    </a:lnTo>
                    <a:lnTo>
                      <a:pt x="64" y="215"/>
                    </a:lnTo>
                    <a:lnTo>
                      <a:pt x="50" y="205"/>
                    </a:lnTo>
                    <a:lnTo>
                      <a:pt x="42" y="189"/>
                    </a:lnTo>
                    <a:lnTo>
                      <a:pt x="45" y="184"/>
                    </a:lnTo>
                    <a:lnTo>
                      <a:pt x="47" y="178"/>
                    </a:lnTo>
                    <a:lnTo>
                      <a:pt x="49" y="173"/>
                    </a:lnTo>
                    <a:lnTo>
                      <a:pt x="70" y="175"/>
                    </a:lnTo>
                    <a:lnTo>
                      <a:pt x="90" y="173"/>
                    </a:lnTo>
                    <a:lnTo>
                      <a:pt x="106" y="164"/>
                    </a:lnTo>
                    <a:lnTo>
                      <a:pt x="111" y="152"/>
                    </a:lnTo>
                    <a:lnTo>
                      <a:pt x="115" y="140"/>
                    </a:lnTo>
                    <a:lnTo>
                      <a:pt x="118" y="129"/>
                    </a:lnTo>
                    <a:lnTo>
                      <a:pt x="131" y="119"/>
                    </a:lnTo>
                    <a:lnTo>
                      <a:pt x="148" y="110"/>
                    </a:lnTo>
                    <a:lnTo>
                      <a:pt x="167" y="105"/>
                    </a:lnTo>
                    <a:lnTo>
                      <a:pt x="183" y="98"/>
                    </a:lnTo>
                    <a:lnTo>
                      <a:pt x="199" y="88"/>
                    </a:lnTo>
                    <a:lnTo>
                      <a:pt x="204" y="91"/>
                    </a:lnTo>
                    <a:lnTo>
                      <a:pt x="207" y="93"/>
                    </a:lnTo>
                    <a:lnTo>
                      <a:pt x="207" y="96"/>
                    </a:lnTo>
                    <a:lnTo>
                      <a:pt x="209" y="98"/>
                    </a:lnTo>
                    <a:lnTo>
                      <a:pt x="209" y="102"/>
                    </a:lnTo>
                    <a:lnTo>
                      <a:pt x="211" y="103"/>
                    </a:lnTo>
                    <a:lnTo>
                      <a:pt x="214" y="107"/>
                    </a:lnTo>
                    <a:lnTo>
                      <a:pt x="218" y="110"/>
                    </a:lnTo>
                    <a:lnTo>
                      <a:pt x="223" y="110"/>
                    </a:lnTo>
                    <a:lnTo>
                      <a:pt x="227" y="110"/>
                    </a:lnTo>
                    <a:lnTo>
                      <a:pt x="230" y="109"/>
                    </a:lnTo>
                    <a:lnTo>
                      <a:pt x="234" y="107"/>
                    </a:lnTo>
                    <a:lnTo>
                      <a:pt x="237" y="107"/>
                    </a:lnTo>
                    <a:lnTo>
                      <a:pt x="241" y="107"/>
                    </a:lnTo>
                    <a:lnTo>
                      <a:pt x="244" y="109"/>
                    </a:lnTo>
                    <a:lnTo>
                      <a:pt x="248" y="112"/>
                    </a:lnTo>
                    <a:lnTo>
                      <a:pt x="253" y="117"/>
                    </a:lnTo>
                    <a:lnTo>
                      <a:pt x="256" y="121"/>
                    </a:lnTo>
                    <a:lnTo>
                      <a:pt x="260" y="124"/>
                    </a:lnTo>
                    <a:lnTo>
                      <a:pt x="265" y="126"/>
                    </a:lnTo>
                    <a:lnTo>
                      <a:pt x="270" y="128"/>
                    </a:lnTo>
                    <a:lnTo>
                      <a:pt x="275" y="126"/>
                    </a:lnTo>
                    <a:lnTo>
                      <a:pt x="279" y="126"/>
                    </a:lnTo>
                    <a:lnTo>
                      <a:pt x="282" y="124"/>
                    </a:lnTo>
                    <a:lnTo>
                      <a:pt x="288" y="122"/>
                    </a:lnTo>
                    <a:lnTo>
                      <a:pt x="291" y="122"/>
                    </a:lnTo>
                    <a:lnTo>
                      <a:pt x="302" y="126"/>
                    </a:lnTo>
                    <a:lnTo>
                      <a:pt x="317" y="131"/>
                    </a:lnTo>
                    <a:lnTo>
                      <a:pt x="331" y="138"/>
                    </a:lnTo>
                    <a:lnTo>
                      <a:pt x="345" y="142"/>
                    </a:lnTo>
                    <a:lnTo>
                      <a:pt x="375" y="138"/>
                    </a:lnTo>
                    <a:lnTo>
                      <a:pt x="394" y="147"/>
                    </a:lnTo>
                    <a:lnTo>
                      <a:pt x="412" y="159"/>
                    </a:lnTo>
                    <a:lnTo>
                      <a:pt x="429" y="170"/>
                    </a:lnTo>
                    <a:lnTo>
                      <a:pt x="448" y="180"/>
                    </a:lnTo>
                    <a:lnTo>
                      <a:pt x="471" y="184"/>
                    </a:lnTo>
                    <a:lnTo>
                      <a:pt x="471" y="177"/>
                    </a:lnTo>
                    <a:lnTo>
                      <a:pt x="466" y="171"/>
                    </a:lnTo>
                    <a:lnTo>
                      <a:pt x="461" y="164"/>
                    </a:lnTo>
                    <a:lnTo>
                      <a:pt x="455" y="157"/>
                    </a:lnTo>
                    <a:lnTo>
                      <a:pt x="452" y="149"/>
                    </a:lnTo>
                    <a:lnTo>
                      <a:pt x="473" y="147"/>
                    </a:lnTo>
                    <a:lnTo>
                      <a:pt x="487" y="143"/>
                    </a:lnTo>
                    <a:lnTo>
                      <a:pt x="499" y="136"/>
                    </a:lnTo>
                    <a:lnTo>
                      <a:pt x="509" y="129"/>
                    </a:lnTo>
                    <a:lnTo>
                      <a:pt x="520" y="121"/>
                    </a:lnTo>
                    <a:lnTo>
                      <a:pt x="532" y="115"/>
                    </a:lnTo>
                    <a:lnTo>
                      <a:pt x="548" y="112"/>
                    </a:lnTo>
                    <a:lnTo>
                      <a:pt x="551" y="114"/>
                    </a:lnTo>
                    <a:lnTo>
                      <a:pt x="557" y="115"/>
                    </a:lnTo>
                    <a:lnTo>
                      <a:pt x="560" y="117"/>
                    </a:lnTo>
                    <a:lnTo>
                      <a:pt x="563" y="119"/>
                    </a:lnTo>
                    <a:lnTo>
                      <a:pt x="557" y="119"/>
                    </a:lnTo>
                    <a:lnTo>
                      <a:pt x="539" y="133"/>
                    </a:lnTo>
                    <a:lnTo>
                      <a:pt x="520" y="145"/>
                    </a:lnTo>
                    <a:lnTo>
                      <a:pt x="499" y="154"/>
                    </a:lnTo>
                    <a:lnTo>
                      <a:pt x="499" y="161"/>
                    </a:lnTo>
                    <a:lnTo>
                      <a:pt x="518" y="164"/>
                    </a:lnTo>
                    <a:lnTo>
                      <a:pt x="527" y="154"/>
                    </a:lnTo>
                    <a:lnTo>
                      <a:pt x="536" y="149"/>
                    </a:lnTo>
                    <a:lnTo>
                      <a:pt x="548" y="147"/>
                    </a:lnTo>
                    <a:lnTo>
                      <a:pt x="560" y="147"/>
                    </a:lnTo>
                    <a:lnTo>
                      <a:pt x="576" y="145"/>
                    </a:lnTo>
                    <a:lnTo>
                      <a:pt x="577" y="140"/>
                    </a:lnTo>
                    <a:lnTo>
                      <a:pt x="579" y="135"/>
                    </a:lnTo>
                    <a:lnTo>
                      <a:pt x="583" y="129"/>
                    </a:lnTo>
                    <a:lnTo>
                      <a:pt x="586" y="126"/>
                    </a:lnTo>
                    <a:lnTo>
                      <a:pt x="591" y="138"/>
                    </a:lnTo>
                    <a:lnTo>
                      <a:pt x="597" y="147"/>
                    </a:lnTo>
                    <a:lnTo>
                      <a:pt x="605" y="154"/>
                    </a:lnTo>
                    <a:lnTo>
                      <a:pt x="618" y="157"/>
                    </a:lnTo>
                    <a:lnTo>
                      <a:pt x="621" y="154"/>
                    </a:lnTo>
                    <a:lnTo>
                      <a:pt x="623" y="152"/>
                    </a:lnTo>
                    <a:lnTo>
                      <a:pt x="626" y="150"/>
                    </a:lnTo>
                    <a:lnTo>
                      <a:pt x="628" y="149"/>
                    </a:lnTo>
                    <a:lnTo>
                      <a:pt x="632" y="149"/>
                    </a:lnTo>
                    <a:lnTo>
                      <a:pt x="633" y="149"/>
                    </a:lnTo>
                    <a:lnTo>
                      <a:pt x="637" y="154"/>
                    </a:lnTo>
                    <a:lnTo>
                      <a:pt x="639" y="157"/>
                    </a:lnTo>
                    <a:lnTo>
                      <a:pt x="640" y="161"/>
                    </a:lnTo>
                    <a:lnTo>
                      <a:pt x="646" y="159"/>
                    </a:lnTo>
                    <a:lnTo>
                      <a:pt x="651" y="156"/>
                    </a:lnTo>
                    <a:lnTo>
                      <a:pt x="654" y="152"/>
                    </a:lnTo>
                    <a:lnTo>
                      <a:pt x="659" y="150"/>
                    </a:lnTo>
                    <a:lnTo>
                      <a:pt x="663" y="149"/>
                    </a:lnTo>
                    <a:lnTo>
                      <a:pt x="682" y="154"/>
                    </a:lnTo>
                    <a:lnTo>
                      <a:pt x="698" y="166"/>
                    </a:lnTo>
                    <a:lnTo>
                      <a:pt x="714" y="178"/>
                    </a:lnTo>
                    <a:lnTo>
                      <a:pt x="729" y="189"/>
                    </a:lnTo>
                    <a:lnTo>
                      <a:pt x="735" y="189"/>
                    </a:lnTo>
                    <a:lnTo>
                      <a:pt x="740" y="189"/>
                    </a:lnTo>
                    <a:lnTo>
                      <a:pt x="743" y="187"/>
                    </a:lnTo>
                    <a:lnTo>
                      <a:pt x="749" y="185"/>
                    </a:lnTo>
                    <a:lnTo>
                      <a:pt x="752" y="184"/>
                    </a:lnTo>
                    <a:lnTo>
                      <a:pt x="755" y="184"/>
                    </a:lnTo>
                    <a:lnTo>
                      <a:pt x="759" y="187"/>
                    </a:lnTo>
                    <a:lnTo>
                      <a:pt x="762" y="191"/>
                    </a:lnTo>
                    <a:lnTo>
                      <a:pt x="766" y="196"/>
                    </a:lnTo>
                    <a:lnTo>
                      <a:pt x="769" y="203"/>
                    </a:lnTo>
                    <a:lnTo>
                      <a:pt x="771" y="206"/>
                    </a:lnTo>
                    <a:lnTo>
                      <a:pt x="768" y="208"/>
                    </a:lnTo>
                    <a:lnTo>
                      <a:pt x="764" y="210"/>
                    </a:lnTo>
                    <a:lnTo>
                      <a:pt x="764" y="210"/>
                    </a:lnTo>
                    <a:lnTo>
                      <a:pt x="762" y="211"/>
                    </a:lnTo>
                    <a:lnTo>
                      <a:pt x="762" y="213"/>
                    </a:lnTo>
                    <a:lnTo>
                      <a:pt x="761" y="215"/>
                    </a:lnTo>
                    <a:lnTo>
                      <a:pt x="759" y="218"/>
                    </a:lnTo>
                    <a:lnTo>
                      <a:pt x="771" y="218"/>
                    </a:lnTo>
                    <a:lnTo>
                      <a:pt x="787" y="220"/>
                    </a:lnTo>
                    <a:lnTo>
                      <a:pt x="803" y="220"/>
                    </a:lnTo>
                    <a:lnTo>
                      <a:pt x="817" y="220"/>
                    </a:lnTo>
                    <a:lnTo>
                      <a:pt x="825" y="222"/>
                    </a:lnTo>
                    <a:lnTo>
                      <a:pt x="834" y="232"/>
                    </a:lnTo>
                    <a:lnTo>
                      <a:pt x="843" y="243"/>
                    </a:lnTo>
                    <a:lnTo>
                      <a:pt x="851" y="253"/>
                    </a:lnTo>
                    <a:lnTo>
                      <a:pt x="851" y="218"/>
                    </a:lnTo>
                    <a:lnTo>
                      <a:pt x="860" y="218"/>
                    </a:lnTo>
                    <a:lnTo>
                      <a:pt x="867" y="218"/>
                    </a:lnTo>
                    <a:lnTo>
                      <a:pt x="872" y="217"/>
                    </a:lnTo>
                    <a:lnTo>
                      <a:pt x="879" y="215"/>
                    </a:lnTo>
                    <a:lnTo>
                      <a:pt x="879" y="211"/>
                    </a:lnTo>
                    <a:lnTo>
                      <a:pt x="848" y="211"/>
                    </a:lnTo>
                    <a:lnTo>
                      <a:pt x="846" y="206"/>
                    </a:lnTo>
                    <a:lnTo>
                      <a:pt x="845" y="205"/>
                    </a:lnTo>
                    <a:lnTo>
                      <a:pt x="843" y="201"/>
                    </a:lnTo>
                    <a:lnTo>
                      <a:pt x="841" y="198"/>
                    </a:lnTo>
                    <a:lnTo>
                      <a:pt x="841" y="192"/>
                    </a:lnTo>
                    <a:lnTo>
                      <a:pt x="845" y="192"/>
                    </a:lnTo>
                    <a:lnTo>
                      <a:pt x="845" y="189"/>
                    </a:lnTo>
                    <a:lnTo>
                      <a:pt x="890" y="184"/>
                    </a:lnTo>
                    <a:lnTo>
                      <a:pt x="890" y="196"/>
                    </a:lnTo>
                    <a:lnTo>
                      <a:pt x="895" y="199"/>
                    </a:lnTo>
                    <a:lnTo>
                      <a:pt x="899" y="205"/>
                    </a:lnTo>
                    <a:lnTo>
                      <a:pt x="902" y="208"/>
                    </a:lnTo>
                    <a:lnTo>
                      <a:pt x="906" y="215"/>
                    </a:lnTo>
                    <a:lnTo>
                      <a:pt x="925" y="215"/>
                    </a:lnTo>
                    <a:lnTo>
                      <a:pt x="937" y="218"/>
                    </a:lnTo>
                    <a:lnTo>
                      <a:pt x="949" y="220"/>
                    </a:lnTo>
                    <a:lnTo>
                      <a:pt x="961" y="222"/>
                    </a:lnTo>
                    <a:lnTo>
                      <a:pt x="979" y="222"/>
                    </a:lnTo>
                    <a:lnTo>
                      <a:pt x="981" y="220"/>
                    </a:lnTo>
                    <a:lnTo>
                      <a:pt x="982" y="218"/>
                    </a:lnTo>
                    <a:lnTo>
                      <a:pt x="984" y="217"/>
                    </a:lnTo>
                    <a:lnTo>
                      <a:pt x="986" y="215"/>
                    </a:lnTo>
                    <a:lnTo>
                      <a:pt x="986" y="203"/>
                    </a:lnTo>
                    <a:lnTo>
                      <a:pt x="1009" y="203"/>
                    </a:lnTo>
                    <a:lnTo>
                      <a:pt x="1016" y="218"/>
                    </a:lnTo>
                    <a:lnTo>
                      <a:pt x="1024" y="234"/>
                    </a:lnTo>
                    <a:lnTo>
                      <a:pt x="1026" y="227"/>
                    </a:lnTo>
                    <a:lnTo>
                      <a:pt x="1026" y="224"/>
                    </a:lnTo>
                    <a:lnTo>
                      <a:pt x="1028" y="218"/>
                    </a:lnTo>
                    <a:lnTo>
                      <a:pt x="1028" y="215"/>
                    </a:lnTo>
                    <a:lnTo>
                      <a:pt x="1040" y="215"/>
                    </a:lnTo>
                    <a:lnTo>
                      <a:pt x="1040" y="201"/>
                    </a:lnTo>
                    <a:lnTo>
                      <a:pt x="1040" y="185"/>
                    </a:lnTo>
                    <a:lnTo>
                      <a:pt x="1042" y="171"/>
                    </a:lnTo>
                    <a:lnTo>
                      <a:pt x="1040" y="164"/>
                    </a:lnTo>
                    <a:lnTo>
                      <a:pt x="1028" y="150"/>
                    </a:lnTo>
                    <a:lnTo>
                      <a:pt x="1019" y="135"/>
                    </a:lnTo>
                    <a:lnTo>
                      <a:pt x="1017" y="117"/>
                    </a:lnTo>
                    <a:lnTo>
                      <a:pt x="1021" y="100"/>
                    </a:lnTo>
                    <a:lnTo>
                      <a:pt x="1033" y="81"/>
                    </a:lnTo>
                    <a:lnTo>
                      <a:pt x="1042" y="77"/>
                    </a:lnTo>
                    <a:lnTo>
                      <a:pt x="1052" y="74"/>
                    </a:lnTo>
                    <a:lnTo>
                      <a:pt x="1063" y="72"/>
                    </a:lnTo>
                    <a:close/>
                    <a:moveTo>
                      <a:pt x="851" y="23"/>
                    </a:moveTo>
                    <a:lnTo>
                      <a:pt x="872" y="37"/>
                    </a:lnTo>
                    <a:lnTo>
                      <a:pt x="885" y="54"/>
                    </a:lnTo>
                    <a:lnTo>
                      <a:pt x="892" y="75"/>
                    </a:lnTo>
                    <a:lnTo>
                      <a:pt x="897" y="102"/>
                    </a:lnTo>
                    <a:lnTo>
                      <a:pt x="902" y="129"/>
                    </a:lnTo>
                    <a:lnTo>
                      <a:pt x="918" y="131"/>
                    </a:lnTo>
                    <a:lnTo>
                      <a:pt x="928" y="133"/>
                    </a:lnTo>
                    <a:lnTo>
                      <a:pt x="937" y="140"/>
                    </a:lnTo>
                    <a:lnTo>
                      <a:pt x="942" y="149"/>
                    </a:lnTo>
                    <a:lnTo>
                      <a:pt x="944" y="164"/>
                    </a:lnTo>
                    <a:lnTo>
                      <a:pt x="941" y="164"/>
                    </a:lnTo>
                    <a:lnTo>
                      <a:pt x="939" y="163"/>
                    </a:lnTo>
                    <a:lnTo>
                      <a:pt x="937" y="161"/>
                    </a:lnTo>
                    <a:lnTo>
                      <a:pt x="935" y="159"/>
                    </a:lnTo>
                    <a:lnTo>
                      <a:pt x="932" y="157"/>
                    </a:lnTo>
                    <a:lnTo>
                      <a:pt x="932" y="164"/>
                    </a:lnTo>
                    <a:lnTo>
                      <a:pt x="935" y="168"/>
                    </a:lnTo>
                    <a:lnTo>
                      <a:pt x="937" y="170"/>
                    </a:lnTo>
                    <a:lnTo>
                      <a:pt x="939" y="170"/>
                    </a:lnTo>
                    <a:lnTo>
                      <a:pt x="939" y="173"/>
                    </a:lnTo>
                    <a:lnTo>
                      <a:pt x="939" y="175"/>
                    </a:lnTo>
                    <a:lnTo>
                      <a:pt x="941" y="180"/>
                    </a:lnTo>
                    <a:lnTo>
                      <a:pt x="932" y="182"/>
                    </a:lnTo>
                    <a:lnTo>
                      <a:pt x="923" y="184"/>
                    </a:lnTo>
                    <a:lnTo>
                      <a:pt x="913" y="184"/>
                    </a:lnTo>
                    <a:lnTo>
                      <a:pt x="895" y="177"/>
                    </a:lnTo>
                    <a:lnTo>
                      <a:pt x="878" y="175"/>
                    </a:lnTo>
                    <a:lnTo>
                      <a:pt x="858" y="178"/>
                    </a:lnTo>
                    <a:lnTo>
                      <a:pt x="839" y="184"/>
                    </a:lnTo>
                    <a:lnTo>
                      <a:pt x="820" y="187"/>
                    </a:lnTo>
                    <a:lnTo>
                      <a:pt x="799" y="187"/>
                    </a:lnTo>
                    <a:lnTo>
                      <a:pt x="775" y="180"/>
                    </a:lnTo>
                    <a:lnTo>
                      <a:pt x="762" y="177"/>
                    </a:lnTo>
                    <a:lnTo>
                      <a:pt x="752" y="175"/>
                    </a:lnTo>
                    <a:lnTo>
                      <a:pt x="743" y="173"/>
                    </a:lnTo>
                    <a:lnTo>
                      <a:pt x="735" y="168"/>
                    </a:lnTo>
                    <a:lnTo>
                      <a:pt x="729" y="157"/>
                    </a:lnTo>
                    <a:lnTo>
                      <a:pt x="733" y="157"/>
                    </a:lnTo>
                    <a:lnTo>
                      <a:pt x="742" y="149"/>
                    </a:lnTo>
                    <a:lnTo>
                      <a:pt x="755" y="145"/>
                    </a:lnTo>
                    <a:lnTo>
                      <a:pt x="771" y="143"/>
                    </a:lnTo>
                    <a:lnTo>
                      <a:pt x="787" y="142"/>
                    </a:lnTo>
                    <a:lnTo>
                      <a:pt x="787" y="138"/>
                    </a:lnTo>
                    <a:lnTo>
                      <a:pt x="780" y="133"/>
                    </a:lnTo>
                    <a:lnTo>
                      <a:pt x="775" y="129"/>
                    </a:lnTo>
                    <a:lnTo>
                      <a:pt x="768" y="128"/>
                    </a:lnTo>
                    <a:lnTo>
                      <a:pt x="755" y="126"/>
                    </a:lnTo>
                    <a:lnTo>
                      <a:pt x="749" y="126"/>
                    </a:lnTo>
                    <a:lnTo>
                      <a:pt x="736" y="126"/>
                    </a:lnTo>
                    <a:lnTo>
                      <a:pt x="721" y="126"/>
                    </a:lnTo>
                    <a:lnTo>
                      <a:pt x="719" y="115"/>
                    </a:lnTo>
                    <a:lnTo>
                      <a:pt x="714" y="105"/>
                    </a:lnTo>
                    <a:lnTo>
                      <a:pt x="710" y="96"/>
                    </a:lnTo>
                    <a:lnTo>
                      <a:pt x="707" y="86"/>
                    </a:lnTo>
                    <a:lnTo>
                      <a:pt x="707" y="68"/>
                    </a:lnTo>
                    <a:lnTo>
                      <a:pt x="714" y="58"/>
                    </a:lnTo>
                    <a:lnTo>
                      <a:pt x="721" y="46"/>
                    </a:lnTo>
                    <a:lnTo>
                      <a:pt x="729" y="35"/>
                    </a:lnTo>
                    <a:lnTo>
                      <a:pt x="740" y="28"/>
                    </a:lnTo>
                    <a:lnTo>
                      <a:pt x="752" y="30"/>
                    </a:lnTo>
                    <a:lnTo>
                      <a:pt x="755" y="30"/>
                    </a:lnTo>
                    <a:lnTo>
                      <a:pt x="755" y="33"/>
                    </a:lnTo>
                    <a:lnTo>
                      <a:pt x="755" y="35"/>
                    </a:lnTo>
                    <a:lnTo>
                      <a:pt x="754" y="35"/>
                    </a:lnTo>
                    <a:lnTo>
                      <a:pt x="754" y="37"/>
                    </a:lnTo>
                    <a:lnTo>
                      <a:pt x="754" y="37"/>
                    </a:lnTo>
                    <a:lnTo>
                      <a:pt x="755" y="39"/>
                    </a:lnTo>
                    <a:lnTo>
                      <a:pt x="755" y="42"/>
                    </a:lnTo>
                    <a:lnTo>
                      <a:pt x="764" y="42"/>
                    </a:lnTo>
                    <a:lnTo>
                      <a:pt x="776" y="42"/>
                    </a:lnTo>
                    <a:lnTo>
                      <a:pt x="787" y="42"/>
                    </a:lnTo>
                    <a:lnTo>
                      <a:pt x="794" y="42"/>
                    </a:lnTo>
                    <a:lnTo>
                      <a:pt x="797" y="44"/>
                    </a:lnTo>
                    <a:lnTo>
                      <a:pt x="799" y="46"/>
                    </a:lnTo>
                    <a:lnTo>
                      <a:pt x="801" y="49"/>
                    </a:lnTo>
                    <a:lnTo>
                      <a:pt x="803" y="53"/>
                    </a:lnTo>
                    <a:lnTo>
                      <a:pt x="806" y="54"/>
                    </a:lnTo>
                    <a:lnTo>
                      <a:pt x="810" y="58"/>
                    </a:lnTo>
                    <a:lnTo>
                      <a:pt x="811" y="53"/>
                    </a:lnTo>
                    <a:lnTo>
                      <a:pt x="813" y="51"/>
                    </a:lnTo>
                    <a:lnTo>
                      <a:pt x="817" y="49"/>
                    </a:lnTo>
                    <a:lnTo>
                      <a:pt x="818" y="47"/>
                    </a:lnTo>
                    <a:lnTo>
                      <a:pt x="824" y="47"/>
                    </a:lnTo>
                    <a:lnTo>
                      <a:pt x="829" y="46"/>
                    </a:lnTo>
                    <a:lnTo>
                      <a:pt x="836" y="60"/>
                    </a:lnTo>
                    <a:lnTo>
                      <a:pt x="843" y="70"/>
                    </a:lnTo>
                    <a:lnTo>
                      <a:pt x="848" y="77"/>
                    </a:lnTo>
                    <a:lnTo>
                      <a:pt x="850" y="72"/>
                    </a:lnTo>
                    <a:lnTo>
                      <a:pt x="851" y="67"/>
                    </a:lnTo>
                    <a:lnTo>
                      <a:pt x="851" y="61"/>
                    </a:lnTo>
                    <a:lnTo>
                      <a:pt x="851" y="54"/>
                    </a:lnTo>
                    <a:lnTo>
                      <a:pt x="845" y="44"/>
                    </a:lnTo>
                    <a:lnTo>
                      <a:pt x="846" y="33"/>
                    </a:lnTo>
                    <a:lnTo>
                      <a:pt x="851" y="23"/>
                    </a:lnTo>
                    <a:close/>
                    <a:moveTo>
                      <a:pt x="871" y="7"/>
                    </a:moveTo>
                    <a:lnTo>
                      <a:pt x="879" y="7"/>
                    </a:lnTo>
                    <a:lnTo>
                      <a:pt x="886" y="9"/>
                    </a:lnTo>
                    <a:lnTo>
                      <a:pt x="893" y="11"/>
                    </a:lnTo>
                    <a:lnTo>
                      <a:pt x="899" y="14"/>
                    </a:lnTo>
                    <a:lnTo>
                      <a:pt x="900" y="19"/>
                    </a:lnTo>
                    <a:lnTo>
                      <a:pt x="900" y="23"/>
                    </a:lnTo>
                    <a:lnTo>
                      <a:pt x="902" y="28"/>
                    </a:lnTo>
                    <a:lnTo>
                      <a:pt x="902" y="35"/>
                    </a:lnTo>
                    <a:lnTo>
                      <a:pt x="897" y="35"/>
                    </a:lnTo>
                    <a:lnTo>
                      <a:pt x="893" y="37"/>
                    </a:lnTo>
                    <a:lnTo>
                      <a:pt x="888" y="37"/>
                    </a:lnTo>
                    <a:lnTo>
                      <a:pt x="883" y="39"/>
                    </a:lnTo>
                    <a:lnTo>
                      <a:pt x="874" y="30"/>
                    </a:lnTo>
                    <a:lnTo>
                      <a:pt x="864" y="23"/>
                    </a:lnTo>
                    <a:lnTo>
                      <a:pt x="871" y="7"/>
                    </a:lnTo>
                    <a:close/>
                    <a:moveTo>
                      <a:pt x="4266" y="0"/>
                    </a:moveTo>
                    <a:lnTo>
                      <a:pt x="4285" y="0"/>
                    </a:lnTo>
                    <a:lnTo>
                      <a:pt x="4301" y="4"/>
                    </a:lnTo>
                    <a:lnTo>
                      <a:pt x="4316" y="7"/>
                    </a:lnTo>
                    <a:lnTo>
                      <a:pt x="4320" y="23"/>
                    </a:lnTo>
                    <a:lnTo>
                      <a:pt x="4269" y="23"/>
                    </a:lnTo>
                    <a:lnTo>
                      <a:pt x="4267" y="18"/>
                    </a:lnTo>
                    <a:lnTo>
                      <a:pt x="4267" y="13"/>
                    </a:lnTo>
                    <a:lnTo>
                      <a:pt x="4266" y="7"/>
                    </a:lnTo>
                    <a:lnTo>
                      <a:pt x="426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31E40EB5-0C42-FE69-3050-B350B6400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5438" y="1790700"/>
                <a:ext cx="6908800" cy="3509963"/>
              </a:xfrm>
              <a:custGeom>
                <a:avLst/>
                <a:gdLst>
                  <a:gd name="T0" fmla="*/ 660 w 4352"/>
                  <a:gd name="T1" fmla="*/ 268 h 2211"/>
                  <a:gd name="T2" fmla="*/ 761 w 4352"/>
                  <a:gd name="T3" fmla="*/ 293 h 2211"/>
                  <a:gd name="T4" fmla="*/ 891 w 4352"/>
                  <a:gd name="T5" fmla="*/ 513 h 2211"/>
                  <a:gd name="T6" fmla="*/ 763 w 4352"/>
                  <a:gd name="T7" fmla="*/ 572 h 2211"/>
                  <a:gd name="T8" fmla="*/ 541 w 4352"/>
                  <a:gd name="T9" fmla="*/ 326 h 2211"/>
                  <a:gd name="T10" fmla="*/ 381 w 4352"/>
                  <a:gd name="T11" fmla="*/ 211 h 2211"/>
                  <a:gd name="T12" fmla="*/ 442 w 4352"/>
                  <a:gd name="T13" fmla="*/ 265 h 2211"/>
                  <a:gd name="T14" fmla="*/ 20 w 4352"/>
                  <a:gd name="T15" fmla="*/ 288 h 2211"/>
                  <a:gd name="T16" fmla="*/ 452 w 4352"/>
                  <a:gd name="T17" fmla="*/ 157 h 2211"/>
                  <a:gd name="T18" fmla="*/ 3751 w 4352"/>
                  <a:gd name="T19" fmla="*/ 141 h 2211"/>
                  <a:gd name="T20" fmla="*/ 320 w 4352"/>
                  <a:gd name="T21" fmla="*/ 123 h 2211"/>
                  <a:gd name="T22" fmla="*/ 299 w 4352"/>
                  <a:gd name="T23" fmla="*/ 143 h 2211"/>
                  <a:gd name="T24" fmla="*/ 163 w 4352"/>
                  <a:gd name="T25" fmla="*/ 127 h 2211"/>
                  <a:gd name="T26" fmla="*/ 140 w 4352"/>
                  <a:gd name="T27" fmla="*/ 101 h 2211"/>
                  <a:gd name="T28" fmla="*/ 3675 w 4352"/>
                  <a:gd name="T29" fmla="*/ 153 h 2211"/>
                  <a:gd name="T30" fmla="*/ 639 w 4352"/>
                  <a:gd name="T31" fmla="*/ 162 h 2211"/>
                  <a:gd name="T32" fmla="*/ 508 w 4352"/>
                  <a:gd name="T33" fmla="*/ 150 h 2211"/>
                  <a:gd name="T34" fmla="*/ 404 w 4352"/>
                  <a:gd name="T35" fmla="*/ 89 h 2211"/>
                  <a:gd name="T36" fmla="*/ 180 w 4352"/>
                  <a:gd name="T37" fmla="*/ 82 h 2211"/>
                  <a:gd name="T38" fmla="*/ 2683 w 4352"/>
                  <a:gd name="T39" fmla="*/ 75 h 2211"/>
                  <a:gd name="T40" fmla="*/ 2475 w 4352"/>
                  <a:gd name="T41" fmla="*/ 199 h 2211"/>
                  <a:gd name="T42" fmla="*/ 407 w 4352"/>
                  <a:gd name="T43" fmla="*/ 52 h 2211"/>
                  <a:gd name="T44" fmla="*/ 3303 w 4352"/>
                  <a:gd name="T45" fmla="*/ 117 h 2211"/>
                  <a:gd name="T46" fmla="*/ 3357 w 4352"/>
                  <a:gd name="T47" fmla="*/ 195 h 2211"/>
                  <a:gd name="T48" fmla="*/ 3540 w 4352"/>
                  <a:gd name="T49" fmla="*/ 305 h 2211"/>
                  <a:gd name="T50" fmla="*/ 3767 w 4352"/>
                  <a:gd name="T51" fmla="*/ 261 h 2211"/>
                  <a:gd name="T52" fmla="*/ 4073 w 4352"/>
                  <a:gd name="T53" fmla="*/ 364 h 2211"/>
                  <a:gd name="T54" fmla="*/ 4312 w 4352"/>
                  <a:gd name="T55" fmla="*/ 511 h 2211"/>
                  <a:gd name="T56" fmla="*/ 4193 w 4352"/>
                  <a:gd name="T57" fmla="*/ 539 h 2211"/>
                  <a:gd name="T58" fmla="*/ 4015 w 4352"/>
                  <a:gd name="T59" fmla="*/ 677 h 2211"/>
                  <a:gd name="T60" fmla="*/ 3874 w 4352"/>
                  <a:gd name="T61" fmla="*/ 780 h 2211"/>
                  <a:gd name="T62" fmla="*/ 3928 w 4352"/>
                  <a:gd name="T63" fmla="*/ 640 h 2211"/>
                  <a:gd name="T64" fmla="*/ 3622 w 4352"/>
                  <a:gd name="T65" fmla="*/ 768 h 2211"/>
                  <a:gd name="T66" fmla="*/ 3591 w 4352"/>
                  <a:gd name="T67" fmla="*/ 1045 h 2211"/>
                  <a:gd name="T68" fmla="*/ 3456 w 4352"/>
                  <a:gd name="T69" fmla="*/ 1122 h 2211"/>
                  <a:gd name="T70" fmla="*/ 3402 w 4352"/>
                  <a:gd name="T71" fmla="*/ 1218 h 2211"/>
                  <a:gd name="T72" fmla="*/ 3245 w 4352"/>
                  <a:gd name="T73" fmla="*/ 1413 h 2211"/>
                  <a:gd name="T74" fmla="*/ 3168 w 4352"/>
                  <a:gd name="T75" fmla="*/ 1686 h 2211"/>
                  <a:gd name="T76" fmla="*/ 2987 w 4352"/>
                  <a:gd name="T77" fmla="*/ 1387 h 2211"/>
                  <a:gd name="T78" fmla="*/ 2720 w 4352"/>
                  <a:gd name="T79" fmla="*/ 1406 h 2211"/>
                  <a:gd name="T80" fmla="*/ 2434 w 4352"/>
                  <a:gd name="T81" fmla="*/ 1335 h 2211"/>
                  <a:gd name="T82" fmla="*/ 2339 w 4352"/>
                  <a:gd name="T83" fmla="*/ 1523 h 2211"/>
                  <a:gd name="T84" fmla="*/ 2231 w 4352"/>
                  <a:gd name="T85" fmla="*/ 1378 h 2211"/>
                  <a:gd name="T86" fmla="*/ 2310 w 4352"/>
                  <a:gd name="T87" fmla="*/ 1714 h 2211"/>
                  <a:gd name="T88" fmla="*/ 2001 w 4352"/>
                  <a:gd name="T89" fmla="*/ 2208 h 2211"/>
                  <a:gd name="T90" fmla="*/ 1920 w 4352"/>
                  <a:gd name="T91" fmla="*/ 1862 h 2211"/>
                  <a:gd name="T92" fmla="*/ 1625 w 4352"/>
                  <a:gd name="T93" fmla="*/ 1644 h 2211"/>
                  <a:gd name="T94" fmla="*/ 1636 w 4352"/>
                  <a:gd name="T95" fmla="*/ 1195 h 2211"/>
                  <a:gd name="T96" fmla="*/ 1709 w 4352"/>
                  <a:gd name="T97" fmla="*/ 1028 h 2211"/>
                  <a:gd name="T98" fmla="*/ 1793 w 4352"/>
                  <a:gd name="T99" fmla="*/ 865 h 2211"/>
                  <a:gd name="T100" fmla="*/ 1973 w 4352"/>
                  <a:gd name="T101" fmla="*/ 801 h 2211"/>
                  <a:gd name="T102" fmla="*/ 2118 w 4352"/>
                  <a:gd name="T103" fmla="*/ 659 h 2211"/>
                  <a:gd name="T104" fmla="*/ 1997 w 4352"/>
                  <a:gd name="T105" fmla="*/ 686 h 2211"/>
                  <a:gd name="T106" fmla="*/ 1831 w 4352"/>
                  <a:gd name="T107" fmla="*/ 577 h 2211"/>
                  <a:gd name="T108" fmla="*/ 2041 w 4352"/>
                  <a:gd name="T109" fmla="*/ 342 h 2211"/>
                  <a:gd name="T110" fmla="*/ 2259 w 4352"/>
                  <a:gd name="T111" fmla="*/ 391 h 2211"/>
                  <a:gd name="T112" fmla="*/ 2278 w 4352"/>
                  <a:gd name="T113" fmla="*/ 499 h 2211"/>
                  <a:gd name="T114" fmla="*/ 2439 w 4352"/>
                  <a:gd name="T115" fmla="*/ 387 h 2211"/>
                  <a:gd name="T116" fmla="*/ 2566 w 4352"/>
                  <a:gd name="T117" fmla="*/ 382 h 2211"/>
                  <a:gd name="T118" fmla="*/ 2667 w 4352"/>
                  <a:gd name="T119" fmla="*/ 261 h 2211"/>
                  <a:gd name="T120" fmla="*/ 2737 w 4352"/>
                  <a:gd name="T121" fmla="*/ 467 h 2211"/>
                  <a:gd name="T122" fmla="*/ 2861 w 4352"/>
                  <a:gd name="T123" fmla="*/ 275 h 2211"/>
                  <a:gd name="T124" fmla="*/ 3161 w 4352"/>
                  <a:gd name="T125" fmla="*/ 17 h 2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52" h="2211">
                    <a:moveTo>
                      <a:pt x="2697" y="200"/>
                    </a:moveTo>
                    <a:lnTo>
                      <a:pt x="2708" y="204"/>
                    </a:lnTo>
                    <a:lnTo>
                      <a:pt x="2708" y="211"/>
                    </a:lnTo>
                    <a:lnTo>
                      <a:pt x="2704" y="211"/>
                    </a:lnTo>
                    <a:lnTo>
                      <a:pt x="2702" y="213"/>
                    </a:lnTo>
                    <a:lnTo>
                      <a:pt x="2701" y="214"/>
                    </a:lnTo>
                    <a:lnTo>
                      <a:pt x="2699" y="214"/>
                    </a:lnTo>
                    <a:lnTo>
                      <a:pt x="2697" y="214"/>
                    </a:lnTo>
                    <a:lnTo>
                      <a:pt x="2694" y="214"/>
                    </a:lnTo>
                    <a:lnTo>
                      <a:pt x="2694" y="209"/>
                    </a:lnTo>
                    <a:lnTo>
                      <a:pt x="2694" y="206"/>
                    </a:lnTo>
                    <a:lnTo>
                      <a:pt x="2695" y="204"/>
                    </a:lnTo>
                    <a:lnTo>
                      <a:pt x="2697" y="200"/>
                    </a:lnTo>
                    <a:close/>
                    <a:moveTo>
                      <a:pt x="562" y="192"/>
                    </a:moveTo>
                    <a:lnTo>
                      <a:pt x="562" y="195"/>
                    </a:lnTo>
                    <a:lnTo>
                      <a:pt x="566" y="195"/>
                    </a:lnTo>
                    <a:lnTo>
                      <a:pt x="564" y="213"/>
                    </a:lnTo>
                    <a:lnTo>
                      <a:pt x="566" y="228"/>
                    </a:lnTo>
                    <a:lnTo>
                      <a:pt x="573" y="242"/>
                    </a:lnTo>
                    <a:lnTo>
                      <a:pt x="576" y="244"/>
                    </a:lnTo>
                    <a:lnTo>
                      <a:pt x="580" y="244"/>
                    </a:lnTo>
                    <a:lnTo>
                      <a:pt x="583" y="246"/>
                    </a:lnTo>
                    <a:lnTo>
                      <a:pt x="589" y="246"/>
                    </a:lnTo>
                    <a:lnTo>
                      <a:pt x="589" y="204"/>
                    </a:lnTo>
                    <a:lnTo>
                      <a:pt x="615" y="204"/>
                    </a:lnTo>
                    <a:lnTo>
                      <a:pt x="620" y="216"/>
                    </a:lnTo>
                    <a:lnTo>
                      <a:pt x="627" y="228"/>
                    </a:lnTo>
                    <a:lnTo>
                      <a:pt x="634" y="239"/>
                    </a:lnTo>
                    <a:lnTo>
                      <a:pt x="646" y="242"/>
                    </a:lnTo>
                    <a:lnTo>
                      <a:pt x="646" y="247"/>
                    </a:lnTo>
                    <a:lnTo>
                      <a:pt x="648" y="258"/>
                    </a:lnTo>
                    <a:lnTo>
                      <a:pt x="650" y="270"/>
                    </a:lnTo>
                    <a:lnTo>
                      <a:pt x="650" y="277"/>
                    </a:lnTo>
                    <a:lnTo>
                      <a:pt x="653" y="275"/>
                    </a:lnTo>
                    <a:lnTo>
                      <a:pt x="655" y="275"/>
                    </a:lnTo>
                    <a:lnTo>
                      <a:pt x="655" y="275"/>
                    </a:lnTo>
                    <a:lnTo>
                      <a:pt x="657" y="274"/>
                    </a:lnTo>
                    <a:lnTo>
                      <a:pt x="658" y="272"/>
                    </a:lnTo>
                    <a:lnTo>
                      <a:pt x="660" y="268"/>
                    </a:lnTo>
                    <a:lnTo>
                      <a:pt x="662" y="263"/>
                    </a:lnTo>
                    <a:lnTo>
                      <a:pt x="664" y="258"/>
                    </a:lnTo>
                    <a:lnTo>
                      <a:pt x="665" y="254"/>
                    </a:lnTo>
                    <a:lnTo>
                      <a:pt x="669" y="251"/>
                    </a:lnTo>
                    <a:lnTo>
                      <a:pt x="672" y="249"/>
                    </a:lnTo>
                    <a:lnTo>
                      <a:pt x="678" y="247"/>
                    </a:lnTo>
                    <a:lnTo>
                      <a:pt x="681" y="244"/>
                    </a:lnTo>
                    <a:lnTo>
                      <a:pt x="685" y="242"/>
                    </a:lnTo>
                    <a:lnTo>
                      <a:pt x="681" y="242"/>
                    </a:lnTo>
                    <a:lnTo>
                      <a:pt x="681" y="239"/>
                    </a:lnTo>
                    <a:lnTo>
                      <a:pt x="672" y="242"/>
                    </a:lnTo>
                    <a:lnTo>
                      <a:pt x="667" y="246"/>
                    </a:lnTo>
                    <a:lnTo>
                      <a:pt x="660" y="251"/>
                    </a:lnTo>
                    <a:lnTo>
                      <a:pt x="650" y="254"/>
                    </a:lnTo>
                    <a:lnTo>
                      <a:pt x="648" y="239"/>
                    </a:lnTo>
                    <a:lnTo>
                      <a:pt x="646" y="228"/>
                    </a:lnTo>
                    <a:lnTo>
                      <a:pt x="643" y="219"/>
                    </a:lnTo>
                    <a:lnTo>
                      <a:pt x="639" y="207"/>
                    </a:lnTo>
                    <a:lnTo>
                      <a:pt x="643" y="206"/>
                    </a:lnTo>
                    <a:lnTo>
                      <a:pt x="644" y="206"/>
                    </a:lnTo>
                    <a:lnTo>
                      <a:pt x="648" y="204"/>
                    </a:lnTo>
                    <a:lnTo>
                      <a:pt x="653" y="204"/>
                    </a:lnTo>
                    <a:lnTo>
                      <a:pt x="658" y="207"/>
                    </a:lnTo>
                    <a:lnTo>
                      <a:pt x="662" y="209"/>
                    </a:lnTo>
                    <a:lnTo>
                      <a:pt x="667" y="211"/>
                    </a:lnTo>
                    <a:lnTo>
                      <a:pt x="672" y="213"/>
                    </a:lnTo>
                    <a:lnTo>
                      <a:pt x="678" y="214"/>
                    </a:lnTo>
                    <a:lnTo>
                      <a:pt x="685" y="226"/>
                    </a:lnTo>
                    <a:lnTo>
                      <a:pt x="692" y="240"/>
                    </a:lnTo>
                    <a:lnTo>
                      <a:pt x="697" y="253"/>
                    </a:lnTo>
                    <a:lnTo>
                      <a:pt x="704" y="261"/>
                    </a:lnTo>
                    <a:lnTo>
                      <a:pt x="707" y="263"/>
                    </a:lnTo>
                    <a:lnTo>
                      <a:pt x="713" y="263"/>
                    </a:lnTo>
                    <a:lnTo>
                      <a:pt x="718" y="263"/>
                    </a:lnTo>
                    <a:lnTo>
                      <a:pt x="723" y="263"/>
                    </a:lnTo>
                    <a:lnTo>
                      <a:pt x="726" y="263"/>
                    </a:lnTo>
                    <a:lnTo>
                      <a:pt x="730" y="265"/>
                    </a:lnTo>
                    <a:lnTo>
                      <a:pt x="747" y="277"/>
                    </a:lnTo>
                    <a:lnTo>
                      <a:pt x="761" y="293"/>
                    </a:lnTo>
                    <a:lnTo>
                      <a:pt x="777" y="307"/>
                    </a:lnTo>
                    <a:lnTo>
                      <a:pt x="777" y="319"/>
                    </a:lnTo>
                    <a:lnTo>
                      <a:pt x="791" y="324"/>
                    </a:lnTo>
                    <a:lnTo>
                      <a:pt x="803" y="331"/>
                    </a:lnTo>
                    <a:lnTo>
                      <a:pt x="810" y="342"/>
                    </a:lnTo>
                    <a:lnTo>
                      <a:pt x="819" y="354"/>
                    </a:lnTo>
                    <a:lnTo>
                      <a:pt x="826" y="366"/>
                    </a:lnTo>
                    <a:lnTo>
                      <a:pt x="835" y="377"/>
                    </a:lnTo>
                    <a:lnTo>
                      <a:pt x="829" y="384"/>
                    </a:lnTo>
                    <a:lnTo>
                      <a:pt x="826" y="387"/>
                    </a:lnTo>
                    <a:lnTo>
                      <a:pt x="824" y="392"/>
                    </a:lnTo>
                    <a:lnTo>
                      <a:pt x="822" y="396"/>
                    </a:lnTo>
                    <a:lnTo>
                      <a:pt x="829" y="408"/>
                    </a:lnTo>
                    <a:lnTo>
                      <a:pt x="840" y="417"/>
                    </a:lnTo>
                    <a:lnTo>
                      <a:pt x="854" y="422"/>
                    </a:lnTo>
                    <a:lnTo>
                      <a:pt x="854" y="427"/>
                    </a:lnTo>
                    <a:lnTo>
                      <a:pt x="854" y="429"/>
                    </a:lnTo>
                    <a:lnTo>
                      <a:pt x="856" y="431"/>
                    </a:lnTo>
                    <a:lnTo>
                      <a:pt x="856" y="432"/>
                    </a:lnTo>
                    <a:lnTo>
                      <a:pt x="857" y="434"/>
                    </a:lnTo>
                    <a:lnTo>
                      <a:pt x="861" y="436"/>
                    </a:lnTo>
                    <a:lnTo>
                      <a:pt x="864" y="439"/>
                    </a:lnTo>
                    <a:lnTo>
                      <a:pt x="870" y="441"/>
                    </a:lnTo>
                    <a:lnTo>
                      <a:pt x="873" y="443"/>
                    </a:lnTo>
                    <a:lnTo>
                      <a:pt x="877" y="446"/>
                    </a:lnTo>
                    <a:lnTo>
                      <a:pt x="878" y="448"/>
                    </a:lnTo>
                    <a:lnTo>
                      <a:pt x="880" y="452"/>
                    </a:lnTo>
                    <a:lnTo>
                      <a:pt x="878" y="453"/>
                    </a:lnTo>
                    <a:lnTo>
                      <a:pt x="878" y="455"/>
                    </a:lnTo>
                    <a:lnTo>
                      <a:pt x="878" y="455"/>
                    </a:lnTo>
                    <a:lnTo>
                      <a:pt x="878" y="457"/>
                    </a:lnTo>
                    <a:lnTo>
                      <a:pt x="880" y="459"/>
                    </a:lnTo>
                    <a:lnTo>
                      <a:pt x="884" y="460"/>
                    </a:lnTo>
                    <a:lnTo>
                      <a:pt x="889" y="462"/>
                    </a:lnTo>
                    <a:lnTo>
                      <a:pt x="892" y="464"/>
                    </a:lnTo>
                    <a:lnTo>
                      <a:pt x="898" y="464"/>
                    </a:lnTo>
                    <a:lnTo>
                      <a:pt x="903" y="464"/>
                    </a:lnTo>
                    <a:lnTo>
                      <a:pt x="896" y="511"/>
                    </a:lnTo>
                    <a:lnTo>
                      <a:pt x="891" y="513"/>
                    </a:lnTo>
                    <a:lnTo>
                      <a:pt x="885" y="513"/>
                    </a:lnTo>
                    <a:lnTo>
                      <a:pt x="880" y="514"/>
                    </a:lnTo>
                    <a:lnTo>
                      <a:pt x="873" y="514"/>
                    </a:lnTo>
                    <a:lnTo>
                      <a:pt x="866" y="506"/>
                    </a:lnTo>
                    <a:lnTo>
                      <a:pt x="857" y="497"/>
                    </a:lnTo>
                    <a:lnTo>
                      <a:pt x="850" y="488"/>
                    </a:lnTo>
                    <a:lnTo>
                      <a:pt x="845" y="476"/>
                    </a:lnTo>
                    <a:lnTo>
                      <a:pt x="838" y="476"/>
                    </a:lnTo>
                    <a:lnTo>
                      <a:pt x="833" y="478"/>
                    </a:lnTo>
                    <a:lnTo>
                      <a:pt x="828" y="478"/>
                    </a:lnTo>
                    <a:lnTo>
                      <a:pt x="822" y="480"/>
                    </a:lnTo>
                    <a:lnTo>
                      <a:pt x="831" y="507"/>
                    </a:lnTo>
                    <a:lnTo>
                      <a:pt x="838" y="537"/>
                    </a:lnTo>
                    <a:lnTo>
                      <a:pt x="850" y="537"/>
                    </a:lnTo>
                    <a:lnTo>
                      <a:pt x="857" y="551"/>
                    </a:lnTo>
                    <a:lnTo>
                      <a:pt x="863" y="565"/>
                    </a:lnTo>
                    <a:lnTo>
                      <a:pt x="864" y="584"/>
                    </a:lnTo>
                    <a:lnTo>
                      <a:pt x="863" y="586"/>
                    </a:lnTo>
                    <a:lnTo>
                      <a:pt x="861" y="588"/>
                    </a:lnTo>
                    <a:lnTo>
                      <a:pt x="861" y="590"/>
                    </a:lnTo>
                    <a:lnTo>
                      <a:pt x="859" y="591"/>
                    </a:lnTo>
                    <a:lnTo>
                      <a:pt x="857" y="593"/>
                    </a:lnTo>
                    <a:lnTo>
                      <a:pt x="854" y="595"/>
                    </a:lnTo>
                    <a:lnTo>
                      <a:pt x="847" y="591"/>
                    </a:lnTo>
                    <a:lnTo>
                      <a:pt x="838" y="586"/>
                    </a:lnTo>
                    <a:lnTo>
                      <a:pt x="829" y="581"/>
                    </a:lnTo>
                    <a:lnTo>
                      <a:pt x="822" y="577"/>
                    </a:lnTo>
                    <a:lnTo>
                      <a:pt x="819" y="576"/>
                    </a:lnTo>
                    <a:lnTo>
                      <a:pt x="816" y="576"/>
                    </a:lnTo>
                    <a:lnTo>
                      <a:pt x="826" y="590"/>
                    </a:lnTo>
                    <a:lnTo>
                      <a:pt x="835" y="602"/>
                    </a:lnTo>
                    <a:lnTo>
                      <a:pt x="842" y="617"/>
                    </a:lnTo>
                    <a:lnTo>
                      <a:pt x="838" y="617"/>
                    </a:lnTo>
                    <a:lnTo>
                      <a:pt x="826" y="612"/>
                    </a:lnTo>
                    <a:lnTo>
                      <a:pt x="810" y="609"/>
                    </a:lnTo>
                    <a:lnTo>
                      <a:pt x="793" y="605"/>
                    </a:lnTo>
                    <a:lnTo>
                      <a:pt x="781" y="598"/>
                    </a:lnTo>
                    <a:lnTo>
                      <a:pt x="770" y="588"/>
                    </a:lnTo>
                    <a:lnTo>
                      <a:pt x="763" y="572"/>
                    </a:lnTo>
                    <a:lnTo>
                      <a:pt x="756" y="558"/>
                    </a:lnTo>
                    <a:lnTo>
                      <a:pt x="746" y="544"/>
                    </a:lnTo>
                    <a:lnTo>
                      <a:pt x="735" y="534"/>
                    </a:lnTo>
                    <a:lnTo>
                      <a:pt x="720" y="542"/>
                    </a:lnTo>
                    <a:lnTo>
                      <a:pt x="702" y="548"/>
                    </a:lnTo>
                    <a:lnTo>
                      <a:pt x="681" y="549"/>
                    </a:lnTo>
                    <a:lnTo>
                      <a:pt x="679" y="544"/>
                    </a:lnTo>
                    <a:lnTo>
                      <a:pt x="678" y="539"/>
                    </a:lnTo>
                    <a:lnTo>
                      <a:pt x="678" y="534"/>
                    </a:lnTo>
                    <a:lnTo>
                      <a:pt x="678" y="527"/>
                    </a:lnTo>
                    <a:lnTo>
                      <a:pt x="693" y="521"/>
                    </a:lnTo>
                    <a:lnTo>
                      <a:pt x="713" y="516"/>
                    </a:lnTo>
                    <a:lnTo>
                      <a:pt x="730" y="511"/>
                    </a:lnTo>
                    <a:lnTo>
                      <a:pt x="735" y="501"/>
                    </a:lnTo>
                    <a:lnTo>
                      <a:pt x="740" y="487"/>
                    </a:lnTo>
                    <a:lnTo>
                      <a:pt x="746" y="471"/>
                    </a:lnTo>
                    <a:lnTo>
                      <a:pt x="749" y="455"/>
                    </a:lnTo>
                    <a:lnTo>
                      <a:pt x="751" y="443"/>
                    </a:lnTo>
                    <a:lnTo>
                      <a:pt x="749" y="434"/>
                    </a:lnTo>
                    <a:lnTo>
                      <a:pt x="742" y="422"/>
                    </a:lnTo>
                    <a:lnTo>
                      <a:pt x="733" y="415"/>
                    </a:lnTo>
                    <a:lnTo>
                      <a:pt x="723" y="408"/>
                    </a:lnTo>
                    <a:lnTo>
                      <a:pt x="716" y="399"/>
                    </a:lnTo>
                    <a:lnTo>
                      <a:pt x="707" y="357"/>
                    </a:lnTo>
                    <a:lnTo>
                      <a:pt x="693" y="354"/>
                    </a:lnTo>
                    <a:lnTo>
                      <a:pt x="683" y="347"/>
                    </a:lnTo>
                    <a:lnTo>
                      <a:pt x="674" y="340"/>
                    </a:lnTo>
                    <a:lnTo>
                      <a:pt x="665" y="338"/>
                    </a:lnTo>
                    <a:lnTo>
                      <a:pt x="657" y="342"/>
                    </a:lnTo>
                    <a:lnTo>
                      <a:pt x="651" y="347"/>
                    </a:lnTo>
                    <a:lnTo>
                      <a:pt x="646" y="352"/>
                    </a:lnTo>
                    <a:lnTo>
                      <a:pt x="639" y="357"/>
                    </a:lnTo>
                    <a:lnTo>
                      <a:pt x="627" y="361"/>
                    </a:lnTo>
                    <a:lnTo>
                      <a:pt x="615" y="354"/>
                    </a:lnTo>
                    <a:lnTo>
                      <a:pt x="599" y="349"/>
                    </a:lnTo>
                    <a:lnTo>
                      <a:pt x="582" y="345"/>
                    </a:lnTo>
                    <a:lnTo>
                      <a:pt x="566" y="340"/>
                    </a:lnTo>
                    <a:lnTo>
                      <a:pt x="552" y="335"/>
                    </a:lnTo>
                    <a:lnTo>
                      <a:pt x="541" y="326"/>
                    </a:lnTo>
                    <a:lnTo>
                      <a:pt x="534" y="312"/>
                    </a:lnTo>
                    <a:lnTo>
                      <a:pt x="536" y="310"/>
                    </a:lnTo>
                    <a:lnTo>
                      <a:pt x="536" y="309"/>
                    </a:lnTo>
                    <a:lnTo>
                      <a:pt x="538" y="309"/>
                    </a:lnTo>
                    <a:lnTo>
                      <a:pt x="538" y="307"/>
                    </a:lnTo>
                    <a:lnTo>
                      <a:pt x="538" y="303"/>
                    </a:lnTo>
                    <a:lnTo>
                      <a:pt x="531" y="302"/>
                    </a:lnTo>
                    <a:lnTo>
                      <a:pt x="524" y="300"/>
                    </a:lnTo>
                    <a:lnTo>
                      <a:pt x="519" y="296"/>
                    </a:lnTo>
                    <a:lnTo>
                      <a:pt x="515" y="291"/>
                    </a:lnTo>
                    <a:lnTo>
                      <a:pt x="512" y="284"/>
                    </a:lnTo>
                    <a:lnTo>
                      <a:pt x="521" y="267"/>
                    </a:lnTo>
                    <a:lnTo>
                      <a:pt x="528" y="244"/>
                    </a:lnTo>
                    <a:lnTo>
                      <a:pt x="531" y="219"/>
                    </a:lnTo>
                    <a:lnTo>
                      <a:pt x="534" y="195"/>
                    </a:lnTo>
                    <a:lnTo>
                      <a:pt x="562" y="192"/>
                    </a:lnTo>
                    <a:close/>
                    <a:moveTo>
                      <a:pt x="400" y="188"/>
                    </a:moveTo>
                    <a:lnTo>
                      <a:pt x="416" y="188"/>
                    </a:lnTo>
                    <a:lnTo>
                      <a:pt x="425" y="223"/>
                    </a:lnTo>
                    <a:lnTo>
                      <a:pt x="432" y="261"/>
                    </a:lnTo>
                    <a:lnTo>
                      <a:pt x="428" y="261"/>
                    </a:lnTo>
                    <a:lnTo>
                      <a:pt x="423" y="268"/>
                    </a:lnTo>
                    <a:lnTo>
                      <a:pt x="412" y="265"/>
                    </a:lnTo>
                    <a:lnTo>
                      <a:pt x="409" y="268"/>
                    </a:lnTo>
                    <a:lnTo>
                      <a:pt x="409" y="272"/>
                    </a:lnTo>
                    <a:lnTo>
                      <a:pt x="409" y="275"/>
                    </a:lnTo>
                    <a:lnTo>
                      <a:pt x="409" y="277"/>
                    </a:lnTo>
                    <a:lnTo>
                      <a:pt x="407" y="279"/>
                    </a:lnTo>
                    <a:lnTo>
                      <a:pt x="405" y="282"/>
                    </a:lnTo>
                    <a:lnTo>
                      <a:pt x="400" y="284"/>
                    </a:lnTo>
                    <a:lnTo>
                      <a:pt x="395" y="281"/>
                    </a:lnTo>
                    <a:lnTo>
                      <a:pt x="388" y="275"/>
                    </a:lnTo>
                    <a:lnTo>
                      <a:pt x="381" y="272"/>
                    </a:lnTo>
                    <a:lnTo>
                      <a:pt x="381" y="261"/>
                    </a:lnTo>
                    <a:lnTo>
                      <a:pt x="358" y="258"/>
                    </a:lnTo>
                    <a:lnTo>
                      <a:pt x="362" y="226"/>
                    </a:lnTo>
                    <a:lnTo>
                      <a:pt x="369" y="223"/>
                    </a:lnTo>
                    <a:lnTo>
                      <a:pt x="376" y="218"/>
                    </a:lnTo>
                    <a:lnTo>
                      <a:pt x="381" y="211"/>
                    </a:lnTo>
                    <a:lnTo>
                      <a:pt x="376" y="209"/>
                    </a:lnTo>
                    <a:lnTo>
                      <a:pt x="372" y="207"/>
                    </a:lnTo>
                    <a:lnTo>
                      <a:pt x="369" y="206"/>
                    </a:lnTo>
                    <a:lnTo>
                      <a:pt x="365" y="202"/>
                    </a:lnTo>
                    <a:lnTo>
                      <a:pt x="363" y="199"/>
                    </a:lnTo>
                    <a:lnTo>
                      <a:pt x="362" y="192"/>
                    </a:lnTo>
                    <a:lnTo>
                      <a:pt x="381" y="190"/>
                    </a:lnTo>
                    <a:lnTo>
                      <a:pt x="400" y="188"/>
                    </a:lnTo>
                    <a:close/>
                    <a:moveTo>
                      <a:pt x="3661" y="172"/>
                    </a:moveTo>
                    <a:lnTo>
                      <a:pt x="3673" y="178"/>
                    </a:lnTo>
                    <a:lnTo>
                      <a:pt x="3673" y="185"/>
                    </a:lnTo>
                    <a:lnTo>
                      <a:pt x="3657" y="185"/>
                    </a:lnTo>
                    <a:lnTo>
                      <a:pt x="3661" y="172"/>
                    </a:lnTo>
                    <a:close/>
                    <a:moveTo>
                      <a:pt x="438" y="172"/>
                    </a:moveTo>
                    <a:lnTo>
                      <a:pt x="451" y="174"/>
                    </a:lnTo>
                    <a:lnTo>
                      <a:pt x="465" y="176"/>
                    </a:lnTo>
                    <a:lnTo>
                      <a:pt x="477" y="178"/>
                    </a:lnTo>
                    <a:lnTo>
                      <a:pt x="486" y="181"/>
                    </a:lnTo>
                    <a:lnTo>
                      <a:pt x="487" y="185"/>
                    </a:lnTo>
                    <a:lnTo>
                      <a:pt x="487" y="190"/>
                    </a:lnTo>
                    <a:lnTo>
                      <a:pt x="489" y="197"/>
                    </a:lnTo>
                    <a:lnTo>
                      <a:pt x="489" y="204"/>
                    </a:lnTo>
                    <a:lnTo>
                      <a:pt x="487" y="207"/>
                    </a:lnTo>
                    <a:lnTo>
                      <a:pt x="486" y="211"/>
                    </a:lnTo>
                    <a:lnTo>
                      <a:pt x="484" y="216"/>
                    </a:lnTo>
                    <a:lnTo>
                      <a:pt x="480" y="219"/>
                    </a:lnTo>
                    <a:lnTo>
                      <a:pt x="477" y="221"/>
                    </a:lnTo>
                    <a:lnTo>
                      <a:pt x="473" y="223"/>
                    </a:lnTo>
                    <a:lnTo>
                      <a:pt x="472" y="225"/>
                    </a:lnTo>
                    <a:lnTo>
                      <a:pt x="468" y="226"/>
                    </a:lnTo>
                    <a:lnTo>
                      <a:pt x="466" y="230"/>
                    </a:lnTo>
                    <a:lnTo>
                      <a:pt x="468" y="239"/>
                    </a:lnTo>
                    <a:lnTo>
                      <a:pt x="466" y="249"/>
                    </a:lnTo>
                    <a:lnTo>
                      <a:pt x="465" y="256"/>
                    </a:lnTo>
                    <a:lnTo>
                      <a:pt x="461" y="261"/>
                    </a:lnTo>
                    <a:lnTo>
                      <a:pt x="458" y="263"/>
                    </a:lnTo>
                    <a:lnTo>
                      <a:pt x="454" y="265"/>
                    </a:lnTo>
                    <a:lnTo>
                      <a:pt x="449" y="265"/>
                    </a:lnTo>
                    <a:lnTo>
                      <a:pt x="442" y="265"/>
                    </a:lnTo>
                    <a:lnTo>
                      <a:pt x="438" y="254"/>
                    </a:lnTo>
                    <a:lnTo>
                      <a:pt x="442" y="244"/>
                    </a:lnTo>
                    <a:lnTo>
                      <a:pt x="442" y="232"/>
                    </a:lnTo>
                    <a:lnTo>
                      <a:pt x="438" y="218"/>
                    </a:lnTo>
                    <a:lnTo>
                      <a:pt x="437" y="202"/>
                    </a:lnTo>
                    <a:lnTo>
                      <a:pt x="435" y="188"/>
                    </a:lnTo>
                    <a:lnTo>
                      <a:pt x="438" y="172"/>
                    </a:lnTo>
                    <a:close/>
                    <a:moveTo>
                      <a:pt x="60" y="171"/>
                    </a:moveTo>
                    <a:lnTo>
                      <a:pt x="74" y="172"/>
                    </a:lnTo>
                    <a:lnTo>
                      <a:pt x="74" y="185"/>
                    </a:lnTo>
                    <a:lnTo>
                      <a:pt x="91" y="185"/>
                    </a:lnTo>
                    <a:lnTo>
                      <a:pt x="105" y="185"/>
                    </a:lnTo>
                    <a:lnTo>
                      <a:pt x="121" y="185"/>
                    </a:lnTo>
                    <a:lnTo>
                      <a:pt x="124" y="192"/>
                    </a:lnTo>
                    <a:lnTo>
                      <a:pt x="128" y="200"/>
                    </a:lnTo>
                    <a:lnTo>
                      <a:pt x="131" y="209"/>
                    </a:lnTo>
                    <a:lnTo>
                      <a:pt x="135" y="216"/>
                    </a:lnTo>
                    <a:lnTo>
                      <a:pt x="135" y="219"/>
                    </a:lnTo>
                    <a:lnTo>
                      <a:pt x="124" y="232"/>
                    </a:lnTo>
                    <a:lnTo>
                      <a:pt x="110" y="237"/>
                    </a:lnTo>
                    <a:lnTo>
                      <a:pt x="96" y="242"/>
                    </a:lnTo>
                    <a:lnTo>
                      <a:pt x="88" y="258"/>
                    </a:lnTo>
                    <a:lnTo>
                      <a:pt x="81" y="272"/>
                    </a:lnTo>
                    <a:lnTo>
                      <a:pt x="79" y="288"/>
                    </a:lnTo>
                    <a:lnTo>
                      <a:pt x="82" y="303"/>
                    </a:lnTo>
                    <a:lnTo>
                      <a:pt x="67" y="305"/>
                    </a:lnTo>
                    <a:lnTo>
                      <a:pt x="53" y="310"/>
                    </a:lnTo>
                    <a:lnTo>
                      <a:pt x="35" y="315"/>
                    </a:lnTo>
                    <a:lnTo>
                      <a:pt x="34" y="312"/>
                    </a:lnTo>
                    <a:lnTo>
                      <a:pt x="32" y="309"/>
                    </a:lnTo>
                    <a:lnTo>
                      <a:pt x="30" y="307"/>
                    </a:lnTo>
                    <a:lnTo>
                      <a:pt x="30" y="303"/>
                    </a:lnTo>
                    <a:lnTo>
                      <a:pt x="28" y="300"/>
                    </a:lnTo>
                    <a:lnTo>
                      <a:pt x="30" y="298"/>
                    </a:lnTo>
                    <a:lnTo>
                      <a:pt x="30" y="296"/>
                    </a:lnTo>
                    <a:lnTo>
                      <a:pt x="30" y="295"/>
                    </a:lnTo>
                    <a:lnTo>
                      <a:pt x="32" y="291"/>
                    </a:lnTo>
                    <a:lnTo>
                      <a:pt x="32" y="288"/>
                    </a:lnTo>
                    <a:lnTo>
                      <a:pt x="20" y="288"/>
                    </a:lnTo>
                    <a:lnTo>
                      <a:pt x="20" y="282"/>
                    </a:lnTo>
                    <a:lnTo>
                      <a:pt x="20" y="281"/>
                    </a:lnTo>
                    <a:lnTo>
                      <a:pt x="18" y="279"/>
                    </a:lnTo>
                    <a:lnTo>
                      <a:pt x="18" y="277"/>
                    </a:lnTo>
                    <a:lnTo>
                      <a:pt x="16" y="275"/>
                    </a:lnTo>
                    <a:lnTo>
                      <a:pt x="13" y="272"/>
                    </a:lnTo>
                    <a:lnTo>
                      <a:pt x="11" y="272"/>
                    </a:lnTo>
                    <a:lnTo>
                      <a:pt x="9" y="272"/>
                    </a:lnTo>
                    <a:lnTo>
                      <a:pt x="9" y="272"/>
                    </a:lnTo>
                    <a:lnTo>
                      <a:pt x="7" y="272"/>
                    </a:lnTo>
                    <a:lnTo>
                      <a:pt x="6" y="272"/>
                    </a:lnTo>
                    <a:lnTo>
                      <a:pt x="0" y="272"/>
                    </a:lnTo>
                    <a:lnTo>
                      <a:pt x="0" y="261"/>
                    </a:lnTo>
                    <a:lnTo>
                      <a:pt x="13" y="247"/>
                    </a:lnTo>
                    <a:lnTo>
                      <a:pt x="21" y="228"/>
                    </a:lnTo>
                    <a:lnTo>
                      <a:pt x="28" y="207"/>
                    </a:lnTo>
                    <a:lnTo>
                      <a:pt x="23" y="204"/>
                    </a:lnTo>
                    <a:lnTo>
                      <a:pt x="21" y="199"/>
                    </a:lnTo>
                    <a:lnTo>
                      <a:pt x="20" y="195"/>
                    </a:lnTo>
                    <a:lnTo>
                      <a:pt x="18" y="188"/>
                    </a:lnTo>
                    <a:lnTo>
                      <a:pt x="16" y="181"/>
                    </a:lnTo>
                    <a:lnTo>
                      <a:pt x="30" y="178"/>
                    </a:lnTo>
                    <a:lnTo>
                      <a:pt x="41" y="176"/>
                    </a:lnTo>
                    <a:lnTo>
                      <a:pt x="49" y="172"/>
                    </a:lnTo>
                    <a:lnTo>
                      <a:pt x="60" y="171"/>
                    </a:lnTo>
                    <a:close/>
                    <a:moveTo>
                      <a:pt x="1556" y="130"/>
                    </a:moveTo>
                    <a:lnTo>
                      <a:pt x="1571" y="130"/>
                    </a:lnTo>
                    <a:lnTo>
                      <a:pt x="1571" y="134"/>
                    </a:lnTo>
                    <a:lnTo>
                      <a:pt x="1568" y="134"/>
                    </a:lnTo>
                    <a:lnTo>
                      <a:pt x="1564" y="136"/>
                    </a:lnTo>
                    <a:lnTo>
                      <a:pt x="1563" y="136"/>
                    </a:lnTo>
                    <a:lnTo>
                      <a:pt x="1563" y="136"/>
                    </a:lnTo>
                    <a:lnTo>
                      <a:pt x="1561" y="136"/>
                    </a:lnTo>
                    <a:lnTo>
                      <a:pt x="1561" y="136"/>
                    </a:lnTo>
                    <a:lnTo>
                      <a:pt x="1559" y="134"/>
                    </a:lnTo>
                    <a:lnTo>
                      <a:pt x="1556" y="130"/>
                    </a:lnTo>
                    <a:close/>
                    <a:moveTo>
                      <a:pt x="454" y="130"/>
                    </a:moveTo>
                    <a:lnTo>
                      <a:pt x="458" y="153"/>
                    </a:lnTo>
                    <a:lnTo>
                      <a:pt x="452" y="157"/>
                    </a:lnTo>
                    <a:lnTo>
                      <a:pt x="449" y="158"/>
                    </a:lnTo>
                    <a:lnTo>
                      <a:pt x="445" y="160"/>
                    </a:lnTo>
                    <a:lnTo>
                      <a:pt x="440" y="164"/>
                    </a:lnTo>
                    <a:lnTo>
                      <a:pt x="435" y="165"/>
                    </a:lnTo>
                    <a:lnTo>
                      <a:pt x="433" y="164"/>
                    </a:lnTo>
                    <a:lnTo>
                      <a:pt x="432" y="164"/>
                    </a:lnTo>
                    <a:lnTo>
                      <a:pt x="430" y="162"/>
                    </a:lnTo>
                    <a:lnTo>
                      <a:pt x="428" y="162"/>
                    </a:lnTo>
                    <a:lnTo>
                      <a:pt x="423" y="162"/>
                    </a:lnTo>
                    <a:lnTo>
                      <a:pt x="423" y="158"/>
                    </a:lnTo>
                    <a:lnTo>
                      <a:pt x="423" y="157"/>
                    </a:lnTo>
                    <a:lnTo>
                      <a:pt x="421" y="157"/>
                    </a:lnTo>
                    <a:lnTo>
                      <a:pt x="421" y="155"/>
                    </a:lnTo>
                    <a:lnTo>
                      <a:pt x="419" y="153"/>
                    </a:lnTo>
                    <a:lnTo>
                      <a:pt x="419" y="146"/>
                    </a:lnTo>
                    <a:lnTo>
                      <a:pt x="428" y="141"/>
                    </a:lnTo>
                    <a:lnTo>
                      <a:pt x="435" y="136"/>
                    </a:lnTo>
                    <a:lnTo>
                      <a:pt x="442" y="132"/>
                    </a:lnTo>
                    <a:lnTo>
                      <a:pt x="454" y="130"/>
                    </a:lnTo>
                    <a:close/>
                    <a:moveTo>
                      <a:pt x="109" y="127"/>
                    </a:moveTo>
                    <a:lnTo>
                      <a:pt x="112" y="127"/>
                    </a:lnTo>
                    <a:lnTo>
                      <a:pt x="116" y="129"/>
                    </a:lnTo>
                    <a:lnTo>
                      <a:pt x="117" y="129"/>
                    </a:lnTo>
                    <a:lnTo>
                      <a:pt x="117" y="129"/>
                    </a:lnTo>
                    <a:lnTo>
                      <a:pt x="117" y="129"/>
                    </a:lnTo>
                    <a:lnTo>
                      <a:pt x="119" y="130"/>
                    </a:lnTo>
                    <a:lnTo>
                      <a:pt x="121" y="134"/>
                    </a:lnTo>
                    <a:lnTo>
                      <a:pt x="109" y="134"/>
                    </a:lnTo>
                    <a:lnTo>
                      <a:pt x="109" y="127"/>
                    </a:lnTo>
                    <a:close/>
                    <a:moveTo>
                      <a:pt x="3744" y="115"/>
                    </a:moveTo>
                    <a:lnTo>
                      <a:pt x="3760" y="117"/>
                    </a:lnTo>
                    <a:lnTo>
                      <a:pt x="3776" y="120"/>
                    </a:lnTo>
                    <a:lnTo>
                      <a:pt x="3790" y="125"/>
                    </a:lnTo>
                    <a:lnTo>
                      <a:pt x="3800" y="134"/>
                    </a:lnTo>
                    <a:lnTo>
                      <a:pt x="3807" y="146"/>
                    </a:lnTo>
                    <a:lnTo>
                      <a:pt x="3811" y="162"/>
                    </a:lnTo>
                    <a:lnTo>
                      <a:pt x="3788" y="158"/>
                    </a:lnTo>
                    <a:lnTo>
                      <a:pt x="3767" y="151"/>
                    </a:lnTo>
                    <a:lnTo>
                      <a:pt x="3751" y="141"/>
                    </a:lnTo>
                    <a:lnTo>
                      <a:pt x="3741" y="127"/>
                    </a:lnTo>
                    <a:lnTo>
                      <a:pt x="3743" y="125"/>
                    </a:lnTo>
                    <a:lnTo>
                      <a:pt x="3743" y="123"/>
                    </a:lnTo>
                    <a:lnTo>
                      <a:pt x="3744" y="122"/>
                    </a:lnTo>
                    <a:lnTo>
                      <a:pt x="3744" y="118"/>
                    </a:lnTo>
                    <a:lnTo>
                      <a:pt x="3744" y="115"/>
                    </a:lnTo>
                    <a:close/>
                    <a:moveTo>
                      <a:pt x="384" y="104"/>
                    </a:moveTo>
                    <a:lnTo>
                      <a:pt x="390" y="104"/>
                    </a:lnTo>
                    <a:lnTo>
                      <a:pt x="391" y="104"/>
                    </a:lnTo>
                    <a:lnTo>
                      <a:pt x="393" y="106"/>
                    </a:lnTo>
                    <a:lnTo>
                      <a:pt x="395" y="106"/>
                    </a:lnTo>
                    <a:lnTo>
                      <a:pt x="397" y="108"/>
                    </a:lnTo>
                    <a:lnTo>
                      <a:pt x="398" y="111"/>
                    </a:lnTo>
                    <a:lnTo>
                      <a:pt x="400" y="113"/>
                    </a:lnTo>
                    <a:lnTo>
                      <a:pt x="400" y="118"/>
                    </a:lnTo>
                    <a:lnTo>
                      <a:pt x="400" y="123"/>
                    </a:lnTo>
                    <a:lnTo>
                      <a:pt x="397" y="134"/>
                    </a:lnTo>
                    <a:lnTo>
                      <a:pt x="395" y="150"/>
                    </a:lnTo>
                    <a:lnTo>
                      <a:pt x="393" y="162"/>
                    </a:lnTo>
                    <a:lnTo>
                      <a:pt x="388" y="164"/>
                    </a:lnTo>
                    <a:lnTo>
                      <a:pt x="384" y="165"/>
                    </a:lnTo>
                    <a:lnTo>
                      <a:pt x="381" y="169"/>
                    </a:lnTo>
                    <a:lnTo>
                      <a:pt x="377" y="169"/>
                    </a:lnTo>
                    <a:lnTo>
                      <a:pt x="377" y="167"/>
                    </a:lnTo>
                    <a:lnTo>
                      <a:pt x="376" y="167"/>
                    </a:lnTo>
                    <a:lnTo>
                      <a:pt x="376" y="167"/>
                    </a:lnTo>
                    <a:lnTo>
                      <a:pt x="374" y="165"/>
                    </a:lnTo>
                    <a:lnTo>
                      <a:pt x="370" y="162"/>
                    </a:lnTo>
                    <a:lnTo>
                      <a:pt x="369" y="158"/>
                    </a:lnTo>
                    <a:lnTo>
                      <a:pt x="369" y="153"/>
                    </a:lnTo>
                    <a:lnTo>
                      <a:pt x="369" y="150"/>
                    </a:lnTo>
                    <a:lnTo>
                      <a:pt x="365" y="146"/>
                    </a:lnTo>
                    <a:lnTo>
                      <a:pt x="358" y="141"/>
                    </a:lnTo>
                    <a:lnTo>
                      <a:pt x="349" y="139"/>
                    </a:lnTo>
                    <a:lnTo>
                      <a:pt x="341" y="141"/>
                    </a:lnTo>
                    <a:lnTo>
                      <a:pt x="332" y="139"/>
                    </a:lnTo>
                    <a:lnTo>
                      <a:pt x="323" y="134"/>
                    </a:lnTo>
                    <a:lnTo>
                      <a:pt x="316" y="123"/>
                    </a:lnTo>
                    <a:lnTo>
                      <a:pt x="320" y="123"/>
                    </a:lnTo>
                    <a:lnTo>
                      <a:pt x="322" y="120"/>
                    </a:lnTo>
                    <a:lnTo>
                      <a:pt x="323" y="118"/>
                    </a:lnTo>
                    <a:lnTo>
                      <a:pt x="323" y="117"/>
                    </a:lnTo>
                    <a:lnTo>
                      <a:pt x="325" y="117"/>
                    </a:lnTo>
                    <a:lnTo>
                      <a:pt x="327" y="117"/>
                    </a:lnTo>
                    <a:lnTo>
                      <a:pt x="330" y="117"/>
                    </a:lnTo>
                    <a:lnTo>
                      <a:pt x="336" y="115"/>
                    </a:lnTo>
                    <a:lnTo>
                      <a:pt x="346" y="118"/>
                    </a:lnTo>
                    <a:lnTo>
                      <a:pt x="358" y="117"/>
                    </a:lnTo>
                    <a:lnTo>
                      <a:pt x="372" y="115"/>
                    </a:lnTo>
                    <a:lnTo>
                      <a:pt x="384" y="115"/>
                    </a:lnTo>
                    <a:lnTo>
                      <a:pt x="384" y="104"/>
                    </a:lnTo>
                    <a:close/>
                    <a:moveTo>
                      <a:pt x="255" y="101"/>
                    </a:moveTo>
                    <a:lnTo>
                      <a:pt x="257" y="104"/>
                    </a:lnTo>
                    <a:lnTo>
                      <a:pt x="259" y="106"/>
                    </a:lnTo>
                    <a:lnTo>
                      <a:pt x="260" y="110"/>
                    </a:lnTo>
                    <a:lnTo>
                      <a:pt x="260" y="113"/>
                    </a:lnTo>
                    <a:lnTo>
                      <a:pt x="262" y="117"/>
                    </a:lnTo>
                    <a:lnTo>
                      <a:pt x="262" y="123"/>
                    </a:lnTo>
                    <a:lnTo>
                      <a:pt x="259" y="123"/>
                    </a:lnTo>
                    <a:lnTo>
                      <a:pt x="259" y="127"/>
                    </a:lnTo>
                    <a:lnTo>
                      <a:pt x="262" y="127"/>
                    </a:lnTo>
                    <a:lnTo>
                      <a:pt x="267" y="129"/>
                    </a:lnTo>
                    <a:lnTo>
                      <a:pt x="273" y="130"/>
                    </a:lnTo>
                    <a:lnTo>
                      <a:pt x="278" y="130"/>
                    </a:lnTo>
                    <a:lnTo>
                      <a:pt x="285" y="130"/>
                    </a:lnTo>
                    <a:lnTo>
                      <a:pt x="288" y="127"/>
                    </a:lnTo>
                    <a:lnTo>
                      <a:pt x="290" y="125"/>
                    </a:lnTo>
                    <a:lnTo>
                      <a:pt x="290" y="125"/>
                    </a:lnTo>
                    <a:lnTo>
                      <a:pt x="292" y="125"/>
                    </a:lnTo>
                    <a:lnTo>
                      <a:pt x="294" y="125"/>
                    </a:lnTo>
                    <a:lnTo>
                      <a:pt x="297" y="127"/>
                    </a:lnTo>
                    <a:lnTo>
                      <a:pt x="299" y="129"/>
                    </a:lnTo>
                    <a:lnTo>
                      <a:pt x="299" y="130"/>
                    </a:lnTo>
                    <a:lnTo>
                      <a:pt x="299" y="132"/>
                    </a:lnTo>
                    <a:lnTo>
                      <a:pt x="301" y="134"/>
                    </a:lnTo>
                    <a:lnTo>
                      <a:pt x="301" y="137"/>
                    </a:lnTo>
                    <a:lnTo>
                      <a:pt x="299" y="141"/>
                    </a:lnTo>
                    <a:lnTo>
                      <a:pt x="299" y="143"/>
                    </a:lnTo>
                    <a:lnTo>
                      <a:pt x="299" y="143"/>
                    </a:lnTo>
                    <a:lnTo>
                      <a:pt x="299" y="144"/>
                    </a:lnTo>
                    <a:lnTo>
                      <a:pt x="299" y="146"/>
                    </a:lnTo>
                    <a:lnTo>
                      <a:pt x="297" y="150"/>
                    </a:lnTo>
                    <a:lnTo>
                      <a:pt x="287" y="155"/>
                    </a:lnTo>
                    <a:lnTo>
                      <a:pt x="274" y="155"/>
                    </a:lnTo>
                    <a:lnTo>
                      <a:pt x="260" y="155"/>
                    </a:lnTo>
                    <a:lnTo>
                      <a:pt x="246" y="158"/>
                    </a:lnTo>
                    <a:lnTo>
                      <a:pt x="236" y="165"/>
                    </a:lnTo>
                    <a:lnTo>
                      <a:pt x="224" y="174"/>
                    </a:lnTo>
                    <a:lnTo>
                      <a:pt x="213" y="183"/>
                    </a:lnTo>
                    <a:lnTo>
                      <a:pt x="198" y="188"/>
                    </a:lnTo>
                    <a:lnTo>
                      <a:pt x="196" y="185"/>
                    </a:lnTo>
                    <a:lnTo>
                      <a:pt x="194" y="181"/>
                    </a:lnTo>
                    <a:lnTo>
                      <a:pt x="194" y="178"/>
                    </a:lnTo>
                    <a:lnTo>
                      <a:pt x="192" y="172"/>
                    </a:lnTo>
                    <a:lnTo>
                      <a:pt x="198" y="169"/>
                    </a:lnTo>
                    <a:lnTo>
                      <a:pt x="203" y="165"/>
                    </a:lnTo>
                    <a:lnTo>
                      <a:pt x="206" y="160"/>
                    </a:lnTo>
                    <a:lnTo>
                      <a:pt x="210" y="155"/>
                    </a:lnTo>
                    <a:lnTo>
                      <a:pt x="212" y="150"/>
                    </a:lnTo>
                    <a:lnTo>
                      <a:pt x="192" y="150"/>
                    </a:lnTo>
                    <a:lnTo>
                      <a:pt x="180" y="155"/>
                    </a:lnTo>
                    <a:lnTo>
                      <a:pt x="166" y="157"/>
                    </a:lnTo>
                    <a:lnTo>
                      <a:pt x="150" y="155"/>
                    </a:lnTo>
                    <a:lnTo>
                      <a:pt x="140" y="150"/>
                    </a:lnTo>
                    <a:lnTo>
                      <a:pt x="135" y="150"/>
                    </a:lnTo>
                    <a:lnTo>
                      <a:pt x="135" y="146"/>
                    </a:lnTo>
                    <a:lnTo>
                      <a:pt x="140" y="144"/>
                    </a:lnTo>
                    <a:lnTo>
                      <a:pt x="144" y="143"/>
                    </a:lnTo>
                    <a:lnTo>
                      <a:pt x="145" y="141"/>
                    </a:lnTo>
                    <a:lnTo>
                      <a:pt x="149" y="139"/>
                    </a:lnTo>
                    <a:lnTo>
                      <a:pt x="150" y="134"/>
                    </a:lnTo>
                    <a:lnTo>
                      <a:pt x="147" y="134"/>
                    </a:lnTo>
                    <a:lnTo>
                      <a:pt x="147" y="130"/>
                    </a:lnTo>
                    <a:lnTo>
                      <a:pt x="152" y="130"/>
                    </a:lnTo>
                    <a:lnTo>
                      <a:pt x="156" y="129"/>
                    </a:lnTo>
                    <a:lnTo>
                      <a:pt x="159" y="129"/>
                    </a:lnTo>
                    <a:lnTo>
                      <a:pt x="163" y="127"/>
                    </a:lnTo>
                    <a:lnTo>
                      <a:pt x="161" y="125"/>
                    </a:lnTo>
                    <a:lnTo>
                      <a:pt x="159" y="123"/>
                    </a:lnTo>
                    <a:lnTo>
                      <a:pt x="157" y="122"/>
                    </a:lnTo>
                    <a:lnTo>
                      <a:pt x="157" y="120"/>
                    </a:lnTo>
                    <a:lnTo>
                      <a:pt x="156" y="118"/>
                    </a:lnTo>
                    <a:lnTo>
                      <a:pt x="154" y="115"/>
                    </a:lnTo>
                    <a:lnTo>
                      <a:pt x="157" y="115"/>
                    </a:lnTo>
                    <a:lnTo>
                      <a:pt x="159" y="113"/>
                    </a:lnTo>
                    <a:lnTo>
                      <a:pt x="159" y="113"/>
                    </a:lnTo>
                    <a:lnTo>
                      <a:pt x="161" y="113"/>
                    </a:lnTo>
                    <a:lnTo>
                      <a:pt x="163" y="111"/>
                    </a:lnTo>
                    <a:lnTo>
                      <a:pt x="182" y="117"/>
                    </a:lnTo>
                    <a:lnTo>
                      <a:pt x="198" y="123"/>
                    </a:lnTo>
                    <a:lnTo>
                      <a:pt x="212" y="130"/>
                    </a:lnTo>
                    <a:lnTo>
                      <a:pt x="227" y="136"/>
                    </a:lnTo>
                    <a:lnTo>
                      <a:pt x="246" y="137"/>
                    </a:lnTo>
                    <a:lnTo>
                      <a:pt x="243" y="129"/>
                    </a:lnTo>
                    <a:lnTo>
                      <a:pt x="240" y="122"/>
                    </a:lnTo>
                    <a:lnTo>
                      <a:pt x="238" y="117"/>
                    </a:lnTo>
                    <a:lnTo>
                      <a:pt x="236" y="104"/>
                    </a:lnTo>
                    <a:lnTo>
                      <a:pt x="240" y="103"/>
                    </a:lnTo>
                    <a:lnTo>
                      <a:pt x="243" y="101"/>
                    </a:lnTo>
                    <a:lnTo>
                      <a:pt x="248" y="101"/>
                    </a:lnTo>
                    <a:lnTo>
                      <a:pt x="255" y="101"/>
                    </a:lnTo>
                    <a:close/>
                    <a:moveTo>
                      <a:pt x="742" y="80"/>
                    </a:moveTo>
                    <a:lnTo>
                      <a:pt x="754" y="85"/>
                    </a:lnTo>
                    <a:lnTo>
                      <a:pt x="754" y="89"/>
                    </a:lnTo>
                    <a:lnTo>
                      <a:pt x="749" y="89"/>
                    </a:lnTo>
                    <a:lnTo>
                      <a:pt x="746" y="89"/>
                    </a:lnTo>
                    <a:lnTo>
                      <a:pt x="744" y="89"/>
                    </a:lnTo>
                    <a:lnTo>
                      <a:pt x="742" y="87"/>
                    </a:lnTo>
                    <a:lnTo>
                      <a:pt x="742" y="87"/>
                    </a:lnTo>
                    <a:lnTo>
                      <a:pt x="742" y="85"/>
                    </a:lnTo>
                    <a:lnTo>
                      <a:pt x="742" y="80"/>
                    </a:lnTo>
                    <a:close/>
                    <a:moveTo>
                      <a:pt x="140" y="80"/>
                    </a:moveTo>
                    <a:lnTo>
                      <a:pt x="140" y="87"/>
                    </a:lnTo>
                    <a:lnTo>
                      <a:pt x="140" y="92"/>
                    </a:lnTo>
                    <a:lnTo>
                      <a:pt x="142" y="97"/>
                    </a:lnTo>
                    <a:lnTo>
                      <a:pt x="140" y="101"/>
                    </a:lnTo>
                    <a:lnTo>
                      <a:pt x="140" y="104"/>
                    </a:lnTo>
                    <a:lnTo>
                      <a:pt x="135" y="108"/>
                    </a:lnTo>
                    <a:lnTo>
                      <a:pt x="130" y="111"/>
                    </a:lnTo>
                    <a:lnTo>
                      <a:pt x="124" y="115"/>
                    </a:lnTo>
                    <a:lnTo>
                      <a:pt x="121" y="120"/>
                    </a:lnTo>
                    <a:lnTo>
                      <a:pt x="114" y="117"/>
                    </a:lnTo>
                    <a:lnTo>
                      <a:pt x="110" y="115"/>
                    </a:lnTo>
                    <a:lnTo>
                      <a:pt x="107" y="113"/>
                    </a:lnTo>
                    <a:lnTo>
                      <a:pt x="105" y="111"/>
                    </a:lnTo>
                    <a:lnTo>
                      <a:pt x="102" y="108"/>
                    </a:lnTo>
                    <a:lnTo>
                      <a:pt x="100" y="125"/>
                    </a:lnTo>
                    <a:lnTo>
                      <a:pt x="95" y="134"/>
                    </a:lnTo>
                    <a:lnTo>
                      <a:pt x="82" y="137"/>
                    </a:lnTo>
                    <a:lnTo>
                      <a:pt x="72" y="137"/>
                    </a:lnTo>
                    <a:lnTo>
                      <a:pt x="61" y="137"/>
                    </a:lnTo>
                    <a:lnTo>
                      <a:pt x="48" y="137"/>
                    </a:lnTo>
                    <a:lnTo>
                      <a:pt x="48" y="123"/>
                    </a:lnTo>
                    <a:lnTo>
                      <a:pt x="67" y="110"/>
                    </a:lnTo>
                    <a:lnTo>
                      <a:pt x="88" y="97"/>
                    </a:lnTo>
                    <a:lnTo>
                      <a:pt x="112" y="87"/>
                    </a:lnTo>
                    <a:lnTo>
                      <a:pt x="140" y="80"/>
                    </a:lnTo>
                    <a:close/>
                    <a:moveTo>
                      <a:pt x="3671" y="80"/>
                    </a:moveTo>
                    <a:lnTo>
                      <a:pt x="3680" y="80"/>
                    </a:lnTo>
                    <a:lnTo>
                      <a:pt x="3683" y="89"/>
                    </a:lnTo>
                    <a:lnTo>
                      <a:pt x="3683" y="99"/>
                    </a:lnTo>
                    <a:lnTo>
                      <a:pt x="3683" y="111"/>
                    </a:lnTo>
                    <a:lnTo>
                      <a:pt x="3699" y="106"/>
                    </a:lnTo>
                    <a:lnTo>
                      <a:pt x="3711" y="99"/>
                    </a:lnTo>
                    <a:lnTo>
                      <a:pt x="3725" y="92"/>
                    </a:lnTo>
                    <a:lnTo>
                      <a:pt x="3725" y="146"/>
                    </a:lnTo>
                    <a:lnTo>
                      <a:pt x="3725" y="148"/>
                    </a:lnTo>
                    <a:lnTo>
                      <a:pt x="3723" y="148"/>
                    </a:lnTo>
                    <a:lnTo>
                      <a:pt x="3723" y="148"/>
                    </a:lnTo>
                    <a:lnTo>
                      <a:pt x="3723" y="148"/>
                    </a:lnTo>
                    <a:lnTo>
                      <a:pt x="3723" y="148"/>
                    </a:lnTo>
                    <a:lnTo>
                      <a:pt x="3722" y="150"/>
                    </a:lnTo>
                    <a:lnTo>
                      <a:pt x="3709" y="150"/>
                    </a:lnTo>
                    <a:lnTo>
                      <a:pt x="3692" y="151"/>
                    </a:lnTo>
                    <a:lnTo>
                      <a:pt x="3675" y="153"/>
                    </a:lnTo>
                    <a:lnTo>
                      <a:pt x="3661" y="155"/>
                    </a:lnTo>
                    <a:lnTo>
                      <a:pt x="3650" y="157"/>
                    </a:lnTo>
                    <a:lnTo>
                      <a:pt x="3645" y="158"/>
                    </a:lnTo>
                    <a:lnTo>
                      <a:pt x="3633" y="148"/>
                    </a:lnTo>
                    <a:lnTo>
                      <a:pt x="3624" y="134"/>
                    </a:lnTo>
                    <a:lnTo>
                      <a:pt x="3619" y="115"/>
                    </a:lnTo>
                    <a:lnTo>
                      <a:pt x="3620" y="110"/>
                    </a:lnTo>
                    <a:lnTo>
                      <a:pt x="3622" y="106"/>
                    </a:lnTo>
                    <a:lnTo>
                      <a:pt x="3624" y="103"/>
                    </a:lnTo>
                    <a:lnTo>
                      <a:pt x="3626" y="99"/>
                    </a:lnTo>
                    <a:lnTo>
                      <a:pt x="3627" y="96"/>
                    </a:lnTo>
                    <a:lnTo>
                      <a:pt x="3634" y="92"/>
                    </a:lnTo>
                    <a:lnTo>
                      <a:pt x="3643" y="87"/>
                    </a:lnTo>
                    <a:lnTo>
                      <a:pt x="3657" y="82"/>
                    </a:lnTo>
                    <a:lnTo>
                      <a:pt x="3671" y="80"/>
                    </a:lnTo>
                    <a:close/>
                    <a:moveTo>
                      <a:pt x="458" y="73"/>
                    </a:moveTo>
                    <a:lnTo>
                      <a:pt x="461" y="83"/>
                    </a:lnTo>
                    <a:lnTo>
                      <a:pt x="468" y="87"/>
                    </a:lnTo>
                    <a:lnTo>
                      <a:pt x="479" y="87"/>
                    </a:lnTo>
                    <a:lnTo>
                      <a:pt x="496" y="85"/>
                    </a:lnTo>
                    <a:lnTo>
                      <a:pt x="496" y="89"/>
                    </a:lnTo>
                    <a:lnTo>
                      <a:pt x="498" y="94"/>
                    </a:lnTo>
                    <a:lnTo>
                      <a:pt x="500" y="99"/>
                    </a:lnTo>
                    <a:lnTo>
                      <a:pt x="500" y="103"/>
                    </a:lnTo>
                    <a:lnTo>
                      <a:pt x="500" y="108"/>
                    </a:lnTo>
                    <a:lnTo>
                      <a:pt x="500" y="111"/>
                    </a:lnTo>
                    <a:lnTo>
                      <a:pt x="519" y="122"/>
                    </a:lnTo>
                    <a:lnTo>
                      <a:pt x="541" y="127"/>
                    </a:lnTo>
                    <a:lnTo>
                      <a:pt x="566" y="127"/>
                    </a:lnTo>
                    <a:lnTo>
                      <a:pt x="590" y="127"/>
                    </a:lnTo>
                    <a:lnTo>
                      <a:pt x="617" y="125"/>
                    </a:lnTo>
                    <a:lnTo>
                      <a:pt x="639" y="127"/>
                    </a:lnTo>
                    <a:lnTo>
                      <a:pt x="639" y="132"/>
                    </a:lnTo>
                    <a:lnTo>
                      <a:pt x="641" y="137"/>
                    </a:lnTo>
                    <a:lnTo>
                      <a:pt x="643" y="141"/>
                    </a:lnTo>
                    <a:lnTo>
                      <a:pt x="643" y="143"/>
                    </a:lnTo>
                    <a:lnTo>
                      <a:pt x="643" y="146"/>
                    </a:lnTo>
                    <a:lnTo>
                      <a:pt x="643" y="150"/>
                    </a:lnTo>
                    <a:lnTo>
                      <a:pt x="639" y="162"/>
                    </a:lnTo>
                    <a:lnTo>
                      <a:pt x="629" y="162"/>
                    </a:lnTo>
                    <a:lnTo>
                      <a:pt x="617" y="160"/>
                    </a:lnTo>
                    <a:lnTo>
                      <a:pt x="608" y="158"/>
                    </a:lnTo>
                    <a:lnTo>
                      <a:pt x="604" y="158"/>
                    </a:lnTo>
                    <a:lnTo>
                      <a:pt x="601" y="160"/>
                    </a:lnTo>
                    <a:lnTo>
                      <a:pt x="599" y="164"/>
                    </a:lnTo>
                    <a:lnTo>
                      <a:pt x="597" y="165"/>
                    </a:lnTo>
                    <a:lnTo>
                      <a:pt x="594" y="165"/>
                    </a:lnTo>
                    <a:lnTo>
                      <a:pt x="592" y="167"/>
                    </a:lnTo>
                    <a:lnTo>
                      <a:pt x="587" y="169"/>
                    </a:lnTo>
                    <a:lnTo>
                      <a:pt x="582" y="169"/>
                    </a:lnTo>
                    <a:lnTo>
                      <a:pt x="576" y="171"/>
                    </a:lnTo>
                    <a:lnTo>
                      <a:pt x="573" y="172"/>
                    </a:lnTo>
                    <a:lnTo>
                      <a:pt x="568" y="172"/>
                    </a:lnTo>
                    <a:lnTo>
                      <a:pt x="562" y="172"/>
                    </a:lnTo>
                    <a:lnTo>
                      <a:pt x="559" y="167"/>
                    </a:lnTo>
                    <a:lnTo>
                      <a:pt x="557" y="162"/>
                    </a:lnTo>
                    <a:lnTo>
                      <a:pt x="554" y="158"/>
                    </a:lnTo>
                    <a:lnTo>
                      <a:pt x="554" y="162"/>
                    </a:lnTo>
                    <a:lnTo>
                      <a:pt x="550" y="165"/>
                    </a:lnTo>
                    <a:lnTo>
                      <a:pt x="548" y="169"/>
                    </a:lnTo>
                    <a:lnTo>
                      <a:pt x="547" y="172"/>
                    </a:lnTo>
                    <a:lnTo>
                      <a:pt x="538" y="172"/>
                    </a:lnTo>
                    <a:lnTo>
                      <a:pt x="534" y="167"/>
                    </a:lnTo>
                    <a:lnTo>
                      <a:pt x="531" y="160"/>
                    </a:lnTo>
                    <a:lnTo>
                      <a:pt x="528" y="153"/>
                    </a:lnTo>
                    <a:lnTo>
                      <a:pt x="526" y="158"/>
                    </a:lnTo>
                    <a:lnTo>
                      <a:pt x="524" y="162"/>
                    </a:lnTo>
                    <a:lnTo>
                      <a:pt x="522" y="164"/>
                    </a:lnTo>
                    <a:lnTo>
                      <a:pt x="522" y="164"/>
                    </a:lnTo>
                    <a:lnTo>
                      <a:pt x="519" y="164"/>
                    </a:lnTo>
                    <a:lnTo>
                      <a:pt x="515" y="162"/>
                    </a:lnTo>
                    <a:lnTo>
                      <a:pt x="512" y="160"/>
                    </a:lnTo>
                    <a:lnTo>
                      <a:pt x="510" y="158"/>
                    </a:lnTo>
                    <a:lnTo>
                      <a:pt x="510" y="157"/>
                    </a:lnTo>
                    <a:lnTo>
                      <a:pt x="510" y="155"/>
                    </a:lnTo>
                    <a:lnTo>
                      <a:pt x="510" y="153"/>
                    </a:lnTo>
                    <a:lnTo>
                      <a:pt x="510" y="151"/>
                    </a:lnTo>
                    <a:lnTo>
                      <a:pt x="508" y="150"/>
                    </a:lnTo>
                    <a:lnTo>
                      <a:pt x="507" y="150"/>
                    </a:lnTo>
                    <a:lnTo>
                      <a:pt x="505" y="151"/>
                    </a:lnTo>
                    <a:lnTo>
                      <a:pt x="501" y="151"/>
                    </a:lnTo>
                    <a:lnTo>
                      <a:pt x="496" y="153"/>
                    </a:lnTo>
                    <a:lnTo>
                      <a:pt x="493" y="153"/>
                    </a:lnTo>
                    <a:lnTo>
                      <a:pt x="487" y="155"/>
                    </a:lnTo>
                    <a:lnTo>
                      <a:pt x="486" y="153"/>
                    </a:lnTo>
                    <a:lnTo>
                      <a:pt x="484" y="153"/>
                    </a:lnTo>
                    <a:lnTo>
                      <a:pt x="480" y="151"/>
                    </a:lnTo>
                    <a:lnTo>
                      <a:pt x="479" y="150"/>
                    </a:lnTo>
                    <a:lnTo>
                      <a:pt x="475" y="148"/>
                    </a:lnTo>
                    <a:lnTo>
                      <a:pt x="473" y="146"/>
                    </a:lnTo>
                    <a:lnTo>
                      <a:pt x="475" y="136"/>
                    </a:lnTo>
                    <a:lnTo>
                      <a:pt x="473" y="129"/>
                    </a:lnTo>
                    <a:lnTo>
                      <a:pt x="470" y="123"/>
                    </a:lnTo>
                    <a:lnTo>
                      <a:pt x="466" y="115"/>
                    </a:lnTo>
                    <a:lnTo>
                      <a:pt x="466" y="104"/>
                    </a:lnTo>
                    <a:lnTo>
                      <a:pt x="449" y="103"/>
                    </a:lnTo>
                    <a:lnTo>
                      <a:pt x="433" y="97"/>
                    </a:lnTo>
                    <a:lnTo>
                      <a:pt x="419" y="92"/>
                    </a:lnTo>
                    <a:lnTo>
                      <a:pt x="418" y="90"/>
                    </a:lnTo>
                    <a:lnTo>
                      <a:pt x="418" y="89"/>
                    </a:lnTo>
                    <a:lnTo>
                      <a:pt x="418" y="87"/>
                    </a:lnTo>
                    <a:lnTo>
                      <a:pt x="416" y="85"/>
                    </a:lnTo>
                    <a:lnTo>
                      <a:pt x="416" y="80"/>
                    </a:lnTo>
                    <a:lnTo>
                      <a:pt x="423" y="78"/>
                    </a:lnTo>
                    <a:lnTo>
                      <a:pt x="432" y="78"/>
                    </a:lnTo>
                    <a:lnTo>
                      <a:pt x="442" y="76"/>
                    </a:lnTo>
                    <a:lnTo>
                      <a:pt x="445" y="75"/>
                    </a:lnTo>
                    <a:lnTo>
                      <a:pt x="449" y="75"/>
                    </a:lnTo>
                    <a:lnTo>
                      <a:pt x="452" y="73"/>
                    </a:lnTo>
                    <a:lnTo>
                      <a:pt x="458" y="73"/>
                    </a:lnTo>
                    <a:close/>
                    <a:moveTo>
                      <a:pt x="377" y="73"/>
                    </a:moveTo>
                    <a:lnTo>
                      <a:pt x="409" y="73"/>
                    </a:lnTo>
                    <a:lnTo>
                      <a:pt x="409" y="76"/>
                    </a:lnTo>
                    <a:lnTo>
                      <a:pt x="411" y="80"/>
                    </a:lnTo>
                    <a:lnTo>
                      <a:pt x="411" y="83"/>
                    </a:lnTo>
                    <a:lnTo>
                      <a:pt x="412" y="89"/>
                    </a:lnTo>
                    <a:lnTo>
                      <a:pt x="404" y="89"/>
                    </a:lnTo>
                    <a:lnTo>
                      <a:pt x="400" y="89"/>
                    </a:lnTo>
                    <a:lnTo>
                      <a:pt x="397" y="89"/>
                    </a:lnTo>
                    <a:lnTo>
                      <a:pt x="390" y="87"/>
                    </a:lnTo>
                    <a:lnTo>
                      <a:pt x="384" y="87"/>
                    </a:lnTo>
                    <a:lnTo>
                      <a:pt x="377" y="85"/>
                    </a:lnTo>
                    <a:lnTo>
                      <a:pt x="377" y="73"/>
                    </a:lnTo>
                    <a:close/>
                    <a:moveTo>
                      <a:pt x="301" y="69"/>
                    </a:moveTo>
                    <a:lnTo>
                      <a:pt x="308" y="73"/>
                    </a:lnTo>
                    <a:lnTo>
                      <a:pt x="315" y="76"/>
                    </a:lnTo>
                    <a:lnTo>
                      <a:pt x="318" y="82"/>
                    </a:lnTo>
                    <a:lnTo>
                      <a:pt x="322" y="89"/>
                    </a:lnTo>
                    <a:lnTo>
                      <a:pt x="323" y="96"/>
                    </a:lnTo>
                    <a:lnTo>
                      <a:pt x="313" y="96"/>
                    </a:lnTo>
                    <a:lnTo>
                      <a:pt x="313" y="92"/>
                    </a:lnTo>
                    <a:lnTo>
                      <a:pt x="308" y="89"/>
                    </a:lnTo>
                    <a:lnTo>
                      <a:pt x="306" y="85"/>
                    </a:lnTo>
                    <a:lnTo>
                      <a:pt x="304" y="82"/>
                    </a:lnTo>
                    <a:lnTo>
                      <a:pt x="302" y="76"/>
                    </a:lnTo>
                    <a:lnTo>
                      <a:pt x="301" y="69"/>
                    </a:lnTo>
                    <a:close/>
                    <a:moveTo>
                      <a:pt x="489" y="61"/>
                    </a:moveTo>
                    <a:lnTo>
                      <a:pt x="505" y="61"/>
                    </a:lnTo>
                    <a:lnTo>
                      <a:pt x="505" y="69"/>
                    </a:lnTo>
                    <a:lnTo>
                      <a:pt x="489" y="69"/>
                    </a:lnTo>
                    <a:lnTo>
                      <a:pt x="489" y="61"/>
                    </a:lnTo>
                    <a:close/>
                    <a:moveTo>
                      <a:pt x="192" y="61"/>
                    </a:moveTo>
                    <a:lnTo>
                      <a:pt x="201" y="62"/>
                    </a:lnTo>
                    <a:lnTo>
                      <a:pt x="208" y="62"/>
                    </a:lnTo>
                    <a:lnTo>
                      <a:pt x="215" y="64"/>
                    </a:lnTo>
                    <a:lnTo>
                      <a:pt x="220" y="66"/>
                    </a:lnTo>
                    <a:lnTo>
                      <a:pt x="217" y="71"/>
                    </a:lnTo>
                    <a:lnTo>
                      <a:pt x="213" y="76"/>
                    </a:lnTo>
                    <a:lnTo>
                      <a:pt x="210" y="80"/>
                    </a:lnTo>
                    <a:lnTo>
                      <a:pt x="205" y="85"/>
                    </a:lnTo>
                    <a:lnTo>
                      <a:pt x="199" y="89"/>
                    </a:lnTo>
                    <a:lnTo>
                      <a:pt x="194" y="90"/>
                    </a:lnTo>
                    <a:lnTo>
                      <a:pt x="191" y="90"/>
                    </a:lnTo>
                    <a:lnTo>
                      <a:pt x="185" y="89"/>
                    </a:lnTo>
                    <a:lnTo>
                      <a:pt x="182" y="85"/>
                    </a:lnTo>
                    <a:lnTo>
                      <a:pt x="180" y="82"/>
                    </a:lnTo>
                    <a:lnTo>
                      <a:pt x="178" y="78"/>
                    </a:lnTo>
                    <a:lnTo>
                      <a:pt x="178" y="73"/>
                    </a:lnTo>
                    <a:lnTo>
                      <a:pt x="185" y="68"/>
                    </a:lnTo>
                    <a:lnTo>
                      <a:pt x="192" y="61"/>
                    </a:lnTo>
                    <a:close/>
                    <a:moveTo>
                      <a:pt x="435" y="54"/>
                    </a:moveTo>
                    <a:lnTo>
                      <a:pt x="440" y="54"/>
                    </a:lnTo>
                    <a:lnTo>
                      <a:pt x="444" y="54"/>
                    </a:lnTo>
                    <a:lnTo>
                      <a:pt x="447" y="54"/>
                    </a:lnTo>
                    <a:lnTo>
                      <a:pt x="449" y="54"/>
                    </a:lnTo>
                    <a:lnTo>
                      <a:pt x="452" y="54"/>
                    </a:lnTo>
                    <a:lnTo>
                      <a:pt x="456" y="54"/>
                    </a:lnTo>
                    <a:lnTo>
                      <a:pt x="461" y="54"/>
                    </a:lnTo>
                    <a:lnTo>
                      <a:pt x="461" y="61"/>
                    </a:lnTo>
                    <a:lnTo>
                      <a:pt x="438" y="66"/>
                    </a:lnTo>
                    <a:lnTo>
                      <a:pt x="435" y="54"/>
                    </a:lnTo>
                    <a:close/>
                    <a:moveTo>
                      <a:pt x="220" y="43"/>
                    </a:moveTo>
                    <a:lnTo>
                      <a:pt x="227" y="45"/>
                    </a:lnTo>
                    <a:lnTo>
                      <a:pt x="234" y="47"/>
                    </a:lnTo>
                    <a:lnTo>
                      <a:pt x="240" y="50"/>
                    </a:lnTo>
                    <a:lnTo>
                      <a:pt x="236" y="50"/>
                    </a:lnTo>
                    <a:lnTo>
                      <a:pt x="227" y="54"/>
                    </a:lnTo>
                    <a:lnTo>
                      <a:pt x="217" y="54"/>
                    </a:lnTo>
                    <a:lnTo>
                      <a:pt x="205" y="54"/>
                    </a:lnTo>
                    <a:lnTo>
                      <a:pt x="205" y="50"/>
                    </a:lnTo>
                    <a:lnTo>
                      <a:pt x="208" y="50"/>
                    </a:lnTo>
                    <a:lnTo>
                      <a:pt x="212" y="47"/>
                    </a:lnTo>
                    <a:lnTo>
                      <a:pt x="217" y="45"/>
                    </a:lnTo>
                    <a:lnTo>
                      <a:pt x="220" y="43"/>
                    </a:lnTo>
                    <a:close/>
                    <a:moveTo>
                      <a:pt x="2671" y="41"/>
                    </a:moveTo>
                    <a:lnTo>
                      <a:pt x="2688" y="43"/>
                    </a:lnTo>
                    <a:lnTo>
                      <a:pt x="2692" y="47"/>
                    </a:lnTo>
                    <a:lnTo>
                      <a:pt x="2694" y="50"/>
                    </a:lnTo>
                    <a:lnTo>
                      <a:pt x="2697" y="54"/>
                    </a:lnTo>
                    <a:lnTo>
                      <a:pt x="2695" y="57"/>
                    </a:lnTo>
                    <a:lnTo>
                      <a:pt x="2695" y="59"/>
                    </a:lnTo>
                    <a:lnTo>
                      <a:pt x="2695" y="59"/>
                    </a:lnTo>
                    <a:lnTo>
                      <a:pt x="2694" y="61"/>
                    </a:lnTo>
                    <a:lnTo>
                      <a:pt x="2694" y="61"/>
                    </a:lnTo>
                    <a:lnTo>
                      <a:pt x="2683" y="75"/>
                    </a:lnTo>
                    <a:lnTo>
                      <a:pt x="2669" y="85"/>
                    </a:lnTo>
                    <a:lnTo>
                      <a:pt x="2653" y="94"/>
                    </a:lnTo>
                    <a:lnTo>
                      <a:pt x="2634" y="101"/>
                    </a:lnTo>
                    <a:lnTo>
                      <a:pt x="2617" y="108"/>
                    </a:lnTo>
                    <a:lnTo>
                      <a:pt x="2601" y="115"/>
                    </a:lnTo>
                    <a:lnTo>
                      <a:pt x="2584" y="129"/>
                    </a:lnTo>
                    <a:lnTo>
                      <a:pt x="2564" y="150"/>
                    </a:lnTo>
                    <a:lnTo>
                      <a:pt x="2544" y="174"/>
                    </a:lnTo>
                    <a:lnTo>
                      <a:pt x="2524" y="202"/>
                    </a:lnTo>
                    <a:lnTo>
                      <a:pt x="2509" y="230"/>
                    </a:lnTo>
                    <a:lnTo>
                      <a:pt x="2498" y="258"/>
                    </a:lnTo>
                    <a:lnTo>
                      <a:pt x="2493" y="284"/>
                    </a:lnTo>
                    <a:lnTo>
                      <a:pt x="2495" y="293"/>
                    </a:lnTo>
                    <a:lnTo>
                      <a:pt x="2502" y="303"/>
                    </a:lnTo>
                    <a:lnTo>
                      <a:pt x="2510" y="314"/>
                    </a:lnTo>
                    <a:lnTo>
                      <a:pt x="2521" y="322"/>
                    </a:lnTo>
                    <a:lnTo>
                      <a:pt x="2521" y="326"/>
                    </a:lnTo>
                    <a:lnTo>
                      <a:pt x="2516" y="326"/>
                    </a:lnTo>
                    <a:lnTo>
                      <a:pt x="2512" y="335"/>
                    </a:lnTo>
                    <a:lnTo>
                      <a:pt x="2498" y="329"/>
                    </a:lnTo>
                    <a:lnTo>
                      <a:pt x="2482" y="326"/>
                    </a:lnTo>
                    <a:lnTo>
                      <a:pt x="2477" y="312"/>
                    </a:lnTo>
                    <a:lnTo>
                      <a:pt x="2468" y="300"/>
                    </a:lnTo>
                    <a:lnTo>
                      <a:pt x="2460" y="291"/>
                    </a:lnTo>
                    <a:lnTo>
                      <a:pt x="2451" y="282"/>
                    </a:lnTo>
                    <a:lnTo>
                      <a:pt x="2444" y="268"/>
                    </a:lnTo>
                    <a:lnTo>
                      <a:pt x="2454" y="261"/>
                    </a:lnTo>
                    <a:lnTo>
                      <a:pt x="2460" y="258"/>
                    </a:lnTo>
                    <a:lnTo>
                      <a:pt x="2460" y="253"/>
                    </a:lnTo>
                    <a:lnTo>
                      <a:pt x="2458" y="249"/>
                    </a:lnTo>
                    <a:lnTo>
                      <a:pt x="2456" y="242"/>
                    </a:lnTo>
                    <a:lnTo>
                      <a:pt x="2458" y="235"/>
                    </a:lnTo>
                    <a:lnTo>
                      <a:pt x="2463" y="226"/>
                    </a:lnTo>
                    <a:lnTo>
                      <a:pt x="2470" y="221"/>
                    </a:lnTo>
                    <a:lnTo>
                      <a:pt x="2477" y="214"/>
                    </a:lnTo>
                    <a:lnTo>
                      <a:pt x="2482" y="204"/>
                    </a:lnTo>
                    <a:lnTo>
                      <a:pt x="2479" y="202"/>
                    </a:lnTo>
                    <a:lnTo>
                      <a:pt x="2475" y="200"/>
                    </a:lnTo>
                    <a:lnTo>
                      <a:pt x="2475" y="199"/>
                    </a:lnTo>
                    <a:lnTo>
                      <a:pt x="2474" y="199"/>
                    </a:lnTo>
                    <a:lnTo>
                      <a:pt x="2474" y="197"/>
                    </a:lnTo>
                    <a:lnTo>
                      <a:pt x="2474" y="195"/>
                    </a:lnTo>
                    <a:lnTo>
                      <a:pt x="2482" y="186"/>
                    </a:lnTo>
                    <a:lnTo>
                      <a:pt x="2491" y="178"/>
                    </a:lnTo>
                    <a:lnTo>
                      <a:pt x="2496" y="165"/>
                    </a:lnTo>
                    <a:lnTo>
                      <a:pt x="2498" y="162"/>
                    </a:lnTo>
                    <a:lnTo>
                      <a:pt x="2496" y="157"/>
                    </a:lnTo>
                    <a:lnTo>
                      <a:pt x="2496" y="153"/>
                    </a:lnTo>
                    <a:lnTo>
                      <a:pt x="2495" y="151"/>
                    </a:lnTo>
                    <a:lnTo>
                      <a:pt x="2495" y="146"/>
                    </a:lnTo>
                    <a:lnTo>
                      <a:pt x="2495" y="143"/>
                    </a:lnTo>
                    <a:lnTo>
                      <a:pt x="2496" y="137"/>
                    </a:lnTo>
                    <a:lnTo>
                      <a:pt x="2510" y="122"/>
                    </a:lnTo>
                    <a:lnTo>
                      <a:pt x="2528" y="106"/>
                    </a:lnTo>
                    <a:lnTo>
                      <a:pt x="2550" y="90"/>
                    </a:lnTo>
                    <a:lnTo>
                      <a:pt x="2573" y="78"/>
                    </a:lnTo>
                    <a:lnTo>
                      <a:pt x="2592" y="69"/>
                    </a:lnTo>
                    <a:lnTo>
                      <a:pt x="2624" y="69"/>
                    </a:lnTo>
                    <a:lnTo>
                      <a:pt x="2634" y="64"/>
                    </a:lnTo>
                    <a:lnTo>
                      <a:pt x="2641" y="59"/>
                    </a:lnTo>
                    <a:lnTo>
                      <a:pt x="2646" y="52"/>
                    </a:lnTo>
                    <a:lnTo>
                      <a:pt x="2652" y="48"/>
                    </a:lnTo>
                    <a:lnTo>
                      <a:pt x="2659" y="45"/>
                    </a:lnTo>
                    <a:lnTo>
                      <a:pt x="2671" y="41"/>
                    </a:lnTo>
                    <a:close/>
                    <a:moveTo>
                      <a:pt x="400" y="15"/>
                    </a:moveTo>
                    <a:lnTo>
                      <a:pt x="416" y="15"/>
                    </a:lnTo>
                    <a:lnTo>
                      <a:pt x="421" y="22"/>
                    </a:lnTo>
                    <a:lnTo>
                      <a:pt x="428" y="29"/>
                    </a:lnTo>
                    <a:lnTo>
                      <a:pt x="435" y="34"/>
                    </a:lnTo>
                    <a:lnTo>
                      <a:pt x="432" y="38"/>
                    </a:lnTo>
                    <a:lnTo>
                      <a:pt x="430" y="40"/>
                    </a:lnTo>
                    <a:lnTo>
                      <a:pt x="428" y="41"/>
                    </a:lnTo>
                    <a:lnTo>
                      <a:pt x="426" y="45"/>
                    </a:lnTo>
                    <a:lnTo>
                      <a:pt x="425" y="48"/>
                    </a:lnTo>
                    <a:lnTo>
                      <a:pt x="423" y="54"/>
                    </a:lnTo>
                    <a:lnTo>
                      <a:pt x="418" y="54"/>
                    </a:lnTo>
                    <a:lnTo>
                      <a:pt x="411" y="54"/>
                    </a:lnTo>
                    <a:lnTo>
                      <a:pt x="407" y="52"/>
                    </a:lnTo>
                    <a:lnTo>
                      <a:pt x="402" y="52"/>
                    </a:lnTo>
                    <a:lnTo>
                      <a:pt x="397" y="50"/>
                    </a:lnTo>
                    <a:lnTo>
                      <a:pt x="397" y="43"/>
                    </a:lnTo>
                    <a:lnTo>
                      <a:pt x="398" y="38"/>
                    </a:lnTo>
                    <a:lnTo>
                      <a:pt x="400" y="31"/>
                    </a:lnTo>
                    <a:lnTo>
                      <a:pt x="400" y="24"/>
                    </a:lnTo>
                    <a:lnTo>
                      <a:pt x="400" y="15"/>
                    </a:lnTo>
                    <a:close/>
                    <a:moveTo>
                      <a:pt x="3165" y="0"/>
                    </a:moveTo>
                    <a:lnTo>
                      <a:pt x="3184" y="0"/>
                    </a:lnTo>
                    <a:lnTo>
                      <a:pt x="3188" y="5"/>
                    </a:lnTo>
                    <a:lnTo>
                      <a:pt x="3189" y="7"/>
                    </a:lnTo>
                    <a:lnTo>
                      <a:pt x="3191" y="10"/>
                    </a:lnTo>
                    <a:lnTo>
                      <a:pt x="3195" y="14"/>
                    </a:lnTo>
                    <a:lnTo>
                      <a:pt x="3196" y="19"/>
                    </a:lnTo>
                    <a:lnTo>
                      <a:pt x="3191" y="21"/>
                    </a:lnTo>
                    <a:lnTo>
                      <a:pt x="3189" y="22"/>
                    </a:lnTo>
                    <a:lnTo>
                      <a:pt x="3186" y="24"/>
                    </a:lnTo>
                    <a:lnTo>
                      <a:pt x="3184" y="27"/>
                    </a:lnTo>
                    <a:lnTo>
                      <a:pt x="3182" y="29"/>
                    </a:lnTo>
                    <a:lnTo>
                      <a:pt x="3181" y="34"/>
                    </a:lnTo>
                    <a:lnTo>
                      <a:pt x="3195" y="38"/>
                    </a:lnTo>
                    <a:lnTo>
                      <a:pt x="3202" y="41"/>
                    </a:lnTo>
                    <a:lnTo>
                      <a:pt x="3209" y="48"/>
                    </a:lnTo>
                    <a:lnTo>
                      <a:pt x="3216" y="57"/>
                    </a:lnTo>
                    <a:lnTo>
                      <a:pt x="3228" y="52"/>
                    </a:lnTo>
                    <a:lnTo>
                      <a:pt x="3240" y="50"/>
                    </a:lnTo>
                    <a:lnTo>
                      <a:pt x="3254" y="48"/>
                    </a:lnTo>
                    <a:lnTo>
                      <a:pt x="3270" y="43"/>
                    </a:lnTo>
                    <a:lnTo>
                      <a:pt x="3271" y="41"/>
                    </a:lnTo>
                    <a:lnTo>
                      <a:pt x="3271" y="41"/>
                    </a:lnTo>
                    <a:lnTo>
                      <a:pt x="3273" y="43"/>
                    </a:lnTo>
                    <a:lnTo>
                      <a:pt x="3273" y="45"/>
                    </a:lnTo>
                    <a:lnTo>
                      <a:pt x="3273" y="47"/>
                    </a:lnTo>
                    <a:lnTo>
                      <a:pt x="3287" y="54"/>
                    </a:lnTo>
                    <a:lnTo>
                      <a:pt x="3298" y="62"/>
                    </a:lnTo>
                    <a:lnTo>
                      <a:pt x="3306" y="73"/>
                    </a:lnTo>
                    <a:lnTo>
                      <a:pt x="3315" y="85"/>
                    </a:lnTo>
                    <a:lnTo>
                      <a:pt x="3315" y="108"/>
                    </a:lnTo>
                    <a:lnTo>
                      <a:pt x="3303" y="117"/>
                    </a:lnTo>
                    <a:lnTo>
                      <a:pt x="3298" y="125"/>
                    </a:lnTo>
                    <a:lnTo>
                      <a:pt x="3294" y="134"/>
                    </a:lnTo>
                    <a:lnTo>
                      <a:pt x="3289" y="143"/>
                    </a:lnTo>
                    <a:lnTo>
                      <a:pt x="3275" y="151"/>
                    </a:lnTo>
                    <a:lnTo>
                      <a:pt x="3259" y="160"/>
                    </a:lnTo>
                    <a:lnTo>
                      <a:pt x="3243" y="171"/>
                    </a:lnTo>
                    <a:lnTo>
                      <a:pt x="3231" y="185"/>
                    </a:lnTo>
                    <a:lnTo>
                      <a:pt x="3235" y="185"/>
                    </a:lnTo>
                    <a:lnTo>
                      <a:pt x="3247" y="178"/>
                    </a:lnTo>
                    <a:lnTo>
                      <a:pt x="3261" y="176"/>
                    </a:lnTo>
                    <a:lnTo>
                      <a:pt x="3277" y="178"/>
                    </a:lnTo>
                    <a:lnTo>
                      <a:pt x="3277" y="181"/>
                    </a:lnTo>
                    <a:lnTo>
                      <a:pt x="3275" y="185"/>
                    </a:lnTo>
                    <a:lnTo>
                      <a:pt x="3275" y="186"/>
                    </a:lnTo>
                    <a:lnTo>
                      <a:pt x="3275" y="188"/>
                    </a:lnTo>
                    <a:lnTo>
                      <a:pt x="3275" y="188"/>
                    </a:lnTo>
                    <a:lnTo>
                      <a:pt x="3275" y="190"/>
                    </a:lnTo>
                    <a:lnTo>
                      <a:pt x="3277" y="190"/>
                    </a:lnTo>
                    <a:lnTo>
                      <a:pt x="3280" y="192"/>
                    </a:lnTo>
                    <a:lnTo>
                      <a:pt x="3285" y="186"/>
                    </a:lnTo>
                    <a:lnTo>
                      <a:pt x="3292" y="181"/>
                    </a:lnTo>
                    <a:lnTo>
                      <a:pt x="3299" y="176"/>
                    </a:lnTo>
                    <a:lnTo>
                      <a:pt x="3308" y="172"/>
                    </a:lnTo>
                    <a:lnTo>
                      <a:pt x="3308" y="178"/>
                    </a:lnTo>
                    <a:lnTo>
                      <a:pt x="3305" y="183"/>
                    </a:lnTo>
                    <a:lnTo>
                      <a:pt x="3303" y="188"/>
                    </a:lnTo>
                    <a:lnTo>
                      <a:pt x="3301" y="195"/>
                    </a:lnTo>
                    <a:lnTo>
                      <a:pt x="3299" y="204"/>
                    </a:lnTo>
                    <a:lnTo>
                      <a:pt x="3301" y="206"/>
                    </a:lnTo>
                    <a:lnTo>
                      <a:pt x="3301" y="206"/>
                    </a:lnTo>
                    <a:lnTo>
                      <a:pt x="3301" y="206"/>
                    </a:lnTo>
                    <a:lnTo>
                      <a:pt x="3301" y="206"/>
                    </a:lnTo>
                    <a:lnTo>
                      <a:pt x="3303" y="206"/>
                    </a:lnTo>
                    <a:lnTo>
                      <a:pt x="3303" y="207"/>
                    </a:lnTo>
                    <a:lnTo>
                      <a:pt x="3312" y="207"/>
                    </a:lnTo>
                    <a:lnTo>
                      <a:pt x="3312" y="195"/>
                    </a:lnTo>
                    <a:lnTo>
                      <a:pt x="3329" y="193"/>
                    </a:lnTo>
                    <a:lnTo>
                      <a:pt x="3345" y="193"/>
                    </a:lnTo>
                    <a:lnTo>
                      <a:pt x="3357" y="195"/>
                    </a:lnTo>
                    <a:lnTo>
                      <a:pt x="3369" y="204"/>
                    </a:lnTo>
                    <a:lnTo>
                      <a:pt x="3369" y="206"/>
                    </a:lnTo>
                    <a:lnTo>
                      <a:pt x="3369" y="211"/>
                    </a:lnTo>
                    <a:lnTo>
                      <a:pt x="3371" y="216"/>
                    </a:lnTo>
                    <a:lnTo>
                      <a:pt x="3371" y="221"/>
                    </a:lnTo>
                    <a:lnTo>
                      <a:pt x="3373" y="226"/>
                    </a:lnTo>
                    <a:lnTo>
                      <a:pt x="3423" y="230"/>
                    </a:lnTo>
                    <a:lnTo>
                      <a:pt x="3427" y="219"/>
                    </a:lnTo>
                    <a:lnTo>
                      <a:pt x="3427" y="216"/>
                    </a:lnTo>
                    <a:lnTo>
                      <a:pt x="3427" y="214"/>
                    </a:lnTo>
                    <a:lnTo>
                      <a:pt x="3427" y="211"/>
                    </a:lnTo>
                    <a:lnTo>
                      <a:pt x="3427" y="206"/>
                    </a:lnTo>
                    <a:lnTo>
                      <a:pt x="3427" y="200"/>
                    </a:lnTo>
                    <a:lnTo>
                      <a:pt x="3430" y="199"/>
                    </a:lnTo>
                    <a:lnTo>
                      <a:pt x="3430" y="199"/>
                    </a:lnTo>
                    <a:lnTo>
                      <a:pt x="3432" y="199"/>
                    </a:lnTo>
                    <a:lnTo>
                      <a:pt x="3432" y="197"/>
                    </a:lnTo>
                    <a:lnTo>
                      <a:pt x="3434" y="195"/>
                    </a:lnTo>
                    <a:lnTo>
                      <a:pt x="3444" y="200"/>
                    </a:lnTo>
                    <a:lnTo>
                      <a:pt x="3455" y="206"/>
                    </a:lnTo>
                    <a:lnTo>
                      <a:pt x="3465" y="211"/>
                    </a:lnTo>
                    <a:lnTo>
                      <a:pt x="3476" y="202"/>
                    </a:lnTo>
                    <a:lnTo>
                      <a:pt x="3488" y="197"/>
                    </a:lnTo>
                    <a:lnTo>
                      <a:pt x="3507" y="195"/>
                    </a:lnTo>
                    <a:lnTo>
                      <a:pt x="3507" y="200"/>
                    </a:lnTo>
                    <a:lnTo>
                      <a:pt x="3510" y="200"/>
                    </a:lnTo>
                    <a:lnTo>
                      <a:pt x="3519" y="235"/>
                    </a:lnTo>
                    <a:lnTo>
                      <a:pt x="3507" y="247"/>
                    </a:lnTo>
                    <a:lnTo>
                      <a:pt x="3500" y="265"/>
                    </a:lnTo>
                    <a:lnTo>
                      <a:pt x="3502" y="268"/>
                    </a:lnTo>
                    <a:lnTo>
                      <a:pt x="3504" y="272"/>
                    </a:lnTo>
                    <a:lnTo>
                      <a:pt x="3504" y="275"/>
                    </a:lnTo>
                    <a:lnTo>
                      <a:pt x="3505" y="279"/>
                    </a:lnTo>
                    <a:lnTo>
                      <a:pt x="3507" y="284"/>
                    </a:lnTo>
                    <a:lnTo>
                      <a:pt x="3516" y="293"/>
                    </a:lnTo>
                    <a:lnTo>
                      <a:pt x="3528" y="300"/>
                    </a:lnTo>
                    <a:lnTo>
                      <a:pt x="3538" y="307"/>
                    </a:lnTo>
                    <a:lnTo>
                      <a:pt x="3538" y="307"/>
                    </a:lnTo>
                    <a:lnTo>
                      <a:pt x="3540" y="305"/>
                    </a:lnTo>
                    <a:lnTo>
                      <a:pt x="3540" y="305"/>
                    </a:lnTo>
                    <a:lnTo>
                      <a:pt x="3540" y="305"/>
                    </a:lnTo>
                    <a:lnTo>
                      <a:pt x="3540" y="305"/>
                    </a:lnTo>
                    <a:lnTo>
                      <a:pt x="3542" y="303"/>
                    </a:lnTo>
                    <a:lnTo>
                      <a:pt x="3547" y="295"/>
                    </a:lnTo>
                    <a:lnTo>
                      <a:pt x="3551" y="284"/>
                    </a:lnTo>
                    <a:lnTo>
                      <a:pt x="3554" y="274"/>
                    </a:lnTo>
                    <a:lnTo>
                      <a:pt x="3561" y="265"/>
                    </a:lnTo>
                    <a:lnTo>
                      <a:pt x="3561" y="274"/>
                    </a:lnTo>
                    <a:lnTo>
                      <a:pt x="3563" y="281"/>
                    </a:lnTo>
                    <a:lnTo>
                      <a:pt x="3566" y="286"/>
                    </a:lnTo>
                    <a:lnTo>
                      <a:pt x="3572" y="289"/>
                    </a:lnTo>
                    <a:lnTo>
                      <a:pt x="3579" y="291"/>
                    </a:lnTo>
                    <a:lnTo>
                      <a:pt x="3587" y="293"/>
                    </a:lnTo>
                    <a:lnTo>
                      <a:pt x="3600" y="272"/>
                    </a:lnTo>
                    <a:lnTo>
                      <a:pt x="3605" y="277"/>
                    </a:lnTo>
                    <a:lnTo>
                      <a:pt x="3610" y="281"/>
                    </a:lnTo>
                    <a:lnTo>
                      <a:pt x="3613" y="286"/>
                    </a:lnTo>
                    <a:lnTo>
                      <a:pt x="3619" y="289"/>
                    </a:lnTo>
                    <a:lnTo>
                      <a:pt x="3626" y="293"/>
                    </a:lnTo>
                    <a:lnTo>
                      <a:pt x="3629" y="289"/>
                    </a:lnTo>
                    <a:lnTo>
                      <a:pt x="3633" y="286"/>
                    </a:lnTo>
                    <a:lnTo>
                      <a:pt x="3636" y="286"/>
                    </a:lnTo>
                    <a:lnTo>
                      <a:pt x="3638" y="286"/>
                    </a:lnTo>
                    <a:lnTo>
                      <a:pt x="3643" y="286"/>
                    </a:lnTo>
                    <a:lnTo>
                      <a:pt x="3647" y="288"/>
                    </a:lnTo>
                    <a:lnTo>
                      <a:pt x="3654" y="288"/>
                    </a:lnTo>
                    <a:lnTo>
                      <a:pt x="3652" y="270"/>
                    </a:lnTo>
                    <a:lnTo>
                      <a:pt x="3648" y="258"/>
                    </a:lnTo>
                    <a:lnTo>
                      <a:pt x="3645" y="242"/>
                    </a:lnTo>
                    <a:lnTo>
                      <a:pt x="3657" y="239"/>
                    </a:lnTo>
                    <a:lnTo>
                      <a:pt x="3668" y="235"/>
                    </a:lnTo>
                    <a:lnTo>
                      <a:pt x="3685" y="235"/>
                    </a:lnTo>
                    <a:lnTo>
                      <a:pt x="3704" y="237"/>
                    </a:lnTo>
                    <a:lnTo>
                      <a:pt x="3723" y="242"/>
                    </a:lnTo>
                    <a:lnTo>
                      <a:pt x="3741" y="247"/>
                    </a:lnTo>
                    <a:lnTo>
                      <a:pt x="3757" y="253"/>
                    </a:lnTo>
                    <a:lnTo>
                      <a:pt x="3764" y="258"/>
                    </a:lnTo>
                    <a:lnTo>
                      <a:pt x="3767" y="261"/>
                    </a:lnTo>
                    <a:lnTo>
                      <a:pt x="3769" y="267"/>
                    </a:lnTo>
                    <a:lnTo>
                      <a:pt x="3769" y="270"/>
                    </a:lnTo>
                    <a:lnTo>
                      <a:pt x="3771" y="272"/>
                    </a:lnTo>
                    <a:lnTo>
                      <a:pt x="3771" y="275"/>
                    </a:lnTo>
                    <a:lnTo>
                      <a:pt x="3774" y="277"/>
                    </a:lnTo>
                    <a:lnTo>
                      <a:pt x="3778" y="279"/>
                    </a:lnTo>
                    <a:lnTo>
                      <a:pt x="3783" y="281"/>
                    </a:lnTo>
                    <a:lnTo>
                      <a:pt x="3793" y="277"/>
                    </a:lnTo>
                    <a:lnTo>
                      <a:pt x="3805" y="277"/>
                    </a:lnTo>
                    <a:lnTo>
                      <a:pt x="3818" y="277"/>
                    </a:lnTo>
                    <a:lnTo>
                      <a:pt x="3823" y="288"/>
                    </a:lnTo>
                    <a:lnTo>
                      <a:pt x="3830" y="298"/>
                    </a:lnTo>
                    <a:lnTo>
                      <a:pt x="3840" y="307"/>
                    </a:lnTo>
                    <a:lnTo>
                      <a:pt x="3853" y="312"/>
                    </a:lnTo>
                    <a:lnTo>
                      <a:pt x="3865" y="307"/>
                    </a:lnTo>
                    <a:lnTo>
                      <a:pt x="3882" y="307"/>
                    </a:lnTo>
                    <a:lnTo>
                      <a:pt x="3898" y="309"/>
                    </a:lnTo>
                    <a:lnTo>
                      <a:pt x="3914" y="312"/>
                    </a:lnTo>
                    <a:lnTo>
                      <a:pt x="3926" y="315"/>
                    </a:lnTo>
                    <a:lnTo>
                      <a:pt x="3931" y="331"/>
                    </a:lnTo>
                    <a:lnTo>
                      <a:pt x="3933" y="345"/>
                    </a:lnTo>
                    <a:lnTo>
                      <a:pt x="3936" y="357"/>
                    </a:lnTo>
                    <a:lnTo>
                      <a:pt x="3940" y="359"/>
                    </a:lnTo>
                    <a:lnTo>
                      <a:pt x="3942" y="363"/>
                    </a:lnTo>
                    <a:lnTo>
                      <a:pt x="3945" y="364"/>
                    </a:lnTo>
                    <a:lnTo>
                      <a:pt x="3978" y="361"/>
                    </a:lnTo>
                    <a:lnTo>
                      <a:pt x="4011" y="361"/>
                    </a:lnTo>
                    <a:lnTo>
                      <a:pt x="4045" y="361"/>
                    </a:lnTo>
                    <a:lnTo>
                      <a:pt x="4048" y="368"/>
                    </a:lnTo>
                    <a:lnTo>
                      <a:pt x="4053" y="373"/>
                    </a:lnTo>
                    <a:lnTo>
                      <a:pt x="4059" y="380"/>
                    </a:lnTo>
                    <a:lnTo>
                      <a:pt x="4064" y="384"/>
                    </a:lnTo>
                    <a:lnTo>
                      <a:pt x="4071" y="389"/>
                    </a:lnTo>
                    <a:lnTo>
                      <a:pt x="4071" y="384"/>
                    </a:lnTo>
                    <a:lnTo>
                      <a:pt x="4073" y="382"/>
                    </a:lnTo>
                    <a:lnTo>
                      <a:pt x="4074" y="378"/>
                    </a:lnTo>
                    <a:lnTo>
                      <a:pt x="4074" y="375"/>
                    </a:lnTo>
                    <a:lnTo>
                      <a:pt x="4076" y="370"/>
                    </a:lnTo>
                    <a:lnTo>
                      <a:pt x="4073" y="364"/>
                    </a:lnTo>
                    <a:lnTo>
                      <a:pt x="4071" y="361"/>
                    </a:lnTo>
                    <a:lnTo>
                      <a:pt x="4069" y="359"/>
                    </a:lnTo>
                    <a:lnTo>
                      <a:pt x="4069" y="356"/>
                    </a:lnTo>
                    <a:lnTo>
                      <a:pt x="4071" y="352"/>
                    </a:lnTo>
                    <a:lnTo>
                      <a:pt x="4071" y="347"/>
                    </a:lnTo>
                    <a:lnTo>
                      <a:pt x="4071" y="342"/>
                    </a:lnTo>
                    <a:lnTo>
                      <a:pt x="4088" y="345"/>
                    </a:lnTo>
                    <a:lnTo>
                      <a:pt x="4100" y="352"/>
                    </a:lnTo>
                    <a:lnTo>
                      <a:pt x="4114" y="357"/>
                    </a:lnTo>
                    <a:lnTo>
                      <a:pt x="4120" y="357"/>
                    </a:lnTo>
                    <a:lnTo>
                      <a:pt x="4125" y="357"/>
                    </a:lnTo>
                    <a:lnTo>
                      <a:pt x="4130" y="356"/>
                    </a:lnTo>
                    <a:lnTo>
                      <a:pt x="4134" y="352"/>
                    </a:lnTo>
                    <a:lnTo>
                      <a:pt x="4137" y="350"/>
                    </a:lnTo>
                    <a:lnTo>
                      <a:pt x="4141" y="349"/>
                    </a:lnTo>
                    <a:lnTo>
                      <a:pt x="4198" y="373"/>
                    </a:lnTo>
                    <a:lnTo>
                      <a:pt x="4230" y="406"/>
                    </a:lnTo>
                    <a:lnTo>
                      <a:pt x="4235" y="410"/>
                    </a:lnTo>
                    <a:lnTo>
                      <a:pt x="4240" y="410"/>
                    </a:lnTo>
                    <a:lnTo>
                      <a:pt x="4245" y="411"/>
                    </a:lnTo>
                    <a:lnTo>
                      <a:pt x="4251" y="411"/>
                    </a:lnTo>
                    <a:lnTo>
                      <a:pt x="4256" y="415"/>
                    </a:lnTo>
                    <a:lnTo>
                      <a:pt x="4266" y="424"/>
                    </a:lnTo>
                    <a:lnTo>
                      <a:pt x="4273" y="434"/>
                    </a:lnTo>
                    <a:lnTo>
                      <a:pt x="4280" y="443"/>
                    </a:lnTo>
                    <a:lnTo>
                      <a:pt x="4289" y="450"/>
                    </a:lnTo>
                    <a:lnTo>
                      <a:pt x="4306" y="453"/>
                    </a:lnTo>
                    <a:lnTo>
                      <a:pt x="4308" y="452"/>
                    </a:lnTo>
                    <a:lnTo>
                      <a:pt x="4310" y="452"/>
                    </a:lnTo>
                    <a:lnTo>
                      <a:pt x="4312" y="450"/>
                    </a:lnTo>
                    <a:lnTo>
                      <a:pt x="4313" y="450"/>
                    </a:lnTo>
                    <a:lnTo>
                      <a:pt x="4317" y="450"/>
                    </a:lnTo>
                    <a:lnTo>
                      <a:pt x="4327" y="462"/>
                    </a:lnTo>
                    <a:lnTo>
                      <a:pt x="4338" y="474"/>
                    </a:lnTo>
                    <a:lnTo>
                      <a:pt x="4347" y="487"/>
                    </a:lnTo>
                    <a:lnTo>
                      <a:pt x="4352" y="504"/>
                    </a:lnTo>
                    <a:lnTo>
                      <a:pt x="4317" y="504"/>
                    </a:lnTo>
                    <a:lnTo>
                      <a:pt x="4315" y="507"/>
                    </a:lnTo>
                    <a:lnTo>
                      <a:pt x="4312" y="511"/>
                    </a:lnTo>
                    <a:lnTo>
                      <a:pt x="4310" y="513"/>
                    </a:lnTo>
                    <a:lnTo>
                      <a:pt x="4308" y="518"/>
                    </a:lnTo>
                    <a:lnTo>
                      <a:pt x="4306" y="523"/>
                    </a:lnTo>
                    <a:lnTo>
                      <a:pt x="4310" y="525"/>
                    </a:lnTo>
                    <a:lnTo>
                      <a:pt x="4312" y="527"/>
                    </a:lnTo>
                    <a:lnTo>
                      <a:pt x="4313" y="528"/>
                    </a:lnTo>
                    <a:lnTo>
                      <a:pt x="4315" y="532"/>
                    </a:lnTo>
                    <a:lnTo>
                      <a:pt x="4315" y="534"/>
                    </a:lnTo>
                    <a:lnTo>
                      <a:pt x="4313" y="537"/>
                    </a:lnTo>
                    <a:lnTo>
                      <a:pt x="4310" y="542"/>
                    </a:lnTo>
                    <a:lnTo>
                      <a:pt x="4308" y="544"/>
                    </a:lnTo>
                    <a:lnTo>
                      <a:pt x="4305" y="546"/>
                    </a:lnTo>
                    <a:lnTo>
                      <a:pt x="4301" y="546"/>
                    </a:lnTo>
                    <a:lnTo>
                      <a:pt x="4298" y="546"/>
                    </a:lnTo>
                    <a:lnTo>
                      <a:pt x="4291" y="546"/>
                    </a:lnTo>
                    <a:lnTo>
                      <a:pt x="4284" y="535"/>
                    </a:lnTo>
                    <a:lnTo>
                      <a:pt x="4273" y="530"/>
                    </a:lnTo>
                    <a:lnTo>
                      <a:pt x="4259" y="527"/>
                    </a:lnTo>
                    <a:lnTo>
                      <a:pt x="4259" y="514"/>
                    </a:lnTo>
                    <a:lnTo>
                      <a:pt x="4256" y="513"/>
                    </a:lnTo>
                    <a:lnTo>
                      <a:pt x="4252" y="511"/>
                    </a:lnTo>
                    <a:lnTo>
                      <a:pt x="4251" y="509"/>
                    </a:lnTo>
                    <a:lnTo>
                      <a:pt x="4247" y="507"/>
                    </a:lnTo>
                    <a:lnTo>
                      <a:pt x="4240" y="507"/>
                    </a:lnTo>
                    <a:lnTo>
                      <a:pt x="4238" y="507"/>
                    </a:lnTo>
                    <a:lnTo>
                      <a:pt x="4237" y="509"/>
                    </a:lnTo>
                    <a:lnTo>
                      <a:pt x="4235" y="509"/>
                    </a:lnTo>
                    <a:lnTo>
                      <a:pt x="4233" y="509"/>
                    </a:lnTo>
                    <a:lnTo>
                      <a:pt x="4230" y="511"/>
                    </a:lnTo>
                    <a:lnTo>
                      <a:pt x="4226" y="504"/>
                    </a:lnTo>
                    <a:lnTo>
                      <a:pt x="4221" y="497"/>
                    </a:lnTo>
                    <a:lnTo>
                      <a:pt x="4217" y="492"/>
                    </a:lnTo>
                    <a:lnTo>
                      <a:pt x="4217" y="504"/>
                    </a:lnTo>
                    <a:lnTo>
                      <a:pt x="4214" y="518"/>
                    </a:lnTo>
                    <a:lnTo>
                      <a:pt x="4210" y="530"/>
                    </a:lnTo>
                    <a:lnTo>
                      <a:pt x="4202" y="537"/>
                    </a:lnTo>
                    <a:lnTo>
                      <a:pt x="4198" y="539"/>
                    </a:lnTo>
                    <a:lnTo>
                      <a:pt x="4195" y="539"/>
                    </a:lnTo>
                    <a:lnTo>
                      <a:pt x="4193" y="539"/>
                    </a:lnTo>
                    <a:lnTo>
                      <a:pt x="4191" y="539"/>
                    </a:lnTo>
                    <a:lnTo>
                      <a:pt x="4189" y="537"/>
                    </a:lnTo>
                    <a:lnTo>
                      <a:pt x="4188" y="537"/>
                    </a:lnTo>
                    <a:lnTo>
                      <a:pt x="4186" y="537"/>
                    </a:lnTo>
                    <a:lnTo>
                      <a:pt x="4184" y="539"/>
                    </a:lnTo>
                    <a:lnTo>
                      <a:pt x="4182" y="541"/>
                    </a:lnTo>
                    <a:lnTo>
                      <a:pt x="4179" y="546"/>
                    </a:lnTo>
                    <a:lnTo>
                      <a:pt x="4189" y="558"/>
                    </a:lnTo>
                    <a:lnTo>
                      <a:pt x="4200" y="579"/>
                    </a:lnTo>
                    <a:lnTo>
                      <a:pt x="4205" y="603"/>
                    </a:lnTo>
                    <a:lnTo>
                      <a:pt x="4202" y="603"/>
                    </a:lnTo>
                    <a:lnTo>
                      <a:pt x="4200" y="605"/>
                    </a:lnTo>
                    <a:lnTo>
                      <a:pt x="4196" y="605"/>
                    </a:lnTo>
                    <a:lnTo>
                      <a:pt x="4191" y="607"/>
                    </a:lnTo>
                    <a:lnTo>
                      <a:pt x="4184" y="602"/>
                    </a:lnTo>
                    <a:lnTo>
                      <a:pt x="4179" y="598"/>
                    </a:lnTo>
                    <a:lnTo>
                      <a:pt x="4172" y="597"/>
                    </a:lnTo>
                    <a:lnTo>
                      <a:pt x="4163" y="595"/>
                    </a:lnTo>
                    <a:lnTo>
                      <a:pt x="4158" y="609"/>
                    </a:lnTo>
                    <a:lnTo>
                      <a:pt x="4148" y="616"/>
                    </a:lnTo>
                    <a:lnTo>
                      <a:pt x="4135" y="621"/>
                    </a:lnTo>
                    <a:lnTo>
                      <a:pt x="4121" y="626"/>
                    </a:lnTo>
                    <a:lnTo>
                      <a:pt x="4120" y="640"/>
                    </a:lnTo>
                    <a:lnTo>
                      <a:pt x="4116" y="651"/>
                    </a:lnTo>
                    <a:lnTo>
                      <a:pt x="4109" y="661"/>
                    </a:lnTo>
                    <a:lnTo>
                      <a:pt x="4095" y="663"/>
                    </a:lnTo>
                    <a:lnTo>
                      <a:pt x="4085" y="666"/>
                    </a:lnTo>
                    <a:lnTo>
                      <a:pt x="4078" y="670"/>
                    </a:lnTo>
                    <a:lnTo>
                      <a:pt x="4071" y="672"/>
                    </a:lnTo>
                    <a:lnTo>
                      <a:pt x="4066" y="668"/>
                    </a:lnTo>
                    <a:lnTo>
                      <a:pt x="4060" y="663"/>
                    </a:lnTo>
                    <a:lnTo>
                      <a:pt x="4057" y="658"/>
                    </a:lnTo>
                    <a:lnTo>
                      <a:pt x="4050" y="659"/>
                    </a:lnTo>
                    <a:lnTo>
                      <a:pt x="4041" y="661"/>
                    </a:lnTo>
                    <a:lnTo>
                      <a:pt x="4034" y="665"/>
                    </a:lnTo>
                    <a:lnTo>
                      <a:pt x="4029" y="668"/>
                    </a:lnTo>
                    <a:lnTo>
                      <a:pt x="4029" y="675"/>
                    </a:lnTo>
                    <a:lnTo>
                      <a:pt x="4024" y="677"/>
                    </a:lnTo>
                    <a:lnTo>
                      <a:pt x="4015" y="677"/>
                    </a:lnTo>
                    <a:lnTo>
                      <a:pt x="4003" y="677"/>
                    </a:lnTo>
                    <a:lnTo>
                      <a:pt x="3992" y="679"/>
                    </a:lnTo>
                    <a:lnTo>
                      <a:pt x="3987" y="680"/>
                    </a:lnTo>
                    <a:lnTo>
                      <a:pt x="3978" y="701"/>
                    </a:lnTo>
                    <a:lnTo>
                      <a:pt x="3977" y="724"/>
                    </a:lnTo>
                    <a:lnTo>
                      <a:pt x="3977" y="750"/>
                    </a:lnTo>
                    <a:lnTo>
                      <a:pt x="3980" y="773"/>
                    </a:lnTo>
                    <a:lnTo>
                      <a:pt x="3975" y="773"/>
                    </a:lnTo>
                    <a:lnTo>
                      <a:pt x="3973" y="773"/>
                    </a:lnTo>
                    <a:lnTo>
                      <a:pt x="3971" y="773"/>
                    </a:lnTo>
                    <a:lnTo>
                      <a:pt x="3970" y="775"/>
                    </a:lnTo>
                    <a:lnTo>
                      <a:pt x="3968" y="776"/>
                    </a:lnTo>
                    <a:lnTo>
                      <a:pt x="3966" y="782"/>
                    </a:lnTo>
                    <a:lnTo>
                      <a:pt x="3964" y="787"/>
                    </a:lnTo>
                    <a:lnTo>
                      <a:pt x="3964" y="794"/>
                    </a:lnTo>
                    <a:lnTo>
                      <a:pt x="3964" y="802"/>
                    </a:lnTo>
                    <a:lnTo>
                      <a:pt x="3952" y="802"/>
                    </a:lnTo>
                    <a:lnTo>
                      <a:pt x="3945" y="813"/>
                    </a:lnTo>
                    <a:lnTo>
                      <a:pt x="3940" y="820"/>
                    </a:lnTo>
                    <a:lnTo>
                      <a:pt x="3938" y="827"/>
                    </a:lnTo>
                    <a:lnTo>
                      <a:pt x="3936" y="841"/>
                    </a:lnTo>
                    <a:lnTo>
                      <a:pt x="3933" y="841"/>
                    </a:lnTo>
                    <a:lnTo>
                      <a:pt x="3929" y="841"/>
                    </a:lnTo>
                    <a:lnTo>
                      <a:pt x="3928" y="841"/>
                    </a:lnTo>
                    <a:lnTo>
                      <a:pt x="3928" y="841"/>
                    </a:lnTo>
                    <a:lnTo>
                      <a:pt x="3926" y="841"/>
                    </a:lnTo>
                    <a:lnTo>
                      <a:pt x="3922" y="841"/>
                    </a:lnTo>
                    <a:lnTo>
                      <a:pt x="3915" y="855"/>
                    </a:lnTo>
                    <a:lnTo>
                      <a:pt x="3910" y="872"/>
                    </a:lnTo>
                    <a:lnTo>
                      <a:pt x="3898" y="872"/>
                    </a:lnTo>
                    <a:lnTo>
                      <a:pt x="3894" y="891"/>
                    </a:lnTo>
                    <a:lnTo>
                      <a:pt x="3888" y="891"/>
                    </a:lnTo>
                    <a:lnTo>
                      <a:pt x="3888" y="886"/>
                    </a:lnTo>
                    <a:lnTo>
                      <a:pt x="3874" y="867"/>
                    </a:lnTo>
                    <a:lnTo>
                      <a:pt x="3865" y="844"/>
                    </a:lnTo>
                    <a:lnTo>
                      <a:pt x="3863" y="818"/>
                    </a:lnTo>
                    <a:lnTo>
                      <a:pt x="3865" y="787"/>
                    </a:lnTo>
                    <a:lnTo>
                      <a:pt x="3870" y="783"/>
                    </a:lnTo>
                    <a:lnTo>
                      <a:pt x="3874" y="780"/>
                    </a:lnTo>
                    <a:lnTo>
                      <a:pt x="3879" y="776"/>
                    </a:lnTo>
                    <a:lnTo>
                      <a:pt x="3881" y="771"/>
                    </a:lnTo>
                    <a:lnTo>
                      <a:pt x="3884" y="764"/>
                    </a:lnTo>
                    <a:lnTo>
                      <a:pt x="3879" y="755"/>
                    </a:lnTo>
                    <a:lnTo>
                      <a:pt x="3877" y="743"/>
                    </a:lnTo>
                    <a:lnTo>
                      <a:pt x="3884" y="729"/>
                    </a:lnTo>
                    <a:lnTo>
                      <a:pt x="3891" y="724"/>
                    </a:lnTo>
                    <a:lnTo>
                      <a:pt x="3900" y="720"/>
                    </a:lnTo>
                    <a:lnTo>
                      <a:pt x="3910" y="717"/>
                    </a:lnTo>
                    <a:lnTo>
                      <a:pt x="3917" y="710"/>
                    </a:lnTo>
                    <a:lnTo>
                      <a:pt x="3931" y="689"/>
                    </a:lnTo>
                    <a:lnTo>
                      <a:pt x="3945" y="668"/>
                    </a:lnTo>
                    <a:lnTo>
                      <a:pt x="3956" y="659"/>
                    </a:lnTo>
                    <a:lnTo>
                      <a:pt x="3968" y="651"/>
                    </a:lnTo>
                    <a:lnTo>
                      <a:pt x="3980" y="642"/>
                    </a:lnTo>
                    <a:lnTo>
                      <a:pt x="3985" y="630"/>
                    </a:lnTo>
                    <a:lnTo>
                      <a:pt x="3989" y="616"/>
                    </a:lnTo>
                    <a:lnTo>
                      <a:pt x="3994" y="603"/>
                    </a:lnTo>
                    <a:lnTo>
                      <a:pt x="3994" y="602"/>
                    </a:lnTo>
                    <a:lnTo>
                      <a:pt x="3992" y="602"/>
                    </a:lnTo>
                    <a:lnTo>
                      <a:pt x="3992" y="602"/>
                    </a:lnTo>
                    <a:lnTo>
                      <a:pt x="3992" y="602"/>
                    </a:lnTo>
                    <a:lnTo>
                      <a:pt x="3992" y="600"/>
                    </a:lnTo>
                    <a:lnTo>
                      <a:pt x="3990" y="598"/>
                    </a:lnTo>
                    <a:lnTo>
                      <a:pt x="3987" y="600"/>
                    </a:lnTo>
                    <a:lnTo>
                      <a:pt x="3987" y="600"/>
                    </a:lnTo>
                    <a:lnTo>
                      <a:pt x="3985" y="602"/>
                    </a:lnTo>
                    <a:lnTo>
                      <a:pt x="3985" y="602"/>
                    </a:lnTo>
                    <a:lnTo>
                      <a:pt x="3984" y="603"/>
                    </a:lnTo>
                    <a:lnTo>
                      <a:pt x="3975" y="616"/>
                    </a:lnTo>
                    <a:lnTo>
                      <a:pt x="3966" y="630"/>
                    </a:lnTo>
                    <a:lnTo>
                      <a:pt x="3957" y="642"/>
                    </a:lnTo>
                    <a:lnTo>
                      <a:pt x="3945" y="651"/>
                    </a:lnTo>
                    <a:lnTo>
                      <a:pt x="3929" y="658"/>
                    </a:lnTo>
                    <a:lnTo>
                      <a:pt x="3928" y="652"/>
                    </a:lnTo>
                    <a:lnTo>
                      <a:pt x="3928" y="651"/>
                    </a:lnTo>
                    <a:lnTo>
                      <a:pt x="3926" y="647"/>
                    </a:lnTo>
                    <a:lnTo>
                      <a:pt x="3926" y="642"/>
                    </a:lnTo>
                    <a:lnTo>
                      <a:pt x="3928" y="640"/>
                    </a:lnTo>
                    <a:lnTo>
                      <a:pt x="3928" y="638"/>
                    </a:lnTo>
                    <a:lnTo>
                      <a:pt x="3928" y="637"/>
                    </a:lnTo>
                    <a:lnTo>
                      <a:pt x="3929" y="633"/>
                    </a:lnTo>
                    <a:lnTo>
                      <a:pt x="3929" y="630"/>
                    </a:lnTo>
                    <a:lnTo>
                      <a:pt x="3924" y="626"/>
                    </a:lnTo>
                    <a:lnTo>
                      <a:pt x="3919" y="624"/>
                    </a:lnTo>
                    <a:lnTo>
                      <a:pt x="3915" y="623"/>
                    </a:lnTo>
                    <a:lnTo>
                      <a:pt x="3910" y="621"/>
                    </a:lnTo>
                    <a:lnTo>
                      <a:pt x="3907" y="623"/>
                    </a:lnTo>
                    <a:lnTo>
                      <a:pt x="3898" y="628"/>
                    </a:lnTo>
                    <a:lnTo>
                      <a:pt x="3886" y="638"/>
                    </a:lnTo>
                    <a:lnTo>
                      <a:pt x="3875" y="651"/>
                    </a:lnTo>
                    <a:lnTo>
                      <a:pt x="3865" y="663"/>
                    </a:lnTo>
                    <a:lnTo>
                      <a:pt x="3860" y="672"/>
                    </a:lnTo>
                    <a:lnTo>
                      <a:pt x="3860" y="675"/>
                    </a:lnTo>
                    <a:lnTo>
                      <a:pt x="3860" y="679"/>
                    </a:lnTo>
                    <a:lnTo>
                      <a:pt x="3861" y="682"/>
                    </a:lnTo>
                    <a:lnTo>
                      <a:pt x="3863" y="687"/>
                    </a:lnTo>
                    <a:lnTo>
                      <a:pt x="3865" y="691"/>
                    </a:lnTo>
                    <a:lnTo>
                      <a:pt x="3865" y="694"/>
                    </a:lnTo>
                    <a:lnTo>
                      <a:pt x="3854" y="699"/>
                    </a:lnTo>
                    <a:lnTo>
                      <a:pt x="3842" y="701"/>
                    </a:lnTo>
                    <a:lnTo>
                      <a:pt x="3826" y="703"/>
                    </a:lnTo>
                    <a:lnTo>
                      <a:pt x="3811" y="703"/>
                    </a:lnTo>
                    <a:lnTo>
                      <a:pt x="3811" y="684"/>
                    </a:lnTo>
                    <a:lnTo>
                      <a:pt x="3795" y="687"/>
                    </a:lnTo>
                    <a:lnTo>
                      <a:pt x="3781" y="693"/>
                    </a:lnTo>
                    <a:lnTo>
                      <a:pt x="3769" y="691"/>
                    </a:lnTo>
                    <a:lnTo>
                      <a:pt x="3760" y="680"/>
                    </a:lnTo>
                    <a:lnTo>
                      <a:pt x="3725" y="675"/>
                    </a:lnTo>
                    <a:lnTo>
                      <a:pt x="3713" y="687"/>
                    </a:lnTo>
                    <a:lnTo>
                      <a:pt x="3699" y="696"/>
                    </a:lnTo>
                    <a:lnTo>
                      <a:pt x="3687" y="706"/>
                    </a:lnTo>
                    <a:lnTo>
                      <a:pt x="3680" y="719"/>
                    </a:lnTo>
                    <a:lnTo>
                      <a:pt x="3673" y="731"/>
                    </a:lnTo>
                    <a:lnTo>
                      <a:pt x="3666" y="743"/>
                    </a:lnTo>
                    <a:lnTo>
                      <a:pt x="3657" y="752"/>
                    </a:lnTo>
                    <a:lnTo>
                      <a:pt x="3629" y="761"/>
                    </a:lnTo>
                    <a:lnTo>
                      <a:pt x="3622" y="768"/>
                    </a:lnTo>
                    <a:lnTo>
                      <a:pt x="3617" y="776"/>
                    </a:lnTo>
                    <a:lnTo>
                      <a:pt x="3612" y="783"/>
                    </a:lnTo>
                    <a:lnTo>
                      <a:pt x="3600" y="792"/>
                    </a:lnTo>
                    <a:lnTo>
                      <a:pt x="3600" y="802"/>
                    </a:lnTo>
                    <a:lnTo>
                      <a:pt x="3615" y="802"/>
                    </a:lnTo>
                    <a:lnTo>
                      <a:pt x="3617" y="808"/>
                    </a:lnTo>
                    <a:lnTo>
                      <a:pt x="3619" y="811"/>
                    </a:lnTo>
                    <a:lnTo>
                      <a:pt x="3620" y="815"/>
                    </a:lnTo>
                    <a:lnTo>
                      <a:pt x="3624" y="818"/>
                    </a:lnTo>
                    <a:lnTo>
                      <a:pt x="3627" y="820"/>
                    </a:lnTo>
                    <a:lnTo>
                      <a:pt x="3634" y="822"/>
                    </a:lnTo>
                    <a:lnTo>
                      <a:pt x="3638" y="818"/>
                    </a:lnTo>
                    <a:lnTo>
                      <a:pt x="3641" y="816"/>
                    </a:lnTo>
                    <a:lnTo>
                      <a:pt x="3647" y="815"/>
                    </a:lnTo>
                    <a:lnTo>
                      <a:pt x="3652" y="815"/>
                    </a:lnTo>
                    <a:lnTo>
                      <a:pt x="3661" y="815"/>
                    </a:lnTo>
                    <a:lnTo>
                      <a:pt x="3668" y="823"/>
                    </a:lnTo>
                    <a:lnTo>
                      <a:pt x="3673" y="830"/>
                    </a:lnTo>
                    <a:lnTo>
                      <a:pt x="3676" y="839"/>
                    </a:lnTo>
                    <a:lnTo>
                      <a:pt x="3680" y="853"/>
                    </a:lnTo>
                    <a:lnTo>
                      <a:pt x="3682" y="862"/>
                    </a:lnTo>
                    <a:lnTo>
                      <a:pt x="3680" y="867"/>
                    </a:lnTo>
                    <a:lnTo>
                      <a:pt x="3675" y="872"/>
                    </a:lnTo>
                    <a:lnTo>
                      <a:pt x="3673" y="881"/>
                    </a:lnTo>
                    <a:lnTo>
                      <a:pt x="3673" y="891"/>
                    </a:lnTo>
                    <a:lnTo>
                      <a:pt x="3676" y="900"/>
                    </a:lnTo>
                    <a:lnTo>
                      <a:pt x="3680" y="909"/>
                    </a:lnTo>
                    <a:lnTo>
                      <a:pt x="3683" y="921"/>
                    </a:lnTo>
                    <a:lnTo>
                      <a:pt x="3673" y="932"/>
                    </a:lnTo>
                    <a:lnTo>
                      <a:pt x="3666" y="944"/>
                    </a:lnTo>
                    <a:lnTo>
                      <a:pt x="3661" y="956"/>
                    </a:lnTo>
                    <a:lnTo>
                      <a:pt x="3654" y="972"/>
                    </a:lnTo>
                    <a:lnTo>
                      <a:pt x="3650" y="975"/>
                    </a:lnTo>
                    <a:lnTo>
                      <a:pt x="3641" y="986"/>
                    </a:lnTo>
                    <a:lnTo>
                      <a:pt x="3631" y="998"/>
                    </a:lnTo>
                    <a:lnTo>
                      <a:pt x="3620" y="1012"/>
                    </a:lnTo>
                    <a:lnTo>
                      <a:pt x="3608" y="1024"/>
                    </a:lnTo>
                    <a:lnTo>
                      <a:pt x="3598" y="1036"/>
                    </a:lnTo>
                    <a:lnTo>
                      <a:pt x="3591" y="1045"/>
                    </a:lnTo>
                    <a:lnTo>
                      <a:pt x="3587" y="1049"/>
                    </a:lnTo>
                    <a:lnTo>
                      <a:pt x="3575" y="1052"/>
                    </a:lnTo>
                    <a:lnTo>
                      <a:pt x="3563" y="1050"/>
                    </a:lnTo>
                    <a:lnTo>
                      <a:pt x="3552" y="1050"/>
                    </a:lnTo>
                    <a:lnTo>
                      <a:pt x="3542" y="1052"/>
                    </a:lnTo>
                    <a:lnTo>
                      <a:pt x="3533" y="1061"/>
                    </a:lnTo>
                    <a:lnTo>
                      <a:pt x="3526" y="1071"/>
                    </a:lnTo>
                    <a:lnTo>
                      <a:pt x="3521" y="1082"/>
                    </a:lnTo>
                    <a:lnTo>
                      <a:pt x="3514" y="1092"/>
                    </a:lnTo>
                    <a:lnTo>
                      <a:pt x="3504" y="1099"/>
                    </a:lnTo>
                    <a:lnTo>
                      <a:pt x="3502" y="1099"/>
                    </a:lnTo>
                    <a:lnTo>
                      <a:pt x="3500" y="1101"/>
                    </a:lnTo>
                    <a:lnTo>
                      <a:pt x="3498" y="1101"/>
                    </a:lnTo>
                    <a:lnTo>
                      <a:pt x="3495" y="1101"/>
                    </a:lnTo>
                    <a:lnTo>
                      <a:pt x="3491" y="1103"/>
                    </a:lnTo>
                    <a:lnTo>
                      <a:pt x="3495" y="1113"/>
                    </a:lnTo>
                    <a:lnTo>
                      <a:pt x="3502" y="1124"/>
                    </a:lnTo>
                    <a:lnTo>
                      <a:pt x="3507" y="1136"/>
                    </a:lnTo>
                    <a:lnTo>
                      <a:pt x="3514" y="1148"/>
                    </a:lnTo>
                    <a:lnTo>
                      <a:pt x="3517" y="1159"/>
                    </a:lnTo>
                    <a:lnTo>
                      <a:pt x="3519" y="1171"/>
                    </a:lnTo>
                    <a:lnTo>
                      <a:pt x="3516" y="1179"/>
                    </a:lnTo>
                    <a:lnTo>
                      <a:pt x="3509" y="1186"/>
                    </a:lnTo>
                    <a:lnTo>
                      <a:pt x="3495" y="1192"/>
                    </a:lnTo>
                    <a:lnTo>
                      <a:pt x="3472" y="1195"/>
                    </a:lnTo>
                    <a:lnTo>
                      <a:pt x="3472" y="1186"/>
                    </a:lnTo>
                    <a:lnTo>
                      <a:pt x="3470" y="1178"/>
                    </a:lnTo>
                    <a:lnTo>
                      <a:pt x="3470" y="1166"/>
                    </a:lnTo>
                    <a:lnTo>
                      <a:pt x="3472" y="1152"/>
                    </a:lnTo>
                    <a:lnTo>
                      <a:pt x="3472" y="1141"/>
                    </a:lnTo>
                    <a:lnTo>
                      <a:pt x="3467" y="1141"/>
                    </a:lnTo>
                    <a:lnTo>
                      <a:pt x="3463" y="1141"/>
                    </a:lnTo>
                    <a:lnTo>
                      <a:pt x="3460" y="1141"/>
                    </a:lnTo>
                    <a:lnTo>
                      <a:pt x="3458" y="1141"/>
                    </a:lnTo>
                    <a:lnTo>
                      <a:pt x="3456" y="1139"/>
                    </a:lnTo>
                    <a:lnTo>
                      <a:pt x="3453" y="1138"/>
                    </a:lnTo>
                    <a:lnTo>
                      <a:pt x="3449" y="1132"/>
                    </a:lnTo>
                    <a:lnTo>
                      <a:pt x="3453" y="1127"/>
                    </a:lnTo>
                    <a:lnTo>
                      <a:pt x="3456" y="1122"/>
                    </a:lnTo>
                    <a:lnTo>
                      <a:pt x="3458" y="1117"/>
                    </a:lnTo>
                    <a:lnTo>
                      <a:pt x="3462" y="1110"/>
                    </a:lnTo>
                    <a:lnTo>
                      <a:pt x="3453" y="1110"/>
                    </a:lnTo>
                    <a:lnTo>
                      <a:pt x="3442" y="1108"/>
                    </a:lnTo>
                    <a:lnTo>
                      <a:pt x="3430" y="1111"/>
                    </a:lnTo>
                    <a:lnTo>
                      <a:pt x="3416" y="1117"/>
                    </a:lnTo>
                    <a:lnTo>
                      <a:pt x="3404" y="1122"/>
                    </a:lnTo>
                    <a:lnTo>
                      <a:pt x="3404" y="1118"/>
                    </a:lnTo>
                    <a:lnTo>
                      <a:pt x="3406" y="1113"/>
                    </a:lnTo>
                    <a:lnTo>
                      <a:pt x="3408" y="1110"/>
                    </a:lnTo>
                    <a:lnTo>
                      <a:pt x="3409" y="1104"/>
                    </a:lnTo>
                    <a:lnTo>
                      <a:pt x="3411" y="1101"/>
                    </a:lnTo>
                    <a:lnTo>
                      <a:pt x="3414" y="1094"/>
                    </a:lnTo>
                    <a:lnTo>
                      <a:pt x="3411" y="1094"/>
                    </a:lnTo>
                    <a:lnTo>
                      <a:pt x="3408" y="1092"/>
                    </a:lnTo>
                    <a:lnTo>
                      <a:pt x="3404" y="1092"/>
                    </a:lnTo>
                    <a:lnTo>
                      <a:pt x="3399" y="1090"/>
                    </a:lnTo>
                    <a:lnTo>
                      <a:pt x="3388" y="1101"/>
                    </a:lnTo>
                    <a:lnTo>
                      <a:pt x="3376" y="1110"/>
                    </a:lnTo>
                    <a:lnTo>
                      <a:pt x="3364" y="1120"/>
                    </a:lnTo>
                    <a:lnTo>
                      <a:pt x="3357" y="1132"/>
                    </a:lnTo>
                    <a:lnTo>
                      <a:pt x="3364" y="1136"/>
                    </a:lnTo>
                    <a:lnTo>
                      <a:pt x="3369" y="1139"/>
                    </a:lnTo>
                    <a:lnTo>
                      <a:pt x="3373" y="1143"/>
                    </a:lnTo>
                    <a:lnTo>
                      <a:pt x="3376" y="1146"/>
                    </a:lnTo>
                    <a:lnTo>
                      <a:pt x="3380" y="1152"/>
                    </a:lnTo>
                    <a:lnTo>
                      <a:pt x="3390" y="1146"/>
                    </a:lnTo>
                    <a:lnTo>
                      <a:pt x="3399" y="1143"/>
                    </a:lnTo>
                    <a:lnTo>
                      <a:pt x="3408" y="1143"/>
                    </a:lnTo>
                    <a:lnTo>
                      <a:pt x="3418" y="1148"/>
                    </a:lnTo>
                    <a:lnTo>
                      <a:pt x="3423" y="1148"/>
                    </a:lnTo>
                    <a:lnTo>
                      <a:pt x="3423" y="1160"/>
                    </a:lnTo>
                    <a:lnTo>
                      <a:pt x="3404" y="1160"/>
                    </a:lnTo>
                    <a:lnTo>
                      <a:pt x="3397" y="1169"/>
                    </a:lnTo>
                    <a:lnTo>
                      <a:pt x="3390" y="1176"/>
                    </a:lnTo>
                    <a:lnTo>
                      <a:pt x="3385" y="1183"/>
                    </a:lnTo>
                    <a:lnTo>
                      <a:pt x="3380" y="1195"/>
                    </a:lnTo>
                    <a:lnTo>
                      <a:pt x="3394" y="1204"/>
                    </a:lnTo>
                    <a:lnTo>
                      <a:pt x="3402" y="1218"/>
                    </a:lnTo>
                    <a:lnTo>
                      <a:pt x="3409" y="1237"/>
                    </a:lnTo>
                    <a:lnTo>
                      <a:pt x="3413" y="1256"/>
                    </a:lnTo>
                    <a:lnTo>
                      <a:pt x="3414" y="1277"/>
                    </a:lnTo>
                    <a:lnTo>
                      <a:pt x="3414" y="1295"/>
                    </a:lnTo>
                    <a:lnTo>
                      <a:pt x="3402" y="1303"/>
                    </a:lnTo>
                    <a:lnTo>
                      <a:pt x="3395" y="1317"/>
                    </a:lnTo>
                    <a:lnTo>
                      <a:pt x="3388" y="1330"/>
                    </a:lnTo>
                    <a:lnTo>
                      <a:pt x="3380" y="1344"/>
                    </a:lnTo>
                    <a:lnTo>
                      <a:pt x="3362" y="1363"/>
                    </a:lnTo>
                    <a:lnTo>
                      <a:pt x="3339" y="1377"/>
                    </a:lnTo>
                    <a:lnTo>
                      <a:pt x="3315" y="1387"/>
                    </a:lnTo>
                    <a:lnTo>
                      <a:pt x="3287" y="1396"/>
                    </a:lnTo>
                    <a:lnTo>
                      <a:pt x="3261" y="1401"/>
                    </a:lnTo>
                    <a:lnTo>
                      <a:pt x="3261" y="1408"/>
                    </a:lnTo>
                    <a:lnTo>
                      <a:pt x="3261" y="1412"/>
                    </a:lnTo>
                    <a:lnTo>
                      <a:pt x="3261" y="1415"/>
                    </a:lnTo>
                    <a:lnTo>
                      <a:pt x="3261" y="1417"/>
                    </a:lnTo>
                    <a:lnTo>
                      <a:pt x="3263" y="1419"/>
                    </a:lnTo>
                    <a:lnTo>
                      <a:pt x="3263" y="1424"/>
                    </a:lnTo>
                    <a:lnTo>
                      <a:pt x="3264" y="1429"/>
                    </a:lnTo>
                    <a:lnTo>
                      <a:pt x="3261" y="1433"/>
                    </a:lnTo>
                    <a:lnTo>
                      <a:pt x="3257" y="1436"/>
                    </a:lnTo>
                    <a:lnTo>
                      <a:pt x="3256" y="1438"/>
                    </a:lnTo>
                    <a:lnTo>
                      <a:pt x="3252" y="1441"/>
                    </a:lnTo>
                    <a:lnTo>
                      <a:pt x="3245" y="1445"/>
                    </a:lnTo>
                    <a:lnTo>
                      <a:pt x="3243" y="1445"/>
                    </a:lnTo>
                    <a:lnTo>
                      <a:pt x="3242" y="1447"/>
                    </a:lnTo>
                    <a:lnTo>
                      <a:pt x="3240" y="1447"/>
                    </a:lnTo>
                    <a:lnTo>
                      <a:pt x="3238" y="1447"/>
                    </a:lnTo>
                    <a:lnTo>
                      <a:pt x="3235" y="1448"/>
                    </a:lnTo>
                    <a:lnTo>
                      <a:pt x="3233" y="1443"/>
                    </a:lnTo>
                    <a:lnTo>
                      <a:pt x="3231" y="1438"/>
                    </a:lnTo>
                    <a:lnTo>
                      <a:pt x="3231" y="1433"/>
                    </a:lnTo>
                    <a:lnTo>
                      <a:pt x="3231" y="1424"/>
                    </a:lnTo>
                    <a:lnTo>
                      <a:pt x="3235" y="1422"/>
                    </a:lnTo>
                    <a:lnTo>
                      <a:pt x="3238" y="1422"/>
                    </a:lnTo>
                    <a:lnTo>
                      <a:pt x="3242" y="1420"/>
                    </a:lnTo>
                    <a:lnTo>
                      <a:pt x="3243" y="1417"/>
                    </a:lnTo>
                    <a:lnTo>
                      <a:pt x="3245" y="1413"/>
                    </a:lnTo>
                    <a:lnTo>
                      <a:pt x="3243" y="1410"/>
                    </a:lnTo>
                    <a:lnTo>
                      <a:pt x="3240" y="1405"/>
                    </a:lnTo>
                    <a:lnTo>
                      <a:pt x="3238" y="1401"/>
                    </a:lnTo>
                    <a:lnTo>
                      <a:pt x="3235" y="1399"/>
                    </a:lnTo>
                    <a:lnTo>
                      <a:pt x="3233" y="1399"/>
                    </a:lnTo>
                    <a:lnTo>
                      <a:pt x="3228" y="1398"/>
                    </a:lnTo>
                    <a:lnTo>
                      <a:pt x="3222" y="1398"/>
                    </a:lnTo>
                    <a:lnTo>
                      <a:pt x="3216" y="1406"/>
                    </a:lnTo>
                    <a:lnTo>
                      <a:pt x="3209" y="1412"/>
                    </a:lnTo>
                    <a:lnTo>
                      <a:pt x="3203" y="1417"/>
                    </a:lnTo>
                    <a:lnTo>
                      <a:pt x="3198" y="1426"/>
                    </a:lnTo>
                    <a:lnTo>
                      <a:pt x="3196" y="1440"/>
                    </a:lnTo>
                    <a:lnTo>
                      <a:pt x="3212" y="1455"/>
                    </a:lnTo>
                    <a:lnTo>
                      <a:pt x="3224" y="1471"/>
                    </a:lnTo>
                    <a:lnTo>
                      <a:pt x="3235" y="1488"/>
                    </a:lnTo>
                    <a:lnTo>
                      <a:pt x="3240" y="1511"/>
                    </a:lnTo>
                    <a:lnTo>
                      <a:pt x="3242" y="1539"/>
                    </a:lnTo>
                    <a:lnTo>
                      <a:pt x="3184" y="1586"/>
                    </a:lnTo>
                    <a:lnTo>
                      <a:pt x="3177" y="1586"/>
                    </a:lnTo>
                    <a:lnTo>
                      <a:pt x="3172" y="1567"/>
                    </a:lnTo>
                    <a:lnTo>
                      <a:pt x="3161" y="1553"/>
                    </a:lnTo>
                    <a:lnTo>
                      <a:pt x="3147" y="1541"/>
                    </a:lnTo>
                    <a:lnTo>
                      <a:pt x="3132" y="1529"/>
                    </a:lnTo>
                    <a:lnTo>
                      <a:pt x="3116" y="1516"/>
                    </a:lnTo>
                    <a:lnTo>
                      <a:pt x="3109" y="1544"/>
                    </a:lnTo>
                    <a:lnTo>
                      <a:pt x="3100" y="1567"/>
                    </a:lnTo>
                    <a:lnTo>
                      <a:pt x="3109" y="1572"/>
                    </a:lnTo>
                    <a:lnTo>
                      <a:pt x="3113" y="1579"/>
                    </a:lnTo>
                    <a:lnTo>
                      <a:pt x="3114" y="1588"/>
                    </a:lnTo>
                    <a:lnTo>
                      <a:pt x="3120" y="1598"/>
                    </a:lnTo>
                    <a:lnTo>
                      <a:pt x="3121" y="1600"/>
                    </a:lnTo>
                    <a:lnTo>
                      <a:pt x="3125" y="1600"/>
                    </a:lnTo>
                    <a:lnTo>
                      <a:pt x="3128" y="1600"/>
                    </a:lnTo>
                    <a:lnTo>
                      <a:pt x="3132" y="1600"/>
                    </a:lnTo>
                    <a:lnTo>
                      <a:pt x="3135" y="1602"/>
                    </a:lnTo>
                    <a:lnTo>
                      <a:pt x="3149" y="1616"/>
                    </a:lnTo>
                    <a:lnTo>
                      <a:pt x="3160" y="1637"/>
                    </a:lnTo>
                    <a:lnTo>
                      <a:pt x="3167" y="1661"/>
                    </a:lnTo>
                    <a:lnTo>
                      <a:pt x="3168" y="1686"/>
                    </a:lnTo>
                    <a:lnTo>
                      <a:pt x="3158" y="1686"/>
                    </a:lnTo>
                    <a:lnTo>
                      <a:pt x="3147" y="1677"/>
                    </a:lnTo>
                    <a:lnTo>
                      <a:pt x="3137" y="1672"/>
                    </a:lnTo>
                    <a:lnTo>
                      <a:pt x="3135" y="1670"/>
                    </a:lnTo>
                    <a:lnTo>
                      <a:pt x="3126" y="1663"/>
                    </a:lnTo>
                    <a:lnTo>
                      <a:pt x="3120" y="1649"/>
                    </a:lnTo>
                    <a:lnTo>
                      <a:pt x="3116" y="1633"/>
                    </a:lnTo>
                    <a:lnTo>
                      <a:pt x="3111" y="1619"/>
                    </a:lnTo>
                    <a:lnTo>
                      <a:pt x="3106" y="1605"/>
                    </a:lnTo>
                    <a:lnTo>
                      <a:pt x="3097" y="1593"/>
                    </a:lnTo>
                    <a:lnTo>
                      <a:pt x="3097" y="1590"/>
                    </a:lnTo>
                    <a:lnTo>
                      <a:pt x="3088" y="1593"/>
                    </a:lnTo>
                    <a:lnTo>
                      <a:pt x="3088" y="1590"/>
                    </a:lnTo>
                    <a:lnTo>
                      <a:pt x="3085" y="1576"/>
                    </a:lnTo>
                    <a:lnTo>
                      <a:pt x="3085" y="1558"/>
                    </a:lnTo>
                    <a:lnTo>
                      <a:pt x="3085" y="1539"/>
                    </a:lnTo>
                    <a:lnTo>
                      <a:pt x="3085" y="1518"/>
                    </a:lnTo>
                    <a:lnTo>
                      <a:pt x="3083" y="1499"/>
                    </a:lnTo>
                    <a:lnTo>
                      <a:pt x="3076" y="1483"/>
                    </a:lnTo>
                    <a:lnTo>
                      <a:pt x="3065" y="1471"/>
                    </a:lnTo>
                    <a:lnTo>
                      <a:pt x="3062" y="1474"/>
                    </a:lnTo>
                    <a:lnTo>
                      <a:pt x="3057" y="1478"/>
                    </a:lnTo>
                    <a:lnTo>
                      <a:pt x="3053" y="1480"/>
                    </a:lnTo>
                    <a:lnTo>
                      <a:pt x="3046" y="1481"/>
                    </a:lnTo>
                    <a:lnTo>
                      <a:pt x="3039" y="1481"/>
                    </a:lnTo>
                    <a:lnTo>
                      <a:pt x="3037" y="1481"/>
                    </a:lnTo>
                    <a:lnTo>
                      <a:pt x="3037" y="1480"/>
                    </a:lnTo>
                    <a:lnTo>
                      <a:pt x="3037" y="1480"/>
                    </a:lnTo>
                    <a:lnTo>
                      <a:pt x="3037" y="1480"/>
                    </a:lnTo>
                    <a:lnTo>
                      <a:pt x="3036" y="1480"/>
                    </a:lnTo>
                    <a:lnTo>
                      <a:pt x="3034" y="1478"/>
                    </a:lnTo>
                    <a:lnTo>
                      <a:pt x="3034" y="1457"/>
                    </a:lnTo>
                    <a:lnTo>
                      <a:pt x="3029" y="1440"/>
                    </a:lnTo>
                    <a:lnTo>
                      <a:pt x="3022" y="1426"/>
                    </a:lnTo>
                    <a:lnTo>
                      <a:pt x="3011" y="1413"/>
                    </a:lnTo>
                    <a:lnTo>
                      <a:pt x="3003" y="1399"/>
                    </a:lnTo>
                    <a:lnTo>
                      <a:pt x="2992" y="1382"/>
                    </a:lnTo>
                    <a:lnTo>
                      <a:pt x="2989" y="1385"/>
                    </a:lnTo>
                    <a:lnTo>
                      <a:pt x="2987" y="1387"/>
                    </a:lnTo>
                    <a:lnTo>
                      <a:pt x="2985" y="1391"/>
                    </a:lnTo>
                    <a:lnTo>
                      <a:pt x="2983" y="1392"/>
                    </a:lnTo>
                    <a:lnTo>
                      <a:pt x="2982" y="1394"/>
                    </a:lnTo>
                    <a:lnTo>
                      <a:pt x="2966" y="1396"/>
                    </a:lnTo>
                    <a:lnTo>
                      <a:pt x="2952" y="1394"/>
                    </a:lnTo>
                    <a:lnTo>
                      <a:pt x="2938" y="1394"/>
                    </a:lnTo>
                    <a:lnTo>
                      <a:pt x="2934" y="1408"/>
                    </a:lnTo>
                    <a:lnTo>
                      <a:pt x="2929" y="1415"/>
                    </a:lnTo>
                    <a:lnTo>
                      <a:pt x="2926" y="1417"/>
                    </a:lnTo>
                    <a:lnTo>
                      <a:pt x="2919" y="1417"/>
                    </a:lnTo>
                    <a:lnTo>
                      <a:pt x="2912" y="1419"/>
                    </a:lnTo>
                    <a:lnTo>
                      <a:pt x="2905" y="1424"/>
                    </a:lnTo>
                    <a:lnTo>
                      <a:pt x="2893" y="1455"/>
                    </a:lnTo>
                    <a:lnTo>
                      <a:pt x="2877" y="1455"/>
                    </a:lnTo>
                    <a:lnTo>
                      <a:pt x="2868" y="1462"/>
                    </a:lnTo>
                    <a:lnTo>
                      <a:pt x="2859" y="1471"/>
                    </a:lnTo>
                    <a:lnTo>
                      <a:pt x="2847" y="1478"/>
                    </a:lnTo>
                    <a:lnTo>
                      <a:pt x="2844" y="1513"/>
                    </a:lnTo>
                    <a:lnTo>
                      <a:pt x="2835" y="1543"/>
                    </a:lnTo>
                    <a:lnTo>
                      <a:pt x="2823" y="1567"/>
                    </a:lnTo>
                    <a:lnTo>
                      <a:pt x="2804" y="1590"/>
                    </a:lnTo>
                    <a:lnTo>
                      <a:pt x="2802" y="1590"/>
                    </a:lnTo>
                    <a:lnTo>
                      <a:pt x="2800" y="1588"/>
                    </a:lnTo>
                    <a:lnTo>
                      <a:pt x="2798" y="1588"/>
                    </a:lnTo>
                    <a:lnTo>
                      <a:pt x="2798" y="1588"/>
                    </a:lnTo>
                    <a:lnTo>
                      <a:pt x="2797" y="1586"/>
                    </a:lnTo>
                    <a:lnTo>
                      <a:pt x="2786" y="1574"/>
                    </a:lnTo>
                    <a:lnTo>
                      <a:pt x="2776" y="1555"/>
                    </a:lnTo>
                    <a:lnTo>
                      <a:pt x="2770" y="1539"/>
                    </a:lnTo>
                    <a:lnTo>
                      <a:pt x="2769" y="1536"/>
                    </a:lnTo>
                    <a:lnTo>
                      <a:pt x="2770" y="1532"/>
                    </a:lnTo>
                    <a:lnTo>
                      <a:pt x="2772" y="1529"/>
                    </a:lnTo>
                    <a:lnTo>
                      <a:pt x="2774" y="1527"/>
                    </a:lnTo>
                    <a:lnTo>
                      <a:pt x="2774" y="1525"/>
                    </a:lnTo>
                    <a:lnTo>
                      <a:pt x="2756" y="1499"/>
                    </a:lnTo>
                    <a:lnTo>
                      <a:pt x="2744" y="1471"/>
                    </a:lnTo>
                    <a:lnTo>
                      <a:pt x="2736" y="1441"/>
                    </a:lnTo>
                    <a:lnTo>
                      <a:pt x="2732" y="1405"/>
                    </a:lnTo>
                    <a:lnTo>
                      <a:pt x="2720" y="1406"/>
                    </a:lnTo>
                    <a:lnTo>
                      <a:pt x="2711" y="1406"/>
                    </a:lnTo>
                    <a:lnTo>
                      <a:pt x="2701" y="1405"/>
                    </a:lnTo>
                    <a:lnTo>
                      <a:pt x="2697" y="1401"/>
                    </a:lnTo>
                    <a:lnTo>
                      <a:pt x="2692" y="1398"/>
                    </a:lnTo>
                    <a:lnTo>
                      <a:pt x="2688" y="1394"/>
                    </a:lnTo>
                    <a:lnTo>
                      <a:pt x="2685" y="1391"/>
                    </a:lnTo>
                    <a:lnTo>
                      <a:pt x="2688" y="1378"/>
                    </a:lnTo>
                    <a:lnTo>
                      <a:pt x="2681" y="1368"/>
                    </a:lnTo>
                    <a:lnTo>
                      <a:pt x="2669" y="1359"/>
                    </a:lnTo>
                    <a:lnTo>
                      <a:pt x="2657" y="1351"/>
                    </a:lnTo>
                    <a:lnTo>
                      <a:pt x="2646" y="1340"/>
                    </a:lnTo>
                    <a:lnTo>
                      <a:pt x="2617" y="1344"/>
                    </a:lnTo>
                    <a:lnTo>
                      <a:pt x="2587" y="1344"/>
                    </a:lnTo>
                    <a:lnTo>
                      <a:pt x="2557" y="1342"/>
                    </a:lnTo>
                    <a:lnTo>
                      <a:pt x="2528" y="1340"/>
                    </a:lnTo>
                    <a:lnTo>
                      <a:pt x="2523" y="1330"/>
                    </a:lnTo>
                    <a:lnTo>
                      <a:pt x="2516" y="1317"/>
                    </a:lnTo>
                    <a:lnTo>
                      <a:pt x="2505" y="1321"/>
                    </a:lnTo>
                    <a:lnTo>
                      <a:pt x="2498" y="1323"/>
                    </a:lnTo>
                    <a:lnTo>
                      <a:pt x="2489" y="1324"/>
                    </a:lnTo>
                    <a:lnTo>
                      <a:pt x="2477" y="1324"/>
                    </a:lnTo>
                    <a:lnTo>
                      <a:pt x="2467" y="1317"/>
                    </a:lnTo>
                    <a:lnTo>
                      <a:pt x="2456" y="1312"/>
                    </a:lnTo>
                    <a:lnTo>
                      <a:pt x="2444" y="1305"/>
                    </a:lnTo>
                    <a:lnTo>
                      <a:pt x="2435" y="1298"/>
                    </a:lnTo>
                    <a:lnTo>
                      <a:pt x="2432" y="1288"/>
                    </a:lnTo>
                    <a:lnTo>
                      <a:pt x="2427" y="1279"/>
                    </a:lnTo>
                    <a:lnTo>
                      <a:pt x="2416" y="1270"/>
                    </a:lnTo>
                    <a:lnTo>
                      <a:pt x="2414" y="1270"/>
                    </a:lnTo>
                    <a:lnTo>
                      <a:pt x="2413" y="1270"/>
                    </a:lnTo>
                    <a:lnTo>
                      <a:pt x="2411" y="1270"/>
                    </a:lnTo>
                    <a:lnTo>
                      <a:pt x="2407" y="1270"/>
                    </a:lnTo>
                    <a:lnTo>
                      <a:pt x="2400" y="1270"/>
                    </a:lnTo>
                    <a:lnTo>
                      <a:pt x="2404" y="1284"/>
                    </a:lnTo>
                    <a:lnTo>
                      <a:pt x="2409" y="1300"/>
                    </a:lnTo>
                    <a:lnTo>
                      <a:pt x="2418" y="1316"/>
                    </a:lnTo>
                    <a:lnTo>
                      <a:pt x="2425" y="1330"/>
                    </a:lnTo>
                    <a:lnTo>
                      <a:pt x="2432" y="1340"/>
                    </a:lnTo>
                    <a:lnTo>
                      <a:pt x="2434" y="1335"/>
                    </a:lnTo>
                    <a:lnTo>
                      <a:pt x="2435" y="1333"/>
                    </a:lnTo>
                    <a:lnTo>
                      <a:pt x="2435" y="1331"/>
                    </a:lnTo>
                    <a:lnTo>
                      <a:pt x="2437" y="1331"/>
                    </a:lnTo>
                    <a:lnTo>
                      <a:pt x="2439" y="1331"/>
                    </a:lnTo>
                    <a:lnTo>
                      <a:pt x="2444" y="1333"/>
                    </a:lnTo>
                    <a:lnTo>
                      <a:pt x="2446" y="1338"/>
                    </a:lnTo>
                    <a:lnTo>
                      <a:pt x="2448" y="1344"/>
                    </a:lnTo>
                    <a:lnTo>
                      <a:pt x="2448" y="1349"/>
                    </a:lnTo>
                    <a:lnTo>
                      <a:pt x="2449" y="1354"/>
                    </a:lnTo>
                    <a:lnTo>
                      <a:pt x="2451" y="1359"/>
                    </a:lnTo>
                    <a:lnTo>
                      <a:pt x="2458" y="1358"/>
                    </a:lnTo>
                    <a:lnTo>
                      <a:pt x="2467" y="1356"/>
                    </a:lnTo>
                    <a:lnTo>
                      <a:pt x="2477" y="1356"/>
                    </a:lnTo>
                    <a:lnTo>
                      <a:pt x="2493" y="1338"/>
                    </a:lnTo>
                    <a:lnTo>
                      <a:pt x="2512" y="1324"/>
                    </a:lnTo>
                    <a:lnTo>
                      <a:pt x="2514" y="1342"/>
                    </a:lnTo>
                    <a:lnTo>
                      <a:pt x="2516" y="1356"/>
                    </a:lnTo>
                    <a:lnTo>
                      <a:pt x="2542" y="1370"/>
                    </a:lnTo>
                    <a:lnTo>
                      <a:pt x="2563" y="1387"/>
                    </a:lnTo>
                    <a:lnTo>
                      <a:pt x="2556" y="1396"/>
                    </a:lnTo>
                    <a:lnTo>
                      <a:pt x="2550" y="1405"/>
                    </a:lnTo>
                    <a:lnTo>
                      <a:pt x="2544" y="1412"/>
                    </a:lnTo>
                    <a:lnTo>
                      <a:pt x="2531" y="1417"/>
                    </a:lnTo>
                    <a:lnTo>
                      <a:pt x="2531" y="1436"/>
                    </a:lnTo>
                    <a:lnTo>
                      <a:pt x="2514" y="1447"/>
                    </a:lnTo>
                    <a:lnTo>
                      <a:pt x="2496" y="1459"/>
                    </a:lnTo>
                    <a:lnTo>
                      <a:pt x="2496" y="1467"/>
                    </a:lnTo>
                    <a:lnTo>
                      <a:pt x="2474" y="1467"/>
                    </a:lnTo>
                    <a:lnTo>
                      <a:pt x="2461" y="1474"/>
                    </a:lnTo>
                    <a:lnTo>
                      <a:pt x="2451" y="1485"/>
                    </a:lnTo>
                    <a:lnTo>
                      <a:pt x="2439" y="1494"/>
                    </a:lnTo>
                    <a:lnTo>
                      <a:pt x="2423" y="1501"/>
                    </a:lnTo>
                    <a:lnTo>
                      <a:pt x="2407" y="1504"/>
                    </a:lnTo>
                    <a:lnTo>
                      <a:pt x="2390" y="1509"/>
                    </a:lnTo>
                    <a:lnTo>
                      <a:pt x="2376" y="1515"/>
                    </a:lnTo>
                    <a:lnTo>
                      <a:pt x="2364" y="1522"/>
                    </a:lnTo>
                    <a:lnTo>
                      <a:pt x="2352" y="1525"/>
                    </a:lnTo>
                    <a:lnTo>
                      <a:pt x="2343" y="1525"/>
                    </a:lnTo>
                    <a:lnTo>
                      <a:pt x="2339" y="1523"/>
                    </a:lnTo>
                    <a:lnTo>
                      <a:pt x="2338" y="1523"/>
                    </a:lnTo>
                    <a:lnTo>
                      <a:pt x="2336" y="1522"/>
                    </a:lnTo>
                    <a:lnTo>
                      <a:pt x="2336" y="1522"/>
                    </a:lnTo>
                    <a:lnTo>
                      <a:pt x="2334" y="1520"/>
                    </a:lnTo>
                    <a:lnTo>
                      <a:pt x="2332" y="1516"/>
                    </a:lnTo>
                    <a:lnTo>
                      <a:pt x="2327" y="1506"/>
                    </a:lnTo>
                    <a:lnTo>
                      <a:pt x="2325" y="1495"/>
                    </a:lnTo>
                    <a:lnTo>
                      <a:pt x="2325" y="1485"/>
                    </a:lnTo>
                    <a:lnTo>
                      <a:pt x="2324" y="1474"/>
                    </a:lnTo>
                    <a:lnTo>
                      <a:pt x="2315" y="1457"/>
                    </a:lnTo>
                    <a:lnTo>
                      <a:pt x="2303" y="1441"/>
                    </a:lnTo>
                    <a:lnTo>
                      <a:pt x="2290" y="1427"/>
                    </a:lnTo>
                    <a:lnTo>
                      <a:pt x="2278" y="1413"/>
                    </a:lnTo>
                    <a:lnTo>
                      <a:pt x="2275" y="1403"/>
                    </a:lnTo>
                    <a:lnTo>
                      <a:pt x="2273" y="1391"/>
                    </a:lnTo>
                    <a:lnTo>
                      <a:pt x="2271" y="1378"/>
                    </a:lnTo>
                    <a:lnTo>
                      <a:pt x="2266" y="1368"/>
                    </a:lnTo>
                    <a:lnTo>
                      <a:pt x="2247" y="1356"/>
                    </a:lnTo>
                    <a:lnTo>
                      <a:pt x="2242" y="1344"/>
                    </a:lnTo>
                    <a:lnTo>
                      <a:pt x="2236" y="1331"/>
                    </a:lnTo>
                    <a:lnTo>
                      <a:pt x="2231" y="1319"/>
                    </a:lnTo>
                    <a:lnTo>
                      <a:pt x="2224" y="1309"/>
                    </a:lnTo>
                    <a:lnTo>
                      <a:pt x="2214" y="1302"/>
                    </a:lnTo>
                    <a:lnTo>
                      <a:pt x="2208" y="1300"/>
                    </a:lnTo>
                    <a:lnTo>
                      <a:pt x="2207" y="1296"/>
                    </a:lnTo>
                    <a:lnTo>
                      <a:pt x="2203" y="1295"/>
                    </a:lnTo>
                    <a:lnTo>
                      <a:pt x="2200" y="1293"/>
                    </a:lnTo>
                    <a:lnTo>
                      <a:pt x="2196" y="1291"/>
                    </a:lnTo>
                    <a:lnTo>
                      <a:pt x="2193" y="1288"/>
                    </a:lnTo>
                    <a:lnTo>
                      <a:pt x="2189" y="1282"/>
                    </a:lnTo>
                    <a:lnTo>
                      <a:pt x="2186" y="1275"/>
                    </a:lnTo>
                    <a:lnTo>
                      <a:pt x="2182" y="1275"/>
                    </a:lnTo>
                    <a:lnTo>
                      <a:pt x="2182" y="1282"/>
                    </a:lnTo>
                    <a:lnTo>
                      <a:pt x="2194" y="1298"/>
                    </a:lnTo>
                    <a:lnTo>
                      <a:pt x="2205" y="1316"/>
                    </a:lnTo>
                    <a:lnTo>
                      <a:pt x="2212" y="1337"/>
                    </a:lnTo>
                    <a:lnTo>
                      <a:pt x="2219" y="1356"/>
                    </a:lnTo>
                    <a:lnTo>
                      <a:pt x="2228" y="1375"/>
                    </a:lnTo>
                    <a:lnTo>
                      <a:pt x="2231" y="1378"/>
                    </a:lnTo>
                    <a:lnTo>
                      <a:pt x="2236" y="1382"/>
                    </a:lnTo>
                    <a:lnTo>
                      <a:pt x="2240" y="1385"/>
                    </a:lnTo>
                    <a:lnTo>
                      <a:pt x="2245" y="1389"/>
                    </a:lnTo>
                    <a:lnTo>
                      <a:pt x="2247" y="1394"/>
                    </a:lnTo>
                    <a:lnTo>
                      <a:pt x="2247" y="1429"/>
                    </a:lnTo>
                    <a:lnTo>
                      <a:pt x="2250" y="1433"/>
                    </a:lnTo>
                    <a:lnTo>
                      <a:pt x="2254" y="1438"/>
                    </a:lnTo>
                    <a:lnTo>
                      <a:pt x="2259" y="1441"/>
                    </a:lnTo>
                    <a:lnTo>
                      <a:pt x="2264" y="1445"/>
                    </a:lnTo>
                    <a:lnTo>
                      <a:pt x="2266" y="1448"/>
                    </a:lnTo>
                    <a:lnTo>
                      <a:pt x="2269" y="1459"/>
                    </a:lnTo>
                    <a:lnTo>
                      <a:pt x="2271" y="1467"/>
                    </a:lnTo>
                    <a:lnTo>
                      <a:pt x="2275" y="1478"/>
                    </a:lnTo>
                    <a:lnTo>
                      <a:pt x="2285" y="1490"/>
                    </a:lnTo>
                    <a:lnTo>
                      <a:pt x="2301" y="1501"/>
                    </a:lnTo>
                    <a:lnTo>
                      <a:pt x="2318" y="1511"/>
                    </a:lnTo>
                    <a:lnTo>
                      <a:pt x="2332" y="1522"/>
                    </a:lnTo>
                    <a:lnTo>
                      <a:pt x="2336" y="1527"/>
                    </a:lnTo>
                    <a:lnTo>
                      <a:pt x="2336" y="1534"/>
                    </a:lnTo>
                    <a:lnTo>
                      <a:pt x="2336" y="1539"/>
                    </a:lnTo>
                    <a:lnTo>
                      <a:pt x="2338" y="1544"/>
                    </a:lnTo>
                    <a:lnTo>
                      <a:pt x="2343" y="1550"/>
                    </a:lnTo>
                    <a:lnTo>
                      <a:pt x="2358" y="1551"/>
                    </a:lnTo>
                    <a:lnTo>
                      <a:pt x="2376" y="1543"/>
                    </a:lnTo>
                    <a:lnTo>
                      <a:pt x="2400" y="1537"/>
                    </a:lnTo>
                    <a:lnTo>
                      <a:pt x="2423" y="1532"/>
                    </a:lnTo>
                    <a:lnTo>
                      <a:pt x="2444" y="1529"/>
                    </a:lnTo>
                    <a:lnTo>
                      <a:pt x="2444" y="1532"/>
                    </a:lnTo>
                    <a:lnTo>
                      <a:pt x="2439" y="1541"/>
                    </a:lnTo>
                    <a:lnTo>
                      <a:pt x="2439" y="1551"/>
                    </a:lnTo>
                    <a:lnTo>
                      <a:pt x="2435" y="1563"/>
                    </a:lnTo>
                    <a:lnTo>
                      <a:pt x="2428" y="1581"/>
                    </a:lnTo>
                    <a:lnTo>
                      <a:pt x="2418" y="1602"/>
                    </a:lnTo>
                    <a:lnTo>
                      <a:pt x="2406" y="1623"/>
                    </a:lnTo>
                    <a:lnTo>
                      <a:pt x="2393" y="1640"/>
                    </a:lnTo>
                    <a:lnTo>
                      <a:pt x="2374" y="1659"/>
                    </a:lnTo>
                    <a:lnTo>
                      <a:pt x="2353" y="1677"/>
                    </a:lnTo>
                    <a:lnTo>
                      <a:pt x="2331" y="1694"/>
                    </a:lnTo>
                    <a:lnTo>
                      <a:pt x="2310" y="1714"/>
                    </a:lnTo>
                    <a:lnTo>
                      <a:pt x="2292" y="1735"/>
                    </a:lnTo>
                    <a:lnTo>
                      <a:pt x="2278" y="1759"/>
                    </a:lnTo>
                    <a:lnTo>
                      <a:pt x="2273" y="1782"/>
                    </a:lnTo>
                    <a:lnTo>
                      <a:pt x="2276" y="1803"/>
                    </a:lnTo>
                    <a:lnTo>
                      <a:pt x="2283" y="1824"/>
                    </a:lnTo>
                    <a:lnTo>
                      <a:pt x="2290" y="1843"/>
                    </a:lnTo>
                    <a:lnTo>
                      <a:pt x="2297" y="1864"/>
                    </a:lnTo>
                    <a:lnTo>
                      <a:pt x="2303" y="1885"/>
                    </a:lnTo>
                    <a:lnTo>
                      <a:pt x="2301" y="1906"/>
                    </a:lnTo>
                    <a:lnTo>
                      <a:pt x="2290" y="1928"/>
                    </a:lnTo>
                    <a:lnTo>
                      <a:pt x="2275" y="1939"/>
                    </a:lnTo>
                    <a:lnTo>
                      <a:pt x="2257" y="1947"/>
                    </a:lnTo>
                    <a:lnTo>
                      <a:pt x="2240" y="1956"/>
                    </a:lnTo>
                    <a:lnTo>
                      <a:pt x="2226" y="1968"/>
                    </a:lnTo>
                    <a:lnTo>
                      <a:pt x="2217" y="1986"/>
                    </a:lnTo>
                    <a:lnTo>
                      <a:pt x="2226" y="1996"/>
                    </a:lnTo>
                    <a:lnTo>
                      <a:pt x="2233" y="2012"/>
                    </a:lnTo>
                    <a:lnTo>
                      <a:pt x="2236" y="2031"/>
                    </a:lnTo>
                    <a:lnTo>
                      <a:pt x="2231" y="2035"/>
                    </a:lnTo>
                    <a:lnTo>
                      <a:pt x="2228" y="2038"/>
                    </a:lnTo>
                    <a:lnTo>
                      <a:pt x="2226" y="2040"/>
                    </a:lnTo>
                    <a:lnTo>
                      <a:pt x="2222" y="2043"/>
                    </a:lnTo>
                    <a:lnTo>
                      <a:pt x="2221" y="2047"/>
                    </a:lnTo>
                    <a:lnTo>
                      <a:pt x="2217" y="2050"/>
                    </a:lnTo>
                    <a:lnTo>
                      <a:pt x="2198" y="2054"/>
                    </a:lnTo>
                    <a:lnTo>
                      <a:pt x="2193" y="2066"/>
                    </a:lnTo>
                    <a:lnTo>
                      <a:pt x="2191" y="2080"/>
                    </a:lnTo>
                    <a:lnTo>
                      <a:pt x="2189" y="2094"/>
                    </a:lnTo>
                    <a:lnTo>
                      <a:pt x="2186" y="2108"/>
                    </a:lnTo>
                    <a:lnTo>
                      <a:pt x="2163" y="2127"/>
                    </a:lnTo>
                    <a:lnTo>
                      <a:pt x="2156" y="2143"/>
                    </a:lnTo>
                    <a:lnTo>
                      <a:pt x="2147" y="2159"/>
                    </a:lnTo>
                    <a:lnTo>
                      <a:pt x="2130" y="2174"/>
                    </a:lnTo>
                    <a:lnTo>
                      <a:pt x="2109" y="2187"/>
                    </a:lnTo>
                    <a:lnTo>
                      <a:pt x="2083" y="2194"/>
                    </a:lnTo>
                    <a:lnTo>
                      <a:pt x="2057" y="2201"/>
                    </a:lnTo>
                    <a:lnTo>
                      <a:pt x="2030" y="2206"/>
                    </a:lnTo>
                    <a:lnTo>
                      <a:pt x="2006" y="2211"/>
                    </a:lnTo>
                    <a:lnTo>
                      <a:pt x="2001" y="2208"/>
                    </a:lnTo>
                    <a:lnTo>
                      <a:pt x="1997" y="2204"/>
                    </a:lnTo>
                    <a:lnTo>
                      <a:pt x="1994" y="2202"/>
                    </a:lnTo>
                    <a:lnTo>
                      <a:pt x="1990" y="2197"/>
                    </a:lnTo>
                    <a:lnTo>
                      <a:pt x="1987" y="2194"/>
                    </a:lnTo>
                    <a:lnTo>
                      <a:pt x="1985" y="2185"/>
                    </a:lnTo>
                    <a:lnTo>
                      <a:pt x="1985" y="2174"/>
                    </a:lnTo>
                    <a:lnTo>
                      <a:pt x="1985" y="2162"/>
                    </a:lnTo>
                    <a:lnTo>
                      <a:pt x="1983" y="2150"/>
                    </a:lnTo>
                    <a:lnTo>
                      <a:pt x="1973" y="2133"/>
                    </a:lnTo>
                    <a:lnTo>
                      <a:pt x="1959" y="2117"/>
                    </a:lnTo>
                    <a:lnTo>
                      <a:pt x="1945" y="2099"/>
                    </a:lnTo>
                    <a:lnTo>
                      <a:pt x="1936" y="2082"/>
                    </a:lnTo>
                    <a:lnTo>
                      <a:pt x="1940" y="2070"/>
                    </a:lnTo>
                    <a:lnTo>
                      <a:pt x="1940" y="2068"/>
                    </a:lnTo>
                    <a:lnTo>
                      <a:pt x="1936" y="2064"/>
                    </a:lnTo>
                    <a:lnTo>
                      <a:pt x="1933" y="2063"/>
                    </a:lnTo>
                    <a:lnTo>
                      <a:pt x="1931" y="2059"/>
                    </a:lnTo>
                    <a:lnTo>
                      <a:pt x="1929" y="2059"/>
                    </a:lnTo>
                    <a:lnTo>
                      <a:pt x="1927" y="2054"/>
                    </a:lnTo>
                    <a:lnTo>
                      <a:pt x="1929" y="2049"/>
                    </a:lnTo>
                    <a:lnTo>
                      <a:pt x="1929" y="2045"/>
                    </a:lnTo>
                    <a:lnTo>
                      <a:pt x="1931" y="2042"/>
                    </a:lnTo>
                    <a:lnTo>
                      <a:pt x="1933" y="2038"/>
                    </a:lnTo>
                    <a:lnTo>
                      <a:pt x="1926" y="2035"/>
                    </a:lnTo>
                    <a:lnTo>
                      <a:pt x="1926" y="2031"/>
                    </a:lnTo>
                    <a:lnTo>
                      <a:pt x="1926" y="2028"/>
                    </a:lnTo>
                    <a:lnTo>
                      <a:pt x="1927" y="2023"/>
                    </a:lnTo>
                    <a:lnTo>
                      <a:pt x="1929" y="2019"/>
                    </a:lnTo>
                    <a:lnTo>
                      <a:pt x="1929" y="2014"/>
                    </a:lnTo>
                    <a:lnTo>
                      <a:pt x="1929" y="2009"/>
                    </a:lnTo>
                    <a:lnTo>
                      <a:pt x="1922" y="1995"/>
                    </a:lnTo>
                    <a:lnTo>
                      <a:pt x="1912" y="1979"/>
                    </a:lnTo>
                    <a:lnTo>
                      <a:pt x="1901" y="1965"/>
                    </a:lnTo>
                    <a:lnTo>
                      <a:pt x="1894" y="1951"/>
                    </a:lnTo>
                    <a:lnTo>
                      <a:pt x="1892" y="1934"/>
                    </a:lnTo>
                    <a:lnTo>
                      <a:pt x="1896" y="1914"/>
                    </a:lnTo>
                    <a:lnTo>
                      <a:pt x="1903" y="1897"/>
                    </a:lnTo>
                    <a:lnTo>
                      <a:pt x="1913" y="1878"/>
                    </a:lnTo>
                    <a:lnTo>
                      <a:pt x="1920" y="1862"/>
                    </a:lnTo>
                    <a:lnTo>
                      <a:pt x="1926" y="1848"/>
                    </a:lnTo>
                    <a:lnTo>
                      <a:pt x="1919" y="1834"/>
                    </a:lnTo>
                    <a:lnTo>
                      <a:pt x="1917" y="1822"/>
                    </a:lnTo>
                    <a:lnTo>
                      <a:pt x="1917" y="1810"/>
                    </a:lnTo>
                    <a:lnTo>
                      <a:pt x="1913" y="1794"/>
                    </a:lnTo>
                    <a:lnTo>
                      <a:pt x="1903" y="1773"/>
                    </a:lnTo>
                    <a:lnTo>
                      <a:pt x="1887" y="1752"/>
                    </a:lnTo>
                    <a:lnTo>
                      <a:pt x="1872" y="1733"/>
                    </a:lnTo>
                    <a:lnTo>
                      <a:pt x="1856" y="1717"/>
                    </a:lnTo>
                    <a:lnTo>
                      <a:pt x="1861" y="1696"/>
                    </a:lnTo>
                    <a:lnTo>
                      <a:pt x="1866" y="1677"/>
                    </a:lnTo>
                    <a:lnTo>
                      <a:pt x="1872" y="1656"/>
                    </a:lnTo>
                    <a:lnTo>
                      <a:pt x="1866" y="1653"/>
                    </a:lnTo>
                    <a:lnTo>
                      <a:pt x="1863" y="1651"/>
                    </a:lnTo>
                    <a:lnTo>
                      <a:pt x="1859" y="1647"/>
                    </a:lnTo>
                    <a:lnTo>
                      <a:pt x="1856" y="1646"/>
                    </a:lnTo>
                    <a:lnTo>
                      <a:pt x="1851" y="1646"/>
                    </a:lnTo>
                    <a:lnTo>
                      <a:pt x="1844" y="1644"/>
                    </a:lnTo>
                    <a:lnTo>
                      <a:pt x="1840" y="1647"/>
                    </a:lnTo>
                    <a:lnTo>
                      <a:pt x="1838" y="1649"/>
                    </a:lnTo>
                    <a:lnTo>
                      <a:pt x="1833" y="1651"/>
                    </a:lnTo>
                    <a:lnTo>
                      <a:pt x="1828" y="1651"/>
                    </a:lnTo>
                    <a:lnTo>
                      <a:pt x="1821" y="1651"/>
                    </a:lnTo>
                    <a:lnTo>
                      <a:pt x="1802" y="1621"/>
                    </a:lnTo>
                    <a:lnTo>
                      <a:pt x="1789" y="1619"/>
                    </a:lnTo>
                    <a:lnTo>
                      <a:pt x="1777" y="1618"/>
                    </a:lnTo>
                    <a:lnTo>
                      <a:pt x="1763" y="1616"/>
                    </a:lnTo>
                    <a:lnTo>
                      <a:pt x="1746" y="1623"/>
                    </a:lnTo>
                    <a:lnTo>
                      <a:pt x="1728" y="1630"/>
                    </a:lnTo>
                    <a:lnTo>
                      <a:pt x="1714" y="1635"/>
                    </a:lnTo>
                    <a:lnTo>
                      <a:pt x="1680" y="1628"/>
                    </a:lnTo>
                    <a:lnTo>
                      <a:pt x="1676" y="1640"/>
                    </a:lnTo>
                    <a:lnTo>
                      <a:pt x="1664" y="1640"/>
                    </a:lnTo>
                    <a:lnTo>
                      <a:pt x="1653" y="1637"/>
                    </a:lnTo>
                    <a:lnTo>
                      <a:pt x="1645" y="1635"/>
                    </a:lnTo>
                    <a:lnTo>
                      <a:pt x="1641" y="1637"/>
                    </a:lnTo>
                    <a:lnTo>
                      <a:pt x="1638" y="1640"/>
                    </a:lnTo>
                    <a:lnTo>
                      <a:pt x="1632" y="1642"/>
                    </a:lnTo>
                    <a:lnTo>
                      <a:pt x="1625" y="1644"/>
                    </a:lnTo>
                    <a:lnTo>
                      <a:pt x="1615" y="1632"/>
                    </a:lnTo>
                    <a:lnTo>
                      <a:pt x="1601" y="1625"/>
                    </a:lnTo>
                    <a:lnTo>
                      <a:pt x="1587" y="1618"/>
                    </a:lnTo>
                    <a:lnTo>
                      <a:pt x="1573" y="1611"/>
                    </a:lnTo>
                    <a:lnTo>
                      <a:pt x="1561" y="1602"/>
                    </a:lnTo>
                    <a:lnTo>
                      <a:pt x="1552" y="1579"/>
                    </a:lnTo>
                    <a:lnTo>
                      <a:pt x="1542" y="1567"/>
                    </a:lnTo>
                    <a:lnTo>
                      <a:pt x="1526" y="1555"/>
                    </a:lnTo>
                    <a:lnTo>
                      <a:pt x="1512" y="1543"/>
                    </a:lnTo>
                    <a:lnTo>
                      <a:pt x="1503" y="1532"/>
                    </a:lnTo>
                    <a:lnTo>
                      <a:pt x="1503" y="1509"/>
                    </a:lnTo>
                    <a:lnTo>
                      <a:pt x="1500" y="1499"/>
                    </a:lnTo>
                    <a:lnTo>
                      <a:pt x="1501" y="1483"/>
                    </a:lnTo>
                    <a:lnTo>
                      <a:pt x="1505" y="1469"/>
                    </a:lnTo>
                    <a:lnTo>
                      <a:pt x="1508" y="1457"/>
                    </a:lnTo>
                    <a:lnTo>
                      <a:pt x="1510" y="1448"/>
                    </a:lnTo>
                    <a:lnTo>
                      <a:pt x="1510" y="1434"/>
                    </a:lnTo>
                    <a:lnTo>
                      <a:pt x="1507" y="1426"/>
                    </a:lnTo>
                    <a:lnTo>
                      <a:pt x="1501" y="1417"/>
                    </a:lnTo>
                    <a:lnTo>
                      <a:pt x="1498" y="1410"/>
                    </a:lnTo>
                    <a:lnTo>
                      <a:pt x="1498" y="1399"/>
                    </a:lnTo>
                    <a:lnTo>
                      <a:pt x="1501" y="1385"/>
                    </a:lnTo>
                    <a:lnTo>
                      <a:pt x="1508" y="1370"/>
                    </a:lnTo>
                    <a:lnTo>
                      <a:pt x="1515" y="1352"/>
                    </a:lnTo>
                    <a:lnTo>
                      <a:pt x="1522" y="1337"/>
                    </a:lnTo>
                    <a:lnTo>
                      <a:pt x="1529" y="1324"/>
                    </a:lnTo>
                    <a:lnTo>
                      <a:pt x="1533" y="1317"/>
                    </a:lnTo>
                    <a:lnTo>
                      <a:pt x="1545" y="1307"/>
                    </a:lnTo>
                    <a:lnTo>
                      <a:pt x="1559" y="1298"/>
                    </a:lnTo>
                    <a:lnTo>
                      <a:pt x="1573" y="1291"/>
                    </a:lnTo>
                    <a:lnTo>
                      <a:pt x="1587" y="1282"/>
                    </a:lnTo>
                    <a:lnTo>
                      <a:pt x="1590" y="1274"/>
                    </a:lnTo>
                    <a:lnTo>
                      <a:pt x="1590" y="1263"/>
                    </a:lnTo>
                    <a:lnTo>
                      <a:pt x="1589" y="1251"/>
                    </a:lnTo>
                    <a:lnTo>
                      <a:pt x="1590" y="1241"/>
                    </a:lnTo>
                    <a:lnTo>
                      <a:pt x="1599" y="1227"/>
                    </a:lnTo>
                    <a:lnTo>
                      <a:pt x="1611" y="1216"/>
                    </a:lnTo>
                    <a:lnTo>
                      <a:pt x="1624" y="1206"/>
                    </a:lnTo>
                    <a:lnTo>
                      <a:pt x="1636" y="1195"/>
                    </a:lnTo>
                    <a:lnTo>
                      <a:pt x="1646" y="1183"/>
                    </a:lnTo>
                    <a:lnTo>
                      <a:pt x="1652" y="1167"/>
                    </a:lnTo>
                    <a:lnTo>
                      <a:pt x="1652" y="1166"/>
                    </a:lnTo>
                    <a:lnTo>
                      <a:pt x="1650" y="1166"/>
                    </a:lnTo>
                    <a:lnTo>
                      <a:pt x="1650" y="1164"/>
                    </a:lnTo>
                    <a:lnTo>
                      <a:pt x="1650" y="1162"/>
                    </a:lnTo>
                    <a:lnTo>
                      <a:pt x="1648" y="1160"/>
                    </a:lnTo>
                    <a:lnTo>
                      <a:pt x="1645" y="1159"/>
                    </a:lnTo>
                    <a:lnTo>
                      <a:pt x="1641" y="1157"/>
                    </a:lnTo>
                    <a:lnTo>
                      <a:pt x="1638" y="1157"/>
                    </a:lnTo>
                    <a:lnTo>
                      <a:pt x="1632" y="1155"/>
                    </a:lnTo>
                    <a:lnTo>
                      <a:pt x="1629" y="1159"/>
                    </a:lnTo>
                    <a:lnTo>
                      <a:pt x="1625" y="1159"/>
                    </a:lnTo>
                    <a:lnTo>
                      <a:pt x="1620" y="1160"/>
                    </a:lnTo>
                    <a:lnTo>
                      <a:pt x="1613" y="1160"/>
                    </a:lnTo>
                    <a:lnTo>
                      <a:pt x="1613" y="1155"/>
                    </a:lnTo>
                    <a:lnTo>
                      <a:pt x="1610" y="1155"/>
                    </a:lnTo>
                    <a:lnTo>
                      <a:pt x="1610" y="1141"/>
                    </a:lnTo>
                    <a:lnTo>
                      <a:pt x="1608" y="1122"/>
                    </a:lnTo>
                    <a:lnTo>
                      <a:pt x="1606" y="1099"/>
                    </a:lnTo>
                    <a:lnTo>
                      <a:pt x="1606" y="1077"/>
                    </a:lnTo>
                    <a:lnTo>
                      <a:pt x="1606" y="1057"/>
                    </a:lnTo>
                    <a:lnTo>
                      <a:pt x="1610" y="1045"/>
                    </a:lnTo>
                    <a:lnTo>
                      <a:pt x="1611" y="1040"/>
                    </a:lnTo>
                    <a:lnTo>
                      <a:pt x="1613" y="1036"/>
                    </a:lnTo>
                    <a:lnTo>
                      <a:pt x="1615" y="1035"/>
                    </a:lnTo>
                    <a:lnTo>
                      <a:pt x="1617" y="1035"/>
                    </a:lnTo>
                    <a:lnTo>
                      <a:pt x="1620" y="1035"/>
                    </a:lnTo>
                    <a:lnTo>
                      <a:pt x="1624" y="1033"/>
                    </a:lnTo>
                    <a:lnTo>
                      <a:pt x="1629" y="1033"/>
                    </a:lnTo>
                    <a:lnTo>
                      <a:pt x="1643" y="1038"/>
                    </a:lnTo>
                    <a:lnTo>
                      <a:pt x="1659" y="1042"/>
                    </a:lnTo>
                    <a:lnTo>
                      <a:pt x="1676" y="1042"/>
                    </a:lnTo>
                    <a:lnTo>
                      <a:pt x="1693" y="1038"/>
                    </a:lnTo>
                    <a:lnTo>
                      <a:pt x="1706" y="1033"/>
                    </a:lnTo>
                    <a:lnTo>
                      <a:pt x="1707" y="1031"/>
                    </a:lnTo>
                    <a:lnTo>
                      <a:pt x="1707" y="1029"/>
                    </a:lnTo>
                    <a:lnTo>
                      <a:pt x="1709" y="1029"/>
                    </a:lnTo>
                    <a:lnTo>
                      <a:pt x="1709" y="1028"/>
                    </a:lnTo>
                    <a:lnTo>
                      <a:pt x="1709" y="1026"/>
                    </a:lnTo>
                    <a:lnTo>
                      <a:pt x="1713" y="1012"/>
                    </a:lnTo>
                    <a:lnTo>
                      <a:pt x="1713" y="996"/>
                    </a:lnTo>
                    <a:lnTo>
                      <a:pt x="1711" y="981"/>
                    </a:lnTo>
                    <a:lnTo>
                      <a:pt x="1709" y="963"/>
                    </a:lnTo>
                    <a:lnTo>
                      <a:pt x="1697" y="960"/>
                    </a:lnTo>
                    <a:lnTo>
                      <a:pt x="1685" y="956"/>
                    </a:lnTo>
                    <a:lnTo>
                      <a:pt x="1673" y="949"/>
                    </a:lnTo>
                    <a:lnTo>
                      <a:pt x="1664" y="940"/>
                    </a:lnTo>
                    <a:lnTo>
                      <a:pt x="1667" y="939"/>
                    </a:lnTo>
                    <a:lnTo>
                      <a:pt x="1671" y="937"/>
                    </a:lnTo>
                    <a:lnTo>
                      <a:pt x="1673" y="935"/>
                    </a:lnTo>
                    <a:lnTo>
                      <a:pt x="1676" y="935"/>
                    </a:lnTo>
                    <a:lnTo>
                      <a:pt x="1680" y="933"/>
                    </a:lnTo>
                    <a:lnTo>
                      <a:pt x="1686" y="933"/>
                    </a:lnTo>
                    <a:lnTo>
                      <a:pt x="1690" y="932"/>
                    </a:lnTo>
                    <a:lnTo>
                      <a:pt x="1695" y="930"/>
                    </a:lnTo>
                    <a:lnTo>
                      <a:pt x="1700" y="930"/>
                    </a:lnTo>
                    <a:lnTo>
                      <a:pt x="1706" y="930"/>
                    </a:lnTo>
                    <a:lnTo>
                      <a:pt x="1706" y="911"/>
                    </a:lnTo>
                    <a:lnTo>
                      <a:pt x="1711" y="911"/>
                    </a:lnTo>
                    <a:lnTo>
                      <a:pt x="1716" y="912"/>
                    </a:lnTo>
                    <a:lnTo>
                      <a:pt x="1718" y="914"/>
                    </a:lnTo>
                    <a:lnTo>
                      <a:pt x="1721" y="914"/>
                    </a:lnTo>
                    <a:lnTo>
                      <a:pt x="1725" y="916"/>
                    </a:lnTo>
                    <a:lnTo>
                      <a:pt x="1728" y="918"/>
                    </a:lnTo>
                    <a:lnTo>
                      <a:pt x="1732" y="914"/>
                    </a:lnTo>
                    <a:lnTo>
                      <a:pt x="1737" y="912"/>
                    </a:lnTo>
                    <a:lnTo>
                      <a:pt x="1741" y="911"/>
                    </a:lnTo>
                    <a:lnTo>
                      <a:pt x="1746" y="909"/>
                    </a:lnTo>
                    <a:lnTo>
                      <a:pt x="1748" y="907"/>
                    </a:lnTo>
                    <a:lnTo>
                      <a:pt x="1749" y="904"/>
                    </a:lnTo>
                    <a:lnTo>
                      <a:pt x="1749" y="900"/>
                    </a:lnTo>
                    <a:lnTo>
                      <a:pt x="1749" y="897"/>
                    </a:lnTo>
                    <a:lnTo>
                      <a:pt x="1749" y="893"/>
                    </a:lnTo>
                    <a:lnTo>
                      <a:pt x="1751" y="890"/>
                    </a:lnTo>
                    <a:lnTo>
                      <a:pt x="1753" y="886"/>
                    </a:lnTo>
                    <a:lnTo>
                      <a:pt x="1786" y="876"/>
                    </a:lnTo>
                    <a:lnTo>
                      <a:pt x="1793" y="865"/>
                    </a:lnTo>
                    <a:lnTo>
                      <a:pt x="1795" y="855"/>
                    </a:lnTo>
                    <a:lnTo>
                      <a:pt x="1800" y="844"/>
                    </a:lnTo>
                    <a:lnTo>
                      <a:pt x="1810" y="837"/>
                    </a:lnTo>
                    <a:lnTo>
                      <a:pt x="1823" y="832"/>
                    </a:lnTo>
                    <a:lnTo>
                      <a:pt x="1838" y="827"/>
                    </a:lnTo>
                    <a:lnTo>
                      <a:pt x="1852" y="822"/>
                    </a:lnTo>
                    <a:lnTo>
                      <a:pt x="1854" y="820"/>
                    </a:lnTo>
                    <a:lnTo>
                      <a:pt x="1854" y="820"/>
                    </a:lnTo>
                    <a:lnTo>
                      <a:pt x="1854" y="818"/>
                    </a:lnTo>
                    <a:lnTo>
                      <a:pt x="1854" y="816"/>
                    </a:lnTo>
                    <a:lnTo>
                      <a:pt x="1856" y="815"/>
                    </a:lnTo>
                    <a:lnTo>
                      <a:pt x="1849" y="797"/>
                    </a:lnTo>
                    <a:lnTo>
                      <a:pt x="1845" y="776"/>
                    </a:lnTo>
                    <a:lnTo>
                      <a:pt x="1845" y="757"/>
                    </a:lnTo>
                    <a:lnTo>
                      <a:pt x="1844" y="741"/>
                    </a:lnTo>
                    <a:lnTo>
                      <a:pt x="1859" y="740"/>
                    </a:lnTo>
                    <a:lnTo>
                      <a:pt x="1870" y="736"/>
                    </a:lnTo>
                    <a:lnTo>
                      <a:pt x="1882" y="733"/>
                    </a:lnTo>
                    <a:lnTo>
                      <a:pt x="1882" y="741"/>
                    </a:lnTo>
                    <a:lnTo>
                      <a:pt x="1880" y="748"/>
                    </a:lnTo>
                    <a:lnTo>
                      <a:pt x="1878" y="761"/>
                    </a:lnTo>
                    <a:lnTo>
                      <a:pt x="1877" y="778"/>
                    </a:lnTo>
                    <a:lnTo>
                      <a:pt x="1875" y="794"/>
                    </a:lnTo>
                    <a:lnTo>
                      <a:pt x="1875" y="806"/>
                    </a:lnTo>
                    <a:lnTo>
                      <a:pt x="1880" y="809"/>
                    </a:lnTo>
                    <a:lnTo>
                      <a:pt x="1884" y="811"/>
                    </a:lnTo>
                    <a:lnTo>
                      <a:pt x="1885" y="813"/>
                    </a:lnTo>
                    <a:lnTo>
                      <a:pt x="1889" y="815"/>
                    </a:lnTo>
                    <a:lnTo>
                      <a:pt x="1894" y="818"/>
                    </a:lnTo>
                    <a:lnTo>
                      <a:pt x="1905" y="813"/>
                    </a:lnTo>
                    <a:lnTo>
                      <a:pt x="1912" y="813"/>
                    </a:lnTo>
                    <a:lnTo>
                      <a:pt x="1917" y="816"/>
                    </a:lnTo>
                    <a:lnTo>
                      <a:pt x="1924" y="822"/>
                    </a:lnTo>
                    <a:lnTo>
                      <a:pt x="1933" y="822"/>
                    </a:lnTo>
                    <a:lnTo>
                      <a:pt x="1943" y="818"/>
                    </a:lnTo>
                    <a:lnTo>
                      <a:pt x="1952" y="813"/>
                    </a:lnTo>
                    <a:lnTo>
                      <a:pt x="1957" y="808"/>
                    </a:lnTo>
                    <a:lnTo>
                      <a:pt x="1964" y="804"/>
                    </a:lnTo>
                    <a:lnTo>
                      <a:pt x="1973" y="801"/>
                    </a:lnTo>
                    <a:lnTo>
                      <a:pt x="1987" y="802"/>
                    </a:lnTo>
                    <a:lnTo>
                      <a:pt x="2006" y="806"/>
                    </a:lnTo>
                    <a:lnTo>
                      <a:pt x="2008" y="801"/>
                    </a:lnTo>
                    <a:lnTo>
                      <a:pt x="2009" y="799"/>
                    </a:lnTo>
                    <a:lnTo>
                      <a:pt x="2013" y="795"/>
                    </a:lnTo>
                    <a:lnTo>
                      <a:pt x="2016" y="794"/>
                    </a:lnTo>
                    <a:lnTo>
                      <a:pt x="2020" y="794"/>
                    </a:lnTo>
                    <a:lnTo>
                      <a:pt x="2025" y="792"/>
                    </a:lnTo>
                    <a:lnTo>
                      <a:pt x="2025" y="762"/>
                    </a:lnTo>
                    <a:lnTo>
                      <a:pt x="2029" y="738"/>
                    </a:lnTo>
                    <a:lnTo>
                      <a:pt x="2032" y="734"/>
                    </a:lnTo>
                    <a:lnTo>
                      <a:pt x="2036" y="733"/>
                    </a:lnTo>
                    <a:lnTo>
                      <a:pt x="2039" y="729"/>
                    </a:lnTo>
                    <a:lnTo>
                      <a:pt x="2043" y="727"/>
                    </a:lnTo>
                    <a:lnTo>
                      <a:pt x="2048" y="726"/>
                    </a:lnTo>
                    <a:lnTo>
                      <a:pt x="2048" y="729"/>
                    </a:lnTo>
                    <a:lnTo>
                      <a:pt x="2051" y="733"/>
                    </a:lnTo>
                    <a:lnTo>
                      <a:pt x="2053" y="736"/>
                    </a:lnTo>
                    <a:lnTo>
                      <a:pt x="2055" y="740"/>
                    </a:lnTo>
                    <a:lnTo>
                      <a:pt x="2057" y="741"/>
                    </a:lnTo>
                    <a:lnTo>
                      <a:pt x="2062" y="743"/>
                    </a:lnTo>
                    <a:lnTo>
                      <a:pt x="2067" y="745"/>
                    </a:lnTo>
                    <a:lnTo>
                      <a:pt x="2065" y="729"/>
                    </a:lnTo>
                    <a:lnTo>
                      <a:pt x="2064" y="719"/>
                    </a:lnTo>
                    <a:lnTo>
                      <a:pt x="2060" y="712"/>
                    </a:lnTo>
                    <a:lnTo>
                      <a:pt x="2058" y="703"/>
                    </a:lnTo>
                    <a:lnTo>
                      <a:pt x="2055" y="687"/>
                    </a:lnTo>
                    <a:lnTo>
                      <a:pt x="2064" y="686"/>
                    </a:lnTo>
                    <a:lnTo>
                      <a:pt x="2070" y="682"/>
                    </a:lnTo>
                    <a:lnTo>
                      <a:pt x="2076" y="679"/>
                    </a:lnTo>
                    <a:lnTo>
                      <a:pt x="2083" y="675"/>
                    </a:lnTo>
                    <a:lnTo>
                      <a:pt x="2095" y="675"/>
                    </a:lnTo>
                    <a:lnTo>
                      <a:pt x="2107" y="677"/>
                    </a:lnTo>
                    <a:lnTo>
                      <a:pt x="2116" y="679"/>
                    </a:lnTo>
                    <a:lnTo>
                      <a:pt x="2125" y="675"/>
                    </a:lnTo>
                    <a:lnTo>
                      <a:pt x="2132" y="665"/>
                    </a:lnTo>
                    <a:lnTo>
                      <a:pt x="2126" y="663"/>
                    </a:lnTo>
                    <a:lnTo>
                      <a:pt x="2121" y="661"/>
                    </a:lnTo>
                    <a:lnTo>
                      <a:pt x="2118" y="659"/>
                    </a:lnTo>
                    <a:lnTo>
                      <a:pt x="2112" y="658"/>
                    </a:lnTo>
                    <a:lnTo>
                      <a:pt x="2105" y="658"/>
                    </a:lnTo>
                    <a:lnTo>
                      <a:pt x="2088" y="666"/>
                    </a:lnTo>
                    <a:lnTo>
                      <a:pt x="2069" y="672"/>
                    </a:lnTo>
                    <a:lnTo>
                      <a:pt x="2048" y="675"/>
                    </a:lnTo>
                    <a:lnTo>
                      <a:pt x="2044" y="666"/>
                    </a:lnTo>
                    <a:lnTo>
                      <a:pt x="2039" y="659"/>
                    </a:lnTo>
                    <a:lnTo>
                      <a:pt x="2034" y="652"/>
                    </a:lnTo>
                    <a:lnTo>
                      <a:pt x="2030" y="644"/>
                    </a:lnTo>
                    <a:lnTo>
                      <a:pt x="2029" y="630"/>
                    </a:lnTo>
                    <a:lnTo>
                      <a:pt x="2030" y="619"/>
                    </a:lnTo>
                    <a:lnTo>
                      <a:pt x="2029" y="607"/>
                    </a:lnTo>
                    <a:lnTo>
                      <a:pt x="2027" y="593"/>
                    </a:lnTo>
                    <a:lnTo>
                      <a:pt x="2029" y="581"/>
                    </a:lnTo>
                    <a:lnTo>
                      <a:pt x="2037" y="563"/>
                    </a:lnTo>
                    <a:lnTo>
                      <a:pt x="2051" y="551"/>
                    </a:lnTo>
                    <a:lnTo>
                      <a:pt x="2065" y="537"/>
                    </a:lnTo>
                    <a:lnTo>
                      <a:pt x="2077" y="523"/>
                    </a:lnTo>
                    <a:lnTo>
                      <a:pt x="2086" y="507"/>
                    </a:lnTo>
                    <a:lnTo>
                      <a:pt x="2081" y="502"/>
                    </a:lnTo>
                    <a:lnTo>
                      <a:pt x="2076" y="497"/>
                    </a:lnTo>
                    <a:lnTo>
                      <a:pt x="2070" y="492"/>
                    </a:lnTo>
                    <a:lnTo>
                      <a:pt x="2057" y="494"/>
                    </a:lnTo>
                    <a:lnTo>
                      <a:pt x="2041" y="495"/>
                    </a:lnTo>
                    <a:lnTo>
                      <a:pt x="2036" y="520"/>
                    </a:lnTo>
                    <a:lnTo>
                      <a:pt x="2027" y="539"/>
                    </a:lnTo>
                    <a:lnTo>
                      <a:pt x="2015" y="555"/>
                    </a:lnTo>
                    <a:lnTo>
                      <a:pt x="2001" y="570"/>
                    </a:lnTo>
                    <a:lnTo>
                      <a:pt x="1988" y="588"/>
                    </a:lnTo>
                    <a:lnTo>
                      <a:pt x="1980" y="609"/>
                    </a:lnTo>
                    <a:lnTo>
                      <a:pt x="1974" y="633"/>
                    </a:lnTo>
                    <a:lnTo>
                      <a:pt x="1985" y="642"/>
                    </a:lnTo>
                    <a:lnTo>
                      <a:pt x="1995" y="652"/>
                    </a:lnTo>
                    <a:lnTo>
                      <a:pt x="2002" y="665"/>
                    </a:lnTo>
                    <a:lnTo>
                      <a:pt x="2006" y="680"/>
                    </a:lnTo>
                    <a:lnTo>
                      <a:pt x="2001" y="682"/>
                    </a:lnTo>
                    <a:lnTo>
                      <a:pt x="1999" y="684"/>
                    </a:lnTo>
                    <a:lnTo>
                      <a:pt x="1997" y="686"/>
                    </a:lnTo>
                    <a:lnTo>
                      <a:pt x="1997" y="686"/>
                    </a:lnTo>
                    <a:lnTo>
                      <a:pt x="1997" y="687"/>
                    </a:lnTo>
                    <a:lnTo>
                      <a:pt x="1995" y="689"/>
                    </a:lnTo>
                    <a:lnTo>
                      <a:pt x="1995" y="693"/>
                    </a:lnTo>
                    <a:lnTo>
                      <a:pt x="1994" y="694"/>
                    </a:lnTo>
                    <a:lnTo>
                      <a:pt x="1971" y="703"/>
                    </a:lnTo>
                    <a:lnTo>
                      <a:pt x="1968" y="724"/>
                    </a:lnTo>
                    <a:lnTo>
                      <a:pt x="1961" y="740"/>
                    </a:lnTo>
                    <a:lnTo>
                      <a:pt x="1954" y="752"/>
                    </a:lnTo>
                    <a:lnTo>
                      <a:pt x="1943" y="762"/>
                    </a:lnTo>
                    <a:lnTo>
                      <a:pt x="1934" y="773"/>
                    </a:lnTo>
                    <a:lnTo>
                      <a:pt x="1926" y="787"/>
                    </a:lnTo>
                    <a:lnTo>
                      <a:pt x="1920" y="787"/>
                    </a:lnTo>
                    <a:lnTo>
                      <a:pt x="1920" y="783"/>
                    </a:lnTo>
                    <a:lnTo>
                      <a:pt x="1906" y="764"/>
                    </a:lnTo>
                    <a:lnTo>
                      <a:pt x="1898" y="743"/>
                    </a:lnTo>
                    <a:lnTo>
                      <a:pt x="1892" y="720"/>
                    </a:lnTo>
                    <a:lnTo>
                      <a:pt x="1882" y="694"/>
                    </a:lnTo>
                    <a:lnTo>
                      <a:pt x="1868" y="701"/>
                    </a:lnTo>
                    <a:lnTo>
                      <a:pt x="1859" y="710"/>
                    </a:lnTo>
                    <a:lnTo>
                      <a:pt x="1849" y="717"/>
                    </a:lnTo>
                    <a:lnTo>
                      <a:pt x="1838" y="722"/>
                    </a:lnTo>
                    <a:lnTo>
                      <a:pt x="1821" y="726"/>
                    </a:lnTo>
                    <a:lnTo>
                      <a:pt x="1819" y="724"/>
                    </a:lnTo>
                    <a:lnTo>
                      <a:pt x="1817" y="724"/>
                    </a:lnTo>
                    <a:lnTo>
                      <a:pt x="1816" y="724"/>
                    </a:lnTo>
                    <a:lnTo>
                      <a:pt x="1814" y="722"/>
                    </a:lnTo>
                    <a:lnTo>
                      <a:pt x="1810" y="722"/>
                    </a:lnTo>
                    <a:lnTo>
                      <a:pt x="1809" y="701"/>
                    </a:lnTo>
                    <a:lnTo>
                      <a:pt x="1807" y="684"/>
                    </a:lnTo>
                    <a:lnTo>
                      <a:pt x="1803" y="670"/>
                    </a:lnTo>
                    <a:lnTo>
                      <a:pt x="1800" y="654"/>
                    </a:lnTo>
                    <a:lnTo>
                      <a:pt x="1798" y="633"/>
                    </a:lnTo>
                    <a:lnTo>
                      <a:pt x="1807" y="624"/>
                    </a:lnTo>
                    <a:lnTo>
                      <a:pt x="1810" y="616"/>
                    </a:lnTo>
                    <a:lnTo>
                      <a:pt x="1812" y="605"/>
                    </a:lnTo>
                    <a:lnTo>
                      <a:pt x="1817" y="591"/>
                    </a:lnTo>
                    <a:lnTo>
                      <a:pt x="1821" y="588"/>
                    </a:lnTo>
                    <a:lnTo>
                      <a:pt x="1826" y="583"/>
                    </a:lnTo>
                    <a:lnTo>
                      <a:pt x="1831" y="577"/>
                    </a:lnTo>
                    <a:lnTo>
                      <a:pt x="1837" y="572"/>
                    </a:lnTo>
                    <a:lnTo>
                      <a:pt x="1840" y="574"/>
                    </a:lnTo>
                    <a:lnTo>
                      <a:pt x="1842" y="576"/>
                    </a:lnTo>
                    <a:lnTo>
                      <a:pt x="1844" y="577"/>
                    </a:lnTo>
                    <a:lnTo>
                      <a:pt x="1845" y="579"/>
                    </a:lnTo>
                    <a:lnTo>
                      <a:pt x="1845" y="579"/>
                    </a:lnTo>
                    <a:lnTo>
                      <a:pt x="1849" y="576"/>
                    </a:lnTo>
                    <a:lnTo>
                      <a:pt x="1851" y="572"/>
                    </a:lnTo>
                    <a:lnTo>
                      <a:pt x="1852" y="569"/>
                    </a:lnTo>
                    <a:lnTo>
                      <a:pt x="1854" y="563"/>
                    </a:lnTo>
                    <a:lnTo>
                      <a:pt x="1856" y="560"/>
                    </a:lnTo>
                    <a:lnTo>
                      <a:pt x="1868" y="553"/>
                    </a:lnTo>
                    <a:lnTo>
                      <a:pt x="1878" y="549"/>
                    </a:lnTo>
                    <a:lnTo>
                      <a:pt x="1887" y="541"/>
                    </a:lnTo>
                    <a:lnTo>
                      <a:pt x="1884" y="539"/>
                    </a:lnTo>
                    <a:lnTo>
                      <a:pt x="1882" y="539"/>
                    </a:lnTo>
                    <a:lnTo>
                      <a:pt x="1880" y="539"/>
                    </a:lnTo>
                    <a:lnTo>
                      <a:pt x="1880" y="537"/>
                    </a:lnTo>
                    <a:lnTo>
                      <a:pt x="1880" y="537"/>
                    </a:lnTo>
                    <a:lnTo>
                      <a:pt x="1880" y="534"/>
                    </a:lnTo>
                    <a:lnTo>
                      <a:pt x="1878" y="530"/>
                    </a:lnTo>
                    <a:lnTo>
                      <a:pt x="1891" y="514"/>
                    </a:lnTo>
                    <a:lnTo>
                      <a:pt x="1903" y="495"/>
                    </a:lnTo>
                    <a:lnTo>
                      <a:pt x="1913" y="473"/>
                    </a:lnTo>
                    <a:lnTo>
                      <a:pt x="1924" y="450"/>
                    </a:lnTo>
                    <a:lnTo>
                      <a:pt x="1934" y="427"/>
                    </a:lnTo>
                    <a:lnTo>
                      <a:pt x="1947" y="406"/>
                    </a:lnTo>
                    <a:lnTo>
                      <a:pt x="1959" y="392"/>
                    </a:lnTo>
                    <a:lnTo>
                      <a:pt x="1974" y="384"/>
                    </a:lnTo>
                    <a:lnTo>
                      <a:pt x="1974" y="370"/>
                    </a:lnTo>
                    <a:lnTo>
                      <a:pt x="1990" y="370"/>
                    </a:lnTo>
                    <a:lnTo>
                      <a:pt x="1999" y="354"/>
                    </a:lnTo>
                    <a:lnTo>
                      <a:pt x="2013" y="343"/>
                    </a:lnTo>
                    <a:lnTo>
                      <a:pt x="2032" y="338"/>
                    </a:lnTo>
                    <a:lnTo>
                      <a:pt x="2034" y="340"/>
                    </a:lnTo>
                    <a:lnTo>
                      <a:pt x="2036" y="340"/>
                    </a:lnTo>
                    <a:lnTo>
                      <a:pt x="2036" y="340"/>
                    </a:lnTo>
                    <a:lnTo>
                      <a:pt x="2037" y="340"/>
                    </a:lnTo>
                    <a:lnTo>
                      <a:pt x="2041" y="342"/>
                    </a:lnTo>
                    <a:lnTo>
                      <a:pt x="2041" y="329"/>
                    </a:lnTo>
                    <a:lnTo>
                      <a:pt x="2046" y="329"/>
                    </a:lnTo>
                    <a:lnTo>
                      <a:pt x="2050" y="329"/>
                    </a:lnTo>
                    <a:lnTo>
                      <a:pt x="2053" y="329"/>
                    </a:lnTo>
                    <a:lnTo>
                      <a:pt x="2055" y="329"/>
                    </a:lnTo>
                    <a:lnTo>
                      <a:pt x="2057" y="331"/>
                    </a:lnTo>
                    <a:lnTo>
                      <a:pt x="2058" y="331"/>
                    </a:lnTo>
                    <a:lnTo>
                      <a:pt x="2064" y="335"/>
                    </a:lnTo>
                    <a:lnTo>
                      <a:pt x="2070" y="321"/>
                    </a:lnTo>
                    <a:lnTo>
                      <a:pt x="2081" y="312"/>
                    </a:lnTo>
                    <a:lnTo>
                      <a:pt x="2093" y="309"/>
                    </a:lnTo>
                    <a:lnTo>
                      <a:pt x="2109" y="305"/>
                    </a:lnTo>
                    <a:lnTo>
                      <a:pt x="2125" y="303"/>
                    </a:lnTo>
                    <a:lnTo>
                      <a:pt x="2132" y="310"/>
                    </a:lnTo>
                    <a:lnTo>
                      <a:pt x="2140" y="314"/>
                    </a:lnTo>
                    <a:lnTo>
                      <a:pt x="2147" y="315"/>
                    </a:lnTo>
                    <a:lnTo>
                      <a:pt x="2154" y="317"/>
                    </a:lnTo>
                    <a:lnTo>
                      <a:pt x="2160" y="324"/>
                    </a:lnTo>
                    <a:lnTo>
                      <a:pt x="2163" y="338"/>
                    </a:lnTo>
                    <a:lnTo>
                      <a:pt x="2161" y="340"/>
                    </a:lnTo>
                    <a:lnTo>
                      <a:pt x="2160" y="342"/>
                    </a:lnTo>
                    <a:lnTo>
                      <a:pt x="2158" y="342"/>
                    </a:lnTo>
                    <a:lnTo>
                      <a:pt x="2158" y="343"/>
                    </a:lnTo>
                    <a:lnTo>
                      <a:pt x="2156" y="345"/>
                    </a:lnTo>
                    <a:lnTo>
                      <a:pt x="2156" y="349"/>
                    </a:lnTo>
                    <a:lnTo>
                      <a:pt x="2158" y="352"/>
                    </a:lnTo>
                    <a:lnTo>
                      <a:pt x="2160" y="352"/>
                    </a:lnTo>
                    <a:lnTo>
                      <a:pt x="2161" y="354"/>
                    </a:lnTo>
                    <a:lnTo>
                      <a:pt x="2163" y="357"/>
                    </a:lnTo>
                    <a:lnTo>
                      <a:pt x="2175" y="352"/>
                    </a:lnTo>
                    <a:lnTo>
                      <a:pt x="2182" y="350"/>
                    </a:lnTo>
                    <a:lnTo>
                      <a:pt x="2187" y="350"/>
                    </a:lnTo>
                    <a:lnTo>
                      <a:pt x="2189" y="354"/>
                    </a:lnTo>
                    <a:lnTo>
                      <a:pt x="2191" y="359"/>
                    </a:lnTo>
                    <a:lnTo>
                      <a:pt x="2196" y="364"/>
                    </a:lnTo>
                    <a:lnTo>
                      <a:pt x="2201" y="370"/>
                    </a:lnTo>
                    <a:lnTo>
                      <a:pt x="2233" y="373"/>
                    </a:lnTo>
                    <a:lnTo>
                      <a:pt x="2245" y="380"/>
                    </a:lnTo>
                    <a:lnTo>
                      <a:pt x="2259" y="391"/>
                    </a:lnTo>
                    <a:lnTo>
                      <a:pt x="2273" y="405"/>
                    </a:lnTo>
                    <a:lnTo>
                      <a:pt x="2285" y="420"/>
                    </a:lnTo>
                    <a:lnTo>
                      <a:pt x="2296" y="436"/>
                    </a:lnTo>
                    <a:lnTo>
                      <a:pt x="2299" y="452"/>
                    </a:lnTo>
                    <a:lnTo>
                      <a:pt x="2297" y="467"/>
                    </a:lnTo>
                    <a:lnTo>
                      <a:pt x="2285" y="480"/>
                    </a:lnTo>
                    <a:lnTo>
                      <a:pt x="2269" y="488"/>
                    </a:lnTo>
                    <a:lnTo>
                      <a:pt x="2252" y="488"/>
                    </a:lnTo>
                    <a:lnTo>
                      <a:pt x="2236" y="481"/>
                    </a:lnTo>
                    <a:lnTo>
                      <a:pt x="2222" y="474"/>
                    </a:lnTo>
                    <a:lnTo>
                      <a:pt x="2208" y="469"/>
                    </a:lnTo>
                    <a:lnTo>
                      <a:pt x="2210" y="481"/>
                    </a:lnTo>
                    <a:lnTo>
                      <a:pt x="2212" y="497"/>
                    </a:lnTo>
                    <a:lnTo>
                      <a:pt x="2214" y="514"/>
                    </a:lnTo>
                    <a:lnTo>
                      <a:pt x="2217" y="528"/>
                    </a:lnTo>
                    <a:lnTo>
                      <a:pt x="2221" y="537"/>
                    </a:lnTo>
                    <a:lnTo>
                      <a:pt x="2224" y="542"/>
                    </a:lnTo>
                    <a:lnTo>
                      <a:pt x="2229" y="544"/>
                    </a:lnTo>
                    <a:lnTo>
                      <a:pt x="2233" y="548"/>
                    </a:lnTo>
                    <a:lnTo>
                      <a:pt x="2240" y="549"/>
                    </a:lnTo>
                    <a:lnTo>
                      <a:pt x="2238" y="537"/>
                    </a:lnTo>
                    <a:lnTo>
                      <a:pt x="2236" y="528"/>
                    </a:lnTo>
                    <a:lnTo>
                      <a:pt x="2236" y="518"/>
                    </a:lnTo>
                    <a:lnTo>
                      <a:pt x="2240" y="518"/>
                    </a:lnTo>
                    <a:lnTo>
                      <a:pt x="2240" y="514"/>
                    </a:lnTo>
                    <a:lnTo>
                      <a:pt x="2252" y="521"/>
                    </a:lnTo>
                    <a:lnTo>
                      <a:pt x="2264" y="528"/>
                    </a:lnTo>
                    <a:lnTo>
                      <a:pt x="2278" y="534"/>
                    </a:lnTo>
                    <a:lnTo>
                      <a:pt x="2280" y="530"/>
                    </a:lnTo>
                    <a:lnTo>
                      <a:pt x="2282" y="527"/>
                    </a:lnTo>
                    <a:lnTo>
                      <a:pt x="2283" y="525"/>
                    </a:lnTo>
                    <a:lnTo>
                      <a:pt x="2285" y="520"/>
                    </a:lnTo>
                    <a:lnTo>
                      <a:pt x="2285" y="514"/>
                    </a:lnTo>
                    <a:lnTo>
                      <a:pt x="2283" y="513"/>
                    </a:lnTo>
                    <a:lnTo>
                      <a:pt x="2282" y="511"/>
                    </a:lnTo>
                    <a:lnTo>
                      <a:pt x="2280" y="509"/>
                    </a:lnTo>
                    <a:lnTo>
                      <a:pt x="2280" y="507"/>
                    </a:lnTo>
                    <a:lnTo>
                      <a:pt x="2280" y="504"/>
                    </a:lnTo>
                    <a:lnTo>
                      <a:pt x="2278" y="499"/>
                    </a:lnTo>
                    <a:lnTo>
                      <a:pt x="2294" y="492"/>
                    </a:lnTo>
                    <a:lnTo>
                      <a:pt x="2304" y="481"/>
                    </a:lnTo>
                    <a:lnTo>
                      <a:pt x="2313" y="469"/>
                    </a:lnTo>
                    <a:lnTo>
                      <a:pt x="2318" y="471"/>
                    </a:lnTo>
                    <a:lnTo>
                      <a:pt x="2325" y="473"/>
                    </a:lnTo>
                    <a:lnTo>
                      <a:pt x="2332" y="474"/>
                    </a:lnTo>
                    <a:lnTo>
                      <a:pt x="2339" y="476"/>
                    </a:lnTo>
                    <a:lnTo>
                      <a:pt x="2336" y="438"/>
                    </a:lnTo>
                    <a:lnTo>
                      <a:pt x="2329" y="396"/>
                    </a:lnTo>
                    <a:lnTo>
                      <a:pt x="2358" y="396"/>
                    </a:lnTo>
                    <a:lnTo>
                      <a:pt x="2365" y="403"/>
                    </a:lnTo>
                    <a:lnTo>
                      <a:pt x="2372" y="413"/>
                    </a:lnTo>
                    <a:lnTo>
                      <a:pt x="2378" y="422"/>
                    </a:lnTo>
                    <a:lnTo>
                      <a:pt x="2378" y="431"/>
                    </a:lnTo>
                    <a:lnTo>
                      <a:pt x="2374" y="432"/>
                    </a:lnTo>
                    <a:lnTo>
                      <a:pt x="2372" y="432"/>
                    </a:lnTo>
                    <a:lnTo>
                      <a:pt x="2369" y="434"/>
                    </a:lnTo>
                    <a:lnTo>
                      <a:pt x="2362" y="434"/>
                    </a:lnTo>
                    <a:lnTo>
                      <a:pt x="2362" y="453"/>
                    </a:lnTo>
                    <a:lnTo>
                      <a:pt x="2367" y="455"/>
                    </a:lnTo>
                    <a:lnTo>
                      <a:pt x="2369" y="457"/>
                    </a:lnTo>
                    <a:lnTo>
                      <a:pt x="2372" y="459"/>
                    </a:lnTo>
                    <a:lnTo>
                      <a:pt x="2376" y="460"/>
                    </a:lnTo>
                    <a:lnTo>
                      <a:pt x="2381" y="460"/>
                    </a:lnTo>
                    <a:lnTo>
                      <a:pt x="2383" y="460"/>
                    </a:lnTo>
                    <a:lnTo>
                      <a:pt x="2385" y="459"/>
                    </a:lnTo>
                    <a:lnTo>
                      <a:pt x="2385" y="459"/>
                    </a:lnTo>
                    <a:lnTo>
                      <a:pt x="2386" y="459"/>
                    </a:lnTo>
                    <a:lnTo>
                      <a:pt x="2390" y="457"/>
                    </a:lnTo>
                    <a:lnTo>
                      <a:pt x="2392" y="452"/>
                    </a:lnTo>
                    <a:lnTo>
                      <a:pt x="2392" y="448"/>
                    </a:lnTo>
                    <a:lnTo>
                      <a:pt x="2392" y="443"/>
                    </a:lnTo>
                    <a:lnTo>
                      <a:pt x="2392" y="439"/>
                    </a:lnTo>
                    <a:lnTo>
                      <a:pt x="2390" y="434"/>
                    </a:lnTo>
                    <a:lnTo>
                      <a:pt x="2402" y="418"/>
                    </a:lnTo>
                    <a:lnTo>
                      <a:pt x="2416" y="405"/>
                    </a:lnTo>
                    <a:lnTo>
                      <a:pt x="2428" y="389"/>
                    </a:lnTo>
                    <a:lnTo>
                      <a:pt x="2434" y="387"/>
                    </a:lnTo>
                    <a:lnTo>
                      <a:pt x="2439" y="387"/>
                    </a:lnTo>
                    <a:lnTo>
                      <a:pt x="2441" y="385"/>
                    </a:lnTo>
                    <a:lnTo>
                      <a:pt x="2444" y="387"/>
                    </a:lnTo>
                    <a:lnTo>
                      <a:pt x="2448" y="389"/>
                    </a:lnTo>
                    <a:lnTo>
                      <a:pt x="2449" y="392"/>
                    </a:lnTo>
                    <a:lnTo>
                      <a:pt x="2451" y="396"/>
                    </a:lnTo>
                    <a:lnTo>
                      <a:pt x="2453" y="398"/>
                    </a:lnTo>
                    <a:lnTo>
                      <a:pt x="2454" y="401"/>
                    </a:lnTo>
                    <a:lnTo>
                      <a:pt x="2458" y="403"/>
                    </a:lnTo>
                    <a:lnTo>
                      <a:pt x="2458" y="399"/>
                    </a:lnTo>
                    <a:lnTo>
                      <a:pt x="2461" y="396"/>
                    </a:lnTo>
                    <a:lnTo>
                      <a:pt x="2463" y="392"/>
                    </a:lnTo>
                    <a:lnTo>
                      <a:pt x="2465" y="389"/>
                    </a:lnTo>
                    <a:lnTo>
                      <a:pt x="2465" y="384"/>
                    </a:lnTo>
                    <a:lnTo>
                      <a:pt x="2467" y="377"/>
                    </a:lnTo>
                    <a:lnTo>
                      <a:pt x="2482" y="377"/>
                    </a:lnTo>
                    <a:lnTo>
                      <a:pt x="2496" y="380"/>
                    </a:lnTo>
                    <a:lnTo>
                      <a:pt x="2509" y="384"/>
                    </a:lnTo>
                    <a:lnTo>
                      <a:pt x="2500" y="391"/>
                    </a:lnTo>
                    <a:lnTo>
                      <a:pt x="2491" y="396"/>
                    </a:lnTo>
                    <a:lnTo>
                      <a:pt x="2484" y="401"/>
                    </a:lnTo>
                    <a:lnTo>
                      <a:pt x="2477" y="411"/>
                    </a:lnTo>
                    <a:lnTo>
                      <a:pt x="2486" y="411"/>
                    </a:lnTo>
                    <a:lnTo>
                      <a:pt x="2491" y="406"/>
                    </a:lnTo>
                    <a:lnTo>
                      <a:pt x="2503" y="401"/>
                    </a:lnTo>
                    <a:lnTo>
                      <a:pt x="2516" y="396"/>
                    </a:lnTo>
                    <a:lnTo>
                      <a:pt x="2526" y="392"/>
                    </a:lnTo>
                    <a:lnTo>
                      <a:pt x="2537" y="389"/>
                    </a:lnTo>
                    <a:lnTo>
                      <a:pt x="2540" y="389"/>
                    </a:lnTo>
                    <a:lnTo>
                      <a:pt x="2542" y="391"/>
                    </a:lnTo>
                    <a:lnTo>
                      <a:pt x="2545" y="394"/>
                    </a:lnTo>
                    <a:lnTo>
                      <a:pt x="2547" y="396"/>
                    </a:lnTo>
                    <a:lnTo>
                      <a:pt x="2549" y="398"/>
                    </a:lnTo>
                    <a:lnTo>
                      <a:pt x="2552" y="398"/>
                    </a:lnTo>
                    <a:lnTo>
                      <a:pt x="2559" y="399"/>
                    </a:lnTo>
                    <a:lnTo>
                      <a:pt x="2561" y="396"/>
                    </a:lnTo>
                    <a:lnTo>
                      <a:pt x="2563" y="392"/>
                    </a:lnTo>
                    <a:lnTo>
                      <a:pt x="2564" y="391"/>
                    </a:lnTo>
                    <a:lnTo>
                      <a:pt x="2564" y="387"/>
                    </a:lnTo>
                    <a:lnTo>
                      <a:pt x="2566" y="382"/>
                    </a:lnTo>
                    <a:lnTo>
                      <a:pt x="2566" y="377"/>
                    </a:lnTo>
                    <a:lnTo>
                      <a:pt x="2563" y="373"/>
                    </a:lnTo>
                    <a:lnTo>
                      <a:pt x="2561" y="370"/>
                    </a:lnTo>
                    <a:lnTo>
                      <a:pt x="2559" y="366"/>
                    </a:lnTo>
                    <a:lnTo>
                      <a:pt x="2559" y="361"/>
                    </a:lnTo>
                    <a:lnTo>
                      <a:pt x="2559" y="354"/>
                    </a:lnTo>
                    <a:lnTo>
                      <a:pt x="2564" y="350"/>
                    </a:lnTo>
                    <a:lnTo>
                      <a:pt x="2568" y="347"/>
                    </a:lnTo>
                    <a:lnTo>
                      <a:pt x="2571" y="345"/>
                    </a:lnTo>
                    <a:lnTo>
                      <a:pt x="2578" y="342"/>
                    </a:lnTo>
                    <a:lnTo>
                      <a:pt x="2582" y="343"/>
                    </a:lnTo>
                    <a:lnTo>
                      <a:pt x="2587" y="345"/>
                    </a:lnTo>
                    <a:lnTo>
                      <a:pt x="2594" y="345"/>
                    </a:lnTo>
                    <a:lnTo>
                      <a:pt x="2601" y="345"/>
                    </a:lnTo>
                    <a:lnTo>
                      <a:pt x="2610" y="356"/>
                    </a:lnTo>
                    <a:lnTo>
                      <a:pt x="2622" y="368"/>
                    </a:lnTo>
                    <a:lnTo>
                      <a:pt x="2640" y="380"/>
                    </a:lnTo>
                    <a:lnTo>
                      <a:pt x="2655" y="392"/>
                    </a:lnTo>
                    <a:lnTo>
                      <a:pt x="2669" y="399"/>
                    </a:lnTo>
                    <a:lnTo>
                      <a:pt x="2678" y="403"/>
                    </a:lnTo>
                    <a:lnTo>
                      <a:pt x="2680" y="401"/>
                    </a:lnTo>
                    <a:lnTo>
                      <a:pt x="2680" y="401"/>
                    </a:lnTo>
                    <a:lnTo>
                      <a:pt x="2680" y="399"/>
                    </a:lnTo>
                    <a:lnTo>
                      <a:pt x="2680" y="399"/>
                    </a:lnTo>
                    <a:lnTo>
                      <a:pt x="2681" y="396"/>
                    </a:lnTo>
                    <a:lnTo>
                      <a:pt x="2676" y="391"/>
                    </a:lnTo>
                    <a:lnTo>
                      <a:pt x="2673" y="387"/>
                    </a:lnTo>
                    <a:lnTo>
                      <a:pt x="2671" y="382"/>
                    </a:lnTo>
                    <a:lnTo>
                      <a:pt x="2667" y="377"/>
                    </a:lnTo>
                    <a:lnTo>
                      <a:pt x="2666" y="370"/>
                    </a:lnTo>
                    <a:lnTo>
                      <a:pt x="2650" y="370"/>
                    </a:lnTo>
                    <a:lnTo>
                      <a:pt x="2652" y="349"/>
                    </a:lnTo>
                    <a:lnTo>
                      <a:pt x="2648" y="333"/>
                    </a:lnTo>
                    <a:lnTo>
                      <a:pt x="2646" y="319"/>
                    </a:lnTo>
                    <a:lnTo>
                      <a:pt x="2643" y="300"/>
                    </a:lnTo>
                    <a:lnTo>
                      <a:pt x="2653" y="293"/>
                    </a:lnTo>
                    <a:lnTo>
                      <a:pt x="2660" y="284"/>
                    </a:lnTo>
                    <a:lnTo>
                      <a:pt x="2664" y="274"/>
                    </a:lnTo>
                    <a:lnTo>
                      <a:pt x="2667" y="261"/>
                    </a:lnTo>
                    <a:lnTo>
                      <a:pt x="2671" y="251"/>
                    </a:lnTo>
                    <a:lnTo>
                      <a:pt x="2676" y="240"/>
                    </a:lnTo>
                    <a:lnTo>
                      <a:pt x="2683" y="232"/>
                    </a:lnTo>
                    <a:lnTo>
                      <a:pt x="2692" y="226"/>
                    </a:lnTo>
                    <a:lnTo>
                      <a:pt x="2708" y="225"/>
                    </a:lnTo>
                    <a:lnTo>
                      <a:pt x="2727" y="226"/>
                    </a:lnTo>
                    <a:lnTo>
                      <a:pt x="2732" y="235"/>
                    </a:lnTo>
                    <a:lnTo>
                      <a:pt x="2739" y="242"/>
                    </a:lnTo>
                    <a:lnTo>
                      <a:pt x="2737" y="256"/>
                    </a:lnTo>
                    <a:lnTo>
                      <a:pt x="2734" y="270"/>
                    </a:lnTo>
                    <a:lnTo>
                      <a:pt x="2730" y="282"/>
                    </a:lnTo>
                    <a:lnTo>
                      <a:pt x="2729" y="293"/>
                    </a:lnTo>
                    <a:lnTo>
                      <a:pt x="2727" y="300"/>
                    </a:lnTo>
                    <a:lnTo>
                      <a:pt x="2730" y="309"/>
                    </a:lnTo>
                    <a:lnTo>
                      <a:pt x="2736" y="321"/>
                    </a:lnTo>
                    <a:lnTo>
                      <a:pt x="2739" y="335"/>
                    </a:lnTo>
                    <a:lnTo>
                      <a:pt x="2742" y="345"/>
                    </a:lnTo>
                    <a:lnTo>
                      <a:pt x="2742" y="357"/>
                    </a:lnTo>
                    <a:lnTo>
                      <a:pt x="2739" y="368"/>
                    </a:lnTo>
                    <a:lnTo>
                      <a:pt x="2736" y="377"/>
                    </a:lnTo>
                    <a:lnTo>
                      <a:pt x="2736" y="384"/>
                    </a:lnTo>
                    <a:lnTo>
                      <a:pt x="2737" y="389"/>
                    </a:lnTo>
                    <a:lnTo>
                      <a:pt x="2739" y="392"/>
                    </a:lnTo>
                    <a:lnTo>
                      <a:pt x="2742" y="396"/>
                    </a:lnTo>
                    <a:lnTo>
                      <a:pt x="2746" y="399"/>
                    </a:lnTo>
                    <a:lnTo>
                      <a:pt x="2748" y="405"/>
                    </a:lnTo>
                    <a:lnTo>
                      <a:pt x="2751" y="411"/>
                    </a:lnTo>
                    <a:lnTo>
                      <a:pt x="2746" y="422"/>
                    </a:lnTo>
                    <a:lnTo>
                      <a:pt x="2742" y="434"/>
                    </a:lnTo>
                    <a:lnTo>
                      <a:pt x="2742" y="450"/>
                    </a:lnTo>
                    <a:lnTo>
                      <a:pt x="2737" y="453"/>
                    </a:lnTo>
                    <a:lnTo>
                      <a:pt x="2734" y="457"/>
                    </a:lnTo>
                    <a:lnTo>
                      <a:pt x="2729" y="459"/>
                    </a:lnTo>
                    <a:lnTo>
                      <a:pt x="2723" y="462"/>
                    </a:lnTo>
                    <a:lnTo>
                      <a:pt x="2716" y="464"/>
                    </a:lnTo>
                    <a:lnTo>
                      <a:pt x="2716" y="469"/>
                    </a:lnTo>
                    <a:lnTo>
                      <a:pt x="2736" y="469"/>
                    </a:lnTo>
                    <a:lnTo>
                      <a:pt x="2737" y="467"/>
                    </a:lnTo>
                    <a:lnTo>
                      <a:pt x="2737" y="467"/>
                    </a:lnTo>
                    <a:lnTo>
                      <a:pt x="2739" y="466"/>
                    </a:lnTo>
                    <a:lnTo>
                      <a:pt x="2739" y="466"/>
                    </a:lnTo>
                    <a:lnTo>
                      <a:pt x="2742" y="464"/>
                    </a:lnTo>
                    <a:lnTo>
                      <a:pt x="2749" y="452"/>
                    </a:lnTo>
                    <a:lnTo>
                      <a:pt x="2756" y="438"/>
                    </a:lnTo>
                    <a:lnTo>
                      <a:pt x="2762" y="427"/>
                    </a:lnTo>
                    <a:lnTo>
                      <a:pt x="2765" y="410"/>
                    </a:lnTo>
                    <a:lnTo>
                      <a:pt x="2762" y="394"/>
                    </a:lnTo>
                    <a:lnTo>
                      <a:pt x="2760" y="378"/>
                    </a:lnTo>
                    <a:lnTo>
                      <a:pt x="2758" y="364"/>
                    </a:lnTo>
                    <a:lnTo>
                      <a:pt x="2777" y="364"/>
                    </a:lnTo>
                    <a:lnTo>
                      <a:pt x="2795" y="364"/>
                    </a:lnTo>
                    <a:lnTo>
                      <a:pt x="2812" y="370"/>
                    </a:lnTo>
                    <a:lnTo>
                      <a:pt x="2812" y="364"/>
                    </a:lnTo>
                    <a:lnTo>
                      <a:pt x="2795" y="357"/>
                    </a:lnTo>
                    <a:lnTo>
                      <a:pt x="2774" y="349"/>
                    </a:lnTo>
                    <a:lnTo>
                      <a:pt x="2755" y="342"/>
                    </a:lnTo>
                    <a:lnTo>
                      <a:pt x="2751" y="324"/>
                    </a:lnTo>
                    <a:lnTo>
                      <a:pt x="2746" y="312"/>
                    </a:lnTo>
                    <a:lnTo>
                      <a:pt x="2741" y="302"/>
                    </a:lnTo>
                    <a:lnTo>
                      <a:pt x="2736" y="288"/>
                    </a:lnTo>
                    <a:lnTo>
                      <a:pt x="2758" y="268"/>
                    </a:lnTo>
                    <a:lnTo>
                      <a:pt x="2758" y="235"/>
                    </a:lnTo>
                    <a:lnTo>
                      <a:pt x="2762" y="235"/>
                    </a:lnTo>
                    <a:lnTo>
                      <a:pt x="2765" y="235"/>
                    </a:lnTo>
                    <a:lnTo>
                      <a:pt x="2767" y="235"/>
                    </a:lnTo>
                    <a:lnTo>
                      <a:pt x="2767" y="237"/>
                    </a:lnTo>
                    <a:lnTo>
                      <a:pt x="2770" y="239"/>
                    </a:lnTo>
                    <a:lnTo>
                      <a:pt x="2774" y="249"/>
                    </a:lnTo>
                    <a:lnTo>
                      <a:pt x="2777" y="260"/>
                    </a:lnTo>
                    <a:lnTo>
                      <a:pt x="2784" y="268"/>
                    </a:lnTo>
                    <a:lnTo>
                      <a:pt x="2797" y="261"/>
                    </a:lnTo>
                    <a:lnTo>
                      <a:pt x="2812" y="258"/>
                    </a:lnTo>
                    <a:lnTo>
                      <a:pt x="2832" y="258"/>
                    </a:lnTo>
                    <a:lnTo>
                      <a:pt x="2842" y="272"/>
                    </a:lnTo>
                    <a:lnTo>
                      <a:pt x="2858" y="286"/>
                    </a:lnTo>
                    <a:lnTo>
                      <a:pt x="2873" y="296"/>
                    </a:lnTo>
                    <a:lnTo>
                      <a:pt x="2873" y="288"/>
                    </a:lnTo>
                    <a:lnTo>
                      <a:pt x="2861" y="275"/>
                    </a:lnTo>
                    <a:lnTo>
                      <a:pt x="2852" y="260"/>
                    </a:lnTo>
                    <a:lnTo>
                      <a:pt x="2847" y="240"/>
                    </a:lnTo>
                    <a:lnTo>
                      <a:pt x="2842" y="221"/>
                    </a:lnTo>
                    <a:lnTo>
                      <a:pt x="2838" y="200"/>
                    </a:lnTo>
                    <a:lnTo>
                      <a:pt x="2861" y="193"/>
                    </a:lnTo>
                    <a:lnTo>
                      <a:pt x="2886" y="188"/>
                    </a:lnTo>
                    <a:lnTo>
                      <a:pt x="2893" y="204"/>
                    </a:lnTo>
                    <a:lnTo>
                      <a:pt x="2896" y="204"/>
                    </a:lnTo>
                    <a:lnTo>
                      <a:pt x="2900" y="188"/>
                    </a:lnTo>
                    <a:lnTo>
                      <a:pt x="2903" y="171"/>
                    </a:lnTo>
                    <a:lnTo>
                      <a:pt x="2908" y="153"/>
                    </a:lnTo>
                    <a:lnTo>
                      <a:pt x="2924" y="144"/>
                    </a:lnTo>
                    <a:lnTo>
                      <a:pt x="2936" y="134"/>
                    </a:lnTo>
                    <a:lnTo>
                      <a:pt x="2950" y="123"/>
                    </a:lnTo>
                    <a:lnTo>
                      <a:pt x="2964" y="117"/>
                    </a:lnTo>
                    <a:lnTo>
                      <a:pt x="2980" y="111"/>
                    </a:lnTo>
                    <a:lnTo>
                      <a:pt x="3001" y="111"/>
                    </a:lnTo>
                    <a:lnTo>
                      <a:pt x="3003" y="104"/>
                    </a:lnTo>
                    <a:lnTo>
                      <a:pt x="3006" y="99"/>
                    </a:lnTo>
                    <a:lnTo>
                      <a:pt x="3008" y="94"/>
                    </a:lnTo>
                    <a:lnTo>
                      <a:pt x="3011" y="89"/>
                    </a:lnTo>
                    <a:lnTo>
                      <a:pt x="3022" y="89"/>
                    </a:lnTo>
                    <a:lnTo>
                      <a:pt x="3036" y="89"/>
                    </a:lnTo>
                    <a:lnTo>
                      <a:pt x="3050" y="89"/>
                    </a:lnTo>
                    <a:lnTo>
                      <a:pt x="3060" y="89"/>
                    </a:lnTo>
                    <a:lnTo>
                      <a:pt x="3065" y="89"/>
                    </a:lnTo>
                    <a:lnTo>
                      <a:pt x="3072" y="83"/>
                    </a:lnTo>
                    <a:lnTo>
                      <a:pt x="3079" y="78"/>
                    </a:lnTo>
                    <a:lnTo>
                      <a:pt x="3086" y="71"/>
                    </a:lnTo>
                    <a:lnTo>
                      <a:pt x="3092" y="66"/>
                    </a:lnTo>
                    <a:lnTo>
                      <a:pt x="3097" y="68"/>
                    </a:lnTo>
                    <a:lnTo>
                      <a:pt x="3100" y="68"/>
                    </a:lnTo>
                    <a:lnTo>
                      <a:pt x="3106" y="69"/>
                    </a:lnTo>
                    <a:lnTo>
                      <a:pt x="3111" y="69"/>
                    </a:lnTo>
                    <a:lnTo>
                      <a:pt x="3111" y="50"/>
                    </a:lnTo>
                    <a:lnTo>
                      <a:pt x="3126" y="43"/>
                    </a:lnTo>
                    <a:lnTo>
                      <a:pt x="3139" y="36"/>
                    </a:lnTo>
                    <a:lnTo>
                      <a:pt x="3151" y="27"/>
                    </a:lnTo>
                    <a:lnTo>
                      <a:pt x="3161" y="17"/>
                    </a:lnTo>
                    <a:lnTo>
                      <a:pt x="316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C2BA713-818C-BA5C-4FC1-E2FD285634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7088" y="1382713"/>
                <a:ext cx="4552950" cy="1549400"/>
              </a:xfrm>
              <a:custGeom>
                <a:avLst/>
                <a:gdLst>
                  <a:gd name="T0" fmla="*/ 0 w 2868"/>
                  <a:gd name="T1" fmla="*/ 276 h 976"/>
                  <a:gd name="T2" fmla="*/ 1210 w 2868"/>
                  <a:gd name="T3" fmla="*/ 237 h 976"/>
                  <a:gd name="T4" fmla="*/ 1742 w 2868"/>
                  <a:gd name="T5" fmla="*/ 276 h 976"/>
                  <a:gd name="T6" fmla="*/ 2863 w 2868"/>
                  <a:gd name="T7" fmla="*/ 190 h 976"/>
                  <a:gd name="T8" fmla="*/ 2804 w 2868"/>
                  <a:gd name="T9" fmla="*/ 223 h 976"/>
                  <a:gd name="T10" fmla="*/ 194 w 2868"/>
                  <a:gd name="T11" fmla="*/ 279 h 976"/>
                  <a:gd name="T12" fmla="*/ 98 w 2868"/>
                  <a:gd name="T13" fmla="*/ 202 h 976"/>
                  <a:gd name="T14" fmla="*/ 138 w 2868"/>
                  <a:gd name="T15" fmla="*/ 150 h 976"/>
                  <a:gd name="T16" fmla="*/ 1685 w 2868"/>
                  <a:gd name="T17" fmla="*/ 166 h 976"/>
                  <a:gd name="T18" fmla="*/ 1631 w 2868"/>
                  <a:gd name="T19" fmla="*/ 295 h 976"/>
                  <a:gd name="T20" fmla="*/ 1620 w 2868"/>
                  <a:gd name="T21" fmla="*/ 218 h 976"/>
                  <a:gd name="T22" fmla="*/ 1569 w 2868"/>
                  <a:gd name="T23" fmla="*/ 159 h 976"/>
                  <a:gd name="T24" fmla="*/ 1632 w 2868"/>
                  <a:gd name="T25" fmla="*/ 157 h 976"/>
                  <a:gd name="T26" fmla="*/ 2615 w 2868"/>
                  <a:gd name="T27" fmla="*/ 120 h 976"/>
                  <a:gd name="T28" fmla="*/ 2090 w 2868"/>
                  <a:gd name="T29" fmla="*/ 120 h 976"/>
                  <a:gd name="T30" fmla="*/ 2739 w 2868"/>
                  <a:gd name="T31" fmla="*/ 87 h 976"/>
                  <a:gd name="T32" fmla="*/ 2765 w 2868"/>
                  <a:gd name="T33" fmla="*/ 195 h 976"/>
                  <a:gd name="T34" fmla="*/ 2704 w 2868"/>
                  <a:gd name="T35" fmla="*/ 92 h 976"/>
                  <a:gd name="T36" fmla="*/ 2158 w 2868"/>
                  <a:gd name="T37" fmla="*/ 99 h 976"/>
                  <a:gd name="T38" fmla="*/ 1786 w 2868"/>
                  <a:gd name="T39" fmla="*/ 89 h 976"/>
                  <a:gd name="T40" fmla="*/ 1681 w 2868"/>
                  <a:gd name="T41" fmla="*/ 89 h 976"/>
                  <a:gd name="T42" fmla="*/ 2186 w 2868"/>
                  <a:gd name="T43" fmla="*/ 45 h 976"/>
                  <a:gd name="T44" fmla="*/ 596 w 2868"/>
                  <a:gd name="T45" fmla="*/ 92 h 976"/>
                  <a:gd name="T46" fmla="*/ 384 w 2868"/>
                  <a:gd name="T47" fmla="*/ 253 h 976"/>
                  <a:gd name="T48" fmla="*/ 330 w 2868"/>
                  <a:gd name="T49" fmla="*/ 316 h 976"/>
                  <a:gd name="T50" fmla="*/ 321 w 2868"/>
                  <a:gd name="T51" fmla="*/ 361 h 976"/>
                  <a:gd name="T52" fmla="*/ 205 w 2868"/>
                  <a:gd name="T53" fmla="*/ 335 h 976"/>
                  <a:gd name="T54" fmla="*/ 253 w 2868"/>
                  <a:gd name="T55" fmla="*/ 248 h 976"/>
                  <a:gd name="T56" fmla="*/ 304 w 2868"/>
                  <a:gd name="T57" fmla="*/ 197 h 976"/>
                  <a:gd name="T58" fmla="*/ 311 w 2868"/>
                  <a:gd name="T59" fmla="*/ 188 h 976"/>
                  <a:gd name="T60" fmla="*/ 192 w 2868"/>
                  <a:gd name="T61" fmla="*/ 168 h 976"/>
                  <a:gd name="T62" fmla="*/ 161 w 2868"/>
                  <a:gd name="T63" fmla="*/ 131 h 976"/>
                  <a:gd name="T64" fmla="*/ 253 w 2868"/>
                  <a:gd name="T65" fmla="*/ 92 h 976"/>
                  <a:gd name="T66" fmla="*/ 323 w 2868"/>
                  <a:gd name="T67" fmla="*/ 77 h 976"/>
                  <a:gd name="T68" fmla="*/ 2107 w 2868"/>
                  <a:gd name="T69" fmla="*/ 80 h 976"/>
                  <a:gd name="T70" fmla="*/ 2090 w 2868"/>
                  <a:gd name="T71" fmla="*/ 59 h 976"/>
                  <a:gd name="T72" fmla="*/ 2147 w 2868"/>
                  <a:gd name="T73" fmla="*/ 30 h 976"/>
                  <a:gd name="T74" fmla="*/ 1048 w 2868"/>
                  <a:gd name="T75" fmla="*/ 73 h 976"/>
                  <a:gd name="T76" fmla="*/ 1076 w 2868"/>
                  <a:gd name="T77" fmla="*/ 131 h 976"/>
                  <a:gd name="T78" fmla="*/ 1294 w 2868"/>
                  <a:gd name="T79" fmla="*/ 147 h 976"/>
                  <a:gd name="T80" fmla="*/ 1196 w 2868"/>
                  <a:gd name="T81" fmla="*/ 243 h 976"/>
                  <a:gd name="T82" fmla="*/ 1224 w 2868"/>
                  <a:gd name="T83" fmla="*/ 353 h 976"/>
                  <a:gd name="T84" fmla="*/ 1198 w 2868"/>
                  <a:gd name="T85" fmla="*/ 415 h 976"/>
                  <a:gd name="T86" fmla="*/ 1192 w 2868"/>
                  <a:gd name="T87" fmla="*/ 490 h 976"/>
                  <a:gd name="T88" fmla="*/ 1140 w 2868"/>
                  <a:gd name="T89" fmla="*/ 538 h 976"/>
                  <a:gd name="T90" fmla="*/ 1091 w 2868"/>
                  <a:gd name="T91" fmla="*/ 602 h 976"/>
                  <a:gd name="T92" fmla="*/ 1048 w 2868"/>
                  <a:gd name="T93" fmla="*/ 696 h 976"/>
                  <a:gd name="T94" fmla="*/ 911 w 2868"/>
                  <a:gd name="T95" fmla="*/ 784 h 976"/>
                  <a:gd name="T96" fmla="*/ 861 w 2868"/>
                  <a:gd name="T97" fmla="*/ 932 h 976"/>
                  <a:gd name="T98" fmla="*/ 740 w 2868"/>
                  <a:gd name="T99" fmla="*/ 862 h 976"/>
                  <a:gd name="T100" fmla="*/ 714 w 2868"/>
                  <a:gd name="T101" fmla="*/ 806 h 976"/>
                  <a:gd name="T102" fmla="*/ 718 w 2868"/>
                  <a:gd name="T103" fmla="*/ 641 h 976"/>
                  <a:gd name="T104" fmla="*/ 672 w 2868"/>
                  <a:gd name="T105" fmla="*/ 576 h 976"/>
                  <a:gd name="T106" fmla="*/ 466 w 2868"/>
                  <a:gd name="T107" fmla="*/ 374 h 976"/>
                  <a:gd name="T108" fmla="*/ 447 w 2868"/>
                  <a:gd name="T109" fmla="*/ 290 h 976"/>
                  <a:gd name="T110" fmla="*/ 592 w 2868"/>
                  <a:gd name="T111" fmla="*/ 140 h 976"/>
                  <a:gd name="T112" fmla="*/ 711 w 2868"/>
                  <a:gd name="T113" fmla="*/ 112 h 976"/>
                  <a:gd name="T114" fmla="*/ 833 w 2868"/>
                  <a:gd name="T115" fmla="*/ 80 h 976"/>
                  <a:gd name="T116" fmla="*/ 896 w 2868"/>
                  <a:gd name="T117" fmla="*/ 44 h 976"/>
                  <a:gd name="T118" fmla="*/ 2706 w 2868"/>
                  <a:gd name="T119" fmla="*/ 31 h 976"/>
                  <a:gd name="T120" fmla="*/ 2641 w 2868"/>
                  <a:gd name="T121" fmla="*/ 80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68" h="976">
                    <a:moveTo>
                      <a:pt x="7" y="243"/>
                    </a:moveTo>
                    <a:lnTo>
                      <a:pt x="25" y="248"/>
                    </a:lnTo>
                    <a:lnTo>
                      <a:pt x="37" y="257"/>
                    </a:lnTo>
                    <a:lnTo>
                      <a:pt x="47" y="265"/>
                    </a:lnTo>
                    <a:lnTo>
                      <a:pt x="58" y="276"/>
                    </a:lnTo>
                    <a:lnTo>
                      <a:pt x="68" y="284"/>
                    </a:lnTo>
                    <a:lnTo>
                      <a:pt x="68" y="281"/>
                    </a:lnTo>
                    <a:lnTo>
                      <a:pt x="74" y="281"/>
                    </a:lnTo>
                    <a:lnTo>
                      <a:pt x="74" y="284"/>
                    </a:lnTo>
                    <a:lnTo>
                      <a:pt x="75" y="288"/>
                    </a:lnTo>
                    <a:lnTo>
                      <a:pt x="79" y="293"/>
                    </a:lnTo>
                    <a:lnTo>
                      <a:pt x="81" y="300"/>
                    </a:lnTo>
                    <a:lnTo>
                      <a:pt x="74" y="300"/>
                    </a:lnTo>
                    <a:lnTo>
                      <a:pt x="70" y="300"/>
                    </a:lnTo>
                    <a:lnTo>
                      <a:pt x="70" y="302"/>
                    </a:lnTo>
                    <a:lnTo>
                      <a:pt x="68" y="302"/>
                    </a:lnTo>
                    <a:lnTo>
                      <a:pt x="65" y="302"/>
                    </a:lnTo>
                    <a:lnTo>
                      <a:pt x="61" y="304"/>
                    </a:lnTo>
                    <a:lnTo>
                      <a:pt x="47" y="293"/>
                    </a:lnTo>
                    <a:lnTo>
                      <a:pt x="33" y="288"/>
                    </a:lnTo>
                    <a:lnTo>
                      <a:pt x="16" y="284"/>
                    </a:lnTo>
                    <a:lnTo>
                      <a:pt x="0" y="276"/>
                    </a:lnTo>
                    <a:lnTo>
                      <a:pt x="6" y="271"/>
                    </a:lnTo>
                    <a:lnTo>
                      <a:pt x="7" y="265"/>
                    </a:lnTo>
                    <a:lnTo>
                      <a:pt x="6" y="260"/>
                    </a:lnTo>
                    <a:lnTo>
                      <a:pt x="6" y="253"/>
                    </a:lnTo>
                    <a:lnTo>
                      <a:pt x="7" y="243"/>
                    </a:lnTo>
                    <a:close/>
                    <a:moveTo>
                      <a:pt x="1222" y="236"/>
                    </a:moveTo>
                    <a:lnTo>
                      <a:pt x="1226" y="236"/>
                    </a:lnTo>
                    <a:lnTo>
                      <a:pt x="1229" y="237"/>
                    </a:lnTo>
                    <a:lnTo>
                      <a:pt x="1231" y="239"/>
                    </a:lnTo>
                    <a:lnTo>
                      <a:pt x="1233" y="241"/>
                    </a:lnTo>
                    <a:lnTo>
                      <a:pt x="1234" y="243"/>
                    </a:lnTo>
                    <a:lnTo>
                      <a:pt x="1234" y="244"/>
                    </a:lnTo>
                    <a:lnTo>
                      <a:pt x="1234" y="246"/>
                    </a:lnTo>
                    <a:lnTo>
                      <a:pt x="1236" y="250"/>
                    </a:lnTo>
                    <a:lnTo>
                      <a:pt x="1229" y="250"/>
                    </a:lnTo>
                    <a:lnTo>
                      <a:pt x="1226" y="251"/>
                    </a:lnTo>
                    <a:lnTo>
                      <a:pt x="1222" y="251"/>
                    </a:lnTo>
                    <a:lnTo>
                      <a:pt x="1219" y="253"/>
                    </a:lnTo>
                    <a:lnTo>
                      <a:pt x="1213" y="253"/>
                    </a:lnTo>
                    <a:lnTo>
                      <a:pt x="1213" y="250"/>
                    </a:lnTo>
                    <a:lnTo>
                      <a:pt x="1210" y="250"/>
                    </a:lnTo>
                    <a:lnTo>
                      <a:pt x="1210" y="237"/>
                    </a:lnTo>
                    <a:lnTo>
                      <a:pt x="1215" y="237"/>
                    </a:lnTo>
                    <a:lnTo>
                      <a:pt x="1220" y="236"/>
                    </a:lnTo>
                    <a:lnTo>
                      <a:pt x="1222" y="236"/>
                    </a:lnTo>
                    <a:close/>
                    <a:moveTo>
                      <a:pt x="61" y="227"/>
                    </a:moveTo>
                    <a:lnTo>
                      <a:pt x="77" y="227"/>
                    </a:lnTo>
                    <a:lnTo>
                      <a:pt x="77" y="230"/>
                    </a:lnTo>
                    <a:lnTo>
                      <a:pt x="74" y="230"/>
                    </a:lnTo>
                    <a:lnTo>
                      <a:pt x="70" y="230"/>
                    </a:lnTo>
                    <a:lnTo>
                      <a:pt x="68" y="232"/>
                    </a:lnTo>
                    <a:lnTo>
                      <a:pt x="67" y="232"/>
                    </a:lnTo>
                    <a:lnTo>
                      <a:pt x="67" y="232"/>
                    </a:lnTo>
                    <a:lnTo>
                      <a:pt x="65" y="232"/>
                    </a:lnTo>
                    <a:lnTo>
                      <a:pt x="63" y="230"/>
                    </a:lnTo>
                    <a:lnTo>
                      <a:pt x="61" y="227"/>
                    </a:lnTo>
                    <a:close/>
                    <a:moveTo>
                      <a:pt x="1716" y="202"/>
                    </a:moveTo>
                    <a:lnTo>
                      <a:pt x="1728" y="202"/>
                    </a:lnTo>
                    <a:lnTo>
                      <a:pt x="1732" y="216"/>
                    </a:lnTo>
                    <a:lnTo>
                      <a:pt x="1735" y="225"/>
                    </a:lnTo>
                    <a:lnTo>
                      <a:pt x="1742" y="229"/>
                    </a:lnTo>
                    <a:lnTo>
                      <a:pt x="1754" y="234"/>
                    </a:lnTo>
                    <a:lnTo>
                      <a:pt x="1749" y="255"/>
                    </a:lnTo>
                    <a:lnTo>
                      <a:pt x="1742" y="276"/>
                    </a:lnTo>
                    <a:lnTo>
                      <a:pt x="1732" y="291"/>
                    </a:lnTo>
                    <a:lnTo>
                      <a:pt x="1732" y="272"/>
                    </a:lnTo>
                    <a:lnTo>
                      <a:pt x="1709" y="272"/>
                    </a:lnTo>
                    <a:lnTo>
                      <a:pt x="1711" y="250"/>
                    </a:lnTo>
                    <a:lnTo>
                      <a:pt x="1713" y="229"/>
                    </a:lnTo>
                    <a:lnTo>
                      <a:pt x="1716" y="202"/>
                    </a:lnTo>
                    <a:close/>
                    <a:moveTo>
                      <a:pt x="2819" y="157"/>
                    </a:moveTo>
                    <a:lnTo>
                      <a:pt x="2823" y="157"/>
                    </a:lnTo>
                    <a:lnTo>
                      <a:pt x="2823" y="161"/>
                    </a:lnTo>
                    <a:lnTo>
                      <a:pt x="2824" y="166"/>
                    </a:lnTo>
                    <a:lnTo>
                      <a:pt x="2826" y="168"/>
                    </a:lnTo>
                    <a:lnTo>
                      <a:pt x="2828" y="171"/>
                    </a:lnTo>
                    <a:lnTo>
                      <a:pt x="2830" y="173"/>
                    </a:lnTo>
                    <a:lnTo>
                      <a:pt x="2833" y="176"/>
                    </a:lnTo>
                    <a:lnTo>
                      <a:pt x="2837" y="173"/>
                    </a:lnTo>
                    <a:lnTo>
                      <a:pt x="2838" y="169"/>
                    </a:lnTo>
                    <a:lnTo>
                      <a:pt x="2840" y="168"/>
                    </a:lnTo>
                    <a:lnTo>
                      <a:pt x="2844" y="168"/>
                    </a:lnTo>
                    <a:lnTo>
                      <a:pt x="2849" y="166"/>
                    </a:lnTo>
                    <a:lnTo>
                      <a:pt x="2852" y="176"/>
                    </a:lnTo>
                    <a:lnTo>
                      <a:pt x="2858" y="183"/>
                    </a:lnTo>
                    <a:lnTo>
                      <a:pt x="2863" y="190"/>
                    </a:lnTo>
                    <a:lnTo>
                      <a:pt x="2866" y="199"/>
                    </a:lnTo>
                    <a:lnTo>
                      <a:pt x="2868" y="211"/>
                    </a:lnTo>
                    <a:lnTo>
                      <a:pt x="2868" y="213"/>
                    </a:lnTo>
                    <a:lnTo>
                      <a:pt x="2866" y="215"/>
                    </a:lnTo>
                    <a:lnTo>
                      <a:pt x="2866" y="216"/>
                    </a:lnTo>
                    <a:lnTo>
                      <a:pt x="2866" y="218"/>
                    </a:lnTo>
                    <a:lnTo>
                      <a:pt x="2866" y="220"/>
                    </a:lnTo>
                    <a:lnTo>
                      <a:pt x="2865" y="223"/>
                    </a:lnTo>
                    <a:lnTo>
                      <a:pt x="2854" y="230"/>
                    </a:lnTo>
                    <a:lnTo>
                      <a:pt x="2838" y="237"/>
                    </a:lnTo>
                    <a:lnTo>
                      <a:pt x="2819" y="241"/>
                    </a:lnTo>
                    <a:lnTo>
                      <a:pt x="2800" y="244"/>
                    </a:lnTo>
                    <a:lnTo>
                      <a:pt x="2784" y="246"/>
                    </a:lnTo>
                    <a:lnTo>
                      <a:pt x="2786" y="237"/>
                    </a:lnTo>
                    <a:lnTo>
                      <a:pt x="2788" y="234"/>
                    </a:lnTo>
                    <a:lnTo>
                      <a:pt x="2790" y="230"/>
                    </a:lnTo>
                    <a:lnTo>
                      <a:pt x="2791" y="229"/>
                    </a:lnTo>
                    <a:lnTo>
                      <a:pt x="2793" y="229"/>
                    </a:lnTo>
                    <a:lnTo>
                      <a:pt x="2797" y="227"/>
                    </a:lnTo>
                    <a:lnTo>
                      <a:pt x="2798" y="227"/>
                    </a:lnTo>
                    <a:lnTo>
                      <a:pt x="2800" y="225"/>
                    </a:lnTo>
                    <a:lnTo>
                      <a:pt x="2804" y="223"/>
                    </a:lnTo>
                    <a:lnTo>
                      <a:pt x="2809" y="209"/>
                    </a:lnTo>
                    <a:lnTo>
                      <a:pt x="2809" y="195"/>
                    </a:lnTo>
                    <a:lnTo>
                      <a:pt x="2807" y="182"/>
                    </a:lnTo>
                    <a:lnTo>
                      <a:pt x="2810" y="171"/>
                    </a:lnTo>
                    <a:lnTo>
                      <a:pt x="2819" y="161"/>
                    </a:lnTo>
                    <a:lnTo>
                      <a:pt x="2819" y="157"/>
                    </a:lnTo>
                    <a:close/>
                    <a:moveTo>
                      <a:pt x="142" y="150"/>
                    </a:moveTo>
                    <a:lnTo>
                      <a:pt x="161" y="171"/>
                    </a:lnTo>
                    <a:lnTo>
                      <a:pt x="185" y="187"/>
                    </a:lnTo>
                    <a:lnTo>
                      <a:pt x="215" y="199"/>
                    </a:lnTo>
                    <a:lnTo>
                      <a:pt x="217" y="216"/>
                    </a:lnTo>
                    <a:lnTo>
                      <a:pt x="222" y="229"/>
                    </a:lnTo>
                    <a:lnTo>
                      <a:pt x="227" y="236"/>
                    </a:lnTo>
                    <a:lnTo>
                      <a:pt x="234" y="243"/>
                    </a:lnTo>
                    <a:lnTo>
                      <a:pt x="241" y="253"/>
                    </a:lnTo>
                    <a:lnTo>
                      <a:pt x="229" y="255"/>
                    </a:lnTo>
                    <a:lnTo>
                      <a:pt x="217" y="257"/>
                    </a:lnTo>
                    <a:lnTo>
                      <a:pt x="206" y="262"/>
                    </a:lnTo>
                    <a:lnTo>
                      <a:pt x="199" y="269"/>
                    </a:lnTo>
                    <a:lnTo>
                      <a:pt x="198" y="272"/>
                    </a:lnTo>
                    <a:lnTo>
                      <a:pt x="196" y="276"/>
                    </a:lnTo>
                    <a:lnTo>
                      <a:pt x="194" y="279"/>
                    </a:lnTo>
                    <a:lnTo>
                      <a:pt x="192" y="281"/>
                    </a:lnTo>
                    <a:lnTo>
                      <a:pt x="189" y="284"/>
                    </a:lnTo>
                    <a:lnTo>
                      <a:pt x="178" y="286"/>
                    </a:lnTo>
                    <a:lnTo>
                      <a:pt x="163" y="288"/>
                    </a:lnTo>
                    <a:lnTo>
                      <a:pt x="145" y="286"/>
                    </a:lnTo>
                    <a:lnTo>
                      <a:pt x="131" y="284"/>
                    </a:lnTo>
                    <a:lnTo>
                      <a:pt x="128" y="274"/>
                    </a:lnTo>
                    <a:lnTo>
                      <a:pt x="126" y="267"/>
                    </a:lnTo>
                    <a:lnTo>
                      <a:pt x="124" y="262"/>
                    </a:lnTo>
                    <a:lnTo>
                      <a:pt x="119" y="253"/>
                    </a:lnTo>
                    <a:lnTo>
                      <a:pt x="142" y="246"/>
                    </a:lnTo>
                    <a:lnTo>
                      <a:pt x="142" y="243"/>
                    </a:lnTo>
                    <a:lnTo>
                      <a:pt x="124" y="241"/>
                    </a:lnTo>
                    <a:lnTo>
                      <a:pt x="112" y="237"/>
                    </a:lnTo>
                    <a:lnTo>
                      <a:pt x="103" y="230"/>
                    </a:lnTo>
                    <a:lnTo>
                      <a:pt x="102" y="225"/>
                    </a:lnTo>
                    <a:lnTo>
                      <a:pt x="98" y="220"/>
                    </a:lnTo>
                    <a:lnTo>
                      <a:pt x="96" y="215"/>
                    </a:lnTo>
                    <a:lnTo>
                      <a:pt x="96" y="209"/>
                    </a:lnTo>
                    <a:lnTo>
                      <a:pt x="96" y="206"/>
                    </a:lnTo>
                    <a:lnTo>
                      <a:pt x="96" y="202"/>
                    </a:lnTo>
                    <a:lnTo>
                      <a:pt x="98" y="202"/>
                    </a:lnTo>
                    <a:lnTo>
                      <a:pt x="100" y="201"/>
                    </a:lnTo>
                    <a:lnTo>
                      <a:pt x="102" y="201"/>
                    </a:lnTo>
                    <a:lnTo>
                      <a:pt x="103" y="201"/>
                    </a:lnTo>
                    <a:lnTo>
                      <a:pt x="107" y="199"/>
                    </a:lnTo>
                    <a:lnTo>
                      <a:pt x="109" y="194"/>
                    </a:lnTo>
                    <a:lnTo>
                      <a:pt x="109" y="188"/>
                    </a:lnTo>
                    <a:lnTo>
                      <a:pt x="109" y="185"/>
                    </a:lnTo>
                    <a:lnTo>
                      <a:pt x="110" y="183"/>
                    </a:lnTo>
                    <a:lnTo>
                      <a:pt x="112" y="180"/>
                    </a:lnTo>
                    <a:lnTo>
                      <a:pt x="114" y="180"/>
                    </a:lnTo>
                    <a:lnTo>
                      <a:pt x="116" y="178"/>
                    </a:lnTo>
                    <a:lnTo>
                      <a:pt x="117" y="178"/>
                    </a:lnTo>
                    <a:lnTo>
                      <a:pt x="119" y="178"/>
                    </a:lnTo>
                    <a:lnTo>
                      <a:pt x="122" y="176"/>
                    </a:lnTo>
                    <a:lnTo>
                      <a:pt x="124" y="169"/>
                    </a:lnTo>
                    <a:lnTo>
                      <a:pt x="126" y="164"/>
                    </a:lnTo>
                    <a:lnTo>
                      <a:pt x="128" y="159"/>
                    </a:lnTo>
                    <a:lnTo>
                      <a:pt x="131" y="154"/>
                    </a:lnTo>
                    <a:lnTo>
                      <a:pt x="133" y="152"/>
                    </a:lnTo>
                    <a:lnTo>
                      <a:pt x="135" y="152"/>
                    </a:lnTo>
                    <a:lnTo>
                      <a:pt x="136" y="150"/>
                    </a:lnTo>
                    <a:lnTo>
                      <a:pt x="138" y="150"/>
                    </a:lnTo>
                    <a:lnTo>
                      <a:pt x="142" y="150"/>
                    </a:lnTo>
                    <a:close/>
                    <a:moveTo>
                      <a:pt x="1172" y="131"/>
                    </a:moveTo>
                    <a:lnTo>
                      <a:pt x="1177" y="133"/>
                    </a:lnTo>
                    <a:lnTo>
                      <a:pt x="1182" y="134"/>
                    </a:lnTo>
                    <a:lnTo>
                      <a:pt x="1185" y="136"/>
                    </a:lnTo>
                    <a:lnTo>
                      <a:pt x="1191" y="138"/>
                    </a:lnTo>
                    <a:lnTo>
                      <a:pt x="1191" y="143"/>
                    </a:lnTo>
                    <a:lnTo>
                      <a:pt x="1192" y="147"/>
                    </a:lnTo>
                    <a:lnTo>
                      <a:pt x="1192" y="150"/>
                    </a:lnTo>
                    <a:lnTo>
                      <a:pt x="1194" y="154"/>
                    </a:lnTo>
                    <a:lnTo>
                      <a:pt x="1182" y="154"/>
                    </a:lnTo>
                    <a:lnTo>
                      <a:pt x="1180" y="150"/>
                    </a:lnTo>
                    <a:lnTo>
                      <a:pt x="1178" y="147"/>
                    </a:lnTo>
                    <a:lnTo>
                      <a:pt x="1175" y="143"/>
                    </a:lnTo>
                    <a:lnTo>
                      <a:pt x="1173" y="141"/>
                    </a:lnTo>
                    <a:lnTo>
                      <a:pt x="1173" y="136"/>
                    </a:lnTo>
                    <a:lnTo>
                      <a:pt x="1172" y="131"/>
                    </a:lnTo>
                    <a:close/>
                    <a:moveTo>
                      <a:pt x="1658" y="108"/>
                    </a:moveTo>
                    <a:lnTo>
                      <a:pt x="1664" y="117"/>
                    </a:lnTo>
                    <a:lnTo>
                      <a:pt x="1669" y="134"/>
                    </a:lnTo>
                    <a:lnTo>
                      <a:pt x="1676" y="150"/>
                    </a:lnTo>
                    <a:lnTo>
                      <a:pt x="1685" y="166"/>
                    </a:lnTo>
                    <a:lnTo>
                      <a:pt x="1690" y="173"/>
                    </a:lnTo>
                    <a:lnTo>
                      <a:pt x="1693" y="169"/>
                    </a:lnTo>
                    <a:lnTo>
                      <a:pt x="1695" y="168"/>
                    </a:lnTo>
                    <a:lnTo>
                      <a:pt x="1699" y="168"/>
                    </a:lnTo>
                    <a:lnTo>
                      <a:pt x="1702" y="166"/>
                    </a:lnTo>
                    <a:lnTo>
                      <a:pt x="1709" y="166"/>
                    </a:lnTo>
                    <a:lnTo>
                      <a:pt x="1709" y="169"/>
                    </a:lnTo>
                    <a:lnTo>
                      <a:pt x="1713" y="169"/>
                    </a:lnTo>
                    <a:lnTo>
                      <a:pt x="1713" y="180"/>
                    </a:lnTo>
                    <a:lnTo>
                      <a:pt x="1686" y="183"/>
                    </a:lnTo>
                    <a:lnTo>
                      <a:pt x="1683" y="211"/>
                    </a:lnTo>
                    <a:lnTo>
                      <a:pt x="1674" y="234"/>
                    </a:lnTo>
                    <a:lnTo>
                      <a:pt x="1667" y="257"/>
                    </a:lnTo>
                    <a:lnTo>
                      <a:pt x="1664" y="276"/>
                    </a:lnTo>
                    <a:lnTo>
                      <a:pt x="1662" y="295"/>
                    </a:lnTo>
                    <a:lnTo>
                      <a:pt x="1662" y="311"/>
                    </a:lnTo>
                    <a:lnTo>
                      <a:pt x="1658" y="326"/>
                    </a:lnTo>
                    <a:lnTo>
                      <a:pt x="1655" y="326"/>
                    </a:lnTo>
                    <a:lnTo>
                      <a:pt x="1655" y="323"/>
                    </a:lnTo>
                    <a:lnTo>
                      <a:pt x="1650" y="316"/>
                    </a:lnTo>
                    <a:lnTo>
                      <a:pt x="1641" y="307"/>
                    </a:lnTo>
                    <a:lnTo>
                      <a:pt x="1631" y="295"/>
                    </a:lnTo>
                    <a:lnTo>
                      <a:pt x="1622" y="283"/>
                    </a:lnTo>
                    <a:lnTo>
                      <a:pt x="1615" y="271"/>
                    </a:lnTo>
                    <a:lnTo>
                      <a:pt x="1611" y="260"/>
                    </a:lnTo>
                    <a:lnTo>
                      <a:pt x="1613" y="253"/>
                    </a:lnTo>
                    <a:lnTo>
                      <a:pt x="1617" y="251"/>
                    </a:lnTo>
                    <a:lnTo>
                      <a:pt x="1620" y="251"/>
                    </a:lnTo>
                    <a:lnTo>
                      <a:pt x="1622" y="251"/>
                    </a:lnTo>
                    <a:lnTo>
                      <a:pt x="1624" y="251"/>
                    </a:lnTo>
                    <a:lnTo>
                      <a:pt x="1625" y="251"/>
                    </a:lnTo>
                    <a:lnTo>
                      <a:pt x="1627" y="251"/>
                    </a:lnTo>
                    <a:lnTo>
                      <a:pt x="1629" y="250"/>
                    </a:lnTo>
                    <a:lnTo>
                      <a:pt x="1632" y="246"/>
                    </a:lnTo>
                    <a:lnTo>
                      <a:pt x="1629" y="246"/>
                    </a:lnTo>
                    <a:lnTo>
                      <a:pt x="1629" y="243"/>
                    </a:lnTo>
                    <a:lnTo>
                      <a:pt x="1613" y="241"/>
                    </a:lnTo>
                    <a:lnTo>
                      <a:pt x="1604" y="236"/>
                    </a:lnTo>
                    <a:lnTo>
                      <a:pt x="1597" y="227"/>
                    </a:lnTo>
                    <a:lnTo>
                      <a:pt x="1604" y="225"/>
                    </a:lnTo>
                    <a:lnTo>
                      <a:pt x="1610" y="223"/>
                    </a:lnTo>
                    <a:lnTo>
                      <a:pt x="1613" y="222"/>
                    </a:lnTo>
                    <a:lnTo>
                      <a:pt x="1617" y="220"/>
                    </a:lnTo>
                    <a:lnTo>
                      <a:pt x="1620" y="218"/>
                    </a:lnTo>
                    <a:lnTo>
                      <a:pt x="1624" y="215"/>
                    </a:lnTo>
                    <a:lnTo>
                      <a:pt x="1624" y="211"/>
                    </a:lnTo>
                    <a:lnTo>
                      <a:pt x="1610" y="211"/>
                    </a:lnTo>
                    <a:lnTo>
                      <a:pt x="1606" y="213"/>
                    </a:lnTo>
                    <a:lnTo>
                      <a:pt x="1603" y="213"/>
                    </a:lnTo>
                    <a:lnTo>
                      <a:pt x="1599" y="215"/>
                    </a:lnTo>
                    <a:lnTo>
                      <a:pt x="1594" y="215"/>
                    </a:lnTo>
                    <a:lnTo>
                      <a:pt x="1585" y="199"/>
                    </a:lnTo>
                    <a:lnTo>
                      <a:pt x="1575" y="183"/>
                    </a:lnTo>
                    <a:lnTo>
                      <a:pt x="1576" y="178"/>
                    </a:lnTo>
                    <a:lnTo>
                      <a:pt x="1576" y="175"/>
                    </a:lnTo>
                    <a:lnTo>
                      <a:pt x="1578" y="173"/>
                    </a:lnTo>
                    <a:lnTo>
                      <a:pt x="1580" y="169"/>
                    </a:lnTo>
                    <a:lnTo>
                      <a:pt x="1580" y="166"/>
                    </a:lnTo>
                    <a:lnTo>
                      <a:pt x="1582" y="161"/>
                    </a:lnTo>
                    <a:lnTo>
                      <a:pt x="1578" y="161"/>
                    </a:lnTo>
                    <a:lnTo>
                      <a:pt x="1578" y="157"/>
                    </a:lnTo>
                    <a:lnTo>
                      <a:pt x="1575" y="159"/>
                    </a:lnTo>
                    <a:lnTo>
                      <a:pt x="1573" y="159"/>
                    </a:lnTo>
                    <a:lnTo>
                      <a:pt x="1571" y="159"/>
                    </a:lnTo>
                    <a:lnTo>
                      <a:pt x="1571" y="159"/>
                    </a:lnTo>
                    <a:lnTo>
                      <a:pt x="1569" y="159"/>
                    </a:lnTo>
                    <a:lnTo>
                      <a:pt x="1569" y="157"/>
                    </a:lnTo>
                    <a:lnTo>
                      <a:pt x="1566" y="154"/>
                    </a:lnTo>
                    <a:lnTo>
                      <a:pt x="1564" y="150"/>
                    </a:lnTo>
                    <a:lnTo>
                      <a:pt x="1562" y="147"/>
                    </a:lnTo>
                    <a:lnTo>
                      <a:pt x="1561" y="145"/>
                    </a:lnTo>
                    <a:lnTo>
                      <a:pt x="1561" y="140"/>
                    </a:lnTo>
                    <a:lnTo>
                      <a:pt x="1559" y="134"/>
                    </a:lnTo>
                    <a:lnTo>
                      <a:pt x="1578" y="122"/>
                    </a:lnTo>
                    <a:lnTo>
                      <a:pt x="1597" y="112"/>
                    </a:lnTo>
                    <a:lnTo>
                      <a:pt x="1599" y="117"/>
                    </a:lnTo>
                    <a:lnTo>
                      <a:pt x="1601" y="122"/>
                    </a:lnTo>
                    <a:lnTo>
                      <a:pt x="1603" y="124"/>
                    </a:lnTo>
                    <a:lnTo>
                      <a:pt x="1606" y="126"/>
                    </a:lnTo>
                    <a:lnTo>
                      <a:pt x="1608" y="126"/>
                    </a:lnTo>
                    <a:lnTo>
                      <a:pt x="1610" y="127"/>
                    </a:lnTo>
                    <a:lnTo>
                      <a:pt x="1613" y="129"/>
                    </a:lnTo>
                    <a:lnTo>
                      <a:pt x="1617" y="131"/>
                    </a:lnTo>
                    <a:lnTo>
                      <a:pt x="1620" y="141"/>
                    </a:lnTo>
                    <a:lnTo>
                      <a:pt x="1622" y="154"/>
                    </a:lnTo>
                    <a:lnTo>
                      <a:pt x="1624" y="166"/>
                    </a:lnTo>
                    <a:lnTo>
                      <a:pt x="1632" y="166"/>
                    </a:lnTo>
                    <a:lnTo>
                      <a:pt x="1632" y="157"/>
                    </a:lnTo>
                    <a:lnTo>
                      <a:pt x="1629" y="147"/>
                    </a:lnTo>
                    <a:lnTo>
                      <a:pt x="1629" y="134"/>
                    </a:lnTo>
                    <a:lnTo>
                      <a:pt x="1632" y="122"/>
                    </a:lnTo>
                    <a:lnTo>
                      <a:pt x="1636" y="112"/>
                    </a:lnTo>
                    <a:lnTo>
                      <a:pt x="1658" y="108"/>
                    </a:lnTo>
                    <a:close/>
                    <a:moveTo>
                      <a:pt x="2641" y="99"/>
                    </a:moveTo>
                    <a:lnTo>
                      <a:pt x="2646" y="103"/>
                    </a:lnTo>
                    <a:lnTo>
                      <a:pt x="2650" y="106"/>
                    </a:lnTo>
                    <a:lnTo>
                      <a:pt x="2655" y="106"/>
                    </a:lnTo>
                    <a:lnTo>
                      <a:pt x="2660" y="106"/>
                    </a:lnTo>
                    <a:lnTo>
                      <a:pt x="2669" y="108"/>
                    </a:lnTo>
                    <a:lnTo>
                      <a:pt x="2667" y="112"/>
                    </a:lnTo>
                    <a:lnTo>
                      <a:pt x="2667" y="113"/>
                    </a:lnTo>
                    <a:lnTo>
                      <a:pt x="2667" y="115"/>
                    </a:lnTo>
                    <a:lnTo>
                      <a:pt x="2666" y="117"/>
                    </a:lnTo>
                    <a:lnTo>
                      <a:pt x="2666" y="119"/>
                    </a:lnTo>
                    <a:lnTo>
                      <a:pt x="2653" y="126"/>
                    </a:lnTo>
                    <a:lnTo>
                      <a:pt x="2636" y="129"/>
                    </a:lnTo>
                    <a:lnTo>
                      <a:pt x="2618" y="131"/>
                    </a:lnTo>
                    <a:lnTo>
                      <a:pt x="2617" y="127"/>
                    </a:lnTo>
                    <a:lnTo>
                      <a:pt x="2617" y="124"/>
                    </a:lnTo>
                    <a:lnTo>
                      <a:pt x="2615" y="120"/>
                    </a:lnTo>
                    <a:lnTo>
                      <a:pt x="2615" y="115"/>
                    </a:lnTo>
                    <a:lnTo>
                      <a:pt x="2620" y="112"/>
                    </a:lnTo>
                    <a:lnTo>
                      <a:pt x="2624" y="108"/>
                    </a:lnTo>
                    <a:lnTo>
                      <a:pt x="2627" y="106"/>
                    </a:lnTo>
                    <a:lnTo>
                      <a:pt x="2631" y="103"/>
                    </a:lnTo>
                    <a:lnTo>
                      <a:pt x="2634" y="101"/>
                    </a:lnTo>
                    <a:lnTo>
                      <a:pt x="2641" y="99"/>
                    </a:lnTo>
                    <a:close/>
                    <a:moveTo>
                      <a:pt x="2104" y="99"/>
                    </a:moveTo>
                    <a:lnTo>
                      <a:pt x="2118" y="101"/>
                    </a:lnTo>
                    <a:lnTo>
                      <a:pt x="2128" y="106"/>
                    </a:lnTo>
                    <a:lnTo>
                      <a:pt x="2138" y="112"/>
                    </a:lnTo>
                    <a:lnTo>
                      <a:pt x="2135" y="115"/>
                    </a:lnTo>
                    <a:lnTo>
                      <a:pt x="2133" y="120"/>
                    </a:lnTo>
                    <a:lnTo>
                      <a:pt x="2130" y="122"/>
                    </a:lnTo>
                    <a:lnTo>
                      <a:pt x="2125" y="124"/>
                    </a:lnTo>
                    <a:lnTo>
                      <a:pt x="2119" y="126"/>
                    </a:lnTo>
                    <a:lnTo>
                      <a:pt x="2112" y="126"/>
                    </a:lnTo>
                    <a:lnTo>
                      <a:pt x="2107" y="129"/>
                    </a:lnTo>
                    <a:lnTo>
                      <a:pt x="2102" y="129"/>
                    </a:lnTo>
                    <a:lnTo>
                      <a:pt x="2097" y="131"/>
                    </a:lnTo>
                    <a:lnTo>
                      <a:pt x="2090" y="131"/>
                    </a:lnTo>
                    <a:lnTo>
                      <a:pt x="2090" y="120"/>
                    </a:lnTo>
                    <a:lnTo>
                      <a:pt x="2091" y="113"/>
                    </a:lnTo>
                    <a:lnTo>
                      <a:pt x="2098" y="108"/>
                    </a:lnTo>
                    <a:lnTo>
                      <a:pt x="2104" y="99"/>
                    </a:lnTo>
                    <a:close/>
                    <a:moveTo>
                      <a:pt x="765" y="99"/>
                    </a:moveTo>
                    <a:lnTo>
                      <a:pt x="779" y="99"/>
                    </a:lnTo>
                    <a:lnTo>
                      <a:pt x="782" y="108"/>
                    </a:lnTo>
                    <a:lnTo>
                      <a:pt x="786" y="113"/>
                    </a:lnTo>
                    <a:lnTo>
                      <a:pt x="789" y="120"/>
                    </a:lnTo>
                    <a:lnTo>
                      <a:pt x="791" y="131"/>
                    </a:lnTo>
                    <a:lnTo>
                      <a:pt x="788" y="131"/>
                    </a:lnTo>
                    <a:lnTo>
                      <a:pt x="777" y="124"/>
                    </a:lnTo>
                    <a:lnTo>
                      <a:pt x="770" y="117"/>
                    </a:lnTo>
                    <a:lnTo>
                      <a:pt x="765" y="110"/>
                    </a:lnTo>
                    <a:lnTo>
                      <a:pt x="765" y="99"/>
                    </a:lnTo>
                    <a:close/>
                    <a:moveTo>
                      <a:pt x="2734" y="77"/>
                    </a:moveTo>
                    <a:lnTo>
                      <a:pt x="2737" y="77"/>
                    </a:lnTo>
                    <a:lnTo>
                      <a:pt x="2741" y="79"/>
                    </a:lnTo>
                    <a:lnTo>
                      <a:pt x="2742" y="79"/>
                    </a:lnTo>
                    <a:lnTo>
                      <a:pt x="2744" y="79"/>
                    </a:lnTo>
                    <a:lnTo>
                      <a:pt x="2746" y="80"/>
                    </a:lnTo>
                    <a:lnTo>
                      <a:pt x="2742" y="84"/>
                    </a:lnTo>
                    <a:lnTo>
                      <a:pt x="2739" y="87"/>
                    </a:lnTo>
                    <a:lnTo>
                      <a:pt x="2737" y="92"/>
                    </a:lnTo>
                    <a:lnTo>
                      <a:pt x="2735" y="96"/>
                    </a:lnTo>
                    <a:lnTo>
                      <a:pt x="2734" y="103"/>
                    </a:lnTo>
                    <a:lnTo>
                      <a:pt x="2737" y="103"/>
                    </a:lnTo>
                    <a:lnTo>
                      <a:pt x="2741" y="98"/>
                    </a:lnTo>
                    <a:lnTo>
                      <a:pt x="2744" y="94"/>
                    </a:lnTo>
                    <a:lnTo>
                      <a:pt x="2748" y="91"/>
                    </a:lnTo>
                    <a:lnTo>
                      <a:pt x="2753" y="89"/>
                    </a:lnTo>
                    <a:lnTo>
                      <a:pt x="2763" y="99"/>
                    </a:lnTo>
                    <a:lnTo>
                      <a:pt x="2776" y="108"/>
                    </a:lnTo>
                    <a:lnTo>
                      <a:pt x="2784" y="115"/>
                    </a:lnTo>
                    <a:lnTo>
                      <a:pt x="2784" y="138"/>
                    </a:lnTo>
                    <a:lnTo>
                      <a:pt x="2790" y="143"/>
                    </a:lnTo>
                    <a:lnTo>
                      <a:pt x="2795" y="147"/>
                    </a:lnTo>
                    <a:lnTo>
                      <a:pt x="2800" y="148"/>
                    </a:lnTo>
                    <a:lnTo>
                      <a:pt x="2804" y="155"/>
                    </a:lnTo>
                    <a:lnTo>
                      <a:pt x="2807" y="169"/>
                    </a:lnTo>
                    <a:lnTo>
                      <a:pt x="2800" y="178"/>
                    </a:lnTo>
                    <a:lnTo>
                      <a:pt x="2797" y="187"/>
                    </a:lnTo>
                    <a:lnTo>
                      <a:pt x="2790" y="192"/>
                    </a:lnTo>
                    <a:lnTo>
                      <a:pt x="2781" y="194"/>
                    </a:lnTo>
                    <a:lnTo>
                      <a:pt x="2765" y="195"/>
                    </a:lnTo>
                    <a:lnTo>
                      <a:pt x="2753" y="185"/>
                    </a:lnTo>
                    <a:lnTo>
                      <a:pt x="2735" y="176"/>
                    </a:lnTo>
                    <a:lnTo>
                      <a:pt x="2716" y="171"/>
                    </a:lnTo>
                    <a:lnTo>
                      <a:pt x="2697" y="164"/>
                    </a:lnTo>
                    <a:lnTo>
                      <a:pt x="2680" y="157"/>
                    </a:lnTo>
                    <a:lnTo>
                      <a:pt x="2669" y="147"/>
                    </a:lnTo>
                    <a:lnTo>
                      <a:pt x="2676" y="143"/>
                    </a:lnTo>
                    <a:lnTo>
                      <a:pt x="2681" y="140"/>
                    </a:lnTo>
                    <a:lnTo>
                      <a:pt x="2685" y="136"/>
                    </a:lnTo>
                    <a:lnTo>
                      <a:pt x="2687" y="131"/>
                    </a:lnTo>
                    <a:lnTo>
                      <a:pt x="2688" y="122"/>
                    </a:lnTo>
                    <a:lnTo>
                      <a:pt x="2687" y="119"/>
                    </a:lnTo>
                    <a:lnTo>
                      <a:pt x="2685" y="113"/>
                    </a:lnTo>
                    <a:lnTo>
                      <a:pt x="2685" y="106"/>
                    </a:lnTo>
                    <a:lnTo>
                      <a:pt x="2685" y="99"/>
                    </a:lnTo>
                    <a:lnTo>
                      <a:pt x="2685" y="98"/>
                    </a:lnTo>
                    <a:lnTo>
                      <a:pt x="2687" y="98"/>
                    </a:lnTo>
                    <a:lnTo>
                      <a:pt x="2687" y="98"/>
                    </a:lnTo>
                    <a:lnTo>
                      <a:pt x="2687" y="98"/>
                    </a:lnTo>
                    <a:lnTo>
                      <a:pt x="2687" y="98"/>
                    </a:lnTo>
                    <a:lnTo>
                      <a:pt x="2688" y="96"/>
                    </a:lnTo>
                    <a:lnTo>
                      <a:pt x="2704" y="92"/>
                    </a:lnTo>
                    <a:lnTo>
                      <a:pt x="2721" y="84"/>
                    </a:lnTo>
                    <a:lnTo>
                      <a:pt x="2734" y="77"/>
                    </a:lnTo>
                    <a:close/>
                    <a:moveTo>
                      <a:pt x="2512" y="73"/>
                    </a:moveTo>
                    <a:lnTo>
                      <a:pt x="2522" y="73"/>
                    </a:lnTo>
                    <a:lnTo>
                      <a:pt x="2536" y="87"/>
                    </a:lnTo>
                    <a:lnTo>
                      <a:pt x="2554" y="99"/>
                    </a:lnTo>
                    <a:lnTo>
                      <a:pt x="2554" y="103"/>
                    </a:lnTo>
                    <a:lnTo>
                      <a:pt x="2550" y="103"/>
                    </a:lnTo>
                    <a:lnTo>
                      <a:pt x="2550" y="108"/>
                    </a:lnTo>
                    <a:lnTo>
                      <a:pt x="2533" y="99"/>
                    </a:lnTo>
                    <a:lnTo>
                      <a:pt x="2521" y="87"/>
                    </a:lnTo>
                    <a:lnTo>
                      <a:pt x="2512" y="73"/>
                    </a:lnTo>
                    <a:close/>
                    <a:moveTo>
                      <a:pt x="2161" y="68"/>
                    </a:moveTo>
                    <a:lnTo>
                      <a:pt x="2175" y="72"/>
                    </a:lnTo>
                    <a:lnTo>
                      <a:pt x="2186" y="75"/>
                    </a:lnTo>
                    <a:lnTo>
                      <a:pt x="2196" y="80"/>
                    </a:lnTo>
                    <a:lnTo>
                      <a:pt x="2196" y="89"/>
                    </a:lnTo>
                    <a:lnTo>
                      <a:pt x="2187" y="91"/>
                    </a:lnTo>
                    <a:lnTo>
                      <a:pt x="2179" y="94"/>
                    </a:lnTo>
                    <a:lnTo>
                      <a:pt x="2166" y="96"/>
                    </a:lnTo>
                    <a:lnTo>
                      <a:pt x="2161" y="98"/>
                    </a:lnTo>
                    <a:lnTo>
                      <a:pt x="2158" y="99"/>
                    </a:lnTo>
                    <a:lnTo>
                      <a:pt x="2152" y="99"/>
                    </a:lnTo>
                    <a:lnTo>
                      <a:pt x="2147" y="99"/>
                    </a:lnTo>
                    <a:lnTo>
                      <a:pt x="2147" y="89"/>
                    </a:lnTo>
                    <a:lnTo>
                      <a:pt x="2151" y="84"/>
                    </a:lnTo>
                    <a:lnTo>
                      <a:pt x="2156" y="77"/>
                    </a:lnTo>
                    <a:lnTo>
                      <a:pt x="2161" y="68"/>
                    </a:lnTo>
                    <a:close/>
                    <a:moveTo>
                      <a:pt x="1735" y="58"/>
                    </a:moveTo>
                    <a:lnTo>
                      <a:pt x="1735" y="77"/>
                    </a:lnTo>
                    <a:lnTo>
                      <a:pt x="1742" y="77"/>
                    </a:lnTo>
                    <a:lnTo>
                      <a:pt x="1746" y="75"/>
                    </a:lnTo>
                    <a:lnTo>
                      <a:pt x="1749" y="75"/>
                    </a:lnTo>
                    <a:lnTo>
                      <a:pt x="1753" y="75"/>
                    </a:lnTo>
                    <a:lnTo>
                      <a:pt x="1754" y="75"/>
                    </a:lnTo>
                    <a:lnTo>
                      <a:pt x="1758" y="77"/>
                    </a:lnTo>
                    <a:lnTo>
                      <a:pt x="1763" y="80"/>
                    </a:lnTo>
                    <a:lnTo>
                      <a:pt x="1763" y="89"/>
                    </a:lnTo>
                    <a:lnTo>
                      <a:pt x="1767" y="91"/>
                    </a:lnTo>
                    <a:lnTo>
                      <a:pt x="1772" y="91"/>
                    </a:lnTo>
                    <a:lnTo>
                      <a:pt x="1775" y="89"/>
                    </a:lnTo>
                    <a:lnTo>
                      <a:pt x="1781" y="89"/>
                    </a:lnTo>
                    <a:lnTo>
                      <a:pt x="1782" y="87"/>
                    </a:lnTo>
                    <a:lnTo>
                      <a:pt x="1786" y="89"/>
                    </a:lnTo>
                    <a:lnTo>
                      <a:pt x="1789" y="92"/>
                    </a:lnTo>
                    <a:lnTo>
                      <a:pt x="1793" y="98"/>
                    </a:lnTo>
                    <a:lnTo>
                      <a:pt x="1796" y="103"/>
                    </a:lnTo>
                    <a:lnTo>
                      <a:pt x="1791" y="115"/>
                    </a:lnTo>
                    <a:lnTo>
                      <a:pt x="1786" y="127"/>
                    </a:lnTo>
                    <a:lnTo>
                      <a:pt x="1782" y="141"/>
                    </a:lnTo>
                    <a:lnTo>
                      <a:pt x="1770" y="141"/>
                    </a:lnTo>
                    <a:lnTo>
                      <a:pt x="1761" y="145"/>
                    </a:lnTo>
                    <a:lnTo>
                      <a:pt x="1753" y="150"/>
                    </a:lnTo>
                    <a:lnTo>
                      <a:pt x="1739" y="154"/>
                    </a:lnTo>
                    <a:lnTo>
                      <a:pt x="1730" y="147"/>
                    </a:lnTo>
                    <a:lnTo>
                      <a:pt x="1718" y="143"/>
                    </a:lnTo>
                    <a:lnTo>
                      <a:pt x="1706" y="138"/>
                    </a:lnTo>
                    <a:lnTo>
                      <a:pt x="1704" y="134"/>
                    </a:lnTo>
                    <a:lnTo>
                      <a:pt x="1704" y="131"/>
                    </a:lnTo>
                    <a:lnTo>
                      <a:pt x="1702" y="127"/>
                    </a:lnTo>
                    <a:lnTo>
                      <a:pt x="1700" y="122"/>
                    </a:lnTo>
                    <a:lnTo>
                      <a:pt x="1695" y="117"/>
                    </a:lnTo>
                    <a:lnTo>
                      <a:pt x="1690" y="112"/>
                    </a:lnTo>
                    <a:lnTo>
                      <a:pt x="1686" y="108"/>
                    </a:lnTo>
                    <a:lnTo>
                      <a:pt x="1683" y="101"/>
                    </a:lnTo>
                    <a:lnTo>
                      <a:pt x="1681" y="89"/>
                    </a:lnTo>
                    <a:lnTo>
                      <a:pt x="1688" y="80"/>
                    </a:lnTo>
                    <a:lnTo>
                      <a:pt x="1693" y="73"/>
                    </a:lnTo>
                    <a:lnTo>
                      <a:pt x="1700" y="73"/>
                    </a:lnTo>
                    <a:lnTo>
                      <a:pt x="1706" y="75"/>
                    </a:lnTo>
                    <a:lnTo>
                      <a:pt x="1713" y="77"/>
                    </a:lnTo>
                    <a:lnTo>
                      <a:pt x="1720" y="77"/>
                    </a:lnTo>
                    <a:lnTo>
                      <a:pt x="1720" y="65"/>
                    </a:lnTo>
                    <a:lnTo>
                      <a:pt x="1723" y="63"/>
                    </a:lnTo>
                    <a:lnTo>
                      <a:pt x="1727" y="61"/>
                    </a:lnTo>
                    <a:lnTo>
                      <a:pt x="1728" y="61"/>
                    </a:lnTo>
                    <a:lnTo>
                      <a:pt x="1732" y="59"/>
                    </a:lnTo>
                    <a:lnTo>
                      <a:pt x="1735" y="58"/>
                    </a:lnTo>
                    <a:close/>
                    <a:moveTo>
                      <a:pt x="2186" y="45"/>
                    </a:moveTo>
                    <a:lnTo>
                      <a:pt x="2200" y="45"/>
                    </a:lnTo>
                    <a:lnTo>
                      <a:pt x="2208" y="54"/>
                    </a:lnTo>
                    <a:lnTo>
                      <a:pt x="2217" y="59"/>
                    </a:lnTo>
                    <a:lnTo>
                      <a:pt x="2224" y="66"/>
                    </a:lnTo>
                    <a:lnTo>
                      <a:pt x="2231" y="77"/>
                    </a:lnTo>
                    <a:lnTo>
                      <a:pt x="2215" y="77"/>
                    </a:lnTo>
                    <a:lnTo>
                      <a:pt x="2205" y="66"/>
                    </a:lnTo>
                    <a:lnTo>
                      <a:pt x="2194" y="58"/>
                    </a:lnTo>
                    <a:lnTo>
                      <a:pt x="2186" y="45"/>
                    </a:lnTo>
                    <a:close/>
                    <a:moveTo>
                      <a:pt x="421" y="45"/>
                    </a:moveTo>
                    <a:lnTo>
                      <a:pt x="433" y="45"/>
                    </a:lnTo>
                    <a:lnTo>
                      <a:pt x="438" y="49"/>
                    </a:lnTo>
                    <a:lnTo>
                      <a:pt x="442" y="52"/>
                    </a:lnTo>
                    <a:lnTo>
                      <a:pt x="444" y="56"/>
                    </a:lnTo>
                    <a:lnTo>
                      <a:pt x="447" y="61"/>
                    </a:lnTo>
                    <a:lnTo>
                      <a:pt x="449" y="65"/>
                    </a:lnTo>
                    <a:lnTo>
                      <a:pt x="458" y="56"/>
                    </a:lnTo>
                    <a:lnTo>
                      <a:pt x="468" y="52"/>
                    </a:lnTo>
                    <a:lnTo>
                      <a:pt x="484" y="54"/>
                    </a:lnTo>
                    <a:lnTo>
                      <a:pt x="484" y="68"/>
                    </a:lnTo>
                    <a:lnTo>
                      <a:pt x="506" y="70"/>
                    </a:lnTo>
                    <a:lnTo>
                      <a:pt x="526" y="73"/>
                    </a:lnTo>
                    <a:lnTo>
                      <a:pt x="543" y="77"/>
                    </a:lnTo>
                    <a:lnTo>
                      <a:pt x="562" y="79"/>
                    </a:lnTo>
                    <a:lnTo>
                      <a:pt x="583" y="77"/>
                    </a:lnTo>
                    <a:lnTo>
                      <a:pt x="583" y="89"/>
                    </a:lnTo>
                    <a:lnTo>
                      <a:pt x="587" y="89"/>
                    </a:lnTo>
                    <a:lnTo>
                      <a:pt x="590" y="89"/>
                    </a:lnTo>
                    <a:lnTo>
                      <a:pt x="592" y="89"/>
                    </a:lnTo>
                    <a:lnTo>
                      <a:pt x="594" y="91"/>
                    </a:lnTo>
                    <a:lnTo>
                      <a:pt x="596" y="92"/>
                    </a:lnTo>
                    <a:lnTo>
                      <a:pt x="592" y="92"/>
                    </a:lnTo>
                    <a:lnTo>
                      <a:pt x="576" y="103"/>
                    </a:lnTo>
                    <a:lnTo>
                      <a:pt x="557" y="115"/>
                    </a:lnTo>
                    <a:lnTo>
                      <a:pt x="534" y="126"/>
                    </a:lnTo>
                    <a:lnTo>
                      <a:pt x="513" y="138"/>
                    </a:lnTo>
                    <a:lnTo>
                      <a:pt x="498" y="148"/>
                    </a:lnTo>
                    <a:lnTo>
                      <a:pt x="487" y="157"/>
                    </a:lnTo>
                    <a:lnTo>
                      <a:pt x="503" y="157"/>
                    </a:lnTo>
                    <a:lnTo>
                      <a:pt x="508" y="154"/>
                    </a:lnTo>
                    <a:lnTo>
                      <a:pt x="513" y="152"/>
                    </a:lnTo>
                    <a:lnTo>
                      <a:pt x="519" y="150"/>
                    </a:lnTo>
                    <a:lnTo>
                      <a:pt x="526" y="150"/>
                    </a:lnTo>
                    <a:lnTo>
                      <a:pt x="526" y="154"/>
                    </a:lnTo>
                    <a:lnTo>
                      <a:pt x="505" y="169"/>
                    </a:lnTo>
                    <a:lnTo>
                      <a:pt x="487" y="185"/>
                    </a:lnTo>
                    <a:lnTo>
                      <a:pt x="472" y="201"/>
                    </a:lnTo>
                    <a:lnTo>
                      <a:pt x="454" y="215"/>
                    </a:lnTo>
                    <a:lnTo>
                      <a:pt x="435" y="227"/>
                    </a:lnTo>
                    <a:lnTo>
                      <a:pt x="410" y="234"/>
                    </a:lnTo>
                    <a:lnTo>
                      <a:pt x="410" y="246"/>
                    </a:lnTo>
                    <a:lnTo>
                      <a:pt x="398" y="248"/>
                    </a:lnTo>
                    <a:lnTo>
                      <a:pt x="384" y="253"/>
                    </a:lnTo>
                    <a:lnTo>
                      <a:pt x="376" y="260"/>
                    </a:lnTo>
                    <a:lnTo>
                      <a:pt x="381" y="264"/>
                    </a:lnTo>
                    <a:lnTo>
                      <a:pt x="384" y="267"/>
                    </a:lnTo>
                    <a:lnTo>
                      <a:pt x="386" y="269"/>
                    </a:lnTo>
                    <a:lnTo>
                      <a:pt x="386" y="272"/>
                    </a:lnTo>
                    <a:lnTo>
                      <a:pt x="386" y="276"/>
                    </a:lnTo>
                    <a:lnTo>
                      <a:pt x="384" y="281"/>
                    </a:lnTo>
                    <a:lnTo>
                      <a:pt x="384" y="288"/>
                    </a:lnTo>
                    <a:lnTo>
                      <a:pt x="346" y="291"/>
                    </a:lnTo>
                    <a:lnTo>
                      <a:pt x="346" y="295"/>
                    </a:lnTo>
                    <a:lnTo>
                      <a:pt x="351" y="297"/>
                    </a:lnTo>
                    <a:lnTo>
                      <a:pt x="353" y="297"/>
                    </a:lnTo>
                    <a:lnTo>
                      <a:pt x="356" y="297"/>
                    </a:lnTo>
                    <a:lnTo>
                      <a:pt x="356" y="297"/>
                    </a:lnTo>
                    <a:lnTo>
                      <a:pt x="358" y="298"/>
                    </a:lnTo>
                    <a:lnTo>
                      <a:pt x="358" y="300"/>
                    </a:lnTo>
                    <a:lnTo>
                      <a:pt x="362" y="304"/>
                    </a:lnTo>
                    <a:lnTo>
                      <a:pt x="356" y="304"/>
                    </a:lnTo>
                    <a:lnTo>
                      <a:pt x="348" y="307"/>
                    </a:lnTo>
                    <a:lnTo>
                      <a:pt x="337" y="311"/>
                    </a:lnTo>
                    <a:lnTo>
                      <a:pt x="327" y="314"/>
                    </a:lnTo>
                    <a:lnTo>
                      <a:pt x="330" y="316"/>
                    </a:lnTo>
                    <a:lnTo>
                      <a:pt x="332" y="316"/>
                    </a:lnTo>
                    <a:lnTo>
                      <a:pt x="334" y="316"/>
                    </a:lnTo>
                    <a:lnTo>
                      <a:pt x="335" y="318"/>
                    </a:lnTo>
                    <a:lnTo>
                      <a:pt x="337" y="318"/>
                    </a:lnTo>
                    <a:lnTo>
                      <a:pt x="335" y="321"/>
                    </a:lnTo>
                    <a:lnTo>
                      <a:pt x="334" y="325"/>
                    </a:lnTo>
                    <a:lnTo>
                      <a:pt x="332" y="326"/>
                    </a:lnTo>
                    <a:lnTo>
                      <a:pt x="334" y="328"/>
                    </a:lnTo>
                    <a:lnTo>
                      <a:pt x="334" y="330"/>
                    </a:lnTo>
                    <a:lnTo>
                      <a:pt x="335" y="333"/>
                    </a:lnTo>
                    <a:lnTo>
                      <a:pt x="337" y="337"/>
                    </a:lnTo>
                    <a:lnTo>
                      <a:pt x="330" y="339"/>
                    </a:lnTo>
                    <a:lnTo>
                      <a:pt x="325" y="339"/>
                    </a:lnTo>
                    <a:lnTo>
                      <a:pt x="320" y="339"/>
                    </a:lnTo>
                    <a:lnTo>
                      <a:pt x="314" y="342"/>
                    </a:lnTo>
                    <a:lnTo>
                      <a:pt x="332" y="342"/>
                    </a:lnTo>
                    <a:lnTo>
                      <a:pt x="346" y="346"/>
                    </a:lnTo>
                    <a:lnTo>
                      <a:pt x="346" y="353"/>
                    </a:lnTo>
                    <a:lnTo>
                      <a:pt x="323" y="353"/>
                    </a:lnTo>
                    <a:lnTo>
                      <a:pt x="321" y="358"/>
                    </a:lnTo>
                    <a:lnTo>
                      <a:pt x="321" y="360"/>
                    </a:lnTo>
                    <a:lnTo>
                      <a:pt x="321" y="361"/>
                    </a:lnTo>
                    <a:lnTo>
                      <a:pt x="320" y="363"/>
                    </a:lnTo>
                    <a:lnTo>
                      <a:pt x="318" y="365"/>
                    </a:lnTo>
                    <a:lnTo>
                      <a:pt x="309" y="368"/>
                    </a:lnTo>
                    <a:lnTo>
                      <a:pt x="297" y="368"/>
                    </a:lnTo>
                    <a:lnTo>
                      <a:pt x="285" y="368"/>
                    </a:lnTo>
                    <a:lnTo>
                      <a:pt x="273" y="361"/>
                    </a:lnTo>
                    <a:lnTo>
                      <a:pt x="257" y="361"/>
                    </a:lnTo>
                    <a:lnTo>
                      <a:pt x="241" y="363"/>
                    </a:lnTo>
                    <a:lnTo>
                      <a:pt x="224" y="365"/>
                    </a:lnTo>
                    <a:lnTo>
                      <a:pt x="208" y="363"/>
                    </a:lnTo>
                    <a:lnTo>
                      <a:pt x="192" y="358"/>
                    </a:lnTo>
                    <a:lnTo>
                      <a:pt x="191" y="356"/>
                    </a:lnTo>
                    <a:lnTo>
                      <a:pt x="191" y="354"/>
                    </a:lnTo>
                    <a:lnTo>
                      <a:pt x="189" y="354"/>
                    </a:lnTo>
                    <a:lnTo>
                      <a:pt x="189" y="353"/>
                    </a:lnTo>
                    <a:lnTo>
                      <a:pt x="189" y="349"/>
                    </a:lnTo>
                    <a:lnTo>
                      <a:pt x="192" y="349"/>
                    </a:lnTo>
                    <a:lnTo>
                      <a:pt x="194" y="346"/>
                    </a:lnTo>
                    <a:lnTo>
                      <a:pt x="198" y="342"/>
                    </a:lnTo>
                    <a:lnTo>
                      <a:pt x="199" y="340"/>
                    </a:lnTo>
                    <a:lnTo>
                      <a:pt x="203" y="339"/>
                    </a:lnTo>
                    <a:lnTo>
                      <a:pt x="205" y="335"/>
                    </a:lnTo>
                    <a:lnTo>
                      <a:pt x="208" y="330"/>
                    </a:lnTo>
                    <a:lnTo>
                      <a:pt x="201" y="328"/>
                    </a:lnTo>
                    <a:lnTo>
                      <a:pt x="196" y="325"/>
                    </a:lnTo>
                    <a:lnTo>
                      <a:pt x="192" y="319"/>
                    </a:lnTo>
                    <a:lnTo>
                      <a:pt x="191" y="314"/>
                    </a:lnTo>
                    <a:lnTo>
                      <a:pt x="189" y="307"/>
                    </a:lnTo>
                    <a:lnTo>
                      <a:pt x="196" y="307"/>
                    </a:lnTo>
                    <a:lnTo>
                      <a:pt x="208" y="304"/>
                    </a:lnTo>
                    <a:lnTo>
                      <a:pt x="222" y="307"/>
                    </a:lnTo>
                    <a:lnTo>
                      <a:pt x="234" y="312"/>
                    </a:lnTo>
                    <a:lnTo>
                      <a:pt x="246" y="318"/>
                    </a:lnTo>
                    <a:lnTo>
                      <a:pt x="246" y="311"/>
                    </a:lnTo>
                    <a:lnTo>
                      <a:pt x="234" y="305"/>
                    </a:lnTo>
                    <a:lnTo>
                      <a:pt x="224" y="300"/>
                    </a:lnTo>
                    <a:lnTo>
                      <a:pt x="215" y="291"/>
                    </a:lnTo>
                    <a:lnTo>
                      <a:pt x="218" y="291"/>
                    </a:lnTo>
                    <a:lnTo>
                      <a:pt x="227" y="278"/>
                    </a:lnTo>
                    <a:lnTo>
                      <a:pt x="238" y="269"/>
                    </a:lnTo>
                    <a:lnTo>
                      <a:pt x="252" y="262"/>
                    </a:lnTo>
                    <a:lnTo>
                      <a:pt x="269" y="257"/>
                    </a:lnTo>
                    <a:lnTo>
                      <a:pt x="269" y="253"/>
                    </a:lnTo>
                    <a:lnTo>
                      <a:pt x="253" y="248"/>
                    </a:lnTo>
                    <a:lnTo>
                      <a:pt x="241" y="239"/>
                    </a:lnTo>
                    <a:lnTo>
                      <a:pt x="231" y="227"/>
                    </a:lnTo>
                    <a:lnTo>
                      <a:pt x="222" y="215"/>
                    </a:lnTo>
                    <a:lnTo>
                      <a:pt x="227" y="213"/>
                    </a:lnTo>
                    <a:lnTo>
                      <a:pt x="231" y="213"/>
                    </a:lnTo>
                    <a:lnTo>
                      <a:pt x="236" y="211"/>
                    </a:lnTo>
                    <a:lnTo>
                      <a:pt x="241" y="211"/>
                    </a:lnTo>
                    <a:lnTo>
                      <a:pt x="248" y="216"/>
                    </a:lnTo>
                    <a:lnTo>
                      <a:pt x="253" y="222"/>
                    </a:lnTo>
                    <a:lnTo>
                      <a:pt x="260" y="227"/>
                    </a:lnTo>
                    <a:lnTo>
                      <a:pt x="260" y="223"/>
                    </a:lnTo>
                    <a:lnTo>
                      <a:pt x="259" y="220"/>
                    </a:lnTo>
                    <a:lnTo>
                      <a:pt x="257" y="220"/>
                    </a:lnTo>
                    <a:lnTo>
                      <a:pt x="257" y="218"/>
                    </a:lnTo>
                    <a:lnTo>
                      <a:pt x="255" y="216"/>
                    </a:lnTo>
                    <a:lnTo>
                      <a:pt x="255" y="215"/>
                    </a:lnTo>
                    <a:lnTo>
                      <a:pt x="253" y="211"/>
                    </a:lnTo>
                    <a:lnTo>
                      <a:pt x="257" y="211"/>
                    </a:lnTo>
                    <a:lnTo>
                      <a:pt x="257" y="208"/>
                    </a:lnTo>
                    <a:lnTo>
                      <a:pt x="273" y="202"/>
                    </a:lnTo>
                    <a:lnTo>
                      <a:pt x="288" y="199"/>
                    </a:lnTo>
                    <a:lnTo>
                      <a:pt x="304" y="197"/>
                    </a:lnTo>
                    <a:lnTo>
                      <a:pt x="323" y="199"/>
                    </a:lnTo>
                    <a:lnTo>
                      <a:pt x="314" y="188"/>
                    </a:lnTo>
                    <a:lnTo>
                      <a:pt x="325" y="185"/>
                    </a:lnTo>
                    <a:lnTo>
                      <a:pt x="337" y="180"/>
                    </a:lnTo>
                    <a:lnTo>
                      <a:pt x="349" y="175"/>
                    </a:lnTo>
                    <a:lnTo>
                      <a:pt x="356" y="169"/>
                    </a:lnTo>
                    <a:lnTo>
                      <a:pt x="362" y="169"/>
                    </a:lnTo>
                    <a:lnTo>
                      <a:pt x="362" y="166"/>
                    </a:lnTo>
                    <a:lnTo>
                      <a:pt x="353" y="166"/>
                    </a:lnTo>
                    <a:lnTo>
                      <a:pt x="349" y="168"/>
                    </a:lnTo>
                    <a:lnTo>
                      <a:pt x="346" y="169"/>
                    </a:lnTo>
                    <a:lnTo>
                      <a:pt x="344" y="169"/>
                    </a:lnTo>
                    <a:lnTo>
                      <a:pt x="342" y="169"/>
                    </a:lnTo>
                    <a:lnTo>
                      <a:pt x="341" y="169"/>
                    </a:lnTo>
                    <a:lnTo>
                      <a:pt x="339" y="168"/>
                    </a:lnTo>
                    <a:lnTo>
                      <a:pt x="337" y="166"/>
                    </a:lnTo>
                    <a:lnTo>
                      <a:pt x="334" y="166"/>
                    </a:lnTo>
                    <a:lnTo>
                      <a:pt x="330" y="169"/>
                    </a:lnTo>
                    <a:lnTo>
                      <a:pt x="325" y="175"/>
                    </a:lnTo>
                    <a:lnTo>
                      <a:pt x="320" y="180"/>
                    </a:lnTo>
                    <a:lnTo>
                      <a:pt x="316" y="185"/>
                    </a:lnTo>
                    <a:lnTo>
                      <a:pt x="311" y="188"/>
                    </a:lnTo>
                    <a:lnTo>
                      <a:pt x="292" y="194"/>
                    </a:lnTo>
                    <a:lnTo>
                      <a:pt x="274" y="194"/>
                    </a:lnTo>
                    <a:lnTo>
                      <a:pt x="257" y="190"/>
                    </a:lnTo>
                    <a:lnTo>
                      <a:pt x="241" y="183"/>
                    </a:lnTo>
                    <a:lnTo>
                      <a:pt x="239" y="183"/>
                    </a:lnTo>
                    <a:lnTo>
                      <a:pt x="236" y="185"/>
                    </a:lnTo>
                    <a:lnTo>
                      <a:pt x="231" y="187"/>
                    </a:lnTo>
                    <a:lnTo>
                      <a:pt x="227" y="188"/>
                    </a:lnTo>
                    <a:lnTo>
                      <a:pt x="224" y="190"/>
                    </a:lnTo>
                    <a:lnTo>
                      <a:pt x="218" y="192"/>
                    </a:lnTo>
                    <a:lnTo>
                      <a:pt x="215" y="183"/>
                    </a:lnTo>
                    <a:lnTo>
                      <a:pt x="218" y="182"/>
                    </a:lnTo>
                    <a:lnTo>
                      <a:pt x="218" y="182"/>
                    </a:lnTo>
                    <a:lnTo>
                      <a:pt x="220" y="180"/>
                    </a:lnTo>
                    <a:lnTo>
                      <a:pt x="222" y="176"/>
                    </a:lnTo>
                    <a:lnTo>
                      <a:pt x="212" y="176"/>
                    </a:lnTo>
                    <a:lnTo>
                      <a:pt x="208" y="178"/>
                    </a:lnTo>
                    <a:lnTo>
                      <a:pt x="203" y="180"/>
                    </a:lnTo>
                    <a:lnTo>
                      <a:pt x="198" y="180"/>
                    </a:lnTo>
                    <a:lnTo>
                      <a:pt x="192" y="180"/>
                    </a:lnTo>
                    <a:lnTo>
                      <a:pt x="189" y="169"/>
                    </a:lnTo>
                    <a:lnTo>
                      <a:pt x="192" y="168"/>
                    </a:lnTo>
                    <a:lnTo>
                      <a:pt x="194" y="168"/>
                    </a:lnTo>
                    <a:lnTo>
                      <a:pt x="196" y="168"/>
                    </a:lnTo>
                    <a:lnTo>
                      <a:pt x="198" y="166"/>
                    </a:lnTo>
                    <a:lnTo>
                      <a:pt x="199" y="166"/>
                    </a:lnTo>
                    <a:lnTo>
                      <a:pt x="177" y="169"/>
                    </a:lnTo>
                    <a:lnTo>
                      <a:pt x="175" y="164"/>
                    </a:lnTo>
                    <a:lnTo>
                      <a:pt x="171" y="161"/>
                    </a:lnTo>
                    <a:lnTo>
                      <a:pt x="170" y="159"/>
                    </a:lnTo>
                    <a:lnTo>
                      <a:pt x="168" y="155"/>
                    </a:lnTo>
                    <a:lnTo>
                      <a:pt x="164" y="150"/>
                    </a:lnTo>
                    <a:lnTo>
                      <a:pt x="170" y="148"/>
                    </a:lnTo>
                    <a:lnTo>
                      <a:pt x="173" y="148"/>
                    </a:lnTo>
                    <a:lnTo>
                      <a:pt x="175" y="148"/>
                    </a:lnTo>
                    <a:lnTo>
                      <a:pt x="177" y="148"/>
                    </a:lnTo>
                    <a:lnTo>
                      <a:pt x="177" y="147"/>
                    </a:lnTo>
                    <a:lnTo>
                      <a:pt x="178" y="145"/>
                    </a:lnTo>
                    <a:lnTo>
                      <a:pt x="180" y="141"/>
                    </a:lnTo>
                    <a:lnTo>
                      <a:pt x="173" y="140"/>
                    </a:lnTo>
                    <a:lnTo>
                      <a:pt x="166" y="138"/>
                    </a:lnTo>
                    <a:lnTo>
                      <a:pt x="163" y="134"/>
                    </a:lnTo>
                    <a:lnTo>
                      <a:pt x="157" y="131"/>
                    </a:lnTo>
                    <a:lnTo>
                      <a:pt x="161" y="131"/>
                    </a:lnTo>
                    <a:lnTo>
                      <a:pt x="161" y="126"/>
                    </a:lnTo>
                    <a:lnTo>
                      <a:pt x="178" y="129"/>
                    </a:lnTo>
                    <a:lnTo>
                      <a:pt x="187" y="127"/>
                    </a:lnTo>
                    <a:lnTo>
                      <a:pt x="194" y="124"/>
                    </a:lnTo>
                    <a:lnTo>
                      <a:pt x="198" y="119"/>
                    </a:lnTo>
                    <a:lnTo>
                      <a:pt x="203" y="112"/>
                    </a:lnTo>
                    <a:lnTo>
                      <a:pt x="212" y="108"/>
                    </a:lnTo>
                    <a:lnTo>
                      <a:pt x="222" y="105"/>
                    </a:lnTo>
                    <a:lnTo>
                      <a:pt x="229" y="108"/>
                    </a:lnTo>
                    <a:lnTo>
                      <a:pt x="238" y="112"/>
                    </a:lnTo>
                    <a:lnTo>
                      <a:pt x="245" y="113"/>
                    </a:lnTo>
                    <a:lnTo>
                      <a:pt x="253" y="112"/>
                    </a:lnTo>
                    <a:lnTo>
                      <a:pt x="250" y="110"/>
                    </a:lnTo>
                    <a:lnTo>
                      <a:pt x="246" y="108"/>
                    </a:lnTo>
                    <a:lnTo>
                      <a:pt x="245" y="108"/>
                    </a:lnTo>
                    <a:lnTo>
                      <a:pt x="245" y="106"/>
                    </a:lnTo>
                    <a:lnTo>
                      <a:pt x="243" y="105"/>
                    </a:lnTo>
                    <a:lnTo>
                      <a:pt x="243" y="101"/>
                    </a:lnTo>
                    <a:lnTo>
                      <a:pt x="241" y="96"/>
                    </a:lnTo>
                    <a:lnTo>
                      <a:pt x="246" y="94"/>
                    </a:lnTo>
                    <a:lnTo>
                      <a:pt x="250" y="92"/>
                    </a:lnTo>
                    <a:lnTo>
                      <a:pt x="253" y="92"/>
                    </a:lnTo>
                    <a:lnTo>
                      <a:pt x="255" y="91"/>
                    </a:lnTo>
                    <a:lnTo>
                      <a:pt x="259" y="89"/>
                    </a:lnTo>
                    <a:lnTo>
                      <a:pt x="266" y="89"/>
                    </a:lnTo>
                    <a:lnTo>
                      <a:pt x="269" y="91"/>
                    </a:lnTo>
                    <a:lnTo>
                      <a:pt x="273" y="94"/>
                    </a:lnTo>
                    <a:lnTo>
                      <a:pt x="276" y="96"/>
                    </a:lnTo>
                    <a:lnTo>
                      <a:pt x="276" y="92"/>
                    </a:lnTo>
                    <a:lnTo>
                      <a:pt x="274" y="91"/>
                    </a:lnTo>
                    <a:lnTo>
                      <a:pt x="274" y="89"/>
                    </a:lnTo>
                    <a:lnTo>
                      <a:pt x="274" y="89"/>
                    </a:lnTo>
                    <a:lnTo>
                      <a:pt x="274" y="87"/>
                    </a:lnTo>
                    <a:lnTo>
                      <a:pt x="273" y="84"/>
                    </a:lnTo>
                    <a:lnTo>
                      <a:pt x="278" y="82"/>
                    </a:lnTo>
                    <a:lnTo>
                      <a:pt x="281" y="80"/>
                    </a:lnTo>
                    <a:lnTo>
                      <a:pt x="287" y="77"/>
                    </a:lnTo>
                    <a:lnTo>
                      <a:pt x="290" y="73"/>
                    </a:lnTo>
                    <a:lnTo>
                      <a:pt x="292" y="73"/>
                    </a:lnTo>
                    <a:lnTo>
                      <a:pt x="299" y="73"/>
                    </a:lnTo>
                    <a:lnTo>
                      <a:pt x="304" y="75"/>
                    </a:lnTo>
                    <a:lnTo>
                      <a:pt x="308" y="79"/>
                    </a:lnTo>
                    <a:lnTo>
                      <a:pt x="314" y="79"/>
                    </a:lnTo>
                    <a:lnTo>
                      <a:pt x="323" y="77"/>
                    </a:lnTo>
                    <a:lnTo>
                      <a:pt x="327" y="65"/>
                    </a:lnTo>
                    <a:lnTo>
                      <a:pt x="332" y="63"/>
                    </a:lnTo>
                    <a:lnTo>
                      <a:pt x="337" y="63"/>
                    </a:lnTo>
                    <a:lnTo>
                      <a:pt x="342" y="63"/>
                    </a:lnTo>
                    <a:lnTo>
                      <a:pt x="346" y="65"/>
                    </a:lnTo>
                    <a:lnTo>
                      <a:pt x="349" y="65"/>
                    </a:lnTo>
                    <a:lnTo>
                      <a:pt x="356" y="54"/>
                    </a:lnTo>
                    <a:lnTo>
                      <a:pt x="367" y="52"/>
                    </a:lnTo>
                    <a:lnTo>
                      <a:pt x="374" y="56"/>
                    </a:lnTo>
                    <a:lnTo>
                      <a:pt x="381" y="59"/>
                    </a:lnTo>
                    <a:lnTo>
                      <a:pt x="388" y="61"/>
                    </a:lnTo>
                    <a:lnTo>
                      <a:pt x="397" y="58"/>
                    </a:lnTo>
                    <a:lnTo>
                      <a:pt x="409" y="51"/>
                    </a:lnTo>
                    <a:lnTo>
                      <a:pt x="421" y="45"/>
                    </a:lnTo>
                    <a:close/>
                    <a:moveTo>
                      <a:pt x="2104" y="42"/>
                    </a:moveTo>
                    <a:lnTo>
                      <a:pt x="2111" y="44"/>
                    </a:lnTo>
                    <a:lnTo>
                      <a:pt x="2118" y="47"/>
                    </a:lnTo>
                    <a:lnTo>
                      <a:pt x="2121" y="51"/>
                    </a:lnTo>
                    <a:lnTo>
                      <a:pt x="2126" y="54"/>
                    </a:lnTo>
                    <a:lnTo>
                      <a:pt x="2132" y="58"/>
                    </a:lnTo>
                    <a:lnTo>
                      <a:pt x="2128" y="68"/>
                    </a:lnTo>
                    <a:lnTo>
                      <a:pt x="2107" y="80"/>
                    </a:lnTo>
                    <a:lnTo>
                      <a:pt x="2091" y="94"/>
                    </a:lnTo>
                    <a:lnTo>
                      <a:pt x="2077" y="112"/>
                    </a:lnTo>
                    <a:lnTo>
                      <a:pt x="2074" y="112"/>
                    </a:lnTo>
                    <a:lnTo>
                      <a:pt x="2074" y="108"/>
                    </a:lnTo>
                    <a:lnTo>
                      <a:pt x="2069" y="105"/>
                    </a:lnTo>
                    <a:lnTo>
                      <a:pt x="2065" y="101"/>
                    </a:lnTo>
                    <a:lnTo>
                      <a:pt x="2063" y="98"/>
                    </a:lnTo>
                    <a:lnTo>
                      <a:pt x="2060" y="94"/>
                    </a:lnTo>
                    <a:lnTo>
                      <a:pt x="2058" y="89"/>
                    </a:lnTo>
                    <a:lnTo>
                      <a:pt x="2062" y="82"/>
                    </a:lnTo>
                    <a:lnTo>
                      <a:pt x="2063" y="77"/>
                    </a:lnTo>
                    <a:lnTo>
                      <a:pt x="2065" y="68"/>
                    </a:lnTo>
                    <a:lnTo>
                      <a:pt x="2039" y="68"/>
                    </a:lnTo>
                    <a:lnTo>
                      <a:pt x="2039" y="61"/>
                    </a:lnTo>
                    <a:lnTo>
                      <a:pt x="2053" y="56"/>
                    </a:lnTo>
                    <a:lnTo>
                      <a:pt x="2067" y="52"/>
                    </a:lnTo>
                    <a:lnTo>
                      <a:pt x="2084" y="49"/>
                    </a:lnTo>
                    <a:lnTo>
                      <a:pt x="2086" y="54"/>
                    </a:lnTo>
                    <a:lnTo>
                      <a:pt x="2088" y="56"/>
                    </a:lnTo>
                    <a:lnTo>
                      <a:pt x="2088" y="58"/>
                    </a:lnTo>
                    <a:lnTo>
                      <a:pt x="2090" y="58"/>
                    </a:lnTo>
                    <a:lnTo>
                      <a:pt x="2090" y="59"/>
                    </a:lnTo>
                    <a:lnTo>
                      <a:pt x="2093" y="61"/>
                    </a:lnTo>
                    <a:lnTo>
                      <a:pt x="2095" y="56"/>
                    </a:lnTo>
                    <a:lnTo>
                      <a:pt x="2097" y="52"/>
                    </a:lnTo>
                    <a:lnTo>
                      <a:pt x="2098" y="49"/>
                    </a:lnTo>
                    <a:lnTo>
                      <a:pt x="2102" y="45"/>
                    </a:lnTo>
                    <a:lnTo>
                      <a:pt x="2104" y="42"/>
                    </a:lnTo>
                    <a:close/>
                    <a:moveTo>
                      <a:pt x="2147" y="23"/>
                    </a:moveTo>
                    <a:lnTo>
                      <a:pt x="2151" y="24"/>
                    </a:lnTo>
                    <a:lnTo>
                      <a:pt x="2152" y="24"/>
                    </a:lnTo>
                    <a:lnTo>
                      <a:pt x="2154" y="26"/>
                    </a:lnTo>
                    <a:lnTo>
                      <a:pt x="2154" y="26"/>
                    </a:lnTo>
                    <a:lnTo>
                      <a:pt x="2156" y="28"/>
                    </a:lnTo>
                    <a:lnTo>
                      <a:pt x="2158" y="31"/>
                    </a:lnTo>
                    <a:lnTo>
                      <a:pt x="2161" y="37"/>
                    </a:lnTo>
                    <a:lnTo>
                      <a:pt x="2165" y="42"/>
                    </a:lnTo>
                    <a:lnTo>
                      <a:pt x="2166" y="49"/>
                    </a:lnTo>
                    <a:lnTo>
                      <a:pt x="2158" y="49"/>
                    </a:lnTo>
                    <a:lnTo>
                      <a:pt x="2158" y="45"/>
                    </a:lnTo>
                    <a:lnTo>
                      <a:pt x="2154" y="42"/>
                    </a:lnTo>
                    <a:lnTo>
                      <a:pt x="2151" y="38"/>
                    </a:lnTo>
                    <a:lnTo>
                      <a:pt x="2149" y="35"/>
                    </a:lnTo>
                    <a:lnTo>
                      <a:pt x="2147" y="30"/>
                    </a:lnTo>
                    <a:lnTo>
                      <a:pt x="2147" y="23"/>
                    </a:lnTo>
                    <a:close/>
                    <a:moveTo>
                      <a:pt x="943" y="19"/>
                    </a:moveTo>
                    <a:lnTo>
                      <a:pt x="967" y="19"/>
                    </a:lnTo>
                    <a:lnTo>
                      <a:pt x="992" y="23"/>
                    </a:lnTo>
                    <a:lnTo>
                      <a:pt x="1014" y="26"/>
                    </a:lnTo>
                    <a:lnTo>
                      <a:pt x="1034" y="31"/>
                    </a:lnTo>
                    <a:lnTo>
                      <a:pt x="1063" y="26"/>
                    </a:lnTo>
                    <a:lnTo>
                      <a:pt x="1067" y="30"/>
                    </a:lnTo>
                    <a:lnTo>
                      <a:pt x="1070" y="31"/>
                    </a:lnTo>
                    <a:lnTo>
                      <a:pt x="1074" y="37"/>
                    </a:lnTo>
                    <a:lnTo>
                      <a:pt x="1076" y="40"/>
                    </a:lnTo>
                    <a:lnTo>
                      <a:pt x="1079" y="42"/>
                    </a:lnTo>
                    <a:lnTo>
                      <a:pt x="1096" y="49"/>
                    </a:lnTo>
                    <a:lnTo>
                      <a:pt x="1116" y="54"/>
                    </a:lnTo>
                    <a:lnTo>
                      <a:pt x="1133" y="58"/>
                    </a:lnTo>
                    <a:lnTo>
                      <a:pt x="1133" y="65"/>
                    </a:lnTo>
                    <a:lnTo>
                      <a:pt x="1105" y="65"/>
                    </a:lnTo>
                    <a:lnTo>
                      <a:pt x="1093" y="59"/>
                    </a:lnTo>
                    <a:lnTo>
                      <a:pt x="1079" y="59"/>
                    </a:lnTo>
                    <a:lnTo>
                      <a:pt x="1063" y="61"/>
                    </a:lnTo>
                    <a:lnTo>
                      <a:pt x="1048" y="65"/>
                    </a:lnTo>
                    <a:lnTo>
                      <a:pt x="1048" y="73"/>
                    </a:lnTo>
                    <a:lnTo>
                      <a:pt x="1067" y="73"/>
                    </a:lnTo>
                    <a:lnTo>
                      <a:pt x="1081" y="70"/>
                    </a:lnTo>
                    <a:lnTo>
                      <a:pt x="1098" y="68"/>
                    </a:lnTo>
                    <a:lnTo>
                      <a:pt x="1119" y="68"/>
                    </a:lnTo>
                    <a:lnTo>
                      <a:pt x="1140" y="68"/>
                    </a:lnTo>
                    <a:lnTo>
                      <a:pt x="1156" y="68"/>
                    </a:lnTo>
                    <a:lnTo>
                      <a:pt x="1170" y="82"/>
                    </a:lnTo>
                    <a:lnTo>
                      <a:pt x="1187" y="92"/>
                    </a:lnTo>
                    <a:lnTo>
                      <a:pt x="1182" y="103"/>
                    </a:lnTo>
                    <a:lnTo>
                      <a:pt x="1172" y="110"/>
                    </a:lnTo>
                    <a:lnTo>
                      <a:pt x="1163" y="115"/>
                    </a:lnTo>
                    <a:lnTo>
                      <a:pt x="1151" y="119"/>
                    </a:lnTo>
                    <a:lnTo>
                      <a:pt x="1133" y="119"/>
                    </a:lnTo>
                    <a:lnTo>
                      <a:pt x="1117" y="124"/>
                    </a:lnTo>
                    <a:lnTo>
                      <a:pt x="1100" y="124"/>
                    </a:lnTo>
                    <a:lnTo>
                      <a:pt x="1081" y="122"/>
                    </a:lnTo>
                    <a:lnTo>
                      <a:pt x="1063" y="120"/>
                    </a:lnTo>
                    <a:lnTo>
                      <a:pt x="1046" y="120"/>
                    </a:lnTo>
                    <a:lnTo>
                      <a:pt x="1032" y="124"/>
                    </a:lnTo>
                    <a:lnTo>
                      <a:pt x="1021" y="134"/>
                    </a:lnTo>
                    <a:lnTo>
                      <a:pt x="1063" y="134"/>
                    </a:lnTo>
                    <a:lnTo>
                      <a:pt x="1076" y="131"/>
                    </a:lnTo>
                    <a:lnTo>
                      <a:pt x="1091" y="129"/>
                    </a:lnTo>
                    <a:lnTo>
                      <a:pt x="1109" y="131"/>
                    </a:lnTo>
                    <a:lnTo>
                      <a:pt x="1121" y="134"/>
                    </a:lnTo>
                    <a:lnTo>
                      <a:pt x="1124" y="147"/>
                    </a:lnTo>
                    <a:lnTo>
                      <a:pt x="1130" y="145"/>
                    </a:lnTo>
                    <a:lnTo>
                      <a:pt x="1138" y="140"/>
                    </a:lnTo>
                    <a:lnTo>
                      <a:pt x="1149" y="136"/>
                    </a:lnTo>
                    <a:lnTo>
                      <a:pt x="1159" y="134"/>
                    </a:lnTo>
                    <a:lnTo>
                      <a:pt x="1161" y="140"/>
                    </a:lnTo>
                    <a:lnTo>
                      <a:pt x="1163" y="143"/>
                    </a:lnTo>
                    <a:lnTo>
                      <a:pt x="1165" y="145"/>
                    </a:lnTo>
                    <a:lnTo>
                      <a:pt x="1168" y="147"/>
                    </a:lnTo>
                    <a:lnTo>
                      <a:pt x="1172" y="150"/>
                    </a:lnTo>
                    <a:lnTo>
                      <a:pt x="1156" y="180"/>
                    </a:lnTo>
                    <a:lnTo>
                      <a:pt x="1163" y="180"/>
                    </a:lnTo>
                    <a:lnTo>
                      <a:pt x="1175" y="173"/>
                    </a:lnTo>
                    <a:lnTo>
                      <a:pt x="1191" y="164"/>
                    </a:lnTo>
                    <a:lnTo>
                      <a:pt x="1210" y="157"/>
                    </a:lnTo>
                    <a:lnTo>
                      <a:pt x="1231" y="150"/>
                    </a:lnTo>
                    <a:lnTo>
                      <a:pt x="1254" y="145"/>
                    </a:lnTo>
                    <a:lnTo>
                      <a:pt x="1274" y="145"/>
                    </a:lnTo>
                    <a:lnTo>
                      <a:pt x="1294" y="147"/>
                    </a:lnTo>
                    <a:lnTo>
                      <a:pt x="1308" y="155"/>
                    </a:lnTo>
                    <a:lnTo>
                      <a:pt x="1316" y="169"/>
                    </a:lnTo>
                    <a:lnTo>
                      <a:pt x="1322" y="169"/>
                    </a:lnTo>
                    <a:lnTo>
                      <a:pt x="1322" y="171"/>
                    </a:lnTo>
                    <a:lnTo>
                      <a:pt x="1322" y="171"/>
                    </a:lnTo>
                    <a:lnTo>
                      <a:pt x="1320" y="173"/>
                    </a:lnTo>
                    <a:lnTo>
                      <a:pt x="1318" y="173"/>
                    </a:lnTo>
                    <a:lnTo>
                      <a:pt x="1318" y="173"/>
                    </a:lnTo>
                    <a:lnTo>
                      <a:pt x="1316" y="173"/>
                    </a:lnTo>
                    <a:lnTo>
                      <a:pt x="1313" y="176"/>
                    </a:lnTo>
                    <a:lnTo>
                      <a:pt x="1308" y="178"/>
                    </a:lnTo>
                    <a:lnTo>
                      <a:pt x="1302" y="180"/>
                    </a:lnTo>
                    <a:lnTo>
                      <a:pt x="1295" y="182"/>
                    </a:lnTo>
                    <a:lnTo>
                      <a:pt x="1290" y="183"/>
                    </a:lnTo>
                    <a:lnTo>
                      <a:pt x="1278" y="202"/>
                    </a:lnTo>
                    <a:lnTo>
                      <a:pt x="1255" y="216"/>
                    </a:lnTo>
                    <a:lnTo>
                      <a:pt x="1229" y="225"/>
                    </a:lnTo>
                    <a:lnTo>
                      <a:pt x="1198" y="230"/>
                    </a:lnTo>
                    <a:lnTo>
                      <a:pt x="1198" y="236"/>
                    </a:lnTo>
                    <a:lnTo>
                      <a:pt x="1198" y="239"/>
                    </a:lnTo>
                    <a:lnTo>
                      <a:pt x="1198" y="241"/>
                    </a:lnTo>
                    <a:lnTo>
                      <a:pt x="1196" y="243"/>
                    </a:lnTo>
                    <a:lnTo>
                      <a:pt x="1198" y="244"/>
                    </a:lnTo>
                    <a:lnTo>
                      <a:pt x="1198" y="246"/>
                    </a:lnTo>
                    <a:lnTo>
                      <a:pt x="1201" y="250"/>
                    </a:lnTo>
                    <a:lnTo>
                      <a:pt x="1206" y="253"/>
                    </a:lnTo>
                    <a:lnTo>
                      <a:pt x="1210" y="255"/>
                    </a:lnTo>
                    <a:lnTo>
                      <a:pt x="1213" y="258"/>
                    </a:lnTo>
                    <a:lnTo>
                      <a:pt x="1217" y="260"/>
                    </a:lnTo>
                    <a:lnTo>
                      <a:pt x="1220" y="265"/>
                    </a:lnTo>
                    <a:lnTo>
                      <a:pt x="1217" y="272"/>
                    </a:lnTo>
                    <a:lnTo>
                      <a:pt x="1213" y="288"/>
                    </a:lnTo>
                    <a:lnTo>
                      <a:pt x="1210" y="307"/>
                    </a:lnTo>
                    <a:lnTo>
                      <a:pt x="1206" y="326"/>
                    </a:lnTo>
                    <a:lnTo>
                      <a:pt x="1206" y="342"/>
                    </a:lnTo>
                    <a:lnTo>
                      <a:pt x="1210" y="340"/>
                    </a:lnTo>
                    <a:lnTo>
                      <a:pt x="1213" y="340"/>
                    </a:lnTo>
                    <a:lnTo>
                      <a:pt x="1215" y="340"/>
                    </a:lnTo>
                    <a:lnTo>
                      <a:pt x="1219" y="340"/>
                    </a:lnTo>
                    <a:lnTo>
                      <a:pt x="1220" y="340"/>
                    </a:lnTo>
                    <a:lnTo>
                      <a:pt x="1226" y="342"/>
                    </a:lnTo>
                    <a:lnTo>
                      <a:pt x="1224" y="347"/>
                    </a:lnTo>
                    <a:lnTo>
                      <a:pt x="1224" y="349"/>
                    </a:lnTo>
                    <a:lnTo>
                      <a:pt x="1224" y="353"/>
                    </a:lnTo>
                    <a:lnTo>
                      <a:pt x="1224" y="354"/>
                    </a:lnTo>
                    <a:lnTo>
                      <a:pt x="1224" y="358"/>
                    </a:lnTo>
                    <a:lnTo>
                      <a:pt x="1226" y="365"/>
                    </a:lnTo>
                    <a:lnTo>
                      <a:pt x="1220" y="365"/>
                    </a:lnTo>
                    <a:lnTo>
                      <a:pt x="1220" y="368"/>
                    </a:lnTo>
                    <a:lnTo>
                      <a:pt x="1217" y="367"/>
                    </a:lnTo>
                    <a:lnTo>
                      <a:pt x="1213" y="363"/>
                    </a:lnTo>
                    <a:lnTo>
                      <a:pt x="1212" y="361"/>
                    </a:lnTo>
                    <a:lnTo>
                      <a:pt x="1208" y="360"/>
                    </a:lnTo>
                    <a:lnTo>
                      <a:pt x="1205" y="358"/>
                    </a:lnTo>
                    <a:lnTo>
                      <a:pt x="1198" y="358"/>
                    </a:lnTo>
                    <a:lnTo>
                      <a:pt x="1194" y="360"/>
                    </a:lnTo>
                    <a:lnTo>
                      <a:pt x="1191" y="361"/>
                    </a:lnTo>
                    <a:lnTo>
                      <a:pt x="1187" y="363"/>
                    </a:lnTo>
                    <a:lnTo>
                      <a:pt x="1185" y="365"/>
                    </a:lnTo>
                    <a:lnTo>
                      <a:pt x="1182" y="367"/>
                    </a:lnTo>
                    <a:lnTo>
                      <a:pt x="1180" y="370"/>
                    </a:lnTo>
                    <a:lnTo>
                      <a:pt x="1178" y="377"/>
                    </a:lnTo>
                    <a:lnTo>
                      <a:pt x="1201" y="384"/>
                    </a:lnTo>
                    <a:lnTo>
                      <a:pt x="1206" y="415"/>
                    </a:lnTo>
                    <a:lnTo>
                      <a:pt x="1201" y="415"/>
                    </a:lnTo>
                    <a:lnTo>
                      <a:pt x="1198" y="415"/>
                    </a:lnTo>
                    <a:lnTo>
                      <a:pt x="1194" y="417"/>
                    </a:lnTo>
                    <a:lnTo>
                      <a:pt x="1191" y="419"/>
                    </a:lnTo>
                    <a:lnTo>
                      <a:pt x="1191" y="426"/>
                    </a:lnTo>
                    <a:lnTo>
                      <a:pt x="1199" y="431"/>
                    </a:lnTo>
                    <a:lnTo>
                      <a:pt x="1205" y="438"/>
                    </a:lnTo>
                    <a:lnTo>
                      <a:pt x="1208" y="447"/>
                    </a:lnTo>
                    <a:lnTo>
                      <a:pt x="1210" y="461"/>
                    </a:lnTo>
                    <a:lnTo>
                      <a:pt x="1201" y="461"/>
                    </a:lnTo>
                    <a:lnTo>
                      <a:pt x="1199" y="461"/>
                    </a:lnTo>
                    <a:lnTo>
                      <a:pt x="1194" y="459"/>
                    </a:lnTo>
                    <a:lnTo>
                      <a:pt x="1191" y="461"/>
                    </a:lnTo>
                    <a:lnTo>
                      <a:pt x="1185" y="461"/>
                    </a:lnTo>
                    <a:lnTo>
                      <a:pt x="1182" y="464"/>
                    </a:lnTo>
                    <a:lnTo>
                      <a:pt x="1178" y="468"/>
                    </a:lnTo>
                    <a:lnTo>
                      <a:pt x="1184" y="471"/>
                    </a:lnTo>
                    <a:lnTo>
                      <a:pt x="1187" y="473"/>
                    </a:lnTo>
                    <a:lnTo>
                      <a:pt x="1189" y="475"/>
                    </a:lnTo>
                    <a:lnTo>
                      <a:pt x="1191" y="476"/>
                    </a:lnTo>
                    <a:lnTo>
                      <a:pt x="1192" y="482"/>
                    </a:lnTo>
                    <a:lnTo>
                      <a:pt x="1194" y="487"/>
                    </a:lnTo>
                    <a:lnTo>
                      <a:pt x="1192" y="489"/>
                    </a:lnTo>
                    <a:lnTo>
                      <a:pt x="1192" y="490"/>
                    </a:lnTo>
                    <a:lnTo>
                      <a:pt x="1192" y="490"/>
                    </a:lnTo>
                    <a:lnTo>
                      <a:pt x="1191" y="492"/>
                    </a:lnTo>
                    <a:lnTo>
                      <a:pt x="1191" y="496"/>
                    </a:lnTo>
                    <a:lnTo>
                      <a:pt x="1177" y="496"/>
                    </a:lnTo>
                    <a:lnTo>
                      <a:pt x="1163" y="499"/>
                    </a:lnTo>
                    <a:lnTo>
                      <a:pt x="1152" y="503"/>
                    </a:lnTo>
                    <a:lnTo>
                      <a:pt x="1156" y="503"/>
                    </a:lnTo>
                    <a:lnTo>
                      <a:pt x="1161" y="506"/>
                    </a:lnTo>
                    <a:lnTo>
                      <a:pt x="1165" y="508"/>
                    </a:lnTo>
                    <a:lnTo>
                      <a:pt x="1168" y="508"/>
                    </a:lnTo>
                    <a:lnTo>
                      <a:pt x="1172" y="510"/>
                    </a:lnTo>
                    <a:lnTo>
                      <a:pt x="1175" y="513"/>
                    </a:lnTo>
                    <a:lnTo>
                      <a:pt x="1178" y="518"/>
                    </a:lnTo>
                    <a:lnTo>
                      <a:pt x="1172" y="527"/>
                    </a:lnTo>
                    <a:lnTo>
                      <a:pt x="1168" y="538"/>
                    </a:lnTo>
                    <a:lnTo>
                      <a:pt x="1163" y="550"/>
                    </a:lnTo>
                    <a:lnTo>
                      <a:pt x="1161" y="545"/>
                    </a:lnTo>
                    <a:lnTo>
                      <a:pt x="1158" y="541"/>
                    </a:lnTo>
                    <a:lnTo>
                      <a:pt x="1156" y="539"/>
                    </a:lnTo>
                    <a:lnTo>
                      <a:pt x="1152" y="539"/>
                    </a:lnTo>
                    <a:lnTo>
                      <a:pt x="1147" y="538"/>
                    </a:lnTo>
                    <a:lnTo>
                      <a:pt x="1140" y="538"/>
                    </a:lnTo>
                    <a:lnTo>
                      <a:pt x="1140" y="541"/>
                    </a:lnTo>
                    <a:lnTo>
                      <a:pt x="1144" y="541"/>
                    </a:lnTo>
                    <a:lnTo>
                      <a:pt x="1156" y="553"/>
                    </a:lnTo>
                    <a:lnTo>
                      <a:pt x="1166" y="567"/>
                    </a:lnTo>
                    <a:lnTo>
                      <a:pt x="1172" y="585"/>
                    </a:lnTo>
                    <a:lnTo>
                      <a:pt x="1175" y="606"/>
                    </a:lnTo>
                    <a:lnTo>
                      <a:pt x="1172" y="606"/>
                    </a:lnTo>
                    <a:lnTo>
                      <a:pt x="1172" y="611"/>
                    </a:lnTo>
                    <a:lnTo>
                      <a:pt x="1144" y="614"/>
                    </a:lnTo>
                    <a:lnTo>
                      <a:pt x="1144" y="595"/>
                    </a:lnTo>
                    <a:lnTo>
                      <a:pt x="1140" y="592"/>
                    </a:lnTo>
                    <a:lnTo>
                      <a:pt x="1137" y="590"/>
                    </a:lnTo>
                    <a:lnTo>
                      <a:pt x="1135" y="588"/>
                    </a:lnTo>
                    <a:lnTo>
                      <a:pt x="1130" y="585"/>
                    </a:lnTo>
                    <a:lnTo>
                      <a:pt x="1124" y="583"/>
                    </a:lnTo>
                    <a:lnTo>
                      <a:pt x="1116" y="588"/>
                    </a:lnTo>
                    <a:lnTo>
                      <a:pt x="1105" y="592"/>
                    </a:lnTo>
                    <a:lnTo>
                      <a:pt x="1093" y="593"/>
                    </a:lnTo>
                    <a:lnTo>
                      <a:pt x="1082" y="597"/>
                    </a:lnTo>
                    <a:lnTo>
                      <a:pt x="1076" y="602"/>
                    </a:lnTo>
                    <a:lnTo>
                      <a:pt x="1082" y="602"/>
                    </a:lnTo>
                    <a:lnTo>
                      <a:pt x="1091" y="602"/>
                    </a:lnTo>
                    <a:lnTo>
                      <a:pt x="1105" y="600"/>
                    </a:lnTo>
                    <a:lnTo>
                      <a:pt x="1121" y="599"/>
                    </a:lnTo>
                    <a:lnTo>
                      <a:pt x="1121" y="606"/>
                    </a:lnTo>
                    <a:lnTo>
                      <a:pt x="1086" y="618"/>
                    </a:lnTo>
                    <a:lnTo>
                      <a:pt x="1086" y="621"/>
                    </a:lnTo>
                    <a:lnTo>
                      <a:pt x="1095" y="621"/>
                    </a:lnTo>
                    <a:lnTo>
                      <a:pt x="1100" y="620"/>
                    </a:lnTo>
                    <a:lnTo>
                      <a:pt x="1107" y="618"/>
                    </a:lnTo>
                    <a:lnTo>
                      <a:pt x="1114" y="616"/>
                    </a:lnTo>
                    <a:lnTo>
                      <a:pt x="1121" y="614"/>
                    </a:lnTo>
                    <a:lnTo>
                      <a:pt x="1123" y="623"/>
                    </a:lnTo>
                    <a:lnTo>
                      <a:pt x="1130" y="627"/>
                    </a:lnTo>
                    <a:lnTo>
                      <a:pt x="1137" y="628"/>
                    </a:lnTo>
                    <a:lnTo>
                      <a:pt x="1149" y="627"/>
                    </a:lnTo>
                    <a:lnTo>
                      <a:pt x="1163" y="627"/>
                    </a:lnTo>
                    <a:lnTo>
                      <a:pt x="1163" y="630"/>
                    </a:lnTo>
                    <a:lnTo>
                      <a:pt x="1159" y="630"/>
                    </a:lnTo>
                    <a:lnTo>
                      <a:pt x="1140" y="648"/>
                    </a:lnTo>
                    <a:lnTo>
                      <a:pt x="1119" y="665"/>
                    </a:lnTo>
                    <a:lnTo>
                      <a:pt x="1098" y="679"/>
                    </a:lnTo>
                    <a:lnTo>
                      <a:pt x="1074" y="691"/>
                    </a:lnTo>
                    <a:lnTo>
                      <a:pt x="1048" y="696"/>
                    </a:lnTo>
                    <a:lnTo>
                      <a:pt x="1018" y="695"/>
                    </a:lnTo>
                    <a:lnTo>
                      <a:pt x="1018" y="700"/>
                    </a:lnTo>
                    <a:lnTo>
                      <a:pt x="1018" y="705"/>
                    </a:lnTo>
                    <a:lnTo>
                      <a:pt x="1016" y="709"/>
                    </a:lnTo>
                    <a:lnTo>
                      <a:pt x="1014" y="710"/>
                    </a:lnTo>
                    <a:lnTo>
                      <a:pt x="1013" y="710"/>
                    </a:lnTo>
                    <a:lnTo>
                      <a:pt x="1011" y="712"/>
                    </a:lnTo>
                    <a:lnTo>
                      <a:pt x="1007" y="714"/>
                    </a:lnTo>
                    <a:lnTo>
                      <a:pt x="1004" y="716"/>
                    </a:lnTo>
                    <a:lnTo>
                      <a:pt x="1002" y="717"/>
                    </a:lnTo>
                    <a:lnTo>
                      <a:pt x="999" y="721"/>
                    </a:lnTo>
                    <a:lnTo>
                      <a:pt x="995" y="731"/>
                    </a:lnTo>
                    <a:lnTo>
                      <a:pt x="993" y="744"/>
                    </a:lnTo>
                    <a:lnTo>
                      <a:pt x="990" y="752"/>
                    </a:lnTo>
                    <a:lnTo>
                      <a:pt x="981" y="761"/>
                    </a:lnTo>
                    <a:lnTo>
                      <a:pt x="966" y="771"/>
                    </a:lnTo>
                    <a:lnTo>
                      <a:pt x="946" y="780"/>
                    </a:lnTo>
                    <a:lnTo>
                      <a:pt x="929" y="787"/>
                    </a:lnTo>
                    <a:lnTo>
                      <a:pt x="913" y="791"/>
                    </a:lnTo>
                    <a:lnTo>
                      <a:pt x="913" y="787"/>
                    </a:lnTo>
                    <a:lnTo>
                      <a:pt x="913" y="784"/>
                    </a:lnTo>
                    <a:lnTo>
                      <a:pt x="911" y="784"/>
                    </a:lnTo>
                    <a:lnTo>
                      <a:pt x="911" y="782"/>
                    </a:lnTo>
                    <a:lnTo>
                      <a:pt x="910" y="780"/>
                    </a:lnTo>
                    <a:lnTo>
                      <a:pt x="908" y="794"/>
                    </a:lnTo>
                    <a:lnTo>
                      <a:pt x="903" y="806"/>
                    </a:lnTo>
                    <a:lnTo>
                      <a:pt x="899" y="817"/>
                    </a:lnTo>
                    <a:lnTo>
                      <a:pt x="894" y="827"/>
                    </a:lnTo>
                    <a:lnTo>
                      <a:pt x="890" y="841"/>
                    </a:lnTo>
                    <a:lnTo>
                      <a:pt x="894" y="843"/>
                    </a:lnTo>
                    <a:lnTo>
                      <a:pt x="894" y="845"/>
                    </a:lnTo>
                    <a:lnTo>
                      <a:pt x="896" y="845"/>
                    </a:lnTo>
                    <a:lnTo>
                      <a:pt x="896" y="845"/>
                    </a:lnTo>
                    <a:lnTo>
                      <a:pt x="896" y="847"/>
                    </a:lnTo>
                    <a:lnTo>
                      <a:pt x="894" y="848"/>
                    </a:lnTo>
                    <a:lnTo>
                      <a:pt x="890" y="852"/>
                    </a:lnTo>
                    <a:lnTo>
                      <a:pt x="887" y="854"/>
                    </a:lnTo>
                    <a:lnTo>
                      <a:pt x="884" y="857"/>
                    </a:lnTo>
                    <a:lnTo>
                      <a:pt x="880" y="859"/>
                    </a:lnTo>
                    <a:lnTo>
                      <a:pt x="878" y="862"/>
                    </a:lnTo>
                    <a:lnTo>
                      <a:pt x="875" y="867"/>
                    </a:lnTo>
                    <a:lnTo>
                      <a:pt x="868" y="887"/>
                    </a:lnTo>
                    <a:lnTo>
                      <a:pt x="863" y="908"/>
                    </a:lnTo>
                    <a:lnTo>
                      <a:pt x="861" y="932"/>
                    </a:lnTo>
                    <a:lnTo>
                      <a:pt x="857" y="955"/>
                    </a:lnTo>
                    <a:lnTo>
                      <a:pt x="852" y="976"/>
                    </a:lnTo>
                    <a:lnTo>
                      <a:pt x="849" y="974"/>
                    </a:lnTo>
                    <a:lnTo>
                      <a:pt x="849" y="974"/>
                    </a:lnTo>
                    <a:lnTo>
                      <a:pt x="847" y="974"/>
                    </a:lnTo>
                    <a:lnTo>
                      <a:pt x="847" y="972"/>
                    </a:lnTo>
                    <a:lnTo>
                      <a:pt x="845" y="972"/>
                    </a:lnTo>
                    <a:lnTo>
                      <a:pt x="840" y="969"/>
                    </a:lnTo>
                    <a:lnTo>
                      <a:pt x="831" y="962"/>
                    </a:lnTo>
                    <a:lnTo>
                      <a:pt x="817" y="953"/>
                    </a:lnTo>
                    <a:lnTo>
                      <a:pt x="801" y="944"/>
                    </a:lnTo>
                    <a:lnTo>
                      <a:pt x="786" y="934"/>
                    </a:lnTo>
                    <a:lnTo>
                      <a:pt x="774" y="925"/>
                    </a:lnTo>
                    <a:lnTo>
                      <a:pt x="763" y="920"/>
                    </a:lnTo>
                    <a:lnTo>
                      <a:pt x="760" y="918"/>
                    </a:lnTo>
                    <a:lnTo>
                      <a:pt x="756" y="880"/>
                    </a:lnTo>
                    <a:lnTo>
                      <a:pt x="754" y="876"/>
                    </a:lnTo>
                    <a:lnTo>
                      <a:pt x="749" y="873"/>
                    </a:lnTo>
                    <a:lnTo>
                      <a:pt x="746" y="871"/>
                    </a:lnTo>
                    <a:lnTo>
                      <a:pt x="740" y="867"/>
                    </a:lnTo>
                    <a:lnTo>
                      <a:pt x="737" y="864"/>
                    </a:lnTo>
                    <a:lnTo>
                      <a:pt x="740" y="862"/>
                    </a:lnTo>
                    <a:lnTo>
                      <a:pt x="740" y="860"/>
                    </a:lnTo>
                    <a:lnTo>
                      <a:pt x="742" y="859"/>
                    </a:lnTo>
                    <a:lnTo>
                      <a:pt x="742" y="859"/>
                    </a:lnTo>
                    <a:lnTo>
                      <a:pt x="744" y="855"/>
                    </a:lnTo>
                    <a:lnTo>
                      <a:pt x="746" y="852"/>
                    </a:lnTo>
                    <a:lnTo>
                      <a:pt x="737" y="852"/>
                    </a:lnTo>
                    <a:lnTo>
                      <a:pt x="732" y="852"/>
                    </a:lnTo>
                    <a:lnTo>
                      <a:pt x="728" y="852"/>
                    </a:lnTo>
                    <a:lnTo>
                      <a:pt x="726" y="850"/>
                    </a:lnTo>
                    <a:lnTo>
                      <a:pt x="725" y="847"/>
                    </a:lnTo>
                    <a:lnTo>
                      <a:pt x="721" y="841"/>
                    </a:lnTo>
                    <a:lnTo>
                      <a:pt x="719" y="838"/>
                    </a:lnTo>
                    <a:lnTo>
                      <a:pt x="719" y="834"/>
                    </a:lnTo>
                    <a:lnTo>
                      <a:pt x="719" y="833"/>
                    </a:lnTo>
                    <a:lnTo>
                      <a:pt x="719" y="829"/>
                    </a:lnTo>
                    <a:lnTo>
                      <a:pt x="721" y="826"/>
                    </a:lnTo>
                    <a:lnTo>
                      <a:pt x="721" y="822"/>
                    </a:lnTo>
                    <a:lnTo>
                      <a:pt x="711" y="822"/>
                    </a:lnTo>
                    <a:lnTo>
                      <a:pt x="711" y="817"/>
                    </a:lnTo>
                    <a:lnTo>
                      <a:pt x="712" y="812"/>
                    </a:lnTo>
                    <a:lnTo>
                      <a:pt x="714" y="810"/>
                    </a:lnTo>
                    <a:lnTo>
                      <a:pt x="714" y="806"/>
                    </a:lnTo>
                    <a:lnTo>
                      <a:pt x="716" y="803"/>
                    </a:lnTo>
                    <a:lnTo>
                      <a:pt x="718" y="798"/>
                    </a:lnTo>
                    <a:lnTo>
                      <a:pt x="712" y="798"/>
                    </a:lnTo>
                    <a:lnTo>
                      <a:pt x="707" y="798"/>
                    </a:lnTo>
                    <a:lnTo>
                      <a:pt x="704" y="796"/>
                    </a:lnTo>
                    <a:lnTo>
                      <a:pt x="698" y="794"/>
                    </a:lnTo>
                    <a:lnTo>
                      <a:pt x="697" y="768"/>
                    </a:lnTo>
                    <a:lnTo>
                      <a:pt x="695" y="744"/>
                    </a:lnTo>
                    <a:lnTo>
                      <a:pt x="695" y="721"/>
                    </a:lnTo>
                    <a:lnTo>
                      <a:pt x="702" y="698"/>
                    </a:lnTo>
                    <a:lnTo>
                      <a:pt x="709" y="688"/>
                    </a:lnTo>
                    <a:lnTo>
                      <a:pt x="718" y="681"/>
                    </a:lnTo>
                    <a:lnTo>
                      <a:pt x="725" y="675"/>
                    </a:lnTo>
                    <a:lnTo>
                      <a:pt x="730" y="667"/>
                    </a:lnTo>
                    <a:lnTo>
                      <a:pt x="735" y="656"/>
                    </a:lnTo>
                    <a:lnTo>
                      <a:pt x="737" y="637"/>
                    </a:lnTo>
                    <a:lnTo>
                      <a:pt x="733" y="637"/>
                    </a:lnTo>
                    <a:lnTo>
                      <a:pt x="730" y="641"/>
                    </a:lnTo>
                    <a:lnTo>
                      <a:pt x="726" y="642"/>
                    </a:lnTo>
                    <a:lnTo>
                      <a:pt x="725" y="642"/>
                    </a:lnTo>
                    <a:lnTo>
                      <a:pt x="721" y="642"/>
                    </a:lnTo>
                    <a:lnTo>
                      <a:pt x="718" y="641"/>
                    </a:lnTo>
                    <a:lnTo>
                      <a:pt x="704" y="637"/>
                    </a:lnTo>
                    <a:lnTo>
                      <a:pt x="693" y="630"/>
                    </a:lnTo>
                    <a:lnTo>
                      <a:pt x="686" y="620"/>
                    </a:lnTo>
                    <a:lnTo>
                      <a:pt x="683" y="602"/>
                    </a:lnTo>
                    <a:lnTo>
                      <a:pt x="688" y="602"/>
                    </a:lnTo>
                    <a:lnTo>
                      <a:pt x="688" y="599"/>
                    </a:lnTo>
                    <a:lnTo>
                      <a:pt x="697" y="604"/>
                    </a:lnTo>
                    <a:lnTo>
                      <a:pt x="707" y="611"/>
                    </a:lnTo>
                    <a:lnTo>
                      <a:pt x="716" y="614"/>
                    </a:lnTo>
                    <a:lnTo>
                      <a:pt x="726" y="614"/>
                    </a:lnTo>
                    <a:lnTo>
                      <a:pt x="726" y="613"/>
                    </a:lnTo>
                    <a:lnTo>
                      <a:pt x="728" y="611"/>
                    </a:lnTo>
                    <a:lnTo>
                      <a:pt x="728" y="611"/>
                    </a:lnTo>
                    <a:lnTo>
                      <a:pt x="728" y="609"/>
                    </a:lnTo>
                    <a:lnTo>
                      <a:pt x="730" y="606"/>
                    </a:lnTo>
                    <a:lnTo>
                      <a:pt x="711" y="592"/>
                    </a:lnTo>
                    <a:lnTo>
                      <a:pt x="695" y="572"/>
                    </a:lnTo>
                    <a:lnTo>
                      <a:pt x="690" y="574"/>
                    </a:lnTo>
                    <a:lnTo>
                      <a:pt x="686" y="576"/>
                    </a:lnTo>
                    <a:lnTo>
                      <a:pt x="681" y="578"/>
                    </a:lnTo>
                    <a:lnTo>
                      <a:pt x="676" y="579"/>
                    </a:lnTo>
                    <a:lnTo>
                      <a:pt x="672" y="576"/>
                    </a:lnTo>
                    <a:lnTo>
                      <a:pt x="671" y="574"/>
                    </a:lnTo>
                    <a:lnTo>
                      <a:pt x="669" y="571"/>
                    </a:lnTo>
                    <a:lnTo>
                      <a:pt x="667" y="569"/>
                    </a:lnTo>
                    <a:lnTo>
                      <a:pt x="664" y="564"/>
                    </a:lnTo>
                    <a:lnTo>
                      <a:pt x="674" y="553"/>
                    </a:lnTo>
                    <a:lnTo>
                      <a:pt x="676" y="538"/>
                    </a:lnTo>
                    <a:lnTo>
                      <a:pt x="674" y="518"/>
                    </a:lnTo>
                    <a:lnTo>
                      <a:pt x="669" y="497"/>
                    </a:lnTo>
                    <a:lnTo>
                      <a:pt x="660" y="475"/>
                    </a:lnTo>
                    <a:lnTo>
                      <a:pt x="650" y="454"/>
                    </a:lnTo>
                    <a:lnTo>
                      <a:pt x="637" y="435"/>
                    </a:lnTo>
                    <a:lnTo>
                      <a:pt x="627" y="417"/>
                    </a:lnTo>
                    <a:lnTo>
                      <a:pt x="618" y="403"/>
                    </a:lnTo>
                    <a:lnTo>
                      <a:pt x="597" y="389"/>
                    </a:lnTo>
                    <a:lnTo>
                      <a:pt x="573" y="384"/>
                    </a:lnTo>
                    <a:lnTo>
                      <a:pt x="548" y="384"/>
                    </a:lnTo>
                    <a:lnTo>
                      <a:pt x="520" y="384"/>
                    </a:lnTo>
                    <a:lnTo>
                      <a:pt x="493" y="386"/>
                    </a:lnTo>
                    <a:lnTo>
                      <a:pt x="465" y="384"/>
                    </a:lnTo>
                    <a:lnTo>
                      <a:pt x="465" y="379"/>
                    </a:lnTo>
                    <a:lnTo>
                      <a:pt x="465" y="375"/>
                    </a:lnTo>
                    <a:lnTo>
                      <a:pt x="466" y="374"/>
                    </a:lnTo>
                    <a:lnTo>
                      <a:pt x="466" y="372"/>
                    </a:lnTo>
                    <a:lnTo>
                      <a:pt x="466" y="370"/>
                    </a:lnTo>
                    <a:lnTo>
                      <a:pt x="465" y="368"/>
                    </a:lnTo>
                    <a:lnTo>
                      <a:pt x="454" y="363"/>
                    </a:lnTo>
                    <a:lnTo>
                      <a:pt x="444" y="360"/>
                    </a:lnTo>
                    <a:lnTo>
                      <a:pt x="433" y="353"/>
                    </a:lnTo>
                    <a:lnTo>
                      <a:pt x="442" y="353"/>
                    </a:lnTo>
                    <a:lnTo>
                      <a:pt x="452" y="349"/>
                    </a:lnTo>
                    <a:lnTo>
                      <a:pt x="466" y="346"/>
                    </a:lnTo>
                    <a:lnTo>
                      <a:pt x="482" y="344"/>
                    </a:lnTo>
                    <a:lnTo>
                      <a:pt x="494" y="340"/>
                    </a:lnTo>
                    <a:lnTo>
                      <a:pt x="503" y="333"/>
                    </a:lnTo>
                    <a:lnTo>
                      <a:pt x="461" y="333"/>
                    </a:lnTo>
                    <a:lnTo>
                      <a:pt x="451" y="330"/>
                    </a:lnTo>
                    <a:lnTo>
                      <a:pt x="442" y="330"/>
                    </a:lnTo>
                    <a:lnTo>
                      <a:pt x="431" y="328"/>
                    </a:lnTo>
                    <a:lnTo>
                      <a:pt x="423" y="326"/>
                    </a:lnTo>
                    <a:lnTo>
                      <a:pt x="414" y="323"/>
                    </a:lnTo>
                    <a:lnTo>
                      <a:pt x="409" y="314"/>
                    </a:lnTo>
                    <a:lnTo>
                      <a:pt x="407" y="300"/>
                    </a:lnTo>
                    <a:lnTo>
                      <a:pt x="428" y="297"/>
                    </a:lnTo>
                    <a:lnTo>
                      <a:pt x="447" y="290"/>
                    </a:lnTo>
                    <a:lnTo>
                      <a:pt x="463" y="283"/>
                    </a:lnTo>
                    <a:lnTo>
                      <a:pt x="480" y="276"/>
                    </a:lnTo>
                    <a:lnTo>
                      <a:pt x="515" y="276"/>
                    </a:lnTo>
                    <a:lnTo>
                      <a:pt x="529" y="230"/>
                    </a:lnTo>
                    <a:lnTo>
                      <a:pt x="496" y="230"/>
                    </a:lnTo>
                    <a:lnTo>
                      <a:pt x="487" y="218"/>
                    </a:lnTo>
                    <a:lnTo>
                      <a:pt x="498" y="211"/>
                    </a:lnTo>
                    <a:lnTo>
                      <a:pt x="506" y="204"/>
                    </a:lnTo>
                    <a:lnTo>
                      <a:pt x="517" y="199"/>
                    </a:lnTo>
                    <a:lnTo>
                      <a:pt x="529" y="195"/>
                    </a:lnTo>
                    <a:lnTo>
                      <a:pt x="529" y="183"/>
                    </a:lnTo>
                    <a:lnTo>
                      <a:pt x="543" y="176"/>
                    </a:lnTo>
                    <a:lnTo>
                      <a:pt x="550" y="168"/>
                    </a:lnTo>
                    <a:lnTo>
                      <a:pt x="557" y="157"/>
                    </a:lnTo>
                    <a:lnTo>
                      <a:pt x="568" y="150"/>
                    </a:lnTo>
                    <a:lnTo>
                      <a:pt x="580" y="145"/>
                    </a:lnTo>
                    <a:lnTo>
                      <a:pt x="590" y="145"/>
                    </a:lnTo>
                    <a:lnTo>
                      <a:pt x="599" y="148"/>
                    </a:lnTo>
                    <a:lnTo>
                      <a:pt x="611" y="147"/>
                    </a:lnTo>
                    <a:lnTo>
                      <a:pt x="602" y="143"/>
                    </a:lnTo>
                    <a:lnTo>
                      <a:pt x="597" y="141"/>
                    </a:lnTo>
                    <a:lnTo>
                      <a:pt x="592" y="140"/>
                    </a:lnTo>
                    <a:lnTo>
                      <a:pt x="587" y="134"/>
                    </a:lnTo>
                    <a:lnTo>
                      <a:pt x="604" y="131"/>
                    </a:lnTo>
                    <a:lnTo>
                      <a:pt x="620" y="126"/>
                    </a:lnTo>
                    <a:lnTo>
                      <a:pt x="634" y="122"/>
                    </a:lnTo>
                    <a:lnTo>
                      <a:pt x="650" y="119"/>
                    </a:lnTo>
                    <a:lnTo>
                      <a:pt x="651" y="126"/>
                    </a:lnTo>
                    <a:lnTo>
                      <a:pt x="653" y="129"/>
                    </a:lnTo>
                    <a:lnTo>
                      <a:pt x="655" y="134"/>
                    </a:lnTo>
                    <a:lnTo>
                      <a:pt x="657" y="138"/>
                    </a:lnTo>
                    <a:lnTo>
                      <a:pt x="662" y="140"/>
                    </a:lnTo>
                    <a:lnTo>
                      <a:pt x="669" y="141"/>
                    </a:lnTo>
                    <a:lnTo>
                      <a:pt x="669" y="136"/>
                    </a:lnTo>
                    <a:lnTo>
                      <a:pt x="672" y="131"/>
                    </a:lnTo>
                    <a:lnTo>
                      <a:pt x="674" y="124"/>
                    </a:lnTo>
                    <a:lnTo>
                      <a:pt x="676" y="119"/>
                    </a:lnTo>
                    <a:lnTo>
                      <a:pt x="679" y="124"/>
                    </a:lnTo>
                    <a:lnTo>
                      <a:pt x="685" y="129"/>
                    </a:lnTo>
                    <a:lnTo>
                      <a:pt x="688" y="133"/>
                    </a:lnTo>
                    <a:lnTo>
                      <a:pt x="695" y="136"/>
                    </a:lnTo>
                    <a:lnTo>
                      <a:pt x="702" y="138"/>
                    </a:lnTo>
                    <a:lnTo>
                      <a:pt x="698" y="115"/>
                    </a:lnTo>
                    <a:lnTo>
                      <a:pt x="711" y="112"/>
                    </a:lnTo>
                    <a:lnTo>
                      <a:pt x="721" y="108"/>
                    </a:lnTo>
                    <a:lnTo>
                      <a:pt x="737" y="112"/>
                    </a:lnTo>
                    <a:lnTo>
                      <a:pt x="754" y="119"/>
                    </a:lnTo>
                    <a:lnTo>
                      <a:pt x="772" y="129"/>
                    </a:lnTo>
                    <a:lnTo>
                      <a:pt x="791" y="138"/>
                    </a:lnTo>
                    <a:lnTo>
                      <a:pt x="807" y="145"/>
                    </a:lnTo>
                    <a:lnTo>
                      <a:pt x="822" y="150"/>
                    </a:lnTo>
                    <a:lnTo>
                      <a:pt x="822" y="147"/>
                    </a:lnTo>
                    <a:lnTo>
                      <a:pt x="812" y="138"/>
                    </a:lnTo>
                    <a:lnTo>
                      <a:pt x="805" y="131"/>
                    </a:lnTo>
                    <a:lnTo>
                      <a:pt x="801" y="122"/>
                    </a:lnTo>
                    <a:lnTo>
                      <a:pt x="807" y="112"/>
                    </a:lnTo>
                    <a:lnTo>
                      <a:pt x="803" y="108"/>
                    </a:lnTo>
                    <a:lnTo>
                      <a:pt x="798" y="103"/>
                    </a:lnTo>
                    <a:lnTo>
                      <a:pt x="793" y="99"/>
                    </a:lnTo>
                    <a:lnTo>
                      <a:pt x="788" y="96"/>
                    </a:lnTo>
                    <a:lnTo>
                      <a:pt x="784" y="92"/>
                    </a:lnTo>
                    <a:lnTo>
                      <a:pt x="788" y="84"/>
                    </a:lnTo>
                    <a:lnTo>
                      <a:pt x="798" y="87"/>
                    </a:lnTo>
                    <a:lnTo>
                      <a:pt x="812" y="89"/>
                    </a:lnTo>
                    <a:lnTo>
                      <a:pt x="824" y="87"/>
                    </a:lnTo>
                    <a:lnTo>
                      <a:pt x="833" y="80"/>
                    </a:lnTo>
                    <a:lnTo>
                      <a:pt x="791" y="80"/>
                    </a:lnTo>
                    <a:lnTo>
                      <a:pt x="791" y="77"/>
                    </a:lnTo>
                    <a:lnTo>
                      <a:pt x="788" y="77"/>
                    </a:lnTo>
                    <a:lnTo>
                      <a:pt x="788" y="73"/>
                    </a:lnTo>
                    <a:lnTo>
                      <a:pt x="793" y="70"/>
                    </a:lnTo>
                    <a:lnTo>
                      <a:pt x="798" y="66"/>
                    </a:lnTo>
                    <a:lnTo>
                      <a:pt x="803" y="63"/>
                    </a:lnTo>
                    <a:lnTo>
                      <a:pt x="808" y="59"/>
                    </a:lnTo>
                    <a:lnTo>
                      <a:pt x="814" y="58"/>
                    </a:lnTo>
                    <a:lnTo>
                      <a:pt x="836" y="61"/>
                    </a:lnTo>
                    <a:lnTo>
                      <a:pt x="842" y="45"/>
                    </a:lnTo>
                    <a:lnTo>
                      <a:pt x="868" y="49"/>
                    </a:lnTo>
                    <a:lnTo>
                      <a:pt x="870" y="49"/>
                    </a:lnTo>
                    <a:lnTo>
                      <a:pt x="871" y="45"/>
                    </a:lnTo>
                    <a:lnTo>
                      <a:pt x="873" y="44"/>
                    </a:lnTo>
                    <a:lnTo>
                      <a:pt x="875" y="40"/>
                    </a:lnTo>
                    <a:lnTo>
                      <a:pt x="880" y="38"/>
                    </a:lnTo>
                    <a:lnTo>
                      <a:pt x="884" y="44"/>
                    </a:lnTo>
                    <a:lnTo>
                      <a:pt x="889" y="49"/>
                    </a:lnTo>
                    <a:lnTo>
                      <a:pt x="894" y="54"/>
                    </a:lnTo>
                    <a:lnTo>
                      <a:pt x="894" y="45"/>
                    </a:lnTo>
                    <a:lnTo>
                      <a:pt x="896" y="44"/>
                    </a:lnTo>
                    <a:lnTo>
                      <a:pt x="896" y="42"/>
                    </a:lnTo>
                    <a:lnTo>
                      <a:pt x="896" y="40"/>
                    </a:lnTo>
                    <a:lnTo>
                      <a:pt x="896" y="38"/>
                    </a:lnTo>
                    <a:lnTo>
                      <a:pt x="897" y="35"/>
                    </a:lnTo>
                    <a:lnTo>
                      <a:pt x="899" y="33"/>
                    </a:lnTo>
                    <a:lnTo>
                      <a:pt x="903" y="31"/>
                    </a:lnTo>
                    <a:lnTo>
                      <a:pt x="920" y="23"/>
                    </a:lnTo>
                    <a:lnTo>
                      <a:pt x="943" y="19"/>
                    </a:lnTo>
                    <a:close/>
                    <a:moveTo>
                      <a:pt x="2205" y="16"/>
                    </a:moveTo>
                    <a:lnTo>
                      <a:pt x="2215" y="19"/>
                    </a:lnTo>
                    <a:lnTo>
                      <a:pt x="2215" y="26"/>
                    </a:lnTo>
                    <a:lnTo>
                      <a:pt x="2200" y="26"/>
                    </a:lnTo>
                    <a:lnTo>
                      <a:pt x="2205" y="16"/>
                    </a:lnTo>
                    <a:close/>
                    <a:moveTo>
                      <a:pt x="2676" y="0"/>
                    </a:moveTo>
                    <a:lnTo>
                      <a:pt x="2681" y="3"/>
                    </a:lnTo>
                    <a:lnTo>
                      <a:pt x="2685" y="7"/>
                    </a:lnTo>
                    <a:lnTo>
                      <a:pt x="2687" y="10"/>
                    </a:lnTo>
                    <a:lnTo>
                      <a:pt x="2688" y="16"/>
                    </a:lnTo>
                    <a:lnTo>
                      <a:pt x="2690" y="19"/>
                    </a:lnTo>
                    <a:lnTo>
                      <a:pt x="2692" y="24"/>
                    </a:lnTo>
                    <a:lnTo>
                      <a:pt x="2695" y="26"/>
                    </a:lnTo>
                    <a:lnTo>
                      <a:pt x="2706" y="31"/>
                    </a:lnTo>
                    <a:lnTo>
                      <a:pt x="2716" y="33"/>
                    </a:lnTo>
                    <a:lnTo>
                      <a:pt x="2723" y="33"/>
                    </a:lnTo>
                    <a:lnTo>
                      <a:pt x="2728" y="37"/>
                    </a:lnTo>
                    <a:lnTo>
                      <a:pt x="2732" y="44"/>
                    </a:lnTo>
                    <a:lnTo>
                      <a:pt x="2734" y="58"/>
                    </a:lnTo>
                    <a:lnTo>
                      <a:pt x="2732" y="59"/>
                    </a:lnTo>
                    <a:lnTo>
                      <a:pt x="2732" y="59"/>
                    </a:lnTo>
                    <a:lnTo>
                      <a:pt x="2732" y="61"/>
                    </a:lnTo>
                    <a:lnTo>
                      <a:pt x="2732" y="63"/>
                    </a:lnTo>
                    <a:lnTo>
                      <a:pt x="2730" y="65"/>
                    </a:lnTo>
                    <a:lnTo>
                      <a:pt x="2708" y="65"/>
                    </a:lnTo>
                    <a:lnTo>
                      <a:pt x="2685" y="65"/>
                    </a:lnTo>
                    <a:lnTo>
                      <a:pt x="2666" y="73"/>
                    </a:lnTo>
                    <a:lnTo>
                      <a:pt x="2662" y="75"/>
                    </a:lnTo>
                    <a:lnTo>
                      <a:pt x="2660" y="79"/>
                    </a:lnTo>
                    <a:lnTo>
                      <a:pt x="2659" y="80"/>
                    </a:lnTo>
                    <a:lnTo>
                      <a:pt x="2657" y="82"/>
                    </a:lnTo>
                    <a:lnTo>
                      <a:pt x="2655" y="84"/>
                    </a:lnTo>
                    <a:lnTo>
                      <a:pt x="2652" y="86"/>
                    </a:lnTo>
                    <a:lnTo>
                      <a:pt x="2646" y="89"/>
                    </a:lnTo>
                    <a:lnTo>
                      <a:pt x="2643" y="84"/>
                    </a:lnTo>
                    <a:lnTo>
                      <a:pt x="2641" y="80"/>
                    </a:lnTo>
                    <a:lnTo>
                      <a:pt x="2638" y="77"/>
                    </a:lnTo>
                    <a:lnTo>
                      <a:pt x="2650" y="47"/>
                    </a:lnTo>
                    <a:lnTo>
                      <a:pt x="2662" y="23"/>
                    </a:lnTo>
                    <a:lnTo>
                      <a:pt x="2676" y="0"/>
                    </a:lnTo>
                    <a:close/>
                    <a:moveTo>
                      <a:pt x="2554" y="0"/>
                    </a:moveTo>
                    <a:lnTo>
                      <a:pt x="2563" y="9"/>
                    </a:lnTo>
                    <a:lnTo>
                      <a:pt x="2568" y="19"/>
                    </a:lnTo>
                    <a:lnTo>
                      <a:pt x="2573" y="31"/>
                    </a:lnTo>
                    <a:lnTo>
                      <a:pt x="2564" y="31"/>
                    </a:lnTo>
                    <a:lnTo>
                      <a:pt x="2564" y="26"/>
                    </a:lnTo>
                    <a:lnTo>
                      <a:pt x="2561" y="23"/>
                    </a:lnTo>
                    <a:lnTo>
                      <a:pt x="2557" y="19"/>
                    </a:lnTo>
                    <a:lnTo>
                      <a:pt x="2556" y="14"/>
                    </a:lnTo>
                    <a:lnTo>
                      <a:pt x="2554" y="9"/>
                    </a:lnTo>
                    <a:lnTo>
                      <a:pt x="255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</a:endParaRP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55EC42-F4AE-96E6-10D3-FC404D232A62}"/>
                </a:ext>
              </a:extLst>
            </p:cNvPr>
            <p:cNvSpPr/>
            <p:nvPr/>
          </p:nvSpPr>
          <p:spPr>
            <a:xfrm>
              <a:off x="1641107" y="4212464"/>
              <a:ext cx="341971" cy="342468"/>
            </a:xfrm>
            <a:prstGeom prst="ellipse">
              <a:avLst/>
            </a:prstGeom>
            <a:solidFill>
              <a:srgbClr val="4BACC6">
                <a:alpha val="50000"/>
              </a:srgbClr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25D832-896F-CBFC-C40B-D16872F1EC81}"/>
                </a:ext>
              </a:extLst>
            </p:cNvPr>
            <p:cNvSpPr/>
            <p:nvPr/>
          </p:nvSpPr>
          <p:spPr>
            <a:xfrm>
              <a:off x="3657421" y="3824474"/>
              <a:ext cx="341971" cy="342468"/>
            </a:xfrm>
            <a:prstGeom prst="ellipse">
              <a:avLst/>
            </a:prstGeom>
            <a:solidFill>
              <a:srgbClr val="0E7FB7">
                <a:alpha val="50000"/>
              </a:srgbClr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81C20A-EF14-84DC-82D2-ACE5652168AB}"/>
                </a:ext>
              </a:extLst>
            </p:cNvPr>
            <p:cNvSpPr/>
            <p:nvPr/>
          </p:nvSpPr>
          <p:spPr>
            <a:xfrm>
              <a:off x="4728624" y="4454379"/>
              <a:ext cx="341971" cy="342468"/>
            </a:xfrm>
            <a:prstGeom prst="ellipse">
              <a:avLst/>
            </a:prstGeom>
            <a:solidFill>
              <a:srgbClr val="B9D533">
                <a:alpha val="50000"/>
              </a:srgbClr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973DFA-3D50-494A-4C24-C06E411AFBF9}"/>
                </a:ext>
              </a:extLst>
            </p:cNvPr>
            <p:cNvSpPr/>
            <p:nvPr/>
          </p:nvSpPr>
          <p:spPr>
            <a:xfrm>
              <a:off x="5132337" y="5362627"/>
              <a:ext cx="341971" cy="342468"/>
            </a:xfrm>
            <a:prstGeom prst="ellipse">
              <a:avLst/>
            </a:prstGeom>
            <a:solidFill>
              <a:srgbClr val="45C1A4">
                <a:alpha val="50000"/>
              </a:srgbClr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7E2F20-80E9-832A-1F8B-78B75D8FA970}"/>
                </a:ext>
              </a:extLst>
            </p:cNvPr>
            <p:cNvSpPr/>
            <p:nvPr/>
          </p:nvSpPr>
          <p:spPr>
            <a:xfrm>
              <a:off x="6510484" y="2852936"/>
              <a:ext cx="2340000" cy="1080000"/>
            </a:xfrm>
            <a:prstGeom prst="rect">
              <a:avLst/>
            </a:prstGeom>
            <a:solidFill>
              <a:srgbClr val="0E7FB7"/>
            </a:solidFill>
            <a:ln w="1143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51B69C-F858-E9F1-D5EF-DAE85A000356}"/>
                </a:ext>
              </a:extLst>
            </p:cNvPr>
            <p:cNvSpPr/>
            <p:nvPr/>
          </p:nvSpPr>
          <p:spPr>
            <a:xfrm>
              <a:off x="6510484" y="1786940"/>
              <a:ext cx="2340000" cy="1080000"/>
            </a:xfrm>
            <a:prstGeom prst="rect">
              <a:avLst/>
            </a:prstGeom>
            <a:solidFill>
              <a:srgbClr val="4BACC6"/>
            </a:solidFill>
            <a:ln w="1143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9D76AA-8088-E9D1-F76A-1FF9A9C26F65}"/>
                </a:ext>
              </a:extLst>
            </p:cNvPr>
            <p:cNvSpPr/>
            <p:nvPr/>
          </p:nvSpPr>
          <p:spPr>
            <a:xfrm>
              <a:off x="6510484" y="5000339"/>
              <a:ext cx="2340000" cy="1080000"/>
            </a:xfrm>
            <a:prstGeom prst="rect">
              <a:avLst/>
            </a:prstGeom>
            <a:solidFill>
              <a:srgbClr val="45C1A4"/>
            </a:solidFill>
            <a:ln w="1143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22479F-1D46-8360-32E6-5CC634F84E92}"/>
                </a:ext>
              </a:extLst>
            </p:cNvPr>
            <p:cNvSpPr/>
            <p:nvPr/>
          </p:nvSpPr>
          <p:spPr>
            <a:xfrm>
              <a:off x="6510484" y="3926637"/>
              <a:ext cx="2340000" cy="1080000"/>
            </a:xfrm>
            <a:prstGeom prst="rect">
              <a:avLst/>
            </a:prstGeom>
            <a:solidFill>
              <a:srgbClr val="B9D533"/>
            </a:solidFill>
            <a:ln w="1143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48AB48-0092-DA6C-BEAB-7A3ADD3F22DC}"/>
                </a:ext>
              </a:extLst>
            </p:cNvPr>
            <p:cNvSpPr txBox="1"/>
            <p:nvPr/>
          </p:nvSpPr>
          <p:spPr>
            <a:xfrm>
              <a:off x="6645354" y="2003775"/>
              <a:ext cx="47847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A</a:t>
              </a:r>
              <a:endParaRPr lang="ko-KR" altLang="en-US" sz="36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817ED8-357C-5998-E408-44A56BDD198E}"/>
                </a:ext>
              </a:extLst>
            </p:cNvPr>
            <p:cNvSpPr txBox="1"/>
            <p:nvPr/>
          </p:nvSpPr>
          <p:spPr>
            <a:xfrm>
              <a:off x="7207937" y="2043676"/>
              <a:ext cx="1555937" cy="5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United States of America </a:t>
              </a:r>
              <a:endParaRPr lang="ko-KR" altLang="en-US" sz="1200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EE9E2C-3FBB-BAEA-9D4C-193694456328}"/>
                </a:ext>
              </a:extLst>
            </p:cNvPr>
            <p:cNvSpPr txBox="1"/>
            <p:nvPr/>
          </p:nvSpPr>
          <p:spPr>
            <a:xfrm>
              <a:off x="6645354" y="3074908"/>
              <a:ext cx="47847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B</a:t>
              </a:r>
              <a:endParaRPr lang="ko-KR" altLang="en-US" sz="36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B1736A-681C-C761-5B26-E1D5667D96F8}"/>
                </a:ext>
              </a:extLst>
            </p:cNvPr>
            <p:cNvSpPr txBox="1"/>
            <p:nvPr/>
          </p:nvSpPr>
          <p:spPr>
            <a:xfrm>
              <a:off x="7223680" y="3208215"/>
              <a:ext cx="1555937" cy="3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Germany </a:t>
              </a:r>
              <a:endParaRPr lang="ko-KR" altLang="en-US" sz="1200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392B65-6824-5518-848B-8F171CEF1FD0}"/>
                </a:ext>
              </a:extLst>
            </p:cNvPr>
            <p:cNvSpPr txBox="1"/>
            <p:nvPr/>
          </p:nvSpPr>
          <p:spPr>
            <a:xfrm>
              <a:off x="6645354" y="4146041"/>
              <a:ext cx="47847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C</a:t>
              </a:r>
              <a:endParaRPr lang="ko-KR" altLang="en-US" sz="36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37CB1-C8B3-95D7-C47C-E88CAA28A8EC}"/>
                </a:ext>
              </a:extLst>
            </p:cNvPr>
            <p:cNvSpPr txBox="1"/>
            <p:nvPr/>
          </p:nvSpPr>
          <p:spPr>
            <a:xfrm>
              <a:off x="7281480" y="4297738"/>
              <a:ext cx="1672899" cy="3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China</a:t>
              </a:r>
              <a:endParaRPr lang="ko-KR" altLang="en-US" sz="1200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E7F55F-78AA-8E40-7FFC-803725F9DE0C}"/>
                </a:ext>
              </a:extLst>
            </p:cNvPr>
            <p:cNvSpPr txBox="1"/>
            <p:nvPr/>
          </p:nvSpPr>
          <p:spPr>
            <a:xfrm>
              <a:off x="6645354" y="5217174"/>
              <a:ext cx="47847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D</a:t>
              </a:r>
              <a:endParaRPr lang="ko-KR" altLang="en-US" sz="36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9DC80F-6186-7753-E354-347756615DFE}"/>
                </a:ext>
              </a:extLst>
            </p:cNvPr>
            <p:cNvSpPr txBox="1"/>
            <p:nvPr/>
          </p:nvSpPr>
          <p:spPr>
            <a:xfrm>
              <a:off x="7207937" y="5353984"/>
              <a:ext cx="1555937" cy="35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white"/>
                  </a:solidFill>
                  <a:latin typeface="Arial"/>
                  <a:ea typeface="Arial Unicode MS"/>
                  <a:cs typeface="Arial" pitchFamily="34" charset="0"/>
                </a:rPr>
                <a:t>Australia </a:t>
              </a:r>
              <a:endParaRPr lang="ko-KR" altLang="en-US" sz="1200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cxnSp>
          <p:nvCxnSpPr>
            <p:cNvPr id="20" name="Elbow Connector 24">
              <a:extLst>
                <a:ext uri="{FF2B5EF4-FFF2-40B4-BE49-F238E27FC236}">
                  <a16:creationId xmlns:a16="http://schemas.microsoft.com/office/drawing/2014/main" id="{E679FDAA-9432-B879-72DD-856CC937E0AD}"/>
                </a:ext>
              </a:extLst>
            </p:cNvPr>
            <p:cNvCxnSpPr>
              <a:stCxn id="24" idx="4"/>
            </p:cNvCxnSpPr>
            <p:nvPr/>
          </p:nvCxnSpPr>
          <p:spPr>
            <a:xfrm rot="16200000" flipH="1">
              <a:off x="790248" y="3316544"/>
              <a:ext cx="1650941" cy="396316"/>
            </a:xfrm>
            <a:prstGeom prst="bentConnector3">
              <a:avLst>
                <a:gd name="adj1" fmla="val 50000"/>
              </a:avLst>
            </a:prstGeom>
            <a:noFill/>
            <a:ln w="22225" cap="flat" cmpd="sng" algn="ctr">
              <a:solidFill>
                <a:srgbClr val="4BACC6"/>
              </a:solidFill>
              <a:prstDash val="sysDot"/>
              <a:miter lim="800000"/>
              <a:tailEnd type="oval" w="med" len="med"/>
            </a:ln>
            <a:effectLst/>
          </p:spPr>
        </p:cxnSp>
        <p:cxnSp>
          <p:nvCxnSpPr>
            <p:cNvPr id="21" name="Elbow Connector 29">
              <a:extLst>
                <a:ext uri="{FF2B5EF4-FFF2-40B4-BE49-F238E27FC236}">
                  <a16:creationId xmlns:a16="http://schemas.microsoft.com/office/drawing/2014/main" id="{4B7A7312-686B-7872-A4ED-812EF73EAD1F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 rot="16200000" flipH="1">
              <a:off x="2742164" y="2740197"/>
              <a:ext cx="1124340" cy="1022409"/>
            </a:xfrm>
            <a:prstGeom prst="bentConnector3">
              <a:avLst>
                <a:gd name="adj1" fmla="val 50000"/>
              </a:avLst>
            </a:prstGeom>
            <a:noFill/>
            <a:ln w="22225" cap="flat" cmpd="sng" algn="ctr">
              <a:solidFill>
                <a:srgbClr val="0E7FB7"/>
              </a:solidFill>
              <a:prstDash val="sysDot"/>
              <a:miter lim="800000"/>
              <a:tailEnd type="oval" w="med" len="med"/>
            </a:ln>
            <a:effectLst/>
          </p:spPr>
        </p:cxnSp>
        <p:cxnSp>
          <p:nvCxnSpPr>
            <p:cNvPr id="22" name="Elbow Connector 36">
              <a:extLst>
                <a:ext uri="{FF2B5EF4-FFF2-40B4-BE49-F238E27FC236}">
                  <a16:creationId xmlns:a16="http://schemas.microsoft.com/office/drawing/2014/main" id="{A4552A5C-2A93-0F0D-795A-75E2CE29F631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rot="16200000" flipH="1">
              <a:off x="3569147" y="3288785"/>
              <a:ext cx="1934641" cy="735534"/>
            </a:xfrm>
            <a:prstGeom prst="bentConnector3">
              <a:avLst>
                <a:gd name="adj1" fmla="val 31367"/>
              </a:avLst>
            </a:prstGeom>
            <a:noFill/>
            <a:ln w="22225" cap="flat" cmpd="sng" algn="ctr">
              <a:solidFill>
                <a:srgbClr val="B9D533"/>
              </a:solidFill>
              <a:prstDash val="sysDot"/>
              <a:miter lim="800000"/>
              <a:tailEnd type="oval" w="med" len="med"/>
            </a:ln>
            <a:effectLst/>
          </p:spPr>
        </p:cxnSp>
        <p:cxnSp>
          <p:nvCxnSpPr>
            <p:cNvPr id="23" name="Elbow Connector 39">
              <a:extLst>
                <a:ext uri="{FF2B5EF4-FFF2-40B4-BE49-F238E27FC236}">
                  <a16:creationId xmlns:a16="http://schemas.microsoft.com/office/drawing/2014/main" id="{04DBAD8D-DF83-CE00-F8AF-67A2339EF1EE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rot="5400000">
              <a:off x="4014754" y="3970693"/>
              <a:ext cx="2810979" cy="248056"/>
            </a:xfrm>
            <a:prstGeom prst="bentConnector3">
              <a:avLst>
                <a:gd name="adj1" fmla="val 21849"/>
              </a:avLst>
            </a:prstGeom>
            <a:noFill/>
            <a:ln w="22225" cap="flat" cmpd="sng" algn="ctr">
              <a:solidFill>
                <a:srgbClr val="45C1A4"/>
              </a:solidFill>
              <a:prstDash val="sysDot"/>
              <a:miter lim="800000"/>
              <a:tailEnd type="oval" w="med" len="med"/>
            </a:ln>
            <a:effectLst/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D1BF91-7C76-3C43-A8F4-B8D1C9B5FA97}"/>
                </a:ext>
              </a:extLst>
            </p:cNvPr>
            <p:cNvSpPr/>
            <p:nvPr/>
          </p:nvSpPr>
          <p:spPr>
            <a:xfrm>
              <a:off x="985560" y="1823976"/>
              <a:ext cx="864000" cy="865256"/>
            </a:xfrm>
            <a:prstGeom prst="ellipse">
              <a:avLst/>
            </a:prstGeom>
            <a:solidFill>
              <a:srgbClr val="4BACC6"/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A</a:t>
              </a:r>
              <a:endPara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892BDA-79F2-A89C-A4B3-2D4970E16F2C}"/>
                </a:ext>
              </a:extLst>
            </p:cNvPr>
            <p:cNvSpPr/>
            <p:nvPr/>
          </p:nvSpPr>
          <p:spPr>
            <a:xfrm>
              <a:off x="2361130" y="1823976"/>
              <a:ext cx="864000" cy="865256"/>
            </a:xfrm>
            <a:prstGeom prst="ellipse">
              <a:avLst/>
            </a:prstGeom>
            <a:solidFill>
              <a:srgbClr val="0E7FB7"/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B</a:t>
              </a:r>
              <a:endPara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06E06C-AA26-6FF7-7332-27785EC47F43}"/>
                </a:ext>
              </a:extLst>
            </p:cNvPr>
            <p:cNvSpPr/>
            <p:nvPr/>
          </p:nvSpPr>
          <p:spPr>
            <a:xfrm>
              <a:off x="3736700" y="1823976"/>
              <a:ext cx="864000" cy="865256"/>
            </a:xfrm>
            <a:prstGeom prst="ellipse">
              <a:avLst/>
            </a:prstGeom>
            <a:solidFill>
              <a:srgbClr val="B9D533"/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C</a:t>
              </a:r>
              <a:endPara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FE00E1-D274-CF9A-4C2F-C54CA3D20C7F}"/>
                </a:ext>
              </a:extLst>
            </p:cNvPr>
            <p:cNvSpPr/>
            <p:nvPr/>
          </p:nvSpPr>
          <p:spPr>
            <a:xfrm>
              <a:off x="5112271" y="1823976"/>
              <a:ext cx="864000" cy="865256"/>
            </a:xfrm>
            <a:prstGeom prst="ellipse">
              <a:avLst/>
            </a:prstGeom>
            <a:solidFill>
              <a:srgbClr val="45C1A4"/>
            </a:solidFill>
            <a:ln w="889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D</a:t>
              </a:r>
              <a:endPara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575543E-DDDB-5081-1629-EAA43713521A}"/>
              </a:ext>
            </a:extLst>
          </p:cNvPr>
          <p:cNvSpPr txBox="1"/>
          <p:nvPr/>
        </p:nvSpPr>
        <p:spPr>
          <a:xfrm>
            <a:off x="2895716" y="1859588"/>
            <a:ext cx="331135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94286-EA81-09A8-3479-37B4A4C854A3}"/>
              </a:ext>
            </a:extLst>
          </p:cNvPr>
          <p:cNvSpPr txBox="1"/>
          <p:nvPr/>
        </p:nvSpPr>
        <p:spPr>
          <a:xfrm>
            <a:off x="3372767" y="1133424"/>
            <a:ext cx="5485905" cy="860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Main distributors located in 4 countries</a:t>
            </a:r>
          </a:p>
          <a:p>
            <a:r>
              <a:rPr lang="en-KR" sz="1200" dirty="0"/>
              <a:t>Provides fast and safe distribution worldwide </a:t>
            </a:r>
            <a:r>
              <a:rPr lang="en-KR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FA1C96-3BED-D763-247F-7ABE66EBBBB1}"/>
              </a:ext>
            </a:extLst>
          </p:cNvPr>
          <p:cNvSpPr txBox="1"/>
          <p:nvPr/>
        </p:nvSpPr>
        <p:spPr>
          <a:xfrm>
            <a:off x="530635" y="359896"/>
            <a:ext cx="2000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Warehouses</a:t>
            </a:r>
          </a:p>
        </p:txBody>
      </p:sp>
    </p:spTree>
    <p:extLst>
      <p:ext uri="{BB962C8B-B14F-4D97-AF65-F5344CB8AC3E}">
        <p14:creationId xmlns:p14="http://schemas.microsoft.com/office/powerpoint/2010/main" val="354122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6CEC1D8-46B5-E473-51EE-D5DCECDE5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0670" y="2036234"/>
            <a:ext cx="2971235" cy="278553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A466F-B6BA-7ABF-21CE-B2C7F16CF995}"/>
              </a:ext>
            </a:extLst>
          </p:cNvPr>
          <p:cNvSpPr txBox="1"/>
          <p:nvPr/>
        </p:nvSpPr>
        <p:spPr>
          <a:xfrm>
            <a:off x="5536944" y="2714625"/>
            <a:ext cx="494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305630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116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Angsana New</vt:lpstr>
      <vt:lpstr>Arial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얼림</dc:creator>
  <cp:lastModifiedBy>얼림</cp:lastModifiedBy>
  <cp:revision>2</cp:revision>
  <dcterms:created xsi:type="dcterms:W3CDTF">2022-11-25T11:24:56Z</dcterms:created>
  <dcterms:modified xsi:type="dcterms:W3CDTF">2022-11-29T08:08:35Z</dcterms:modified>
</cp:coreProperties>
</file>