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6" autoAdjust="0"/>
    <p:restoredTop sz="95588"/>
  </p:normalViewPr>
  <p:slideViewPr>
    <p:cSldViewPr snapToGrid="0" showGuides="1">
      <p:cViewPr varScale="1">
        <p:scale>
          <a:sx n="105" d="100"/>
          <a:sy n="105" d="100"/>
        </p:scale>
        <p:origin x="728" y="20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handoutMaster" Target="handoutMasters/handoutMaster1.xml" /><Relationship Id="rId12" Type="http://schemas.microsoft.com/office/2018/10/relationships/authors" Target="author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5" Type="http://schemas.openxmlformats.org/officeDocument/2006/relationships/slide" Target="slides/slide1.xml" /><Relationship Id="rId10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43" y="-281527"/>
            <a:ext cx="5257793" cy="2057441"/>
          </a:xfrm>
        </p:spPr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6643" y="1152673"/>
            <a:ext cx="4257693" cy="254224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dirty="0"/>
              <a:t>The goal of the project to provide an assistance to blind people using Turtle Bot 3 and T2 ROS. 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HOW?: </a:t>
            </a:r>
            <a:r>
              <a:rPr lang="en-US" dirty="0">
                <a:cs typeface="Arial" panose="020B0604020202020204" pitchFamily="34" charset="0"/>
              </a:rPr>
              <a:t>The robot will help disabled people to find their desired location using map, smart microphone and speakers to tell blind people like SIRI.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2A985AD-B748-3742-ABD2-AEDA16A0E242}"/>
              </a:ext>
            </a:extLst>
          </p:cNvPr>
          <p:cNvSpPr txBox="1">
            <a:spLocks/>
          </p:cNvSpPr>
          <p:nvPr/>
        </p:nvSpPr>
        <p:spPr>
          <a:xfrm>
            <a:off x="1716743" y="4026499"/>
            <a:ext cx="4257693" cy="2542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will also provide additional information regarding ongoing outside situation even if you don’t ask him to like a partner. This function can be enabled or disabled by user.</a:t>
            </a:r>
          </a:p>
          <a:p>
            <a:r>
              <a:rPr lang="en-US" dirty="0">
                <a:cs typeface="Arial" panose="020B0604020202020204" pitchFamily="34" charset="0"/>
              </a:rPr>
              <a:t>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8</TotalTime>
  <Words>84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主题​​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압두바허브</dc:creator>
  <cp:lastModifiedBy>begijonov ruzbik</cp:lastModifiedBy>
  <cp:revision>2</cp:revision>
  <dcterms:created xsi:type="dcterms:W3CDTF">2022-11-25T14:36:09Z</dcterms:created>
  <dcterms:modified xsi:type="dcterms:W3CDTF">2022-11-25T14:45:56Z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