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57" r:id="rId4"/>
    <p:sldId id="28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60" r:id="rId20"/>
    <p:sldId id="261" r:id="rId21"/>
    <p:sldId id="262" r:id="rId22"/>
    <p:sldId id="276" r:id="rId23"/>
    <p:sldId id="277" r:id="rId24"/>
    <p:sldId id="278" r:id="rId25"/>
    <p:sldId id="279" r:id="rId26"/>
    <p:sldId id="284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3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9835E-4750-433D-A6A9-0FD6579D67D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A59790-A72D-49E3-AABF-69869DB7D107}">
      <dgm:prSet custT="1"/>
      <dgm:spPr/>
      <dgm:t>
        <a:bodyPr/>
        <a:lstStyle/>
        <a:p>
          <a:r>
            <a:rPr lang="en-GB" sz="2000" dirty="0"/>
            <a:t>Introduction</a:t>
          </a:r>
          <a:endParaRPr lang="en-US" sz="2000" dirty="0"/>
        </a:p>
      </dgm:t>
    </dgm:pt>
    <dgm:pt modelId="{58964F20-226C-44C3-AC5B-3517503A9D68}" type="parTrans" cxnId="{BD16C839-B774-49FD-8D8A-6A6BB7444C94}">
      <dgm:prSet/>
      <dgm:spPr/>
      <dgm:t>
        <a:bodyPr/>
        <a:lstStyle/>
        <a:p>
          <a:endParaRPr lang="en-US"/>
        </a:p>
      </dgm:t>
    </dgm:pt>
    <dgm:pt modelId="{7EA8C6D0-2224-4DE9-ADA7-38CB6090C594}" type="sibTrans" cxnId="{BD16C839-B774-49FD-8D8A-6A6BB7444C94}">
      <dgm:prSet/>
      <dgm:spPr/>
      <dgm:t>
        <a:bodyPr/>
        <a:lstStyle/>
        <a:p>
          <a:endParaRPr lang="en-US"/>
        </a:p>
      </dgm:t>
    </dgm:pt>
    <dgm:pt modelId="{A6EFD42A-A700-4D29-BB35-F6572634E163}">
      <dgm:prSet custT="1"/>
      <dgm:spPr/>
      <dgm:t>
        <a:bodyPr/>
        <a:lstStyle/>
        <a:p>
          <a:r>
            <a:rPr lang="en-GB" sz="2000" dirty="0"/>
            <a:t>Project Objective</a:t>
          </a:r>
          <a:endParaRPr lang="en-US" sz="2000" dirty="0"/>
        </a:p>
      </dgm:t>
    </dgm:pt>
    <dgm:pt modelId="{E98EDB5C-3803-4E20-AEAE-E8B137FC47F2}" type="parTrans" cxnId="{F1C239A1-190C-4DEF-84BF-132F8BB3957A}">
      <dgm:prSet/>
      <dgm:spPr/>
      <dgm:t>
        <a:bodyPr/>
        <a:lstStyle/>
        <a:p>
          <a:endParaRPr lang="en-US"/>
        </a:p>
      </dgm:t>
    </dgm:pt>
    <dgm:pt modelId="{FB251C5F-97B6-4880-8F76-9626BC6DA5A9}" type="sibTrans" cxnId="{F1C239A1-190C-4DEF-84BF-132F8BB3957A}">
      <dgm:prSet/>
      <dgm:spPr/>
      <dgm:t>
        <a:bodyPr/>
        <a:lstStyle/>
        <a:p>
          <a:endParaRPr lang="en-US"/>
        </a:p>
      </dgm:t>
    </dgm:pt>
    <dgm:pt modelId="{C9E55C9E-91C4-4D45-9621-5182E5A87AF5}">
      <dgm:prSet custT="1"/>
      <dgm:spPr/>
      <dgm:t>
        <a:bodyPr/>
        <a:lstStyle/>
        <a:p>
          <a:r>
            <a:rPr lang="en-GB" sz="2000" dirty="0"/>
            <a:t>Approach to the project</a:t>
          </a:r>
          <a:endParaRPr lang="en-US" sz="2000" dirty="0"/>
        </a:p>
      </dgm:t>
    </dgm:pt>
    <dgm:pt modelId="{7027B764-8EDA-4145-BF56-81D6D44641FD}" type="parTrans" cxnId="{AB8DA3F1-A14C-4E23-9B59-3745FD744139}">
      <dgm:prSet/>
      <dgm:spPr/>
      <dgm:t>
        <a:bodyPr/>
        <a:lstStyle/>
        <a:p>
          <a:endParaRPr lang="en-US"/>
        </a:p>
      </dgm:t>
    </dgm:pt>
    <dgm:pt modelId="{23035436-F324-4567-A740-D706AD2C6012}" type="sibTrans" cxnId="{AB8DA3F1-A14C-4E23-9B59-3745FD744139}">
      <dgm:prSet/>
      <dgm:spPr/>
      <dgm:t>
        <a:bodyPr/>
        <a:lstStyle/>
        <a:p>
          <a:endParaRPr lang="en-US"/>
        </a:p>
      </dgm:t>
    </dgm:pt>
    <dgm:pt modelId="{1A26A982-713F-4747-AE76-F3FB39AFF071}">
      <dgm:prSet custT="1"/>
      <dgm:spPr/>
      <dgm:t>
        <a:bodyPr/>
        <a:lstStyle/>
        <a:p>
          <a:r>
            <a:rPr lang="en-GB" sz="2000" dirty="0"/>
            <a:t>Procedure</a:t>
          </a:r>
          <a:endParaRPr lang="en-US" sz="2000" dirty="0"/>
        </a:p>
      </dgm:t>
    </dgm:pt>
    <dgm:pt modelId="{C010F7A0-DDD9-4F42-868A-6F0EC4D5644A}" type="parTrans" cxnId="{3D2770F8-8192-411E-866C-B718F09DF061}">
      <dgm:prSet/>
      <dgm:spPr/>
      <dgm:t>
        <a:bodyPr/>
        <a:lstStyle/>
        <a:p>
          <a:endParaRPr lang="en-US"/>
        </a:p>
      </dgm:t>
    </dgm:pt>
    <dgm:pt modelId="{0E0E97CF-5ED6-45CB-9C75-0F6EF3E4F608}" type="sibTrans" cxnId="{3D2770F8-8192-411E-866C-B718F09DF061}">
      <dgm:prSet/>
      <dgm:spPr/>
      <dgm:t>
        <a:bodyPr/>
        <a:lstStyle/>
        <a:p>
          <a:endParaRPr lang="en-US"/>
        </a:p>
      </dgm:t>
    </dgm:pt>
    <dgm:pt modelId="{B0E031E8-FBD1-4A17-9B32-7DC6E04DDF5C}">
      <dgm:prSet custT="1"/>
      <dgm:spPr/>
      <dgm:t>
        <a:bodyPr/>
        <a:lstStyle/>
        <a:p>
          <a:r>
            <a:rPr lang="en-GB" sz="2000" dirty="0"/>
            <a:t>Team meeting and discussion</a:t>
          </a:r>
          <a:endParaRPr lang="en-US" sz="2000" dirty="0"/>
        </a:p>
      </dgm:t>
    </dgm:pt>
    <dgm:pt modelId="{208F8DC3-BAE5-4642-9FF5-69E21A201928}" type="parTrans" cxnId="{7C58190A-1608-4C1C-98CD-8B7195696B17}">
      <dgm:prSet/>
      <dgm:spPr/>
      <dgm:t>
        <a:bodyPr/>
        <a:lstStyle/>
        <a:p>
          <a:endParaRPr lang="en-US"/>
        </a:p>
      </dgm:t>
    </dgm:pt>
    <dgm:pt modelId="{F81DFBF5-A472-4584-8B17-0E3BF5FFEF6A}" type="sibTrans" cxnId="{7C58190A-1608-4C1C-98CD-8B7195696B17}">
      <dgm:prSet/>
      <dgm:spPr/>
      <dgm:t>
        <a:bodyPr/>
        <a:lstStyle/>
        <a:p>
          <a:endParaRPr lang="en-US"/>
        </a:p>
      </dgm:t>
    </dgm:pt>
    <dgm:pt modelId="{C0D96610-243F-4CAF-AA68-2A7F09FECA28}">
      <dgm:prSet custT="1"/>
      <dgm:spPr/>
      <dgm:t>
        <a:bodyPr/>
        <a:lstStyle/>
        <a:p>
          <a:r>
            <a:rPr lang="en-GB" sz="2000" dirty="0"/>
            <a:t>Demo video and implementation</a:t>
          </a:r>
          <a:endParaRPr lang="en-US" sz="2000" dirty="0"/>
        </a:p>
      </dgm:t>
    </dgm:pt>
    <dgm:pt modelId="{84B46A4B-1BDB-4C91-84A1-98A279E2819A}" type="parTrans" cxnId="{9BC74A1B-9A3E-4F62-A153-696CDCB3E9F6}">
      <dgm:prSet/>
      <dgm:spPr/>
      <dgm:t>
        <a:bodyPr/>
        <a:lstStyle/>
        <a:p>
          <a:endParaRPr lang="en-US"/>
        </a:p>
      </dgm:t>
    </dgm:pt>
    <dgm:pt modelId="{A932F43B-BE6A-417A-A4C0-4BD22CE7531B}" type="sibTrans" cxnId="{9BC74A1B-9A3E-4F62-A153-696CDCB3E9F6}">
      <dgm:prSet/>
      <dgm:spPr/>
      <dgm:t>
        <a:bodyPr/>
        <a:lstStyle/>
        <a:p>
          <a:endParaRPr lang="en-US"/>
        </a:p>
      </dgm:t>
    </dgm:pt>
    <dgm:pt modelId="{3E85DA64-F95C-4081-A28A-3564737494AD}">
      <dgm:prSet custT="1"/>
      <dgm:spPr/>
      <dgm:t>
        <a:bodyPr/>
        <a:lstStyle/>
        <a:p>
          <a:r>
            <a:rPr lang="en-US" sz="2000" dirty="0"/>
            <a:t>Team Members &amp; Contribution</a:t>
          </a:r>
        </a:p>
      </dgm:t>
    </dgm:pt>
    <dgm:pt modelId="{FF67CD69-0941-4992-972A-15D1842D8F1D}" type="parTrans" cxnId="{4A6F27B9-312E-4369-B00A-6EA420C2B94C}">
      <dgm:prSet/>
      <dgm:spPr/>
      <dgm:t>
        <a:bodyPr/>
        <a:lstStyle/>
        <a:p>
          <a:endParaRPr lang="en-US"/>
        </a:p>
      </dgm:t>
    </dgm:pt>
    <dgm:pt modelId="{9858A3DC-EED4-43B5-ACD1-098B4A336272}" type="sibTrans" cxnId="{4A6F27B9-312E-4369-B00A-6EA420C2B94C}">
      <dgm:prSet/>
      <dgm:spPr/>
      <dgm:t>
        <a:bodyPr/>
        <a:lstStyle/>
        <a:p>
          <a:endParaRPr lang="en-US"/>
        </a:p>
      </dgm:t>
    </dgm:pt>
    <dgm:pt modelId="{31EE503B-79F6-4250-B30D-70F31B505467}" type="pres">
      <dgm:prSet presAssocID="{E569835E-4750-433D-A6A9-0FD6579D67D0}" presName="vert0" presStyleCnt="0">
        <dgm:presLayoutVars>
          <dgm:dir/>
          <dgm:animOne val="branch"/>
          <dgm:animLvl val="lvl"/>
        </dgm:presLayoutVars>
      </dgm:prSet>
      <dgm:spPr/>
    </dgm:pt>
    <dgm:pt modelId="{80014669-A89C-4E85-8B0E-9E0FD0D2D789}" type="pres">
      <dgm:prSet presAssocID="{3E85DA64-F95C-4081-A28A-3564737494AD}" presName="thickLine" presStyleLbl="alignNode1" presStyleIdx="0" presStyleCnt="7"/>
      <dgm:spPr/>
    </dgm:pt>
    <dgm:pt modelId="{2FFEDC69-9DAD-46B9-A2FA-0D2FF3E890EA}" type="pres">
      <dgm:prSet presAssocID="{3E85DA64-F95C-4081-A28A-3564737494AD}" presName="horz1" presStyleCnt="0"/>
      <dgm:spPr/>
    </dgm:pt>
    <dgm:pt modelId="{872C25B8-E2A3-4FB3-8787-45D1A42F507C}" type="pres">
      <dgm:prSet presAssocID="{3E85DA64-F95C-4081-A28A-3564737494AD}" presName="tx1" presStyleLbl="revTx" presStyleIdx="0" presStyleCnt="7"/>
      <dgm:spPr/>
    </dgm:pt>
    <dgm:pt modelId="{6DFEB851-D338-46F8-9B83-1F44BBAC320B}" type="pres">
      <dgm:prSet presAssocID="{3E85DA64-F95C-4081-A28A-3564737494AD}" presName="vert1" presStyleCnt="0"/>
      <dgm:spPr/>
    </dgm:pt>
    <dgm:pt modelId="{8C6FA8F6-5025-4AB2-AC6D-550E113B2D7E}" type="pres">
      <dgm:prSet presAssocID="{D5A59790-A72D-49E3-AABF-69869DB7D107}" presName="thickLine" presStyleLbl="alignNode1" presStyleIdx="1" presStyleCnt="7"/>
      <dgm:spPr/>
    </dgm:pt>
    <dgm:pt modelId="{C23AF2AC-5714-4478-8E74-B4A612C4C9CC}" type="pres">
      <dgm:prSet presAssocID="{D5A59790-A72D-49E3-AABF-69869DB7D107}" presName="horz1" presStyleCnt="0"/>
      <dgm:spPr/>
    </dgm:pt>
    <dgm:pt modelId="{C205C4D4-03D9-4304-B089-69D478617900}" type="pres">
      <dgm:prSet presAssocID="{D5A59790-A72D-49E3-AABF-69869DB7D107}" presName="tx1" presStyleLbl="revTx" presStyleIdx="1" presStyleCnt="7"/>
      <dgm:spPr/>
    </dgm:pt>
    <dgm:pt modelId="{657EF4D4-F368-4C8C-9A7F-894EB7AE602B}" type="pres">
      <dgm:prSet presAssocID="{D5A59790-A72D-49E3-AABF-69869DB7D107}" presName="vert1" presStyleCnt="0"/>
      <dgm:spPr/>
    </dgm:pt>
    <dgm:pt modelId="{DE74FA9A-EBB8-4F35-B734-D5A9466FE0A8}" type="pres">
      <dgm:prSet presAssocID="{A6EFD42A-A700-4D29-BB35-F6572634E163}" presName="thickLine" presStyleLbl="alignNode1" presStyleIdx="2" presStyleCnt="7"/>
      <dgm:spPr/>
    </dgm:pt>
    <dgm:pt modelId="{365B48AC-4EAF-4F21-9CA7-537D09A506C2}" type="pres">
      <dgm:prSet presAssocID="{A6EFD42A-A700-4D29-BB35-F6572634E163}" presName="horz1" presStyleCnt="0"/>
      <dgm:spPr/>
    </dgm:pt>
    <dgm:pt modelId="{ACAB5328-2F5C-4D0F-8607-7570F9BFDF94}" type="pres">
      <dgm:prSet presAssocID="{A6EFD42A-A700-4D29-BB35-F6572634E163}" presName="tx1" presStyleLbl="revTx" presStyleIdx="2" presStyleCnt="7"/>
      <dgm:spPr/>
    </dgm:pt>
    <dgm:pt modelId="{6E32D91D-04B9-49EB-9908-BB0A78834111}" type="pres">
      <dgm:prSet presAssocID="{A6EFD42A-A700-4D29-BB35-F6572634E163}" presName="vert1" presStyleCnt="0"/>
      <dgm:spPr/>
    </dgm:pt>
    <dgm:pt modelId="{A41838CC-90D3-43B4-9C75-7AE8D534598D}" type="pres">
      <dgm:prSet presAssocID="{C9E55C9E-91C4-4D45-9621-5182E5A87AF5}" presName="thickLine" presStyleLbl="alignNode1" presStyleIdx="3" presStyleCnt="7"/>
      <dgm:spPr/>
    </dgm:pt>
    <dgm:pt modelId="{25F833F9-8429-425A-A554-6B9B77DA8DD4}" type="pres">
      <dgm:prSet presAssocID="{C9E55C9E-91C4-4D45-9621-5182E5A87AF5}" presName="horz1" presStyleCnt="0"/>
      <dgm:spPr/>
    </dgm:pt>
    <dgm:pt modelId="{B048C422-0DA5-4DD7-97FD-CDA2BD416A9A}" type="pres">
      <dgm:prSet presAssocID="{C9E55C9E-91C4-4D45-9621-5182E5A87AF5}" presName="tx1" presStyleLbl="revTx" presStyleIdx="3" presStyleCnt="7"/>
      <dgm:spPr/>
    </dgm:pt>
    <dgm:pt modelId="{9B20755E-A72F-4C2F-AB5B-443E1FBF4244}" type="pres">
      <dgm:prSet presAssocID="{C9E55C9E-91C4-4D45-9621-5182E5A87AF5}" presName="vert1" presStyleCnt="0"/>
      <dgm:spPr/>
    </dgm:pt>
    <dgm:pt modelId="{182E66E3-604D-4147-A29D-67206DC3A825}" type="pres">
      <dgm:prSet presAssocID="{1A26A982-713F-4747-AE76-F3FB39AFF071}" presName="thickLine" presStyleLbl="alignNode1" presStyleIdx="4" presStyleCnt="7"/>
      <dgm:spPr/>
    </dgm:pt>
    <dgm:pt modelId="{C8EAB91A-7613-4FD3-A04C-8ACBBA24F3B6}" type="pres">
      <dgm:prSet presAssocID="{1A26A982-713F-4747-AE76-F3FB39AFF071}" presName="horz1" presStyleCnt="0"/>
      <dgm:spPr/>
    </dgm:pt>
    <dgm:pt modelId="{99747FC8-1884-4FE7-9416-56A809D1E9B8}" type="pres">
      <dgm:prSet presAssocID="{1A26A982-713F-4747-AE76-F3FB39AFF071}" presName="tx1" presStyleLbl="revTx" presStyleIdx="4" presStyleCnt="7"/>
      <dgm:spPr/>
    </dgm:pt>
    <dgm:pt modelId="{078930FC-5901-4560-BB7B-CDE91E01A4BD}" type="pres">
      <dgm:prSet presAssocID="{1A26A982-713F-4747-AE76-F3FB39AFF071}" presName="vert1" presStyleCnt="0"/>
      <dgm:spPr/>
    </dgm:pt>
    <dgm:pt modelId="{A0004B31-4916-487D-B05A-7EE1F8044C81}" type="pres">
      <dgm:prSet presAssocID="{B0E031E8-FBD1-4A17-9B32-7DC6E04DDF5C}" presName="thickLine" presStyleLbl="alignNode1" presStyleIdx="5" presStyleCnt="7"/>
      <dgm:spPr/>
    </dgm:pt>
    <dgm:pt modelId="{43D0FA69-B0CC-4EF0-B204-3E937DF50B5E}" type="pres">
      <dgm:prSet presAssocID="{B0E031E8-FBD1-4A17-9B32-7DC6E04DDF5C}" presName="horz1" presStyleCnt="0"/>
      <dgm:spPr/>
    </dgm:pt>
    <dgm:pt modelId="{D9A050BD-AA4A-460A-AE9B-B5708BD550CF}" type="pres">
      <dgm:prSet presAssocID="{B0E031E8-FBD1-4A17-9B32-7DC6E04DDF5C}" presName="tx1" presStyleLbl="revTx" presStyleIdx="5" presStyleCnt="7"/>
      <dgm:spPr/>
    </dgm:pt>
    <dgm:pt modelId="{6B8FB2E8-AFBC-4BDD-AECB-A1E72E42722D}" type="pres">
      <dgm:prSet presAssocID="{B0E031E8-FBD1-4A17-9B32-7DC6E04DDF5C}" presName="vert1" presStyleCnt="0"/>
      <dgm:spPr/>
    </dgm:pt>
    <dgm:pt modelId="{F93BDD69-6DB5-40AF-8199-400FBEC82B8D}" type="pres">
      <dgm:prSet presAssocID="{C0D96610-243F-4CAF-AA68-2A7F09FECA28}" presName="thickLine" presStyleLbl="alignNode1" presStyleIdx="6" presStyleCnt="7"/>
      <dgm:spPr/>
    </dgm:pt>
    <dgm:pt modelId="{856B089A-F61C-4636-B81E-0095D617A525}" type="pres">
      <dgm:prSet presAssocID="{C0D96610-243F-4CAF-AA68-2A7F09FECA28}" presName="horz1" presStyleCnt="0"/>
      <dgm:spPr/>
    </dgm:pt>
    <dgm:pt modelId="{6191A135-0285-463A-BD2F-CC1281D90D15}" type="pres">
      <dgm:prSet presAssocID="{C0D96610-243F-4CAF-AA68-2A7F09FECA28}" presName="tx1" presStyleLbl="revTx" presStyleIdx="6" presStyleCnt="7"/>
      <dgm:spPr/>
    </dgm:pt>
    <dgm:pt modelId="{9A1A43AE-A028-4188-BFE5-59A534E1FCE2}" type="pres">
      <dgm:prSet presAssocID="{C0D96610-243F-4CAF-AA68-2A7F09FECA28}" presName="vert1" presStyleCnt="0"/>
      <dgm:spPr/>
    </dgm:pt>
  </dgm:ptLst>
  <dgm:cxnLst>
    <dgm:cxn modelId="{7C58190A-1608-4C1C-98CD-8B7195696B17}" srcId="{E569835E-4750-433D-A6A9-0FD6579D67D0}" destId="{B0E031E8-FBD1-4A17-9B32-7DC6E04DDF5C}" srcOrd="5" destOrd="0" parTransId="{208F8DC3-BAE5-4642-9FF5-69E21A201928}" sibTransId="{F81DFBF5-A472-4584-8B17-0E3BF5FFEF6A}"/>
    <dgm:cxn modelId="{17116B0D-4121-4EC0-B1A7-84328541AFD3}" type="presOf" srcId="{D5A59790-A72D-49E3-AABF-69869DB7D107}" destId="{C205C4D4-03D9-4304-B089-69D478617900}" srcOrd="0" destOrd="0" presId="urn:microsoft.com/office/officeart/2008/layout/LinedList"/>
    <dgm:cxn modelId="{9BC74A1B-9A3E-4F62-A153-696CDCB3E9F6}" srcId="{E569835E-4750-433D-A6A9-0FD6579D67D0}" destId="{C0D96610-243F-4CAF-AA68-2A7F09FECA28}" srcOrd="6" destOrd="0" parTransId="{84B46A4B-1BDB-4C91-84A1-98A279E2819A}" sibTransId="{A932F43B-BE6A-417A-A4C0-4BD22CE7531B}"/>
    <dgm:cxn modelId="{0EBEC61F-EC60-407A-B600-DBC92B58DE59}" type="presOf" srcId="{3E85DA64-F95C-4081-A28A-3564737494AD}" destId="{872C25B8-E2A3-4FB3-8787-45D1A42F507C}" srcOrd="0" destOrd="0" presId="urn:microsoft.com/office/officeart/2008/layout/LinedList"/>
    <dgm:cxn modelId="{BA6B9335-4627-408B-BDD8-847C1357BAEA}" type="presOf" srcId="{1A26A982-713F-4747-AE76-F3FB39AFF071}" destId="{99747FC8-1884-4FE7-9416-56A809D1E9B8}" srcOrd="0" destOrd="0" presId="urn:microsoft.com/office/officeart/2008/layout/LinedList"/>
    <dgm:cxn modelId="{BD16C839-B774-49FD-8D8A-6A6BB7444C94}" srcId="{E569835E-4750-433D-A6A9-0FD6579D67D0}" destId="{D5A59790-A72D-49E3-AABF-69869DB7D107}" srcOrd="1" destOrd="0" parTransId="{58964F20-226C-44C3-AC5B-3517503A9D68}" sibTransId="{7EA8C6D0-2224-4DE9-ADA7-38CB6090C594}"/>
    <dgm:cxn modelId="{E8DE2863-14C2-44B8-A03F-FCDE0F3DA565}" type="presOf" srcId="{E569835E-4750-433D-A6A9-0FD6579D67D0}" destId="{31EE503B-79F6-4250-B30D-70F31B505467}" srcOrd="0" destOrd="0" presId="urn:microsoft.com/office/officeart/2008/layout/LinedList"/>
    <dgm:cxn modelId="{5DF39197-D0D2-4F74-944A-8256C1A8CDFE}" type="presOf" srcId="{A6EFD42A-A700-4D29-BB35-F6572634E163}" destId="{ACAB5328-2F5C-4D0F-8607-7570F9BFDF94}" srcOrd="0" destOrd="0" presId="urn:microsoft.com/office/officeart/2008/layout/LinedList"/>
    <dgm:cxn modelId="{09A40199-309F-465F-A67B-2934D64E6A69}" type="presOf" srcId="{C9E55C9E-91C4-4D45-9621-5182E5A87AF5}" destId="{B048C422-0DA5-4DD7-97FD-CDA2BD416A9A}" srcOrd="0" destOrd="0" presId="urn:microsoft.com/office/officeart/2008/layout/LinedList"/>
    <dgm:cxn modelId="{F1C239A1-190C-4DEF-84BF-132F8BB3957A}" srcId="{E569835E-4750-433D-A6A9-0FD6579D67D0}" destId="{A6EFD42A-A700-4D29-BB35-F6572634E163}" srcOrd="2" destOrd="0" parTransId="{E98EDB5C-3803-4E20-AEAE-E8B137FC47F2}" sibTransId="{FB251C5F-97B6-4880-8F76-9626BC6DA5A9}"/>
    <dgm:cxn modelId="{4A6F27B9-312E-4369-B00A-6EA420C2B94C}" srcId="{E569835E-4750-433D-A6A9-0FD6579D67D0}" destId="{3E85DA64-F95C-4081-A28A-3564737494AD}" srcOrd="0" destOrd="0" parTransId="{FF67CD69-0941-4992-972A-15D1842D8F1D}" sibTransId="{9858A3DC-EED4-43B5-ACD1-098B4A336272}"/>
    <dgm:cxn modelId="{E40D62C1-002A-4043-949B-B7B911342E16}" type="presOf" srcId="{C0D96610-243F-4CAF-AA68-2A7F09FECA28}" destId="{6191A135-0285-463A-BD2F-CC1281D90D15}" srcOrd="0" destOrd="0" presId="urn:microsoft.com/office/officeart/2008/layout/LinedList"/>
    <dgm:cxn modelId="{EF6279C7-B76A-4A68-B154-9473A7786020}" type="presOf" srcId="{B0E031E8-FBD1-4A17-9B32-7DC6E04DDF5C}" destId="{D9A050BD-AA4A-460A-AE9B-B5708BD550CF}" srcOrd="0" destOrd="0" presId="urn:microsoft.com/office/officeart/2008/layout/LinedList"/>
    <dgm:cxn modelId="{AB8DA3F1-A14C-4E23-9B59-3745FD744139}" srcId="{E569835E-4750-433D-A6A9-0FD6579D67D0}" destId="{C9E55C9E-91C4-4D45-9621-5182E5A87AF5}" srcOrd="3" destOrd="0" parTransId="{7027B764-8EDA-4145-BF56-81D6D44641FD}" sibTransId="{23035436-F324-4567-A740-D706AD2C6012}"/>
    <dgm:cxn modelId="{3D2770F8-8192-411E-866C-B718F09DF061}" srcId="{E569835E-4750-433D-A6A9-0FD6579D67D0}" destId="{1A26A982-713F-4747-AE76-F3FB39AFF071}" srcOrd="4" destOrd="0" parTransId="{C010F7A0-DDD9-4F42-868A-6F0EC4D5644A}" sibTransId="{0E0E97CF-5ED6-45CB-9C75-0F6EF3E4F608}"/>
    <dgm:cxn modelId="{380D7351-745D-4EBA-8365-694A525B9ED4}" type="presParOf" srcId="{31EE503B-79F6-4250-B30D-70F31B505467}" destId="{80014669-A89C-4E85-8B0E-9E0FD0D2D789}" srcOrd="0" destOrd="0" presId="urn:microsoft.com/office/officeart/2008/layout/LinedList"/>
    <dgm:cxn modelId="{CD45158E-5C6E-46AD-A943-16F4767CEFAF}" type="presParOf" srcId="{31EE503B-79F6-4250-B30D-70F31B505467}" destId="{2FFEDC69-9DAD-46B9-A2FA-0D2FF3E890EA}" srcOrd="1" destOrd="0" presId="urn:microsoft.com/office/officeart/2008/layout/LinedList"/>
    <dgm:cxn modelId="{2FBCCD5F-0772-41BD-AD8F-A9C75A7A987E}" type="presParOf" srcId="{2FFEDC69-9DAD-46B9-A2FA-0D2FF3E890EA}" destId="{872C25B8-E2A3-4FB3-8787-45D1A42F507C}" srcOrd="0" destOrd="0" presId="urn:microsoft.com/office/officeart/2008/layout/LinedList"/>
    <dgm:cxn modelId="{8C3B71C3-8C62-47D4-B9EE-E60CAC7DFD2E}" type="presParOf" srcId="{2FFEDC69-9DAD-46B9-A2FA-0D2FF3E890EA}" destId="{6DFEB851-D338-46F8-9B83-1F44BBAC320B}" srcOrd="1" destOrd="0" presId="urn:microsoft.com/office/officeart/2008/layout/LinedList"/>
    <dgm:cxn modelId="{6C12D627-9118-4829-B8D0-73923BCD8A45}" type="presParOf" srcId="{31EE503B-79F6-4250-B30D-70F31B505467}" destId="{8C6FA8F6-5025-4AB2-AC6D-550E113B2D7E}" srcOrd="2" destOrd="0" presId="urn:microsoft.com/office/officeart/2008/layout/LinedList"/>
    <dgm:cxn modelId="{4E4ADA7D-B5AC-45DC-B5A0-8BE9ED8CD24F}" type="presParOf" srcId="{31EE503B-79F6-4250-B30D-70F31B505467}" destId="{C23AF2AC-5714-4478-8E74-B4A612C4C9CC}" srcOrd="3" destOrd="0" presId="urn:microsoft.com/office/officeart/2008/layout/LinedList"/>
    <dgm:cxn modelId="{E097DB0E-09FB-4076-A5A0-5E713588B301}" type="presParOf" srcId="{C23AF2AC-5714-4478-8E74-B4A612C4C9CC}" destId="{C205C4D4-03D9-4304-B089-69D478617900}" srcOrd="0" destOrd="0" presId="urn:microsoft.com/office/officeart/2008/layout/LinedList"/>
    <dgm:cxn modelId="{54D986F8-7A52-41EE-9B25-044B73F1B9D3}" type="presParOf" srcId="{C23AF2AC-5714-4478-8E74-B4A612C4C9CC}" destId="{657EF4D4-F368-4C8C-9A7F-894EB7AE602B}" srcOrd="1" destOrd="0" presId="urn:microsoft.com/office/officeart/2008/layout/LinedList"/>
    <dgm:cxn modelId="{8DD84A84-EF7C-4B86-B9E7-7EE63EB7A3B4}" type="presParOf" srcId="{31EE503B-79F6-4250-B30D-70F31B505467}" destId="{DE74FA9A-EBB8-4F35-B734-D5A9466FE0A8}" srcOrd="4" destOrd="0" presId="urn:microsoft.com/office/officeart/2008/layout/LinedList"/>
    <dgm:cxn modelId="{353FC802-E4E0-412A-9E96-B146B19BF7C9}" type="presParOf" srcId="{31EE503B-79F6-4250-B30D-70F31B505467}" destId="{365B48AC-4EAF-4F21-9CA7-537D09A506C2}" srcOrd="5" destOrd="0" presId="urn:microsoft.com/office/officeart/2008/layout/LinedList"/>
    <dgm:cxn modelId="{20126020-D51A-4E2E-B3AE-F8B35BDABE07}" type="presParOf" srcId="{365B48AC-4EAF-4F21-9CA7-537D09A506C2}" destId="{ACAB5328-2F5C-4D0F-8607-7570F9BFDF94}" srcOrd="0" destOrd="0" presId="urn:microsoft.com/office/officeart/2008/layout/LinedList"/>
    <dgm:cxn modelId="{50B3EBB0-5FFA-4565-9DB7-5D705E3C2B09}" type="presParOf" srcId="{365B48AC-4EAF-4F21-9CA7-537D09A506C2}" destId="{6E32D91D-04B9-49EB-9908-BB0A78834111}" srcOrd="1" destOrd="0" presId="urn:microsoft.com/office/officeart/2008/layout/LinedList"/>
    <dgm:cxn modelId="{913384F8-BF4C-4DDA-8E3D-064D48D10682}" type="presParOf" srcId="{31EE503B-79F6-4250-B30D-70F31B505467}" destId="{A41838CC-90D3-43B4-9C75-7AE8D534598D}" srcOrd="6" destOrd="0" presId="urn:microsoft.com/office/officeart/2008/layout/LinedList"/>
    <dgm:cxn modelId="{0DB8E896-A89B-420A-AC31-A069F1806F65}" type="presParOf" srcId="{31EE503B-79F6-4250-B30D-70F31B505467}" destId="{25F833F9-8429-425A-A554-6B9B77DA8DD4}" srcOrd="7" destOrd="0" presId="urn:microsoft.com/office/officeart/2008/layout/LinedList"/>
    <dgm:cxn modelId="{93CAD60B-CB72-4654-9952-981895572309}" type="presParOf" srcId="{25F833F9-8429-425A-A554-6B9B77DA8DD4}" destId="{B048C422-0DA5-4DD7-97FD-CDA2BD416A9A}" srcOrd="0" destOrd="0" presId="urn:microsoft.com/office/officeart/2008/layout/LinedList"/>
    <dgm:cxn modelId="{6FA3AF66-B9BF-4D11-A41E-789A21AD75FA}" type="presParOf" srcId="{25F833F9-8429-425A-A554-6B9B77DA8DD4}" destId="{9B20755E-A72F-4C2F-AB5B-443E1FBF4244}" srcOrd="1" destOrd="0" presId="urn:microsoft.com/office/officeart/2008/layout/LinedList"/>
    <dgm:cxn modelId="{EF89A9EF-A8B6-49C7-B2CF-D22F5201518F}" type="presParOf" srcId="{31EE503B-79F6-4250-B30D-70F31B505467}" destId="{182E66E3-604D-4147-A29D-67206DC3A825}" srcOrd="8" destOrd="0" presId="urn:microsoft.com/office/officeart/2008/layout/LinedList"/>
    <dgm:cxn modelId="{08D13F05-EEAD-4294-AD0F-C0A9AE3447BD}" type="presParOf" srcId="{31EE503B-79F6-4250-B30D-70F31B505467}" destId="{C8EAB91A-7613-4FD3-A04C-8ACBBA24F3B6}" srcOrd="9" destOrd="0" presId="urn:microsoft.com/office/officeart/2008/layout/LinedList"/>
    <dgm:cxn modelId="{8939BAD6-19A6-43F7-8AEF-4CD247598DB1}" type="presParOf" srcId="{C8EAB91A-7613-4FD3-A04C-8ACBBA24F3B6}" destId="{99747FC8-1884-4FE7-9416-56A809D1E9B8}" srcOrd="0" destOrd="0" presId="urn:microsoft.com/office/officeart/2008/layout/LinedList"/>
    <dgm:cxn modelId="{0D3F0CA8-D0B5-49BD-BDFD-05F2CAFFADD6}" type="presParOf" srcId="{C8EAB91A-7613-4FD3-A04C-8ACBBA24F3B6}" destId="{078930FC-5901-4560-BB7B-CDE91E01A4BD}" srcOrd="1" destOrd="0" presId="urn:microsoft.com/office/officeart/2008/layout/LinedList"/>
    <dgm:cxn modelId="{6C0348FE-056C-47D7-9A80-13DBF0C60DD6}" type="presParOf" srcId="{31EE503B-79F6-4250-B30D-70F31B505467}" destId="{A0004B31-4916-487D-B05A-7EE1F8044C81}" srcOrd="10" destOrd="0" presId="urn:microsoft.com/office/officeart/2008/layout/LinedList"/>
    <dgm:cxn modelId="{96A9988D-6B56-44AD-8E6C-6A1E8F617CF0}" type="presParOf" srcId="{31EE503B-79F6-4250-B30D-70F31B505467}" destId="{43D0FA69-B0CC-4EF0-B204-3E937DF50B5E}" srcOrd="11" destOrd="0" presId="urn:microsoft.com/office/officeart/2008/layout/LinedList"/>
    <dgm:cxn modelId="{60E1DDAC-D848-44DE-9BBF-E91102ADDC3C}" type="presParOf" srcId="{43D0FA69-B0CC-4EF0-B204-3E937DF50B5E}" destId="{D9A050BD-AA4A-460A-AE9B-B5708BD550CF}" srcOrd="0" destOrd="0" presId="urn:microsoft.com/office/officeart/2008/layout/LinedList"/>
    <dgm:cxn modelId="{14AF6CA5-0523-48DB-AF21-6C79FECD577F}" type="presParOf" srcId="{43D0FA69-B0CC-4EF0-B204-3E937DF50B5E}" destId="{6B8FB2E8-AFBC-4BDD-AECB-A1E72E42722D}" srcOrd="1" destOrd="0" presId="urn:microsoft.com/office/officeart/2008/layout/LinedList"/>
    <dgm:cxn modelId="{21BC5D51-A0CC-4E57-8ADB-B829D8460A8E}" type="presParOf" srcId="{31EE503B-79F6-4250-B30D-70F31B505467}" destId="{F93BDD69-6DB5-40AF-8199-400FBEC82B8D}" srcOrd="12" destOrd="0" presId="urn:microsoft.com/office/officeart/2008/layout/LinedList"/>
    <dgm:cxn modelId="{CECF5CC8-3D31-483E-8206-67DE7C08307E}" type="presParOf" srcId="{31EE503B-79F6-4250-B30D-70F31B505467}" destId="{856B089A-F61C-4636-B81E-0095D617A525}" srcOrd="13" destOrd="0" presId="urn:microsoft.com/office/officeart/2008/layout/LinedList"/>
    <dgm:cxn modelId="{860C5F64-544C-43E7-9DBC-610D2787F222}" type="presParOf" srcId="{856B089A-F61C-4636-B81E-0095D617A525}" destId="{6191A135-0285-463A-BD2F-CC1281D90D15}" srcOrd="0" destOrd="0" presId="urn:microsoft.com/office/officeart/2008/layout/LinedList"/>
    <dgm:cxn modelId="{24B9A2FE-32F5-422E-AED1-DDCAAE09D8D1}" type="presParOf" srcId="{856B089A-F61C-4636-B81E-0095D617A525}" destId="{9A1A43AE-A028-4188-BFE5-59A534E1FC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E953D2-069F-4C4D-B559-6BB6B21CCF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4A0228-9CD0-483C-9F2A-2CCAAB65534A}">
      <dgm:prSet custT="1"/>
      <dgm:spPr/>
      <dgm:t>
        <a:bodyPr/>
        <a:lstStyle/>
        <a:p>
          <a:r>
            <a:rPr lang="en-US" sz="2000" dirty="0"/>
            <a:t>Sudip Dhungana – 12194823</a:t>
          </a:r>
        </a:p>
      </dgm:t>
    </dgm:pt>
    <dgm:pt modelId="{7DB9B4E0-3364-4A96-95F9-14999DC2C1F1}" type="parTrans" cxnId="{214797F9-F1CD-4523-8642-365E57F10DD3}">
      <dgm:prSet/>
      <dgm:spPr/>
      <dgm:t>
        <a:bodyPr/>
        <a:lstStyle/>
        <a:p>
          <a:endParaRPr lang="en-US"/>
        </a:p>
      </dgm:t>
    </dgm:pt>
    <dgm:pt modelId="{A623EEE7-7A35-43DC-91EC-EBE7728EC0EA}" type="sibTrans" cxnId="{214797F9-F1CD-4523-8642-365E57F10DD3}">
      <dgm:prSet/>
      <dgm:spPr/>
      <dgm:t>
        <a:bodyPr/>
        <a:lstStyle/>
        <a:p>
          <a:endParaRPr lang="en-US"/>
        </a:p>
      </dgm:t>
    </dgm:pt>
    <dgm:pt modelId="{147A3E5C-FDD0-4637-9DE9-1E8E26A07D48}">
      <dgm:prSet custT="1"/>
      <dgm:spPr/>
      <dgm:t>
        <a:bodyPr/>
        <a:lstStyle/>
        <a:p>
          <a:r>
            <a:rPr lang="en-US" sz="2000"/>
            <a:t>Sanjib Tamang – 12194939</a:t>
          </a:r>
        </a:p>
      </dgm:t>
    </dgm:pt>
    <dgm:pt modelId="{021F4E14-2823-45E9-84D0-660205348D7F}" type="parTrans" cxnId="{907BB135-D094-44E0-93EE-2BB490654526}">
      <dgm:prSet/>
      <dgm:spPr/>
      <dgm:t>
        <a:bodyPr/>
        <a:lstStyle/>
        <a:p>
          <a:endParaRPr lang="en-US"/>
        </a:p>
      </dgm:t>
    </dgm:pt>
    <dgm:pt modelId="{7D0C6017-DB1E-4CB9-9213-63A0FD47DB05}" type="sibTrans" cxnId="{907BB135-D094-44E0-93EE-2BB490654526}">
      <dgm:prSet/>
      <dgm:spPr/>
      <dgm:t>
        <a:bodyPr/>
        <a:lstStyle/>
        <a:p>
          <a:endParaRPr lang="en-US"/>
        </a:p>
      </dgm:t>
    </dgm:pt>
    <dgm:pt modelId="{3351FBAB-1437-417F-A0F1-4DB147930C84}">
      <dgm:prSet custT="1"/>
      <dgm:spPr/>
      <dgm:t>
        <a:bodyPr/>
        <a:lstStyle/>
        <a:p>
          <a:r>
            <a:rPr lang="en-US" sz="2000" dirty="0"/>
            <a:t>Ritik Deuja – 12194824</a:t>
          </a:r>
        </a:p>
      </dgm:t>
    </dgm:pt>
    <dgm:pt modelId="{7680CBA2-F408-41CD-A971-93C37188484B}" type="parTrans" cxnId="{14A06763-E8F7-4DEC-A1EA-45F9AFDC9024}">
      <dgm:prSet/>
      <dgm:spPr/>
      <dgm:t>
        <a:bodyPr/>
        <a:lstStyle/>
        <a:p>
          <a:endParaRPr lang="en-US"/>
        </a:p>
      </dgm:t>
    </dgm:pt>
    <dgm:pt modelId="{1432F4CE-9293-4462-8D5E-E45F1ED6D2F4}" type="sibTrans" cxnId="{14A06763-E8F7-4DEC-A1EA-45F9AFDC9024}">
      <dgm:prSet/>
      <dgm:spPr/>
      <dgm:t>
        <a:bodyPr/>
        <a:lstStyle/>
        <a:p>
          <a:endParaRPr lang="en-US"/>
        </a:p>
      </dgm:t>
    </dgm:pt>
    <dgm:pt modelId="{D0E84E13-5D97-47D3-92F3-C2FFFF498F0C}">
      <dgm:prSet custT="1"/>
      <dgm:spPr/>
      <dgm:t>
        <a:bodyPr/>
        <a:lstStyle/>
        <a:p>
          <a:r>
            <a:rPr lang="en-US" sz="2000" dirty="0"/>
            <a:t>Keshav Adhakari - 12194874</a:t>
          </a:r>
        </a:p>
      </dgm:t>
    </dgm:pt>
    <dgm:pt modelId="{FCBA623A-7051-4581-BA42-1246433C919B}" type="parTrans" cxnId="{37C27517-32FB-4EA8-B741-39D327FD39F5}">
      <dgm:prSet/>
      <dgm:spPr/>
      <dgm:t>
        <a:bodyPr/>
        <a:lstStyle/>
        <a:p>
          <a:endParaRPr lang="en-US"/>
        </a:p>
      </dgm:t>
    </dgm:pt>
    <dgm:pt modelId="{8CCEEB95-65BD-4E96-A732-8F8A77809ED2}" type="sibTrans" cxnId="{37C27517-32FB-4EA8-B741-39D327FD39F5}">
      <dgm:prSet/>
      <dgm:spPr/>
      <dgm:t>
        <a:bodyPr/>
        <a:lstStyle/>
        <a:p>
          <a:endParaRPr lang="en-US"/>
        </a:p>
      </dgm:t>
    </dgm:pt>
    <dgm:pt modelId="{7BCB16AA-EB3E-4C57-BD2E-77DCA16D3A4E}">
      <dgm:prSet custT="1"/>
      <dgm:spPr/>
      <dgm:t>
        <a:bodyPr/>
        <a:lstStyle/>
        <a:p>
          <a:r>
            <a:rPr lang="en-US" sz="2000" dirty="0"/>
            <a:t>Pradip Thapa- 12194940</a:t>
          </a:r>
        </a:p>
      </dgm:t>
    </dgm:pt>
    <dgm:pt modelId="{EF15C73F-73D3-458B-AAC7-6DF4318FF2AC}" type="parTrans" cxnId="{17ABAAC3-62C0-4D1B-99ED-AF947492803B}">
      <dgm:prSet/>
      <dgm:spPr/>
      <dgm:t>
        <a:bodyPr/>
        <a:lstStyle/>
        <a:p>
          <a:endParaRPr lang="en-US"/>
        </a:p>
      </dgm:t>
    </dgm:pt>
    <dgm:pt modelId="{6598AF20-EE1F-4DBE-A6CA-B032C0D730DE}" type="sibTrans" cxnId="{17ABAAC3-62C0-4D1B-99ED-AF947492803B}">
      <dgm:prSet/>
      <dgm:spPr/>
      <dgm:t>
        <a:bodyPr/>
        <a:lstStyle/>
        <a:p>
          <a:endParaRPr lang="en-US"/>
        </a:p>
      </dgm:t>
    </dgm:pt>
    <dgm:pt modelId="{43C85E85-B644-4E61-925A-2311A6FF13AB}">
      <dgm:prSet custT="1"/>
      <dgm:spPr/>
      <dgm:t>
        <a:bodyPr/>
        <a:lstStyle/>
        <a:p>
          <a:r>
            <a:rPr lang="en-US" sz="2000" dirty="0"/>
            <a:t>Bijay pariyar- 12194945</a:t>
          </a:r>
        </a:p>
      </dgm:t>
    </dgm:pt>
    <dgm:pt modelId="{E21B0D3F-A3AD-46ED-A6B2-79EDACEB5DDC}" type="parTrans" cxnId="{BB401204-2855-4D51-ADC8-AC64085074BC}">
      <dgm:prSet/>
      <dgm:spPr/>
      <dgm:t>
        <a:bodyPr/>
        <a:lstStyle/>
        <a:p>
          <a:endParaRPr lang="en-US"/>
        </a:p>
      </dgm:t>
    </dgm:pt>
    <dgm:pt modelId="{94E28583-6C6B-4739-B35B-F8C2A5844ABA}" type="sibTrans" cxnId="{BB401204-2855-4D51-ADC8-AC64085074BC}">
      <dgm:prSet/>
      <dgm:spPr/>
      <dgm:t>
        <a:bodyPr/>
        <a:lstStyle/>
        <a:p>
          <a:endParaRPr lang="en-US"/>
        </a:p>
      </dgm:t>
    </dgm:pt>
    <dgm:pt modelId="{0F0B14A3-AAFC-4B42-8CCF-280290249025}">
      <dgm:prSet custT="1"/>
      <dgm:spPr/>
      <dgm:t>
        <a:bodyPr/>
        <a:lstStyle/>
        <a:p>
          <a:r>
            <a:rPr lang="en-US" sz="2000" dirty="0"/>
            <a:t>Yusupov Elbek - 12194909</a:t>
          </a:r>
        </a:p>
      </dgm:t>
    </dgm:pt>
    <dgm:pt modelId="{BECC58B7-B68D-42C2-A6F5-3176EA44E9F5}" type="parTrans" cxnId="{A7B5C3BE-BE4E-46EA-B6DA-8AAF479F9C66}">
      <dgm:prSet/>
      <dgm:spPr/>
      <dgm:t>
        <a:bodyPr/>
        <a:lstStyle/>
        <a:p>
          <a:endParaRPr lang="en-US"/>
        </a:p>
      </dgm:t>
    </dgm:pt>
    <dgm:pt modelId="{766EFE8D-4F64-4538-85AD-6C9BACC07E64}" type="sibTrans" cxnId="{A7B5C3BE-BE4E-46EA-B6DA-8AAF479F9C66}">
      <dgm:prSet/>
      <dgm:spPr/>
      <dgm:t>
        <a:bodyPr/>
        <a:lstStyle/>
        <a:p>
          <a:endParaRPr lang="en-US"/>
        </a:p>
      </dgm:t>
    </dgm:pt>
    <dgm:pt modelId="{121C1D2D-B88D-484A-8DAD-DE156F92F924}" type="pres">
      <dgm:prSet presAssocID="{3EE953D2-069F-4C4D-B559-6BB6B21CCF3B}" presName="vert0" presStyleCnt="0">
        <dgm:presLayoutVars>
          <dgm:dir/>
          <dgm:animOne val="branch"/>
          <dgm:animLvl val="lvl"/>
        </dgm:presLayoutVars>
      </dgm:prSet>
      <dgm:spPr/>
    </dgm:pt>
    <dgm:pt modelId="{EACDA036-6220-4F69-83EA-20DAB80B9722}" type="pres">
      <dgm:prSet presAssocID="{524A0228-9CD0-483C-9F2A-2CCAAB65534A}" presName="thickLine" presStyleLbl="alignNode1" presStyleIdx="0" presStyleCnt="7"/>
      <dgm:spPr/>
    </dgm:pt>
    <dgm:pt modelId="{D633A6DB-D3EC-4CF1-BF44-1DA8392F90E9}" type="pres">
      <dgm:prSet presAssocID="{524A0228-9CD0-483C-9F2A-2CCAAB65534A}" presName="horz1" presStyleCnt="0"/>
      <dgm:spPr/>
    </dgm:pt>
    <dgm:pt modelId="{7E0DB138-F3A3-45C7-8DD9-B86070D17683}" type="pres">
      <dgm:prSet presAssocID="{524A0228-9CD0-483C-9F2A-2CCAAB65534A}" presName="tx1" presStyleLbl="revTx" presStyleIdx="0" presStyleCnt="7"/>
      <dgm:spPr/>
    </dgm:pt>
    <dgm:pt modelId="{EE93A079-AF2D-46B8-B4F7-5F913B589881}" type="pres">
      <dgm:prSet presAssocID="{524A0228-9CD0-483C-9F2A-2CCAAB65534A}" presName="vert1" presStyleCnt="0"/>
      <dgm:spPr/>
    </dgm:pt>
    <dgm:pt modelId="{6ACB8B06-B940-4D87-A309-1035B438DA9F}" type="pres">
      <dgm:prSet presAssocID="{147A3E5C-FDD0-4637-9DE9-1E8E26A07D48}" presName="thickLine" presStyleLbl="alignNode1" presStyleIdx="1" presStyleCnt="7"/>
      <dgm:spPr/>
    </dgm:pt>
    <dgm:pt modelId="{EA1566AC-08C1-43B9-AF25-5F9A3FD6AFAA}" type="pres">
      <dgm:prSet presAssocID="{147A3E5C-FDD0-4637-9DE9-1E8E26A07D48}" presName="horz1" presStyleCnt="0"/>
      <dgm:spPr/>
    </dgm:pt>
    <dgm:pt modelId="{C3B326F1-F285-4DE8-BDA4-E14F9143D577}" type="pres">
      <dgm:prSet presAssocID="{147A3E5C-FDD0-4637-9DE9-1E8E26A07D48}" presName="tx1" presStyleLbl="revTx" presStyleIdx="1" presStyleCnt="7"/>
      <dgm:spPr/>
    </dgm:pt>
    <dgm:pt modelId="{886C0338-CD80-4455-849D-53F39515FCED}" type="pres">
      <dgm:prSet presAssocID="{147A3E5C-FDD0-4637-9DE9-1E8E26A07D48}" presName="vert1" presStyleCnt="0"/>
      <dgm:spPr/>
    </dgm:pt>
    <dgm:pt modelId="{F94103AA-472C-49A1-9E57-98A4DFC755F9}" type="pres">
      <dgm:prSet presAssocID="{3351FBAB-1437-417F-A0F1-4DB147930C84}" presName="thickLine" presStyleLbl="alignNode1" presStyleIdx="2" presStyleCnt="7"/>
      <dgm:spPr/>
    </dgm:pt>
    <dgm:pt modelId="{3A336E8F-24CA-4A8F-BDC4-DA9B70CAF7B6}" type="pres">
      <dgm:prSet presAssocID="{3351FBAB-1437-417F-A0F1-4DB147930C84}" presName="horz1" presStyleCnt="0"/>
      <dgm:spPr/>
    </dgm:pt>
    <dgm:pt modelId="{0C71BC4C-C3DB-46F6-B44C-336667AEA872}" type="pres">
      <dgm:prSet presAssocID="{3351FBAB-1437-417F-A0F1-4DB147930C84}" presName="tx1" presStyleLbl="revTx" presStyleIdx="2" presStyleCnt="7"/>
      <dgm:spPr/>
    </dgm:pt>
    <dgm:pt modelId="{B9416510-769A-4F35-990C-5DBED67C0B67}" type="pres">
      <dgm:prSet presAssocID="{3351FBAB-1437-417F-A0F1-4DB147930C84}" presName="vert1" presStyleCnt="0"/>
      <dgm:spPr/>
    </dgm:pt>
    <dgm:pt modelId="{33932C72-AF3A-4254-94BD-6E10F2FFF8F6}" type="pres">
      <dgm:prSet presAssocID="{D0E84E13-5D97-47D3-92F3-C2FFFF498F0C}" presName="thickLine" presStyleLbl="alignNode1" presStyleIdx="3" presStyleCnt="7"/>
      <dgm:spPr/>
    </dgm:pt>
    <dgm:pt modelId="{0E3892FB-A381-4B27-8C36-E814CAB30AC0}" type="pres">
      <dgm:prSet presAssocID="{D0E84E13-5D97-47D3-92F3-C2FFFF498F0C}" presName="horz1" presStyleCnt="0"/>
      <dgm:spPr/>
    </dgm:pt>
    <dgm:pt modelId="{146BF2CF-21C5-4A3B-8B94-B1741175D235}" type="pres">
      <dgm:prSet presAssocID="{D0E84E13-5D97-47D3-92F3-C2FFFF498F0C}" presName="tx1" presStyleLbl="revTx" presStyleIdx="3" presStyleCnt="7"/>
      <dgm:spPr/>
    </dgm:pt>
    <dgm:pt modelId="{6F994889-4E6E-4612-87E0-5C131C7F27E6}" type="pres">
      <dgm:prSet presAssocID="{D0E84E13-5D97-47D3-92F3-C2FFFF498F0C}" presName="vert1" presStyleCnt="0"/>
      <dgm:spPr/>
    </dgm:pt>
    <dgm:pt modelId="{ED6A6F11-E25A-4764-A467-235D8135EE50}" type="pres">
      <dgm:prSet presAssocID="{7BCB16AA-EB3E-4C57-BD2E-77DCA16D3A4E}" presName="thickLine" presStyleLbl="alignNode1" presStyleIdx="4" presStyleCnt="7"/>
      <dgm:spPr/>
    </dgm:pt>
    <dgm:pt modelId="{94C38236-CFD8-4C03-A5E4-35539C74B2DA}" type="pres">
      <dgm:prSet presAssocID="{7BCB16AA-EB3E-4C57-BD2E-77DCA16D3A4E}" presName="horz1" presStyleCnt="0"/>
      <dgm:spPr/>
    </dgm:pt>
    <dgm:pt modelId="{CE2BF467-E679-467B-9213-8BB43464A2C4}" type="pres">
      <dgm:prSet presAssocID="{7BCB16AA-EB3E-4C57-BD2E-77DCA16D3A4E}" presName="tx1" presStyleLbl="revTx" presStyleIdx="4" presStyleCnt="7"/>
      <dgm:spPr/>
    </dgm:pt>
    <dgm:pt modelId="{43931A1C-7069-4915-95C7-CDE4D5143DCA}" type="pres">
      <dgm:prSet presAssocID="{7BCB16AA-EB3E-4C57-BD2E-77DCA16D3A4E}" presName="vert1" presStyleCnt="0"/>
      <dgm:spPr/>
    </dgm:pt>
    <dgm:pt modelId="{F6562CCB-2D41-4515-BAA6-FDB7097CF489}" type="pres">
      <dgm:prSet presAssocID="{43C85E85-B644-4E61-925A-2311A6FF13AB}" presName="thickLine" presStyleLbl="alignNode1" presStyleIdx="5" presStyleCnt="7"/>
      <dgm:spPr/>
    </dgm:pt>
    <dgm:pt modelId="{CA7F6FEA-ADB0-4F94-9EBD-4786DADA93ED}" type="pres">
      <dgm:prSet presAssocID="{43C85E85-B644-4E61-925A-2311A6FF13AB}" presName="horz1" presStyleCnt="0"/>
      <dgm:spPr/>
    </dgm:pt>
    <dgm:pt modelId="{0FADFA88-293B-40F5-89A8-E9120D8F4866}" type="pres">
      <dgm:prSet presAssocID="{43C85E85-B644-4E61-925A-2311A6FF13AB}" presName="tx1" presStyleLbl="revTx" presStyleIdx="5" presStyleCnt="7"/>
      <dgm:spPr/>
    </dgm:pt>
    <dgm:pt modelId="{4C4D0AFB-0884-45CB-826B-56FE0A5E5F8B}" type="pres">
      <dgm:prSet presAssocID="{43C85E85-B644-4E61-925A-2311A6FF13AB}" presName="vert1" presStyleCnt="0"/>
      <dgm:spPr/>
    </dgm:pt>
    <dgm:pt modelId="{5EEFBF5A-7DE3-4D48-A785-8C2B303E667F}" type="pres">
      <dgm:prSet presAssocID="{0F0B14A3-AAFC-4B42-8CCF-280290249025}" presName="thickLine" presStyleLbl="alignNode1" presStyleIdx="6" presStyleCnt="7"/>
      <dgm:spPr/>
    </dgm:pt>
    <dgm:pt modelId="{EE847FCB-72FC-4016-91F5-711D7A5945C7}" type="pres">
      <dgm:prSet presAssocID="{0F0B14A3-AAFC-4B42-8CCF-280290249025}" presName="horz1" presStyleCnt="0"/>
      <dgm:spPr/>
    </dgm:pt>
    <dgm:pt modelId="{B7947671-1727-4AA1-B89A-79755FC4CEE6}" type="pres">
      <dgm:prSet presAssocID="{0F0B14A3-AAFC-4B42-8CCF-280290249025}" presName="tx1" presStyleLbl="revTx" presStyleIdx="6" presStyleCnt="7"/>
      <dgm:spPr/>
    </dgm:pt>
    <dgm:pt modelId="{9DCE7089-6FC8-4EF6-AD0B-5B1AF55B2EB4}" type="pres">
      <dgm:prSet presAssocID="{0F0B14A3-AAFC-4B42-8CCF-280290249025}" presName="vert1" presStyleCnt="0"/>
      <dgm:spPr/>
    </dgm:pt>
  </dgm:ptLst>
  <dgm:cxnLst>
    <dgm:cxn modelId="{BB401204-2855-4D51-ADC8-AC64085074BC}" srcId="{3EE953D2-069F-4C4D-B559-6BB6B21CCF3B}" destId="{43C85E85-B644-4E61-925A-2311A6FF13AB}" srcOrd="5" destOrd="0" parTransId="{E21B0D3F-A3AD-46ED-A6B2-79EDACEB5DDC}" sibTransId="{94E28583-6C6B-4739-B35B-F8C2A5844ABA}"/>
    <dgm:cxn modelId="{37C27517-32FB-4EA8-B741-39D327FD39F5}" srcId="{3EE953D2-069F-4C4D-B559-6BB6B21CCF3B}" destId="{D0E84E13-5D97-47D3-92F3-C2FFFF498F0C}" srcOrd="3" destOrd="0" parTransId="{FCBA623A-7051-4581-BA42-1246433C919B}" sibTransId="{8CCEEB95-65BD-4E96-A732-8F8A77809ED2}"/>
    <dgm:cxn modelId="{907BB135-D094-44E0-93EE-2BB490654526}" srcId="{3EE953D2-069F-4C4D-B559-6BB6B21CCF3B}" destId="{147A3E5C-FDD0-4637-9DE9-1E8E26A07D48}" srcOrd="1" destOrd="0" parTransId="{021F4E14-2823-45E9-84D0-660205348D7F}" sibTransId="{7D0C6017-DB1E-4CB9-9213-63A0FD47DB05}"/>
    <dgm:cxn modelId="{5AFAAB3A-CE56-40E2-BB7D-2F25524ED4F8}" type="presOf" srcId="{D0E84E13-5D97-47D3-92F3-C2FFFF498F0C}" destId="{146BF2CF-21C5-4A3B-8B94-B1741175D235}" srcOrd="0" destOrd="0" presId="urn:microsoft.com/office/officeart/2008/layout/LinedList"/>
    <dgm:cxn modelId="{14A06763-E8F7-4DEC-A1EA-45F9AFDC9024}" srcId="{3EE953D2-069F-4C4D-B559-6BB6B21CCF3B}" destId="{3351FBAB-1437-417F-A0F1-4DB147930C84}" srcOrd="2" destOrd="0" parTransId="{7680CBA2-F408-41CD-A971-93C37188484B}" sibTransId="{1432F4CE-9293-4462-8D5E-E45F1ED6D2F4}"/>
    <dgm:cxn modelId="{EDBDE244-90C0-4370-B12E-27F990953B8D}" type="presOf" srcId="{3EE953D2-069F-4C4D-B559-6BB6B21CCF3B}" destId="{121C1D2D-B88D-484A-8DAD-DE156F92F924}" srcOrd="0" destOrd="0" presId="urn:microsoft.com/office/officeart/2008/layout/LinedList"/>
    <dgm:cxn modelId="{C511BD57-386B-4576-9CA4-D76DA07E209F}" type="presOf" srcId="{524A0228-9CD0-483C-9F2A-2CCAAB65534A}" destId="{7E0DB138-F3A3-45C7-8DD9-B86070D17683}" srcOrd="0" destOrd="0" presId="urn:microsoft.com/office/officeart/2008/layout/LinedList"/>
    <dgm:cxn modelId="{7CCD309D-3FD5-4F3D-AB6A-35A20BA6534C}" type="presOf" srcId="{7BCB16AA-EB3E-4C57-BD2E-77DCA16D3A4E}" destId="{CE2BF467-E679-467B-9213-8BB43464A2C4}" srcOrd="0" destOrd="0" presId="urn:microsoft.com/office/officeart/2008/layout/LinedList"/>
    <dgm:cxn modelId="{E13EE1A3-1537-4D66-85E6-38D19FF634BC}" type="presOf" srcId="{0F0B14A3-AAFC-4B42-8CCF-280290249025}" destId="{B7947671-1727-4AA1-B89A-79755FC4CEE6}" srcOrd="0" destOrd="0" presId="urn:microsoft.com/office/officeart/2008/layout/LinedList"/>
    <dgm:cxn modelId="{A7B5C3BE-BE4E-46EA-B6DA-8AAF479F9C66}" srcId="{3EE953D2-069F-4C4D-B559-6BB6B21CCF3B}" destId="{0F0B14A3-AAFC-4B42-8CCF-280290249025}" srcOrd="6" destOrd="0" parTransId="{BECC58B7-B68D-42C2-A6F5-3176EA44E9F5}" sibTransId="{766EFE8D-4F64-4538-85AD-6C9BACC07E64}"/>
    <dgm:cxn modelId="{17ABAAC3-62C0-4D1B-99ED-AF947492803B}" srcId="{3EE953D2-069F-4C4D-B559-6BB6B21CCF3B}" destId="{7BCB16AA-EB3E-4C57-BD2E-77DCA16D3A4E}" srcOrd="4" destOrd="0" parTransId="{EF15C73F-73D3-458B-AAC7-6DF4318FF2AC}" sibTransId="{6598AF20-EE1F-4DBE-A6CA-B032C0D730DE}"/>
    <dgm:cxn modelId="{F26C6ED6-72E9-4EBA-94C3-E15DD90184CF}" type="presOf" srcId="{3351FBAB-1437-417F-A0F1-4DB147930C84}" destId="{0C71BC4C-C3DB-46F6-B44C-336667AEA872}" srcOrd="0" destOrd="0" presId="urn:microsoft.com/office/officeart/2008/layout/LinedList"/>
    <dgm:cxn modelId="{7DCBC2DF-F4AD-4149-9C70-D3478EE16B3E}" type="presOf" srcId="{43C85E85-B644-4E61-925A-2311A6FF13AB}" destId="{0FADFA88-293B-40F5-89A8-E9120D8F4866}" srcOrd="0" destOrd="0" presId="urn:microsoft.com/office/officeart/2008/layout/LinedList"/>
    <dgm:cxn modelId="{1415F2F4-CBAA-4191-BBD6-1073660E3DAA}" type="presOf" srcId="{147A3E5C-FDD0-4637-9DE9-1E8E26A07D48}" destId="{C3B326F1-F285-4DE8-BDA4-E14F9143D577}" srcOrd="0" destOrd="0" presId="urn:microsoft.com/office/officeart/2008/layout/LinedList"/>
    <dgm:cxn modelId="{214797F9-F1CD-4523-8642-365E57F10DD3}" srcId="{3EE953D2-069F-4C4D-B559-6BB6B21CCF3B}" destId="{524A0228-9CD0-483C-9F2A-2CCAAB65534A}" srcOrd="0" destOrd="0" parTransId="{7DB9B4E0-3364-4A96-95F9-14999DC2C1F1}" sibTransId="{A623EEE7-7A35-43DC-91EC-EBE7728EC0EA}"/>
    <dgm:cxn modelId="{62A37A16-7FB9-4894-8BC7-6F59D67502EF}" type="presParOf" srcId="{121C1D2D-B88D-484A-8DAD-DE156F92F924}" destId="{EACDA036-6220-4F69-83EA-20DAB80B9722}" srcOrd="0" destOrd="0" presId="urn:microsoft.com/office/officeart/2008/layout/LinedList"/>
    <dgm:cxn modelId="{C148AC04-C87D-4195-86BE-E6B24449783C}" type="presParOf" srcId="{121C1D2D-B88D-484A-8DAD-DE156F92F924}" destId="{D633A6DB-D3EC-4CF1-BF44-1DA8392F90E9}" srcOrd="1" destOrd="0" presId="urn:microsoft.com/office/officeart/2008/layout/LinedList"/>
    <dgm:cxn modelId="{81FE1287-E766-41F5-B494-948A803097E8}" type="presParOf" srcId="{D633A6DB-D3EC-4CF1-BF44-1DA8392F90E9}" destId="{7E0DB138-F3A3-45C7-8DD9-B86070D17683}" srcOrd="0" destOrd="0" presId="urn:microsoft.com/office/officeart/2008/layout/LinedList"/>
    <dgm:cxn modelId="{A3130860-DCB3-4413-83A6-D08B3A35A750}" type="presParOf" srcId="{D633A6DB-D3EC-4CF1-BF44-1DA8392F90E9}" destId="{EE93A079-AF2D-46B8-B4F7-5F913B589881}" srcOrd="1" destOrd="0" presId="urn:microsoft.com/office/officeart/2008/layout/LinedList"/>
    <dgm:cxn modelId="{1E0244E9-E6AC-4A8D-9880-C1F1F5F7DFA8}" type="presParOf" srcId="{121C1D2D-B88D-484A-8DAD-DE156F92F924}" destId="{6ACB8B06-B940-4D87-A309-1035B438DA9F}" srcOrd="2" destOrd="0" presId="urn:microsoft.com/office/officeart/2008/layout/LinedList"/>
    <dgm:cxn modelId="{B9708DC3-C7C4-4FFD-B069-4AB184239ED1}" type="presParOf" srcId="{121C1D2D-B88D-484A-8DAD-DE156F92F924}" destId="{EA1566AC-08C1-43B9-AF25-5F9A3FD6AFAA}" srcOrd="3" destOrd="0" presId="urn:microsoft.com/office/officeart/2008/layout/LinedList"/>
    <dgm:cxn modelId="{25790BC0-CC00-4DD3-89EB-A0299F27FDE1}" type="presParOf" srcId="{EA1566AC-08C1-43B9-AF25-5F9A3FD6AFAA}" destId="{C3B326F1-F285-4DE8-BDA4-E14F9143D577}" srcOrd="0" destOrd="0" presId="urn:microsoft.com/office/officeart/2008/layout/LinedList"/>
    <dgm:cxn modelId="{F9843F78-F56B-4645-ACFD-A7494743576E}" type="presParOf" srcId="{EA1566AC-08C1-43B9-AF25-5F9A3FD6AFAA}" destId="{886C0338-CD80-4455-849D-53F39515FCED}" srcOrd="1" destOrd="0" presId="urn:microsoft.com/office/officeart/2008/layout/LinedList"/>
    <dgm:cxn modelId="{F16DBDA3-3C00-4CB0-926E-95C9A63D3239}" type="presParOf" srcId="{121C1D2D-B88D-484A-8DAD-DE156F92F924}" destId="{F94103AA-472C-49A1-9E57-98A4DFC755F9}" srcOrd="4" destOrd="0" presId="urn:microsoft.com/office/officeart/2008/layout/LinedList"/>
    <dgm:cxn modelId="{9C47D7FF-89B2-4D23-9AF3-D14C1D0FB0A4}" type="presParOf" srcId="{121C1D2D-B88D-484A-8DAD-DE156F92F924}" destId="{3A336E8F-24CA-4A8F-BDC4-DA9B70CAF7B6}" srcOrd="5" destOrd="0" presId="urn:microsoft.com/office/officeart/2008/layout/LinedList"/>
    <dgm:cxn modelId="{EBB45BAF-D85E-4E64-884D-2CF1C3495318}" type="presParOf" srcId="{3A336E8F-24CA-4A8F-BDC4-DA9B70CAF7B6}" destId="{0C71BC4C-C3DB-46F6-B44C-336667AEA872}" srcOrd="0" destOrd="0" presId="urn:microsoft.com/office/officeart/2008/layout/LinedList"/>
    <dgm:cxn modelId="{15299753-C3F3-45EC-85FD-A8E3FD0530DA}" type="presParOf" srcId="{3A336E8F-24CA-4A8F-BDC4-DA9B70CAF7B6}" destId="{B9416510-769A-4F35-990C-5DBED67C0B67}" srcOrd="1" destOrd="0" presId="urn:microsoft.com/office/officeart/2008/layout/LinedList"/>
    <dgm:cxn modelId="{CB00DF0A-4390-445E-A4C1-CC8DF1E0C706}" type="presParOf" srcId="{121C1D2D-B88D-484A-8DAD-DE156F92F924}" destId="{33932C72-AF3A-4254-94BD-6E10F2FFF8F6}" srcOrd="6" destOrd="0" presId="urn:microsoft.com/office/officeart/2008/layout/LinedList"/>
    <dgm:cxn modelId="{209E9106-CE99-4A75-862E-C7A3066E1AF1}" type="presParOf" srcId="{121C1D2D-B88D-484A-8DAD-DE156F92F924}" destId="{0E3892FB-A381-4B27-8C36-E814CAB30AC0}" srcOrd="7" destOrd="0" presId="urn:microsoft.com/office/officeart/2008/layout/LinedList"/>
    <dgm:cxn modelId="{7A2BA8EC-B362-4A53-9660-2A04BB5CF4D6}" type="presParOf" srcId="{0E3892FB-A381-4B27-8C36-E814CAB30AC0}" destId="{146BF2CF-21C5-4A3B-8B94-B1741175D235}" srcOrd="0" destOrd="0" presId="urn:microsoft.com/office/officeart/2008/layout/LinedList"/>
    <dgm:cxn modelId="{D766F898-0CD9-45B6-AEA4-A143211EC8C5}" type="presParOf" srcId="{0E3892FB-A381-4B27-8C36-E814CAB30AC0}" destId="{6F994889-4E6E-4612-87E0-5C131C7F27E6}" srcOrd="1" destOrd="0" presId="urn:microsoft.com/office/officeart/2008/layout/LinedList"/>
    <dgm:cxn modelId="{E6A0CD5D-0551-4B0B-ACC2-54787FEF32CF}" type="presParOf" srcId="{121C1D2D-B88D-484A-8DAD-DE156F92F924}" destId="{ED6A6F11-E25A-4764-A467-235D8135EE50}" srcOrd="8" destOrd="0" presId="urn:microsoft.com/office/officeart/2008/layout/LinedList"/>
    <dgm:cxn modelId="{B6735767-C440-4000-B4B4-91F67CE8243D}" type="presParOf" srcId="{121C1D2D-B88D-484A-8DAD-DE156F92F924}" destId="{94C38236-CFD8-4C03-A5E4-35539C74B2DA}" srcOrd="9" destOrd="0" presId="urn:microsoft.com/office/officeart/2008/layout/LinedList"/>
    <dgm:cxn modelId="{A7351A54-6CA1-4F40-A6FC-D2FD6AC0F915}" type="presParOf" srcId="{94C38236-CFD8-4C03-A5E4-35539C74B2DA}" destId="{CE2BF467-E679-467B-9213-8BB43464A2C4}" srcOrd="0" destOrd="0" presId="urn:microsoft.com/office/officeart/2008/layout/LinedList"/>
    <dgm:cxn modelId="{85606637-BC0E-43C9-AD66-3BB67F5B6E39}" type="presParOf" srcId="{94C38236-CFD8-4C03-A5E4-35539C74B2DA}" destId="{43931A1C-7069-4915-95C7-CDE4D5143DCA}" srcOrd="1" destOrd="0" presId="urn:microsoft.com/office/officeart/2008/layout/LinedList"/>
    <dgm:cxn modelId="{EA4DA1B6-FC44-40FD-8AD4-9397FDBBBEE8}" type="presParOf" srcId="{121C1D2D-B88D-484A-8DAD-DE156F92F924}" destId="{F6562CCB-2D41-4515-BAA6-FDB7097CF489}" srcOrd="10" destOrd="0" presId="urn:microsoft.com/office/officeart/2008/layout/LinedList"/>
    <dgm:cxn modelId="{7A9E73E6-65C6-488B-9C38-F0D5EE70D6A6}" type="presParOf" srcId="{121C1D2D-B88D-484A-8DAD-DE156F92F924}" destId="{CA7F6FEA-ADB0-4F94-9EBD-4786DADA93ED}" srcOrd="11" destOrd="0" presId="urn:microsoft.com/office/officeart/2008/layout/LinedList"/>
    <dgm:cxn modelId="{BEEC5BFF-5A7B-41EF-8269-84DF4C26A8DD}" type="presParOf" srcId="{CA7F6FEA-ADB0-4F94-9EBD-4786DADA93ED}" destId="{0FADFA88-293B-40F5-89A8-E9120D8F4866}" srcOrd="0" destOrd="0" presId="urn:microsoft.com/office/officeart/2008/layout/LinedList"/>
    <dgm:cxn modelId="{6DED6AB5-CDE7-4D44-B208-F595E050F8C7}" type="presParOf" srcId="{CA7F6FEA-ADB0-4F94-9EBD-4786DADA93ED}" destId="{4C4D0AFB-0884-45CB-826B-56FE0A5E5F8B}" srcOrd="1" destOrd="0" presId="urn:microsoft.com/office/officeart/2008/layout/LinedList"/>
    <dgm:cxn modelId="{8F96638F-1358-46E6-AC04-785521D23B31}" type="presParOf" srcId="{121C1D2D-B88D-484A-8DAD-DE156F92F924}" destId="{5EEFBF5A-7DE3-4D48-A785-8C2B303E667F}" srcOrd="12" destOrd="0" presId="urn:microsoft.com/office/officeart/2008/layout/LinedList"/>
    <dgm:cxn modelId="{EF14BDB0-5A75-4E23-9185-5F56AAF4297B}" type="presParOf" srcId="{121C1D2D-B88D-484A-8DAD-DE156F92F924}" destId="{EE847FCB-72FC-4016-91F5-711D7A5945C7}" srcOrd="13" destOrd="0" presId="urn:microsoft.com/office/officeart/2008/layout/LinedList"/>
    <dgm:cxn modelId="{396D0DA8-677A-4AC5-8870-53C85195B245}" type="presParOf" srcId="{EE847FCB-72FC-4016-91F5-711D7A5945C7}" destId="{B7947671-1727-4AA1-B89A-79755FC4CEE6}" srcOrd="0" destOrd="0" presId="urn:microsoft.com/office/officeart/2008/layout/LinedList"/>
    <dgm:cxn modelId="{2CF7CC06-D85F-4E91-AA20-16ED734397E7}" type="presParOf" srcId="{EE847FCB-72FC-4016-91F5-711D7A5945C7}" destId="{9DCE7089-6FC8-4EF6-AD0B-5B1AF55B2E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84F2A8-C554-4F89-92F4-568E502E990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AB6690-E12E-49A5-A6D1-B98CC853E382}">
      <dgm:prSet/>
      <dgm:spPr/>
      <dgm:t>
        <a:bodyPr/>
        <a:lstStyle/>
        <a:p>
          <a:r>
            <a:rPr lang="en-US"/>
            <a:t>Installation of PC, SBC and OpenCR Setup of Turtlebot3 </a:t>
          </a:r>
        </a:p>
      </dgm:t>
    </dgm:pt>
    <dgm:pt modelId="{A44B72C3-02DC-4C0C-ADD3-946F6EB23099}" type="parTrans" cxnId="{56ED6947-B88C-4807-8ACB-37F36E9D8C79}">
      <dgm:prSet/>
      <dgm:spPr/>
      <dgm:t>
        <a:bodyPr/>
        <a:lstStyle/>
        <a:p>
          <a:endParaRPr lang="en-US"/>
        </a:p>
      </dgm:t>
    </dgm:pt>
    <dgm:pt modelId="{82BB8F7F-D73B-45FA-AFA5-7E0B2AAFFF4F}" type="sibTrans" cxnId="{56ED6947-B88C-4807-8ACB-37F36E9D8C79}">
      <dgm:prSet/>
      <dgm:spPr/>
      <dgm:t>
        <a:bodyPr/>
        <a:lstStyle/>
        <a:p>
          <a:endParaRPr lang="en-US"/>
        </a:p>
      </dgm:t>
    </dgm:pt>
    <dgm:pt modelId="{F2E7520A-39AA-4AB3-92ED-F0306F1804EC}">
      <dgm:prSet/>
      <dgm:spPr/>
      <dgm:t>
        <a:bodyPr/>
        <a:lstStyle/>
        <a:p>
          <a:r>
            <a:rPr lang="en-US"/>
            <a:t>Run Nodes</a:t>
          </a:r>
        </a:p>
      </dgm:t>
    </dgm:pt>
    <dgm:pt modelId="{A1497A55-70E0-4268-A2E7-73EAFA72BE0D}" type="parTrans" cxnId="{86AF86D5-8BEE-49B2-BE1B-B77A3E9E4F45}">
      <dgm:prSet/>
      <dgm:spPr/>
      <dgm:t>
        <a:bodyPr/>
        <a:lstStyle/>
        <a:p>
          <a:endParaRPr lang="en-US"/>
        </a:p>
      </dgm:t>
    </dgm:pt>
    <dgm:pt modelId="{07B8BA04-E8C3-4E46-8059-08487990CE04}" type="sibTrans" cxnId="{86AF86D5-8BEE-49B2-BE1B-B77A3E9E4F45}">
      <dgm:prSet/>
      <dgm:spPr/>
      <dgm:t>
        <a:bodyPr/>
        <a:lstStyle/>
        <a:p>
          <a:endParaRPr lang="en-US"/>
        </a:p>
      </dgm:t>
    </dgm:pt>
    <dgm:pt modelId="{71E3118C-C058-4114-B796-274D24A6B658}">
      <dgm:prSet/>
      <dgm:spPr/>
      <dgm:t>
        <a:bodyPr/>
        <a:lstStyle/>
        <a:p>
          <a:r>
            <a:rPr lang="en-US"/>
            <a:t>Camera sensor installation</a:t>
          </a:r>
        </a:p>
      </dgm:t>
    </dgm:pt>
    <dgm:pt modelId="{0F7DDC9C-D952-4DC3-A6E8-7704FC6EC4FB}" type="parTrans" cxnId="{4C150AE2-7AB8-4B2B-94BA-642879111F72}">
      <dgm:prSet/>
      <dgm:spPr/>
      <dgm:t>
        <a:bodyPr/>
        <a:lstStyle/>
        <a:p>
          <a:endParaRPr lang="en-US"/>
        </a:p>
      </dgm:t>
    </dgm:pt>
    <dgm:pt modelId="{17B0AD68-5354-4AD5-AD5E-ACEB3B3D3B15}" type="sibTrans" cxnId="{4C150AE2-7AB8-4B2B-94BA-642879111F72}">
      <dgm:prSet/>
      <dgm:spPr/>
      <dgm:t>
        <a:bodyPr/>
        <a:lstStyle/>
        <a:p>
          <a:endParaRPr lang="en-US"/>
        </a:p>
      </dgm:t>
    </dgm:pt>
    <dgm:pt modelId="{87400106-75A8-4956-96BF-44BEA5DB267E}">
      <dgm:prSet/>
      <dgm:spPr/>
      <dgm:t>
        <a:bodyPr/>
        <a:lstStyle/>
        <a:p>
          <a:r>
            <a:rPr lang="en-US"/>
            <a:t>Autonomous Driving</a:t>
          </a:r>
        </a:p>
      </dgm:t>
    </dgm:pt>
    <dgm:pt modelId="{C67AE871-CF29-4610-9536-01C8A342C569}" type="parTrans" cxnId="{D9448386-D088-48CC-B622-F40D2798086F}">
      <dgm:prSet/>
      <dgm:spPr/>
      <dgm:t>
        <a:bodyPr/>
        <a:lstStyle/>
        <a:p>
          <a:endParaRPr lang="en-US"/>
        </a:p>
      </dgm:t>
    </dgm:pt>
    <dgm:pt modelId="{292E97C4-8CC5-426A-9AA9-E729ABCDB78E}" type="sibTrans" cxnId="{D9448386-D088-48CC-B622-F40D2798086F}">
      <dgm:prSet/>
      <dgm:spPr/>
      <dgm:t>
        <a:bodyPr/>
        <a:lstStyle/>
        <a:p>
          <a:endParaRPr lang="en-US"/>
        </a:p>
      </dgm:t>
    </dgm:pt>
    <dgm:pt modelId="{23272CF4-81F8-4784-B5B7-62E62115121C}">
      <dgm:prSet/>
      <dgm:spPr/>
      <dgm:t>
        <a:bodyPr/>
        <a:lstStyle/>
        <a:p>
          <a:r>
            <a:rPr lang="en-US"/>
            <a:t>Traffic Sign Detection</a:t>
          </a:r>
        </a:p>
      </dgm:t>
    </dgm:pt>
    <dgm:pt modelId="{E2850180-16ED-4303-8B8B-9F36DC0A9382}" type="parTrans" cxnId="{9337CE66-0CBA-4B28-AA8F-78013BBA982D}">
      <dgm:prSet/>
      <dgm:spPr/>
      <dgm:t>
        <a:bodyPr/>
        <a:lstStyle/>
        <a:p>
          <a:endParaRPr lang="en-US"/>
        </a:p>
      </dgm:t>
    </dgm:pt>
    <dgm:pt modelId="{8C4917EC-F21A-4BDC-A67C-FA514531CE6A}" type="sibTrans" cxnId="{9337CE66-0CBA-4B28-AA8F-78013BBA982D}">
      <dgm:prSet/>
      <dgm:spPr/>
      <dgm:t>
        <a:bodyPr/>
        <a:lstStyle/>
        <a:p>
          <a:endParaRPr lang="en-US"/>
        </a:p>
      </dgm:t>
    </dgm:pt>
    <dgm:pt modelId="{0B10E452-6A0F-49AC-B65B-3E7C9C3FC721}">
      <dgm:prSet/>
      <dgm:spPr/>
      <dgm:t>
        <a:bodyPr/>
        <a:lstStyle/>
        <a:p>
          <a:r>
            <a:rPr lang="en-US"/>
            <a:t>Obstacle Detection</a:t>
          </a:r>
        </a:p>
      </dgm:t>
    </dgm:pt>
    <dgm:pt modelId="{128CACFA-66F1-48EB-BA0D-03343DD616DD}" type="parTrans" cxnId="{B36FE06D-38EE-4BCE-A7ED-752B9E944AEF}">
      <dgm:prSet/>
      <dgm:spPr/>
      <dgm:t>
        <a:bodyPr/>
        <a:lstStyle/>
        <a:p>
          <a:endParaRPr lang="en-US"/>
        </a:p>
      </dgm:t>
    </dgm:pt>
    <dgm:pt modelId="{094D405B-0D49-435B-B26E-51FC586E1D87}" type="sibTrans" cxnId="{B36FE06D-38EE-4BCE-A7ED-752B9E944AEF}">
      <dgm:prSet/>
      <dgm:spPr/>
      <dgm:t>
        <a:bodyPr/>
        <a:lstStyle/>
        <a:p>
          <a:endParaRPr lang="en-US"/>
        </a:p>
      </dgm:t>
    </dgm:pt>
    <dgm:pt modelId="{E2A92FBB-27BF-4EF8-892E-E876608EEF44}" type="pres">
      <dgm:prSet presAssocID="{6184F2A8-C554-4F89-92F4-568E502E990A}" presName="vert0" presStyleCnt="0">
        <dgm:presLayoutVars>
          <dgm:dir/>
          <dgm:animOne val="branch"/>
          <dgm:animLvl val="lvl"/>
        </dgm:presLayoutVars>
      </dgm:prSet>
      <dgm:spPr/>
    </dgm:pt>
    <dgm:pt modelId="{9B50508F-4B07-4898-9F96-4DF92D8DF6A5}" type="pres">
      <dgm:prSet presAssocID="{64AB6690-E12E-49A5-A6D1-B98CC853E382}" presName="thickLine" presStyleLbl="alignNode1" presStyleIdx="0" presStyleCnt="6"/>
      <dgm:spPr/>
    </dgm:pt>
    <dgm:pt modelId="{50A51839-3AFE-4B64-8290-D20695763FC7}" type="pres">
      <dgm:prSet presAssocID="{64AB6690-E12E-49A5-A6D1-B98CC853E382}" presName="horz1" presStyleCnt="0"/>
      <dgm:spPr/>
    </dgm:pt>
    <dgm:pt modelId="{279EDBEF-B5BA-42EA-AE62-2121B9F52113}" type="pres">
      <dgm:prSet presAssocID="{64AB6690-E12E-49A5-A6D1-B98CC853E382}" presName="tx1" presStyleLbl="revTx" presStyleIdx="0" presStyleCnt="6"/>
      <dgm:spPr/>
    </dgm:pt>
    <dgm:pt modelId="{02AF2703-D83A-4FE4-B527-C6FBBBB56636}" type="pres">
      <dgm:prSet presAssocID="{64AB6690-E12E-49A5-A6D1-B98CC853E382}" presName="vert1" presStyleCnt="0"/>
      <dgm:spPr/>
    </dgm:pt>
    <dgm:pt modelId="{1E9DCFD1-B330-49AC-B418-6AEB3238E54F}" type="pres">
      <dgm:prSet presAssocID="{F2E7520A-39AA-4AB3-92ED-F0306F1804EC}" presName="thickLine" presStyleLbl="alignNode1" presStyleIdx="1" presStyleCnt="6"/>
      <dgm:spPr/>
    </dgm:pt>
    <dgm:pt modelId="{F7F7A7F6-B5FF-41D7-946F-4D95AAFC1775}" type="pres">
      <dgm:prSet presAssocID="{F2E7520A-39AA-4AB3-92ED-F0306F1804EC}" presName="horz1" presStyleCnt="0"/>
      <dgm:spPr/>
    </dgm:pt>
    <dgm:pt modelId="{3F01D211-AEA3-4C86-9A78-6E5BECEDC968}" type="pres">
      <dgm:prSet presAssocID="{F2E7520A-39AA-4AB3-92ED-F0306F1804EC}" presName="tx1" presStyleLbl="revTx" presStyleIdx="1" presStyleCnt="6"/>
      <dgm:spPr/>
    </dgm:pt>
    <dgm:pt modelId="{2FCF0951-2BFB-456A-A32D-AC4381FEC087}" type="pres">
      <dgm:prSet presAssocID="{F2E7520A-39AA-4AB3-92ED-F0306F1804EC}" presName="vert1" presStyleCnt="0"/>
      <dgm:spPr/>
    </dgm:pt>
    <dgm:pt modelId="{BDABF3A5-5D25-44E0-A6D3-755555975B10}" type="pres">
      <dgm:prSet presAssocID="{71E3118C-C058-4114-B796-274D24A6B658}" presName="thickLine" presStyleLbl="alignNode1" presStyleIdx="2" presStyleCnt="6"/>
      <dgm:spPr/>
    </dgm:pt>
    <dgm:pt modelId="{145B0181-1E4C-4E9A-ADF2-A8064DC02CC7}" type="pres">
      <dgm:prSet presAssocID="{71E3118C-C058-4114-B796-274D24A6B658}" presName="horz1" presStyleCnt="0"/>
      <dgm:spPr/>
    </dgm:pt>
    <dgm:pt modelId="{62AAC84C-0C7D-406B-829C-79DD67EFE8D2}" type="pres">
      <dgm:prSet presAssocID="{71E3118C-C058-4114-B796-274D24A6B658}" presName="tx1" presStyleLbl="revTx" presStyleIdx="2" presStyleCnt="6"/>
      <dgm:spPr/>
    </dgm:pt>
    <dgm:pt modelId="{B829937B-F391-4150-8EB2-FD6FCC39E199}" type="pres">
      <dgm:prSet presAssocID="{71E3118C-C058-4114-B796-274D24A6B658}" presName="vert1" presStyleCnt="0"/>
      <dgm:spPr/>
    </dgm:pt>
    <dgm:pt modelId="{811EFE7B-E14F-46B9-8AC3-18ECD34D2A58}" type="pres">
      <dgm:prSet presAssocID="{87400106-75A8-4956-96BF-44BEA5DB267E}" presName="thickLine" presStyleLbl="alignNode1" presStyleIdx="3" presStyleCnt="6"/>
      <dgm:spPr/>
    </dgm:pt>
    <dgm:pt modelId="{2DF0A6CA-DE28-4D46-8739-E9197C7A5D67}" type="pres">
      <dgm:prSet presAssocID="{87400106-75A8-4956-96BF-44BEA5DB267E}" presName="horz1" presStyleCnt="0"/>
      <dgm:spPr/>
    </dgm:pt>
    <dgm:pt modelId="{3BCC958E-44BA-465E-A429-F19505B2F639}" type="pres">
      <dgm:prSet presAssocID="{87400106-75A8-4956-96BF-44BEA5DB267E}" presName="tx1" presStyleLbl="revTx" presStyleIdx="3" presStyleCnt="6"/>
      <dgm:spPr/>
    </dgm:pt>
    <dgm:pt modelId="{01887C41-7F6B-4D59-93E0-418A41505ABB}" type="pres">
      <dgm:prSet presAssocID="{87400106-75A8-4956-96BF-44BEA5DB267E}" presName="vert1" presStyleCnt="0"/>
      <dgm:spPr/>
    </dgm:pt>
    <dgm:pt modelId="{5262F52E-704C-4149-8797-614702CC8FB5}" type="pres">
      <dgm:prSet presAssocID="{23272CF4-81F8-4784-B5B7-62E62115121C}" presName="thickLine" presStyleLbl="alignNode1" presStyleIdx="4" presStyleCnt="6"/>
      <dgm:spPr/>
    </dgm:pt>
    <dgm:pt modelId="{34DA5610-E266-41CA-B03C-B21457F58382}" type="pres">
      <dgm:prSet presAssocID="{23272CF4-81F8-4784-B5B7-62E62115121C}" presName="horz1" presStyleCnt="0"/>
      <dgm:spPr/>
    </dgm:pt>
    <dgm:pt modelId="{6964C95A-2E13-45FD-AE56-4B268C468735}" type="pres">
      <dgm:prSet presAssocID="{23272CF4-81F8-4784-B5B7-62E62115121C}" presName="tx1" presStyleLbl="revTx" presStyleIdx="4" presStyleCnt="6"/>
      <dgm:spPr/>
    </dgm:pt>
    <dgm:pt modelId="{2E7BD3B7-39CA-4185-91BA-35EB02CB6778}" type="pres">
      <dgm:prSet presAssocID="{23272CF4-81F8-4784-B5B7-62E62115121C}" presName="vert1" presStyleCnt="0"/>
      <dgm:spPr/>
    </dgm:pt>
    <dgm:pt modelId="{BE1E2B28-AB43-4577-AF99-8F843F437174}" type="pres">
      <dgm:prSet presAssocID="{0B10E452-6A0F-49AC-B65B-3E7C9C3FC721}" presName="thickLine" presStyleLbl="alignNode1" presStyleIdx="5" presStyleCnt="6"/>
      <dgm:spPr/>
    </dgm:pt>
    <dgm:pt modelId="{5195583E-8900-4100-BE64-9609FCCD1B4B}" type="pres">
      <dgm:prSet presAssocID="{0B10E452-6A0F-49AC-B65B-3E7C9C3FC721}" presName="horz1" presStyleCnt="0"/>
      <dgm:spPr/>
    </dgm:pt>
    <dgm:pt modelId="{291E1ADD-7999-47AA-A509-5F9F04A589D0}" type="pres">
      <dgm:prSet presAssocID="{0B10E452-6A0F-49AC-B65B-3E7C9C3FC721}" presName="tx1" presStyleLbl="revTx" presStyleIdx="5" presStyleCnt="6"/>
      <dgm:spPr/>
    </dgm:pt>
    <dgm:pt modelId="{782B4D4E-944F-44A1-B1B5-7D75DD9AC19E}" type="pres">
      <dgm:prSet presAssocID="{0B10E452-6A0F-49AC-B65B-3E7C9C3FC721}" presName="vert1" presStyleCnt="0"/>
      <dgm:spPr/>
    </dgm:pt>
  </dgm:ptLst>
  <dgm:cxnLst>
    <dgm:cxn modelId="{634F733A-7E92-4CAB-BD4E-5D193A43FB27}" type="presOf" srcId="{23272CF4-81F8-4784-B5B7-62E62115121C}" destId="{6964C95A-2E13-45FD-AE56-4B268C468735}" srcOrd="0" destOrd="0" presId="urn:microsoft.com/office/officeart/2008/layout/LinedList"/>
    <dgm:cxn modelId="{9337CE66-0CBA-4B28-AA8F-78013BBA982D}" srcId="{6184F2A8-C554-4F89-92F4-568E502E990A}" destId="{23272CF4-81F8-4784-B5B7-62E62115121C}" srcOrd="4" destOrd="0" parTransId="{E2850180-16ED-4303-8B8B-9F36DC0A9382}" sibTransId="{8C4917EC-F21A-4BDC-A67C-FA514531CE6A}"/>
    <dgm:cxn modelId="{56ED6947-B88C-4807-8ACB-37F36E9D8C79}" srcId="{6184F2A8-C554-4F89-92F4-568E502E990A}" destId="{64AB6690-E12E-49A5-A6D1-B98CC853E382}" srcOrd="0" destOrd="0" parTransId="{A44B72C3-02DC-4C0C-ADD3-946F6EB23099}" sibTransId="{82BB8F7F-D73B-45FA-AFA5-7E0B2AAFFF4F}"/>
    <dgm:cxn modelId="{C621304A-0BCA-43E9-90AE-2234FAB2E12A}" type="presOf" srcId="{6184F2A8-C554-4F89-92F4-568E502E990A}" destId="{E2A92FBB-27BF-4EF8-892E-E876608EEF44}" srcOrd="0" destOrd="0" presId="urn:microsoft.com/office/officeart/2008/layout/LinedList"/>
    <dgm:cxn modelId="{B36FE06D-38EE-4BCE-A7ED-752B9E944AEF}" srcId="{6184F2A8-C554-4F89-92F4-568E502E990A}" destId="{0B10E452-6A0F-49AC-B65B-3E7C9C3FC721}" srcOrd="5" destOrd="0" parTransId="{128CACFA-66F1-48EB-BA0D-03343DD616DD}" sibTransId="{094D405B-0D49-435B-B26E-51FC586E1D87}"/>
    <dgm:cxn modelId="{1516F04D-FFB4-47F4-AE31-1BEAFBB640A9}" type="presOf" srcId="{64AB6690-E12E-49A5-A6D1-B98CC853E382}" destId="{279EDBEF-B5BA-42EA-AE62-2121B9F52113}" srcOrd="0" destOrd="0" presId="urn:microsoft.com/office/officeart/2008/layout/LinedList"/>
    <dgm:cxn modelId="{559C6755-D2DE-41FD-9220-81D2B4687666}" type="presOf" srcId="{87400106-75A8-4956-96BF-44BEA5DB267E}" destId="{3BCC958E-44BA-465E-A429-F19505B2F639}" srcOrd="0" destOrd="0" presId="urn:microsoft.com/office/officeart/2008/layout/LinedList"/>
    <dgm:cxn modelId="{AB276784-9F19-46B3-9DBA-63D754296FB4}" type="presOf" srcId="{71E3118C-C058-4114-B796-274D24A6B658}" destId="{62AAC84C-0C7D-406B-829C-79DD67EFE8D2}" srcOrd="0" destOrd="0" presId="urn:microsoft.com/office/officeart/2008/layout/LinedList"/>
    <dgm:cxn modelId="{D9448386-D088-48CC-B622-F40D2798086F}" srcId="{6184F2A8-C554-4F89-92F4-568E502E990A}" destId="{87400106-75A8-4956-96BF-44BEA5DB267E}" srcOrd="3" destOrd="0" parTransId="{C67AE871-CF29-4610-9536-01C8A342C569}" sibTransId="{292E97C4-8CC5-426A-9AA9-E729ABCDB78E}"/>
    <dgm:cxn modelId="{86AF86D5-8BEE-49B2-BE1B-B77A3E9E4F45}" srcId="{6184F2A8-C554-4F89-92F4-568E502E990A}" destId="{F2E7520A-39AA-4AB3-92ED-F0306F1804EC}" srcOrd="1" destOrd="0" parTransId="{A1497A55-70E0-4268-A2E7-73EAFA72BE0D}" sibTransId="{07B8BA04-E8C3-4E46-8059-08487990CE04}"/>
    <dgm:cxn modelId="{4C150AE2-7AB8-4B2B-94BA-642879111F72}" srcId="{6184F2A8-C554-4F89-92F4-568E502E990A}" destId="{71E3118C-C058-4114-B796-274D24A6B658}" srcOrd="2" destOrd="0" parTransId="{0F7DDC9C-D952-4DC3-A6E8-7704FC6EC4FB}" sibTransId="{17B0AD68-5354-4AD5-AD5E-ACEB3B3D3B15}"/>
    <dgm:cxn modelId="{961F0EE9-233B-4434-8D43-8E035C7E3557}" type="presOf" srcId="{0B10E452-6A0F-49AC-B65B-3E7C9C3FC721}" destId="{291E1ADD-7999-47AA-A509-5F9F04A589D0}" srcOrd="0" destOrd="0" presId="urn:microsoft.com/office/officeart/2008/layout/LinedList"/>
    <dgm:cxn modelId="{B3C7A9FB-6944-4194-9864-8C9E74730B96}" type="presOf" srcId="{F2E7520A-39AA-4AB3-92ED-F0306F1804EC}" destId="{3F01D211-AEA3-4C86-9A78-6E5BECEDC968}" srcOrd="0" destOrd="0" presId="urn:microsoft.com/office/officeart/2008/layout/LinedList"/>
    <dgm:cxn modelId="{690C2B07-FCC4-499B-A33C-989339AA4BD2}" type="presParOf" srcId="{E2A92FBB-27BF-4EF8-892E-E876608EEF44}" destId="{9B50508F-4B07-4898-9F96-4DF92D8DF6A5}" srcOrd="0" destOrd="0" presId="urn:microsoft.com/office/officeart/2008/layout/LinedList"/>
    <dgm:cxn modelId="{EE1109F9-E38B-477E-9A98-3A5A418BE028}" type="presParOf" srcId="{E2A92FBB-27BF-4EF8-892E-E876608EEF44}" destId="{50A51839-3AFE-4B64-8290-D20695763FC7}" srcOrd="1" destOrd="0" presId="urn:microsoft.com/office/officeart/2008/layout/LinedList"/>
    <dgm:cxn modelId="{7F13CE30-E12D-4194-AE40-F95DE11444EC}" type="presParOf" srcId="{50A51839-3AFE-4B64-8290-D20695763FC7}" destId="{279EDBEF-B5BA-42EA-AE62-2121B9F52113}" srcOrd="0" destOrd="0" presId="urn:microsoft.com/office/officeart/2008/layout/LinedList"/>
    <dgm:cxn modelId="{9D77E01C-24BA-4D92-A63D-315BFBDBB5FE}" type="presParOf" srcId="{50A51839-3AFE-4B64-8290-D20695763FC7}" destId="{02AF2703-D83A-4FE4-B527-C6FBBBB56636}" srcOrd="1" destOrd="0" presId="urn:microsoft.com/office/officeart/2008/layout/LinedList"/>
    <dgm:cxn modelId="{6581380C-8122-4ECC-A4C3-F98B1840C26E}" type="presParOf" srcId="{E2A92FBB-27BF-4EF8-892E-E876608EEF44}" destId="{1E9DCFD1-B330-49AC-B418-6AEB3238E54F}" srcOrd="2" destOrd="0" presId="urn:microsoft.com/office/officeart/2008/layout/LinedList"/>
    <dgm:cxn modelId="{87F3E999-12FF-412B-9ED7-EF194B911956}" type="presParOf" srcId="{E2A92FBB-27BF-4EF8-892E-E876608EEF44}" destId="{F7F7A7F6-B5FF-41D7-946F-4D95AAFC1775}" srcOrd="3" destOrd="0" presId="urn:microsoft.com/office/officeart/2008/layout/LinedList"/>
    <dgm:cxn modelId="{4BFCAA0A-4055-4794-B143-CD5F01737C0F}" type="presParOf" srcId="{F7F7A7F6-B5FF-41D7-946F-4D95AAFC1775}" destId="{3F01D211-AEA3-4C86-9A78-6E5BECEDC968}" srcOrd="0" destOrd="0" presId="urn:microsoft.com/office/officeart/2008/layout/LinedList"/>
    <dgm:cxn modelId="{0B514078-2364-4D3C-B1E7-F8DA1F21BDCE}" type="presParOf" srcId="{F7F7A7F6-B5FF-41D7-946F-4D95AAFC1775}" destId="{2FCF0951-2BFB-456A-A32D-AC4381FEC087}" srcOrd="1" destOrd="0" presId="urn:microsoft.com/office/officeart/2008/layout/LinedList"/>
    <dgm:cxn modelId="{654F3C0B-8826-40BA-A0C7-CA5B893E2BAD}" type="presParOf" srcId="{E2A92FBB-27BF-4EF8-892E-E876608EEF44}" destId="{BDABF3A5-5D25-44E0-A6D3-755555975B10}" srcOrd="4" destOrd="0" presId="urn:microsoft.com/office/officeart/2008/layout/LinedList"/>
    <dgm:cxn modelId="{04D35853-5FF6-4217-825D-817A0083B20B}" type="presParOf" srcId="{E2A92FBB-27BF-4EF8-892E-E876608EEF44}" destId="{145B0181-1E4C-4E9A-ADF2-A8064DC02CC7}" srcOrd="5" destOrd="0" presId="urn:microsoft.com/office/officeart/2008/layout/LinedList"/>
    <dgm:cxn modelId="{E17E9710-AF17-4541-938A-AAA57EA58DCB}" type="presParOf" srcId="{145B0181-1E4C-4E9A-ADF2-A8064DC02CC7}" destId="{62AAC84C-0C7D-406B-829C-79DD67EFE8D2}" srcOrd="0" destOrd="0" presId="urn:microsoft.com/office/officeart/2008/layout/LinedList"/>
    <dgm:cxn modelId="{7732AECA-1008-47B2-A2F2-27A3F330DABB}" type="presParOf" srcId="{145B0181-1E4C-4E9A-ADF2-A8064DC02CC7}" destId="{B829937B-F391-4150-8EB2-FD6FCC39E199}" srcOrd="1" destOrd="0" presId="urn:microsoft.com/office/officeart/2008/layout/LinedList"/>
    <dgm:cxn modelId="{EE30CC24-F330-4F5C-8E6D-4F138B34FECE}" type="presParOf" srcId="{E2A92FBB-27BF-4EF8-892E-E876608EEF44}" destId="{811EFE7B-E14F-46B9-8AC3-18ECD34D2A58}" srcOrd="6" destOrd="0" presId="urn:microsoft.com/office/officeart/2008/layout/LinedList"/>
    <dgm:cxn modelId="{C8BC6A45-FEC8-46C1-8689-9559270E5C84}" type="presParOf" srcId="{E2A92FBB-27BF-4EF8-892E-E876608EEF44}" destId="{2DF0A6CA-DE28-4D46-8739-E9197C7A5D67}" srcOrd="7" destOrd="0" presId="urn:microsoft.com/office/officeart/2008/layout/LinedList"/>
    <dgm:cxn modelId="{5C28A13B-3CE9-4370-BB36-FF7226C49C4B}" type="presParOf" srcId="{2DF0A6CA-DE28-4D46-8739-E9197C7A5D67}" destId="{3BCC958E-44BA-465E-A429-F19505B2F639}" srcOrd="0" destOrd="0" presId="urn:microsoft.com/office/officeart/2008/layout/LinedList"/>
    <dgm:cxn modelId="{5B9BC5EB-706F-436A-BC88-1E95957654CB}" type="presParOf" srcId="{2DF0A6CA-DE28-4D46-8739-E9197C7A5D67}" destId="{01887C41-7F6B-4D59-93E0-418A41505ABB}" srcOrd="1" destOrd="0" presId="urn:microsoft.com/office/officeart/2008/layout/LinedList"/>
    <dgm:cxn modelId="{05437FAF-9EEC-413C-8F63-67D81EA0F544}" type="presParOf" srcId="{E2A92FBB-27BF-4EF8-892E-E876608EEF44}" destId="{5262F52E-704C-4149-8797-614702CC8FB5}" srcOrd="8" destOrd="0" presId="urn:microsoft.com/office/officeart/2008/layout/LinedList"/>
    <dgm:cxn modelId="{E1D1C5B8-A50C-4514-8CD1-AB8911075BE3}" type="presParOf" srcId="{E2A92FBB-27BF-4EF8-892E-E876608EEF44}" destId="{34DA5610-E266-41CA-B03C-B21457F58382}" srcOrd="9" destOrd="0" presId="urn:microsoft.com/office/officeart/2008/layout/LinedList"/>
    <dgm:cxn modelId="{F4BB97DF-72EA-473D-A312-41AB2CF1FE61}" type="presParOf" srcId="{34DA5610-E266-41CA-B03C-B21457F58382}" destId="{6964C95A-2E13-45FD-AE56-4B268C468735}" srcOrd="0" destOrd="0" presId="urn:microsoft.com/office/officeart/2008/layout/LinedList"/>
    <dgm:cxn modelId="{B8960EF8-4FEA-445D-A94D-9F87C85638DE}" type="presParOf" srcId="{34DA5610-E266-41CA-B03C-B21457F58382}" destId="{2E7BD3B7-39CA-4185-91BA-35EB02CB6778}" srcOrd="1" destOrd="0" presId="urn:microsoft.com/office/officeart/2008/layout/LinedList"/>
    <dgm:cxn modelId="{9055577F-332D-4A2A-AA1A-5C27872F919B}" type="presParOf" srcId="{E2A92FBB-27BF-4EF8-892E-E876608EEF44}" destId="{BE1E2B28-AB43-4577-AF99-8F843F437174}" srcOrd="10" destOrd="0" presId="urn:microsoft.com/office/officeart/2008/layout/LinedList"/>
    <dgm:cxn modelId="{606AB37E-79DB-48E2-B2E8-3EE95DE5FA5F}" type="presParOf" srcId="{E2A92FBB-27BF-4EF8-892E-E876608EEF44}" destId="{5195583E-8900-4100-BE64-9609FCCD1B4B}" srcOrd="11" destOrd="0" presId="urn:microsoft.com/office/officeart/2008/layout/LinedList"/>
    <dgm:cxn modelId="{891F19AD-E769-4499-BADC-751DDBE09D84}" type="presParOf" srcId="{5195583E-8900-4100-BE64-9609FCCD1B4B}" destId="{291E1ADD-7999-47AA-A509-5F9F04A589D0}" srcOrd="0" destOrd="0" presId="urn:microsoft.com/office/officeart/2008/layout/LinedList"/>
    <dgm:cxn modelId="{ECEDE6E0-ACA0-4343-BA9A-DAD795A8E969}" type="presParOf" srcId="{5195583E-8900-4100-BE64-9609FCCD1B4B}" destId="{782B4D4E-944F-44A1-B1B5-7D75DD9AC1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69835E-4750-433D-A6A9-0FD6579D67D0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A59790-A72D-49E3-AABF-69869DB7D107}">
      <dgm:prSet/>
      <dgm:spPr/>
      <dgm:t>
        <a:bodyPr/>
        <a:lstStyle/>
        <a:p>
          <a:r>
            <a:rPr lang="en-US"/>
            <a:t>Weekly Activities in the form of Readme File</a:t>
          </a:r>
        </a:p>
      </dgm:t>
    </dgm:pt>
    <dgm:pt modelId="{58964F20-226C-44C3-AC5B-3517503A9D68}" type="parTrans" cxnId="{BD16C839-B774-49FD-8D8A-6A6BB7444C94}">
      <dgm:prSet/>
      <dgm:spPr/>
      <dgm:t>
        <a:bodyPr/>
        <a:lstStyle/>
        <a:p>
          <a:endParaRPr lang="en-US"/>
        </a:p>
      </dgm:t>
    </dgm:pt>
    <dgm:pt modelId="{7EA8C6D0-2224-4DE9-ADA7-38CB6090C594}" type="sibTrans" cxnId="{BD16C839-B774-49FD-8D8A-6A6BB7444C94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3E85DA64-F95C-4081-A28A-3564737494AD}">
      <dgm:prSet/>
      <dgm:spPr/>
      <dgm:t>
        <a:bodyPr/>
        <a:lstStyle/>
        <a:p>
          <a:r>
            <a:rPr lang="en-US"/>
            <a:t>Source Code for Object Detection and Traffic Sign Detection</a:t>
          </a:r>
        </a:p>
      </dgm:t>
    </dgm:pt>
    <dgm:pt modelId="{FF67CD69-0941-4992-972A-15D1842D8F1D}" type="parTrans" cxnId="{4A6F27B9-312E-4369-B00A-6EA420C2B94C}">
      <dgm:prSet/>
      <dgm:spPr/>
      <dgm:t>
        <a:bodyPr/>
        <a:lstStyle/>
        <a:p>
          <a:endParaRPr lang="en-US"/>
        </a:p>
      </dgm:t>
    </dgm:pt>
    <dgm:pt modelId="{9858A3DC-EED4-43B5-ACD1-098B4A336272}" type="sibTrans" cxnId="{4A6F27B9-312E-4369-B00A-6EA420C2B94C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A6EFD42A-A700-4D29-BB35-F6572634E163}">
      <dgm:prSet/>
      <dgm:spPr/>
      <dgm:t>
        <a:bodyPr/>
        <a:lstStyle/>
        <a:p>
          <a:r>
            <a:rPr lang="en-US"/>
            <a:t>Images</a:t>
          </a:r>
        </a:p>
      </dgm:t>
    </dgm:pt>
    <dgm:pt modelId="{FB251C5F-97B6-4880-8F76-9626BC6DA5A9}" type="sibTrans" cxnId="{F1C239A1-190C-4DEF-84BF-132F8BB3957A}">
      <dgm:prSet/>
      <dgm:spPr/>
      <dgm:t>
        <a:bodyPr/>
        <a:lstStyle/>
        <a:p>
          <a:endParaRPr lang="en-US"/>
        </a:p>
      </dgm:t>
    </dgm:pt>
    <dgm:pt modelId="{E98EDB5C-3803-4E20-AEAE-E8B137FC47F2}" type="parTrans" cxnId="{F1C239A1-190C-4DEF-84BF-132F8BB3957A}">
      <dgm:prSet/>
      <dgm:spPr/>
      <dgm:t>
        <a:bodyPr/>
        <a:lstStyle/>
        <a:p>
          <a:endParaRPr lang="en-US"/>
        </a:p>
      </dgm:t>
    </dgm:pt>
    <dgm:pt modelId="{950ABC1E-53A4-4055-A353-8C4627F2A60C}" type="pres">
      <dgm:prSet presAssocID="{E569835E-4750-433D-A6A9-0FD6579D67D0}" presName="outerComposite" presStyleCnt="0">
        <dgm:presLayoutVars>
          <dgm:chMax val="5"/>
          <dgm:dir/>
          <dgm:resizeHandles val="exact"/>
        </dgm:presLayoutVars>
      </dgm:prSet>
      <dgm:spPr/>
    </dgm:pt>
    <dgm:pt modelId="{8D1FEE5D-AE88-4721-B444-016081A240C3}" type="pres">
      <dgm:prSet presAssocID="{E569835E-4750-433D-A6A9-0FD6579D67D0}" presName="dummyMaxCanvas" presStyleCnt="0">
        <dgm:presLayoutVars/>
      </dgm:prSet>
      <dgm:spPr/>
    </dgm:pt>
    <dgm:pt modelId="{6E3CD141-79DE-4199-B8C8-4A9F28BFA673}" type="pres">
      <dgm:prSet presAssocID="{E569835E-4750-433D-A6A9-0FD6579D67D0}" presName="ThreeNodes_1" presStyleLbl="node1" presStyleIdx="0" presStyleCnt="3">
        <dgm:presLayoutVars>
          <dgm:bulletEnabled val="1"/>
        </dgm:presLayoutVars>
      </dgm:prSet>
      <dgm:spPr/>
    </dgm:pt>
    <dgm:pt modelId="{80C77844-17EA-434C-A9E7-EA3B5804082D}" type="pres">
      <dgm:prSet presAssocID="{E569835E-4750-433D-A6A9-0FD6579D67D0}" presName="ThreeNodes_2" presStyleLbl="node1" presStyleIdx="1" presStyleCnt="3">
        <dgm:presLayoutVars>
          <dgm:bulletEnabled val="1"/>
        </dgm:presLayoutVars>
      </dgm:prSet>
      <dgm:spPr/>
    </dgm:pt>
    <dgm:pt modelId="{C5C98535-6FFC-40BE-B04A-61FF7C87B15E}" type="pres">
      <dgm:prSet presAssocID="{E569835E-4750-433D-A6A9-0FD6579D67D0}" presName="ThreeNodes_3" presStyleLbl="node1" presStyleIdx="2" presStyleCnt="3">
        <dgm:presLayoutVars>
          <dgm:bulletEnabled val="1"/>
        </dgm:presLayoutVars>
      </dgm:prSet>
      <dgm:spPr/>
    </dgm:pt>
    <dgm:pt modelId="{7F63225C-EAE1-4E32-975E-6076286170E4}" type="pres">
      <dgm:prSet presAssocID="{E569835E-4750-433D-A6A9-0FD6579D67D0}" presName="ThreeConn_1-2" presStyleLbl="fgAccFollowNode1" presStyleIdx="0" presStyleCnt="2">
        <dgm:presLayoutVars>
          <dgm:bulletEnabled val="1"/>
        </dgm:presLayoutVars>
      </dgm:prSet>
      <dgm:spPr/>
    </dgm:pt>
    <dgm:pt modelId="{B7484528-9115-44AE-A1A7-757349A58FB7}" type="pres">
      <dgm:prSet presAssocID="{E569835E-4750-433D-A6A9-0FD6579D67D0}" presName="ThreeConn_2-3" presStyleLbl="fgAccFollowNode1" presStyleIdx="1" presStyleCnt="2">
        <dgm:presLayoutVars>
          <dgm:bulletEnabled val="1"/>
        </dgm:presLayoutVars>
      </dgm:prSet>
      <dgm:spPr/>
    </dgm:pt>
    <dgm:pt modelId="{36C0CA11-DA61-4FA5-9C07-0AED59BE5E69}" type="pres">
      <dgm:prSet presAssocID="{E569835E-4750-433D-A6A9-0FD6579D67D0}" presName="ThreeNodes_1_text" presStyleLbl="node1" presStyleIdx="2" presStyleCnt="3">
        <dgm:presLayoutVars>
          <dgm:bulletEnabled val="1"/>
        </dgm:presLayoutVars>
      </dgm:prSet>
      <dgm:spPr/>
    </dgm:pt>
    <dgm:pt modelId="{8C99ACFF-C7DF-4798-94E6-5AB52E23F593}" type="pres">
      <dgm:prSet presAssocID="{E569835E-4750-433D-A6A9-0FD6579D67D0}" presName="ThreeNodes_2_text" presStyleLbl="node1" presStyleIdx="2" presStyleCnt="3">
        <dgm:presLayoutVars>
          <dgm:bulletEnabled val="1"/>
        </dgm:presLayoutVars>
      </dgm:prSet>
      <dgm:spPr/>
    </dgm:pt>
    <dgm:pt modelId="{78C173DB-A4F9-40E2-9ECA-9508F4C31FBB}" type="pres">
      <dgm:prSet presAssocID="{E569835E-4750-433D-A6A9-0FD6579D67D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E9F9C0B-47D6-4939-B3FB-C5433C5B81DC}" type="presOf" srcId="{3E85DA64-F95C-4081-A28A-3564737494AD}" destId="{36C0CA11-DA61-4FA5-9C07-0AED59BE5E69}" srcOrd="1" destOrd="0" presId="urn:microsoft.com/office/officeart/2005/8/layout/vProcess5"/>
    <dgm:cxn modelId="{C3318311-A50F-43B2-8774-9ACA59052485}" type="presOf" srcId="{A6EFD42A-A700-4D29-BB35-F6572634E163}" destId="{78C173DB-A4F9-40E2-9ECA-9508F4C31FBB}" srcOrd="1" destOrd="0" presId="urn:microsoft.com/office/officeart/2005/8/layout/vProcess5"/>
    <dgm:cxn modelId="{E8E0671F-88E0-4D9A-86E3-A8FDA5ABB21E}" type="presOf" srcId="{9858A3DC-EED4-43B5-ACD1-098B4A336272}" destId="{7F63225C-EAE1-4E32-975E-6076286170E4}" srcOrd="0" destOrd="0" presId="urn:microsoft.com/office/officeart/2005/8/layout/vProcess5"/>
    <dgm:cxn modelId="{B56AB421-92FF-4012-9EBD-74DB8577002A}" type="presOf" srcId="{E569835E-4750-433D-A6A9-0FD6579D67D0}" destId="{950ABC1E-53A4-4055-A353-8C4627F2A60C}" srcOrd="0" destOrd="0" presId="urn:microsoft.com/office/officeart/2005/8/layout/vProcess5"/>
    <dgm:cxn modelId="{BD16C839-B774-49FD-8D8A-6A6BB7444C94}" srcId="{E569835E-4750-433D-A6A9-0FD6579D67D0}" destId="{D5A59790-A72D-49E3-AABF-69869DB7D107}" srcOrd="1" destOrd="0" parTransId="{58964F20-226C-44C3-AC5B-3517503A9D68}" sibTransId="{7EA8C6D0-2224-4DE9-ADA7-38CB6090C594}"/>
    <dgm:cxn modelId="{3F4BD856-354E-479C-A596-3D7EEB634CDC}" type="presOf" srcId="{D5A59790-A72D-49E3-AABF-69869DB7D107}" destId="{8C99ACFF-C7DF-4798-94E6-5AB52E23F593}" srcOrd="1" destOrd="0" presId="urn:microsoft.com/office/officeart/2005/8/layout/vProcess5"/>
    <dgm:cxn modelId="{982EF09B-8932-4057-B3B8-F36753FBFE9B}" type="presOf" srcId="{7EA8C6D0-2224-4DE9-ADA7-38CB6090C594}" destId="{B7484528-9115-44AE-A1A7-757349A58FB7}" srcOrd="0" destOrd="0" presId="urn:microsoft.com/office/officeart/2005/8/layout/vProcess5"/>
    <dgm:cxn modelId="{F1C239A1-190C-4DEF-84BF-132F8BB3957A}" srcId="{E569835E-4750-433D-A6A9-0FD6579D67D0}" destId="{A6EFD42A-A700-4D29-BB35-F6572634E163}" srcOrd="2" destOrd="0" parTransId="{E98EDB5C-3803-4E20-AEAE-E8B137FC47F2}" sibTransId="{FB251C5F-97B6-4880-8F76-9626BC6DA5A9}"/>
    <dgm:cxn modelId="{093C14B4-B96F-4D6D-AEB7-C8947C2666B6}" type="presOf" srcId="{A6EFD42A-A700-4D29-BB35-F6572634E163}" destId="{C5C98535-6FFC-40BE-B04A-61FF7C87B15E}" srcOrd="0" destOrd="0" presId="urn:microsoft.com/office/officeart/2005/8/layout/vProcess5"/>
    <dgm:cxn modelId="{4A6F27B9-312E-4369-B00A-6EA420C2B94C}" srcId="{E569835E-4750-433D-A6A9-0FD6579D67D0}" destId="{3E85DA64-F95C-4081-A28A-3564737494AD}" srcOrd="0" destOrd="0" parTransId="{FF67CD69-0941-4992-972A-15D1842D8F1D}" sibTransId="{9858A3DC-EED4-43B5-ACD1-098B4A336272}"/>
    <dgm:cxn modelId="{CE2BD3D0-4182-42EF-9A7D-C8D32EEA8DE2}" type="presOf" srcId="{3E85DA64-F95C-4081-A28A-3564737494AD}" destId="{6E3CD141-79DE-4199-B8C8-4A9F28BFA673}" srcOrd="0" destOrd="0" presId="urn:microsoft.com/office/officeart/2005/8/layout/vProcess5"/>
    <dgm:cxn modelId="{4326B2E6-21DD-42DB-AC19-A2DCF4DA5CA8}" type="presOf" srcId="{D5A59790-A72D-49E3-AABF-69869DB7D107}" destId="{80C77844-17EA-434C-A9E7-EA3B5804082D}" srcOrd="0" destOrd="0" presId="urn:microsoft.com/office/officeart/2005/8/layout/vProcess5"/>
    <dgm:cxn modelId="{51643A25-80FE-477C-8EB4-FEB2F917E903}" type="presParOf" srcId="{950ABC1E-53A4-4055-A353-8C4627F2A60C}" destId="{8D1FEE5D-AE88-4721-B444-016081A240C3}" srcOrd="0" destOrd="0" presId="urn:microsoft.com/office/officeart/2005/8/layout/vProcess5"/>
    <dgm:cxn modelId="{53C29AC5-8A1A-4411-B49F-58156F12B036}" type="presParOf" srcId="{950ABC1E-53A4-4055-A353-8C4627F2A60C}" destId="{6E3CD141-79DE-4199-B8C8-4A9F28BFA673}" srcOrd="1" destOrd="0" presId="urn:microsoft.com/office/officeart/2005/8/layout/vProcess5"/>
    <dgm:cxn modelId="{87DB209B-024D-4723-B469-E033AD7899DD}" type="presParOf" srcId="{950ABC1E-53A4-4055-A353-8C4627F2A60C}" destId="{80C77844-17EA-434C-A9E7-EA3B5804082D}" srcOrd="2" destOrd="0" presId="urn:microsoft.com/office/officeart/2005/8/layout/vProcess5"/>
    <dgm:cxn modelId="{BE0218C8-BBA6-4395-AAEA-DF02C20A2741}" type="presParOf" srcId="{950ABC1E-53A4-4055-A353-8C4627F2A60C}" destId="{C5C98535-6FFC-40BE-B04A-61FF7C87B15E}" srcOrd="3" destOrd="0" presId="urn:microsoft.com/office/officeart/2005/8/layout/vProcess5"/>
    <dgm:cxn modelId="{145EE252-B349-49EA-A52A-2A0A8A615C9C}" type="presParOf" srcId="{950ABC1E-53A4-4055-A353-8C4627F2A60C}" destId="{7F63225C-EAE1-4E32-975E-6076286170E4}" srcOrd="4" destOrd="0" presId="urn:microsoft.com/office/officeart/2005/8/layout/vProcess5"/>
    <dgm:cxn modelId="{D6A2AE2E-5A20-47A3-B0CA-20BCCDC2CADF}" type="presParOf" srcId="{950ABC1E-53A4-4055-A353-8C4627F2A60C}" destId="{B7484528-9115-44AE-A1A7-757349A58FB7}" srcOrd="5" destOrd="0" presId="urn:microsoft.com/office/officeart/2005/8/layout/vProcess5"/>
    <dgm:cxn modelId="{EEFDB7DC-6688-4B35-9446-12578F59DA74}" type="presParOf" srcId="{950ABC1E-53A4-4055-A353-8C4627F2A60C}" destId="{36C0CA11-DA61-4FA5-9C07-0AED59BE5E69}" srcOrd="6" destOrd="0" presId="urn:microsoft.com/office/officeart/2005/8/layout/vProcess5"/>
    <dgm:cxn modelId="{521088A8-8D67-49CB-9ED7-920019EA24ED}" type="presParOf" srcId="{950ABC1E-53A4-4055-A353-8C4627F2A60C}" destId="{8C99ACFF-C7DF-4798-94E6-5AB52E23F593}" srcOrd="7" destOrd="0" presId="urn:microsoft.com/office/officeart/2005/8/layout/vProcess5"/>
    <dgm:cxn modelId="{FF0B8633-DED3-47E4-81C1-DEBCA3BC376D}" type="presParOf" srcId="{950ABC1E-53A4-4055-A353-8C4627F2A60C}" destId="{78C173DB-A4F9-40E2-9ECA-9508F4C31FB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14669-A89C-4E85-8B0E-9E0FD0D2D789}">
      <dsp:nvSpPr>
        <dsp:cNvPr id="0" name=""/>
        <dsp:cNvSpPr/>
      </dsp:nvSpPr>
      <dsp:spPr>
        <a:xfrm>
          <a:off x="0" y="672"/>
          <a:ext cx="68833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C25B8-E2A3-4FB3-8787-45D1A42F507C}">
      <dsp:nvSpPr>
        <dsp:cNvPr id="0" name=""/>
        <dsp:cNvSpPr/>
      </dsp:nvSpPr>
      <dsp:spPr>
        <a:xfrm>
          <a:off x="0" y="672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Team Members &amp; Contribution</a:t>
          </a:r>
        </a:p>
      </dsp:txBody>
      <dsp:txXfrm>
        <a:off x="0" y="672"/>
        <a:ext cx="6883352" cy="786795"/>
      </dsp:txXfrm>
    </dsp:sp>
    <dsp:sp modelId="{8C6FA8F6-5025-4AB2-AC6D-550E113B2D7E}">
      <dsp:nvSpPr>
        <dsp:cNvPr id="0" name=""/>
        <dsp:cNvSpPr/>
      </dsp:nvSpPr>
      <dsp:spPr>
        <a:xfrm>
          <a:off x="0" y="787468"/>
          <a:ext cx="6883352" cy="0"/>
        </a:xfrm>
        <a:prstGeom prst="line">
          <a:avLst/>
        </a:prstGeom>
        <a:solidFill>
          <a:schemeClr val="accent5">
            <a:hueOff val="1039540"/>
            <a:satOff val="-669"/>
            <a:lumOff val="457"/>
            <a:alphaOff val="0"/>
          </a:schemeClr>
        </a:solidFill>
        <a:ln w="19050" cap="rnd" cmpd="sng" algn="ctr">
          <a:solidFill>
            <a:schemeClr val="accent5">
              <a:hueOff val="1039540"/>
              <a:satOff val="-669"/>
              <a:lumOff val="4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5C4D4-03D9-4304-B089-69D478617900}">
      <dsp:nvSpPr>
        <dsp:cNvPr id="0" name=""/>
        <dsp:cNvSpPr/>
      </dsp:nvSpPr>
      <dsp:spPr>
        <a:xfrm>
          <a:off x="0" y="787468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Introduction</a:t>
          </a:r>
          <a:endParaRPr lang="en-US" sz="2000" kern="1200" dirty="0"/>
        </a:p>
      </dsp:txBody>
      <dsp:txXfrm>
        <a:off x="0" y="787468"/>
        <a:ext cx="6883352" cy="786795"/>
      </dsp:txXfrm>
    </dsp:sp>
    <dsp:sp modelId="{DE74FA9A-EBB8-4F35-B734-D5A9466FE0A8}">
      <dsp:nvSpPr>
        <dsp:cNvPr id="0" name=""/>
        <dsp:cNvSpPr/>
      </dsp:nvSpPr>
      <dsp:spPr>
        <a:xfrm>
          <a:off x="0" y="1574263"/>
          <a:ext cx="6883352" cy="0"/>
        </a:xfrm>
        <a:prstGeom prst="line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5328-2F5C-4D0F-8607-7570F9BFDF94}">
      <dsp:nvSpPr>
        <dsp:cNvPr id="0" name=""/>
        <dsp:cNvSpPr/>
      </dsp:nvSpPr>
      <dsp:spPr>
        <a:xfrm>
          <a:off x="0" y="1574263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Project Objective</a:t>
          </a:r>
          <a:endParaRPr lang="en-US" sz="2000" kern="1200" dirty="0"/>
        </a:p>
      </dsp:txBody>
      <dsp:txXfrm>
        <a:off x="0" y="1574263"/>
        <a:ext cx="6883352" cy="786795"/>
      </dsp:txXfrm>
    </dsp:sp>
    <dsp:sp modelId="{A41838CC-90D3-43B4-9C75-7AE8D534598D}">
      <dsp:nvSpPr>
        <dsp:cNvPr id="0" name=""/>
        <dsp:cNvSpPr/>
      </dsp:nvSpPr>
      <dsp:spPr>
        <a:xfrm>
          <a:off x="0" y="2361059"/>
          <a:ext cx="6883352" cy="0"/>
        </a:xfrm>
        <a:prstGeom prst="line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8C422-0DA5-4DD7-97FD-CDA2BD416A9A}">
      <dsp:nvSpPr>
        <dsp:cNvPr id="0" name=""/>
        <dsp:cNvSpPr/>
      </dsp:nvSpPr>
      <dsp:spPr>
        <a:xfrm>
          <a:off x="0" y="2361059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Approach to the project</a:t>
          </a:r>
          <a:endParaRPr lang="en-US" sz="2000" kern="1200" dirty="0"/>
        </a:p>
      </dsp:txBody>
      <dsp:txXfrm>
        <a:off x="0" y="2361059"/>
        <a:ext cx="6883352" cy="786795"/>
      </dsp:txXfrm>
    </dsp:sp>
    <dsp:sp modelId="{182E66E3-604D-4147-A29D-67206DC3A825}">
      <dsp:nvSpPr>
        <dsp:cNvPr id="0" name=""/>
        <dsp:cNvSpPr/>
      </dsp:nvSpPr>
      <dsp:spPr>
        <a:xfrm>
          <a:off x="0" y="3147855"/>
          <a:ext cx="6883352" cy="0"/>
        </a:xfrm>
        <a:prstGeom prst="line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47FC8-1884-4FE7-9416-56A809D1E9B8}">
      <dsp:nvSpPr>
        <dsp:cNvPr id="0" name=""/>
        <dsp:cNvSpPr/>
      </dsp:nvSpPr>
      <dsp:spPr>
        <a:xfrm>
          <a:off x="0" y="3147855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Procedure</a:t>
          </a:r>
          <a:endParaRPr lang="en-US" sz="2000" kern="1200" dirty="0"/>
        </a:p>
      </dsp:txBody>
      <dsp:txXfrm>
        <a:off x="0" y="3147855"/>
        <a:ext cx="6883352" cy="786795"/>
      </dsp:txXfrm>
    </dsp:sp>
    <dsp:sp modelId="{A0004B31-4916-487D-B05A-7EE1F8044C81}">
      <dsp:nvSpPr>
        <dsp:cNvPr id="0" name=""/>
        <dsp:cNvSpPr/>
      </dsp:nvSpPr>
      <dsp:spPr>
        <a:xfrm>
          <a:off x="0" y="3934651"/>
          <a:ext cx="6883352" cy="0"/>
        </a:xfrm>
        <a:prstGeom prst="line">
          <a:avLst/>
        </a:prstGeom>
        <a:solidFill>
          <a:schemeClr val="accent5">
            <a:hueOff val="5197698"/>
            <a:satOff val="-3344"/>
            <a:lumOff val="2287"/>
            <a:alphaOff val="0"/>
          </a:schemeClr>
        </a:solidFill>
        <a:ln w="19050" cap="rnd" cmpd="sng" algn="ctr">
          <a:solidFill>
            <a:schemeClr val="accent5">
              <a:hueOff val="5197698"/>
              <a:satOff val="-3344"/>
              <a:lumOff val="2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050BD-AA4A-460A-AE9B-B5708BD550CF}">
      <dsp:nvSpPr>
        <dsp:cNvPr id="0" name=""/>
        <dsp:cNvSpPr/>
      </dsp:nvSpPr>
      <dsp:spPr>
        <a:xfrm>
          <a:off x="0" y="3934651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Team meeting and discussion</a:t>
          </a:r>
          <a:endParaRPr lang="en-US" sz="2000" kern="1200" dirty="0"/>
        </a:p>
      </dsp:txBody>
      <dsp:txXfrm>
        <a:off x="0" y="3934651"/>
        <a:ext cx="6883352" cy="786795"/>
      </dsp:txXfrm>
    </dsp:sp>
    <dsp:sp modelId="{F93BDD69-6DB5-40AF-8199-400FBEC82B8D}">
      <dsp:nvSpPr>
        <dsp:cNvPr id="0" name=""/>
        <dsp:cNvSpPr/>
      </dsp:nvSpPr>
      <dsp:spPr>
        <a:xfrm>
          <a:off x="0" y="4721446"/>
          <a:ext cx="6883352" cy="0"/>
        </a:xfrm>
        <a:prstGeom prst="line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1A135-0285-463A-BD2F-CC1281D90D15}">
      <dsp:nvSpPr>
        <dsp:cNvPr id="0" name=""/>
        <dsp:cNvSpPr/>
      </dsp:nvSpPr>
      <dsp:spPr>
        <a:xfrm>
          <a:off x="0" y="4721446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Demo video and implementation</a:t>
          </a:r>
          <a:endParaRPr lang="en-US" sz="2000" kern="1200" dirty="0"/>
        </a:p>
      </dsp:txBody>
      <dsp:txXfrm>
        <a:off x="0" y="4721446"/>
        <a:ext cx="6883352" cy="786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DA036-6220-4F69-83EA-20DAB80B9722}">
      <dsp:nvSpPr>
        <dsp:cNvPr id="0" name=""/>
        <dsp:cNvSpPr/>
      </dsp:nvSpPr>
      <dsp:spPr>
        <a:xfrm>
          <a:off x="0" y="672"/>
          <a:ext cx="6883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DB138-F3A3-45C7-8DD9-B86070D17683}">
      <dsp:nvSpPr>
        <dsp:cNvPr id="0" name=""/>
        <dsp:cNvSpPr/>
      </dsp:nvSpPr>
      <dsp:spPr>
        <a:xfrm>
          <a:off x="0" y="672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Sudip Dhungana – 12194823</a:t>
          </a:r>
        </a:p>
      </dsp:txBody>
      <dsp:txXfrm>
        <a:off x="0" y="672"/>
        <a:ext cx="6883352" cy="786795"/>
      </dsp:txXfrm>
    </dsp:sp>
    <dsp:sp modelId="{6ACB8B06-B940-4D87-A309-1035B438DA9F}">
      <dsp:nvSpPr>
        <dsp:cNvPr id="0" name=""/>
        <dsp:cNvSpPr/>
      </dsp:nvSpPr>
      <dsp:spPr>
        <a:xfrm>
          <a:off x="0" y="787468"/>
          <a:ext cx="6883352" cy="0"/>
        </a:xfrm>
        <a:prstGeom prst="line">
          <a:avLst/>
        </a:prstGeom>
        <a:solidFill>
          <a:schemeClr val="accent2">
            <a:hueOff val="225802"/>
            <a:satOff val="-1105"/>
            <a:lumOff val="621"/>
            <a:alphaOff val="0"/>
          </a:schemeClr>
        </a:solidFill>
        <a:ln w="19050" cap="rnd" cmpd="sng" algn="ctr">
          <a:solidFill>
            <a:schemeClr val="accent2">
              <a:hueOff val="225802"/>
              <a:satOff val="-1105"/>
              <a:lumOff val="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326F1-F285-4DE8-BDA4-E14F9143D577}">
      <dsp:nvSpPr>
        <dsp:cNvPr id="0" name=""/>
        <dsp:cNvSpPr/>
      </dsp:nvSpPr>
      <dsp:spPr>
        <a:xfrm>
          <a:off x="0" y="787468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Sanjib Tamang – 12194939</a:t>
          </a:r>
        </a:p>
      </dsp:txBody>
      <dsp:txXfrm>
        <a:off x="0" y="787468"/>
        <a:ext cx="6883352" cy="786795"/>
      </dsp:txXfrm>
    </dsp:sp>
    <dsp:sp modelId="{F94103AA-472C-49A1-9E57-98A4DFC755F9}">
      <dsp:nvSpPr>
        <dsp:cNvPr id="0" name=""/>
        <dsp:cNvSpPr/>
      </dsp:nvSpPr>
      <dsp:spPr>
        <a:xfrm>
          <a:off x="0" y="1574263"/>
          <a:ext cx="6883352" cy="0"/>
        </a:xfrm>
        <a:prstGeom prst="line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1BC4C-C3DB-46F6-B44C-336667AEA872}">
      <dsp:nvSpPr>
        <dsp:cNvPr id="0" name=""/>
        <dsp:cNvSpPr/>
      </dsp:nvSpPr>
      <dsp:spPr>
        <a:xfrm>
          <a:off x="0" y="1574263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Ritik Deuja – 12194824</a:t>
          </a:r>
        </a:p>
      </dsp:txBody>
      <dsp:txXfrm>
        <a:off x="0" y="1574263"/>
        <a:ext cx="6883352" cy="786795"/>
      </dsp:txXfrm>
    </dsp:sp>
    <dsp:sp modelId="{33932C72-AF3A-4254-94BD-6E10F2FFF8F6}">
      <dsp:nvSpPr>
        <dsp:cNvPr id="0" name=""/>
        <dsp:cNvSpPr/>
      </dsp:nvSpPr>
      <dsp:spPr>
        <a:xfrm>
          <a:off x="0" y="2361059"/>
          <a:ext cx="6883352" cy="0"/>
        </a:xfrm>
        <a:prstGeom prst="line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BF2CF-21C5-4A3B-8B94-B1741175D235}">
      <dsp:nvSpPr>
        <dsp:cNvPr id="0" name=""/>
        <dsp:cNvSpPr/>
      </dsp:nvSpPr>
      <dsp:spPr>
        <a:xfrm>
          <a:off x="0" y="2361059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Keshav Adhakari - 12194874</a:t>
          </a:r>
        </a:p>
      </dsp:txBody>
      <dsp:txXfrm>
        <a:off x="0" y="2361059"/>
        <a:ext cx="6883352" cy="786795"/>
      </dsp:txXfrm>
    </dsp:sp>
    <dsp:sp modelId="{ED6A6F11-E25A-4764-A467-235D8135EE50}">
      <dsp:nvSpPr>
        <dsp:cNvPr id="0" name=""/>
        <dsp:cNvSpPr/>
      </dsp:nvSpPr>
      <dsp:spPr>
        <a:xfrm>
          <a:off x="0" y="3147855"/>
          <a:ext cx="6883352" cy="0"/>
        </a:xfrm>
        <a:prstGeom prst="line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BF467-E679-467B-9213-8BB43464A2C4}">
      <dsp:nvSpPr>
        <dsp:cNvPr id="0" name=""/>
        <dsp:cNvSpPr/>
      </dsp:nvSpPr>
      <dsp:spPr>
        <a:xfrm>
          <a:off x="0" y="3147855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Pradip Thapa- 12194940</a:t>
          </a:r>
        </a:p>
      </dsp:txBody>
      <dsp:txXfrm>
        <a:off x="0" y="3147855"/>
        <a:ext cx="6883352" cy="786795"/>
      </dsp:txXfrm>
    </dsp:sp>
    <dsp:sp modelId="{F6562CCB-2D41-4515-BAA6-FDB7097CF489}">
      <dsp:nvSpPr>
        <dsp:cNvPr id="0" name=""/>
        <dsp:cNvSpPr/>
      </dsp:nvSpPr>
      <dsp:spPr>
        <a:xfrm>
          <a:off x="0" y="3934651"/>
          <a:ext cx="6883352" cy="0"/>
        </a:xfrm>
        <a:prstGeom prst="line">
          <a:avLst/>
        </a:prstGeom>
        <a:solidFill>
          <a:schemeClr val="accent2">
            <a:hueOff val="1129012"/>
            <a:satOff val="-5527"/>
            <a:lumOff val="3104"/>
            <a:alphaOff val="0"/>
          </a:schemeClr>
        </a:solidFill>
        <a:ln w="19050" cap="rnd" cmpd="sng" algn="ctr">
          <a:solidFill>
            <a:schemeClr val="accent2">
              <a:hueOff val="1129012"/>
              <a:satOff val="-5527"/>
              <a:lumOff val="3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DFA88-293B-40F5-89A8-E9120D8F4866}">
      <dsp:nvSpPr>
        <dsp:cNvPr id="0" name=""/>
        <dsp:cNvSpPr/>
      </dsp:nvSpPr>
      <dsp:spPr>
        <a:xfrm>
          <a:off x="0" y="3934651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Bijay pariyar- 12194945</a:t>
          </a:r>
        </a:p>
      </dsp:txBody>
      <dsp:txXfrm>
        <a:off x="0" y="3934651"/>
        <a:ext cx="6883352" cy="786795"/>
      </dsp:txXfrm>
    </dsp:sp>
    <dsp:sp modelId="{5EEFBF5A-7DE3-4D48-A785-8C2B303E667F}">
      <dsp:nvSpPr>
        <dsp:cNvPr id="0" name=""/>
        <dsp:cNvSpPr/>
      </dsp:nvSpPr>
      <dsp:spPr>
        <a:xfrm>
          <a:off x="0" y="4721446"/>
          <a:ext cx="6883352" cy="0"/>
        </a:xfrm>
        <a:prstGeom prst="lin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47671-1727-4AA1-B89A-79755FC4CEE6}">
      <dsp:nvSpPr>
        <dsp:cNvPr id="0" name=""/>
        <dsp:cNvSpPr/>
      </dsp:nvSpPr>
      <dsp:spPr>
        <a:xfrm>
          <a:off x="0" y="4721446"/>
          <a:ext cx="6883352" cy="786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Yusupov Elbek - 12194909</a:t>
          </a:r>
        </a:p>
      </dsp:txBody>
      <dsp:txXfrm>
        <a:off x="0" y="4721446"/>
        <a:ext cx="6883352" cy="786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0508F-4B07-4898-9F96-4DF92D8DF6A5}">
      <dsp:nvSpPr>
        <dsp:cNvPr id="0" name=""/>
        <dsp:cNvSpPr/>
      </dsp:nvSpPr>
      <dsp:spPr>
        <a:xfrm>
          <a:off x="0" y="2689"/>
          <a:ext cx="6883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EDBEF-B5BA-42EA-AE62-2121B9F52113}">
      <dsp:nvSpPr>
        <dsp:cNvPr id="0" name=""/>
        <dsp:cNvSpPr/>
      </dsp:nvSpPr>
      <dsp:spPr>
        <a:xfrm>
          <a:off x="0" y="2689"/>
          <a:ext cx="6883352" cy="917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Installation of PC, SBC and OpenCR Setup of Turtlebot3 </a:t>
          </a:r>
        </a:p>
      </dsp:txBody>
      <dsp:txXfrm>
        <a:off x="0" y="2689"/>
        <a:ext cx="6883352" cy="917255"/>
      </dsp:txXfrm>
    </dsp:sp>
    <dsp:sp modelId="{1E9DCFD1-B330-49AC-B418-6AEB3238E54F}">
      <dsp:nvSpPr>
        <dsp:cNvPr id="0" name=""/>
        <dsp:cNvSpPr/>
      </dsp:nvSpPr>
      <dsp:spPr>
        <a:xfrm>
          <a:off x="0" y="919945"/>
          <a:ext cx="6883352" cy="0"/>
        </a:xfrm>
        <a:prstGeom prst="line">
          <a:avLst/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 w="19050" cap="rnd" cmpd="sng" algn="ctr">
          <a:solidFill>
            <a:schemeClr val="accent2">
              <a:hueOff val="270963"/>
              <a:satOff val="-1326"/>
              <a:lumOff val="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1D211-AEA3-4C86-9A78-6E5BECEDC968}">
      <dsp:nvSpPr>
        <dsp:cNvPr id="0" name=""/>
        <dsp:cNvSpPr/>
      </dsp:nvSpPr>
      <dsp:spPr>
        <a:xfrm>
          <a:off x="0" y="919945"/>
          <a:ext cx="6883352" cy="917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Run Nodes</a:t>
          </a:r>
        </a:p>
      </dsp:txBody>
      <dsp:txXfrm>
        <a:off x="0" y="919945"/>
        <a:ext cx="6883352" cy="917255"/>
      </dsp:txXfrm>
    </dsp:sp>
    <dsp:sp modelId="{BDABF3A5-5D25-44E0-A6D3-755555975B10}">
      <dsp:nvSpPr>
        <dsp:cNvPr id="0" name=""/>
        <dsp:cNvSpPr/>
      </dsp:nvSpPr>
      <dsp:spPr>
        <a:xfrm>
          <a:off x="0" y="1837201"/>
          <a:ext cx="6883352" cy="0"/>
        </a:xfrm>
        <a:prstGeom prst="line">
          <a:avLst/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 w="19050" cap="rnd" cmpd="sng" algn="ctr">
          <a:solidFill>
            <a:schemeClr val="accent2">
              <a:hueOff val="541926"/>
              <a:satOff val="-2653"/>
              <a:lumOff val="1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AC84C-0C7D-406B-829C-79DD67EFE8D2}">
      <dsp:nvSpPr>
        <dsp:cNvPr id="0" name=""/>
        <dsp:cNvSpPr/>
      </dsp:nvSpPr>
      <dsp:spPr>
        <a:xfrm>
          <a:off x="0" y="1837201"/>
          <a:ext cx="6883352" cy="917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Camera sensor installation</a:t>
          </a:r>
        </a:p>
      </dsp:txBody>
      <dsp:txXfrm>
        <a:off x="0" y="1837201"/>
        <a:ext cx="6883352" cy="917255"/>
      </dsp:txXfrm>
    </dsp:sp>
    <dsp:sp modelId="{811EFE7B-E14F-46B9-8AC3-18ECD34D2A58}">
      <dsp:nvSpPr>
        <dsp:cNvPr id="0" name=""/>
        <dsp:cNvSpPr/>
      </dsp:nvSpPr>
      <dsp:spPr>
        <a:xfrm>
          <a:off x="0" y="2754457"/>
          <a:ext cx="6883352" cy="0"/>
        </a:xfrm>
        <a:prstGeom prst="line">
          <a:avLst/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 w="19050" cap="rnd" cmpd="sng" algn="ctr">
          <a:solidFill>
            <a:schemeClr val="accent2">
              <a:hueOff val="812888"/>
              <a:satOff val="-3979"/>
              <a:lumOff val="2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C958E-44BA-465E-A429-F19505B2F639}">
      <dsp:nvSpPr>
        <dsp:cNvPr id="0" name=""/>
        <dsp:cNvSpPr/>
      </dsp:nvSpPr>
      <dsp:spPr>
        <a:xfrm>
          <a:off x="0" y="2754457"/>
          <a:ext cx="6883352" cy="917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Autonomous Driving</a:t>
          </a:r>
        </a:p>
      </dsp:txBody>
      <dsp:txXfrm>
        <a:off x="0" y="2754457"/>
        <a:ext cx="6883352" cy="917255"/>
      </dsp:txXfrm>
    </dsp:sp>
    <dsp:sp modelId="{5262F52E-704C-4149-8797-614702CC8FB5}">
      <dsp:nvSpPr>
        <dsp:cNvPr id="0" name=""/>
        <dsp:cNvSpPr/>
      </dsp:nvSpPr>
      <dsp:spPr>
        <a:xfrm>
          <a:off x="0" y="3671713"/>
          <a:ext cx="6883352" cy="0"/>
        </a:xfrm>
        <a:prstGeom prst="line">
          <a:avLst/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 w="19050" cap="rnd" cmpd="sng" algn="ctr">
          <a:solidFill>
            <a:schemeClr val="accent2">
              <a:hueOff val="1083851"/>
              <a:satOff val="-5306"/>
              <a:lumOff val="2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4C95A-2E13-45FD-AE56-4B268C468735}">
      <dsp:nvSpPr>
        <dsp:cNvPr id="0" name=""/>
        <dsp:cNvSpPr/>
      </dsp:nvSpPr>
      <dsp:spPr>
        <a:xfrm>
          <a:off x="0" y="3671713"/>
          <a:ext cx="6883352" cy="917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Traffic Sign Detection</a:t>
          </a:r>
        </a:p>
      </dsp:txBody>
      <dsp:txXfrm>
        <a:off x="0" y="3671713"/>
        <a:ext cx="6883352" cy="917255"/>
      </dsp:txXfrm>
    </dsp:sp>
    <dsp:sp modelId="{BE1E2B28-AB43-4577-AF99-8F843F437174}">
      <dsp:nvSpPr>
        <dsp:cNvPr id="0" name=""/>
        <dsp:cNvSpPr/>
      </dsp:nvSpPr>
      <dsp:spPr>
        <a:xfrm>
          <a:off x="0" y="4588969"/>
          <a:ext cx="6883352" cy="0"/>
        </a:xfrm>
        <a:prstGeom prst="lin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E1ADD-7999-47AA-A509-5F9F04A589D0}">
      <dsp:nvSpPr>
        <dsp:cNvPr id="0" name=""/>
        <dsp:cNvSpPr/>
      </dsp:nvSpPr>
      <dsp:spPr>
        <a:xfrm>
          <a:off x="0" y="4588969"/>
          <a:ext cx="6883352" cy="917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Obstacle Detection</a:t>
          </a:r>
        </a:p>
      </dsp:txBody>
      <dsp:txXfrm>
        <a:off x="0" y="4588969"/>
        <a:ext cx="6883352" cy="917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CD141-79DE-4199-B8C8-4A9F28BFA673}">
      <dsp:nvSpPr>
        <dsp:cNvPr id="0" name=""/>
        <dsp:cNvSpPr/>
      </dsp:nvSpPr>
      <dsp:spPr>
        <a:xfrm>
          <a:off x="0" y="0"/>
          <a:ext cx="4772738" cy="1432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Source Code for Object Detection and Traffic Sign Detection</a:t>
          </a:r>
        </a:p>
      </dsp:txBody>
      <dsp:txXfrm>
        <a:off x="41944" y="41944"/>
        <a:ext cx="3227409" cy="1348195"/>
      </dsp:txXfrm>
    </dsp:sp>
    <dsp:sp modelId="{80C77844-17EA-434C-A9E7-EA3B5804082D}">
      <dsp:nvSpPr>
        <dsp:cNvPr id="0" name=""/>
        <dsp:cNvSpPr/>
      </dsp:nvSpPr>
      <dsp:spPr>
        <a:xfrm>
          <a:off x="421124" y="1670764"/>
          <a:ext cx="4772738" cy="1432083"/>
        </a:xfrm>
        <a:prstGeom prst="roundRect">
          <a:avLst>
            <a:gd name="adj" fmla="val 1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Weekly Activities in the form of Readme File</a:t>
          </a:r>
        </a:p>
      </dsp:txBody>
      <dsp:txXfrm>
        <a:off x="463068" y="1712708"/>
        <a:ext cx="3336872" cy="1348195"/>
      </dsp:txXfrm>
    </dsp:sp>
    <dsp:sp modelId="{C5C98535-6FFC-40BE-B04A-61FF7C87B15E}">
      <dsp:nvSpPr>
        <dsp:cNvPr id="0" name=""/>
        <dsp:cNvSpPr/>
      </dsp:nvSpPr>
      <dsp:spPr>
        <a:xfrm>
          <a:off x="842248" y="3341529"/>
          <a:ext cx="4772738" cy="1432083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Images</a:t>
          </a:r>
        </a:p>
      </dsp:txBody>
      <dsp:txXfrm>
        <a:off x="884192" y="3383473"/>
        <a:ext cx="3336872" cy="1348195"/>
      </dsp:txXfrm>
    </dsp:sp>
    <dsp:sp modelId="{7F63225C-EAE1-4E32-975E-6076286170E4}">
      <dsp:nvSpPr>
        <dsp:cNvPr id="0" name=""/>
        <dsp:cNvSpPr/>
      </dsp:nvSpPr>
      <dsp:spPr>
        <a:xfrm>
          <a:off x="3841884" y="1085996"/>
          <a:ext cx="930854" cy="930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51326" y="1085996"/>
        <a:ext cx="511970" cy="700468"/>
      </dsp:txXfrm>
    </dsp:sp>
    <dsp:sp modelId="{B7484528-9115-44AE-A1A7-757349A58FB7}">
      <dsp:nvSpPr>
        <dsp:cNvPr id="0" name=""/>
        <dsp:cNvSpPr/>
      </dsp:nvSpPr>
      <dsp:spPr>
        <a:xfrm>
          <a:off x="4263008" y="2747214"/>
          <a:ext cx="930854" cy="930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2450" y="2747214"/>
        <a:ext cx="511970" cy="70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CEA59-62E8-4514-BB43-34DFE0D4A224}" type="datetimeFigureOut">
              <a:rPr lang="en-TV" smtClean="0"/>
              <a:t>12/04/2022</a:t>
            </a:fld>
            <a:endParaRPr lang="en-T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90D02-5582-4D2B-9F06-14D980FF086B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345183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14dd1f8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a14dd1f8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12d6f899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a12d6f899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984ad7bc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19984ad7bc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12d6f89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12d6f899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12d6f899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12d6f899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f710b15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9f710b15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9f710b150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9f710b150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6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10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234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4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90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92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6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73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4/i2/IRJET-V4I2177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nps.edu/pages/viewpage.action?pageId=115779191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4/i2/IRJET-V4I2177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kihikoy.net/notes/?text%2FROS%2FMinOvervie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4/i2/IRJET-V4I2177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9756848_Raspberry_Pi-Based_Intelligent_Traffic_Signal_Control_at_Intersec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manual.robotis.com/docs/en/platform/turtlebot3/faq/#setup-dynamixels-for-turtlebot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jiblama28/Smart_Tea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4/i2/IRJET-V4I2177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researchgate.net/publication/335505212_Vision_Based_Control_for_Industrial_Robot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82CA83D2-D391-FCAC-B02E-22892C5371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55" r="-1" b="6657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7ACA5-1FBC-F13A-B10A-274657653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Report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Robot</a:t>
            </a:r>
            <a:endParaRPr lang="en-TV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A7AEA-F1FB-B8FB-5E91-E41019667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			          Smart Mobility Engineering Lab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                    Group - C</a:t>
            </a:r>
            <a:endParaRPr lang="en-TV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1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42B237-153F-F02C-DA30-BFEBDCD65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328"/>
          <a:stretch/>
        </p:blipFill>
        <p:spPr>
          <a:xfrm>
            <a:off x="457201" y="602379"/>
            <a:ext cx="11234056" cy="5653241"/>
          </a:xfrm>
          <a:prstGeom prst="rect">
            <a:avLst/>
          </a:prstGeom>
        </p:spPr>
      </p:pic>
      <p:sp>
        <p:nvSpPr>
          <p:cNvPr id="6" name="Google Shape;264;p10">
            <a:extLst>
              <a:ext uri="{FF2B5EF4-FFF2-40B4-BE49-F238E27FC236}">
                <a16:creationId xmlns:a16="http://schemas.microsoft.com/office/drawing/2014/main" id="{ADCE3E33-787C-8088-8CB7-17EF9EEAEF0B}"/>
              </a:ext>
            </a:extLst>
          </p:cNvPr>
          <p:cNvSpPr txBox="1"/>
          <p:nvPr/>
        </p:nvSpPr>
        <p:spPr>
          <a:xfrm>
            <a:off x="4562475" y="6387375"/>
            <a:ext cx="75392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reference :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https://wiki.nps.edu/pages/viewpage.action?pageId=1157791916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76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1450ED-E052-377F-9B2F-22BDC6EC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13" y="0"/>
            <a:ext cx="10548574" cy="6858000"/>
          </a:xfrm>
          <a:prstGeom prst="rect">
            <a:avLst/>
          </a:prstGeom>
        </p:spPr>
      </p:pic>
      <p:sp>
        <p:nvSpPr>
          <p:cNvPr id="6" name="Google Shape;271;g19984ad7bc4_0_14">
            <a:extLst>
              <a:ext uri="{FF2B5EF4-FFF2-40B4-BE49-F238E27FC236}">
                <a16:creationId xmlns:a16="http://schemas.microsoft.com/office/drawing/2014/main" id="{1C56FBCD-123C-070F-C92D-9706915F6D9F}"/>
              </a:ext>
            </a:extLst>
          </p:cNvPr>
          <p:cNvSpPr txBox="1"/>
          <p:nvPr/>
        </p:nvSpPr>
        <p:spPr>
          <a:xfrm>
            <a:off x="5406799" y="5791050"/>
            <a:ext cx="568982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reference :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http://akihikoy.net/notes/?text%2FROS%2FMinOverview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96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6;p11">
            <a:extLst>
              <a:ext uri="{FF2B5EF4-FFF2-40B4-BE49-F238E27FC236}">
                <a16:creationId xmlns:a16="http://schemas.microsoft.com/office/drawing/2014/main" id="{36F1C867-A68C-E57F-A1F3-EFB0AC90D53C}"/>
              </a:ext>
            </a:extLst>
          </p:cNvPr>
          <p:cNvSpPr txBox="1"/>
          <p:nvPr/>
        </p:nvSpPr>
        <p:spPr>
          <a:xfrm>
            <a:off x="457199" y="676656"/>
            <a:ext cx="4597559" cy="306324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  <a:sym typeface="Times New Roman"/>
              </a:rPr>
              <a:t>Experiment</a:t>
            </a:r>
          </a:p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  <a:sym typeface="Times New Roman"/>
              </a:rPr>
              <a:t>Environment</a:t>
            </a:r>
          </a:p>
        </p:txBody>
      </p:sp>
      <p:pic>
        <p:nvPicPr>
          <p:cNvPr id="5" name="Google Shape;277;p11">
            <a:extLst>
              <a:ext uri="{FF2B5EF4-FFF2-40B4-BE49-F238E27FC236}">
                <a16:creationId xmlns:a16="http://schemas.microsoft.com/office/drawing/2014/main" id="{C51637EE-2775-40B7-818F-CD31F49EF2C9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691518" y="1242584"/>
            <a:ext cx="2456200" cy="46343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46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a12d6f8998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Utilizing LDS</a:t>
            </a:r>
            <a:endParaRPr dirty="0"/>
          </a:p>
        </p:txBody>
      </p:sp>
      <p:sp>
        <p:nvSpPr>
          <p:cNvPr id="283" name="Google Shape;283;g1a12d6f8998_0_8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891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SLAM (Simultaneous Localization And Mapping) is one of the most well-known applications of LDS. SLAM constructs a map by identifying barriers around the robot and estimating the robot's present position within the map as demonstrated in figure.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4" name="Google Shape;284;g1a12d6f899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948" y="1571625"/>
            <a:ext cx="53006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a12d6f8998_0_8"/>
          <p:cNvSpPr txBox="1"/>
          <p:nvPr/>
        </p:nvSpPr>
        <p:spPr>
          <a:xfrm>
            <a:off x="7215200" y="5229225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Obstacle detection of a robot using LDS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a12d6f8998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Utilizing LDS</a:t>
            </a:r>
            <a:endParaRPr dirty="0"/>
          </a:p>
        </p:txBody>
      </p:sp>
      <p:sp>
        <p:nvSpPr>
          <p:cNvPr id="291" name="Google Shape;291;g1a12d6f8998_0_17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891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F0000"/>
                </a:solidFill>
                <a:highlight>
                  <a:srgbClr val="F0F2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endParaRPr sz="3600" dirty="0">
              <a:solidFill>
                <a:srgbClr val="FF0000"/>
              </a:solidFill>
              <a:highlight>
                <a:srgbClr val="F0F2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Position the robot's front such that it faces the path that is the cleanest and produces the fewest detours.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</a:t>
            </a:r>
            <a:r>
              <a:rPr lang="en-US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sz="3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LiDAR technology offers 360-degree coverage. Four global areas made up of three local regions each make up the covered circle.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Each sub-integers regions represent the weight of the goal deviance (F-C). Each integer's sign specifies the robot's orientation with respect to the target (F-C).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2" name="Google Shape;292;g1a12d6f899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800" y="1143150"/>
            <a:ext cx="6157801" cy="2682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a12d6f8998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300" y="3891875"/>
            <a:ext cx="3207024" cy="24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f710b1504_0_0"/>
          <p:cNvSpPr txBox="1">
            <a:spLocks noGrp="1"/>
          </p:cNvSpPr>
          <p:nvPr>
            <p:ph type="title"/>
          </p:nvPr>
        </p:nvSpPr>
        <p:spPr>
          <a:xfrm>
            <a:off x="1003200" y="-188875"/>
            <a:ext cx="111888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bg1"/>
                </a:solidFill>
              </a:rPr>
              <a:t>       Flow-chart of Obstacle Detection by Lidar Sensor </a:t>
            </a:r>
            <a:endParaRPr sz="3400" dirty="0">
              <a:solidFill>
                <a:schemeClr val="bg1"/>
              </a:solidFill>
            </a:endParaRPr>
          </a:p>
        </p:txBody>
      </p:sp>
      <p:grpSp>
        <p:nvGrpSpPr>
          <p:cNvPr id="299" name="Google Shape;299;g19f710b1504_0_0"/>
          <p:cNvGrpSpPr/>
          <p:nvPr/>
        </p:nvGrpSpPr>
        <p:grpSpPr>
          <a:xfrm>
            <a:off x="2121275" y="845721"/>
            <a:ext cx="8179803" cy="5634216"/>
            <a:chOff x="798127" y="1267175"/>
            <a:chExt cx="9364400" cy="5510775"/>
          </a:xfrm>
        </p:grpSpPr>
        <p:sp>
          <p:nvSpPr>
            <p:cNvPr id="300" name="Google Shape;300;g19f710b1504_0_0"/>
            <p:cNvSpPr/>
            <p:nvPr/>
          </p:nvSpPr>
          <p:spPr>
            <a:xfrm>
              <a:off x="4556450" y="1267175"/>
              <a:ext cx="2036700" cy="47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        START </a:t>
              </a:r>
              <a:endParaRPr sz="1400" dirty="0">
                <a:solidFill>
                  <a:schemeClr val="bg1"/>
                </a:solidFill>
              </a:endParaRPr>
            </a:p>
          </p:txBody>
        </p:sp>
        <p:sp>
          <p:nvSpPr>
            <p:cNvPr id="301" name="Google Shape;301;g19f710b1504_0_0"/>
            <p:cNvSpPr/>
            <p:nvPr/>
          </p:nvSpPr>
          <p:spPr>
            <a:xfrm>
              <a:off x="4556456" y="2053444"/>
              <a:ext cx="2036700" cy="58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bg1"/>
                  </a:solidFill>
                </a:rPr>
                <a:t>INPUT (emits radiation by Lidar sensor) </a:t>
              </a: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02" name="Google Shape;302;g19f710b1504_0_0"/>
            <p:cNvSpPr/>
            <p:nvPr/>
          </p:nvSpPr>
          <p:spPr>
            <a:xfrm>
              <a:off x="4556450" y="4264850"/>
              <a:ext cx="2036700" cy="52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bg1"/>
                  </a:solidFill>
                </a:rPr>
                <a:t>Data processing </a:t>
              </a: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03" name="Google Shape;303;g19f710b1504_0_0"/>
            <p:cNvSpPr/>
            <p:nvPr/>
          </p:nvSpPr>
          <p:spPr>
            <a:xfrm rot="-1272">
              <a:off x="7729827" y="5686432"/>
              <a:ext cx="2432700" cy="744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bg1"/>
                  </a:solidFill>
                </a:rPr>
                <a:t>Follow the same path </a:t>
              </a: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04" name="Google Shape;304;g19f710b1504_0_0"/>
            <p:cNvSpPr/>
            <p:nvPr/>
          </p:nvSpPr>
          <p:spPr>
            <a:xfrm>
              <a:off x="4141975" y="5339500"/>
              <a:ext cx="2614650" cy="1438450"/>
            </a:xfrm>
            <a:prstGeom prst="flowChartDecis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Detection of obstacle </a:t>
              </a:r>
              <a:endParaRPr sz="1400" dirty="0">
                <a:solidFill>
                  <a:schemeClr val="bg1"/>
                </a:solidFill>
              </a:endParaRPr>
            </a:p>
          </p:txBody>
        </p:sp>
        <p:sp>
          <p:nvSpPr>
            <p:cNvPr id="305" name="Google Shape;305;g19f710b1504_0_0"/>
            <p:cNvSpPr/>
            <p:nvPr/>
          </p:nvSpPr>
          <p:spPr>
            <a:xfrm rot="-1272">
              <a:off x="798127" y="5686432"/>
              <a:ext cx="2432700" cy="744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bg1"/>
                  </a:solidFill>
                </a:rPr>
                <a:t>Change the path </a:t>
              </a:r>
              <a:endParaRPr sz="140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bg1"/>
                  </a:solidFill>
                </a:rPr>
                <a:t>(left,right or backwards)</a:t>
              </a: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06" name="Google Shape;306;g19f710b1504_0_0"/>
            <p:cNvSpPr/>
            <p:nvPr/>
          </p:nvSpPr>
          <p:spPr>
            <a:xfrm>
              <a:off x="5311750" y="2638450"/>
              <a:ext cx="275100" cy="562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07" name="Google Shape;307;g19f710b1504_0_0"/>
            <p:cNvSpPr/>
            <p:nvPr/>
          </p:nvSpPr>
          <p:spPr>
            <a:xfrm>
              <a:off x="5311750" y="1760993"/>
              <a:ext cx="275100" cy="2925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08" name="Google Shape;308;g19f710b1504_0_0"/>
            <p:cNvSpPr/>
            <p:nvPr/>
          </p:nvSpPr>
          <p:spPr>
            <a:xfrm>
              <a:off x="5311750" y="4802163"/>
              <a:ext cx="275100" cy="522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09" name="Google Shape;309;g19f710b1504_0_0"/>
            <p:cNvSpPr/>
            <p:nvPr/>
          </p:nvSpPr>
          <p:spPr>
            <a:xfrm>
              <a:off x="4556450" y="3190200"/>
              <a:ext cx="2036700" cy="52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bg1"/>
                  </a:solidFill>
                </a:rPr>
                <a:t>Receive the information </a:t>
              </a: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10" name="Google Shape;310;g19f710b1504_0_0"/>
            <p:cNvSpPr/>
            <p:nvPr/>
          </p:nvSpPr>
          <p:spPr>
            <a:xfrm>
              <a:off x="5311750" y="3720300"/>
              <a:ext cx="275100" cy="562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11" name="Google Shape;311;g19f710b1504_0_0"/>
            <p:cNvSpPr/>
            <p:nvPr/>
          </p:nvSpPr>
          <p:spPr>
            <a:xfrm>
              <a:off x="6756625" y="5960775"/>
              <a:ext cx="973200" cy="195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12" name="Google Shape;312;g19f710b1504_0_0"/>
            <p:cNvSpPr txBox="1"/>
            <p:nvPr/>
          </p:nvSpPr>
          <p:spPr>
            <a:xfrm>
              <a:off x="7032351" y="5535800"/>
              <a:ext cx="494100" cy="391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sz="14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19f710b1504_0_0"/>
            <p:cNvSpPr txBox="1"/>
            <p:nvPr/>
          </p:nvSpPr>
          <p:spPr>
            <a:xfrm>
              <a:off x="3439350" y="5560575"/>
              <a:ext cx="494100" cy="391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4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19f710b1504_0_0"/>
            <p:cNvSpPr/>
            <p:nvPr/>
          </p:nvSpPr>
          <p:spPr>
            <a:xfrm>
              <a:off x="3238650" y="5960775"/>
              <a:ext cx="895500" cy="1959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15" name="Google Shape;315;g19f710b1504_0_0"/>
            <p:cNvSpPr/>
            <p:nvPr/>
          </p:nvSpPr>
          <p:spPr>
            <a:xfrm>
              <a:off x="1874325" y="1795975"/>
              <a:ext cx="3437400" cy="3889800"/>
            </a:xfrm>
            <a:prstGeom prst="bentArrow">
              <a:avLst>
                <a:gd name="adj1" fmla="val 6329"/>
                <a:gd name="adj2" fmla="val 4099"/>
                <a:gd name="adj3" fmla="val 9121"/>
                <a:gd name="adj4" fmla="val 4375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316" name="Google Shape;316;g19f710b1504_0_0"/>
            <p:cNvSpPr/>
            <p:nvPr/>
          </p:nvSpPr>
          <p:spPr>
            <a:xfrm flipH="1">
              <a:off x="5586825" y="1771375"/>
              <a:ext cx="3516000" cy="3889800"/>
            </a:xfrm>
            <a:prstGeom prst="bentArrow">
              <a:avLst>
                <a:gd name="adj1" fmla="val 6329"/>
                <a:gd name="adj2" fmla="val 4099"/>
                <a:gd name="adj3" fmla="val 9121"/>
                <a:gd name="adj4" fmla="val 4375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bg1"/>
                </a:solidFill>
              </a:endParaRPr>
            </a:p>
          </p:txBody>
        </p:sp>
      </p:grpSp>
      <p:sp>
        <p:nvSpPr>
          <p:cNvPr id="317" name="Google Shape;317;g19f710b1504_0_0"/>
          <p:cNvSpPr txBox="1"/>
          <p:nvPr/>
        </p:nvSpPr>
        <p:spPr>
          <a:xfrm>
            <a:off x="6654575" y="6356575"/>
            <a:ext cx="5448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reference :</a:t>
            </a:r>
            <a:r>
              <a:rPr lang="en-US" sz="14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4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https://www.irjet.net/archives/V4/i2/IRJET-V4I2177.pdf</a:t>
            </a:r>
            <a:endParaRPr sz="1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9f710b1504_0_23"/>
          <p:cNvSpPr txBox="1">
            <a:spLocks noGrp="1"/>
          </p:cNvSpPr>
          <p:nvPr>
            <p:ph type="title"/>
          </p:nvPr>
        </p:nvSpPr>
        <p:spPr>
          <a:xfrm>
            <a:off x="146100" y="74550"/>
            <a:ext cx="11899800" cy="40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 dirty="0">
                <a:solidFill>
                  <a:schemeClr val="bg1"/>
                </a:solidFill>
              </a:rPr>
              <a:t>                    </a:t>
            </a:r>
            <a:r>
              <a:rPr lang="en-US" sz="3400" dirty="0">
                <a:solidFill>
                  <a:schemeClr val="bg1"/>
                </a:solidFill>
              </a:rPr>
              <a:t>Proposed Traffic Light System Architecture</a:t>
            </a:r>
            <a:endParaRPr sz="3400" dirty="0">
              <a:solidFill>
                <a:schemeClr val="bg1"/>
              </a:solidFill>
            </a:endParaRPr>
          </a:p>
        </p:txBody>
      </p:sp>
      <p:grpSp>
        <p:nvGrpSpPr>
          <p:cNvPr id="323" name="Google Shape;323;g19f710b1504_0_23"/>
          <p:cNvGrpSpPr/>
          <p:nvPr/>
        </p:nvGrpSpPr>
        <p:grpSpPr>
          <a:xfrm>
            <a:off x="2324750" y="639345"/>
            <a:ext cx="7193150" cy="5324771"/>
            <a:chOff x="908075" y="1060650"/>
            <a:chExt cx="6669588" cy="4569050"/>
          </a:xfrm>
        </p:grpSpPr>
        <p:sp>
          <p:nvSpPr>
            <p:cNvPr id="324" name="Google Shape;324;g19f710b1504_0_23"/>
            <p:cNvSpPr/>
            <p:nvPr/>
          </p:nvSpPr>
          <p:spPr>
            <a:xfrm>
              <a:off x="3625175" y="1060650"/>
              <a:ext cx="1235100" cy="537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Turtlebot3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25" name="Google Shape;325;g19f710b1504_0_23"/>
            <p:cNvSpPr/>
            <p:nvPr/>
          </p:nvSpPr>
          <p:spPr>
            <a:xfrm>
              <a:off x="908075" y="3475175"/>
              <a:ext cx="1714500" cy="66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Program development using ROS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26" name="Google Shape;326;g19f710b1504_0_23"/>
            <p:cNvSpPr/>
            <p:nvPr/>
          </p:nvSpPr>
          <p:spPr>
            <a:xfrm>
              <a:off x="5863163" y="3475175"/>
              <a:ext cx="1714500" cy="66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Red LEDs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Yellow LEDs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Green LEDs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27" name="Google Shape;327;g19f710b1504_0_23"/>
            <p:cNvSpPr/>
            <p:nvPr/>
          </p:nvSpPr>
          <p:spPr>
            <a:xfrm>
              <a:off x="4213849" y="5092100"/>
              <a:ext cx="1113197" cy="537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bg1"/>
                  </a:solidFill>
                </a:rPr>
                <a:t>Keyboard</a:t>
              </a: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328" name="Google Shape;328;g19f710b1504_0_23"/>
            <p:cNvSpPr/>
            <p:nvPr/>
          </p:nvSpPr>
          <p:spPr>
            <a:xfrm>
              <a:off x="3196625" y="5092100"/>
              <a:ext cx="959100" cy="537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Monitor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29" name="Google Shape;329;g19f710b1504_0_23"/>
            <p:cNvSpPr/>
            <p:nvPr/>
          </p:nvSpPr>
          <p:spPr>
            <a:xfrm>
              <a:off x="3625325" y="3257213"/>
              <a:ext cx="1235100" cy="1097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Raspberry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pi 4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30" name="Google Shape;330;g19f710b1504_0_23"/>
            <p:cNvSpPr/>
            <p:nvPr/>
          </p:nvSpPr>
          <p:spPr>
            <a:xfrm>
              <a:off x="3625175" y="2158938"/>
              <a:ext cx="1235100" cy="537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bg1"/>
                  </a:solidFill>
                </a:rPr>
                <a:t>Raspberry pi camera</a:t>
              </a: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331" name="Google Shape;331;g19f710b1504_0_23"/>
            <p:cNvSpPr/>
            <p:nvPr/>
          </p:nvSpPr>
          <p:spPr>
            <a:xfrm>
              <a:off x="4155575" y="1598250"/>
              <a:ext cx="174300" cy="537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g19f710b1504_0_23"/>
            <p:cNvSpPr/>
            <p:nvPr/>
          </p:nvSpPr>
          <p:spPr>
            <a:xfrm>
              <a:off x="4155725" y="2719650"/>
              <a:ext cx="174300" cy="537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g19f710b1504_0_23"/>
            <p:cNvSpPr/>
            <p:nvPr/>
          </p:nvSpPr>
          <p:spPr>
            <a:xfrm>
              <a:off x="2644400" y="3693425"/>
              <a:ext cx="959100" cy="22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g19f710b1504_0_23"/>
            <p:cNvSpPr/>
            <p:nvPr/>
          </p:nvSpPr>
          <p:spPr>
            <a:xfrm>
              <a:off x="4882250" y="3693425"/>
              <a:ext cx="981000" cy="22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g19f710b1504_0_23"/>
            <p:cNvSpPr/>
            <p:nvPr/>
          </p:nvSpPr>
          <p:spPr>
            <a:xfrm>
              <a:off x="4489650" y="4392613"/>
              <a:ext cx="232500" cy="6615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g19f710b1504_0_23"/>
            <p:cNvSpPr/>
            <p:nvPr/>
          </p:nvSpPr>
          <p:spPr>
            <a:xfrm>
              <a:off x="3770275" y="4392600"/>
              <a:ext cx="232500" cy="6615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g19f710b1504_0_23"/>
          <p:cNvSpPr txBox="1"/>
          <p:nvPr/>
        </p:nvSpPr>
        <p:spPr>
          <a:xfrm>
            <a:off x="0" y="6211500"/>
            <a:ext cx="726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reference :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https://www.researchgate.net/publication/359756848_Raspberry_Pi-Based_Intelligent_Traffic_Signal_Control_at_Intersections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a14dd1f81f_0_0"/>
          <p:cNvSpPr txBox="1">
            <a:spLocks noGrp="1"/>
          </p:cNvSpPr>
          <p:nvPr>
            <p:ph type="title"/>
          </p:nvPr>
        </p:nvSpPr>
        <p:spPr>
          <a:xfrm>
            <a:off x="170575" y="-205650"/>
            <a:ext cx="10515600" cy="110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                    </a:t>
            </a:r>
            <a:r>
              <a:rPr lang="en-US" sz="3400" dirty="0">
                <a:solidFill>
                  <a:schemeClr val="bg1"/>
                </a:solidFill>
              </a:rPr>
              <a:t>Traffic Sign Detection Architecture </a:t>
            </a:r>
            <a:endParaRPr sz="34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9EDADD-91DF-9E38-4A52-8B34A0470B7A}"/>
              </a:ext>
            </a:extLst>
          </p:cNvPr>
          <p:cNvGrpSpPr/>
          <p:nvPr/>
        </p:nvGrpSpPr>
        <p:grpSpPr>
          <a:xfrm>
            <a:off x="1422988" y="1069100"/>
            <a:ext cx="9180363" cy="5051100"/>
            <a:chOff x="1422988" y="1069100"/>
            <a:chExt cx="9180363" cy="5051100"/>
          </a:xfrm>
        </p:grpSpPr>
        <p:sp>
          <p:nvSpPr>
            <p:cNvPr id="344" name="Google Shape;344;g1a14dd1f81f_0_0"/>
            <p:cNvSpPr/>
            <p:nvPr/>
          </p:nvSpPr>
          <p:spPr>
            <a:xfrm>
              <a:off x="9573063" y="2287125"/>
              <a:ext cx="1010400" cy="39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bg1"/>
                  </a:solidFill>
                </a:rPr>
                <a:t>openCR</a:t>
              </a: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345" name="Google Shape;345;g1a14dd1f81f_0_0"/>
            <p:cNvSpPr/>
            <p:nvPr/>
          </p:nvSpPr>
          <p:spPr>
            <a:xfrm>
              <a:off x="7735738" y="3337200"/>
              <a:ext cx="1186200" cy="59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Robot control</a:t>
              </a:r>
              <a:br>
                <a:rPr lang="en-US" sz="1000" dirty="0">
                  <a:solidFill>
                    <a:schemeClr val="bg1"/>
                  </a:solidFill>
                </a:rPr>
              </a:br>
              <a:r>
                <a:rPr lang="en-US" sz="1000" dirty="0">
                  <a:solidFill>
                    <a:schemeClr val="bg1"/>
                  </a:solidFill>
                </a:rPr>
                <a:t>(</a:t>
              </a:r>
              <a:r>
                <a:rPr lang="en-US" sz="1000" dirty="0" err="1">
                  <a:solidFill>
                    <a:schemeClr val="bg1"/>
                  </a:solidFill>
                </a:rPr>
                <a:t>velocity,angle</a:t>
              </a:r>
              <a:r>
                <a:rPr lang="en-US" sz="1000" dirty="0">
                  <a:solidFill>
                    <a:schemeClr val="bg1"/>
                  </a:solidFill>
                </a:rPr>
                <a:t>)</a:t>
              </a:r>
              <a:endParaRPr sz="1000" dirty="0">
                <a:solidFill>
                  <a:schemeClr val="bg1"/>
                </a:solidFill>
              </a:endParaRPr>
            </a:p>
          </p:txBody>
        </p:sp>
        <p:sp>
          <p:nvSpPr>
            <p:cNvPr id="346" name="Google Shape;346;g1a14dd1f81f_0_0"/>
            <p:cNvSpPr/>
            <p:nvPr/>
          </p:nvSpPr>
          <p:spPr>
            <a:xfrm>
              <a:off x="7812088" y="2301250"/>
              <a:ext cx="1010400" cy="39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bg1"/>
                  </a:solidFill>
                </a:rPr>
                <a:t>rosserial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7" name="Google Shape;347;g1a14dd1f81f_0_0"/>
            <p:cNvSpPr/>
            <p:nvPr/>
          </p:nvSpPr>
          <p:spPr>
            <a:xfrm>
              <a:off x="4532101" y="3533627"/>
              <a:ext cx="1104900" cy="52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bg1"/>
                  </a:solidFill>
                </a:rPr>
                <a:t>image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8" name="Google Shape;348;g1a14dd1f81f_0_0"/>
            <p:cNvSpPr/>
            <p:nvPr/>
          </p:nvSpPr>
          <p:spPr>
            <a:xfrm>
              <a:off x="6140488" y="2161225"/>
              <a:ext cx="1186200" cy="52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bg1"/>
                  </a:solidFill>
                </a:rPr>
                <a:t>robot action detection ROS node </a:t>
              </a:r>
              <a:endParaRPr sz="1100">
                <a:solidFill>
                  <a:schemeClr val="bg1"/>
                </a:solidFill>
              </a:endParaRPr>
            </a:p>
          </p:txBody>
        </p:sp>
        <p:sp>
          <p:nvSpPr>
            <p:cNvPr id="349" name="Google Shape;349;g1a14dd1f81f_0_0"/>
            <p:cNvSpPr/>
            <p:nvPr/>
          </p:nvSpPr>
          <p:spPr>
            <a:xfrm>
              <a:off x="4509013" y="2161125"/>
              <a:ext cx="1104900" cy="52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image acquisition ROS node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350" name="Google Shape;350;g1a14dd1f81f_0_0"/>
            <p:cNvSpPr/>
            <p:nvPr/>
          </p:nvSpPr>
          <p:spPr>
            <a:xfrm>
              <a:off x="3034751" y="2939800"/>
              <a:ext cx="1104900" cy="59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image processing </a:t>
              </a:r>
              <a:r>
                <a:rPr lang="en-US" sz="1400" dirty="0" err="1">
                  <a:solidFill>
                    <a:schemeClr val="bg1"/>
                  </a:solidFill>
                </a:rPr>
                <a:t>ip</a:t>
              </a:r>
              <a:endParaRPr sz="1400" dirty="0">
                <a:solidFill>
                  <a:schemeClr val="bg1"/>
                </a:solidFill>
              </a:endParaRPr>
            </a:p>
          </p:txBody>
        </p:sp>
        <p:sp>
          <p:nvSpPr>
            <p:cNvPr id="351" name="Google Shape;351;g1a14dd1f81f_0_0"/>
            <p:cNvSpPr/>
            <p:nvPr/>
          </p:nvSpPr>
          <p:spPr>
            <a:xfrm>
              <a:off x="1422988" y="3037888"/>
              <a:ext cx="1010400" cy="39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bg1"/>
                  </a:solidFill>
                </a:rPr>
                <a:t>camera</a:t>
              </a:r>
              <a:endParaRPr sz="1400" dirty="0">
                <a:solidFill>
                  <a:schemeClr val="bg1"/>
                </a:solidFill>
              </a:endParaRPr>
            </a:p>
          </p:txBody>
        </p:sp>
        <p:sp>
          <p:nvSpPr>
            <p:cNvPr id="352" name="Google Shape;352;g1a14dd1f81f_0_0"/>
            <p:cNvSpPr/>
            <p:nvPr/>
          </p:nvSpPr>
          <p:spPr>
            <a:xfrm>
              <a:off x="9592951" y="3533500"/>
              <a:ext cx="1010400" cy="39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motor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54" name="Google Shape;354;g1a14dd1f81f_0_0"/>
            <p:cNvSpPr/>
            <p:nvPr/>
          </p:nvSpPr>
          <p:spPr>
            <a:xfrm>
              <a:off x="6140487" y="4541520"/>
              <a:ext cx="1284775" cy="68737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bg1"/>
                  </a:solidFill>
                </a:rPr>
                <a:t>traffic light detection</a:t>
              </a:r>
              <a:endParaRPr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355" name="Google Shape;355;g1a14dd1f81f_0_0"/>
            <p:cNvCxnSpPr>
              <a:stCxn id="351" idx="3"/>
              <a:endCxn id="350" idx="1"/>
            </p:cNvCxnSpPr>
            <p:nvPr/>
          </p:nvCxnSpPr>
          <p:spPr>
            <a:xfrm>
              <a:off x="2433388" y="3236638"/>
              <a:ext cx="601500" cy="0"/>
            </a:xfrm>
            <a:prstGeom prst="straightConnector1">
              <a:avLst/>
            </a:prstGeom>
            <a:noFill/>
            <a:ln w="9525" cap="flat" cmpd="sng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g1a14dd1f81f_0_0"/>
            <p:cNvCxnSpPr>
              <a:stCxn id="350" idx="3"/>
              <a:endCxn id="349" idx="1"/>
            </p:cNvCxnSpPr>
            <p:nvPr/>
          </p:nvCxnSpPr>
          <p:spPr>
            <a:xfrm rot="10800000" flipH="1">
              <a:off x="4139651" y="2422750"/>
              <a:ext cx="369300" cy="813900"/>
            </a:xfrm>
            <a:prstGeom prst="bentConnector3">
              <a:avLst>
                <a:gd name="adj1" fmla="val 50008"/>
              </a:avLst>
            </a:prstGeom>
            <a:noFill/>
            <a:ln w="9525" cap="flat" cmpd="sng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g1a14dd1f81f_0_0"/>
            <p:cNvCxnSpPr>
              <a:stCxn id="346" idx="3"/>
            </p:cNvCxnSpPr>
            <p:nvPr/>
          </p:nvCxnSpPr>
          <p:spPr>
            <a:xfrm rot="10800000" flipH="1">
              <a:off x="8822488" y="2485900"/>
              <a:ext cx="725700" cy="1410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" name="Google Shape;358;g1a14dd1f81f_0_0"/>
            <p:cNvCxnSpPr>
              <a:stCxn id="344" idx="2"/>
              <a:endCxn id="352" idx="0"/>
            </p:cNvCxnSpPr>
            <p:nvPr/>
          </p:nvCxnSpPr>
          <p:spPr>
            <a:xfrm>
              <a:off x="10078263" y="2684625"/>
              <a:ext cx="19800" cy="849000"/>
            </a:xfrm>
            <a:prstGeom prst="straightConnector1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9" name="Google Shape;359;g1a14dd1f81f_0_0"/>
            <p:cNvSpPr txBox="1"/>
            <p:nvPr/>
          </p:nvSpPr>
          <p:spPr>
            <a:xfrm>
              <a:off x="4508963" y="1631150"/>
              <a:ext cx="10023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Calibri"/>
                  <a:ea typeface="Calibri"/>
                  <a:cs typeface="Calibri"/>
                  <a:sym typeface="Calibri"/>
                </a:rPr>
                <a:t>ROS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Google Shape;360;g1a14dd1f81f_0_0"/>
            <p:cNvCxnSpPr>
              <a:stCxn id="348" idx="3"/>
              <a:endCxn id="348" idx="1"/>
            </p:cNvCxnSpPr>
            <p:nvPr/>
          </p:nvCxnSpPr>
          <p:spPr>
            <a:xfrm flipH="1">
              <a:off x="6140488" y="2422975"/>
              <a:ext cx="1186200" cy="600"/>
            </a:xfrm>
            <a:prstGeom prst="bentConnector5">
              <a:avLst>
                <a:gd name="adj1" fmla="val -20075"/>
                <a:gd name="adj2" fmla="val 533395833"/>
                <a:gd name="adj3" fmla="val 120075"/>
              </a:avLst>
            </a:prstGeom>
            <a:noFill/>
            <a:ln w="9525" cap="flat" cmpd="sng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g1a14dd1f81f_0_0"/>
            <p:cNvCxnSpPr>
              <a:stCxn id="345" idx="2"/>
            </p:cNvCxnSpPr>
            <p:nvPr/>
          </p:nvCxnSpPr>
          <p:spPr>
            <a:xfrm rot="5400000">
              <a:off x="7508338" y="4007700"/>
              <a:ext cx="897300" cy="7437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g1a14dd1f81f_0_0"/>
            <p:cNvCxnSpPr>
              <a:stCxn id="345" idx="0"/>
              <a:endCxn id="346" idx="2"/>
            </p:cNvCxnSpPr>
            <p:nvPr/>
          </p:nvCxnSpPr>
          <p:spPr>
            <a:xfrm rot="10800000">
              <a:off x="8317438" y="2698800"/>
              <a:ext cx="11400" cy="638400"/>
            </a:xfrm>
            <a:prstGeom prst="straightConnector1">
              <a:avLst/>
            </a:prstGeom>
            <a:noFill/>
            <a:ln w="9525" cap="flat" cmpd="sng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3" name="Google Shape;363;g1a14dd1f81f_0_0"/>
            <p:cNvCxnSpPr>
              <a:stCxn id="349" idx="2"/>
              <a:endCxn id="347" idx="0"/>
            </p:cNvCxnSpPr>
            <p:nvPr/>
          </p:nvCxnSpPr>
          <p:spPr>
            <a:xfrm>
              <a:off x="5061463" y="2684625"/>
              <a:ext cx="23100" cy="849000"/>
            </a:xfrm>
            <a:prstGeom prst="straightConnector1">
              <a:avLst/>
            </a:prstGeom>
            <a:noFill/>
            <a:ln w="9525" cap="flat" cmpd="sng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g1a14dd1f81f_0_0"/>
            <p:cNvCxnSpPr>
              <a:stCxn id="347" idx="2"/>
            </p:cNvCxnSpPr>
            <p:nvPr/>
          </p:nvCxnSpPr>
          <p:spPr>
            <a:xfrm flipH="1">
              <a:off x="5083951" y="4057127"/>
              <a:ext cx="600" cy="638700"/>
            </a:xfrm>
            <a:prstGeom prst="straightConnector1">
              <a:avLst/>
            </a:prstGeom>
            <a:noFill/>
            <a:ln w="9525" cap="flat" cmpd="sng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g1a14dd1f81f_0_0"/>
            <p:cNvCxnSpPr/>
            <p:nvPr/>
          </p:nvCxnSpPr>
          <p:spPr>
            <a:xfrm>
              <a:off x="5083888" y="4662575"/>
              <a:ext cx="795300" cy="0"/>
            </a:xfrm>
            <a:prstGeom prst="straightConnector1">
              <a:avLst/>
            </a:prstGeom>
            <a:noFill/>
            <a:ln w="9525" cap="flat" cmpd="sng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6" name="Google Shape;366;g1a14dd1f81f_0_0"/>
            <p:cNvSpPr/>
            <p:nvPr/>
          </p:nvSpPr>
          <p:spPr>
            <a:xfrm>
              <a:off x="4222513" y="1482050"/>
              <a:ext cx="5035800" cy="4373400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67" name="Google Shape;367;g1a14dd1f81f_0_0"/>
            <p:cNvSpPr/>
            <p:nvPr/>
          </p:nvSpPr>
          <p:spPr>
            <a:xfrm>
              <a:off x="2781088" y="1069100"/>
              <a:ext cx="6632100" cy="5051100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0817-54FE-D16C-9DE9-482E474D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313075" cy="5589741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  <a:endParaRPr lang="en-TV"/>
          </a:p>
        </p:txBody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5B15089A-0E84-DC5A-EDE8-1E1D91012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585487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87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1D0D-F538-D8D6-9464-D12E63B7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Errors 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1A32-73F2-F777-F440-3AFD8408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 CR Test</a:t>
            </a:r>
          </a:p>
          <a:p>
            <a:pPr marL="0" indent="0">
              <a:buNone/>
            </a:pPr>
            <a:r>
              <a:rPr lang="en-US" b="1" i="0" u="none" strike="noStrike" dirty="0">
                <a:solidFill>
                  <a:srgbClr val="116AC6"/>
                </a:solidFill>
                <a:effectLst/>
                <a:latin typeface="titillium-web"/>
                <a:hlinkClick r:id="rId2"/>
              </a:rPr>
              <a:t>Setup DYNAMIXELs for TurtleBot3</a:t>
            </a:r>
            <a:endParaRPr lang="en-TV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98595-3322-DA4C-E395-955D1FF6A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2030051"/>
            <a:ext cx="4593771" cy="29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3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862-93F2-D810-420B-DE523C6C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313075" cy="5589741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  <a:endParaRPr lang="en-TV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CB6487-3BA4-02B8-D56E-B940B3147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91305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84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1D0D-F538-D8D6-9464-D12E63B7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Errors 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1A32-73F2-F777-F440-3AFD8408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 CR Test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16AC6"/>
                </a:solidFill>
                <a:latin typeface="titillium-web"/>
              </a:rPr>
              <a:t>o_Find_Dynamixel</a:t>
            </a:r>
            <a:endParaRPr lang="en-TV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53E223-36DD-835C-9F50-B293FC28B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19" y="1241963"/>
            <a:ext cx="5497348" cy="43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1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1D0D-F538-D8D6-9464-D12E63B7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Errors 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1A32-73F2-F777-F440-3AFD8408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Dynamixel Quick Guide for ROS 2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53E223-36DD-835C-9F50-B293FC28B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19" y="1241963"/>
            <a:ext cx="5497348" cy="43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1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5"/>
          <p:cNvSpPr/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5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/>
          <p:nvPr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5"/>
          <p:cNvSpPr/>
          <p:nvPr/>
        </p:nvSpPr>
        <p:spPr>
          <a:xfrm rot="6097846">
            <a:off x="-747355" y="1201312"/>
            <a:ext cx="4808302" cy="4088666"/>
          </a:xfrm>
          <a:custGeom>
            <a:avLst/>
            <a:gdLst/>
            <a:ahLst/>
            <a:cxnLst/>
            <a:rect l="l" t="t" r="r" b="b"/>
            <a:pathLst>
              <a:path w="4808302" h="4088666" extrusionOk="0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b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Experimental</a:t>
            </a:r>
            <a:endParaRPr sz="4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setup of PC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b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3233738" y="2919612"/>
            <a:ext cx="31290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p15"/>
          <p:cNvGraphicFramePr/>
          <p:nvPr>
            <p:extLst>
              <p:ext uri="{D42A27DB-BD31-4B8C-83A1-F6EECF244321}">
                <p14:modId xmlns:p14="http://schemas.microsoft.com/office/powerpoint/2010/main" val="339002692"/>
              </p:ext>
            </p:extLst>
          </p:nvPr>
        </p:nvGraphicFramePr>
        <p:xfrm>
          <a:off x="5199897" y="467208"/>
          <a:ext cx="5830800" cy="515497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74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bg1"/>
                          </a:solidFill>
                        </a:rPr>
                        <a:t>Description </a:t>
                      </a:r>
                      <a:endParaRPr sz="21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bg1"/>
                          </a:solidFill>
                        </a:rPr>
                        <a:t>CPU</a:t>
                      </a:r>
                      <a:endParaRPr sz="21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bg1"/>
                          </a:solidFill>
                        </a:rPr>
                        <a:t>i7-12700</a:t>
                      </a:r>
                      <a:endParaRPr sz="21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bg1"/>
                          </a:solidFill>
                        </a:rPr>
                        <a:t>GPU</a:t>
                      </a:r>
                      <a:endParaRPr sz="21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bg1"/>
                          </a:solidFill>
                        </a:rPr>
                        <a:t>GTX 1650 ti</a:t>
                      </a:r>
                      <a:endParaRPr sz="21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bg1"/>
                          </a:solidFill>
                        </a:rPr>
                        <a:t>CUDA version</a:t>
                      </a:r>
                      <a:endParaRPr sz="21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bg1"/>
                          </a:solidFill>
                        </a:rPr>
                        <a:t>11.6</a:t>
                      </a:r>
                      <a:endParaRPr sz="21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bg1"/>
                          </a:solidFill>
                        </a:rPr>
                        <a:t>CUDNN version</a:t>
                      </a:r>
                      <a:endParaRPr sz="21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bg1"/>
                          </a:solidFill>
                        </a:rPr>
                        <a:t>8.5</a:t>
                      </a:r>
                      <a:endParaRPr sz="21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</a:rPr>
                        <a:t>TensorFlow version</a:t>
                      </a:r>
                      <a:endParaRPr sz="2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</a:rPr>
                        <a:t>2.10.0</a:t>
                      </a:r>
                      <a:endParaRPr sz="2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4200" marR="184200" marT="184200" marB="184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6"/>
          <p:cNvSpPr/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6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6"/>
          <p:cNvSpPr/>
          <p:nvPr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6"/>
          <p:cNvSpPr/>
          <p:nvPr/>
        </p:nvSpPr>
        <p:spPr>
          <a:xfrm rot="6097846">
            <a:off x="-747355" y="1201312"/>
            <a:ext cx="4808302" cy="4088666"/>
          </a:xfrm>
          <a:custGeom>
            <a:avLst/>
            <a:gdLst/>
            <a:ahLst/>
            <a:cxnLst/>
            <a:rect l="l" t="t" r="r" b="b"/>
            <a:pathLst>
              <a:path w="4808302" h="4088666" extrusionOk="0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6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4000"/>
            </a:b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Experimental setup</a:t>
            </a:r>
            <a:r>
              <a:rPr lang="en-US" sz="4000">
                <a:solidFill>
                  <a:srgbClr val="FFFFFF"/>
                </a:solidFill>
              </a:rPr>
              <a:t> of turtlebot3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4000"/>
            </a:b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6" name="Google Shape;416;p16"/>
          <p:cNvGraphicFramePr/>
          <p:nvPr/>
        </p:nvGraphicFramePr>
        <p:xfrm>
          <a:off x="4502428" y="978016"/>
          <a:ext cx="7225750" cy="490205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14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2100" b="1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cap="none">
                          <a:solidFill>
                            <a:schemeClr val="dk1"/>
                          </a:solidFill>
                        </a:rPr>
                        <a:t>Description </a:t>
                      </a:r>
                      <a:endParaRPr sz="2100" b="1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>
                          <a:solidFill>
                            <a:schemeClr val="dk1"/>
                          </a:solidFill>
                        </a:rPr>
                        <a:t>Controller </a:t>
                      </a:r>
                      <a:endParaRPr sz="1600" b="1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>
                          <a:solidFill>
                            <a:schemeClr val="dk1"/>
                          </a:solidFill>
                        </a:rPr>
                        <a:t>Open CR</a:t>
                      </a:r>
                      <a:endParaRPr sz="16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>
                          <a:solidFill>
                            <a:schemeClr val="dk1"/>
                          </a:solidFill>
                        </a:rPr>
                        <a:t>Interfaces </a:t>
                      </a:r>
                      <a:endParaRPr sz="1600" b="1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>
                          <a:solidFill>
                            <a:schemeClr val="dk1"/>
                          </a:solidFill>
                        </a:rPr>
                        <a:t>Raspberry PI</a:t>
                      </a:r>
                      <a:endParaRPr sz="16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>
                          <a:solidFill>
                            <a:schemeClr val="dk1"/>
                          </a:solidFill>
                        </a:rPr>
                        <a:t>GPU</a:t>
                      </a:r>
                      <a:endParaRPr sz="1600" b="1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>
                          <a:solidFill>
                            <a:schemeClr val="dk1"/>
                          </a:solidFill>
                        </a:rPr>
                        <a:t>32-bit ARM Cortex®-M7 with FPU</a:t>
                      </a:r>
                      <a:endParaRPr sz="16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>
                          <a:solidFill>
                            <a:schemeClr val="dk1"/>
                          </a:solidFill>
                        </a:rPr>
                        <a:t>Sensors </a:t>
                      </a:r>
                      <a:endParaRPr sz="1600" b="1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>
                          <a:solidFill>
                            <a:schemeClr val="dk1"/>
                          </a:solidFill>
                        </a:rPr>
                        <a:t>LDS-01 /LDS-02</a:t>
                      </a:r>
                      <a:endParaRPr sz="16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>
                          <a:solidFill>
                            <a:schemeClr val="dk1"/>
                          </a:solidFill>
                        </a:rPr>
                        <a:t>Motors </a:t>
                      </a:r>
                      <a:endParaRPr sz="1600" b="1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>
                          <a:solidFill>
                            <a:schemeClr val="dk1"/>
                          </a:solidFill>
                        </a:rPr>
                        <a:t>DYNAMIXEL (XL430-W250-T)/ (XM430-W210-T)	</a:t>
                      </a:r>
                      <a:endParaRPr sz="16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>
                          <a:solidFill>
                            <a:schemeClr val="dk1"/>
                          </a:solidFill>
                        </a:rPr>
                        <a:t>Camera  </a:t>
                      </a:r>
                      <a:endParaRPr sz="1600" b="1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6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>
                          <a:solidFill>
                            <a:schemeClr val="dk1"/>
                          </a:solidFill>
                        </a:rPr>
                        <a:t>Remote Controllers</a:t>
                      </a:r>
                      <a:endParaRPr sz="1600" b="1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>
                          <a:solidFill>
                            <a:schemeClr val="dk1"/>
                          </a:solidFill>
                        </a:rPr>
                        <a:t>BT-410/RC-100B</a:t>
                      </a:r>
                      <a:endParaRPr sz="16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>
                          <a:solidFill>
                            <a:schemeClr val="dk1"/>
                          </a:solidFill>
                        </a:rPr>
                        <a:t>IMU</a:t>
                      </a:r>
                      <a:endParaRPr sz="1600" b="1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>
                          <a:solidFill>
                            <a:schemeClr val="dk1"/>
                          </a:solidFill>
                        </a:rPr>
                        <a:t>Gyroscope 3 Axis</a:t>
                      </a:r>
                      <a:endParaRPr sz="1600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>
                          <a:solidFill>
                            <a:schemeClr val="dk1"/>
                          </a:solidFill>
                        </a:rPr>
                        <a:t>Accelerometer 3 Axis</a:t>
                      </a:r>
                      <a:endParaRPr sz="16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450" marR="89400" marT="23850" marB="178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7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7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7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7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lang="en-US" sz="3400" dirty="0">
                <a:solidFill>
                  <a:srgbClr val="FFFFFF"/>
                </a:solidFill>
              </a:rPr>
              <a:t>Team meeting and discussion</a:t>
            </a:r>
            <a:endParaRPr sz="34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br>
              <a:rPr lang="en-US" sz="3400" dirty="0">
                <a:solidFill>
                  <a:srgbClr val="FFFFFF"/>
                </a:solidFill>
              </a:rPr>
            </a:br>
            <a:endParaRPr sz="3400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157B38-C91A-C5D5-2330-637E3D754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65980"/>
              </p:ext>
            </p:extLst>
          </p:nvPr>
        </p:nvGraphicFramePr>
        <p:xfrm>
          <a:off x="487680" y="2467775"/>
          <a:ext cx="11216640" cy="404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0">
                  <a:extLst>
                    <a:ext uri="{9D8B030D-6E8A-4147-A177-3AD203B41FA5}">
                      <a16:colId xmlns:a16="http://schemas.microsoft.com/office/drawing/2014/main" val="2255277331"/>
                    </a:ext>
                  </a:extLst>
                </a:gridCol>
                <a:gridCol w="3738880">
                  <a:extLst>
                    <a:ext uri="{9D8B030D-6E8A-4147-A177-3AD203B41FA5}">
                      <a16:colId xmlns:a16="http://schemas.microsoft.com/office/drawing/2014/main" val="1352410600"/>
                    </a:ext>
                  </a:extLst>
                </a:gridCol>
                <a:gridCol w="3738880">
                  <a:extLst>
                    <a:ext uri="{9D8B030D-6E8A-4147-A177-3AD203B41FA5}">
                      <a16:colId xmlns:a16="http://schemas.microsoft.com/office/drawing/2014/main" val="406727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Week</a:t>
                      </a:r>
                      <a:endParaRPr sz="1900" b="0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88650" marR="313300" marT="145125" marB="1451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Task</a:t>
                      </a:r>
                      <a:endParaRPr sz="1900" b="0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88650" marR="313300" marT="145125" marB="1451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Location</a:t>
                      </a:r>
                      <a:endParaRPr sz="1900" b="0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88650" marR="313300" marT="145125" marB="145125" anchor="ctr"/>
                </a:tc>
                <a:extLst>
                  <a:ext uri="{0D108BD9-81ED-4DB2-BD59-A6C34878D82A}">
                    <a16:rowId xmlns:a16="http://schemas.microsoft.com/office/drawing/2014/main" val="300853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9</a:t>
                      </a:r>
                      <a:endParaRPr sz="1900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88650" marR="313300" marT="145125" marB="14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Team meeting and fixing idea</a:t>
                      </a:r>
                      <a:endParaRPr sz="1900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88650" marR="313300" marT="145125" marB="14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Star café</a:t>
                      </a:r>
                      <a:endParaRPr sz="1900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88650" marR="313300" marT="145125" marB="145125"/>
                </a:tc>
                <a:extLst>
                  <a:ext uri="{0D108BD9-81ED-4DB2-BD59-A6C34878D82A}">
                    <a16:rowId xmlns:a16="http://schemas.microsoft.com/office/drawing/2014/main" val="362637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10</a:t>
                      </a:r>
                      <a:endParaRPr sz="1900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88650" marR="313300" marT="145125" marB="14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Final proposal</a:t>
                      </a:r>
                      <a:endParaRPr sz="1900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88650" marR="313300" marT="145125" marB="14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Keshav’s Room</a:t>
                      </a:r>
                      <a:endParaRPr sz="1900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88650" marR="313300" marT="145125" marB="145125"/>
                </a:tc>
                <a:extLst>
                  <a:ext uri="{0D108BD9-81ED-4DB2-BD59-A6C34878D82A}">
                    <a16:rowId xmlns:a16="http://schemas.microsoft.com/office/drawing/2014/main" val="408963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1900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11</a:t>
                      </a:r>
                      <a:endParaRPr lang="en-US" sz="1900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88650" marR="313300" marT="145125" marB="14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the 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</a:t>
                      </a:r>
                      <a:r>
                        <a:rPr lang="en-US" sz="19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r>
                        <a:rPr lang="en-US" sz="19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the professor </a:t>
                      </a:r>
                      <a:endParaRPr sz="19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650" marR="313300" marT="145125" marB="1451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1900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Zoom Meeting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endParaRPr lang="en-US" sz="1900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88650" marR="313300" marT="145125" marB="145125"/>
                </a:tc>
                <a:extLst>
                  <a:ext uri="{0D108BD9-81ED-4DB2-BD59-A6C34878D82A}">
                    <a16:rowId xmlns:a16="http://schemas.microsoft.com/office/drawing/2014/main" val="189325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TV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OpenCR Installation</a:t>
                      </a:r>
                      <a:endParaRPr lang="en-TV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Zoom Meeting</a:t>
                      </a:r>
                      <a:endParaRPr lang="en-TV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4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TV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SLAM</a:t>
                      </a:r>
                      <a:endParaRPr lang="en-TV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Keshav’s Room</a:t>
                      </a:r>
                      <a:endParaRPr lang="en-TV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12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TV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Autonomous Driving and Final Report</a:t>
                      </a:r>
                      <a:endParaRPr lang="en-TV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Sanjib’s Room</a:t>
                      </a:r>
                      <a:endParaRPr lang="en-TV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362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Project implementation 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endParaRPr sz="4600" dirty="0">
              <a:solidFill>
                <a:schemeClr val="bg1"/>
              </a:solidFill>
            </a:endParaRPr>
          </a:p>
        </p:txBody>
      </p:sp>
      <p:sp>
        <p:nvSpPr>
          <p:cNvPr id="434" name="Google Shape;434;p18"/>
          <p:cNvSpPr txBox="1"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endParaRPr sz="22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</a:rPr>
              <a:t>GitHub link of team : </a:t>
            </a:r>
            <a:r>
              <a:rPr lang="en-US" sz="2200" u="sng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https://github.com/sanjiblama28/Smart_Team</a:t>
            </a:r>
            <a:br>
              <a:rPr lang="en-US" sz="2200" dirty="0">
                <a:solidFill>
                  <a:schemeClr val="bg1"/>
                </a:solidFill>
              </a:rPr>
            </a:br>
            <a:endParaRPr sz="2200" dirty="0">
              <a:solidFill>
                <a:schemeClr val="bg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200" dirty="0">
                <a:solidFill>
                  <a:schemeClr val="bg1"/>
                </a:solidFill>
              </a:rPr>
            </a:br>
            <a:endParaRPr sz="22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solidFill>
                <a:schemeClr val="bg1"/>
              </a:solidFill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669036" y="1677373"/>
            <a:ext cx="10853928" cy="18288"/>
          </a:xfrm>
          <a:custGeom>
            <a:avLst/>
            <a:gdLst/>
            <a:ahLst/>
            <a:cxnLst/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A7862-93F2-D810-420B-DE523C6C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GitHub Contents</a:t>
            </a:r>
            <a:endParaRPr lang="en-TV">
              <a:solidFill>
                <a:srgbClr val="F2F2F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CB6487-3BA4-02B8-D56E-B940B3147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7158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316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0"/>
          <p:cNvSpPr/>
          <p:nvPr/>
        </p:nvSpPr>
        <p:spPr>
          <a:xfrm>
            <a:off x="0" y="1"/>
            <a:ext cx="12192000" cy="6054983"/>
          </a:xfrm>
          <a:custGeom>
            <a:avLst/>
            <a:gdLst/>
            <a:ahLst/>
            <a:cxnLst/>
            <a:rect l="l" t="t" r="r" b="b"/>
            <a:pathLst>
              <a:path w="12188952" h="6054983" extrusionOk="0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Times New Roman"/>
              <a:buNone/>
            </a:pPr>
            <a:r>
              <a:rPr lang="en-US" sz="6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3974206" y="3566566"/>
            <a:ext cx="4243589" cy="18288"/>
          </a:xfrm>
          <a:custGeom>
            <a:avLst/>
            <a:gdLst/>
            <a:ahLst/>
            <a:cxnLst/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728A-FAED-6CC2-C27F-5C91E5AD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313075" cy="558974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members (Group – C)</a:t>
            </a:r>
            <a:endParaRPr lang="en-TV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07E5D-38EE-3F79-383F-8F390A202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190403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28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6255B-7D13-32C0-F133-BE7197031163}"/>
              </a:ext>
            </a:extLst>
          </p:cNvPr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Roles &amp; Contribution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67DE74-BC18-4FEF-D4D7-EBD1B3F57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3433"/>
              </p:ext>
            </p:extLst>
          </p:nvPr>
        </p:nvGraphicFramePr>
        <p:xfrm>
          <a:off x="1591322" y="2810256"/>
          <a:ext cx="9010586" cy="340428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96877">
                  <a:extLst>
                    <a:ext uri="{9D8B030D-6E8A-4147-A177-3AD203B41FA5}">
                      <a16:colId xmlns:a16="http://schemas.microsoft.com/office/drawing/2014/main" val="1977451866"/>
                    </a:ext>
                  </a:extLst>
                </a:gridCol>
                <a:gridCol w="5913709">
                  <a:extLst>
                    <a:ext uri="{9D8B030D-6E8A-4147-A177-3AD203B41FA5}">
                      <a16:colId xmlns:a16="http://schemas.microsoft.com/office/drawing/2014/main" val="2393492499"/>
                    </a:ext>
                  </a:extLst>
                </a:gridCol>
              </a:tblGrid>
              <a:tr h="356900">
                <a:tc>
                  <a:txBody>
                    <a:bodyPr/>
                    <a:lstStyle/>
                    <a:p>
                      <a:r>
                        <a:rPr lang="en-US" sz="1300" b="1" cap="none" spc="0" dirty="0">
                          <a:solidFill>
                            <a:schemeClr val="tx1"/>
                          </a:solidFill>
                        </a:rPr>
                        <a:t>Members</a:t>
                      </a:r>
                    </a:p>
                  </a:txBody>
                  <a:tcPr marL="52412" marR="74874" marT="14975" marB="1123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Contribution</a:t>
                      </a:r>
                    </a:p>
                  </a:txBody>
                  <a:tcPr marL="52412" marR="74874" marT="14975" marB="1123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86550"/>
                  </a:ext>
                </a:extLst>
              </a:tr>
              <a:tr h="456733"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Sanjib Tamang</a:t>
                      </a:r>
                    </a:p>
                  </a:txBody>
                  <a:tcPr marL="52412" marR="74874" marT="14975" marB="11231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Operating (Coding) and team tasks management ( To- keep everyone on the same page)</a:t>
                      </a:r>
                    </a:p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2412" marR="74874" marT="14975" marB="112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948834"/>
                  </a:ext>
                </a:extLst>
              </a:tr>
              <a:tr h="456733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Sudip Dhungana</a:t>
                      </a:r>
                    </a:p>
                  </a:txBody>
                  <a:tcPr marL="52412" marR="74874" marT="14975" marB="11231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Publisher and Subscriber (Coding) for both tasks</a:t>
                      </a:r>
                    </a:p>
                    <a:p>
                      <a:endParaRPr lang="en-US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2412" marR="74874" marT="14975" marB="112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30667"/>
                  </a:ext>
                </a:extLst>
              </a:tr>
              <a:tr h="456733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Keshav Adhikari</a:t>
                      </a:r>
                    </a:p>
                  </a:txBody>
                  <a:tcPr marL="52412" marR="74874" marT="14975" marB="11231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Weekly GitHub Update </a:t>
                      </a:r>
                      <a:endParaRPr lang="en-US" sz="1000" cap="none" spc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2412" marR="74874" marT="14975" marB="112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034287"/>
                  </a:ext>
                </a:extLst>
              </a:tr>
              <a:tr h="456733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Pradip Thapa</a:t>
                      </a:r>
                    </a:p>
                  </a:txBody>
                  <a:tcPr marL="52412" marR="74874" marT="14975" marB="11231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Obstacle Detection (Client)</a:t>
                      </a:r>
                    </a:p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2412" marR="74874" marT="14975" marB="112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32137"/>
                  </a:ext>
                </a:extLst>
              </a:tr>
              <a:tr h="456733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Ritik Deuja</a:t>
                      </a:r>
                    </a:p>
                  </a:txBody>
                  <a:tcPr marL="52412" marR="74874" marT="14975" marB="11231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Operating Action (Coding)</a:t>
                      </a:r>
                    </a:p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2412" marR="74874" marT="14975" marB="112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621755"/>
                  </a:ext>
                </a:extLst>
              </a:tr>
              <a:tr h="456733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Bijay Pariyar</a:t>
                      </a:r>
                    </a:p>
                  </a:txBody>
                  <a:tcPr marL="52412" marR="74874" marT="14975" marB="11231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PowerPoint</a:t>
                      </a:r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Management and Traffic Detection (Coding)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endParaRPr lang="en-US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2412" marR="74874" marT="14975" marB="112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297109"/>
                  </a:ext>
                </a:extLst>
              </a:tr>
              <a:tr h="30698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Yusupov Elbek</a:t>
                      </a:r>
                    </a:p>
                  </a:txBody>
                  <a:tcPr marL="52412" marR="74874" marT="14975" marB="112311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Presenter </a:t>
                      </a:r>
                    </a:p>
                  </a:txBody>
                  <a:tcPr marL="52412" marR="74874" marT="14975" marB="112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42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82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3" name="Google Shape;203;p4"/>
          <p:cNvSpPr txBox="1"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modern mobile robot that is modular, portable, and adaptable is the TurtleBot3 Burger. 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Sensors and Actuators used are shown aside in the image.</a:t>
            </a:r>
            <a:endParaRPr sz="2200" i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643278" y="2573756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4296" y="822846"/>
            <a:ext cx="6903720" cy="521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12d6f8998_2_7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a12d6f8998_2_75"/>
          <p:cNvSpPr txBox="1"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Architecture</a:t>
            </a:r>
            <a:endParaRPr dirty="0"/>
          </a:p>
        </p:txBody>
      </p:sp>
      <p:sp>
        <p:nvSpPr>
          <p:cNvPr id="211" name="Google Shape;211;g1a12d6f8998_2_75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a12d6f8998_2_75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1a12d6f8998_2_75"/>
          <p:cNvPicPr preferRelativeResize="0"/>
          <p:nvPr/>
        </p:nvPicPr>
        <p:blipFill rotWithShape="1">
          <a:blip r:embed="rId3">
            <a:alphaModFix/>
          </a:blip>
          <a:srcRect l="1097"/>
          <a:stretch/>
        </p:blipFill>
        <p:spPr>
          <a:xfrm>
            <a:off x="545238" y="1627755"/>
            <a:ext cx="7608304" cy="367344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a12d6f8998_2_75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984ad7bc4_0_35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9984ad7bc4_0_35"/>
          <p:cNvSpPr txBox="1">
            <a:spLocks noGrp="1"/>
          </p:cNvSpPr>
          <p:nvPr>
            <p:ph type="title"/>
          </p:nvPr>
        </p:nvSpPr>
        <p:spPr>
          <a:xfrm>
            <a:off x="9267909" y="2023110"/>
            <a:ext cx="2469600" cy="28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System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Structure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221" name="Google Shape;221;g19984ad7bc4_0_35"/>
          <p:cNvSpPr/>
          <p:nvPr/>
        </p:nvSpPr>
        <p:spPr>
          <a:xfrm rot="-5400000">
            <a:off x="3433952" y="-827133"/>
            <a:ext cx="1715400" cy="858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9984ad7bc4_0_35"/>
          <p:cNvSpPr/>
          <p:nvPr/>
        </p:nvSpPr>
        <p:spPr>
          <a:xfrm>
            <a:off x="302085" y="664308"/>
            <a:ext cx="8082600" cy="56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9984ad7bc4_0_35"/>
          <p:cNvSpPr/>
          <p:nvPr/>
        </p:nvSpPr>
        <p:spPr>
          <a:xfrm rot="5400000">
            <a:off x="7950474" y="3392052"/>
            <a:ext cx="17190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9984ad7bc4_0_35"/>
          <p:cNvSpPr txBox="1"/>
          <p:nvPr/>
        </p:nvSpPr>
        <p:spPr>
          <a:xfrm>
            <a:off x="1422401" y="6334208"/>
            <a:ext cx="1093960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lang="en-US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https://www.researchgate.net/publication/335505212_Vision_Based_Control_for_Industrial_Robots</a:t>
            </a:r>
            <a:endParaRPr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CBF17-0BC8-D4EF-D553-D2F1DDD4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30" y="864884"/>
            <a:ext cx="7840453" cy="5214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0" y="0"/>
            <a:ext cx="4693698" cy="6858000"/>
          </a:xfrm>
          <a:custGeom>
            <a:avLst/>
            <a:gdLst/>
            <a:ahLst/>
            <a:cxnLst/>
            <a:rect l="l" t="t" r="r" b="b"/>
            <a:pathLst>
              <a:path w="4693698" h="6858000" extrusionOk="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/>
          <p:nvPr/>
        </p:nvSpPr>
        <p:spPr>
          <a:xfrm flipH="1">
            <a:off x="0" y="0"/>
            <a:ext cx="4838076" cy="6858000"/>
          </a:xfrm>
          <a:custGeom>
            <a:avLst/>
            <a:gdLst/>
            <a:ahLst/>
            <a:cxnLst/>
            <a:rect l="l" t="t" r="r" b="b"/>
            <a:pathLst>
              <a:path w="4838076" h="6858000" extrusionOk="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1F3864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 txBox="1"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 / Proposal</a:t>
            </a:r>
            <a:endParaRPr sz="3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5"/>
          <p:cNvSpPr txBox="1"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major goal of our project is to enable the Turtlebot3 to operate in autonomous driving mode that includes obstacle recognition, and traffic sign detection using ROS. 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6" descr="Person pointing on a map"/>
          <p:cNvPicPr preferRelativeResize="0"/>
          <p:nvPr/>
        </p:nvPicPr>
        <p:blipFill rotWithShape="1">
          <a:blip r:embed="rId3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to the project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769</Words>
  <Application>Microsoft Office PowerPoint</Application>
  <PresentationFormat>Widescreen</PresentationFormat>
  <Paragraphs>182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titillium-web</vt:lpstr>
      <vt:lpstr>Arial</vt:lpstr>
      <vt:lpstr>Calibri</vt:lpstr>
      <vt:lpstr>Century Gothic</vt:lpstr>
      <vt:lpstr>Times New Roman</vt:lpstr>
      <vt:lpstr>Wingdings 3</vt:lpstr>
      <vt:lpstr>Ion</vt:lpstr>
      <vt:lpstr>Final Report Smart Robot</vt:lpstr>
      <vt:lpstr>Contents</vt:lpstr>
      <vt:lpstr>Team members (Group – C)</vt:lpstr>
      <vt:lpstr>PowerPoint Presentation</vt:lpstr>
      <vt:lpstr>Introduction</vt:lpstr>
      <vt:lpstr>Hardware Architecture</vt:lpstr>
      <vt:lpstr>System  Structure  Overview</vt:lpstr>
      <vt:lpstr>Project Objective / Proposal</vt:lpstr>
      <vt:lpstr>Approach to the project</vt:lpstr>
      <vt:lpstr>PowerPoint Presentation</vt:lpstr>
      <vt:lpstr>PowerPoint Presentation</vt:lpstr>
      <vt:lpstr>PowerPoint Presentation</vt:lpstr>
      <vt:lpstr>Utilizing LDS</vt:lpstr>
      <vt:lpstr>Utilizing LDS</vt:lpstr>
      <vt:lpstr>       Flow-chart of Obstacle Detection by Lidar Sensor </vt:lpstr>
      <vt:lpstr>                    Proposed Traffic Light System Architecture</vt:lpstr>
      <vt:lpstr>                    Traffic Sign Detection Architecture </vt:lpstr>
      <vt:lpstr>Procedure</vt:lpstr>
      <vt:lpstr>Errors </vt:lpstr>
      <vt:lpstr>Errors </vt:lpstr>
      <vt:lpstr>Errors </vt:lpstr>
      <vt:lpstr> Experimental setup of PC  </vt:lpstr>
      <vt:lpstr> Experimental setup of turtlebot3  </vt:lpstr>
      <vt:lpstr>Team meeting and discussion  </vt:lpstr>
      <vt:lpstr>Project implementation  </vt:lpstr>
      <vt:lpstr>GitHub Contents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 Smart Robot</dc:title>
  <dc:creator>akash ghimire</dc:creator>
  <cp:lastModifiedBy>파리야비제이</cp:lastModifiedBy>
  <cp:revision>7</cp:revision>
  <dcterms:created xsi:type="dcterms:W3CDTF">2022-12-04T11:07:07Z</dcterms:created>
  <dcterms:modified xsi:type="dcterms:W3CDTF">2022-12-04T14:05:12Z</dcterms:modified>
</cp:coreProperties>
</file>