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1" r:id="rId4"/>
    <p:sldId id="257" r:id="rId5"/>
    <p:sldId id="258" r:id="rId6"/>
    <p:sldId id="264" r:id="rId7"/>
    <p:sldId id="265" r:id="rId8"/>
    <p:sldId id="259" r:id="rId9"/>
    <p:sldId id="260" r:id="rId10"/>
    <p:sldId id="263" r:id="rId11"/>
    <p:sldId id="267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EEA48-81E0-4111-B3A6-EFDB522AC3DA}" type="datetimeFigureOut">
              <a:rPr lang="en-US" smtClean="0"/>
              <a:pPr/>
              <a:t>9/5/2013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ffaturRidwan" TargetMode="External"/><Relationship Id="rId7" Type="http://schemas.openxmlformats.org/officeDocument/2006/relationships/hyperlink" Target="https://github.com/sanjida17" TargetMode="External"/><Relationship Id="rId2" Type="http://schemas.openxmlformats.org/officeDocument/2006/relationships/hyperlink" Target="mailto:sama_vns13@yahoo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tumpa_sanjida@yahoo.com" TargetMode="External"/><Relationship Id="rId5" Type="http://schemas.openxmlformats.org/officeDocument/2006/relationships/hyperlink" Target="https://github.com/tanvirfuad" TargetMode="External"/><Relationship Id="rId4" Type="http://schemas.openxmlformats.org/officeDocument/2006/relationships/hyperlink" Target="mailto:tanvir_fuad@ovi.co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c tumpa\Android\Projects\GDG\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0"/>
            <a:ext cx="3636226" cy="51816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02" y="1333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Team Details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23950"/>
            <a:ext cx="6400800" cy="1314450"/>
          </a:xfrm>
        </p:spPr>
        <p:txBody>
          <a:bodyPr>
            <a:noAutofit/>
          </a:bodyPr>
          <a:lstStyle/>
          <a:p>
            <a:pPr algn="l"/>
            <a:r>
              <a:rPr lang="en-US" sz="1600" dirty="0" smtClean="0"/>
              <a:t>1) </a:t>
            </a:r>
            <a:r>
              <a:rPr lang="en-US" sz="1600" dirty="0" err="1" smtClean="0"/>
              <a:t>Iffatur</a:t>
            </a:r>
            <a:r>
              <a:rPr lang="en-US" sz="1600" dirty="0" smtClean="0"/>
              <a:t> </a:t>
            </a:r>
            <a:r>
              <a:rPr lang="en-US" sz="1600" dirty="0" err="1" smtClean="0"/>
              <a:t>Ridwan</a:t>
            </a:r>
            <a:r>
              <a:rPr lang="en-US" sz="1600" dirty="0" smtClean="0"/>
              <a:t> </a:t>
            </a:r>
            <a:r>
              <a:rPr lang="en-US" sz="1600" dirty="0" err="1" smtClean="0"/>
              <a:t>Samanta</a:t>
            </a:r>
            <a:endParaRPr lang="en-US" sz="1600" dirty="0" smtClean="0"/>
          </a:p>
          <a:p>
            <a:pPr algn="l"/>
            <a:r>
              <a:rPr lang="en-US" sz="1600" dirty="0" smtClean="0"/>
              <a:t>Contact no - +</a:t>
            </a:r>
            <a:r>
              <a:rPr lang="en-US" sz="1600" dirty="0" smtClean="0"/>
              <a:t>88-01677-127703</a:t>
            </a:r>
            <a:r>
              <a:rPr lang="en-US" sz="1600" dirty="0" smtClean="0"/>
              <a:t>, +</a:t>
            </a:r>
            <a:r>
              <a:rPr lang="en-US" sz="1600" dirty="0" smtClean="0"/>
              <a:t>88-01689-149075</a:t>
            </a:r>
            <a:endParaRPr lang="en-US" sz="1600" dirty="0" smtClean="0"/>
          </a:p>
          <a:p>
            <a:pPr algn="l"/>
            <a:r>
              <a:rPr lang="en-US" sz="1600" dirty="0"/>
              <a:t>e</a:t>
            </a:r>
            <a:r>
              <a:rPr lang="en-US" sz="1600" dirty="0" smtClean="0"/>
              <a:t>mail – </a:t>
            </a:r>
            <a:r>
              <a:rPr lang="en-US" sz="1600" dirty="0" smtClean="0">
                <a:hlinkClick r:id="rId2"/>
              </a:rPr>
              <a:t>sama_vns13@yahoo.com</a:t>
            </a:r>
            <a:endParaRPr lang="en-US" sz="1600" dirty="0" smtClean="0"/>
          </a:p>
          <a:p>
            <a:pPr algn="l"/>
            <a:r>
              <a:rPr lang="en-US" sz="1600" dirty="0" err="1" smtClean="0"/>
              <a:t>Gitlink</a:t>
            </a:r>
            <a:r>
              <a:rPr lang="en-US" sz="1600" dirty="0" smtClean="0"/>
              <a:t> –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github.com/IffaturRidwan</a:t>
            </a:r>
            <a:endParaRPr lang="en-US" sz="1600" dirty="0" smtClean="0"/>
          </a:p>
          <a:p>
            <a:pPr algn="l"/>
            <a:r>
              <a:rPr lang="en-US" sz="1600" dirty="0" smtClean="0"/>
              <a:t>2) </a:t>
            </a:r>
            <a:r>
              <a:rPr lang="en-US" sz="1600" dirty="0" err="1" smtClean="0"/>
              <a:t>Tanvir</a:t>
            </a:r>
            <a:r>
              <a:rPr lang="en-US" sz="1600" dirty="0" smtClean="0"/>
              <a:t> Ahmed </a:t>
            </a:r>
            <a:r>
              <a:rPr lang="en-US" sz="1600" dirty="0" err="1" smtClean="0"/>
              <a:t>Fuad</a:t>
            </a:r>
            <a:endParaRPr lang="en-US" sz="1600" dirty="0" smtClean="0"/>
          </a:p>
          <a:p>
            <a:pPr algn="l"/>
            <a:r>
              <a:rPr lang="en-US" sz="1600" dirty="0" smtClean="0"/>
              <a:t>Contact no - +</a:t>
            </a:r>
            <a:r>
              <a:rPr lang="en-US" sz="1600" dirty="0" smtClean="0"/>
              <a:t>88-01675-786134</a:t>
            </a:r>
            <a:endParaRPr lang="en-US" sz="1600" dirty="0" smtClean="0"/>
          </a:p>
          <a:p>
            <a:pPr algn="l"/>
            <a:r>
              <a:rPr lang="en-US" sz="1600" dirty="0"/>
              <a:t>e</a:t>
            </a:r>
            <a:r>
              <a:rPr lang="en-US" sz="1600" dirty="0" smtClean="0"/>
              <a:t>mail – </a:t>
            </a:r>
            <a:r>
              <a:rPr lang="en-US" sz="1600" dirty="0" smtClean="0">
                <a:hlinkClick r:id="rId4"/>
              </a:rPr>
              <a:t>tanvir_fuad@ovi.com</a:t>
            </a:r>
            <a:endParaRPr lang="en-US" sz="1600" dirty="0" smtClean="0"/>
          </a:p>
          <a:p>
            <a:pPr algn="l"/>
            <a:r>
              <a:rPr lang="en-US" sz="1600" dirty="0" err="1" smtClean="0"/>
              <a:t>Gitlink</a:t>
            </a:r>
            <a:r>
              <a:rPr lang="en-US" sz="1600" dirty="0" smtClean="0"/>
              <a:t> </a:t>
            </a:r>
            <a:r>
              <a:rPr lang="en-US" sz="1600" dirty="0" smtClean="0"/>
              <a:t>– </a:t>
            </a:r>
            <a:r>
              <a:rPr lang="en-US" sz="1600" dirty="0" smtClean="0">
                <a:hlinkClick r:id="rId5"/>
              </a:rPr>
              <a:t>https://github.com/tanvirfuad</a:t>
            </a:r>
            <a:endParaRPr lang="en-US" sz="1600" dirty="0" smtClean="0"/>
          </a:p>
          <a:p>
            <a:pPr algn="l"/>
            <a:r>
              <a:rPr lang="en-US" sz="1600" dirty="0" smtClean="0"/>
              <a:t>3</a:t>
            </a:r>
            <a:r>
              <a:rPr lang="en-US" sz="1600" dirty="0" smtClean="0"/>
              <a:t>) </a:t>
            </a:r>
            <a:r>
              <a:rPr lang="en-US" sz="1600" dirty="0" err="1" smtClean="0"/>
              <a:t>Sanjida</a:t>
            </a:r>
            <a:r>
              <a:rPr lang="en-US" sz="1600" dirty="0" smtClean="0"/>
              <a:t> </a:t>
            </a:r>
            <a:r>
              <a:rPr lang="en-US" sz="1600" dirty="0" err="1" smtClean="0"/>
              <a:t>Nasreen</a:t>
            </a:r>
            <a:r>
              <a:rPr lang="en-US" sz="1600" dirty="0" smtClean="0"/>
              <a:t> </a:t>
            </a:r>
            <a:r>
              <a:rPr lang="en-US" sz="1600" dirty="0" err="1" smtClean="0"/>
              <a:t>Tumpa</a:t>
            </a:r>
            <a:endParaRPr lang="en-US" sz="1600" dirty="0" smtClean="0"/>
          </a:p>
          <a:p>
            <a:pPr algn="l"/>
            <a:r>
              <a:rPr lang="en-US" sz="1600" dirty="0" smtClean="0"/>
              <a:t>Contact no - +</a:t>
            </a:r>
            <a:r>
              <a:rPr lang="en-US" sz="1600" dirty="0" smtClean="0"/>
              <a:t>88-01914-639095</a:t>
            </a:r>
            <a:endParaRPr lang="en-US" sz="1600" dirty="0" smtClean="0"/>
          </a:p>
          <a:p>
            <a:pPr algn="l"/>
            <a:r>
              <a:rPr lang="en-US" sz="1600" dirty="0"/>
              <a:t>e</a:t>
            </a:r>
            <a:r>
              <a:rPr lang="en-US" sz="1600" dirty="0" smtClean="0"/>
              <a:t>mail – </a:t>
            </a:r>
            <a:r>
              <a:rPr lang="en-US" sz="1600" dirty="0" smtClean="0">
                <a:hlinkClick r:id="rId6"/>
              </a:rPr>
              <a:t>tumpa_sanjida@yahoo.com</a:t>
            </a:r>
            <a:endParaRPr lang="en-US" sz="1600" dirty="0" smtClean="0"/>
          </a:p>
          <a:p>
            <a:pPr algn="l"/>
            <a:r>
              <a:rPr lang="en-US" sz="1600" dirty="0" err="1" smtClean="0"/>
              <a:t>Gitlink</a:t>
            </a:r>
            <a:r>
              <a:rPr lang="en-US" sz="1600" dirty="0" smtClean="0"/>
              <a:t> - </a:t>
            </a:r>
            <a:r>
              <a:rPr lang="en-US" sz="1600" dirty="0" smtClean="0">
                <a:hlinkClick r:id="rId7"/>
              </a:rPr>
              <a:t>https://github.com/sanjida17</a:t>
            </a:r>
            <a:endParaRPr lang="en-US" sz="1600" dirty="0" smtClean="0"/>
          </a:p>
          <a:p>
            <a:pPr algn="l"/>
            <a:endParaRPr lang="en-US" sz="1600" dirty="0" smtClean="0"/>
          </a:p>
          <a:p>
            <a:pPr algn="l"/>
            <a:endParaRPr lang="en-US" sz="1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733550"/>
            <a:ext cx="7772400" cy="14478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FFC000"/>
                </a:solidFill>
              </a:rPr>
              <a:t>THANK YOU</a:t>
            </a:r>
            <a:endParaRPr lang="en-US" sz="6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1581150"/>
            <a:ext cx="60960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Team name : </a:t>
            </a:r>
            <a:r>
              <a:rPr lang="bn-BD" sz="3200" dirty="0" smtClean="0">
                <a:solidFill>
                  <a:srgbClr val="FFC000"/>
                </a:solidFill>
              </a:rPr>
              <a:t>আচমকা </a:t>
            </a:r>
            <a:r>
              <a:rPr lang="en-US" sz="3200" dirty="0" smtClean="0">
                <a:solidFill>
                  <a:srgbClr val="FFC000"/>
                </a:solidFill>
              </a:rPr>
              <a:t>(</a:t>
            </a:r>
            <a:r>
              <a:rPr lang="en-US" sz="3200" dirty="0" err="1" smtClean="0">
                <a:solidFill>
                  <a:srgbClr val="FFC000"/>
                </a:solidFill>
              </a:rPr>
              <a:t>Achomka</a:t>
            </a:r>
            <a:r>
              <a:rPr lang="en-US" sz="3200" dirty="0" smtClean="0">
                <a:solidFill>
                  <a:srgbClr val="FFC000"/>
                </a:solidFill>
              </a:rPr>
              <a:t>)</a:t>
            </a:r>
          </a:p>
          <a:p>
            <a:r>
              <a:rPr lang="en-US" sz="3200" dirty="0" smtClean="0">
                <a:solidFill>
                  <a:srgbClr val="FFC000"/>
                </a:solidFill>
              </a:rPr>
              <a:t>Team No	  : 01</a:t>
            </a:r>
          </a:p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7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The Concept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4580"/>
            <a:ext cx="6400800" cy="131445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Contact system with Government officials’ </a:t>
            </a:r>
            <a:r>
              <a:rPr lang="en-US" dirty="0" smtClean="0"/>
              <a:t>categorized </a:t>
            </a:r>
            <a:r>
              <a:rPr lang="en-US" dirty="0"/>
              <a:t>by </a:t>
            </a:r>
            <a:r>
              <a:rPr lang="en-US" dirty="0" smtClean="0"/>
              <a:t>division and district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43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Features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85950"/>
            <a:ext cx="6400800" cy="131445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1504950"/>
            <a:ext cx="5867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List of </a:t>
            </a: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government officials</a:t>
            </a: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’ categorized </a:t>
            </a: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by </a:t>
            </a: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divisions and districts</a:t>
            </a:r>
            <a:endParaRPr lang="en-US" sz="2400" dirty="0" smtClean="0">
              <a:solidFill>
                <a:schemeClr val="tx1">
                  <a:tint val="75000"/>
                </a:schemeClr>
              </a:solidFill>
            </a:endParaRPr>
          </a:p>
          <a:p>
            <a:endParaRPr lang="en-US" sz="2400" dirty="0" smtClean="0">
              <a:solidFill>
                <a:schemeClr val="tx1">
                  <a:tint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Officials’ contact info </a:t>
            </a:r>
          </a:p>
          <a:p>
            <a:endParaRPr lang="en-US" sz="2400" dirty="0" smtClean="0">
              <a:solidFill>
                <a:schemeClr val="tx1">
                  <a:tint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 Direct </a:t>
            </a: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calling, SMS and email sending facility </a:t>
            </a: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just by one </a:t>
            </a:r>
            <a:r>
              <a:rPr lang="en-US" sz="2400" dirty="0" smtClean="0">
                <a:solidFill>
                  <a:schemeClr val="tx1">
                    <a:tint val="75000"/>
                  </a:schemeClr>
                </a:solidFill>
              </a:rPr>
              <a:t>touch</a:t>
            </a:r>
            <a:endParaRPr lang="en-US" sz="24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5" y="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What we developed in GDG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429000" y="2190750"/>
            <a:ext cx="19812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71550"/>
            <a:ext cx="1817382" cy="360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047750"/>
            <a:ext cx="179070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5" y="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What we developed in GDG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4098" name="Picture 2" descr="G:\c tumpa\Android\Projects\GDG\wire-frame\frame images\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71550"/>
            <a:ext cx="1828800" cy="3742207"/>
          </a:xfrm>
          <a:prstGeom prst="rect">
            <a:avLst/>
          </a:prstGeom>
          <a:noFill/>
        </p:spPr>
      </p:pic>
      <p:pic>
        <p:nvPicPr>
          <p:cNvPr id="4099" name="Picture 3" descr="G:\c tumpa\Android\Projects\GDG\wire-frame\frame images\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895350"/>
            <a:ext cx="1834262" cy="3733800"/>
          </a:xfrm>
          <a:prstGeom prst="rect">
            <a:avLst/>
          </a:prstGeom>
          <a:noFill/>
        </p:spPr>
      </p:pic>
      <p:pic>
        <p:nvPicPr>
          <p:cNvPr id="4100" name="Picture 4" descr="G:\c tumpa\Android\Projects\GDG\wire-frame\frame images\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895350"/>
            <a:ext cx="1828800" cy="3670433"/>
          </a:xfrm>
          <a:prstGeom prst="rect">
            <a:avLst/>
          </a:prstGeom>
          <a:noFill/>
        </p:spPr>
      </p:pic>
      <p:sp>
        <p:nvSpPr>
          <p:cNvPr id="7" name="Right Arrow 6"/>
          <p:cNvSpPr/>
          <p:nvPr/>
        </p:nvSpPr>
        <p:spPr>
          <a:xfrm>
            <a:off x="2743200" y="2647950"/>
            <a:ext cx="685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715000" y="2647950"/>
            <a:ext cx="685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07470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5" y="0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              What </a:t>
            </a:r>
            <a:r>
              <a:rPr lang="en-US" b="1" dirty="0" smtClean="0">
                <a:solidFill>
                  <a:srgbClr val="FFC000"/>
                </a:solidFill>
              </a:rPr>
              <a:t>we developed in GDG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3074" name="Picture 2" descr="G:\c tumpa\Android\Projects\GDG\wire-frame\frame images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71550"/>
            <a:ext cx="1876305" cy="3855531"/>
          </a:xfrm>
          <a:prstGeom prst="rect">
            <a:avLst/>
          </a:prstGeom>
          <a:noFill/>
        </p:spPr>
      </p:pic>
      <p:pic>
        <p:nvPicPr>
          <p:cNvPr id="3075" name="Picture 3" descr="G:\c tumpa\Android\Projects\GDG\wire-frame\frame images\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971550"/>
            <a:ext cx="1909923" cy="3875320"/>
          </a:xfrm>
          <a:prstGeom prst="rect">
            <a:avLst/>
          </a:prstGeom>
          <a:noFill/>
        </p:spPr>
      </p:pic>
      <p:pic>
        <p:nvPicPr>
          <p:cNvPr id="3076" name="Picture 4" descr="G:\c tumpa\Android\Projects\GDG\wire-frame\frame images\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971550"/>
            <a:ext cx="1922100" cy="3924624"/>
          </a:xfrm>
          <a:prstGeom prst="rect">
            <a:avLst/>
          </a:prstGeom>
          <a:noFill/>
        </p:spPr>
      </p:pic>
      <p:sp>
        <p:nvSpPr>
          <p:cNvPr id="7" name="Right Arrow 6"/>
          <p:cNvSpPr/>
          <p:nvPr/>
        </p:nvSpPr>
        <p:spPr>
          <a:xfrm>
            <a:off x="2895600" y="2571750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943600" y="2647950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21420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95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Final Vision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04950"/>
            <a:ext cx="6477000" cy="3124200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Direct search option</a:t>
            </a:r>
            <a:endParaRPr lang="en-US" dirty="0"/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Include</a:t>
            </a:r>
            <a:r>
              <a:rPr lang="en-US" dirty="0" smtClean="0"/>
              <a:t> </a:t>
            </a:r>
            <a:r>
              <a:rPr lang="en-US" dirty="0" smtClean="0"/>
              <a:t>contact info all officials, not only </a:t>
            </a:r>
            <a:r>
              <a:rPr lang="en-US" dirty="0" smtClean="0"/>
              <a:t>government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Include </a:t>
            </a:r>
            <a:r>
              <a:rPr lang="en-US" dirty="0" smtClean="0"/>
              <a:t>list of all offices according to the </a:t>
            </a:r>
            <a:r>
              <a:rPr lang="en-US" dirty="0" smtClean="0"/>
              <a:t>districts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7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Supports We Need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4580"/>
            <a:ext cx="6400800" cy="131445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/>
              <a:t>Database </a:t>
            </a:r>
            <a:r>
              <a:rPr lang="en-US" dirty="0" smtClean="0"/>
              <a:t>Access of officials’ contact information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</TotalTime>
  <Words>164</Words>
  <Application>Microsoft Office PowerPoint</Application>
  <PresentationFormat>On-screen Show (16:9)</PresentationFormat>
  <Paragraphs>38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The Concept</vt:lpstr>
      <vt:lpstr>Features</vt:lpstr>
      <vt:lpstr>What we developed in GDG</vt:lpstr>
      <vt:lpstr>What we developed in GDG</vt:lpstr>
      <vt:lpstr>              What we developed in GDG</vt:lpstr>
      <vt:lpstr>Final Vision</vt:lpstr>
      <vt:lpstr>Supports We Need</vt:lpstr>
      <vt:lpstr>Team Details</vt:lpstr>
      <vt:lpstr>THANK YOU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(App Name)</dc:title>
  <dc:creator>Sami</dc:creator>
  <cp:lastModifiedBy>flora</cp:lastModifiedBy>
  <cp:revision>57</cp:revision>
  <dcterms:created xsi:type="dcterms:W3CDTF">2013-08-30T04:10:11Z</dcterms:created>
  <dcterms:modified xsi:type="dcterms:W3CDTF">2013-09-05T07:55:17Z</dcterms:modified>
</cp:coreProperties>
</file>