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303" r:id="rId2"/>
    <p:sldId id="256" r:id="rId3"/>
    <p:sldId id="258" r:id="rId4"/>
    <p:sldId id="259" r:id="rId5"/>
    <p:sldId id="261" r:id="rId6"/>
    <p:sldId id="306" r:id="rId7"/>
    <p:sldId id="308" r:id="rId8"/>
    <p:sldId id="309" r:id="rId9"/>
    <p:sldId id="310" r:id="rId10"/>
    <p:sldId id="312" r:id="rId11"/>
    <p:sldId id="311" r:id="rId12"/>
    <p:sldId id="268"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Cabin" panose="020B0604020202020204" charset="0"/>
      <p:regular r:id="rId19"/>
    </p:embeddedFont>
    <p:embeddedFont>
      <p:font typeface="Libre Baskervill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37e1ef6f5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37e1ef6f5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37e1ef6f5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37e1ef6f5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37e1ef6f5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37e1ef6f5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37e1ef6f5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37e1ef6f5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776a577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776a577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7e1ef6f5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37e1ef6f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656d1f82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656d1f82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7e1ef6f5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7e1ef6f5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37e1ef6f5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37e1ef6f5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7e1ef6f5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7e1ef6f5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7e1ef6f5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7e1ef6f5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37e1ef6f5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37e1ef6f5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3955643" y="33074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3264000" y="1523700"/>
            <a:ext cx="5160000" cy="17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rot="350">
            <a:off x="1625221" y="1420378"/>
            <a:ext cx="5893500" cy="151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2458275" y="3283013"/>
            <a:ext cx="42273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76" name="Google Shape;76;p11"/>
          <p:cNvCxnSpPr/>
          <p:nvPr/>
        </p:nvCxnSpPr>
        <p:spPr>
          <a:xfrm flipH="1">
            <a:off x="314475" y="295275"/>
            <a:ext cx="1390500" cy="2057400"/>
          </a:xfrm>
          <a:prstGeom prst="straightConnector1">
            <a:avLst/>
          </a:prstGeom>
          <a:noFill/>
          <a:ln w="19050" cap="flat" cmpd="sng">
            <a:solidFill>
              <a:srgbClr val="CCCCCC"/>
            </a:solidFill>
            <a:prstDash val="solid"/>
            <a:round/>
            <a:headEnd type="none" w="med" len="med"/>
            <a:tailEnd type="none" w="med" len="med"/>
          </a:ln>
        </p:spPr>
      </p:cxnSp>
      <p:cxnSp>
        <p:nvCxnSpPr>
          <p:cNvPr id="77" name="Google Shape;77;p11"/>
          <p:cNvCxnSpPr/>
          <p:nvPr/>
        </p:nvCxnSpPr>
        <p:spPr>
          <a:xfrm flipH="1">
            <a:off x="6943650" y="3619500"/>
            <a:ext cx="1457400" cy="1019100"/>
          </a:xfrm>
          <a:prstGeom prst="straightConnector1">
            <a:avLst/>
          </a:prstGeom>
          <a:noFill/>
          <a:ln w="19050" cap="flat" cmpd="sng">
            <a:solidFill>
              <a:srgbClr val="CCCCCC"/>
            </a:solidFill>
            <a:prstDash val="solid"/>
            <a:round/>
            <a:headEnd type="none" w="med" len="med"/>
            <a:tailEnd type="none" w="med" len="med"/>
          </a:ln>
        </p:spPr>
      </p:cxnSp>
      <p:pic>
        <p:nvPicPr>
          <p:cNvPr id="78" name="Google Shape;78;p11"/>
          <p:cNvPicPr preferRelativeResize="0"/>
          <p:nvPr/>
        </p:nvPicPr>
        <p:blipFill>
          <a:blip r:embed="rId2"/>
          <a:stretch>
            <a:fillRect/>
          </a:stretch>
        </p:blipFill>
        <p:spPr>
          <a:xfrm>
            <a:off x="6499703" y="4185153"/>
            <a:ext cx="836700" cy="836700"/>
          </a:xfrm>
          <a:prstGeom prst="rect">
            <a:avLst/>
          </a:prstGeom>
          <a:noFill/>
          <a:ln>
            <a:noFill/>
          </a:ln>
        </p:spPr>
      </p:pic>
      <p:pic>
        <p:nvPicPr>
          <p:cNvPr id="79" name="Google Shape;79;p11"/>
          <p:cNvPicPr preferRelativeResize="0"/>
          <p:nvPr/>
        </p:nvPicPr>
        <p:blipFill>
          <a:blip r:embed="rId3"/>
          <a:stretch>
            <a:fillRect/>
          </a:stretch>
        </p:blipFill>
        <p:spPr>
          <a:xfrm>
            <a:off x="-1106975" y="754874"/>
            <a:ext cx="2983399" cy="2985575"/>
          </a:xfrm>
          <a:prstGeom prst="rect">
            <a:avLst/>
          </a:prstGeom>
          <a:noFill/>
          <a:ln>
            <a:noFill/>
          </a:ln>
        </p:spPr>
      </p:pic>
      <p:pic>
        <p:nvPicPr>
          <p:cNvPr id="80" name="Google Shape;80;p11"/>
          <p:cNvPicPr preferRelativeResize="0"/>
          <p:nvPr/>
        </p:nvPicPr>
        <p:blipFill>
          <a:blip r:embed="rId4"/>
          <a:stretch>
            <a:fillRect/>
          </a:stretch>
        </p:blipFill>
        <p:spPr>
          <a:xfrm>
            <a:off x="7267423" y="2453515"/>
            <a:ext cx="2482811" cy="2482811"/>
          </a:xfrm>
          <a:prstGeom prst="rect">
            <a:avLst/>
          </a:prstGeom>
          <a:noFill/>
          <a:ln>
            <a:noFill/>
          </a:ln>
        </p:spPr>
      </p:pic>
      <p:pic>
        <p:nvPicPr>
          <p:cNvPr id="81" name="Google Shape;81;p11"/>
          <p:cNvPicPr preferRelativeResize="0"/>
          <p:nvPr/>
        </p:nvPicPr>
        <p:blipFill>
          <a:blip r:embed="rId5"/>
          <a:stretch>
            <a:fillRect/>
          </a:stretch>
        </p:blipFill>
        <p:spPr>
          <a:xfrm>
            <a:off x="854601" y="-590549"/>
            <a:ext cx="1812299" cy="18122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980345" y="1311900"/>
            <a:ext cx="2435400" cy="41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5" name="Google Shape;85;p13"/>
          <p:cNvSpPr txBox="1">
            <a:spLocks noGrp="1"/>
          </p:cNvSpPr>
          <p:nvPr>
            <p:ph type="subTitle" idx="1"/>
          </p:nvPr>
        </p:nvSpPr>
        <p:spPr>
          <a:xfrm>
            <a:off x="1980239" y="1613142"/>
            <a:ext cx="2438700" cy="59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86" name="Google Shape;86;p13"/>
          <p:cNvSpPr txBox="1">
            <a:spLocks noGrp="1"/>
          </p:cNvSpPr>
          <p:nvPr>
            <p:ph type="title" idx="2" hasCustomPrompt="1"/>
          </p:nvPr>
        </p:nvSpPr>
        <p:spPr>
          <a:xfrm rot="2376">
            <a:off x="4874311" y="2621561"/>
            <a:ext cx="868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title" idx="3" hasCustomPrompt="1"/>
          </p:nvPr>
        </p:nvSpPr>
        <p:spPr>
          <a:xfrm>
            <a:off x="4874305" y="3787125"/>
            <a:ext cx="868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8" name="Google Shape;88;p13"/>
          <p:cNvSpPr txBox="1">
            <a:spLocks noGrp="1"/>
          </p:cNvSpPr>
          <p:nvPr>
            <p:ph type="title" idx="4" hasCustomPrompt="1"/>
          </p:nvPr>
        </p:nvSpPr>
        <p:spPr>
          <a:xfrm>
            <a:off x="959880" y="2621710"/>
            <a:ext cx="868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 name="Google Shape;89;p13"/>
          <p:cNvSpPr txBox="1">
            <a:spLocks noGrp="1"/>
          </p:cNvSpPr>
          <p:nvPr>
            <p:ph type="title" idx="5"/>
          </p:nvPr>
        </p:nvSpPr>
        <p:spPr>
          <a:xfrm>
            <a:off x="1978867" y="2465148"/>
            <a:ext cx="2438400" cy="42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0" name="Google Shape;90;p13"/>
          <p:cNvSpPr txBox="1">
            <a:spLocks noGrp="1"/>
          </p:cNvSpPr>
          <p:nvPr>
            <p:ph type="subTitle" idx="6"/>
          </p:nvPr>
        </p:nvSpPr>
        <p:spPr>
          <a:xfrm>
            <a:off x="1978750" y="2777344"/>
            <a:ext cx="2438400" cy="59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7"/>
          </p:nvPr>
        </p:nvSpPr>
        <p:spPr>
          <a:xfrm>
            <a:off x="1978867" y="3621106"/>
            <a:ext cx="2438400" cy="42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2" name="Google Shape;92;p13"/>
          <p:cNvSpPr txBox="1">
            <a:spLocks noGrp="1"/>
          </p:cNvSpPr>
          <p:nvPr>
            <p:ph type="subTitle" idx="8"/>
          </p:nvPr>
        </p:nvSpPr>
        <p:spPr>
          <a:xfrm>
            <a:off x="1978750" y="3942827"/>
            <a:ext cx="2438400" cy="59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title" idx="9"/>
          </p:nvPr>
        </p:nvSpPr>
        <p:spPr>
          <a:xfrm>
            <a:off x="5895260" y="3621102"/>
            <a:ext cx="2439900" cy="42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3"/>
          <p:cNvSpPr txBox="1">
            <a:spLocks noGrp="1"/>
          </p:cNvSpPr>
          <p:nvPr>
            <p:ph type="subTitle" idx="13"/>
          </p:nvPr>
        </p:nvSpPr>
        <p:spPr>
          <a:xfrm>
            <a:off x="5895253" y="3942825"/>
            <a:ext cx="2439900" cy="59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idx="14"/>
          </p:nvPr>
        </p:nvSpPr>
        <p:spPr>
          <a:xfrm>
            <a:off x="5895260" y="2465140"/>
            <a:ext cx="2439900" cy="42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3"/>
          <p:cNvSpPr txBox="1">
            <a:spLocks noGrp="1"/>
          </p:cNvSpPr>
          <p:nvPr>
            <p:ph type="subTitle" idx="15"/>
          </p:nvPr>
        </p:nvSpPr>
        <p:spPr>
          <a:xfrm>
            <a:off x="5895253" y="2777338"/>
            <a:ext cx="2439900" cy="59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7" name="Google Shape;97;p13"/>
          <p:cNvSpPr txBox="1">
            <a:spLocks noGrp="1"/>
          </p:cNvSpPr>
          <p:nvPr>
            <p:ph type="title" idx="16"/>
          </p:nvPr>
        </p:nvSpPr>
        <p:spPr>
          <a:xfrm>
            <a:off x="5896460" y="1311887"/>
            <a:ext cx="2439900" cy="420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subTitle" idx="17"/>
          </p:nvPr>
        </p:nvSpPr>
        <p:spPr>
          <a:xfrm>
            <a:off x="5896454" y="1613131"/>
            <a:ext cx="2439900" cy="59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title" idx="18" hasCustomPrompt="1"/>
          </p:nvPr>
        </p:nvSpPr>
        <p:spPr>
          <a:xfrm rot="2376">
            <a:off x="4874289" y="1451380"/>
            <a:ext cx="8682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0" name="Google Shape;100;p13"/>
          <p:cNvSpPr txBox="1">
            <a:spLocks noGrp="1"/>
          </p:cNvSpPr>
          <p:nvPr>
            <p:ph type="title" idx="19" hasCustomPrompt="1"/>
          </p:nvPr>
        </p:nvSpPr>
        <p:spPr>
          <a:xfrm rot="1188">
            <a:off x="959875" y="1451225"/>
            <a:ext cx="868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3"/>
          <p:cNvSpPr txBox="1">
            <a:spLocks noGrp="1"/>
          </p:cNvSpPr>
          <p:nvPr>
            <p:ph type="title" idx="20" hasCustomPrompt="1"/>
          </p:nvPr>
        </p:nvSpPr>
        <p:spPr>
          <a:xfrm rot="1188">
            <a:off x="959873" y="3787263"/>
            <a:ext cx="868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2" name="Google Shape;102;p13"/>
          <p:cNvSpPr txBox="1">
            <a:spLocks noGrp="1"/>
          </p:cNvSpPr>
          <p:nvPr>
            <p:ph type="title" idx="21"/>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rot="-984">
            <a:off x="1952500" y="3134134"/>
            <a:ext cx="52389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14"/>
          <p:cNvSpPr txBox="1">
            <a:spLocks noGrp="1"/>
          </p:cNvSpPr>
          <p:nvPr>
            <p:ph type="subTitle" idx="1"/>
          </p:nvPr>
        </p:nvSpPr>
        <p:spPr>
          <a:xfrm>
            <a:off x="1952625" y="1404363"/>
            <a:ext cx="52389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6" name="Google Shape;106;p14"/>
          <p:cNvCxnSpPr/>
          <p:nvPr/>
        </p:nvCxnSpPr>
        <p:spPr>
          <a:xfrm>
            <a:off x="371475" y="533400"/>
            <a:ext cx="457200" cy="3038400"/>
          </a:xfrm>
          <a:prstGeom prst="straightConnector1">
            <a:avLst/>
          </a:prstGeom>
          <a:noFill/>
          <a:ln w="19050" cap="flat" cmpd="sng">
            <a:solidFill>
              <a:srgbClr val="CCCCCC"/>
            </a:solidFill>
            <a:prstDash val="solid"/>
            <a:round/>
            <a:headEnd type="none" w="med" len="med"/>
            <a:tailEnd type="none" w="med" len="med"/>
          </a:ln>
        </p:spPr>
      </p:cxnSp>
      <p:cxnSp>
        <p:nvCxnSpPr>
          <p:cNvPr id="107" name="Google Shape;107;p14"/>
          <p:cNvCxnSpPr/>
          <p:nvPr/>
        </p:nvCxnSpPr>
        <p:spPr>
          <a:xfrm rot="10800000" flipH="1">
            <a:off x="821025" y="3030688"/>
            <a:ext cx="909600" cy="619200"/>
          </a:xfrm>
          <a:prstGeom prst="straightConnector1">
            <a:avLst/>
          </a:prstGeom>
          <a:noFill/>
          <a:ln w="19050" cap="flat" cmpd="sng">
            <a:solidFill>
              <a:srgbClr val="CCCCCC"/>
            </a:solidFill>
            <a:prstDash val="solid"/>
            <a:round/>
            <a:headEnd type="none" w="med" len="med"/>
            <a:tailEnd type="none" w="med" len="med"/>
          </a:ln>
        </p:spPr>
      </p:cxnSp>
      <p:cxnSp>
        <p:nvCxnSpPr>
          <p:cNvPr id="108" name="Google Shape;108;p14"/>
          <p:cNvCxnSpPr/>
          <p:nvPr/>
        </p:nvCxnSpPr>
        <p:spPr>
          <a:xfrm>
            <a:off x="8039100" y="1133475"/>
            <a:ext cx="733500" cy="1752600"/>
          </a:xfrm>
          <a:prstGeom prst="straightConnector1">
            <a:avLst/>
          </a:prstGeom>
          <a:noFill/>
          <a:ln w="19050" cap="flat" cmpd="sng">
            <a:solidFill>
              <a:srgbClr val="CCCCCC"/>
            </a:solidFill>
            <a:prstDash val="solid"/>
            <a:round/>
            <a:headEnd type="none" w="med" len="med"/>
            <a:tailEnd type="none" w="med" len="med"/>
          </a:ln>
        </p:spPr>
      </p:cxnSp>
      <p:cxnSp>
        <p:nvCxnSpPr>
          <p:cNvPr id="109" name="Google Shape;109;p14"/>
          <p:cNvCxnSpPr/>
          <p:nvPr/>
        </p:nvCxnSpPr>
        <p:spPr>
          <a:xfrm rot="10800000" flipH="1">
            <a:off x="7048500" y="2838450"/>
            <a:ext cx="1724100" cy="1866900"/>
          </a:xfrm>
          <a:prstGeom prst="straightConnector1">
            <a:avLst/>
          </a:prstGeom>
          <a:noFill/>
          <a:ln w="19050" cap="flat" cmpd="sng">
            <a:solidFill>
              <a:srgbClr val="CCCCCC"/>
            </a:solidFill>
            <a:prstDash val="solid"/>
            <a:round/>
            <a:headEnd type="none" w="med" len="med"/>
            <a:tailEnd type="none" w="med" len="med"/>
          </a:ln>
        </p:spPr>
      </p:cxnSp>
      <p:pic>
        <p:nvPicPr>
          <p:cNvPr id="110" name="Google Shape;110;p14"/>
          <p:cNvPicPr preferRelativeResize="0"/>
          <p:nvPr/>
        </p:nvPicPr>
        <p:blipFill>
          <a:blip r:embed="rId2"/>
          <a:stretch>
            <a:fillRect/>
          </a:stretch>
        </p:blipFill>
        <p:spPr>
          <a:xfrm>
            <a:off x="6756079" y="4377179"/>
            <a:ext cx="605402" cy="605402"/>
          </a:xfrm>
          <a:prstGeom prst="rect">
            <a:avLst/>
          </a:prstGeom>
          <a:noFill/>
          <a:ln>
            <a:noFill/>
          </a:ln>
        </p:spPr>
      </p:pic>
      <p:pic>
        <p:nvPicPr>
          <p:cNvPr id="111" name="Google Shape;111;p14"/>
          <p:cNvPicPr preferRelativeResize="0"/>
          <p:nvPr/>
        </p:nvPicPr>
        <p:blipFill>
          <a:blip r:embed="rId3"/>
          <a:stretch>
            <a:fillRect/>
          </a:stretch>
        </p:blipFill>
        <p:spPr>
          <a:xfrm>
            <a:off x="-836999" y="-759011"/>
            <a:ext cx="2480996" cy="2482811"/>
          </a:xfrm>
          <a:prstGeom prst="rect">
            <a:avLst/>
          </a:prstGeom>
          <a:noFill/>
          <a:ln>
            <a:noFill/>
          </a:ln>
        </p:spPr>
      </p:pic>
      <p:pic>
        <p:nvPicPr>
          <p:cNvPr id="112" name="Google Shape;112;p14"/>
          <p:cNvPicPr preferRelativeResize="0"/>
          <p:nvPr/>
        </p:nvPicPr>
        <p:blipFill>
          <a:blip r:embed="rId4"/>
          <a:stretch>
            <a:fillRect/>
          </a:stretch>
        </p:blipFill>
        <p:spPr>
          <a:xfrm>
            <a:off x="371477" y="3163885"/>
            <a:ext cx="882599" cy="882599"/>
          </a:xfrm>
          <a:prstGeom prst="rect">
            <a:avLst/>
          </a:prstGeom>
          <a:noFill/>
          <a:ln>
            <a:noFill/>
          </a:ln>
        </p:spPr>
      </p:pic>
      <p:pic>
        <p:nvPicPr>
          <p:cNvPr id="113" name="Google Shape;113;p14"/>
          <p:cNvPicPr preferRelativeResize="0"/>
          <p:nvPr/>
        </p:nvPicPr>
        <p:blipFill>
          <a:blip r:embed="rId5"/>
          <a:stretch>
            <a:fillRect/>
          </a:stretch>
        </p:blipFill>
        <p:spPr>
          <a:xfrm>
            <a:off x="7576673" y="1482749"/>
            <a:ext cx="2482811" cy="2482811"/>
          </a:xfrm>
          <a:prstGeom prst="rect">
            <a:avLst/>
          </a:prstGeom>
          <a:noFill/>
          <a:ln>
            <a:noFill/>
          </a:ln>
        </p:spPr>
      </p:pic>
      <p:pic>
        <p:nvPicPr>
          <p:cNvPr id="114" name="Google Shape;114;p14"/>
          <p:cNvPicPr preferRelativeResize="0"/>
          <p:nvPr/>
        </p:nvPicPr>
        <p:blipFill>
          <a:blip r:embed="rId6"/>
          <a:stretch>
            <a:fillRect/>
          </a:stretch>
        </p:blipFill>
        <p:spPr>
          <a:xfrm>
            <a:off x="7489123" y="540002"/>
            <a:ext cx="1169100" cy="1169100"/>
          </a:xfrm>
          <a:prstGeom prst="rect">
            <a:avLst/>
          </a:prstGeom>
          <a:noFill/>
          <a:ln>
            <a:noFill/>
          </a:ln>
        </p:spPr>
      </p:pic>
      <p:pic>
        <p:nvPicPr>
          <p:cNvPr id="115" name="Google Shape;115;p14"/>
          <p:cNvPicPr preferRelativeResize="0"/>
          <p:nvPr/>
        </p:nvPicPr>
        <p:blipFill>
          <a:blip r:embed="rId5"/>
          <a:stretch>
            <a:fillRect/>
          </a:stretch>
        </p:blipFill>
        <p:spPr>
          <a:xfrm>
            <a:off x="1560353" y="2826416"/>
            <a:ext cx="376101" cy="3761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18" name="Google Shape;118;p15"/>
          <p:cNvCxnSpPr/>
          <p:nvPr/>
        </p:nvCxnSpPr>
        <p:spPr>
          <a:xfrm flipH="1">
            <a:off x="281099" y="1781250"/>
            <a:ext cx="442800" cy="971400"/>
          </a:xfrm>
          <a:prstGeom prst="straightConnector1">
            <a:avLst/>
          </a:prstGeom>
          <a:noFill/>
          <a:ln w="19050" cap="flat" cmpd="sng">
            <a:solidFill>
              <a:srgbClr val="CCCCCC"/>
            </a:solidFill>
            <a:prstDash val="solid"/>
            <a:round/>
            <a:headEnd type="none" w="med" len="med"/>
            <a:tailEnd type="none" w="med" len="med"/>
          </a:ln>
        </p:spPr>
      </p:cxnSp>
      <p:pic>
        <p:nvPicPr>
          <p:cNvPr id="119" name="Google Shape;119;p15"/>
          <p:cNvPicPr preferRelativeResize="0"/>
          <p:nvPr/>
        </p:nvPicPr>
        <p:blipFill>
          <a:blip r:embed="rId2"/>
          <a:stretch>
            <a:fillRect/>
          </a:stretch>
        </p:blipFill>
        <p:spPr>
          <a:xfrm>
            <a:off x="114900" y="2571750"/>
            <a:ext cx="362999" cy="362999"/>
          </a:xfrm>
          <a:prstGeom prst="rect">
            <a:avLst/>
          </a:prstGeom>
          <a:noFill/>
          <a:ln>
            <a:noFill/>
          </a:ln>
        </p:spPr>
      </p:pic>
      <p:pic>
        <p:nvPicPr>
          <p:cNvPr id="120" name="Google Shape;120;p15"/>
          <p:cNvPicPr preferRelativeResize="0"/>
          <p:nvPr/>
        </p:nvPicPr>
        <p:blipFill>
          <a:blip r:embed="rId3"/>
          <a:stretch>
            <a:fillRect/>
          </a:stretch>
        </p:blipFill>
        <p:spPr>
          <a:xfrm>
            <a:off x="256050" y="1312749"/>
            <a:ext cx="927901" cy="9279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5000238" y="1623150"/>
            <a:ext cx="29079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3" name="Google Shape;123;p16"/>
          <p:cNvSpPr txBox="1">
            <a:spLocks noGrp="1"/>
          </p:cNvSpPr>
          <p:nvPr>
            <p:ph type="subTitle" idx="1"/>
          </p:nvPr>
        </p:nvSpPr>
        <p:spPr>
          <a:xfrm rot="-355">
            <a:off x="5000397" y="2358982"/>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53350" y="1594288"/>
            <a:ext cx="32412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6" name="Google Shape;126;p17"/>
          <p:cNvSpPr txBox="1">
            <a:spLocks noGrp="1"/>
          </p:cNvSpPr>
          <p:nvPr>
            <p:ph type="subTitle" idx="1"/>
          </p:nvPr>
        </p:nvSpPr>
        <p:spPr>
          <a:xfrm rot="-318">
            <a:off x="853350" y="2290839"/>
            <a:ext cx="3241200" cy="95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MAIN_POINT_1_2">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720000" y="797175"/>
            <a:ext cx="3756900" cy="945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9" name="Google Shape;129;p18"/>
          <p:cNvSpPr txBox="1">
            <a:spLocks noGrp="1"/>
          </p:cNvSpPr>
          <p:nvPr>
            <p:ph type="subTitle" idx="1"/>
          </p:nvPr>
        </p:nvSpPr>
        <p:spPr>
          <a:xfrm rot="-223">
            <a:off x="720000" y="2270783"/>
            <a:ext cx="4629000" cy="2167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2" name="Google Shape;132;p19"/>
          <p:cNvSpPr txBox="1">
            <a:spLocks noGrp="1"/>
          </p:cNvSpPr>
          <p:nvPr>
            <p:ph type="title" idx="2"/>
          </p:nvPr>
        </p:nvSpPr>
        <p:spPr>
          <a:xfrm>
            <a:off x="717750" y="1246450"/>
            <a:ext cx="7708500" cy="43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3" name="Google Shape;133;p19"/>
          <p:cNvSpPr txBox="1">
            <a:spLocks noGrp="1"/>
          </p:cNvSpPr>
          <p:nvPr>
            <p:ph type="subTitle" idx="1"/>
          </p:nvPr>
        </p:nvSpPr>
        <p:spPr>
          <a:xfrm>
            <a:off x="720000" y="1594625"/>
            <a:ext cx="7704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9"/>
          <p:cNvSpPr txBox="1">
            <a:spLocks noGrp="1"/>
          </p:cNvSpPr>
          <p:nvPr>
            <p:ph type="title" idx="3"/>
          </p:nvPr>
        </p:nvSpPr>
        <p:spPr>
          <a:xfrm>
            <a:off x="717750" y="2451275"/>
            <a:ext cx="7708500" cy="429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5" name="Google Shape;135;p19"/>
          <p:cNvSpPr txBox="1">
            <a:spLocks noGrp="1"/>
          </p:cNvSpPr>
          <p:nvPr>
            <p:ph type="subTitle" idx="4"/>
          </p:nvPr>
        </p:nvSpPr>
        <p:spPr>
          <a:xfrm>
            <a:off x="717750" y="2799563"/>
            <a:ext cx="77085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9"/>
          <p:cNvSpPr txBox="1">
            <a:spLocks noGrp="1"/>
          </p:cNvSpPr>
          <p:nvPr>
            <p:ph type="title" idx="5"/>
          </p:nvPr>
        </p:nvSpPr>
        <p:spPr>
          <a:xfrm>
            <a:off x="717750" y="3658913"/>
            <a:ext cx="7708500" cy="429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7" name="Google Shape;137;p19"/>
          <p:cNvSpPr txBox="1">
            <a:spLocks noGrp="1"/>
          </p:cNvSpPr>
          <p:nvPr>
            <p:ph type="subTitle" idx="6"/>
          </p:nvPr>
        </p:nvSpPr>
        <p:spPr>
          <a:xfrm>
            <a:off x="717750" y="4012725"/>
            <a:ext cx="77085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38" name="Google Shape;138;p19"/>
          <p:cNvPicPr preferRelativeResize="0"/>
          <p:nvPr/>
        </p:nvPicPr>
        <p:blipFill>
          <a:blip r:embed="rId2"/>
          <a:stretch>
            <a:fillRect/>
          </a:stretch>
        </p:blipFill>
        <p:spPr>
          <a:xfrm>
            <a:off x="-189475" y="1914525"/>
            <a:ext cx="814651" cy="814651"/>
          </a:xfrm>
          <a:prstGeom prst="rect">
            <a:avLst/>
          </a:prstGeom>
          <a:noFill/>
          <a:ln>
            <a:noFill/>
          </a:ln>
        </p:spPr>
      </p:pic>
      <p:pic>
        <p:nvPicPr>
          <p:cNvPr id="139" name="Google Shape;139;p19"/>
          <p:cNvPicPr preferRelativeResize="0"/>
          <p:nvPr/>
        </p:nvPicPr>
        <p:blipFill>
          <a:blip r:embed="rId3"/>
          <a:stretch>
            <a:fillRect/>
          </a:stretch>
        </p:blipFill>
        <p:spPr>
          <a:xfrm>
            <a:off x="8489150" y="3224625"/>
            <a:ext cx="959649" cy="95964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2" name="Google Shape;142;p20"/>
          <p:cNvSpPr txBox="1">
            <a:spLocks noGrp="1"/>
          </p:cNvSpPr>
          <p:nvPr>
            <p:ph type="title" idx="2"/>
          </p:nvPr>
        </p:nvSpPr>
        <p:spPr>
          <a:xfrm>
            <a:off x="888852" y="1365275"/>
            <a:ext cx="4223400" cy="421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3" name="Google Shape;143;p20"/>
          <p:cNvSpPr txBox="1">
            <a:spLocks noGrp="1"/>
          </p:cNvSpPr>
          <p:nvPr>
            <p:ph type="subTitle" idx="1"/>
          </p:nvPr>
        </p:nvSpPr>
        <p:spPr>
          <a:xfrm>
            <a:off x="888688" y="1683150"/>
            <a:ext cx="4223400" cy="27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sz="1400"/>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44" name="Google Shape;144;p20"/>
          <p:cNvSpPr txBox="1">
            <a:spLocks noGrp="1"/>
          </p:cNvSpPr>
          <p:nvPr>
            <p:ph type="title" idx="3"/>
          </p:nvPr>
        </p:nvSpPr>
        <p:spPr>
          <a:xfrm>
            <a:off x="5502063" y="1365263"/>
            <a:ext cx="2581800" cy="42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20"/>
          <p:cNvSpPr txBox="1">
            <a:spLocks noGrp="1"/>
          </p:cNvSpPr>
          <p:nvPr>
            <p:ph type="subTitle" idx="4"/>
          </p:nvPr>
        </p:nvSpPr>
        <p:spPr>
          <a:xfrm>
            <a:off x="5502063" y="1664812"/>
            <a:ext cx="25818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20"/>
          <p:cNvSpPr txBox="1">
            <a:spLocks noGrp="1"/>
          </p:cNvSpPr>
          <p:nvPr>
            <p:ph type="title" idx="5"/>
          </p:nvPr>
        </p:nvSpPr>
        <p:spPr>
          <a:xfrm>
            <a:off x="5503713" y="3033963"/>
            <a:ext cx="2578500" cy="42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20"/>
          <p:cNvSpPr txBox="1">
            <a:spLocks noGrp="1"/>
          </p:cNvSpPr>
          <p:nvPr>
            <p:ph type="subTitle" idx="6"/>
          </p:nvPr>
        </p:nvSpPr>
        <p:spPr>
          <a:xfrm>
            <a:off x="5502213" y="3343100"/>
            <a:ext cx="2581500" cy="10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485900" y="2781325"/>
            <a:ext cx="6172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796851" y="1125610"/>
            <a:ext cx="1550100" cy="122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rot="777">
            <a:off x="2581275" y="4055591"/>
            <a:ext cx="3981600" cy="4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5" name="Google Shape;15;p3"/>
          <p:cNvCxnSpPr/>
          <p:nvPr/>
        </p:nvCxnSpPr>
        <p:spPr>
          <a:xfrm>
            <a:off x="171450" y="2019300"/>
            <a:ext cx="409500" cy="2838600"/>
          </a:xfrm>
          <a:prstGeom prst="straightConnector1">
            <a:avLst/>
          </a:prstGeom>
          <a:noFill/>
          <a:ln w="19050" cap="flat" cmpd="sng">
            <a:solidFill>
              <a:srgbClr val="CCCCCC"/>
            </a:solidFill>
            <a:prstDash val="solid"/>
            <a:round/>
            <a:headEnd type="none" w="med" len="med"/>
            <a:tailEnd type="none" w="med" len="med"/>
          </a:ln>
        </p:spPr>
      </p:cxnSp>
      <p:pic>
        <p:nvPicPr>
          <p:cNvPr id="16" name="Google Shape;16;p3"/>
          <p:cNvPicPr preferRelativeResize="0"/>
          <p:nvPr/>
        </p:nvPicPr>
        <p:blipFill>
          <a:blip r:embed="rId2"/>
          <a:stretch>
            <a:fillRect/>
          </a:stretch>
        </p:blipFill>
        <p:spPr>
          <a:xfrm>
            <a:off x="-521400" y="3673651"/>
            <a:ext cx="2171249" cy="2171249"/>
          </a:xfrm>
          <a:prstGeom prst="rect">
            <a:avLst/>
          </a:prstGeom>
          <a:noFill/>
          <a:ln>
            <a:noFill/>
          </a:ln>
        </p:spPr>
      </p:pic>
      <p:pic>
        <p:nvPicPr>
          <p:cNvPr id="17" name="Google Shape;17;p3"/>
          <p:cNvPicPr preferRelativeResize="0"/>
          <p:nvPr/>
        </p:nvPicPr>
        <p:blipFill>
          <a:blip r:embed="rId3"/>
          <a:stretch>
            <a:fillRect/>
          </a:stretch>
        </p:blipFill>
        <p:spPr>
          <a:xfrm>
            <a:off x="-570500" y="1344675"/>
            <a:ext cx="1475374" cy="1475374"/>
          </a:xfrm>
          <a:prstGeom prst="rect">
            <a:avLst/>
          </a:prstGeom>
          <a:noFill/>
          <a:ln>
            <a:noFill/>
          </a:ln>
        </p:spPr>
      </p:pic>
      <p:pic>
        <p:nvPicPr>
          <p:cNvPr id="18" name="Google Shape;18;p3"/>
          <p:cNvPicPr preferRelativeResize="0"/>
          <p:nvPr/>
        </p:nvPicPr>
        <p:blipFill>
          <a:blip r:embed="rId4"/>
          <a:stretch>
            <a:fillRect/>
          </a:stretch>
        </p:blipFill>
        <p:spPr>
          <a:xfrm>
            <a:off x="7360948" y="3299265"/>
            <a:ext cx="2482811" cy="24828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0" name="Google Shape;150;p21"/>
          <p:cNvSpPr txBox="1">
            <a:spLocks noGrp="1"/>
          </p:cNvSpPr>
          <p:nvPr>
            <p:ph type="title" idx="2"/>
          </p:nvPr>
        </p:nvSpPr>
        <p:spPr>
          <a:xfrm>
            <a:off x="2097188" y="1539000"/>
            <a:ext cx="23133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21"/>
          <p:cNvSpPr txBox="1">
            <a:spLocks noGrp="1"/>
          </p:cNvSpPr>
          <p:nvPr>
            <p:ph type="subTitle" idx="1"/>
          </p:nvPr>
        </p:nvSpPr>
        <p:spPr>
          <a:xfrm>
            <a:off x="2097198" y="1920750"/>
            <a:ext cx="23133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21"/>
          <p:cNvSpPr txBox="1">
            <a:spLocks noGrp="1"/>
          </p:cNvSpPr>
          <p:nvPr>
            <p:ph type="title" idx="3"/>
          </p:nvPr>
        </p:nvSpPr>
        <p:spPr>
          <a:xfrm>
            <a:off x="4708926" y="1539000"/>
            <a:ext cx="2313300" cy="527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3" name="Google Shape;153;p21"/>
          <p:cNvSpPr txBox="1">
            <a:spLocks noGrp="1"/>
          </p:cNvSpPr>
          <p:nvPr>
            <p:ph type="subTitle" idx="4"/>
          </p:nvPr>
        </p:nvSpPr>
        <p:spPr>
          <a:xfrm>
            <a:off x="4708926" y="1920750"/>
            <a:ext cx="23133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4" name="Google Shape;154;p21"/>
          <p:cNvSpPr txBox="1">
            <a:spLocks noGrp="1"/>
          </p:cNvSpPr>
          <p:nvPr>
            <p:ph type="title" idx="5"/>
          </p:nvPr>
        </p:nvSpPr>
        <p:spPr>
          <a:xfrm>
            <a:off x="2121775" y="3333975"/>
            <a:ext cx="23133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5" name="Google Shape;155;p21"/>
          <p:cNvSpPr txBox="1">
            <a:spLocks noGrp="1"/>
          </p:cNvSpPr>
          <p:nvPr>
            <p:ph type="subTitle" idx="6"/>
          </p:nvPr>
        </p:nvSpPr>
        <p:spPr>
          <a:xfrm>
            <a:off x="2121785" y="3725225"/>
            <a:ext cx="23133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6" name="Google Shape;156;p21"/>
          <p:cNvSpPr txBox="1">
            <a:spLocks noGrp="1"/>
          </p:cNvSpPr>
          <p:nvPr>
            <p:ph type="title" idx="7"/>
          </p:nvPr>
        </p:nvSpPr>
        <p:spPr>
          <a:xfrm>
            <a:off x="4705626" y="3333625"/>
            <a:ext cx="2316600" cy="527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21"/>
          <p:cNvSpPr txBox="1">
            <a:spLocks noGrp="1"/>
          </p:cNvSpPr>
          <p:nvPr>
            <p:ph type="subTitle" idx="8"/>
          </p:nvPr>
        </p:nvSpPr>
        <p:spPr>
          <a:xfrm>
            <a:off x="4708926" y="3724875"/>
            <a:ext cx="23133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60" name="Google Shape;160;p22"/>
          <p:cNvSpPr txBox="1">
            <a:spLocks noGrp="1"/>
          </p:cNvSpPr>
          <p:nvPr>
            <p:ph type="title" idx="2"/>
          </p:nvPr>
        </p:nvSpPr>
        <p:spPr>
          <a:xfrm>
            <a:off x="720900" y="1387575"/>
            <a:ext cx="1855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1" name="Google Shape;161;p22"/>
          <p:cNvSpPr txBox="1">
            <a:spLocks noGrp="1"/>
          </p:cNvSpPr>
          <p:nvPr>
            <p:ph type="subTitle" idx="1"/>
          </p:nvPr>
        </p:nvSpPr>
        <p:spPr>
          <a:xfrm>
            <a:off x="720900" y="1803075"/>
            <a:ext cx="18552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2"/>
          <p:cNvSpPr txBox="1">
            <a:spLocks noGrp="1"/>
          </p:cNvSpPr>
          <p:nvPr>
            <p:ph type="title" idx="3"/>
          </p:nvPr>
        </p:nvSpPr>
        <p:spPr>
          <a:xfrm>
            <a:off x="3643944" y="1387575"/>
            <a:ext cx="1856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3" name="Google Shape;163;p22"/>
          <p:cNvSpPr txBox="1">
            <a:spLocks noGrp="1"/>
          </p:cNvSpPr>
          <p:nvPr>
            <p:ph type="subTitle" idx="4"/>
          </p:nvPr>
        </p:nvSpPr>
        <p:spPr>
          <a:xfrm>
            <a:off x="3643946" y="1803075"/>
            <a:ext cx="18561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2"/>
          <p:cNvSpPr txBox="1">
            <a:spLocks noGrp="1"/>
          </p:cNvSpPr>
          <p:nvPr>
            <p:ph type="title" idx="5"/>
          </p:nvPr>
        </p:nvSpPr>
        <p:spPr>
          <a:xfrm>
            <a:off x="720900" y="3602675"/>
            <a:ext cx="18552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5" name="Google Shape;165;p22"/>
          <p:cNvSpPr txBox="1">
            <a:spLocks noGrp="1"/>
          </p:cNvSpPr>
          <p:nvPr>
            <p:ph type="subTitle" idx="6"/>
          </p:nvPr>
        </p:nvSpPr>
        <p:spPr>
          <a:xfrm>
            <a:off x="720900" y="4017750"/>
            <a:ext cx="18552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22"/>
          <p:cNvSpPr txBox="1">
            <a:spLocks noGrp="1"/>
          </p:cNvSpPr>
          <p:nvPr>
            <p:ph type="title" idx="7"/>
          </p:nvPr>
        </p:nvSpPr>
        <p:spPr>
          <a:xfrm>
            <a:off x="3643944" y="3602675"/>
            <a:ext cx="1856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7" name="Google Shape;167;p22"/>
          <p:cNvSpPr txBox="1">
            <a:spLocks noGrp="1"/>
          </p:cNvSpPr>
          <p:nvPr>
            <p:ph type="subTitle" idx="8"/>
          </p:nvPr>
        </p:nvSpPr>
        <p:spPr>
          <a:xfrm>
            <a:off x="3643946" y="4017750"/>
            <a:ext cx="18561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2"/>
          <p:cNvSpPr txBox="1">
            <a:spLocks noGrp="1"/>
          </p:cNvSpPr>
          <p:nvPr>
            <p:ph type="title" idx="9"/>
          </p:nvPr>
        </p:nvSpPr>
        <p:spPr>
          <a:xfrm>
            <a:off x="6567895" y="1387575"/>
            <a:ext cx="1856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22"/>
          <p:cNvSpPr txBox="1">
            <a:spLocks noGrp="1"/>
          </p:cNvSpPr>
          <p:nvPr>
            <p:ph type="subTitle" idx="13"/>
          </p:nvPr>
        </p:nvSpPr>
        <p:spPr>
          <a:xfrm>
            <a:off x="6567900" y="1803075"/>
            <a:ext cx="18561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2"/>
          <p:cNvSpPr txBox="1">
            <a:spLocks noGrp="1"/>
          </p:cNvSpPr>
          <p:nvPr>
            <p:ph type="title" idx="14"/>
          </p:nvPr>
        </p:nvSpPr>
        <p:spPr>
          <a:xfrm>
            <a:off x="6567895" y="3602675"/>
            <a:ext cx="1856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1" name="Google Shape;171;p22"/>
          <p:cNvSpPr txBox="1">
            <a:spLocks noGrp="1"/>
          </p:cNvSpPr>
          <p:nvPr>
            <p:ph type="subTitle" idx="15"/>
          </p:nvPr>
        </p:nvSpPr>
        <p:spPr>
          <a:xfrm>
            <a:off x="6567899" y="4017750"/>
            <a:ext cx="18561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72" name="Google Shape;172;p22"/>
          <p:cNvCxnSpPr/>
          <p:nvPr/>
        </p:nvCxnSpPr>
        <p:spPr>
          <a:xfrm>
            <a:off x="7620000" y="276225"/>
            <a:ext cx="1305000" cy="771600"/>
          </a:xfrm>
          <a:prstGeom prst="straightConnector1">
            <a:avLst/>
          </a:prstGeom>
          <a:noFill/>
          <a:ln w="19050" cap="flat" cmpd="sng">
            <a:solidFill>
              <a:srgbClr val="CCCCCC"/>
            </a:solidFill>
            <a:prstDash val="solid"/>
            <a:round/>
            <a:headEnd type="none" w="med" len="med"/>
            <a:tailEnd type="none" w="med" len="med"/>
          </a:ln>
        </p:spPr>
      </p:cxnSp>
      <p:pic>
        <p:nvPicPr>
          <p:cNvPr id="173" name="Google Shape;173;p22"/>
          <p:cNvPicPr preferRelativeResize="0"/>
          <p:nvPr/>
        </p:nvPicPr>
        <p:blipFill>
          <a:blip r:embed="rId2"/>
          <a:stretch>
            <a:fillRect/>
          </a:stretch>
        </p:blipFill>
        <p:spPr>
          <a:xfrm>
            <a:off x="8424000" y="320725"/>
            <a:ext cx="1481274" cy="1482351"/>
          </a:xfrm>
          <a:prstGeom prst="rect">
            <a:avLst/>
          </a:prstGeom>
          <a:noFill/>
          <a:ln>
            <a:noFill/>
          </a:ln>
        </p:spPr>
      </p:pic>
      <p:pic>
        <p:nvPicPr>
          <p:cNvPr id="174" name="Google Shape;174;p22"/>
          <p:cNvPicPr preferRelativeResize="0"/>
          <p:nvPr/>
        </p:nvPicPr>
        <p:blipFill>
          <a:blip r:embed="rId3"/>
          <a:stretch>
            <a:fillRect/>
          </a:stretch>
        </p:blipFill>
        <p:spPr>
          <a:xfrm>
            <a:off x="7024098" y="-336850"/>
            <a:ext cx="1172899" cy="11728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5"/>
        <p:cNvGrpSpPr/>
        <p:nvPr/>
      </p:nvGrpSpPr>
      <p:grpSpPr>
        <a:xfrm>
          <a:off x="0" y="0"/>
          <a:ext cx="0" cy="0"/>
          <a:chOff x="0" y="0"/>
          <a:chExt cx="0" cy="0"/>
        </a:xfrm>
      </p:grpSpPr>
      <p:sp>
        <p:nvSpPr>
          <p:cNvPr id="176" name="Google Shape;176;p23"/>
          <p:cNvSpPr txBox="1">
            <a:spLocks noGrp="1"/>
          </p:cNvSpPr>
          <p:nvPr>
            <p:ph type="subTitle" idx="1"/>
          </p:nvPr>
        </p:nvSpPr>
        <p:spPr>
          <a:xfrm>
            <a:off x="1129575" y="4206300"/>
            <a:ext cx="2907600" cy="3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3"/>
          <p:cNvSpPr txBox="1">
            <a:spLocks noGrp="1"/>
          </p:cNvSpPr>
          <p:nvPr>
            <p:ph type="subTitle" idx="2"/>
          </p:nvPr>
        </p:nvSpPr>
        <p:spPr>
          <a:xfrm>
            <a:off x="1129575" y="2420775"/>
            <a:ext cx="2907600" cy="3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3"/>
          <p:cNvSpPr txBox="1">
            <a:spLocks noGrp="1"/>
          </p:cNvSpPr>
          <p:nvPr>
            <p:ph type="title" hasCustomPrompt="1"/>
          </p:nvPr>
        </p:nvSpPr>
        <p:spPr>
          <a:xfrm>
            <a:off x="1129575" y="3123600"/>
            <a:ext cx="29076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9" name="Google Shape;179;p23"/>
          <p:cNvSpPr txBox="1">
            <a:spLocks noGrp="1"/>
          </p:cNvSpPr>
          <p:nvPr>
            <p:ph type="title" idx="3" hasCustomPrompt="1"/>
          </p:nvPr>
        </p:nvSpPr>
        <p:spPr>
          <a:xfrm>
            <a:off x="1129575" y="1348400"/>
            <a:ext cx="29076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0" name="Google Shape;180;p23"/>
          <p:cNvSpPr txBox="1">
            <a:spLocks noGrp="1"/>
          </p:cNvSpPr>
          <p:nvPr>
            <p:ph type="title" idx="4"/>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81" name="Google Shape;181;p23"/>
          <p:cNvCxnSpPr/>
          <p:nvPr/>
        </p:nvCxnSpPr>
        <p:spPr>
          <a:xfrm>
            <a:off x="8324850" y="657225"/>
            <a:ext cx="714300" cy="1524000"/>
          </a:xfrm>
          <a:prstGeom prst="straightConnector1">
            <a:avLst/>
          </a:prstGeom>
          <a:noFill/>
          <a:ln w="19050" cap="flat" cmpd="sng">
            <a:solidFill>
              <a:srgbClr val="CCCCCC"/>
            </a:solidFill>
            <a:prstDash val="solid"/>
            <a:round/>
            <a:headEnd type="none" w="med" len="med"/>
            <a:tailEnd type="none" w="med" len="med"/>
          </a:ln>
        </p:spPr>
      </p:cxnSp>
      <p:pic>
        <p:nvPicPr>
          <p:cNvPr id="182" name="Google Shape;182;p23"/>
          <p:cNvPicPr preferRelativeResize="0"/>
          <p:nvPr/>
        </p:nvPicPr>
        <p:blipFill>
          <a:blip r:embed="rId2"/>
          <a:stretch>
            <a:fillRect/>
          </a:stretch>
        </p:blipFill>
        <p:spPr>
          <a:xfrm>
            <a:off x="7222550" y="-463925"/>
            <a:ext cx="2245298" cy="2245298"/>
          </a:xfrm>
          <a:prstGeom prst="rect">
            <a:avLst/>
          </a:prstGeom>
          <a:noFill/>
          <a:ln>
            <a:noFill/>
          </a:ln>
        </p:spPr>
      </p:pic>
      <p:pic>
        <p:nvPicPr>
          <p:cNvPr id="183" name="Google Shape;183;p23"/>
          <p:cNvPicPr preferRelativeResize="0"/>
          <p:nvPr/>
        </p:nvPicPr>
        <p:blipFill>
          <a:blip r:embed="rId3"/>
          <a:stretch>
            <a:fillRect/>
          </a:stretch>
        </p:blipFill>
        <p:spPr>
          <a:xfrm>
            <a:off x="8524323" y="1694177"/>
            <a:ext cx="992699" cy="992699"/>
          </a:xfrm>
          <a:prstGeom prst="rect">
            <a:avLst/>
          </a:prstGeom>
          <a:noFill/>
          <a:ln>
            <a:noFill/>
          </a:ln>
        </p:spPr>
      </p:pic>
      <p:pic>
        <p:nvPicPr>
          <p:cNvPr id="184" name="Google Shape;184;p23"/>
          <p:cNvPicPr preferRelativeResize="0"/>
          <p:nvPr/>
        </p:nvPicPr>
        <p:blipFill>
          <a:blip r:embed="rId2"/>
          <a:stretch>
            <a:fillRect/>
          </a:stretch>
        </p:blipFill>
        <p:spPr>
          <a:xfrm>
            <a:off x="-500675" y="2817975"/>
            <a:ext cx="1689750" cy="16897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5"/>
        <p:cNvGrpSpPr/>
        <p:nvPr/>
      </p:nvGrpSpPr>
      <p:grpSpPr>
        <a:xfrm>
          <a:off x="0" y="0"/>
          <a:ext cx="0" cy="0"/>
          <a:chOff x="0" y="0"/>
          <a:chExt cx="0" cy="0"/>
        </a:xfrm>
      </p:grpSpPr>
      <p:sp>
        <p:nvSpPr>
          <p:cNvPr id="186" name="Google Shape;186;p24"/>
          <p:cNvSpPr txBox="1"/>
          <p:nvPr/>
        </p:nvSpPr>
        <p:spPr>
          <a:xfrm>
            <a:off x="4579625" y="3529200"/>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100" b="1">
                <a:solidFill>
                  <a:schemeClr val="dk1"/>
                </a:solidFill>
                <a:latin typeface="Cabin"/>
                <a:ea typeface="Cabin"/>
                <a:cs typeface="Cabin"/>
                <a:sym typeface="Cabin"/>
              </a:rPr>
              <a:t>CREDITS:</a:t>
            </a:r>
            <a:r>
              <a:rPr lang="en-GB" sz="1100">
                <a:solidFill>
                  <a:schemeClr val="dk1"/>
                </a:solidFill>
                <a:latin typeface="Cabin"/>
                <a:ea typeface="Cabin"/>
                <a:cs typeface="Cabin"/>
                <a:sym typeface="Cabin"/>
              </a:rPr>
              <a:t> This presentation template was created by </a:t>
            </a:r>
            <a:r>
              <a:rPr lang="en-GB" sz="1100" b="1">
                <a:solidFill>
                  <a:schemeClr val="dk1"/>
                </a:solidFill>
                <a:uFill>
                  <a:noFill/>
                </a:uFill>
                <a:latin typeface="Cabin"/>
                <a:ea typeface="Cabin"/>
                <a:cs typeface="Cabin"/>
                <a:sym typeface="Cabin"/>
                <a:hlinkClick r:id="rId2"/>
              </a:rPr>
              <a:t>Slidesgo</a:t>
            </a:r>
            <a:r>
              <a:rPr lang="en-GB" sz="1100" b="1">
                <a:solidFill>
                  <a:schemeClr val="dk1"/>
                </a:solidFill>
                <a:latin typeface="Cabin"/>
                <a:ea typeface="Cabin"/>
                <a:cs typeface="Cabin"/>
                <a:sym typeface="Cabin"/>
              </a:rPr>
              <a:t>,</a:t>
            </a:r>
            <a:r>
              <a:rPr lang="en-GB" sz="1100">
                <a:solidFill>
                  <a:schemeClr val="dk1"/>
                </a:solidFill>
                <a:latin typeface="Cabin"/>
                <a:ea typeface="Cabin"/>
                <a:cs typeface="Cabin"/>
                <a:sym typeface="Cabin"/>
              </a:rPr>
              <a:t> including icons by </a:t>
            </a:r>
            <a:r>
              <a:rPr lang="en-GB" sz="1100" b="1">
                <a:solidFill>
                  <a:schemeClr val="dk1"/>
                </a:solidFill>
                <a:uFill>
                  <a:noFill/>
                </a:uFill>
                <a:latin typeface="Cabin"/>
                <a:ea typeface="Cabin"/>
                <a:cs typeface="Cabin"/>
                <a:sym typeface="Cabin"/>
                <a:hlinkClick r:id="rId3"/>
              </a:rPr>
              <a:t>Flaticon</a:t>
            </a:r>
            <a:r>
              <a:rPr lang="en-GB" sz="1100" b="1">
                <a:solidFill>
                  <a:schemeClr val="dk1"/>
                </a:solidFill>
                <a:latin typeface="Cabin"/>
                <a:ea typeface="Cabin"/>
                <a:cs typeface="Cabin"/>
                <a:sym typeface="Cabin"/>
              </a:rPr>
              <a:t>,</a:t>
            </a:r>
            <a:r>
              <a:rPr lang="en-GB" sz="1100">
                <a:solidFill>
                  <a:schemeClr val="dk1"/>
                </a:solidFill>
                <a:latin typeface="Cabin"/>
                <a:ea typeface="Cabin"/>
                <a:cs typeface="Cabin"/>
                <a:sym typeface="Cabin"/>
              </a:rPr>
              <a:t> and infographics &amp; images by </a:t>
            </a:r>
            <a:r>
              <a:rPr lang="en-GB" sz="1100" b="1">
                <a:solidFill>
                  <a:schemeClr val="dk1"/>
                </a:solidFill>
                <a:uFill>
                  <a:noFill/>
                </a:uFill>
                <a:latin typeface="Cabin"/>
                <a:ea typeface="Cabin"/>
                <a:cs typeface="Cabin"/>
                <a:sym typeface="Cabin"/>
                <a:hlinkClick r:id="rId4"/>
              </a:rPr>
              <a:t>Freepik</a:t>
            </a:r>
            <a:endParaRPr sz="1100" b="1">
              <a:solidFill>
                <a:schemeClr val="dk1"/>
              </a:solidFill>
              <a:latin typeface="Cabin"/>
              <a:ea typeface="Cabin"/>
              <a:cs typeface="Cabin"/>
              <a:sym typeface="Cabin"/>
            </a:endParaRPr>
          </a:p>
        </p:txBody>
      </p:sp>
      <p:sp>
        <p:nvSpPr>
          <p:cNvPr id="187" name="Google Shape;187;p24"/>
          <p:cNvSpPr txBox="1">
            <a:spLocks noGrp="1"/>
          </p:cNvSpPr>
          <p:nvPr>
            <p:ph type="ctrTitle"/>
          </p:nvPr>
        </p:nvSpPr>
        <p:spPr>
          <a:xfrm>
            <a:off x="4371976" y="612300"/>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 name="Google Shape;188;p24"/>
          <p:cNvSpPr txBox="1">
            <a:spLocks noGrp="1"/>
          </p:cNvSpPr>
          <p:nvPr>
            <p:ph type="subTitle" idx="1"/>
          </p:nvPr>
        </p:nvSpPr>
        <p:spPr>
          <a:xfrm>
            <a:off x="4479525" y="2100399"/>
            <a:ext cx="3785400" cy="142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89" name="Google Shape;189;p24"/>
          <p:cNvSpPr txBox="1">
            <a:spLocks noGrp="1"/>
          </p:cNvSpPr>
          <p:nvPr>
            <p:ph type="subTitle" idx="2"/>
          </p:nvPr>
        </p:nvSpPr>
        <p:spPr>
          <a:xfrm rot="-962">
            <a:off x="4763945"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2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cxnSp>
        <p:nvCxnSpPr>
          <p:cNvPr id="191" name="Google Shape;191;p25"/>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192" name="Google Shape;192;p25"/>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193" name="Google Shape;193;p25"/>
          <p:cNvPicPr preferRelativeResize="0"/>
          <p:nvPr/>
        </p:nvPicPr>
        <p:blipFill>
          <a:blip r:embed="rId2"/>
          <a:stretch>
            <a:fillRect/>
          </a:stretch>
        </p:blipFill>
        <p:spPr>
          <a:xfrm>
            <a:off x="-866776" y="3072399"/>
            <a:ext cx="2827748" cy="2827748"/>
          </a:xfrm>
          <a:prstGeom prst="rect">
            <a:avLst/>
          </a:prstGeom>
          <a:noFill/>
          <a:ln>
            <a:noFill/>
          </a:ln>
        </p:spPr>
      </p:pic>
      <p:pic>
        <p:nvPicPr>
          <p:cNvPr id="194" name="Google Shape;194;p25"/>
          <p:cNvPicPr preferRelativeResize="0"/>
          <p:nvPr/>
        </p:nvPicPr>
        <p:blipFill>
          <a:blip r:embed="rId3"/>
          <a:stretch>
            <a:fillRect/>
          </a:stretch>
        </p:blipFill>
        <p:spPr>
          <a:xfrm>
            <a:off x="578597" y="2288803"/>
            <a:ext cx="539249" cy="539249"/>
          </a:xfrm>
          <a:prstGeom prst="rect">
            <a:avLst/>
          </a:prstGeom>
          <a:noFill/>
          <a:ln>
            <a:noFill/>
          </a:ln>
        </p:spPr>
      </p:pic>
      <p:pic>
        <p:nvPicPr>
          <p:cNvPr id="195" name="Google Shape;195;p25"/>
          <p:cNvPicPr preferRelativeResize="0"/>
          <p:nvPr/>
        </p:nvPicPr>
        <p:blipFill>
          <a:blip r:embed="rId2"/>
          <a:stretch>
            <a:fillRect/>
          </a:stretch>
        </p:blipFill>
        <p:spPr>
          <a:xfrm>
            <a:off x="1960974" y="4130924"/>
            <a:ext cx="539249" cy="539249"/>
          </a:xfrm>
          <a:prstGeom prst="rect">
            <a:avLst/>
          </a:prstGeom>
          <a:noFill/>
          <a:ln>
            <a:noFill/>
          </a:ln>
        </p:spPr>
      </p:pic>
      <p:cxnSp>
        <p:nvCxnSpPr>
          <p:cNvPr id="196" name="Google Shape;196;p25"/>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197" name="Google Shape;197;p25"/>
          <p:cNvPicPr preferRelativeResize="0"/>
          <p:nvPr/>
        </p:nvPicPr>
        <p:blipFill>
          <a:blip r:embed="rId4"/>
          <a:stretch>
            <a:fillRect/>
          </a:stretch>
        </p:blipFill>
        <p:spPr>
          <a:xfrm>
            <a:off x="6462976" y="3545539"/>
            <a:ext cx="2480996" cy="2482811"/>
          </a:xfrm>
          <a:prstGeom prst="rect">
            <a:avLst/>
          </a:prstGeom>
          <a:noFill/>
          <a:ln>
            <a:noFill/>
          </a:ln>
        </p:spPr>
      </p:pic>
      <p:pic>
        <p:nvPicPr>
          <p:cNvPr id="198" name="Google Shape;198;p25"/>
          <p:cNvPicPr preferRelativeResize="0"/>
          <p:nvPr/>
        </p:nvPicPr>
        <p:blipFill>
          <a:blip r:embed="rId2"/>
          <a:stretch>
            <a:fillRect/>
          </a:stretch>
        </p:blipFill>
        <p:spPr>
          <a:xfrm>
            <a:off x="7916776" y="212552"/>
            <a:ext cx="1498948" cy="149894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9"/>
        <p:cNvGrpSpPr/>
        <p:nvPr/>
      </p:nvGrpSpPr>
      <p:grpSpPr>
        <a:xfrm>
          <a:off x="0" y="0"/>
          <a:ext cx="0" cy="0"/>
          <a:chOff x="0" y="0"/>
          <a:chExt cx="0" cy="0"/>
        </a:xfrm>
      </p:grpSpPr>
      <p:cxnSp>
        <p:nvCxnSpPr>
          <p:cNvPr id="200" name="Google Shape;200;p26"/>
          <p:cNvCxnSpPr/>
          <p:nvPr/>
        </p:nvCxnSpPr>
        <p:spPr>
          <a:xfrm>
            <a:off x="8039100" y="1133475"/>
            <a:ext cx="733500" cy="1752600"/>
          </a:xfrm>
          <a:prstGeom prst="straightConnector1">
            <a:avLst/>
          </a:prstGeom>
          <a:noFill/>
          <a:ln w="19050" cap="flat" cmpd="sng">
            <a:solidFill>
              <a:srgbClr val="CCCCCC"/>
            </a:solidFill>
            <a:prstDash val="solid"/>
            <a:round/>
            <a:headEnd type="none" w="med" len="med"/>
            <a:tailEnd type="none" w="med" len="med"/>
          </a:ln>
        </p:spPr>
      </p:cxnSp>
      <p:cxnSp>
        <p:nvCxnSpPr>
          <p:cNvPr id="201" name="Google Shape;201;p26"/>
          <p:cNvCxnSpPr/>
          <p:nvPr/>
        </p:nvCxnSpPr>
        <p:spPr>
          <a:xfrm rot="10800000" flipH="1">
            <a:off x="7048500" y="2838450"/>
            <a:ext cx="1724100" cy="1866900"/>
          </a:xfrm>
          <a:prstGeom prst="straightConnector1">
            <a:avLst/>
          </a:prstGeom>
          <a:noFill/>
          <a:ln w="19050" cap="flat" cmpd="sng">
            <a:solidFill>
              <a:srgbClr val="CCCCCC"/>
            </a:solidFill>
            <a:prstDash val="solid"/>
            <a:round/>
            <a:headEnd type="none" w="med" len="med"/>
            <a:tailEnd type="none" w="med" len="med"/>
          </a:ln>
        </p:spPr>
      </p:cxnSp>
      <p:pic>
        <p:nvPicPr>
          <p:cNvPr id="202" name="Google Shape;202;p26"/>
          <p:cNvPicPr preferRelativeResize="0"/>
          <p:nvPr/>
        </p:nvPicPr>
        <p:blipFill>
          <a:blip r:embed="rId2"/>
          <a:stretch>
            <a:fillRect/>
          </a:stretch>
        </p:blipFill>
        <p:spPr>
          <a:xfrm>
            <a:off x="6756079" y="4377179"/>
            <a:ext cx="605402" cy="605402"/>
          </a:xfrm>
          <a:prstGeom prst="rect">
            <a:avLst/>
          </a:prstGeom>
          <a:noFill/>
          <a:ln>
            <a:noFill/>
          </a:ln>
        </p:spPr>
      </p:pic>
      <p:pic>
        <p:nvPicPr>
          <p:cNvPr id="203" name="Google Shape;203;p26"/>
          <p:cNvPicPr preferRelativeResize="0"/>
          <p:nvPr/>
        </p:nvPicPr>
        <p:blipFill>
          <a:blip r:embed="rId3"/>
          <a:stretch>
            <a:fillRect/>
          </a:stretch>
        </p:blipFill>
        <p:spPr>
          <a:xfrm>
            <a:off x="7576673" y="1482749"/>
            <a:ext cx="2482811" cy="2482811"/>
          </a:xfrm>
          <a:prstGeom prst="rect">
            <a:avLst/>
          </a:prstGeom>
          <a:noFill/>
          <a:ln>
            <a:noFill/>
          </a:ln>
        </p:spPr>
      </p:pic>
      <p:pic>
        <p:nvPicPr>
          <p:cNvPr id="204" name="Google Shape;204;p26"/>
          <p:cNvPicPr preferRelativeResize="0"/>
          <p:nvPr/>
        </p:nvPicPr>
        <p:blipFill>
          <a:blip r:embed="rId4"/>
          <a:stretch>
            <a:fillRect/>
          </a:stretch>
        </p:blipFill>
        <p:spPr>
          <a:xfrm>
            <a:off x="7489123" y="540002"/>
            <a:ext cx="1169100" cy="1169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720000" y="1237077"/>
            <a:ext cx="7704000" cy="2534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93850" y="3529850"/>
            <a:ext cx="2336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 name="Google Shape;24;p5"/>
          <p:cNvSpPr txBox="1">
            <a:spLocks noGrp="1"/>
          </p:cNvSpPr>
          <p:nvPr>
            <p:ph type="subTitle" idx="2"/>
          </p:nvPr>
        </p:nvSpPr>
        <p:spPr>
          <a:xfrm>
            <a:off x="5313325" y="3529850"/>
            <a:ext cx="2336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 name="Google Shape;25;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6" name="Google Shape;26;p5"/>
          <p:cNvSpPr txBox="1">
            <a:spLocks noGrp="1"/>
          </p:cNvSpPr>
          <p:nvPr>
            <p:ph type="title" idx="3"/>
          </p:nvPr>
        </p:nvSpPr>
        <p:spPr>
          <a:xfrm>
            <a:off x="1494006" y="310826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5"/>
          <p:cNvSpPr txBox="1">
            <a:spLocks noGrp="1"/>
          </p:cNvSpPr>
          <p:nvPr>
            <p:ph type="title" idx="4"/>
          </p:nvPr>
        </p:nvSpPr>
        <p:spPr>
          <a:xfrm>
            <a:off x="5313481" y="310826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cxnSp>
        <p:nvCxnSpPr>
          <p:cNvPr id="28" name="Google Shape;28;p5"/>
          <p:cNvCxnSpPr/>
          <p:nvPr/>
        </p:nvCxnSpPr>
        <p:spPr>
          <a:xfrm rot="10800000">
            <a:off x="6696225" y="571650"/>
            <a:ext cx="1923900" cy="361800"/>
          </a:xfrm>
          <a:prstGeom prst="straightConnector1">
            <a:avLst/>
          </a:prstGeom>
          <a:noFill/>
          <a:ln w="19050" cap="flat" cmpd="sng">
            <a:solidFill>
              <a:srgbClr val="CCCCCC"/>
            </a:solidFill>
            <a:prstDash val="solid"/>
            <a:round/>
            <a:headEnd type="none" w="med" len="med"/>
            <a:tailEnd type="none" w="med" len="med"/>
          </a:ln>
        </p:spPr>
      </p:cxnSp>
      <p:cxnSp>
        <p:nvCxnSpPr>
          <p:cNvPr id="29" name="Google Shape;29;p5"/>
          <p:cNvCxnSpPr/>
          <p:nvPr/>
        </p:nvCxnSpPr>
        <p:spPr>
          <a:xfrm rot="10800000" flipH="1">
            <a:off x="8372475" y="2581350"/>
            <a:ext cx="228600" cy="2581200"/>
          </a:xfrm>
          <a:prstGeom prst="straightConnector1">
            <a:avLst/>
          </a:prstGeom>
          <a:noFill/>
          <a:ln w="19050" cap="flat" cmpd="sng">
            <a:solidFill>
              <a:srgbClr val="CCCCCC"/>
            </a:solidFill>
            <a:prstDash val="solid"/>
            <a:round/>
            <a:headEnd type="none" w="med" len="med"/>
            <a:tailEnd type="none" w="med" len="med"/>
          </a:ln>
        </p:spPr>
      </p:cxnSp>
      <p:pic>
        <p:nvPicPr>
          <p:cNvPr id="30" name="Google Shape;30;p5"/>
          <p:cNvPicPr preferRelativeResize="0"/>
          <p:nvPr/>
        </p:nvPicPr>
        <p:blipFill>
          <a:blip r:embed="rId2"/>
          <a:stretch>
            <a:fillRect/>
          </a:stretch>
        </p:blipFill>
        <p:spPr>
          <a:xfrm>
            <a:off x="7589514" y="4299189"/>
            <a:ext cx="1554481" cy="1560218"/>
          </a:xfrm>
          <a:prstGeom prst="rect">
            <a:avLst/>
          </a:prstGeom>
          <a:noFill/>
          <a:ln>
            <a:noFill/>
          </a:ln>
        </p:spPr>
      </p:pic>
      <p:pic>
        <p:nvPicPr>
          <p:cNvPr id="31" name="Google Shape;31;p5"/>
          <p:cNvPicPr preferRelativeResize="0"/>
          <p:nvPr/>
        </p:nvPicPr>
        <p:blipFill>
          <a:blip r:embed="rId3"/>
          <a:stretch>
            <a:fillRect/>
          </a:stretch>
        </p:blipFill>
        <p:spPr>
          <a:xfrm>
            <a:off x="-308502" y="1794503"/>
            <a:ext cx="1554479" cy="1554479"/>
          </a:xfrm>
          <a:prstGeom prst="rect">
            <a:avLst/>
          </a:prstGeom>
          <a:noFill/>
          <a:ln>
            <a:noFill/>
          </a:ln>
        </p:spPr>
      </p:pic>
      <p:pic>
        <p:nvPicPr>
          <p:cNvPr id="32" name="Google Shape;32;p5"/>
          <p:cNvPicPr preferRelativeResize="0"/>
          <p:nvPr/>
        </p:nvPicPr>
        <p:blipFill>
          <a:blip r:embed="rId4"/>
          <a:stretch>
            <a:fillRect/>
          </a:stretch>
        </p:blipFill>
        <p:spPr>
          <a:xfrm>
            <a:off x="6386079" y="257179"/>
            <a:ext cx="667050" cy="667050"/>
          </a:xfrm>
          <a:prstGeom prst="rect">
            <a:avLst/>
          </a:prstGeom>
          <a:noFill/>
          <a:ln>
            <a:noFill/>
          </a:ln>
        </p:spPr>
      </p:pic>
      <p:pic>
        <p:nvPicPr>
          <p:cNvPr id="33" name="Google Shape;33;p5"/>
          <p:cNvPicPr preferRelativeResize="0"/>
          <p:nvPr/>
        </p:nvPicPr>
        <p:blipFill>
          <a:blip r:embed="rId5"/>
          <a:stretch>
            <a:fillRect/>
          </a:stretch>
        </p:blipFill>
        <p:spPr>
          <a:xfrm>
            <a:off x="8308447" y="2289603"/>
            <a:ext cx="564300" cy="564300"/>
          </a:xfrm>
          <a:prstGeom prst="rect">
            <a:avLst/>
          </a:prstGeom>
          <a:noFill/>
          <a:ln>
            <a:noFill/>
          </a:ln>
        </p:spPr>
      </p:pic>
      <p:pic>
        <p:nvPicPr>
          <p:cNvPr id="34" name="Google Shape;34;p5"/>
          <p:cNvPicPr preferRelativeResize="0"/>
          <p:nvPr/>
        </p:nvPicPr>
        <p:blipFill>
          <a:blip r:embed="rId6"/>
          <a:stretch>
            <a:fillRect/>
          </a:stretch>
        </p:blipFill>
        <p:spPr>
          <a:xfrm>
            <a:off x="7111225" y="-657225"/>
            <a:ext cx="2958751" cy="29587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9" name="Google Shape;39;p7"/>
          <p:cNvSpPr txBox="1">
            <a:spLocks noGrp="1"/>
          </p:cNvSpPr>
          <p:nvPr>
            <p:ph type="subTitle" idx="1"/>
          </p:nvPr>
        </p:nvSpPr>
        <p:spPr>
          <a:xfrm rot="-402">
            <a:off x="720000" y="1270346"/>
            <a:ext cx="7704000" cy="333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Clr>
                <a:schemeClr val="accent4"/>
              </a:buClr>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cxnSp>
        <p:nvCxnSpPr>
          <p:cNvPr id="40" name="Google Shape;40;p7"/>
          <p:cNvCxnSpPr/>
          <p:nvPr/>
        </p:nvCxnSpPr>
        <p:spPr>
          <a:xfrm flipH="1">
            <a:off x="7905750" y="2143125"/>
            <a:ext cx="1104900" cy="2333700"/>
          </a:xfrm>
          <a:prstGeom prst="straightConnector1">
            <a:avLst/>
          </a:prstGeom>
          <a:noFill/>
          <a:ln w="19050" cap="flat" cmpd="sng">
            <a:solidFill>
              <a:srgbClr val="CCCCCC"/>
            </a:solidFill>
            <a:prstDash val="solid"/>
            <a:round/>
            <a:headEnd type="none" w="med" len="med"/>
            <a:tailEnd type="none" w="med" len="med"/>
          </a:ln>
        </p:spPr>
      </p:cxnSp>
      <p:cxnSp>
        <p:nvCxnSpPr>
          <p:cNvPr id="41" name="Google Shape;41;p7"/>
          <p:cNvCxnSpPr/>
          <p:nvPr/>
        </p:nvCxnSpPr>
        <p:spPr>
          <a:xfrm>
            <a:off x="5991225" y="28575"/>
            <a:ext cx="3076500" cy="2171700"/>
          </a:xfrm>
          <a:prstGeom prst="straightConnector1">
            <a:avLst/>
          </a:prstGeom>
          <a:noFill/>
          <a:ln w="19050" cap="flat" cmpd="sng">
            <a:solidFill>
              <a:srgbClr val="CCCCCC"/>
            </a:solidFill>
            <a:prstDash val="solid"/>
            <a:round/>
            <a:headEnd type="none" w="med" len="med"/>
            <a:tailEnd type="none" w="med" len="med"/>
          </a:ln>
        </p:spPr>
      </p:cxnSp>
      <p:pic>
        <p:nvPicPr>
          <p:cNvPr id="42" name="Google Shape;42;p7"/>
          <p:cNvPicPr preferRelativeResize="0"/>
          <p:nvPr/>
        </p:nvPicPr>
        <p:blipFill>
          <a:blip r:embed="rId2"/>
          <a:stretch>
            <a:fillRect/>
          </a:stretch>
        </p:blipFill>
        <p:spPr>
          <a:xfrm>
            <a:off x="8292050" y="1394023"/>
            <a:ext cx="1547000" cy="1548148"/>
          </a:xfrm>
          <a:prstGeom prst="rect">
            <a:avLst/>
          </a:prstGeom>
          <a:noFill/>
          <a:ln>
            <a:noFill/>
          </a:ln>
        </p:spPr>
      </p:pic>
      <p:pic>
        <p:nvPicPr>
          <p:cNvPr id="43" name="Google Shape;43;p7"/>
          <p:cNvPicPr preferRelativeResize="0"/>
          <p:nvPr/>
        </p:nvPicPr>
        <p:blipFill>
          <a:blip r:embed="rId3"/>
          <a:stretch>
            <a:fillRect/>
          </a:stretch>
        </p:blipFill>
        <p:spPr>
          <a:xfrm>
            <a:off x="5120701" y="-889726"/>
            <a:ext cx="1762651" cy="1762651"/>
          </a:xfrm>
          <a:prstGeom prst="rect">
            <a:avLst/>
          </a:prstGeom>
          <a:noFill/>
          <a:ln>
            <a:noFill/>
          </a:ln>
        </p:spPr>
      </p:pic>
      <p:pic>
        <p:nvPicPr>
          <p:cNvPr id="44" name="Google Shape;44;p7"/>
          <p:cNvPicPr preferRelativeResize="0"/>
          <p:nvPr/>
        </p:nvPicPr>
        <p:blipFill>
          <a:blip r:embed="rId4"/>
          <a:stretch>
            <a:fillRect/>
          </a:stretch>
        </p:blipFill>
        <p:spPr>
          <a:xfrm>
            <a:off x="6473875" y="3098600"/>
            <a:ext cx="2717751" cy="2717751"/>
          </a:xfrm>
          <a:prstGeom prst="rect">
            <a:avLst/>
          </a:prstGeom>
          <a:noFill/>
          <a:ln>
            <a:noFill/>
          </a:ln>
        </p:spPr>
      </p:pic>
      <p:pic>
        <p:nvPicPr>
          <p:cNvPr id="45" name="Google Shape;45;p7"/>
          <p:cNvPicPr preferRelativeResize="0"/>
          <p:nvPr/>
        </p:nvPicPr>
        <p:blipFill>
          <a:blip r:embed="rId4"/>
          <a:stretch>
            <a:fillRect/>
          </a:stretch>
        </p:blipFill>
        <p:spPr>
          <a:xfrm>
            <a:off x="6838550" y="3463275"/>
            <a:ext cx="1988402" cy="1988402"/>
          </a:xfrm>
          <a:prstGeom prst="rect">
            <a:avLst/>
          </a:prstGeom>
          <a:noFill/>
          <a:ln>
            <a:noFill/>
          </a:ln>
        </p:spPr>
      </p:pic>
      <p:grpSp>
        <p:nvGrpSpPr>
          <p:cNvPr id="46" name="Google Shape;46;p7"/>
          <p:cNvGrpSpPr/>
          <p:nvPr/>
        </p:nvGrpSpPr>
        <p:grpSpPr>
          <a:xfrm>
            <a:off x="7588090" y="4143141"/>
            <a:ext cx="489314" cy="628667"/>
            <a:chOff x="4020632" y="2016931"/>
            <a:chExt cx="292775" cy="376132"/>
          </a:xfrm>
        </p:grpSpPr>
        <p:sp>
          <p:nvSpPr>
            <p:cNvPr id="47" name="Google Shape;47;p7"/>
            <p:cNvSpPr/>
            <p:nvPr/>
          </p:nvSpPr>
          <p:spPr>
            <a:xfrm>
              <a:off x="4120182" y="2083053"/>
              <a:ext cx="127103" cy="118447"/>
            </a:xfrm>
            <a:custGeom>
              <a:avLst/>
              <a:gdLst/>
              <a:ahLst/>
              <a:cxnLst/>
              <a:rect l="l" t="t" r="r" b="b"/>
              <a:pathLst>
                <a:path w="3289" h="3065" extrusionOk="0">
                  <a:moveTo>
                    <a:pt x="2301" y="286"/>
                  </a:moveTo>
                  <a:cubicBezTo>
                    <a:pt x="2688" y="286"/>
                    <a:pt x="3003" y="601"/>
                    <a:pt x="3003" y="990"/>
                  </a:cubicBezTo>
                  <a:cubicBezTo>
                    <a:pt x="3003" y="1832"/>
                    <a:pt x="1933" y="2571"/>
                    <a:pt x="1645" y="2755"/>
                  </a:cubicBezTo>
                  <a:cubicBezTo>
                    <a:pt x="1354" y="2571"/>
                    <a:pt x="285" y="1833"/>
                    <a:pt x="285" y="990"/>
                  </a:cubicBezTo>
                  <a:cubicBezTo>
                    <a:pt x="285" y="601"/>
                    <a:pt x="601" y="286"/>
                    <a:pt x="989" y="286"/>
                  </a:cubicBezTo>
                  <a:cubicBezTo>
                    <a:pt x="1201" y="286"/>
                    <a:pt x="1400" y="380"/>
                    <a:pt x="1535" y="545"/>
                  </a:cubicBezTo>
                  <a:cubicBezTo>
                    <a:pt x="1561" y="577"/>
                    <a:pt x="1602" y="598"/>
                    <a:pt x="1645" y="598"/>
                  </a:cubicBezTo>
                  <a:cubicBezTo>
                    <a:pt x="1687" y="598"/>
                    <a:pt x="1728" y="577"/>
                    <a:pt x="1755" y="545"/>
                  </a:cubicBezTo>
                  <a:cubicBezTo>
                    <a:pt x="1888" y="380"/>
                    <a:pt x="2087" y="286"/>
                    <a:pt x="2301" y="286"/>
                  </a:cubicBezTo>
                  <a:close/>
                  <a:moveTo>
                    <a:pt x="989" y="1"/>
                  </a:moveTo>
                  <a:cubicBezTo>
                    <a:pt x="444" y="1"/>
                    <a:pt x="0" y="445"/>
                    <a:pt x="0" y="990"/>
                  </a:cubicBezTo>
                  <a:cubicBezTo>
                    <a:pt x="0" y="2123"/>
                    <a:pt x="1509" y="3009"/>
                    <a:pt x="1573" y="3046"/>
                  </a:cubicBezTo>
                  <a:cubicBezTo>
                    <a:pt x="1594" y="3058"/>
                    <a:pt x="1619" y="3064"/>
                    <a:pt x="1645" y="3064"/>
                  </a:cubicBezTo>
                  <a:cubicBezTo>
                    <a:pt x="1670" y="3064"/>
                    <a:pt x="1693" y="3058"/>
                    <a:pt x="1716" y="3046"/>
                  </a:cubicBezTo>
                  <a:cubicBezTo>
                    <a:pt x="1779" y="3009"/>
                    <a:pt x="3288" y="2123"/>
                    <a:pt x="3288" y="990"/>
                  </a:cubicBezTo>
                  <a:cubicBezTo>
                    <a:pt x="3288" y="444"/>
                    <a:pt x="2844" y="1"/>
                    <a:pt x="2300" y="1"/>
                  </a:cubicBezTo>
                  <a:cubicBezTo>
                    <a:pt x="2057" y="1"/>
                    <a:pt x="1825" y="90"/>
                    <a:pt x="1645" y="250"/>
                  </a:cubicBezTo>
                  <a:cubicBezTo>
                    <a:pt x="1465" y="91"/>
                    <a:pt x="1234" y="1"/>
                    <a:pt x="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4020632" y="2016931"/>
              <a:ext cx="292775" cy="376132"/>
            </a:xfrm>
            <a:custGeom>
              <a:avLst/>
              <a:gdLst/>
              <a:ahLst/>
              <a:cxnLst/>
              <a:rect l="l" t="t" r="r" b="b"/>
              <a:pathLst>
                <a:path w="7576" h="9733" extrusionOk="0">
                  <a:moveTo>
                    <a:pt x="7282" y="286"/>
                  </a:moveTo>
                  <a:lnTo>
                    <a:pt x="7282" y="7167"/>
                  </a:lnTo>
                  <a:lnTo>
                    <a:pt x="1140" y="7167"/>
                  </a:lnTo>
                  <a:lnTo>
                    <a:pt x="1140" y="286"/>
                  </a:lnTo>
                  <a:close/>
                  <a:moveTo>
                    <a:pt x="874" y="301"/>
                  </a:moveTo>
                  <a:lnTo>
                    <a:pt x="874" y="7177"/>
                  </a:lnTo>
                  <a:cubicBezTo>
                    <a:pt x="652" y="7209"/>
                    <a:pt x="455" y="7313"/>
                    <a:pt x="304" y="7467"/>
                  </a:cubicBezTo>
                  <a:lnTo>
                    <a:pt x="304" y="998"/>
                  </a:lnTo>
                  <a:cubicBezTo>
                    <a:pt x="304" y="653"/>
                    <a:pt x="549" y="366"/>
                    <a:pt x="874" y="301"/>
                  </a:cubicBezTo>
                  <a:close/>
                  <a:moveTo>
                    <a:pt x="7163" y="8022"/>
                  </a:moveTo>
                  <a:cubicBezTo>
                    <a:pt x="7120" y="8112"/>
                    <a:pt x="7089" y="8207"/>
                    <a:pt x="7073" y="8308"/>
                  </a:cubicBezTo>
                  <a:lnTo>
                    <a:pt x="1445" y="8308"/>
                  </a:lnTo>
                  <a:lnTo>
                    <a:pt x="1445" y="8165"/>
                  </a:lnTo>
                  <a:cubicBezTo>
                    <a:pt x="1445" y="8114"/>
                    <a:pt x="1435" y="8068"/>
                    <a:pt x="1419" y="8022"/>
                  </a:cubicBezTo>
                  <a:close/>
                  <a:moveTo>
                    <a:pt x="7075" y="8592"/>
                  </a:moveTo>
                  <a:cubicBezTo>
                    <a:pt x="7089" y="8691"/>
                    <a:pt x="7120" y="8788"/>
                    <a:pt x="7166" y="8876"/>
                  </a:cubicBezTo>
                  <a:lnTo>
                    <a:pt x="1422" y="8876"/>
                  </a:lnTo>
                  <a:cubicBezTo>
                    <a:pt x="1436" y="8833"/>
                    <a:pt x="1446" y="8785"/>
                    <a:pt x="1446" y="8735"/>
                  </a:cubicBezTo>
                  <a:lnTo>
                    <a:pt x="1446" y="8592"/>
                  </a:lnTo>
                  <a:close/>
                  <a:moveTo>
                    <a:pt x="1017" y="8023"/>
                  </a:moveTo>
                  <a:cubicBezTo>
                    <a:pt x="1096" y="8023"/>
                    <a:pt x="1159" y="8086"/>
                    <a:pt x="1159" y="8165"/>
                  </a:cubicBezTo>
                  <a:lnTo>
                    <a:pt x="1159" y="8731"/>
                  </a:lnTo>
                  <a:cubicBezTo>
                    <a:pt x="1159" y="8799"/>
                    <a:pt x="1115" y="8859"/>
                    <a:pt x="1048" y="8874"/>
                  </a:cubicBezTo>
                  <a:cubicBezTo>
                    <a:pt x="1038" y="8876"/>
                    <a:pt x="1027" y="8877"/>
                    <a:pt x="1017" y="8877"/>
                  </a:cubicBezTo>
                  <a:cubicBezTo>
                    <a:pt x="938" y="8877"/>
                    <a:pt x="873" y="8813"/>
                    <a:pt x="873" y="8735"/>
                  </a:cubicBezTo>
                  <a:lnTo>
                    <a:pt x="873" y="8169"/>
                  </a:lnTo>
                  <a:cubicBezTo>
                    <a:pt x="873" y="8101"/>
                    <a:pt x="919" y="8041"/>
                    <a:pt x="985" y="8026"/>
                  </a:cubicBezTo>
                  <a:cubicBezTo>
                    <a:pt x="996" y="8024"/>
                    <a:pt x="1006" y="8023"/>
                    <a:pt x="1017" y="8023"/>
                  </a:cubicBezTo>
                  <a:close/>
                  <a:moveTo>
                    <a:pt x="7280" y="7452"/>
                  </a:moveTo>
                  <a:lnTo>
                    <a:pt x="7280" y="7737"/>
                  </a:lnTo>
                  <a:lnTo>
                    <a:pt x="998" y="7737"/>
                  </a:lnTo>
                  <a:cubicBezTo>
                    <a:pt x="762" y="7737"/>
                    <a:pt x="570" y="7929"/>
                    <a:pt x="570" y="8165"/>
                  </a:cubicBezTo>
                  <a:lnTo>
                    <a:pt x="570" y="8736"/>
                  </a:lnTo>
                  <a:cubicBezTo>
                    <a:pt x="570" y="8971"/>
                    <a:pt x="762" y="9164"/>
                    <a:pt x="998" y="9164"/>
                  </a:cubicBezTo>
                  <a:lnTo>
                    <a:pt x="7280" y="9164"/>
                  </a:lnTo>
                  <a:lnTo>
                    <a:pt x="7280" y="9448"/>
                  </a:lnTo>
                  <a:lnTo>
                    <a:pt x="998" y="9448"/>
                  </a:lnTo>
                  <a:cubicBezTo>
                    <a:pt x="604" y="9448"/>
                    <a:pt x="285" y="9129"/>
                    <a:pt x="285" y="8736"/>
                  </a:cubicBezTo>
                  <a:lnTo>
                    <a:pt x="285" y="8165"/>
                  </a:lnTo>
                  <a:cubicBezTo>
                    <a:pt x="285" y="7772"/>
                    <a:pt x="604" y="7452"/>
                    <a:pt x="998" y="7452"/>
                  </a:cubicBezTo>
                  <a:close/>
                  <a:moveTo>
                    <a:pt x="998" y="1"/>
                  </a:moveTo>
                  <a:cubicBezTo>
                    <a:pt x="447" y="1"/>
                    <a:pt x="0" y="447"/>
                    <a:pt x="0" y="998"/>
                  </a:cubicBezTo>
                  <a:lnTo>
                    <a:pt x="0" y="8735"/>
                  </a:lnTo>
                  <a:cubicBezTo>
                    <a:pt x="0" y="9286"/>
                    <a:pt x="447" y="9732"/>
                    <a:pt x="998" y="9732"/>
                  </a:cubicBezTo>
                  <a:lnTo>
                    <a:pt x="7432" y="9732"/>
                  </a:lnTo>
                  <a:cubicBezTo>
                    <a:pt x="7511" y="9732"/>
                    <a:pt x="7575" y="9669"/>
                    <a:pt x="7566" y="9589"/>
                  </a:cubicBezTo>
                  <a:lnTo>
                    <a:pt x="7566" y="9018"/>
                  </a:lnTo>
                  <a:cubicBezTo>
                    <a:pt x="7575" y="8980"/>
                    <a:pt x="7560" y="8944"/>
                    <a:pt x="7533" y="8917"/>
                  </a:cubicBezTo>
                  <a:cubicBezTo>
                    <a:pt x="7407" y="8791"/>
                    <a:pt x="7338" y="8625"/>
                    <a:pt x="7338" y="8449"/>
                  </a:cubicBezTo>
                  <a:cubicBezTo>
                    <a:pt x="7338" y="8272"/>
                    <a:pt x="7407" y="8105"/>
                    <a:pt x="7533" y="7980"/>
                  </a:cubicBezTo>
                  <a:cubicBezTo>
                    <a:pt x="7560" y="7953"/>
                    <a:pt x="7575" y="7916"/>
                    <a:pt x="7575" y="7879"/>
                  </a:cubicBezTo>
                  <a:lnTo>
                    <a:pt x="7566" y="7879"/>
                  </a:lnTo>
                  <a:lnTo>
                    <a:pt x="7566" y="144"/>
                  </a:lnTo>
                  <a:cubicBezTo>
                    <a:pt x="7566" y="65"/>
                    <a:pt x="7502" y="1"/>
                    <a:pt x="7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4075702" y="2038959"/>
              <a:ext cx="215330" cy="243966"/>
            </a:xfrm>
            <a:custGeom>
              <a:avLst/>
              <a:gdLst/>
              <a:ahLst/>
              <a:cxnLst/>
              <a:rect l="l" t="t" r="r" b="b"/>
              <a:pathLst>
                <a:path w="5572" h="6313" extrusionOk="0">
                  <a:moveTo>
                    <a:pt x="157" y="1"/>
                  </a:moveTo>
                  <a:cubicBezTo>
                    <a:pt x="82" y="1"/>
                    <a:pt x="21" y="61"/>
                    <a:pt x="21" y="136"/>
                  </a:cubicBezTo>
                  <a:lnTo>
                    <a:pt x="21" y="1847"/>
                  </a:lnTo>
                  <a:cubicBezTo>
                    <a:pt x="21" y="1910"/>
                    <a:pt x="63" y="1970"/>
                    <a:pt x="125" y="1983"/>
                  </a:cubicBezTo>
                  <a:cubicBezTo>
                    <a:pt x="135" y="1986"/>
                    <a:pt x="145" y="1987"/>
                    <a:pt x="155" y="1987"/>
                  </a:cubicBezTo>
                  <a:cubicBezTo>
                    <a:pt x="228" y="1987"/>
                    <a:pt x="287" y="1922"/>
                    <a:pt x="287" y="1844"/>
                  </a:cubicBezTo>
                  <a:lnTo>
                    <a:pt x="287" y="285"/>
                  </a:lnTo>
                  <a:lnTo>
                    <a:pt x="5287" y="285"/>
                  </a:lnTo>
                  <a:lnTo>
                    <a:pt x="5287" y="6026"/>
                  </a:lnTo>
                  <a:lnTo>
                    <a:pt x="307" y="6026"/>
                  </a:lnTo>
                  <a:lnTo>
                    <a:pt x="307" y="2422"/>
                  </a:lnTo>
                  <a:cubicBezTo>
                    <a:pt x="306" y="2356"/>
                    <a:pt x="264" y="2298"/>
                    <a:pt x="202" y="2280"/>
                  </a:cubicBezTo>
                  <a:cubicBezTo>
                    <a:pt x="185" y="2275"/>
                    <a:pt x="168" y="2272"/>
                    <a:pt x="152" y="2272"/>
                  </a:cubicBezTo>
                  <a:cubicBezTo>
                    <a:pt x="69" y="2272"/>
                    <a:pt x="0" y="2336"/>
                    <a:pt x="0" y="2415"/>
                  </a:cubicBezTo>
                  <a:lnTo>
                    <a:pt x="0" y="6170"/>
                  </a:lnTo>
                  <a:cubicBezTo>
                    <a:pt x="0" y="6248"/>
                    <a:pt x="64" y="6313"/>
                    <a:pt x="144" y="6313"/>
                  </a:cubicBezTo>
                  <a:lnTo>
                    <a:pt x="5429" y="6313"/>
                  </a:lnTo>
                  <a:cubicBezTo>
                    <a:pt x="5507" y="6313"/>
                    <a:pt x="5572" y="6249"/>
                    <a:pt x="5572" y="6170"/>
                  </a:cubicBezTo>
                  <a:lnTo>
                    <a:pt x="5572" y="144"/>
                  </a:lnTo>
                  <a:cubicBezTo>
                    <a:pt x="5572" y="65"/>
                    <a:pt x="5508"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31725" y="1338338"/>
            <a:ext cx="6080700" cy="246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cxnSp>
        <p:nvCxnSpPr>
          <p:cNvPr id="52" name="Google Shape;52;p8"/>
          <p:cNvCxnSpPr/>
          <p:nvPr/>
        </p:nvCxnSpPr>
        <p:spPr>
          <a:xfrm rot="10800000">
            <a:off x="419175" y="752400"/>
            <a:ext cx="219000" cy="3933900"/>
          </a:xfrm>
          <a:prstGeom prst="straightConnector1">
            <a:avLst/>
          </a:prstGeom>
          <a:noFill/>
          <a:ln w="19050" cap="flat" cmpd="sng">
            <a:solidFill>
              <a:srgbClr val="CCCCCC"/>
            </a:solidFill>
            <a:prstDash val="solid"/>
            <a:round/>
            <a:headEnd type="none" w="med" len="med"/>
            <a:tailEnd type="none" w="med" len="med"/>
          </a:ln>
        </p:spPr>
      </p:cxnSp>
      <p:cxnSp>
        <p:nvCxnSpPr>
          <p:cNvPr id="53" name="Google Shape;53;p8"/>
          <p:cNvCxnSpPr/>
          <p:nvPr/>
        </p:nvCxnSpPr>
        <p:spPr>
          <a:xfrm flipH="1">
            <a:off x="485700" y="142875"/>
            <a:ext cx="4619700" cy="628800"/>
          </a:xfrm>
          <a:prstGeom prst="straightConnector1">
            <a:avLst/>
          </a:prstGeom>
          <a:noFill/>
          <a:ln w="19050" cap="flat" cmpd="sng">
            <a:solidFill>
              <a:srgbClr val="CCCCCC"/>
            </a:solidFill>
            <a:prstDash val="solid"/>
            <a:round/>
            <a:headEnd type="none" w="med" len="med"/>
            <a:tailEnd type="none" w="med" len="med"/>
          </a:ln>
        </p:spPr>
      </p:cxnSp>
      <p:cxnSp>
        <p:nvCxnSpPr>
          <p:cNvPr id="54" name="Google Shape;54;p8"/>
          <p:cNvCxnSpPr/>
          <p:nvPr/>
        </p:nvCxnSpPr>
        <p:spPr>
          <a:xfrm rot="10800000" flipH="1">
            <a:off x="7229475" y="3609975"/>
            <a:ext cx="1362000" cy="1066800"/>
          </a:xfrm>
          <a:prstGeom prst="straightConnector1">
            <a:avLst/>
          </a:prstGeom>
          <a:noFill/>
          <a:ln w="19050" cap="flat" cmpd="sng">
            <a:solidFill>
              <a:srgbClr val="CCCCCC"/>
            </a:solidFill>
            <a:prstDash val="solid"/>
            <a:round/>
            <a:headEnd type="none" w="med" len="med"/>
            <a:tailEnd type="none" w="med" len="med"/>
          </a:ln>
        </p:spPr>
      </p:cxnSp>
      <p:pic>
        <p:nvPicPr>
          <p:cNvPr id="55" name="Google Shape;55;p8"/>
          <p:cNvPicPr preferRelativeResize="0"/>
          <p:nvPr/>
        </p:nvPicPr>
        <p:blipFill>
          <a:blip r:embed="rId2"/>
          <a:stretch>
            <a:fillRect/>
          </a:stretch>
        </p:blipFill>
        <p:spPr>
          <a:xfrm>
            <a:off x="-603824" y="-347324"/>
            <a:ext cx="2085451" cy="2085451"/>
          </a:xfrm>
          <a:prstGeom prst="rect">
            <a:avLst/>
          </a:prstGeom>
          <a:noFill/>
          <a:ln>
            <a:noFill/>
          </a:ln>
        </p:spPr>
      </p:pic>
      <p:pic>
        <p:nvPicPr>
          <p:cNvPr id="56" name="Google Shape;56;p8"/>
          <p:cNvPicPr preferRelativeResize="0"/>
          <p:nvPr/>
        </p:nvPicPr>
        <p:blipFill>
          <a:blip r:embed="rId3"/>
          <a:stretch>
            <a:fillRect/>
          </a:stretch>
        </p:blipFill>
        <p:spPr>
          <a:xfrm>
            <a:off x="6842008" y="4295771"/>
            <a:ext cx="770424" cy="771001"/>
          </a:xfrm>
          <a:prstGeom prst="rect">
            <a:avLst/>
          </a:prstGeom>
          <a:noFill/>
          <a:ln>
            <a:noFill/>
          </a:ln>
        </p:spPr>
      </p:pic>
      <p:pic>
        <p:nvPicPr>
          <p:cNvPr id="57" name="Google Shape;57;p8"/>
          <p:cNvPicPr preferRelativeResize="0"/>
          <p:nvPr/>
        </p:nvPicPr>
        <p:blipFill>
          <a:blip r:embed="rId4"/>
          <a:stretch>
            <a:fillRect/>
          </a:stretch>
        </p:blipFill>
        <p:spPr>
          <a:xfrm>
            <a:off x="-870925" y="2990850"/>
            <a:ext cx="3033099" cy="3033099"/>
          </a:xfrm>
          <a:prstGeom prst="rect">
            <a:avLst/>
          </a:prstGeom>
          <a:noFill/>
          <a:ln>
            <a:noFill/>
          </a:ln>
        </p:spPr>
      </p:pic>
      <p:pic>
        <p:nvPicPr>
          <p:cNvPr id="58" name="Google Shape;58;p8"/>
          <p:cNvPicPr preferRelativeResize="0"/>
          <p:nvPr/>
        </p:nvPicPr>
        <p:blipFill>
          <a:blip r:embed="rId5"/>
          <a:stretch>
            <a:fillRect/>
          </a:stretch>
        </p:blipFill>
        <p:spPr>
          <a:xfrm>
            <a:off x="7322066" y="2381248"/>
            <a:ext cx="2482811" cy="2482811"/>
          </a:xfrm>
          <a:prstGeom prst="rect">
            <a:avLst/>
          </a:prstGeom>
          <a:noFill/>
          <a:ln>
            <a:noFill/>
          </a:ln>
        </p:spPr>
      </p:pic>
      <p:pic>
        <p:nvPicPr>
          <p:cNvPr id="59" name="Google Shape;59;p8"/>
          <p:cNvPicPr preferRelativeResize="0"/>
          <p:nvPr/>
        </p:nvPicPr>
        <p:blipFill>
          <a:blip r:embed="rId6"/>
          <a:stretch>
            <a:fillRect/>
          </a:stretch>
        </p:blipFill>
        <p:spPr>
          <a:xfrm>
            <a:off x="4439850" y="-504825"/>
            <a:ext cx="1219350" cy="1219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73200" y="1377850"/>
            <a:ext cx="4197600" cy="1009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2473200" y="2638175"/>
            <a:ext cx="4197600" cy="100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3" name="Google Shape;63;p9"/>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64" name="Google Shape;64;p9"/>
          <p:cNvPicPr preferRelativeResize="0"/>
          <p:nvPr/>
        </p:nvPicPr>
        <p:blipFill>
          <a:blip r:embed="rId2"/>
          <a:stretch>
            <a:fillRect/>
          </a:stretch>
        </p:blipFill>
        <p:spPr>
          <a:xfrm>
            <a:off x="6462976" y="3545539"/>
            <a:ext cx="2480996" cy="2482811"/>
          </a:xfrm>
          <a:prstGeom prst="rect">
            <a:avLst/>
          </a:prstGeom>
          <a:noFill/>
          <a:ln>
            <a:noFill/>
          </a:ln>
        </p:spPr>
      </p:pic>
      <p:pic>
        <p:nvPicPr>
          <p:cNvPr id="65" name="Google Shape;65;p9"/>
          <p:cNvPicPr preferRelativeResize="0"/>
          <p:nvPr/>
        </p:nvPicPr>
        <p:blipFill>
          <a:blip r:embed="rId3"/>
          <a:stretch>
            <a:fillRect/>
          </a:stretch>
        </p:blipFill>
        <p:spPr>
          <a:xfrm>
            <a:off x="7916776" y="212552"/>
            <a:ext cx="1498948" cy="1498948"/>
          </a:xfrm>
          <a:prstGeom prst="rect">
            <a:avLst/>
          </a:prstGeom>
          <a:noFill/>
          <a:ln>
            <a:noFill/>
          </a:ln>
        </p:spPr>
      </p:pic>
      <p:cxnSp>
        <p:nvCxnSpPr>
          <p:cNvPr id="66" name="Google Shape;66;p9"/>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67" name="Google Shape;67;p9"/>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68" name="Google Shape;68;p9"/>
          <p:cNvPicPr preferRelativeResize="0"/>
          <p:nvPr/>
        </p:nvPicPr>
        <p:blipFill>
          <a:blip r:embed="rId3"/>
          <a:stretch>
            <a:fillRect/>
          </a:stretch>
        </p:blipFill>
        <p:spPr>
          <a:xfrm>
            <a:off x="-866776" y="3072399"/>
            <a:ext cx="2827748" cy="2827748"/>
          </a:xfrm>
          <a:prstGeom prst="rect">
            <a:avLst/>
          </a:prstGeom>
          <a:noFill/>
          <a:ln>
            <a:noFill/>
          </a:ln>
        </p:spPr>
      </p:pic>
      <p:pic>
        <p:nvPicPr>
          <p:cNvPr id="69" name="Google Shape;69;p9"/>
          <p:cNvPicPr preferRelativeResize="0"/>
          <p:nvPr/>
        </p:nvPicPr>
        <p:blipFill>
          <a:blip r:embed="rId4"/>
          <a:stretch>
            <a:fillRect/>
          </a:stretch>
        </p:blipFill>
        <p:spPr>
          <a:xfrm>
            <a:off x="578597" y="2288803"/>
            <a:ext cx="539249" cy="539249"/>
          </a:xfrm>
          <a:prstGeom prst="rect">
            <a:avLst/>
          </a:prstGeom>
          <a:noFill/>
          <a:ln>
            <a:noFill/>
          </a:ln>
        </p:spPr>
      </p:pic>
      <p:pic>
        <p:nvPicPr>
          <p:cNvPr id="70" name="Google Shape;70;p9"/>
          <p:cNvPicPr preferRelativeResize="0"/>
          <p:nvPr/>
        </p:nvPicPr>
        <p:blipFill>
          <a:blip r:embed="rId3"/>
          <a:stretch>
            <a:fillRect/>
          </a:stretch>
        </p:blipFill>
        <p:spPr>
          <a:xfrm>
            <a:off x="1960974" y="4130924"/>
            <a:ext cx="539249" cy="5392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343025" y="3986025"/>
            <a:ext cx="6458100" cy="603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800"/>
              <a:buFont typeface="Libre Baskerville" panose="02000000000000000000"/>
              <a:buNone/>
              <a:defRPr sz="2800" b="1">
                <a:solidFill>
                  <a:schemeClr val="accent1"/>
                </a:solidFill>
                <a:latin typeface="Libre Baskerville" panose="02000000000000000000"/>
                <a:ea typeface="Libre Baskerville" panose="02000000000000000000"/>
                <a:cs typeface="Libre Baskerville" panose="02000000000000000000"/>
                <a:sym typeface="Libre Baskerville" panose="02000000000000000000"/>
              </a:defRPr>
            </a:lvl1pPr>
            <a:lvl2pPr lvl="1"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2pPr>
            <a:lvl3pPr lvl="2"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3pPr>
            <a:lvl4pPr lvl="3"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4pPr>
            <a:lvl5pPr lvl="4"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5pPr>
            <a:lvl6pPr lvl="5"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6pPr>
            <a:lvl7pPr lvl="6"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7pPr>
            <a:lvl8pPr lvl="7"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8pPr>
            <a:lvl9pPr lvl="8" rtl="0">
              <a:spcBef>
                <a:spcPts val="0"/>
              </a:spcBef>
              <a:spcAft>
                <a:spcPts val="0"/>
              </a:spcAft>
              <a:buClr>
                <a:schemeClr val="dk1"/>
              </a:buClr>
              <a:buSzPts val="3100"/>
              <a:buFont typeface="Merriweather Black" panose="00000A00000000000000"/>
              <a:buNone/>
              <a:defRPr sz="3100">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127707" y="495842"/>
            <a:ext cx="9110980" cy="1238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dirty="0"/>
              <a:t>International Islamic University Chittagong</a:t>
            </a:r>
            <a:r>
              <a:rPr lang="en-GB" sz="2400" dirty="0"/>
              <a:t> </a:t>
            </a:r>
            <a:r>
              <a:rPr lang="en-GB" dirty="0"/>
              <a:t/>
            </a:r>
            <a:br>
              <a:rPr lang="en-GB" dirty="0"/>
            </a:br>
            <a:r>
              <a:rPr lang="en-US" altLang="en-GB" sz="1800" dirty="0">
                <a:solidFill>
                  <a:schemeClr val="accent4"/>
                </a:solidFill>
              </a:rPr>
              <a:t>Department Of Computer Science And Engineering</a:t>
            </a:r>
            <a:br>
              <a:rPr lang="en-US" altLang="en-GB" sz="1800" dirty="0">
                <a:solidFill>
                  <a:schemeClr val="accent4"/>
                </a:solidFill>
              </a:rPr>
            </a:br>
            <a:endParaRPr lang="en-US" altLang="en-GB" sz="1800" dirty="0">
              <a:solidFill>
                <a:schemeClr val="accent4"/>
              </a:solidFill>
              <a:sym typeface="+mn-ea"/>
            </a:endParaRPr>
          </a:p>
        </p:txBody>
      </p:sp>
      <p:sp>
        <p:nvSpPr>
          <p:cNvPr id="598" name="Google Shape;598;p47"/>
          <p:cNvSpPr txBox="1"/>
          <p:nvPr/>
        </p:nvSpPr>
        <p:spPr>
          <a:xfrm>
            <a:off x="4237870" y="2720523"/>
            <a:ext cx="3650878" cy="2253600"/>
          </a:xfrm>
          <a:prstGeom prst="rect">
            <a:avLst/>
          </a:prstGeom>
          <a:noFill/>
          <a:ln>
            <a:noFill/>
          </a:ln>
        </p:spPr>
        <p:txBody>
          <a:bodyPr spcFirstLastPara="1" wrap="square" lIns="91425" tIns="91425" rIns="91425" bIns="91425" anchor="t" anchorCtr="0">
            <a:spAutoFit/>
          </a:bodyPr>
          <a:lstStyle/>
          <a:p>
            <a:pPr marL="139700" lvl="0" algn="l" rtl="0">
              <a:lnSpc>
                <a:spcPct val="0"/>
              </a:lnSpc>
              <a:spcBef>
                <a:spcPts val="1000"/>
              </a:spcBef>
              <a:spcAft>
                <a:spcPts val="1000"/>
              </a:spcAft>
              <a:buClr>
                <a:schemeClr val="accent2"/>
              </a:buClr>
              <a:buSzPts val="1400"/>
            </a:pPr>
            <a:r>
              <a:rPr lang="en-US" b="1" dirty="0" smtClean="0">
                <a:solidFill>
                  <a:srgbClr val="191919"/>
                </a:solidFill>
                <a:latin typeface="Bookman Old Style" panose="02050604050505020204" pitchFamily="18" charset="0"/>
                <a:ea typeface="Cabin"/>
                <a:cs typeface="Cabin"/>
                <a:sym typeface="Cabin"/>
              </a:rPr>
              <a:t>      </a:t>
            </a:r>
            <a:r>
              <a:rPr lang="en-US" b="1" dirty="0" smtClean="0">
                <a:solidFill>
                  <a:schemeClr val="accent1"/>
                </a:solidFill>
                <a:latin typeface="Bookman Old Style" panose="02050604050505020204" pitchFamily="18" charset="0"/>
                <a:ea typeface="Cabin"/>
                <a:cs typeface="Cabin"/>
                <a:sym typeface="Cabin"/>
              </a:rPr>
              <a:t>Submitted </a:t>
            </a:r>
            <a:r>
              <a:rPr lang="en-US" b="1" dirty="0">
                <a:solidFill>
                  <a:schemeClr val="accent1"/>
                </a:solidFill>
                <a:latin typeface="Bookman Old Style" panose="02050604050505020204" pitchFamily="18" charset="0"/>
                <a:ea typeface="Cabin"/>
                <a:cs typeface="Cabin"/>
                <a:sym typeface="Cabin"/>
              </a:rPr>
              <a:t>By</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a:t>
            </a:r>
            <a:r>
              <a:rPr lang="en-US" b="1" dirty="0" smtClean="0">
                <a:solidFill>
                  <a:srgbClr val="191919"/>
                </a:solidFill>
                <a:latin typeface="Bookman Old Style" panose="02050604050505020204" pitchFamily="18" charset="0"/>
                <a:ea typeface="Cabin"/>
                <a:cs typeface="Cabin"/>
                <a:sym typeface="Cabin"/>
              </a:rPr>
              <a:t>Group </a:t>
            </a:r>
            <a:r>
              <a:rPr lang="en-US" b="1" dirty="0">
                <a:solidFill>
                  <a:srgbClr val="191919"/>
                </a:solidFill>
                <a:latin typeface="Bookman Old Style" panose="02050604050505020204" pitchFamily="18" charset="0"/>
                <a:ea typeface="Cabin"/>
                <a:cs typeface="Cabin"/>
                <a:sym typeface="Cabin"/>
              </a:rPr>
              <a:t>B </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C201202 </a:t>
            </a:r>
            <a:r>
              <a:rPr lang="en-US" dirty="0" err="1" smtClean="0">
                <a:solidFill>
                  <a:srgbClr val="191919"/>
                </a:solidFill>
                <a:latin typeface="Bookman Old Style" panose="02050604050505020204" pitchFamily="18" charset="0"/>
                <a:ea typeface="Cabin"/>
                <a:cs typeface="Cabin"/>
                <a:sym typeface="Cabin"/>
              </a:rPr>
              <a:t>Farjana</a:t>
            </a:r>
            <a:r>
              <a:rPr lang="en-US" dirty="0" smtClean="0">
                <a:solidFill>
                  <a:srgbClr val="191919"/>
                </a:solidFill>
                <a:latin typeface="Bookman Old Style" panose="02050604050505020204" pitchFamily="18" charset="0"/>
                <a:ea typeface="Cabin"/>
                <a:cs typeface="Cabin"/>
                <a:sym typeface="Cabin"/>
              </a:rPr>
              <a:t> </a:t>
            </a:r>
            <a:r>
              <a:rPr lang="en-US" dirty="0" err="1">
                <a:solidFill>
                  <a:srgbClr val="191919"/>
                </a:solidFill>
                <a:latin typeface="Bookman Old Style" panose="02050604050505020204" pitchFamily="18" charset="0"/>
                <a:ea typeface="Cabin"/>
                <a:cs typeface="Cabin"/>
                <a:sym typeface="Cabin"/>
              </a:rPr>
              <a:t>Akter</a:t>
            </a:r>
            <a:r>
              <a:rPr lang="en-US" dirty="0">
                <a:solidFill>
                  <a:srgbClr val="191919"/>
                </a:solidFill>
                <a:latin typeface="Bookman Old Style" panose="02050604050505020204" pitchFamily="18" charset="0"/>
                <a:ea typeface="Cabin"/>
                <a:cs typeface="Cabin"/>
                <a:sym typeface="Cabin"/>
              </a:rPr>
              <a:t> Laila</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C201211 Sanjida </a:t>
            </a:r>
            <a:r>
              <a:rPr lang="en-US" dirty="0" err="1">
                <a:solidFill>
                  <a:srgbClr val="191919"/>
                </a:solidFill>
                <a:latin typeface="Bookman Old Style" panose="02050604050505020204" pitchFamily="18" charset="0"/>
                <a:ea typeface="Cabin"/>
                <a:cs typeface="Cabin"/>
                <a:sym typeface="Cabin"/>
              </a:rPr>
              <a:t>Binta</a:t>
            </a:r>
            <a:r>
              <a:rPr lang="en-US" dirty="0">
                <a:solidFill>
                  <a:srgbClr val="191919"/>
                </a:solidFill>
                <a:latin typeface="Bookman Old Style" panose="02050604050505020204" pitchFamily="18" charset="0"/>
                <a:ea typeface="Cabin"/>
                <a:cs typeface="Cabin"/>
                <a:sym typeface="Cabin"/>
              </a:rPr>
              <a:t> Aziz</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C201231 </a:t>
            </a:r>
            <a:r>
              <a:rPr lang="en-US" dirty="0" err="1">
                <a:solidFill>
                  <a:srgbClr val="191919"/>
                </a:solidFill>
                <a:latin typeface="Bookman Old Style" panose="02050604050505020204" pitchFamily="18" charset="0"/>
                <a:ea typeface="Cabin"/>
                <a:cs typeface="Cabin"/>
                <a:sym typeface="Cabin"/>
              </a:rPr>
              <a:t>Jesmin</a:t>
            </a:r>
            <a:r>
              <a:rPr lang="en-US" dirty="0">
                <a:solidFill>
                  <a:srgbClr val="191919"/>
                </a:solidFill>
                <a:latin typeface="Bookman Old Style" panose="02050604050505020204" pitchFamily="18" charset="0"/>
                <a:ea typeface="Cabin"/>
                <a:cs typeface="Cabin"/>
                <a:sym typeface="Cabin"/>
              </a:rPr>
              <a:t> </a:t>
            </a:r>
            <a:r>
              <a:rPr lang="en-US" dirty="0" err="1">
                <a:solidFill>
                  <a:srgbClr val="191919"/>
                </a:solidFill>
                <a:latin typeface="Bookman Old Style" panose="02050604050505020204" pitchFamily="18" charset="0"/>
                <a:ea typeface="Cabin"/>
                <a:cs typeface="Cabin"/>
                <a:sym typeface="Cabin"/>
              </a:rPr>
              <a:t>Akter</a:t>
            </a:r>
            <a:r>
              <a:rPr lang="en-US" dirty="0">
                <a:solidFill>
                  <a:srgbClr val="191919"/>
                </a:solidFill>
                <a:latin typeface="Bookman Old Style" panose="02050604050505020204" pitchFamily="18" charset="0"/>
                <a:ea typeface="Cabin"/>
                <a:cs typeface="Cabin"/>
                <a:sym typeface="Cabin"/>
              </a:rPr>
              <a:t> Nipa</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C201234 </a:t>
            </a:r>
            <a:r>
              <a:rPr lang="en-US" dirty="0" err="1">
                <a:solidFill>
                  <a:srgbClr val="191919"/>
                </a:solidFill>
                <a:latin typeface="Bookman Old Style" panose="02050604050505020204" pitchFamily="18" charset="0"/>
                <a:ea typeface="Cabin"/>
                <a:cs typeface="Cabin"/>
                <a:sym typeface="Cabin"/>
              </a:rPr>
              <a:t>Jakia</a:t>
            </a:r>
            <a:r>
              <a:rPr lang="en-US" dirty="0">
                <a:solidFill>
                  <a:srgbClr val="191919"/>
                </a:solidFill>
                <a:latin typeface="Bookman Old Style" panose="02050604050505020204" pitchFamily="18" charset="0"/>
                <a:ea typeface="Cabin"/>
                <a:cs typeface="Cabin"/>
                <a:sym typeface="Cabin"/>
              </a:rPr>
              <a:t> Rahman</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C201237 </a:t>
            </a:r>
            <a:r>
              <a:rPr lang="en-US" dirty="0" err="1">
                <a:solidFill>
                  <a:srgbClr val="191919"/>
                </a:solidFill>
                <a:latin typeface="Bookman Old Style" panose="02050604050505020204" pitchFamily="18" charset="0"/>
                <a:ea typeface="Cabin"/>
                <a:cs typeface="Cabin"/>
                <a:sym typeface="Cabin"/>
              </a:rPr>
              <a:t>Tasnin</a:t>
            </a:r>
            <a:r>
              <a:rPr lang="en-US" dirty="0">
                <a:solidFill>
                  <a:srgbClr val="191919"/>
                </a:solidFill>
                <a:latin typeface="Bookman Old Style" panose="02050604050505020204" pitchFamily="18" charset="0"/>
                <a:ea typeface="Cabin"/>
                <a:cs typeface="Cabin"/>
                <a:sym typeface="Cabin"/>
              </a:rPr>
              <a:t> </a:t>
            </a:r>
            <a:r>
              <a:rPr lang="en-US" dirty="0" err="1">
                <a:solidFill>
                  <a:srgbClr val="191919"/>
                </a:solidFill>
                <a:latin typeface="Bookman Old Style" panose="02050604050505020204" pitchFamily="18" charset="0"/>
                <a:ea typeface="Cabin"/>
                <a:cs typeface="Cabin"/>
                <a:sym typeface="Cabin"/>
              </a:rPr>
              <a:t>Jabin</a:t>
            </a:r>
            <a:endParaRPr lang="en-US" sz="1200" dirty="0">
              <a:solidFill>
                <a:srgbClr val="191919"/>
              </a:solidFill>
              <a:latin typeface="Bookman Old Style" panose="02050604050505020204" pitchFamily="18" charset="0"/>
              <a:ea typeface="Cabin"/>
              <a:cs typeface="Cabin"/>
              <a:sym typeface="Cabin"/>
            </a:endParaRPr>
          </a:p>
          <a:p>
            <a:pPr marL="139700" lvl="0" indent="0" algn="l" rtl="0">
              <a:lnSpc>
                <a:spcPct val="0"/>
              </a:lnSpc>
              <a:spcBef>
                <a:spcPts val="1000"/>
              </a:spcBef>
              <a:spcAft>
                <a:spcPts val="1000"/>
              </a:spcAft>
              <a:buClr>
                <a:schemeClr val="accent2"/>
              </a:buClr>
              <a:buSzPts val="1400"/>
              <a:buFont typeface="Cabin"/>
              <a:buNone/>
            </a:pPr>
            <a:r>
              <a:rPr lang="en-US" sz="1200" dirty="0">
                <a:solidFill>
                  <a:srgbClr val="191919"/>
                </a:solidFill>
                <a:latin typeface="Cabin"/>
                <a:ea typeface="Cabin"/>
                <a:cs typeface="Cabin"/>
                <a:sym typeface="Cabin"/>
              </a:rPr>
              <a:t>      </a:t>
            </a:r>
          </a:p>
        </p:txBody>
      </p:sp>
      <p:sp>
        <p:nvSpPr>
          <p:cNvPr id="3" name="Google Shape;598;p47"/>
          <p:cNvSpPr txBox="1"/>
          <p:nvPr/>
        </p:nvSpPr>
        <p:spPr>
          <a:xfrm>
            <a:off x="1445469" y="3237684"/>
            <a:ext cx="3114675" cy="1219278"/>
          </a:xfrm>
          <a:prstGeom prst="rect">
            <a:avLst/>
          </a:prstGeom>
          <a:noFill/>
          <a:ln>
            <a:noFill/>
          </a:ln>
        </p:spPr>
        <p:txBody>
          <a:bodyPr spcFirstLastPara="1" wrap="square" lIns="91425" tIns="91425" rIns="91425" bIns="91425" anchor="t" anchorCtr="0">
            <a:spAutoFit/>
          </a:bodyPr>
          <a:lstStyle/>
          <a:p>
            <a:pPr marL="139700" lvl="0" algn="l" rtl="0">
              <a:lnSpc>
                <a:spcPct val="0"/>
              </a:lnSpc>
              <a:spcBef>
                <a:spcPts val="1000"/>
              </a:spcBef>
              <a:spcAft>
                <a:spcPts val="1000"/>
              </a:spcAft>
              <a:buClr>
                <a:schemeClr val="accent2"/>
              </a:buClr>
              <a:buSzPts val="1400"/>
            </a:pPr>
            <a:r>
              <a:rPr lang="en-US" b="1" dirty="0" smtClean="0">
                <a:solidFill>
                  <a:srgbClr val="191919"/>
                </a:solidFill>
                <a:latin typeface="Cabin"/>
                <a:ea typeface="Cabin"/>
                <a:cs typeface="Cabin"/>
                <a:sym typeface="Cabin"/>
              </a:rPr>
              <a:t>         </a:t>
            </a:r>
            <a:r>
              <a:rPr lang="en-US" b="1" dirty="0" smtClean="0">
                <a:solidFill>
                  <a:schemeClr val="accent1"/>
                </a:solidFill>
                <a:latin typeface="Bookman Old Style" panose="02050604050505020204" pitchFamily="18" charset="0"/>
                <a:ea typeface="Cabin"/>
                <a:cs typeface="Cabin"/>
                <a:sym typeface="Cabin"/>
              </a:rPr>
              <a:t>Submitted </a:t>
            </a:r>
            <a:r>
              <a:rPr lang="en-US" b="1" dirty="0">
                <a:solidFill>
                  <a:schemeClr val="accent1"/>
                </a:solidFill>
                <a:latin typeface="Bookman Old Style" panose="02050604050505020204" pitchFamily="18" charset="0"/>
                <a:ea typeface="Cabin"/>
                <a:cs typeface="Cabin"/>
                <a:sym typeface="Cabin"/>
              </a:rPr>
              <a:t>To</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a:t>
            </a:r>
            <a:r>
              <a:rPr lang="en-US" dirty="0" smtClean="0">
                <a:solidFill>
                  <a:srgbClr val="191919"/>
                </a:solidFill>
                <a:latin typeface="Bookman Old Style" panose="02050604050505020204" pitchFamily="18" charset="0"/>
                <a:ea typeface="Cabin"/>
                <a:cs typeface="Cabin"/>
                <a:sym typeface="Cabin"/>
              </a:rPr>
              <a:t> Mrs</a:t>
            </a:r>
            <a:r>
              <a:rPr lang="en-US" dirty="0">
                <a:solidFill>
                  <a:srgbClr val="191919"/>
                </a:solidFill>
                <a:latin typeface="Bookman Old Style" panose="02050604050505020204" pitchFamily="18" charset="0"/>
                <a:ea typeface="Cabin"/>
                <a:cs typeface="Cabin"/>
                <a:sym typeface="Cabin"/>
              </a:rPr>
              <a:t>. </a:t>
            </a:r>
            <a:r>
              <a:rPr lang="en-US" dirty="0" err="1">
                <a:solidFill>
                  <a:srgbClr val="191919"/>
                </a:solidFill>
                <a:latin typeface="Bookman Old Style" panose="02050604050505020204" pitchFamily="18" charset="0"/>
                <a:ea typeface="Cabin"/>
                <a:cs typeface="Cabin"/>
                <a:sym typeface="Cabin"/>
              </a:rPr>
              <a:t>Israt</a:t>
            </a:r>
            <a:r>
              <a:rPr lang="en-US" dirty="0">
                <a:solidFill>
                  <a:srgbClr val="191919"/>
                </a:solidFill>
                <a:latin typeface="Bookman Old Style" panose="02050604050505020204" pitchFamily="18" charset="0"/>
                <a:ea typeface="Cabin"/>
                <a:cs typeface="Cabin"/>
                <a:sym typeface="Cabin"/>
              </a:rPr>
              <a:t> </a:t>
            </a:r>
            <a:r>
              <a:rPr lang="en-US" dirty="0" err="1">
                <a:solidFill>
                  <a:srgbClr val="191919"/>
                </a:solidFill>
                <a:latin typeface="Bookman Old Style" panose="02050604050505020204" pitchFamily="18" charset="0"/>
                <a:ea typeface="Cabin"/>
                <a:cs typeface="Cabin"/>
                <a:sym typeface="Cabin"/>
              </a:rPr>
              <a:t>Binteh</a:t>
            </a:r>
            <a:r>
              <a:rPr lang="en-US" dirty="0">
                <a:solidFill>
                  <a:srgbClr val="191919"/>
                </a:solidFill>
                <a:latin typeface="Bookman Old Style" panose="02050604050505020204" pitchFamily="18" charset="0"/>
                <a:ea typeface="Cabin"/>
                <a:cs typeface="Cabin"/>
                <a:sym typeface="Cabin"/>
              </a:rPr>
              <a:t> Habib    </a:t>
            </a: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a:t>
            </a:r>
            <a:r>
              <a:rPr lang="en-US" dirty="0" smtClean="0">
                <a:solidFill>
                  <a:srgbClr val="191919"/>
                </a:solidFill>
                <a:latin typeface="Bookman Old Style" panose="02050604050505020204" pitchFamily="18" charset="0"/>
                <a:ea typeface="Cabin"/>
                <a:cs typeface="Cabin"/>
                <a:sym typeface="Cabin"/>
              </a:rPr>
              <a:t>Lecturer</a:t>
            </a:r>
            <a:endParaRPr lang="en-US" dirty="0">
              <a:solidFill>
                <a:srgbClr val="191919"/>
              </a:solidFill>
              <a:latin typeface="Bookman Old Style" panose="02050604050505020204" pitchFamily="18" charset="0"/>
              <a:ea typeface="Cabin"/>
              <a:cs typeface="Cabin"/>
              <a:sym typeface="Cabin"/>
            </a:endParaRPr>
          </a:p>
          <a:p>
            <a:pPr marL="139700" lvl="0" indent="0" algn="l" rtl="0">
              <a:lnSpc>
                <a:spcPct val="0"/>
              </a:lnSpc>
              <a:spcBef>
                <a:spcPts val="1000"/>
              </a:spcBef>
              <a:spcAft>
                <a:spcPts val="1000"/>
              </a:spcAft>
              <a:buClr>
                <a:schemeClr val="accent2"/>
              </a:buClr>
              <a:buSzPts val="1400"/>
              <a:buFont typeface="Cabin"/>
              <a:buNone/>
            </a:pPr>
            <a:r>
              <a:rPr lang="en-US" dirty="0">
                <a:solidFill>
                  <a:srgbClr val="191919"/>
                </a:solidFill>
                <a:latin typeface="Bookman Old Style" panose="02050604050505020204" pitchFamily="18" charset="0"/>
                <a:ea typeface="Cabin"/>
                <a:cs typeface="Cabin"/>
                <a:sym typeface="Cabin"/>
              </a:rPr>
              <a:t>      </a:t>
            </a:r>
            <a:r>
              <a:rPr lang="en-US" dirty="0" smtClean="0">
                <a:solidFill>
                  <a:srgbClr val="191919"/>
                </a:solidFill>
                <a:latin typeface="Bookman Old Style" panose="02050604050505020204" pitchFamily="18" charset="0"/>
                <a:ea typeface="Cabin"/>
                <a:cs typeface="Cabin"/>
                <a:sym typeface="Cabin"/>
              </a:rPr>
              <a:t>Dept. </a:t>
            </a:r>
            <a:r>
              <a:rPr lang="en-US" dirty="0">
                <a:solidFill>
                  <a:srgbClr val="191919"/>
                </a:solidFill>
                <a:latin typeface="Bookman Old Style" panose="02050604050505020204" pitchFamily="18" charset="0"/>
                <a:ea typeface="Cabin"/>
                <a:cs typeface="Cabin"/>
                <a:sym typeface="Cabin"/>
              </a:rPr>
              <a:t>of CSE, IIUC  </a:t>
            </a:r>
          </a:p>
        </p:txBody>
      </p:sp>
      <p:sp>
        <p:nvSpPr>
          <p:cNvPr id="2" name="Google Shape;476;p42"/>
          <p:cNvSpPr txBox="1"/>
          <p:nvPr/>
        </p:nvSpPr>
        <p:spPr>
          <a:xfrm>
            <a:off x="-201601" y="1362075"/>
            <a:ext cx="9110980" cy="12382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800"/>
              <a:buFont typeface="Libre Baskerville" panose="02000000000000000000"/>
              <a:buNone/>
              <a:defRPr sz="8500" b="1" i="0" u="none" strike="noStrike" cap="none">
                <a:solidFill>
                  <a:schemeClr val="accent1"/>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2pPr>
            <a:lvl3pPr marR="0" lvl="2"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3pPr>
            <a:lvl4pPr marR="0" lvl="3"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4pPr>
            <a:lvl5pPr marR="0" lvl="4"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5pPr>
            <a:lvl6pPr marR="0" lvl="5"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6pPr>
            <a:lvl7pPr marR="0" lvl="6"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7pPr>
            <a:lvl8pPr marR="0" lvl="7"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8pPr>
            <a:lvl9pPr marR="0" lvl="8" algn="ctr" rtl="0">
              <a:lnSpc>
                <a:spcPct val="100000"/>
              </a:lnSpc>
              <a:spcBef>
                <a:spcPts val="0"/>
              </a:spcBef>
              <a:spcAft>
                <a:spcPts val="0"/>
              </a:spcAft>
              <a:buClr>
                <a:schemeClr val="dk1"/>
              </a:buClr>
              <a:buSzPts val="4800"/>
              <a:buFont typeface="Merriweather Black" panose="00000A00000000000000"/>
              <a:buNone/>
              <a:defRPr sz="4800" b="0" i="0" u="none" strike="noStrike" cap="none">
                <a:solidFill>
                  <a:schemeClr val="dk1"/>
                </a:solidFill>
                <a:latin typeface="Merriweather Black" panose="00000A00000000000000"/>
                <a:ea typeface="Merriweather Black" panose="00000A00000000000000"/>
                <a:cs typeface="Merriweather Black" panose="00000A00000000000000"/>
                <a:sym typeface="Merriweather Black" panose="00000A00000000000000"/>
              </a:defRPr>
            </a:lvl9pPr>
          </a:lstStyle>
          <a:p>
            <a:pPr marL="0" lvl="0" indent="0" algn="ctr" rtl="0">
              <a:spcBef>
                <a:spcPts val="0"/>
              </a:spcBef>
              <a:spcAft>
                <a:spcPts val="0"/>
              </a:spcAft>
              <a:buNone/>
            </a:pPr>
            <a:r>
              <a:rPr lang="en-US" altLang="en-GB" sz="2400" dirty="0">
                <a:solidFill>
                  <a:schemeClr val="tx1">
                    <a:lumMod val="65000"/>
                    <a:lumOff val="35000"/>
                  </a:schemeClr>
                </a:solidFill>
              </a:rPr>
              <a:t>Course Code: CSE-3528</a:t>
            </a:r>
            <a:r>
              <a:rPr lang="en-GB" sz="2400" dirty="0"/>
              <a:t> </a:t>
            </a:r>
            <a:r>
              <a:rPr lang="en-GB" dirty="0"/>
              <a:t/>
            </a:r>
            <a:br>
              <a:rPr lang="en-GB" dirty="0"/>
            </a:br>
            <a:r>
              <a:rPr lang="en-US" altLang="en-GB" sz="1800" dirty="0">
                <a:solidFill>
                  <a:schemeClr val="tx2">
                    <a:lumMod val="75000"/>
                  </a:schemeClr>
                </a:solidFill>
              </a:rPr>
              <a:t>Course </a:t>
            </a:r>
            <a:r>
              <a:rPr lang="en-US" altLang="en-GB" sz="1800" dirty="0" smtClean="0">
                <a:solidFill>
                  <a:schemeClr val="tx2">
                    <a:lumMod val="75000"/>
                  </a:schemeClr>
                </a:solidFill>
              </a:rPr>
              <a:t>Title: Compiler Lab</a:t>
            </a:r>
            <a:r>
              <a:rPr lang="en-US" altLang="en-GB" sz="1800" dirty="0">
                <a:solidFill>
                  <a:schemeClr val="accent4"/>
                </a:solidFill>
              </a:rPr>
              <a:t/>
            </a:r>
            <a:br>
              <a:rPr lang="en-US" altLang="en-GB" sz="1800" dirty="0">
                <a:solidFill>
                  <a:schemeClr val="accent4"/>
                </a:solidFill>
              </a:rPr>
            </a:br>
            <a:endParaRPr lang="en-US" altLang="en-GB" sz="1800" dirty="0">
              <a:solidFill>
                <a:schemeClr val="accent4"/>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cxnSp>
        <p:nvCxnSpPr>
          <p:cNvPr id="378" name="Google Shape;378;p38"/>
          <p:cNvCxnSpPr/>
          <p:nvPr/>
        </p:nvCxnSpPr>
        <p:spPr>
          <a:xfrm>
            <a:off x="7543800" y="238125"/>
            <a:ext cx="1600200" cy="1704900"/>
          </a:xfrm>
          <a:prstGeom prst="straightConnector1">
            <a:avLst/>
          </a:prstGeom>
          <a:noFill/>
          <a:ln w="19050" cap="flat" cmpd="sng">
            <a:solidFill>
              <a:srgbClr val="CCCCCC"/>
            </a:solidFill>
            <a:prstDash val="solid"/>
            <a:round/>
            <a:headEnd type="none" w="med" len="med"/>
            <a:tailEnd type="none" w="med" len="med"/>
          </a:ln>
        </p:spPr>
      </p:cxnSp>
      <p:cxnSp>
        <p:nvCxnSpPr>
          <p:cNvPr id="379" name="Google Shape;379;p38"/>
          <p:cNvCxnSpPr/>
          <p:nvPr/>
        </p:nvCxnSpPr>
        <p:spPr>
          <a:xfrm>
            <a:off x="85725" y="3457575"/>
            <a:ext cx="590700" cy="1543200"/>
          </a:xfrm>
          <a:prstGeom prst="straightConnector1">
            <a:avLst/>
          </a:prstGeom>
          <a:noFill/>
          <a:ln w="19050" cap="flat" cmpd="sng">
            <a:solidFill>
              <a:srgbClr val="CCCCCC"/>
            </a:solidFill>
            <a:prstDash val="solid"/>
            <a:round/>
            <a:headEnd type="none" w="med" len="med"/>
            <a:tailEnd type="none" w="med" len="med"/>
          </a:ln>
        </p:spPr>
      </p:cxnSp>
      <p:sp>
        <p:nvSpPr>
          <p:cNvPr id="380" name="Google Shape;380;p3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Future Scope</a:t>
            </a:r>
          </a:p>
        </p:txBody>
      </p:sp>
      <p:sp>
        <p:nvSpPr>
          <p:cNvPr id="382" name="Google Shape;382;p38"/>
          <p:cNvSpPr txBox="1">
            <a:spLocks noGrp="1"/>
          </p:cNvSpPr>
          <p:nvPr>
            <p:ph type="subTitle" idx="1"/>
          </p:nvPr>
        </p:nvSpPr>
        <p:spPr>
          <a:xfrm>
            <a:off x="1287145" y="1318895"/>
            <a:ext cx="6985635" cy="240157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q"/>
            </a:pPr>
            <a:r>
              <a:rPr lang="en-GB" sz="2000" dirty="0">
                <a:latin typeface="Bookman Old Style" panose="02050604050505020204" pitchFamily="18" charset="0"/>
              </a:rPr>
              <a:t>Limitation of programming language</a:t>
            </a:r>
            <a:r>
              <a:rPr lang="en-GB" sz="2000" dirty="0" smtClean="0">
                <a:latin typeface="Bookman Old Style" panose="02050604050505020204" pitchFamily="18" charset="0"/>
              </a:rPr>
              <a:t>.</a:t>
            </a:r>
          </a:p>
          <a:p>
            <a:pPr marL="342900" lvl="0" indent="-342900" algn="l" rtl="0">
              <a:spcBef>
                <a:spcPts val="0"/>
              </a:spcBef>
              <a:spcAft>
                <a:spcPts val="0"/>
              </a:spcAft>
              <a:buFont typeface="Wingdings" panose="05000000000000000000" pitchFamily="2" charset="2"/>
              <a:buChar char="q"/>
            </a:pPr>
            <a:endParaRPr lang="en-GB" sz="2000" dirty="0">
              <a:latin typeface="Bookman Old Style" panose="02050604050505020204" pitchFamily="18" charset="0"/>
            </a:endParaRPr>
          </a:p>
          <a:p>
            <a:pPr marL="342900" lvl="0" indent="-342900" algn="l" rtl="0">
              <a:spcBef>
                <a:spcPts val="0"/>
              </a:spcBef>
              <a:spcAft>
                <a:spcPts val="0"/>
              </a:spcAft>
              <a:buFont typeface="Wingdings" panose="05000000000000000000" pitchFamily="2" charset="2"/>
              <a:buChar char="q"/>
            </a:pPr>
            <a:r>
              <a:rPr lang="en-GB" sz="2000" dirty="0" smtClean="0">
                <a:latin typeface="Bookman Old Style" panose="02050604050505020204" pitchFamily="18" charset="0"/>
              </a:rPr>
              <a:t>More </a:t>
            </a:r>
            <a:r>
              <a:rPr lang="en-GB" sz="2000" dirty="0">
                <a:latin typeface="Bookman Old Style" panose="02050604050505020204" pitchFamily="18" charset="0"/>
              </a:rPr>
              <a:t>functions need to be added for better interface design</a:t>
            </a:r>
            <a:r>
              <a:rPr lang="en-GB" sz="2000" dirty="0" smtClean="0">
                <a:latin typeface="Bookman Old Style" panose="02050604050505020204" pitchFamily="18" charset="0"/>
              </a:rPr>
              <a:t>.</a:t>
            </a:r>
          </a:p>
          <a:p>
            <a:pPr marL="0" lvl="0" indent="0" algn="l" rtl="0">
              <a:spcBef>
                <a:spcPts val="0"/>
              </a:spcBef>
              <a:spcAft>
                <a:spcPts val="0"/>
              </a:spcAft>
            </a:pPr>
            <a:endParaRPr lang="en-GB" sz="2000" dirty="0">
              <a:latin typeface="Bookman Old Style" panose="02050604050505020204" pitchFamily="18" charset="0"/>
            </a:endParaRPr>
          </a:p>
          <a:p>
            <a:pPr marL="342900" lvl="0" indent="-342900" algn="l" rtl="0">
              <a:spcBef>
                <a:spcPts val="0"/>
              </a:spcBef>
              <a:spcAft>
                <a:spcPts val="0"/>
              </a:spcAft>
              <a:buFont typeface="Wingdings" panose="05000000000000000000" pitchFamily="2" charset="2"/>
              <a:buChar char="q"/>
            </a:pPr>
            <a:r>
              <a:rPr lang="en-GB" sz="2000" dirty="0" smtClean="0">
                <a:latin typeface="Bookman Old Style" panose="02050604050505020204" pitchFamily="18" charset="0"/>
              </a:rPr>
              <a:t>Loading </a:t>
            </a:r>
            <a:r>
              <a:rPr lang="en-GB" sz="2000" dirty="0">
                <a:latin typeface="Bookman Old Style" panose="02050604050505020204" pitchFamily="18" charset="0"/>
              </a:rPr>
              <a:t>time of compiler should be faster.</a:t>
            </a:r>
          </a:p>
        </p:txBody>
      </p:sp>
      <p:pic>
        <p:nvPicPr>
          <p:cNvPr id="416" name="Google Shape;416;p38"/>
          <p:cNvPicPr preferRelativeResize="0"/>
          <p:nvPr/>
        </p:nvPicPr>
        <p:blipFill>
          <a:blip r:embed="rId3"/>
          <a:stretch>
            <a:fillRect/>
          </a:stretch>
        </p:blipFill>
        <p:spPr>
          <a:xfrm>
            <a:off x="6568001" y="-675449"/>
            <a:ext cx="1856000" cy="1855976"/>
          </a:xfrm>
          <a:prstGeom prst="rect">
            <a:avLst/>
          </a:prstGeom>
          <a:noFill/>
          <a:ln>
            <a:noFill/>
          </a:ln>
        </p:spPr>
      </p:pic>
      <p:pic>
        <p:nvPicPr>
          <p:cNvPr id="417" name="Google Shape;417;p38"/>
          <p:cNvPicPr preferRelativeResize="0"/>
          <p:nvPr/>
        </p:nvPicPr>
        <p:blipFill>
          <a:blip r:embed="rId4"/>
          <a:stretch>
            <a:fillRect/>
          </a:stretch>
        </p:blipFill>
        <p:spPr>
          <a:xfrm>
            <a:off x="227875" y="4533901"/>
            <a:ext cx="848449" cy="849049"/>
          </a:xfrm>
          <a:prstGeom prst="rect">
            <a:avLst/>
          </a:prstGeom>
          <a:noFill/>
          <a:ln>
            <a:noFill/>
          </a:ln>
        </p:spPr>
      </p:pic>
      <p:pic>
        <p:nvPicPr>
          <p:cNvPr id="418" name="Google Shape;418;p38"/>
          <p:cNvPicPr preferRelativeResize="0"/>
          <p:nvPr/>
        </p:nvPicPr>
        <p:blipFill>
          <a:blip r:embed="rId5"/>
          <a:stretch>
            <a:fillRect/>
          </a:stretch>
        </p:blipFill>
        <p:spPr>
          <a:xfrm>
            <a:off x="8613152" y="1421147"/>
            <a:ext cx="968999" cy="968999"/>
          </a:xfrm>
          <a:prstGeom prst="rect">
            <a:avLst/>
          </a:prstGeom>
          <a:noFill/>
          <a:ln>
            <a:noFill/>
          </a:ln>
        </p:spPr>
      </p:pic>
      <p:pic>
        <p:nvPicPr>
          <p:cNvPr id="419" name="Google Shape;419;p38"/>
          <p:cNvPicPr preferRelativeResize="0"/>
          <p:nvPr/>
        </p:nvPicPr>
        <p:blipFill>
          <a:blip r:embed="rId6"/>
          <a:stretch>
            <a:fillRect/>
          </a:stretch>
        </p:blipFill>
        <p:spPr>
          <a:xfrm>
            <a:off x="-647258" y="2736064"/>
            <a:ext cx="1252961" cy="12529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cxnSp>
        <p:nvCxnSpPr>
          <p:cNvPr id="729" name="Google Shape;729;p53"/>
          <p:cNvCxnSpPr/>
          <p:nvPr/>
        </p:nvCxnSpPr>
        <p:spPr>
          <a:xfrm>
            <a:off x="752475" y="485775"/>
            <a:ext cx="4067400" cy="4515000"/>
          </a:xfrm>
          <a:prstGeom prst="straightConnector1">
            <a:avLst/>
          </a:prstGeom>
          <a:noFill/>
          <a:ln w="19050" cap="flat" cmpd="sng">
            <a:solidFill>
              <a:srgbClr val="CCCCCC"/>
            </a:solidFill>
            <a:prstDash val="solid"/>
            <a:round/>
            <a:headEnd type="none" w="med" len="med"/>
            <a:tailEnd type="none" w="med" len="med"/>
          </a:ln>
        </p:spPr>
      </p:cxnSp>
      <p:pic>
        <p:nvPicPr>
          <p:cNvPr id="730" name="Google Shape;730;p53"/>
          <p:cNvPicPr preferRelativeResize="0"/>
          <p:nvPr/>
        </p:nvPicPr>
        <p:blipFill>
          <a:blip r:embed="rId3"/>
          <a:stretch>
            <a:fillRect/>
          </a:stretch>
        </p:blipFill>
        <p:spPr>
          <a:xfrm>
            <a:off x="3666544" y="3759370"/>
            <a:ext cx="2482811" cy="2482811"/>
          </a:xfrm>
          <a:prstGeom prst="rect">
            <a:avLst/>
          </a:prstGeom>
          <a:noFill/>
          <a:ln>
            <a:noFill/>
          </a:ln>
        </p:spPr>
      </p:pic>
      <p:cxnSp>
        <p:nvCxnSpPr>
          <p:cNvPr id="731" name="Google Shape;731;p53"/>
          <p:cNvCxnSpPr/>
          <p:nvPr/>
        </p:nvCxnSpPr>
        <p:spPr>
          <a:xfrm>
            <a:off x="7667625" y="733425"/>
            <a:ext cx="1524000" cy="1266900"/>
          </a:xfrm>
          <a:prstGeom prst="straightConnector1">
            <a:avLst/>
          </a:prstGeom>
          <a:noFill/>
          <a:ln w="19050" cap="flat" cmpd="sng">
            <a:solidFill>
              <a:srgbClr val="CCCCCC"/>
            </a:solidFill>
            <a:prstDash val="solid"/>
            <a:round/>
            <a:headEnd type="none" w="med" len="med"/>
            <a:tailEnd type="none" w="med" len="med"/>
          </a:ln>
        </p:spPr>
      </p:cxnSp>
      <p:sp>
        <p:nvSpPr>
          <p:cNvPr id="732" name="Google Shape;732;p53"/>
          <p:cNvSpPr txBox="1">
            <a:spLocks noGrp="1"/>
          </p:cNvSpPr>
          <p:nvPr>
            <p:ph type="title"/>
          </p:nvPr>
        </p:nvSpPr>
        <p:spPr>
          <a:xfrm>
            <a:off x="5000238" y="1520254"/>
            <a:ext cx="29079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Conclusion</a:t>
            </a:r>
            <a:endParaRPr lang="en-GB" dirty="0"/>
          </a:p>
        </p:txBody>
      </p:sp>
      <p:sp>
        <p:nvSpPr>
          <p:cNvPr id="733" name="Google Shape;733;p53"/>
          <p:cNvSpPr txBox="1">
            <a:spLocks noGrp="1"/>
          </p:cNvSpPr>
          <p:nvPr>
            <p:ph type="subTitle" idx="1"/>
          </p:nvPr>
        </p:nvSpPr>
        <p:spPr>
          <a:xfrm rot="-355">
            <a:off x="4911610" y="2307141"/>
            <a:ext cx="3325382" cy="13447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Bookman Old Style" panose="02050604050505020204" pitchFamily="18" charset="0"/>
              </a:rPr>
              <a:t>The project's main goal is to provide a centralized compilation system. It will also serve as a centralized repository for all written code.</a:t>
            </a:r>
            <a:r>
              <a:rPr lang="en-US" altLang="en-GB" dirty="0">
                <a:latin typeface="Bookman Old Style" panose="02050604050505020204" pitchFamily="18" charset="0"/>
              </a:rPr>
              <a:t>T</a:t>
            </a:r>
            <a:r>
              <a:rPr lang="en-GB" dirty="0">
                <a:latin typeface="Bookman Old Style" panose="02050604050505020204" pitchFamily="18" charset="0"/>
              </a:rPr>
              <a:t>he process of maintaining and distributing dynamic usernames and passwords will be substantially streamlined. </a:t>
            </a:r>
          </a:p>
        </p:txBody>
      </p:sp>
      <p:cxnSp>
        <p:nvCxnSpPr>
          <p:cNvPr id="735" name="Google Shape;735;p53"/>
          <p:cNvCxnSpPr/>
          <p:nvPr/>
        </p:nvCxnSpPr>
        <p:spPr>
          <a:xfrm>
            <a:off x="5957838" y="2199710"/>
            <a:ext cx="992700" cy="0"/>
          </a:xfrm>
          <a:prstGeom prst="straightConnector1">
            <a:avLst/>
          </a:prstGeom>
          <a:noFill/>
          <a:ln w="19050" cap="flat" cmpd="sng">
            <a:solidFill>
              <a:srgbClr val="CCCCCC"/>
            </a:solidFill>
            <a:prstDash val="solid"/>
            <a:round/>
            <a:headEnd type="none" w="med" len="med"/>
            <a:tailEnd type="none" w="med" len="med"/>
          </a:ln>
        </p:spPr>
      </p:cxnSp>
      <p:pic>
        <p:nvPicPr>
          <p:cNvPr id="736" name="Google Shape;736;p53"/>
          <p:cNvPicPr preferRelativeResize="0"/>
          <p:nvPr/>
        </p:nvPicPr>
        <p:blipFill>
          <a:blip r:embed="rId4"/>
          <a:stretch>
            <a:fillRect/>
          </a:stretch>
        </p:blipFill>
        <p:spPr>
          <a:xfrm>
            <a:off x="8424003" y="1291728"/>
            <a:ext cx="1227151" cy="1227151"/>
          </a:xfrm>
          <a:prstGeom prst="rect">
            <a:avLst/>
          </a:prstGeom>
          <a:noFill/>
          <a:ln>
            <a:noFill/>
          </a:ln>
        </p:spPr>
      </p:pic>
      <p:pic>
        <p:nvPicPr>
          <p:cNvPr id="737" name="Google Shape;737;p53"/>
          <p:cNvPicPr preferRelativeResize="0"/>
          <p:nvPr/>
        </p:nvPicPr>
        <p:blipFill>
          <a:blip r:embed="rId5"/>
          <a:stretch>
            <a:fillRect/>
          </a:stretch>
        </p:blipFill>
        <p:spPr>
          <a:xfrm>
            <a:off x="6574301" y="-413651"/>
            <a:ext cx="2036802" cy="2036802"/>
          </a:xfrm>
          <a:prstGeom prst="rect">
            <a:avLst/>
          </a:prstGeom>
          <a:noFill/>
          <a:ln>
            <a:noFill/>
          </a:ln>
        </p:spPr>
      </p:pic>
      <p:pic>
        <p:nvPicPr>
          <p:cNvPr id="738" name="Google Shape;738;p53"/>
          <p:cNvPicPr preferRelativeResize="0"/>
          <p:nvPr/>
        </p:nvPicPr>
        <p:blipFill>
          <a:blip r:embed="rId6"/>
          <a:stretch>
            <a:fillRect/>
          </a:stretch>
        </p:blipFill>
        <p:spPr>
          <a:xfrm>
            <a:off x="-165824" y="-413649"/>
            <a:ext cx="1771649" cy="1771649"/>
          </a:xfrm>
          <a:prstGeom prst="rect">
            <a:avLst/>
          </a:prstGeom>
          <a:noFill/>
          <a:ln>
            <a:noFill/>
          </a:ln>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091" y="1291728"/>
            <a:ext cx="3262097" cy="314796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1531725" y="1338338"/>
            <a:ext cx="6080700" cy="24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THANK</a:t>
            </a:r>
            <a:r>
              <a:rPr lang="en-GB"/>
              <a:t> </a:t>
            </a:r>
            <a:r>
              <a:rPr lang="en-US" altLang="en-GB">
                <a:solidFill>
                  <a:schemeClr val="accent4"/>
                </a:solidFill>
              </a:rPr>
              <a:t>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0"/>
          <p:cNvSpPr txBox="1">
            <a:spLocks noGrp="1"/>
          </p:cNvSpPr>
          <p:nvPr>
            <p:ph type="ctrTitle"/>
          </p:nvPr>
        </p:nvSpPr>
        <p:spPr>
          <a:xfrm>
            <a:off x="2724150" y="2665296"/>
            <a:ext cx="6380480" cy="1076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altLang="en-GB" sz="3200" dirty="0">
                <a:solidFill>
                  <a:schemeClr val="accent3">
                    <a:lumMod val="50000"/>
                  </a:schemeClr>
                </a:solidFill>
              </a:rPr>
              <a:t>An Online IDE </a:t>
            </a:r>
            <a:r>
              <a:rPr lang="en-US" altLang="en-GB" sz="3200" dirty="0" smtClean="0">
                <a:solidFill>
                  <a:schemeClr val="accent3">
                    <a:lumMod val="50000"/>
                  </a:schemeClr>
                </a:solidFill>
              </a:rPr>
              <a:t>with </a:t>
            </a:r>
            <a:r>
              <a:rPr lang="en-US" altLang="en-GB" sz="3200" dirty="0">
                <a:solidFill>
                  <a:schemeClr val="accent3">
                    <a:lumMod val="50000"/>
                  </a:schemeClr>
                </a:solidFill>
              </a:rPr>
              <a:t>Node JS</a:t>
            </a:r>
            <a:r>
              <a:rPr lang="en-GB" dirty="0">
                <a:solidFill>
                  <a:schemeClr val="accent4"/>
                </a:solidFill>
              </a:rPr>
              <a:t> </a:t>
            </a:r>
            <a:br>
              <a:rPr lang="en-GB" dirty="0">
                <a:solidFill>
                  <a:schemeClr val="accent4"/>
                </a:solidFill>
              </a:rPr>
            </a:br>
            <a:endParaRPr dirty="0">
              <a:solidFill>
                <a:schemeClr val="accent1"/>
              </a:solidFill>
            </a:endParaRPr>
          </a:p>
        </p:txBody>
      </p:sp>
      <p:cxnSp>
        <p:nvCxnSpPr>
          <p:cNvPr id="217" name="Google Shape;217;p30"/>
          <p:cNvCxnSpPr/>
          <p:nvPr/>
        </p:nvCxnSpPr>
        <p:spPr>
          <a:xfrm rot="10800000">
            <a:off x="1800225" y="400275"/>
            <a:ext cx="38100" cy="2142900"/>
          </a:xfrm>
          <a:prstGeom prst="straightConnector1">
            <a:avLst/>
          </a:prstGeom>
          <a:noFill/>
          <a:ln w="19050" cap="flat" cmpd="sng">
            <a:solidFill>
              <a:srgbClr val="CCCCCC"/>
            </a:solidFill>
            <a:prstDash val="solid"/>
            <a:round/>
            <a:headEnd type="none" w="med" len="med"/>
            <a:tailEnd type="none" w="med" len="med"/>
          </a:ln>
        </p:spPr>
      </p:cxnSp>
      <p:cxnSp>
        <p:nvCxnSpPr>
          <p:cNvPr id="218" name="Google Shape;218;p30"/>
          <p:cNvCxnSpPr/>
          <p:nvPr/>
        </p:nvCxnSpPr>
        <p:spPr>
          <a:xfrm rot="10800000" flipH="1">
            <a:off x="1847850" y="885675"/>
            <a:ext cx="685800" cy="1695600"/>
          </a:xfrm>
          <a:prstGeom prst="straightConnector1">
            <a:avLst/>
          </a:prstGeom>
          <a:noFill/>
          <a:ln w="19050" cap="flat" cmpd="sng">
            <a:solidFill>
              <a:srgbClr val="CCCCCC"/>
            </a:solidFill>
            <a:prstDash val="solid"/>
            <a:round/>
            <a:headEnd type="none" w="med" len="med"/>
            <a:tailEnd type="none" w="med" len="med"/>
          </a:ln>
        </p:spPr>
      </p:cxnSp>
      <p:cxnSp>
        <p:nvCxnSpPr>
          <p:cNvPr id="219" name="Google Shape;219;p30"/>
          <p:cNvCxnSpPr/>
          <p:nvPr/>
        </p:nvCxnSpPr>
        <p:spPr>
          <a:xfrm rot="10800000">
            <a:off x="1295550" y="1047900"/>
            <a:ext cx="552300" cy="1542900"/>
          </a:xfrm>
          <a:prstGeom prst="straightConnector1">
            <a:avLst/>
          </a:prstGeom>
          <a:noFill/>
          <a:ln w="19050" cap="flat" cmpd="sng">
            <a:solidFill>
              <a:srgbClr val="CCCCCC"/>
            </a:solidFill>
            <a:prstDash val="solid"/>
            <a:round/>
            <a:headEnd type="none" w="med" len="med"/>
            <a:tailEnd type="none" w="med" len="med"/>
          </a:ln>
        </p:spPr>
      </p:cxnSp>
      <p:cxnSp>
        <p:nvCxnSpPr>
          <p:cNvPr id="220" name="Google Shape;220;p30"/>
          <p:cNvCxnSpPr/>
          <p:nvPr/>
        </p:nvCxnSpPr>
        <p:spPr>
          <a:xfrm rot="10800000">
            <a:off x="352575" y="1533450"/>
            <a:ext cx="1504800" cy="1038300"/>
          </a:xfrm>
          <a:prstGeom prst="straightConnector1">
            <a:avLst/>
          </a:prstGeom>
          <a:noFill/>
          <a:ln w="19050" cap="flat" cmpd="sng">
            <a:solidFill>
              <a:srgbClr val="CCCCCC"/>
            </a:solidFill>
            <a:prstDash val="solid"/>
            <a:round/>
            <a:headEnd type="none" w="med" len="med"/>
            <a:tailEnd type="none" w="med" len="med"/>
          </a:ln>
        </p:spPr>
      </p:cxnSp>
      <p:cxnSp>
        <p:nvCxnSpPr>
          <p:cNvPr id="221" name="Google Shape;221;p30"/>
          <p:cNvCxnSpPr/>
          <p:nvPr/>
        </p:nvCxnSpPr>
        <p:spPr>
          <a:xfrm flipH="1">
            <a:off x="600150" y="2562225"/>
            <a:ext cx="1247700" cy="1143300"/>
          </a:xfrm>
          <a:prstGeom prst="straightConnector1">
            <a:avLst/>
          </a:prstGeom>
          <a:noFill/>
          <a:ln w="19050" cap="flat" cmpd="sng">
            <a:solidFill>
              <a:srgbClr val="CCCCCC"/>
            </a:solidFill>
            <a:prstDash val="solid"/>
            <a:round/>
            <a:headEnd type="none" w="med" len="med"/>
            <a:tailEnd type="none" w="med" len="med"/>
          </a:ln>
        </p:spPr>
      </p:cxnSp>
      <p:cxnSp>
        <p:nvCxnSpPr>
          <p:cNvPr id="222" name="Google Shape;222;p30"/>
          <p:cNvCxnSpPr/>
          <p:nvPr/>
        </p:nvCxnSpPr>
        <p:spPr>
          <a:xfrm flipH="1">
            <a:off x="1247850" y="2552700"/>
            <a:ext cx="600000" cy="2229000"/>
          </a:xfrm>
          <a:prstGeom prst="straightConnector1">
            <a:avLst/>
          </a:prstGeom>
          <a:noFill/>
          <a:ln w="19050" cap="flat" cmpd="sng">
            <a:solidFill>
              <a:srgbClr val="CCCCCC"/>
            </a:solidFill>
            <a:prstDash val="solid"/>
            <a:round/>
            <a:headEnd type="none" w="med" len="med"/>
            <a:tailEnd type="none" w="med" len="med"/>
          </a:ln>
        </p:spPr>
      </p:cxnSp>
      <p:cxnSp>
        <p:nvCxnSpPr>
          <p:cNvPr id="223" name="Google Shape;223;p30"/>
          <p:cNvCxnSpPr/>
          <p:nvPr/>
        </p:nvCxnSpPr>
        <p:spPr>
          <a:xfrm flipH="1">
            <a:off x="1845547" y="2552676"/>
            <a:ext cx="2400" cy="1528800"/>
          </a:xfrm>
          <a:prstGeom prst="straightConnector1">
            <a:avLst/>
          </a:prstGeom>
          <a:noFill/>
          <a:ln w="19050" cap="flat" cmpd="sng">
            <a:solidFill>
              <a:srgbClr val="CCCCCC"/>
            </a:solidFill>
            <a:prstDash val="solid"/>
            <a:round/>
            <a:headEnd type="none" w="med" len="med"/>
            <a:tailEnd type="none" w="med" len="med"/>
          </a:ln>
        </p:spPr>
      </p:cxnSp>
      <p:cxnSp>
        <p:nvCxnSpPr>
          <p:cNvPr id="224" name="Google Shape;224;p30"/>
          <p:cNvCxnSpPr/>
          <p:nvPr/>
        </p:nvCxnSpPr>
        <p:spPr>
          <a:xfrm>
            <a:off x="1843100" y="2574125"/>
            <a:ext cx="988200" cy="1802700"/>
          </a:xfrm>
          <a:prstGeom prst="straightConnector1">
            <a:avLst/>
          </a:prstGeom>
          <a:noFill/>
          <a:ln w="19050" cap="flat" cmpd="sng">
            <a:solidFill>
              <a:srgbClr val="CCCCCC"/>
            </a:solidFill>
            <a:prstDash val="solid"/>
            <a:round/>
            <a:headEnd type="none" w="med" len="med"/>
            <a:tailEnd type="none" w="med" len="med"/>
          </a:ln>
        </p:spPr>
      </p:cxnSp>
      <p:cxnSp>
        <p:nvCxnSpPr>
          <p:cNvPr id="225" name="Google Shape;225;p30"/>
          <p:cNvCxnSpPr/>
          <p:nvPr/>
        </p:nvCxnSpPr>
        <p:spPr>
          <a:xfrm>
            <a:off x="1845475" y="2562225"/>
            <a:ext cx="1988400" cy="1609800"/>
          </a:xfrm>
          <a:prstGeom prst="straightConnector1">
            <a:avLst/>
          </a:prstGeom>
          <a:noFill/>
          <a:ln w="19050" cap="flat" cmpd="sng">
            <a:solidFill>
              <a:srgbClr val="CCCCCC"/>
            </a:solidFill>
            <a:prstDash val="solid"/>
            <a:round/>
            <a:headEnd type="none" w="med" len="med"/>
            <a:tailEnd type="none" w="med" len="med"/>
          </a:ln>
        </p:spPr>
      </p:cxnSp>
      <p:pic>
        <p:nvPicPr>
          <p:cNvPr id="226" name="Google Shape;226;p30"/>
          <p:cNvPicPr preferRelativeResize="0"/>
          <p:nvPr/>
        </p:nvPicPr>
        <p:blipFill>
          <a:blip r:embed="rId3"/>
          <a:stretch>
            <a:fillRect/>
          </a:stretch>
        </p:blipFill>
        <p:spPr>
          <a:xfrm>
            <a:off x="2152051" y="248326"/>
            <a:ext cx="1019776" cy="1019776"/>
          </a:xfrm>
          <a:prstGeom prst="rect">
            <a:avLst/>
          </a:prstGeom>
          <a:noFill/>
          <a:ln>
            <a:noFill/>
          </a:ln>
        </p:spPr>
      </p:pic>
      <p:pic>
        <p:nvPicPr>
          <p:cNvPr id="227" name="Google Shape;227;p30"/>
          <p:cNvPicPr preferRelativeResize="0"/>
          <p:nvPr/>
        </p:nvPicPr>
        <p:blipFill>
          <a:blip r:embed="rId4"/>
          <a:stretch>
            <a:fillRect/>
          </a:stretch>
        </p:blipFill>
        <p:spPr>
          <a:xfrm>
            <a:off x="1028700" y="764552"/>
            <a:ext cx="501699" cy="503547"/>
          </a:xfrm>
          <a:prstGeom prst="rect">
            <a:avLst/>
          </a:prstGeom>
          <a:noFill/>
          <a:ln>
            <a:noFill/>
          </a:ln>
        </p:spPr>
      </p:pic>
      <p:pic>
        <p:nvPicPr>
          <p:cNvPr id="228" name="Google Shape;228;p30"/>
          <p:cNvPicPr preferRelativeResize="0"/>
          <p:nvPr/>
        </p:nvPicPr>
        <p:blipFill>
          <a:blip r:embed="rId5"/>
          <a:stretch>
            <a:fillRect/>
          </a:stretch>
        </p:blipFill>
        <p:spPr>
          <a:xfrm>
            <a:off x="2455076" y="4029074"/>
            <a:ext cx="817599" cy="817599"/>
          </a:xfrm>
          <a:prstGeom prst="rect">
            <a:avLst/>
          </a:prstGeom>
          <a:noFill/>
          <a:ln>
            <a:noFill/>
          </a:ln>
        </p:spPr>
      </p:pic>
      <p:pic>
        <p:nvPicPr>
          <p:cNvPr id="229" name="Google Shape;229;p30"/>
          <p:cNvPicPr preferRelativeResize="0"/>
          <p:nvPr/>
        </p:nvPicPr>
        <p:blipFill>
          <a:blip r:embed="rId6"/>
          <a:stretch>
            <a:fillRect/>
          </a:stretch>
        </p:blipFill>
        <p:spPr>
          <a:xfrm>
            <a:off x="538200" y="4314825"/>
            <a:ext cx="1371601" cy="1371601"/>
          </a:xfrm>
          <a:prstGeom prst="rect">
            <a:avLst/>
          </a:prstGeom>
          <a:noFill/>
          <a:ln>
            <a:noFill/>
          </a:ln>
        </p:spPr>
      </p:pic>
      <p:pic>
        <p:nvPicPr>
          <p:cNvPr id="230" name="Google Shape;230;p30"/>
          <p:cNvPicPr preferRelativeResize="0"/>
          <p:nvPr/>
        </p:nvPicPr>
        <p:blipFill>
          <a:blip r:embed="rId6"/>
          <a:stretch>
            <a:fillRect/>
          </a:stretch>
        </p:blipFill>
        <p:spPr>
          <a:xfrm>
            <a:off x="3667868" y="3987000"/>
            <a:ext cx="501700" cy="501700"/>
          </a:xfrm>
          <a:prstGeom prst="rect">
            <a:avLst/>
          </a:prstGeom>
          <a:noFill/>
          <a:ln>
            <a:noFill/>
          </a:ln>
        </p:spPr>
      </p:pic>
      <p:pic>
        <p:nvPicPr>
          <p:cNvPr id="231" name="Google Shape;231;p30"/>
          <p:cNvPicPr preferRelativeResize="0"/>
          <p:nvPr/>
        </p:nvPicPr>
        <p:blipFill>
          <a:blip r:embed="rId6"/>
          <a:stretch>
            <a:fillRect/>
          </a:stretch>
        </p:blipFill>
        <p:spPr>
          <a:xfrm>
            <a:off x="1562093" y="91275"/>
            <a:ext cx="501700" cy="501700"/>
          </a:xfrm>
          <a:prstGeom prst="rect">
            <a:avLst/>
          </a:prstGeom>
          <a:noFill/>
          <a:ln>
            <a:noFill/>
          </a:ln>
        </p:spPr>
      </p:pic>
      <p:pic>
        <p:nvPicPr>
          <p:cNvPr id="232" name="Google Shape;232;p30"/>
          <p:cNvPicPr preferRelativeResize="0"/>
          <p:nvPr/>
        </p:nvPicPr>
        <p:blipFill>
          <a:blip r:embed="rId6"/>
          <a:stretch>
            <a:fillRect/>
          </a:stretch>
        </p:blipFill>
        <p:spPr>
          <a:xfrm>
            <a:off x="47618" y="1268100"/>
            <a:ext cx="501700" cy="501700"/>
          </a:xfrm>
          <a:prstGeom prst="rect">
            <a:avLst/>
          </a:prstGeom>
          <a:noFill/>
          <a:ln>
            <a:noFill/>
          </a:ln>
        </p:spPr>
      </p:pic>
      <p:pic>
        <p:nvPicPr>
          <p:cNvPr id="233" name="Google Shape;233;p30"/>
          <p:cNvPicPr preferRelativeResize="0"/>
          <p:nvPr/>
        </p:nvPicPr>
        <p:blipFill>
          <a:blip r:embed="rId7"/>
          <a:stretch>
            <a:fillRect/>
          </a:stretch>
        </p:blipFill>
        <p:spPr>
          <a:xfrm>
            <a:off x="387122" y="3503716"/>
            <a:ext cx="426895" cy="426901"/>
          </a:xfrm>
          <a:prstGeom prst="rect">
            <a:avLst/>
          </a:prstGeom>
          <a:noFill/>
          <a:ln>
            <a:noFill/>
          </a:ln>
        </p:spPr>
      </p:pic>
      <p:pic>
        <p:nvPicPr>
          <p:cNvPr id="234" name="Google Shape;234;p30"/>
          <p:cNvPicPr preferRelativeResize="0"/>
          <p:nvPr/>
        </p:nvPicPr>
        <p:blipFill>
          <a:blip r:embed="rId6"/>
          <a:stretch>
            <a:fillRect/>
          </a:stretch>
        </p:blipFill>
        <p:spPr>
          <a:xfrm>
            <a:off x="1723947" y="3943275"/>
            <a:ext cx="241401" cy="241401"/>
          </a:xfrm>
          <a:prstGeom prst="rect">
            <a:avLst/>
          </a:prstGeom>
          <a:noFill/>
          <a:ln>
            <a:noFill/>
          </a:ln>
        </p:spPr>
      </p:pic>
      <p:pic>
        <p:nvPicPr>
          <p:cNvPr id="235" name="Google Shape;235;p30"/>
          <p:cNvPicPr preferRelativeResize="0"/>
          <p:nvPr/>
        </p:nvPicPr>
        <p:blipFill>
          <a:blip r:embed="rId6"/>
          <a:stretch>
            <a:fillRect/>
          </a:stretch>
        </p:blipFill>
        <p:spPr>
          <a:xfrm>
            <a:off x="454075" y="1212875"/>
            <a:ext cx="2717751" cy="2717751"/>
          </a:xfrm>
          <a:prstGeom prst="rect">
            <a:avLst/>
          </a:prstGeom>
          <a:noFill/>
          <a:ln>
            <a:noFill/>
          </a:ln>
        </p:spPr>
      </p:pic>
      <p:pic>
        <p:nvPicPr>
          <p:cNvPr id="236" name="Google Shape;236;p30"/>
          <p:cNvPicPr preferRelativeResize="0"/>
          <p:nvPr/>
        </p:nvPicPr>
        <p:blipFill>
          <a:blip r:embed="rId6"/>
          <a:stretch>
            <a:fillRect/>
          </a:stretch>
        </p:blipFill>
        <p:spPr>
          <a:xfrm>
            <a:off x="814305" y="1564215"/>
            <a:ext cx="1988402" cy="1988402"/>
          </a:xfrm>
          <a:prstGeom prst="rect">
            <a:avLst/>
          </a:prstGeom>
          <a:noFill/>
          <a:ln>
            <a:noFill/>
          </a:ln>
        </p:spPr>
      </p:pic>
      <p:sp>
        <p:nvSpPr>
          <p:cNvPr id="8972" name="Google Shape;8972;p69"/>
          <p:cNvSpPr/>
          <p:nvPr/>
        </p:nvSpPr>
        <p:spPr>
          <a:xfrm>
            <a:off x="1411605" y="2108835"/>
            <a:ext cx="815340" cy="925830"/>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Google Shape;216;p30"/>
          <p:cNvSpPr txBox="1"/>
          <p:nvPr/>
        </p:nvSpPr>
        <p:spPr>
          <a:xfrm>
            <a:off x="2521714" y="1856291"/>
            <a:ext cx="6570980" cy="107632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200"/>
              <a:buFont typeface="Libre Baskerville" panose="02000000000000000000"/>
              <a:buNone/>
              <a:defRPr sz="4600" b="1" i="0" u="none" strike="noStrike" cap="none">
                <a:solidFill>
                  <a:schemeClr val="accent1"/>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2pPr>
            <a:lvl3pPr marR="0" lvl="2"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3pPr>
            <a:lvl4pPr marR="0" lvl="3"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4pPr>
            <a:lvl5pPr marR="0" lvl="4"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5pPr>
            <a:lvl6pPr marR="0" lvl="5"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6pPr>
            <a:lvl7pPr marR="0" lvl="6"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7pPr>
            <a:lvl8pPr marR="0" lvl="7"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8pPr>
            <a:lvl9pPr marR="0" lvl="8" algn="ctr" rtl="0">
              <a:lnSpc>
                <a:spcPct val="100000"/>
              </a:lnSpc>
              <a:spcBef>
                <a:spcPts val="0"/>
              </a:spcBef>
              <a:spcAft>
                <a:spcPts val="0"/>
              </a:spcAft>
              <a:buClr>
                <a:srgbClr val="191919"/>
              </a:buClr>
              <a:buSzPts val="5200"/>
              <a:buFont typeface="Merriweather Black" panose="00000A00000000000000"/>
              <a:buNone/>
              <a:defRPr sz="5200" b="0" i="0" u="none" strike="noStrike" cap="none">
                <a:solidFill>
                  <a:srgbClr val="191919"/>
                </a:solidFill>
                <a:latin typeface="Merriweather Black" panose="00000A00000000000000"/>
                <a:ea typeface="Merriweather Black" panose="00000A00000000000000"/>
                <a:cs typeface="Merriweather Black" panose="00000A00000000000000"/>
                <a:sym typeface="Merriweather Black" panose="00000A00000000000000"/>
              </a:defRPr>
            </a:lvl9pPr>
          </a:lstStyle>
          <a:p>
            <a:pPr marL="0" lvl="0" indent="0" algn="ctr" rtl="0">
              <a:spcBef>
                <a:spcPts val="0"/>
              </a:spcBef>
              <a:spcAft>
                <a:spcPts val="0"/>
              </a:spcAft>
              <a:buClr>
                <a:schemeClr val="dk1"/>
              </a:buClr>
              <a:buSzPts val="1100"/>
              <a:buFont typeface="Arial" panose="020B0604020202020204"/>
              <a:buNone/>
            </a:pPr>
            <a:r>
              <a:rPr lang="en-US" altLang="en-GB" sz="3200" dirty="0">
                <a:solidFill>
                  <a:schemeClr val="accent5">
                    <a:lumMod val="75000"/>
                  </a:schemeClr>
                </a:solidFill>
              </a:rPr>
              <a:t>PROJECT TOPIC</a:t>
            </a:r>
            <a:r>
              <a:rPr lang="en-GB" dirty="0">
                <a:solidFill>
                  <a:schemeClr val="accent4"/>
                </a:solidFill>
              </a:rPr>
              <a:t> </a:t>
            </a:r>
            <a:br>
              <a:rPr lang="en-GB" dirty="0">
                <a:solidFill>
                  <a:schemeClr val="accent4"/>
                </a:solidFill>
              </a:rPr>
            </a:br>
            <a:endParaRPr dirty="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cxnSp>
        <p:nvCxnSpPr>
          <p:cNvPr id="262" name="Google Shape;262;p32"/>
          <p:cNvCxnSpPr/>
          <p:nvPr/>
        </p:nvCxnSpPr>
        <p:spPr>
          <a:xfrm>
            <a:off x="6962775" y="161925"/>
            <a:ext cx="1571700" cy="543000"/>
          </a:xfrm>
          <a:prstGeom prst="straightConnector1">
            <a:avLst/>
          </a:prstGeom>
          <a:noFill/>
          <a:ln w="19050" cap="flat" cmpd="sng">
            <a:solidFill>
              <a:srgbClr val="CCCCCC"/>
            </a:solidFill>
            <a:prstDash val="solid"/>
            <a:round/>
            <a:headEnd type="none" w="med" len="med"/>
            <a:tailEnd type="none" w="med" len="med"/>
          </a:ln>
        </p:spPr>
      </p:cxnSp>
      <p:sp>
        <p:nvSpPr>
          <p:cNvPr id="263" name="Google Shape;263;p32"/>
          <p:cNvSpPr txBox="1">
            <a:spLocks noGrp="1"/>
          </p:cNvSpPr>
          <p:nvPr>
            <p:ph type="title"/>
          </p:nvPr>
        </p:nvSpPr>
        <p:spPr>
          <a:xfrm>
            <a:off x="1978440" y="1507480"/>
            <a:ext cx="2435400" cy="4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p>
        </p:txBody>
      </p:sp>
      <p:sp>
        <p:nvSpPr>
          <p:cNvPr id="265" name="Google Shape;265;p32"/>
          <p:cNvSpPr txBox="1">
            <a:spLocks noGrp="1"/>
          </p:cNvSpPr>
          <p:nvPr>
            <p:ph type="title" idx="5"/>
          </p:nvPr>
        </p:nvSpPr>
        <p:spPr>
          <a:xfrm>
            <a:off x="1980565" y="2715895"/>
            <a:ext cx="2600960" cy="4203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 Statement</a:t>
            </a:r>
          </a:p>
        </p:txBody>
      </p:sp>
      <p:sp>
        <p:nvSpPr>
          <p:cNvPr id="267" name="Google Shape;267;p32"/>
          <p:cNvSpPr txBox="1">
            <a:spLocks noGrp="1"/>
          </p:cNvSpPr>
          <p:nvPr>
            <p:ph type="title" idx="7"/>
          </p:nvPr>
        </p:nvSpPr>
        <p:spPr>
          <a:xfrm>
            <a:off x="1948387" y="3906221"/>
            <a:ext cx="2438400" cy="42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sym typeface="+mn-ea"/>
              </a:rPr>
              <a:t>System Design</a:t>
            </a:r>
            <a:endParaRPr lang="en-GB"/>
          </a:p>
        </p:txBody>
      </p:sp>
      <p:sp>
        <p:nvSpPr>
          <p:cNvPr id="269" name="Google Shape;269;p32"/>
          <p:cNvSpPr txBox="1">
            <a:spLocks noGrp="1"/>
          </p:cNvSpPr>
          <p:nvPr>
            <p:ph type="title" idx="9"/>
          </p:nvPr>
        </p:nvSpPr>
        <p:spPr>
          <a:xfrm>
            <a:off x="5667375" y="3879215"/>
            <a:ext cx="2667000" cy="4203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Conclusion</a:t>
            </a:r>
            <a:endParaRPr lang="en-GB" dirty="0"/>
          </a:p>
        </p:txBody>
      </p:sp>
      <p:sp>
        <p:nvSpPr>
          <p:cNvPr id="271" name="Google Shape;271;p32"/>
          <p:cNvSpPr txBox="1">
            <a:spLocks noGrp="1"/>
          </p:cNvSpPr>
          <p:nvPr>
            <p:ph type="title" idx="14"/>
          </p:nvPr>
        </p:nvSpPr>
        <p:spPr>
          <a:xfrm>
            <a:off x="5652135" y="2715895"/>
            <a:ext cx="3391535" cy="4203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 Result</a:t>
            </a:r>
          </a:p>
        </p:txBody>
      </p:sp>
      <p:sp>
        <p:nvSpPr>
          <p:cNvPr id="273" name="Google Shape;273;p32"/>
          <p:cNvSpPr txBox="1">
            <a:spLocks noGrp="1"/>
          </p:cNvSpPr>
          <p:nvPr>
            <p:ph type="title" idx="16"/>
          </p:nvPr>
        </p:nvSpPr>
        <p:spPr>
          <a:xfrm>
            <a:off x="5651985" y="1499847"/>
            <a:ext cx="2439900" cy="42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sym typeface="+mn-ea"/>
              </a:rPr>
              <a:t>Implementation</a:t>
            </a:r>
            <a:endParaRPr lang="en-US" altLang="en-GB"/>
          </a:p>
        </p:txBody>
      </p:sp>
      <p:sp>
        <p:nvSpPr>
          <p:cNvPr id="275" name="Google Shape;275;p32"/>
          <p:cNvSpPr txBox="1">
            <a:spLocks noGrp="1"/>
          </p:cNvSpPr>
          <p:nvPr>
            <p:ph type="title" idx="21"/>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5">
                    <a:lumMod val="75000"/>
                  </a:schemeClr>
                </a:solidFill>
              </a:rPr>
              <a:t>Table of contents</a:t>
            </a:r>
          </a:p>
        </p:txBody>
      </p:sp>
      <p:pic>
        <p:nvPicPr>
          <p:cNvPr id="276" name="Google Shape;276;p32"/>
          <p:cNvPicPr preferRelativeResize="0"/>
          <p:nvPr/>
        </p:nvPicPr>
        <p:blipFill>
          <a:blip r:embed="rId3"/>
          <a:stretch>
            <a:fillRect/>
          </a:stretch>
        </p:blipFill>
        <p:spPr>
          <a:xfrm>
            <a:off x="807500" y="1161450"/>
            <a:ext cx="1172899" cy="1172927"/>
          </a:xfrm>
          <a:prstGeom prst="rect">
            <a:avLst/>
          </a:prstGeom>
          <a:noFill/>
          <a:ln>
            <a:noFill/>
          </a:ln>
        </p:spPr>
      </p:pic>
      <p:sp>
        <p:nvSpPr>
          <p:cNvPr id="277" name="Google Shape;277;p32"/>
          <p:cNvSpPr txBox="1">
            <a:spLocks noGrp="1"/>
          </p:cNvSpPr>
          <p:nvPr>
            <p:ph type="title" idx="19"/>
          </p:nvPr>
        </p:nvSpPr>
        <p:spPr>
          <a:xfrm rot="1188">
            <a:off x="959875" y="1451225"/>
            <a:ext cx="868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pic>
        <p:nvPicPr>
          <p:cNvPr id="278" name="Google Shape;278;p32"/>
          <p:cNvPicPr preferRelativeResize="0"/>
          <p:nvPr/>
        </p:nvPicPr>
        <p:blipFill>
          <a:blip r:embed="rId3"/>
          <a:stretch>
            <a:fillRect/>
          </a:stretch>
        </p:blipFill>
        <p:spPr>
          <a:xfrm>
            <a:off x="807500" y="2329487"/>
            <a:ext cx="1172899" cy="1172927"/>
          </a:xfrm>
          <a:prstGeom prst="rect">
            <a:avLst/>
          </a:prstGeom>
          <a:noFill/>
          <a:ln>
            <a:noFill/>
          </a:ln>
        </p:spPr>
      </p:pic>
      <p:pic>
        <p:nvPicPr>
          <p:cNvPr id="279" name="Google Shape;279;p32"/>
          <p:cNvPicPr preferRelativeResize="0"/>
          <p:nvPr/>
        </p:nvPicPr>
        <p:blipFill>
          <a:blip r:embed="rId3"/>
          <a:stretch>
            <a:fillRect/>
          </a:stretch>
        </p:blipFill>
        <p:spPr>
          <a:xfrm>
            <a:off x="807500" y="3502437"/>
            <a:ext cx="1172899" cy="1172927"/>
          </a:xfrm>
          <a:prstGeom prst="rect">
            <a:avLst/>
          </a:prstGeom>
          <a:noFill/>
          <a:ln>
            <a:noFill/>
          </a:ln>
        </p:spPr>
      </p:pic>
      <p:sp>
        <p:nvSpPr>
          <p:cNvPr id="280" name="Google Shape;280;p32"/>
          <p:cNvSpPr txBox="1">
            <a:spLocks noGrp="1"/>
          </p:cNvSpPr>
          <p:nvPr>
            <p:ph type="title" idx="4"/>
          </p:nvPr>
        </p:nvSpPr>
        <p:spPr>
          <a:xfrm>
            <a:off x="959880" y="2621710"/>
            <a:ext cx="868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281" name="Google Shape;281;p32"/>
          <p:cNvSpPr txBox="1">
            <a:spLocks noGrp="1"/>
          </p:cNvSpPr>
          <p:nvPr>
            <p:ph type="title" idx="20"/>
          </p:nvPr>
        </p:nvSpPr>
        <p:spPr>
          <a:xfrm rot="1188">
            <a:off x="959873" y="3787263"/>
            <a:ext cx="868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pic>
        <p:nvPicPr>
          <p:cNvPr id="282" name="Google Shape;282;p32"/>
          <p:cNvPicPr preferRelativeResize="0"/>
          <p:nvPr/>
        </p:nvPicPr>
        <p:blipFill>
          <a:blip r:embed="rId3"/>
          <a:stretch>
            <a:fillRect/>
          </a:stretch>
        </p:blipFill>
        <p:spPr>
          <a:xfrm>
            <a:off x="4405085" y="1156370"/>
            <a:ext cx="1172899" cy="1172927"/>
          </a:xfrm>
          <a:prstGeom prst="rect">
            <a:avLst/>
          </a:prstGeom>
          <a:noFill/>
          <a:ln>
            <a:noFill/>
          </a:ln>
        </p:spPr>
      </p:pic>
      <p:pic>
        <p:nvPicPr>
          <p:cNvPr id="283" name="Google Shape;283;p32"/>
          <p:cNvPicPr preferRelativeResize="0"/>
          <p:nvPr/>
        </p:nvPicPr>
        <p:blipFill>
          <a:blip r:embed="rId3"/>
          <a:stretch>
            <a:fillRect/>
          </a:stretch>
        </p:blipFill>
        <p:spPr>
          <a:xfrm>
            <a:off x="4427945" y="2329487"/>
            <a:ext cx="1172899" cy="1172927"/>
          </a:xfrm>
          <a:prstGeom prst="rect">
            <a:avLst/>
          </a:prstGeom>
          <a:noFill/>
          <a:ln>
            <a:noFill/>
          </a:ln>
        </p:spPr>
      </p:pic>
      <p:pic>
        <p:nvPicPr>
          <p:cNvPr id="284" name="Google Shape;284;p32"/>
          <p:cNvPicPr preferRelativeResize="0"/>
          <p:nvPr/>
        </p:nvPicPr>
        <p:blipFill>
          <a:blip r:embed="rId3"/>
          <a:stretch>
            <a:fillRect/>
          </a:stretch>
        </p:blipFill>
        <p:spPr>
          <a:xfrm>
            <a:off x="4440645" y="3502437"/>
            <a:ext cx="1172899" cy="1172927"/>
          </a:xfrm>
          <a:prstGeom prst="rect">
            <a:avLst/>
          </a:prstGeom>
          <a:noFill/>
          <a:ln>
            <a:noFill/>
          </a:ln>
        </p:spPr>
      </p:pic>
      <p:sp>
        <p:nvSpPr>
          <p:cNvPr id="285" name="Google Shape;285;p32"/>
          <p:cNvSpPr txBox="1">
            <a:spLocks noGrp="1"/>
          </p:cNvSpPr>
          <p:nvPr>
            <p:ph type="title" idx="2"/>
          </p:nvPr>
        </p:nvSpPr>
        <p:spPr>
          <a:xfrm rot="2376">
            <a:off x="4556811" y="2644421"/>
            <a:ext cx="8682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05</a:t>
            </a:r>
          </a:p>
        </p:txBody>
      </p:sp>
      <p:sp>
        <p:nvSpPr>
          <p:cNvPr id="286" name="Google Shape;286;p32"/>
          <p:cNvSpPr txBox="1">
            <a:spLocks noGrp="1"/>
          </p:cNvSpPr>
          <p:nvPr>
            <p:ph type="title" idx="3"/>
          </p:nvPr>
        </p:nvSpPr>
        <p:spPr>
          <a:xfrm>
            <a:off x="4564425" y="3796015"/>
            <a:ext cx="868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p>
        </p:txBody>
      </p:sp>
      <p:sp>
        <p:nvSpPr>
          <p:cNvPr id="287" name="Google Shape;287;p32"/>
          <p:cNvSpPr txBox="1">
            <a:spLocks noGrp="1"/>
          </p:cNvSpPr>
          <p:nvPr>
            <p:ph type="title" idx="18"/>
          </p:nvPr>
        </p:nvSpPr>
        <p:spPr>
          <a:xfrm rot="2376">
            <a:off x="4522499" y="1450745"/>
            <a:ext cx="8682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p>
        </p:txBody>
      </p:sp>
      <p:pic>
        <p:nvPicPr>
          <p:cNvPr id="288" name="Google Shape;288;p32"/>
          <p:cNvPicPr preferRelativeResize="0"/>
          <p:nvPr/>
        </p:nvPicPr>
        <p:blipFill>
          <a:blip r:embed="rId4"/>
          <a:stretch>
            <a:fillRect/>
          </a:stretch>
        </p:blipFill>
        <p:spPr>
          <a:xfrm>
            <a:off x="5929575" y="-863810"/>
            <a:ext cx="2023799" cy="2025269"/>
          </a:xfrm>
          <a:prstGeom prst="rect">
            <a:avLst/>
          </a:prstGeom>
          <a:noFill/>
          <a:ln>
            <a:noFill/>
          </a:ln>
        </p:spPr>
      </p:pic>
      <p:pic>
        <p:nvPicPr>
          <p:cNvPr id="289" name="Google Shape;289;p32"/>
          <p:cNvPicPr preferRelativeResize="0"/>
          <p:nvPr/>
        </p:nvPicPr>
        <p:blipFill>
          <a:blip r:embed="rId5"/>
          <a:stretch>
            <a:fillRect/>
          </a:stretch>
        </p:blipFill>
        <p:spPr>
          <a:xfrm>
            <a:off x="8111102" y="293247"/>
            <a:ext cx="868201" cy="8682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2473200" y="771425"/>
            <a:ext cx="4197600" cy="100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Introduction</a:t>
            </a:r>
          </a:p>
        </p:txBody>
      </p:sp>
      <p:sp>
        <p:nvSpPr>
          <p:cNvPr id="295" name="Google Shape;295;p33"/>
          <p:cNvSpPr txBox="1">
            <a:spLocks noGrp="1"/>
          </p:cNvSpPr>
          <p:nvPr>
            <p:ph type="subTitle" idx="1"/>
          </p:nvPr>
        </p:nvSpPr>
        <p:spPr>
          <a:xfrm>
            <a:off x="1707946" y="2097578"/>
            <a:ext cx="5728107" cy="16425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latin typeface="Bookman Old Style" panose="02050604050505020204" pitchFamily="18" charset="0"/>
              </a:rPr>
              <a:t>The Integrate Development Environment (IDE) provides an environment in which to execute specific programs written in any language. An online or web-based IDE is a compiler that allows us to compile source code and execute it online in several </a:t>
            </a:r>
            <a:r>
              <a:rPr lang="en-GB" sz="1600" dirty="0" smtClean="0">
                <a:latin typeface="Bookman Old Style" panose="02050604050505020204" pitchFamily="18" charset="0"/>
              </a:rPr>
              <a:t>languages. The </a:t>
            </a:r>
            <a:r>
              <a:rPr lang="en-GB" sz="1600" dirty="0">
                <a:latin typeface="Bookman Old Style" panose="02050604050505020204" pitchFamily="18" charset="0"/>
              </a:rPr>
              <a:t>program will be compiled by the software, and the output will be returned to the user.</a:t>
            </a:r>
          </a:p>
        </p:txBody>
      </p:sp>
      <p:cxnSp>
        <p:nvCxnSpPr>
          <p:cNvPr id="296" name="Google Shape;296;p33"/>
          <p:cNvCxnSpPr/>
          <p:nvPr/>
        </p:nvCxnSpPr>
        <p:spPr>
          <a:xfrm>
            <a:off x="3100350" y="1707265"/>
            <a:ext cx="2943300"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827950" y="96286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smtClean="0"/>
              <a:t>Problem Statement</a:t>
            </a:r>
            <a:endParaRPr lang="en-GB" sz="3200" dirty="0"/>
          </a:p>
        </p:txBody>
      </p:sp>
      <p:sp>
        <p:nvSpPr>
          <p:cNvPr id="314" name="Google Shape;314;p35"/>
          <p:cNvSpPr txBox="1">
            <a:spLocks noGrp="1"/>
          </p:cNvSpPr>
          <p:nvPr>
            <p:ph type="subTitle" idx="1"/>
          </p:nvPr>
        </p:nvSpPr>
        <p:spPr>
          <a:xfrm>
            <a:off x="827950" y="2503372"/>
            <a:ext cx="7704000" cy="527700"/>
          </a:xfrm>
          <a:prstGeom prst="rect">
            <a:avLst/>
          </a:prstGeom>
          <a:ln>
            <a:noFill/>
          </a:ln>
        </p:spPr>
        <p:txBody>
          <a:bodyPr spcFirstLastPara="1" wrap="square" lIns="91425" tIns="91425" rIns="91425" bIns="91425" anchor="ctr" anchorCtr="0">
            <a:noAutofit/>
          </a:bodyPr>
          <a:lstStyle/>
          <a:p>
            <a:pPr marL="0" lvl="0" indent="0" algn="just" rtl="0">
              <a:spcBef>
                <a:spcPts val="0"/>
              </a:spcBef>
              <a:spcAft>
                <a:spcPts val="0"/>
              </a:spcAft>
              <a:buNone/>
            </a:pPr>
            <a:r>
              <a:rPr sz="1600" dirty="0">
                <a:latin typeface="Bookman Old Style" panose="02050604050505020204" pitchFamily="18" charset="0"/>
              </a:rPr>
              <a:t>It is common for the Program Developer, who produces the code for a specific project, to be responsible for the entire environment to present a specific project in front of anyone. This environment contains the software on which the code runs as well as the databases. So, even if the developer wants to test his code alone, he must have all of the necessary resources. To his rescue, we propose a Web Based IDE that solves all of his concerns. To view, alter, and test his code, the Developer only requires a web browser and an internet connection. As a result, he saves time and reduces the cost of creating an environment wherever he travels.</a:t>
            </a:r>
          </a:p>
        </p:txBody>
      </p:sp>
      <p:cxnSp>
        <p:nvCxnSpPr>
          <p:cNvPr id="319" name="Google Shape;319;p35"/>
          <p:cNvCxnSpPr/>
          <p:nvPr/>
        </p:nvCxnSpPr>
        <p:spPr>
          <a:xfrm>
            <a:off x="3636085" y="4156180"/>
            <a:ext cx="1581000" cy="0"/>
          </a:xfrm>
          <a:prstGeom prst="straightConnector1">
            <a:avLst/>
          </a:prstGeom>
          <a:noFill/>
          <a:ln w="19050" cap="flat" cmpd="sng">
            <a:solidFill>
              <a:srgbClr val="CCCCCC"/>
            </a:solidFill>
            <a:prstDash val="solid"/>
            <a:round/>
            <a:headEnd type="none" w="med" len="med"/>
            <a:tailEnd type="none" w="med" len="med"/>
          </a:ln>
        </p:spPr>
      </p:cxnSp>
      <p:pic>
        <p:nvPicPr>
          <p:cNvPr id="321" name="Google Shape;321;p35"/>
          <p:cNvPicPr preferRelativeResize="0"/>
          <p:nvPr/>
        </p:nvPicPr>
        <p:blipFill>
          <a:blip r:embed="rId3"/>
          <a:stretch>
            <a:fillRect/>
          </a:stretch>
        </p:blipFill>
        <p:spPr>
          <a:xfrm>
            <a:off x="6414623" y="-955651"/>
            <a:ext cx="2482811" cy="248281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cxnSp>
        <p:nvCxnSpPr>
          <p:cNvPr id="378" name="Google Shape;378;p38"/>
          <p:cNvCxnSpPr/>
          <p:nvPr/>
        </p:nvCxnSpPr>
        <p:spPr>
          <a:xfrm>
            <a:off x="7543800" y="238125"/>
            <a:ext cx="1600200" cy="1704900"/>
          </a:xfrm>
          <a:prstGeom prst="straightConnector1">
            <a:avLst/>
          </a:prstGeom>
          <a:noFill/>
          <a:ln w="19050" cap="flat" cmpd="sng">
            <a:solidFill>
              <a:srgbClr val="CCCCCC"/>
            </a:solidFill>
            <a:prstDash val="solid"/>
            <a:round/>
            <a:headEnd type="none" w="med" len="med"/>
            <a:tailEnd type="none" w="med" len="med"/>
          </a:ln>
        </p:spPr>
      </p:cxnSp>
      <p:cxnSp>
        <p:nvCxnSpPr>
          <p:cNvPr id="379" name="Google Shape;379;p38"/>
          <p:cNvCxnSpPr/>
          <p:nvPr/>
        </p:nvCxnSpPr>
        <p:spPr>
          <a:xfrm>
            <a:off x="85725" y="3457575"/>
            <a:ext cx="590700" cy="1543200"/>
          </a:xfrm>
          <a:prstGeom prst="straightConnector1">
            <a:avLst/>
          </a:prstGeom>
          <a:noFill/>
          <a:ln w="19050" cap="flat" cmpd="sng">
            <a:solidFill>
              <a:srgbClr val="CCCCCC"/>
            </a:solidFill>
            <a:prstDash val="solid"/>
            <a:round/>
            <a:headEnd type="none" w="med" len="med"/>
            <a:tailEnd type="none" w="med" len="med"/>
          </a:ln>
        </p:spPr>
      </p:cxnSp>
      <p:sp>
        <p:nvSpPr>
          <p:cNvPr id="380" name="Google Shape;380;p3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Software Requirements</a:t>
            </a:r>
          </a:p>
        </p:txBody>
      </p:sp>
      <p:sp>
        <p:nvSpPr>
          <p:cNvPr id="381" name="Google Shape;381;p38"/>
          <p:cNvSpPr txBox="1">
            <a:spLocks noGrp="1"/>
          </p:cNvSpPr>
          <p:nvPr>
            <p:ph type="title" idx="2"/>
          </p:nvPr>
        </p:nvSpPr>
        <p:spPr>
          <a:xfrm>
            <a:off x="3995838" y="1765060"/>
            <a:ext cx="2313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solidFill>
                  <a:schemeClr val="accent5">
                    <a:lumMod val="75000"/>
                  </a:schemeClr>
                </a:solidFill>
              </a:rPr>
              <a:t>VS Code</a:t>
            </a:r>
          </a:p>
        </p:txBody>
      </p:sp>
      <p:sp>
        <p:nvSpPr>
          <p:cNvPr id="385" name="Google Shape;385;p38"/>
          <p:cNvSpPr txBox="1">
            <a:spLocks noGrp="1"/>
          </p:cNvSpPr>
          <p:nvPr>
            <p:ph type="title" idx="5"/>
          </p:nvPr>
        </p:nvSpPr>
        <p:spPr>
          <a:xfrm>
            <a:off x="3996295" y="3326355"/>
            <a:ext cx="2313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a:solidFill>
                  <a:schemeClr val="accent5">
                    <a:lumMod val="75000"/>
                  </a:schemeClr>
                </a:solidFill>
              </a:rPr>
              <a:t>Node JS</a:t>
            </a:r>
          </a:p>
        </p:txBody>
      </p:sp>
      <p:pic>
        <p:nvPicPr>
          <p:cNvPr id="389" name="Google Shape;389;p38"/>
          <p:cNvPicPr preferRelativeResize="0"/>
          <p:nvPr/>
        </p:nvPicPr>
        <p:blipFill>
          <a:blip r:embed="rId3"/>
          <a:stretch>
            <a:fillRect/>
          </a:stretch>
        </p:blipFill>
        <p:spPr>
          <a:xfrm>
            <a:off x="2762447" y="3003672"/>
            <a:ext cx="1172899" cy="1172927"/>
          </a:xfrm>
          <a:prstGeom prst="rect">
            <a:avLst/>
          </a:prstGeom>
          <a:noFill/>
          <a:ln>
            <a:noFill/>
          </a:ln>
        </p:spPr>
      </p:pic>
      <p:pic>
        <p:nvPicPr>
          <p:cNvPr id="390" name="Google Shape;390;p38"/>
          <p:cNvPicPr preferRelativeResize="0"/>
          <p:nvPr/>
        </p:nvPicPr>
        <p:blipFill>
          <a:blip r:embed="rId3"/>
          <a:stretch>
            <a:fillRect/>
          </a:stretch>
        </p:blipFill>
        <p:spPr>
          <a:xfrm>
            <a:off x="2771972" y="1442752"/>
            <a:ext cx="1172899" cy="1172927"/>
          </a:xfrm>
          <a:prstGeom prst="rect">
            <a:avLst/>
          </a:prstGeom>
          <a:noFill/>
          <a:ln>
            <a:noFill/>
          </a:ln>
        </p:spPr>
      </p:pic>
      <p:pic>
        <p:nvPicPr>
          <p:cNvPr id="416" name="Google Shape;416;p38"/>
          <p:cNvPicPr preferRelativeResize="0"/>
          <p:nvPr/>
        </p:nvPicPr>
        <p:blipFill>
          <a:blip r:embed="rId4"/>
          <a:stretch>
            <a:fillRect/>
          </a:stretch>
        </p:blipFill>
        <p:spPr>
          <a:xfrm>
            <a:off x="6568001" y="-675449"/>
            <a:ext cx="1856000" cy="1855976"/>
          </a:xfrm>
          <a:prstGeom prst="rect">
            <a:avLst/>
          </a:prstGeom>
          <a:noFill/>
          <a:ln>
            <a:noFill/>
          </a:ln>
        </p:spPr>
      </p:pic>
      <p:pic>
        <p:nvPicPr>
          <p:cNvPr id="417" name="Google Shape;417;p38"/>
          <p:cNvPicPr preferRelativeResize="0"/>
          <p:nvPr/>
        </p:nvPicPr>
        <p:blipFill>
          <a:blip r:embed="rId5"/>
          <a:stretch>
            <a:fillRect/>
          </a:stretch>
        </p:blipFill>
        <p:spPr>
          <a:xfrm>
            <a:off x="227875" y="4533901"/>
            <a:ext cx="848449" cy="849049"/>
          </a:xfrm>
          <a:prstGeom prst="rect">
            <a:avLst/>
          </a:prstGeom>
          <a:noFill/>
          <a:ln>
            <a:noFill/>
          </a:ln>
        </p:spPr>
      </p:pic>
      <p:pic>
        <p:nvPicPr>
          <p:cNvPr id="418" name="Google Shape;418;p38"/>
          <p:cNvPicPr preferRelativeResize="0"/>
          <p:nvPr/>
        </p:nvPicPr>
        <p:blipFill>
          <a:blip r:embed="rId6"/>
          <a:stretch>
            <a:fillRect/>
          </a:stretch>
        </p:blipFill>
        <p:spPr>
          <a:xfrm>
            <a:off x="8613152" y="1421147"/>
            <a:ext cx="968999" cy="968999"/>
          </a:xfrm>
          <a:prstGeom prst="rect">
            <a:avLst/>
          </a:prstGeom>
          <a:noFill/>
          <a:ln>
            <a:noFill/>
          </a:ln>
        </p:spPr>
      </p:pic>
      <p:pic>
        <p:nvPicPr>
          <p:cNvPr id="419" name="Google Shape;419;p38"/>
          <p:cNvPicPr preferRelativeResize="0"/>
          <p:nvPr/>
        </p:nvPicPr>
        <p:blipFill>
          <a:blip r:embed="rId7"/>
          <a:stretch>
            <a:fillRect/>
          </a:stretch>
        </p:blipFill>
        <p:spPr>
          <a:xfrm>
            <a:off x="-647258" y="2736064"/>
            <a:ext cx="1252961" cy="1252975"/>
          </a:xfrm>
          <a:prstGeom prst="rect">
            <a:avLst/>
          </a:prstGeom>
          <a:noFill/>
          <a:ln>
            <a:noFill/>
          </a:ln>
        </p:spPr>
      </p:pic>
      <p:pic>
        <p:nvPicPr>
          <p:cNvPr id="7" name="Picture 6" descr="247447040_953303158592203_9055192709103274841_n"/>
          <p:cNvPicPr>
            <a:picLocks noChangeAspect="1"/>
          </p:cNvPicPr>
          <p:nvPr/>
        </p:nvPicPr>
        <p:blipFill>
          <a:blip r:embed="rId8"/>
          <a:stretch>
            <a:fillRect/>
          </a:stretch>
        </p:blipFill>
        <p:spPr>
          <a:xfrm>
            <a:off x="2988310" y="1736090"/>
            <a:ext cx="585470" cy="585470"/>
          </a:xfrm>
          <a:prstGeom prst="rect">
            <a:avLst/>
          </a:prstGeom>
        </p:spPr>
      </p:pic>
      <p:pic>
        <p:nvPicPr>
          <p:cNvPr id="8" name="Picture 7" descr="248661647_603851887466872_7588903172085817464_n"/>
          <p:cNvPicPr>
            <a:picLocks noChangeAspect="1"/>
          </p:cNvPicPr>
          <p:nvPr/>
        </p:nvPicPr>
        <p:blipFill>
          <a:blip r:embed="rId9"/>
          <a:stretch>
            <a:fillRect/>
          </a:stretch>
        </p:blipFill>
        <p:spPr>
          <a:xfrm>
            <a:off x="2983230" y="3382010"/>
            <a:ext cx="730885" cy="5162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711072" y="1145571"/>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 </a:t>
            </a:r>
            <a:r>
              <a:rPr lang="en-US" sz="3200" dirty="0"/>
              <a:t>System Design</a:t>
            </a:r>
          </a:p>
        </p:txBody>
      </p:sp>
      <p:sp>
        <p:nvSpPr>
          <p:cNvPr id="314" name="Google Shape;314;p35"/>
          <p:cNvSpPr txBox="1">
            <a:spLocks noGrp="1"/>
          </p:cNvSpPr>
          <p:nvPr>
            <p:ph type="subTitle" idx="1"/>
          </p:nvPr>
        </p:nvSpPr>
        <p:spPr>
          <a:xfrm>
            <a:off x="821075" y="2405325"/>
            <a:ext cx="7704000" cy="527700"/>
          </a:xfrm>
          <a:prstGeom prst="rect">
            <a:avLst/>
          </a:prstGeom>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latin typeface="Bookman Old Style" panose="02050604050505020204" pitchFamily="18" charset="0"/>
              </a:rPr>
              <a:t>We have used waterfall methodology to implement our project. It makes the outcome clear and well defined. In this project development, the three important aspects need to be emphasized are JavaScript, Node JS and HTML. The software that has been used in this project is JavaScript, Node JS, HTML is used to Compile and execute the client program. It provide the IDE for client to compile their program.</a:t>
            </a:r>
          </a:p>
        </p:txBody>
      </p:sp>
      <p:cxnSp>
        <p:nvCxnSpPr>
          <p:cNvPr id="319" name="Google Shape;319;p35"/>
          <p:cNvCxnSpPr/>
          <p:nvPr/>
        </p:nvCxnSpPr>
        <p:spPr>
          <a:xfrm>
            <a:off x="3636085" y="4156180"/>
            <a:ext cx="1581000" cy="0"/>
          </a:xfrm>
          <a:prstGeom prst="straightConnector1">
            <a:avLst/>
          </a:prstGeom>
          <a:noFill/>
          <a:ln w="19050" cap="flat" cmpd="sng">
            <a:solidFill>
              <a:srgbClr val="CCCCCC"/>
            </a:solidFill>
            <a:prstDash val="solid"/>
            <a:round/>
            <a:headEnd type="none" w="med" len="med"/>
            <a:tailEnd type="none" w="med" len="med"/>
          </a:ln>
        </p:spPr>
      </p:cxnSp>
      <p:pic>
        <p:nvPicPr>
          <p:cNvPr id="321" name="Google Shape;321;p35"/>
          <p:cNvPicPr preferRelativeResize="0"/>
          <p:nvPr/>
        </p:nvPicPr>
        <p:blipFill>
          <a:blip r:embed="rId3"/>
          <a:stretch>
            <a:fillRect/>
          </a:stretch>
        </p:blipFill>
        <p:spPr>
          <a:xfrm>
            <a:off x="6414623" y="-955651"/>
            <a:ext cx="2482811" cy="248281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cxnSp>
        <p:nvCxnSpPr>
          <p:cNvPr id="499" name="Google Shape;499;p45"/>
          <p:cNvCxnSpPr/>
          <p:nvPr/>
        </p:nvCxnSpPr>
        <p:spPr>
          <a:xfrm>
            <a:off x="6660515" y="1347470"/>
            <a:ext cx="2352600" cy="942900"/>
          </a:xfrm>
          <a:prstGeom prst="straightConnector1">
            <a:avLst/>
          </a:prstGeom>
          <a:noFill/>
          <a:ln w="19050" cap="flat" cmpd="sng">
            <a:solidFill>
              <a:srgbClr val="CCCCCC"/>
            </a:solidFill>
            <a:prstDash val="solid"/>
            <a:round/>
            <a:headEnd type="none" w="med" len="med"/>
            <a:tailEnd type="none" w="med" len="med"/>
          </a:ln>
        </p:spPr>
      </p:cxnSp>
      <p:cxnSp>
        <p:nvCxnSpPr>
          <p:cNvPr id="500" name="Google Shape;500;p45"/>
          <p:cNvCxnSpPr>
            <a:endCxn id="501" idx="1"/>
          </p:cNvCxnSpPr>
          <p:nvPr/>
        </p:nvCxnSpPr>
        <p:spPr>
          <a:xfrm rot="10800000" flipH="1">
            <a:off x="2060716" y="2449888"/>
            <a:ext cx="1884900" cy="454800"/>
          </a:xfrm>
          <a:prstGeom prst="bentConnector3">
            <a:avLst>
              <a:gd name="adj1" fmla="val 88763"/>
            </a:avLst>
          </a:prstGeom>
          <a:noFill/>
          <a:ln w="19050" cap="flat" cmpd="sng">
            <a:solidFill>
              <a:srgbClr val="CCCCCC"/>
            </a:solidFill>
            <a:prstDash val="solid"/>
            <a:round/>
            <a:headEnd type="none" w="med" len="med"/>
            <a:tailEnd type="oval" w="med" len="med"/>
          </a:ln>
        </p:spPr>
      </p:cxnSp>
      <p:cxnSp>
        <p:nvCxnSpPr>
          <p:cNvPr id="502" name="Google Shape;502;p45"/>
          <p:cNvCxnSpPr>
            <a:stCxn id="503" idx="3"/>
            <a:endCxn id="504" idx="1"/>
          </p:cNvCxnSpPr>
          <p:nvPr/>
        </p:nvCxnSpPr>
        <p:spPr>
          <a:xfrm>
            <a:off x="2060724" y="2904739"/>
            <a:ext cx="1884900" cy="401700"/>
          </a:xfrm>
          <a:prstGeom prst="bentConnector3">
            <a:avLst>
              <a:gd name="adj1" fmla="val 88762"/>
            </a:avLst>
          </a:prstGeom>
          <a:noFill/>
          <a:ln w="19050" cap="flat" cmpd="sng">
            <a:solidFill>
              <a:srgbClr val="CCCCCC"/>
            </a:solidFill>
            <a:prstDash val="solid"/>
            <a:round/>
            <a:headEnd type="none" w="med" len="med"/>
            <a:tailEnd type="oval" w="med" len="med"/>
          </a:ln>
        </p:spPr>
      </p:cxnSp>
      <p:cxnSp>
        <p:nvCxnSpPr>
          <p:cNvPr id="505" name="Google Shape;505;p45"/>
          <p:cNvCxnSpPr>
            <a:stCxn id="503" idx="3"/>
            <a:endCxn id="506" idx="1"/>
          </p:cNvCxnSpPr>
          <p:nvPr/>
        </p:nvCxnSpPr>
        <p:spPr>
          <a:xfrm>
            <a:off x="2060724" y="2904739"/>
            <a:ext cx="1884900" cy="1257900"/>
          </a:xfrm>
          <a:prstGeom prst="bentConnector3">
            <a:avLst>
              <a:gd name="adj1" fmla="val 88762"/>
            </a:avLst>
          </a:prstGeom>
          <a:noFill/>
          <a:ln w="19050" cap="flat" cmpd="sng">
            <a:solidFill>
              <a:srgbClr val="CCCCCC"/>
            </a:solidFill>
            <a:prstDash val="solid"/>
            <a:round/>
            <a:headEnd type="none" w="med" len="med"/>
            <a:tailEnd type="oval" w="med" len="med"/>
          </a:ln>
        </p:spPr>
      </p:cxnSp>
      <p:cxnSp>
        <p:nvCxnSpPr>
          <p:cNvPr id="507" name="Google Shape;507;p45"/>
          <p:cNvCxnSpPr>
            <a:stCxn id="503" idx="3"/>
            <a:endCxn id="508" idx="1"/>
          </p:cNvCxnSpPr>
          <p:nvPr/>
        </p:nvCxnSpPr>
        <p:spPr>
          <a:xfrm rot="10800000" flipH="1">
            <a:off x="2060724" y="1593439"/>
            <a:ext cx="1884900" cy="1311300"/>
          </a:xfrm>
          <a:prstGeom prst="bentConnector3">
            <a:avLst>
              <a:gd name="adj1" fmla="val 88762"/>
            </a:avLst>
          </a:prstGeom>
          <a:noFill/>
          <a:ln w="19050" cap="flat" cmpd="sng">
            <a:solidFill>
              <a:srgbClr val="CCCCCC"/>
            </a:solidFill>
            <a:prstDash val="solid"/>
            <a:round/>
            <a:headEnd type="none" w="med" len="med"/>
            <a:tailEnd type="oval" w="med" len="med"/>
          </a:ln>
        </p:spPr>
      </p:cxnSp>
      <p:pic>
        <p:nvPicPr>
          <p:cNvPr id="509" name="Google Shape;509;p45"/>
          <p:cNvPicPr preferRelativeResize="0"/>
          <p:nvPr/>
        </p:nvPicPr>
        <p:blipFill>
          <a:blip r:embed="rId3"/>
          <a:stretch>
            <a:fillRect/>
          </a:stretch>
        </p:blipFill>
        <p:spPr>
          <a:xfrm>
            <a:off x="1525687" y="1164750"/>
            <a:ext cx="1096777" cy="1096808"/>
          </a:xfrm>
          <a:prstGeom prst="rect">
            <a:avLst/>
          </a:prstGeom>
          <a:noFill/>
          <a:ln>
            <a:noFill/>
          </a:ln>
        </p:spPr>
      </p:pic>
      <p:pic>
        <p:nvPicPr>
          <p:cNvPr id="510" name="Google Shape;510;p45"/>
          <p:cNvPicPr preferRelativeResize="0"/>
          <p:nvPr/>
        </p:nvPicPr>
        <p:blipFill>
          <a:blip r:embed="rId3"/>
          <a:stretch>
            <a:fillRect/>
          </a:stretch>
        </p:blipFill>
        <p:spPr>
          <a:xfrm>
            <a:off x="1525687" y="3567144"/>
            <a:ext cx="1096777" cy="1096808"/>
          </a:xfrm>
          <a:prstGeom prst="rect">
            <a:avLst/>
          </a:prstGeom>
          <a:noFill/>
          <a:ln>
            <a:noFill/>
          </a:ln>
        </p:spPr>
      </p:pic>
      <p:sp>
        <p:nvSpPr>
          <p:cNvPr id="512" name="Google Shape;512;p45"/>
          <p:cNvSpPr txBox="1">
            <a:spLocks noGrp="1"/>
          </p:cNvSpPr>
          <p:nvPr>
            <p:ph type="title"/>
          </p:nvPr>
        </p:nvSpPr>
        <p:spPr>
          <a:xfrm>
            <a:off x="683805" y="55524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Implementation</a:t>
            </a:r>
          </a:p>
        </p:txBody>
      </p:sp>
      <p:pic>
        <p:nvPicPr>
          <p:cNvPr id="513" name="Google Shape;513;p45"/>
          <p:cNvPicPr preferRelativeResize="0"/>
          <p:nvPr/>
        </p:nvPicPr>
        <p:blipFill>
          <a:blip r:embed="rId3"/>
          <a:stretch>
            <a:fillRect/>
          </a:stretch>
        </p:blipFill>
        <p:spPr>
          <a:xfrm>
            <a:off x="2354021" y="1841296"/>
            <a:ext cx="1096777" cy="1096808"/>
          </a:xfrm>
          <a:prstGeom prst="rect">
            <a:avLst/>
          </a:prstGeom>
          <a:noFill/>
          <a:ln>
            <a:noFill/>
          </a:ln>
        </p:spPr>
      </p:pic>
      <p:pic>
        <p:nvPicPr>
          <p:cNvPr id="514" name="Google Shape;514;p45"/>
          <p:cNvPicPr preferRelativeResize="0"/>
          <p:nvPr/>
        </p:nvPicPr>
        <p:blipFill>
          <a:blip r:embed="rId3"/>
          <a:stretch>
            <a:fillRect/>
          </a:stretch>
        </p:blipFill>
        <p:spPr>
          <a:xfrm>
            <a:off x="2354021" y="2938113"/>
            <a:ext cx="1096777" cy="1096808"/>
          </a:xfrm>
          <a:prstGeom prst="rect">
            <a:avLst/>
          </a:prstGeom>
          <a:noFill/>
          <a:ln>
            <a:noFill/>
          </a:ln>
        </p:spPr>
      </p:pic>
      <p:cxnSp>
        <p:nvCxnSpPr>
          <p:cNvPr id="543" name="Google Shape;543;p45"/>
          <p:cNvCxnSpPr/>
          <p:nvPr/>
        </p:nvCxnSpPr>
        <p:spPr>
          <a:xfrm>
            <a:off x="6384750" y="1311300"/>
            <a:ext cx="0" cy="3086100"/>
          </a:xfrm>
          <a:prstGeom prst="straightConnector1">
            <a:avLst/>
          </a:prstGeom>
          <a:noFill/>
          <a:ln w="19050" cap="flat" cmpd="sng">
            <a:solidFill>
              <a:srgbClr val="CCCCCC"/>
            </a:solidFill>
            <a:prstDash val="solid"/>
            <a:round/>
            <a:headEnd type="none" w="med" len="med"/>
            <a:tailEnd type="none" w="med" len="med"/>
          </a:ln>
        </p:spPr>
      </p:cxnSp>
      <p:pic>
        <p:nvPicPr>
          <p:cNvPr id="544" name="Google Shape;544;p45"/>
          <p:cNvPicPr preferRelativeResize="0"/>
          <p:nvPr/>
        </p:nvPicPr>
        <p:blipFill>
          <a:blip r:embed="rId4"/>
          <a:stretch>
            <a:fillRect/>
          </a:stretch>
        </p:blipFill>
        <p:spPr>
          <a:xfrm>
            <a:off x="5651946" y="51539"/>
            <a:ext cx="2170435" cy="2170431"/>
          </a:xfrm>
          <a:prstGeom prst="rect">
            <a:avLst/>
          </a:prstGeom>
          <a:noFill/>
          <a:ln>
            <a:noFill/>
          </a:ln>
        </p:spPr>
      </p:pic>
      <p:pic>
        <p:nvPicPr>
          <p:cNvPr id="545" name="Google Shape;545;p45"/>
          <p:cNvPicPr preferRelativeResize="0"/>
          <p:nvPr/>
        </p:nvPicPr>
        <p:blipFill>
          <a:blip r:embed="rId5"/>
          <a:stretch>
            <a:fillRect/>
          </a:stretch>
        </p:blipFill>
        <p:spPr>
          <a:xfrm>
            <a:off x="8172430" y="2067409"/>
            <a:ext cx="1311286" cy="1311300"/>
          </a:xfrm>
          <a:prstGeom prst="rect">
            <a:avLst/>
          </a:prstGeom>
          <a:noFill/>
          <a:ln>
            <a:noFill/>
          </a:ln>
        </p:spPr>
      </p:pic>
      <p:pic>
        <p:nvPicPr>
          <p:cNvPr id="6" name="Google Shape;545;p45"/>
          <p:cNvPicPr preferRelativeResize="0"/>
          <p:nvPr/>
        </p:nvPicPr>
        <p:blipFill>
          <a:blip r:embed="rId5"/>
          <a:stretch>
            <a:fillRect/>
          </a:stretch>
        </p:blipFill>
        <p:spPr>
          <a:xfrm>
            <a:off x="6156305" y="3459964"/>
            <a:ext cx="1311286" cy="1311300"/>
          </a:xfrm>
          <a:prstGeom prst="rect">
            <a:avLst/>
          </a:prstGeom>
          <a:noFill/>
          <a:ln>
            <a:noFill/>
          </a:ln>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24586" t="12619" r="24511" b="18318"/>
          <a:stretch/>
        </p:blipFill>
        <p:spPr>
          <a:xfrm>
            <a:off x="745844" y="1271793"/>
            <a:ext cx="4654503" cy="349947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4"/>
          <p:cNvCxnSpPr/>
          <p:nvPr/>
        </p:nvCxnSpPr>
        <p:spPr>
          <a:xfrm>
            <a:off x="8138852" y="1093155"/>
            <a:ext cx="407007" cy="2516319"/>
          </a:xfrm>
          <a:prstGeom prst="straightConnector1">
            <a:avLst/>
          </a:prstGeom>
          <a:noFill/>
          <a:ln w="19050" cap="flat" cmpd="sng">
            <a:solidFill>
              <a:srgbClr val="CCCCCC"/>
            </a:solidFill>
            <a:prstDash val="solid"/>
            <a:round/>
            <a:headEnd type="none" w="med" len="med"/>
            <a:tailEnd type="none" w="med" len="med"/>
          </a:ln>
        </p:spPr>
      </p:cxnSp>
      <p:sp>
        <p:nvSpPr>
          <p:cNvPr id="303" name="Google Shape;303;p34"/>
          <p:cNvSpPr txBox="1">
            <a:spLocks noGrp="1"/>
          </p:cNvSpPr>
          <p:nvPr>
            <p:ph type="title"/>
          </p:nvPr>
        </p:nvSpPr>
        <p:spPr>
          <a:xfrm>
            <a:off x="1205466" y="883592"/>
            <a:ext cx="6172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Result </a:t>
            </a:r>
          </a:p>
        </p:txBody>
      </p:sp>
      <p:pic>
        <p:nvPicPr>
          <p:cNvPr id="307" name="Google Shape;307;p34"/>
          <p:cNvPicPr preferRelativeResize="0"/>
          <p:nvPr/>
        </p:nvPicPr>
        <p:blipFill>
          <a:blip r:embed="rId3"/>
          <a:stretch>
            <a:fillRect/>
          </a:stretch>
        </p:blipFill>
        <p:spPr>
          <a:xfrm>
            <a:off x="7658103" y="276228"/>
            <a:ext cx="961499" cy="961499"/>
          </a:xfrm>
          <a:prstGeom prst="rect">
            <a:avLst/>
          </a:prstGeom>
          <a:noFill/>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2297" r="79549" b="78479"/>
          <a:stretch/>
        </p:blipFill>
        <p:spPr>
          <a:xfrm>
            <a:off x="2055396" y="2069308"/>
            <a:ext cx="4472340" cy="11345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thical Code Thesis Defense by Slidesgo">
  <a:themeElements>
    <a:clrScheme name="Simple Light">
      <a:dk1>
        <a:srgbClr val="000000"/>
      </a:dk1>
      <a:lt1>
        <a:srgbClr val="FFFFFF"/>
      </a:lt1>
      <a:dk2>
        <a:srgbClr val="E8E8E8"/>
      </a:dk2>
      <a:lt2>
        <a:srgbClr val="F1BE5A"/>
      </a:lt2>
      <a:accent1>
        <a:srgbClr val="334070"/>
      </a:accent1>
      <a:accent2>
        <a:srgbClr val="707BAF"/>
      </a:accent2>
      <a:accent3>
        <a:srgbClr val="CDCAE1"/>
      </a:accent3>
      <a:accent4>
        <a:srgbClr val="EB8F73"/>
      </a:accent4>
      <a:accent5>
        <a:srgbClr val="F3C8BB"/>
      </a:accent5>
      <a:accent6>
        <a:srgbClr val="F3D2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453</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Wingdings</vt:lpstr>
      <vt:lpstr>Bookman Old Style</vt:lpstr>
      <vt:lpstr>Cabin</vt:lpstr>
      <vt:lpstr>Libre Baskerville</vt:lpstr>
      <vt:lpstr>Merriweather Black</vt:lpstr>
      <vt:lpstr>Ethical Code Thesis Defense by Slidesgo</vt:lpstr>
      <vt:lpstr>International Islamic University Chittagong  Department Of Computer Science And Engineering </vt:lpstr>
      <vt:lpstr>An Online IDE with Node JS  </vt:lpstr>
      <vt:lpstr>Introduction</vt:lpstr>
      <vt:lpstr>Introduction</vt:lpstr>
      <vt:lpstr>Problem Statement</vt:lpstr>
      <vt:lpstr>Software Requirements</vt:lpstr>
      <vt:lpstr> System Design</vt:lpstr>
      <vt:lpstr>Implementation</vt:lpstr>
      <vt:lpstr>Result </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Islamic University Chittagong  Department Of Computer Science And Engineering</dc:title>
  <dc:creator>Sanjida Aziz</dc:creator>
  <cp:lastModifiedBy>Sanjida Aziz</cp:lastModifiedBy>
  <cp:revision>9</cp:revision>
  <dcterms:created xsi:type="dcterms:W3CDTF">2022-12-22T17:12:03Z</dcterms:created>
  <dcterms:modified xsi:type="dcterms:W3CDTF">2022-12-22T19:01:49Z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2CCB3A7CF6F74A2291C86493540E9173</vt:lpwstr>
  </property>
  <property fmtid="{D5CDD505-2E9C-101B-9397-08002B2CF9AE}" pid="3" name="KSOProductBuildVer">
    <vt:lpwstr>1033-11.2.0.11440</vt:lpwstr>
  </property>
</Properties>
</file>