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 Power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smtClean="0"/>
              <a:t>with women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5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Activities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7" y="2560320"/>
            <a:ext cx="8746889" cy="3310128"/>
          </a:xfrm>
        </p:spPr>
        <p:txBody>
          <a:bodyPr>
            <a:normAutofit/>
          </a:bodyPr>
          <a:lstStyle/>
          <a:p>
            <a:pPr lvl="4"/>
            <a:r>
              <a:rPr lang="en-US" sz="4000" dirty="0" smtClean="0"/>
              <a:t>1. Web Development</a:t>
            </a:r>
          </a:p>
          <a:p>
            <a:pPr lvl="4"/>
            <a:r>
              <a:rPr lang="en-US" sz="4000" dirty="0" smtClean="0"/>
              <a:t>2. Graphics Design</a:t>
            </a:r>
          </a:p>
          <a:p>
            <a:pPr lvl="4"/>
            <a:r>
              <a:rPr lang="en-US" sz="4000" dirty="0" smtClean="0"/>
              <a:t>3. Digital Marketing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22301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19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Her Power Project</vt:lpstr>
      <vt:lpstr>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 Power Project</dc:title>
  <dc:creator>ICT_LAB</dc:creator>
  <cp:lastModifiedBy>ICT_LAB</cp:lastModifiedBy>
  <cp:revision>1</cp:revision>
  <dcterms:created xsi:type="dcterms:W3CDTF">2023-11-23T04:40:16Z</dcterms:created>
  <dcterms:modified xsi:type="dcterms:W3CDTF">2023-11-23T04:45:49Z</dcterms:modified>
</cp:coreProperties>
</file>