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09728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394374"/>
            <a:ext cx="9326880" cy="509354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84348"/>
            <a:ext cx="8229600" cy="3532292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78933"/>
            <a:ext cx="236601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78933"/>
            <a:ext cx="696087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647444"/>
            <a:ext cx="9464040" cy="608583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790858"/>
            <a:ext cx="9464040" cy="32003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894667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894667"/>
            <a:ext cx="466344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78936"/>
            <a:ext cx="946404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586481"/>
            <a:ext cx="4642008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344160"/>
            <a:ext cx="464200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586481"/>
            <a:ext cx="4664869" cy="175767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344160"/>
            <a:ext cx="4664869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106510"/>
            <a:ext cx="5554980" cy="103970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5360"/>
            <a:ext cx="3539014" cy="341376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106510"/>
            <a:ext cx="5554980" cy="103970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389120"/>
            <a:ext cx="3539014" cy="813138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78936"/>
            <a:ext cx="94640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894667"/>
            <a:ext cx="94640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E766-091D-43A7-93E3-2704EFCF979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3647-6ED6-4597-9B0F-75B36B9C4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43381" y="0"/>
            <a:ext cx="10882756" cy="150209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3257" y="0"/>
            <a:ext cx="6305550" cy="1502092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"/>
                  <a:lumOff val="95000"/>
                </a:schemeClr>
              </a:gs>
              <a:gs pos="0">
                <a:srgbClr val="EBF0F8"/>
              </a:gs>
              <a:gs pos="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2950" y="609600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Maharun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Sanjida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3075" y="128075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946055" y="2190750"/>
            <a:ext cx="52075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6688" y="264645"/>
            <a:ext cx="2533650" cy="253365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43" y="4851545"/>
            <a:ext cx="479076" cy="4756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0583" y="4309280"/>
            <a:ext cx="224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Kazipara,Mirpur10,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8454" y="4521145"/>
            <a:ext cx="157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Dhaka-1216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-466724" y="3067285"/>
            <a:ext cx="3714749" cy="18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366" y="3265658"/>
            <a:ext cx="2767013" cy="52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5337" y="3208676"/>
            <a:ext cx="276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5090" y="3835182"/>
            <a:ext cx="219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Phone:+8801881538885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33583" y="4083353"/>
            <a:ext cx="2514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Email:meherunnursanjida@gmail.com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88207" y="4803416"/>
            <a:ext cx="267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Profile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-230433" y="5277371"/>
            <a:ext cx="3891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website layout/user interface by using standard HTML/CSS practices.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24009" y="2371726"/>
            <a:ext cx="2705592" cy="4381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029325" y="2275075"/>
            <a:ext cx="421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Experience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31938" y="311771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81663" y="2882619"/>
            <a:ext cx="46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designer and developer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3476" y="3101489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IIST Polytechnic Institute </a:t>
            </a:r>
            <a:r>
              <a:rPr lang="en-US" sz="1050" dirty="0" smtClean="0"/>
              <a:t>(</a:t>
            </a:r>
            <a:r>
              <a:rPr lang="en-US" sz="1100" dirty="0" smtClean="0"/>
              <a:t>10-Oct-22-present) 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5524009" y="3664150"/>
            <a:ext cx="2705592" cy="517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147270" y="3677452"/>
            <a:ext cx="178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Education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87024" y="4450097"/>
            <a:ext cx="336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Diploma in Computer Engineering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885099" y="4465095"/>
            <a:ext cx="211267" cy="22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46055" y="4575260"/>
            <a:ext cx="185883" cy="2211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192894" y="4750833"/>
            <a:ext cx="424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Dhaka </a:t>
            </a:r>
            <a:r>
              <a:rPr lang="en-US" sz="1600" dirty="0" err="1" smtClean="0"/>
              <a:t>Mohila</a:t>
            </a:r>
            <a:r>
              <a:rPr lang="en-US" sz="1600" dirty="0" smtClean="0"/>
              <a:t> Polytechnic Institute (DMPI)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179836" y="4990362"/>
            <a:ext cx="343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CGPA: </a:t>
            </a:r>
            <a:r>
              <a:rPr lang="en-US" dirty="0" err="1" smtClean="0"/>
              <a:t>Apperd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79836" y="5266683"/>
            <a:ext cx="41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Title: Web Development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886816" y="5734050"/>
            <a:ext cx="20955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46055" y="5790426"/>
            <a:ext cx="180975" cy="1866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79836" y="5699389"/>
            <a:ext cx="361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Secendory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chool Certificate (SSC)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86269" y="5943600"/>
            <a:ext cx="462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</a:t>
            </a:r>
            <a:r>
              <a:rPr lang="en-US" sz="1600" dirty="0" err="1" smtClean="0"/>
              <a:t>aliakoir</a:t>
            </a:r>
            <a:r>
              <a:rPr lang="en-US" sz="1600" dirty="0" smtClean="0"/>
              <a:t> Pilot Girls High School (KPGHS)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9836" y="6191640"/>
            <a:ext cx="283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CGPA: 4.61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24010" y="6722911"/>
            <a:ext cx="2705592" cy="571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97346" y="6728448"/>
            <a:ext cx="262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Skills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15063" y="7365836"/>
            <a:ext cx="279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Designer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681418" y="7706088"/>
            <a:ext cx="1994026" cy="1619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675444" y="7706087"/>
            <a:ext cx="230982" cy="157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147270" y="7979859"/>
            <a:ext cx="248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Developer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681418" y="8496078"/>
            <a:ext cx="1994026" cy="1716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534275" y="8496078"/>
            <a:ext cx="372151" cy="171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519494" y="9012193"/>
            <a:ext cx="2710107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147270" y="9010843"/>
            <a:ext cx="309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Reference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57955" y="9663169"/>
            <a:ext cx="391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Dr. Sheikh Abu Reza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358243" y="10118667"/>
            <a:ext cx="2548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5357955" y="10407586"/>
            <a:ext cx="372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Former Director (DTE)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5352355" y="10697814"/>
            <a:ext cx="434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Cell:01711802800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340705" y="10986733"/>
            <a:ext cx="438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E-mail:bteb.reza@gmail.com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IIST</dc:creator>
  <cp:lastModifiedBy>IIST</cp:lastModifiedBy>
  <cp:revision>14</cp:revision>
  <dcterms:created xsi:type="dcterms:W3CDTF">2023-01-15T03:46:38Z</dcterms:created>
  <dcterms:modified xsi:type="dcterms:W3CDTF">2023-01-15T05:44:03Z</dcterms:modified>
</cp:coreProperties>
</file>