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7" r:id="rId9"/>
    <p:sldId id="269" r:id="rId10"/>
    <p:sldId id="271" r:id="rId11"/>
    <p:sldId id="272" r:id="rId12"/>
    <p:sldId id="295" r:id="rId13"/>
    <p:sldId id="273" r:id="rId14"/>
    <p:sldId id="274" r:id="rId15"/>
    <p:sldId id="296" r:id="rId16"/>
    <p:sldId id="277" r:id="rId17"/>
    <p:sldId id="297" r:id="rId18"/>
    <p:sldId id="298" r:id="rId19"/>
    <p:sldId id="278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9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599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7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05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44616" y="1142647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TO STORE </a:t>
            </a:r>
            <a:r>
              <a:rPr lang="en"/>
              <a:t>AND ANALYSE </a:t>
            </a:r>
            <a:r>
              <a:rPr lang="en" dirty="0"/>
              <a:t>COST OF HEALTHCARE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184AA-89D1-F9EF-99F9-35E0D86F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0397"/>
            <a:ext cx="6462600" cy="8574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E97F-5476-2A14-F3A6-45307103A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5" y="940880"/>
            <a:ext cx="7482749" cy="3912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8438A-3F7D-EFAE-5890-7CC0A9CA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9" y="781265"/>
            <a:ext cx="8076962" cy="4072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36A32-75C0-D6AF-2CF4-B87FD607517F}"/>
              </a:ext>
            </a:extLst>
          </p:cNvPr>
          <p:cNvSpPr txBox="1"/>
          <p:nvPr/>
        </p:nvSpPr>
        <p:spPr>
          <a:xfrm>
            <a:off x="328841" y="93310"/>
            <a:ext cx="825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94423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9AA9EB0-64DA-6BB2-3247-16BFA0DB0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88" t="31034" r="21889" b="23774"/>
          <a:stretch/>
        </p:blipFill>
        <p:spPr>
          <a:xfrm>
            <a:off x="387626" y="912669"/>
            <a:ext cx="8219661" cy="3941014"/>
          </a:xfrm>
          <a:prstGeom prst="rect">
            <a:avLst/>
          </a:prstGeom>
        </p:spPr>
      </p:pic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 MATRIX TABLE</a:t>
            </a:r>
            <a:endParaRPr dirty="0"/>
          </a:p>
        </p:txBody>
      </p: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078A02AD-89D3-A742-8B20-CAE544EA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5" y="0"/>
            <a:ext cx="8619936" cy="4924475"/>
          </a:xfrm>
          <a:prstGeom prst="rect">
            <a:avLst/>
          </a:prstGeom>
        </p:spPr>
      </p:pic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Logical Data Flow DIagram</a:t>
            </a: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409DB7B8-A843-D90A-0493-A048370C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34"/>
            <a:ext cx="9144000" cy="4822031"/>
          </a:xfrm>
          <a:prstGeom prst="rect">
            <a:avLst/>
          </a:prstGeom>
        </p:spPr>
      </p:pic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Physical Data Flow DIagram</a:t>
            </a: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9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The System Design</a:t>
            </a:r>
            <a:endParaRPr sz="240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5604315" cy="2976152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 descr="A doctor with stethoscope around his neck&#10;&#10;Description automatically generated">
            <a:extLst>
              <a:ext uri="{FF2B5EF4-FFF2-40B4-BE49-F238E27FC236}">
                <a16:creationId xmlns:a16="http://schemas.microsoft.com/office/drawing/2014/main" id="{7ECB18E3-7296-3222-DBBA-BAE5555E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14" y="1008626"/>
            <a:ext cx="4266726" cy="19433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34736D-47A8-E45C-73E7-2BF2428D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" y="192438"/>
            <a:ext cx="4184359" cy="1907608"/>
          </a:xfrm>
          <a:prstGeom prst="rect">
            <a:avLst/>
          </a:prstGeom>
        </p:spPr>
      </p:pic>
      <p:pic>
        <p:nvPicPr>
          <p:cNvPr id="7" name="Picture 6" descr="A blue rectangle with a black line&#10;&#10;Description automatically generated">
            <a:extLst>
              <a:ext uri="{FF2B5EF4-FFF2-40B4-BE49-F238E27FC236}">
                <a16:creationId xmlns:a16="http://schemas.microsoft.com/office/drawing/2014/main" id="{8D6C9D9C-CA9A-9C46-1AF7-E75C04D3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72" y="437321"/>
            <a:ext cx="4749962" cy="1522265"/>
          </a:xfrm>
          <a:prstGeom prst="rect">
            <a:avLst/>
          </a:prstGeom>
        </p:spPr>
      </p:pic>
      <p:pic>
        <p:nvPicPr>
          <p:cNvPr id="9" name="Picture 8" descr="A screenshot of a user information&#10;&#10;Description automatically generated">
            <a:extLst>
              <a:ext uri="{FF2B5EF4-FFF2-40B4-BE49-F238E27FC236}">
                <a16:creationId xmlns:a16="http://schemas.microsoft.com/office/drawing/2014/main" id="{26D62CE1-53F5-0080-798C-BF73E61D2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5" y="2876153"/>
            <a:ext cx="4204252" cy="190760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EDC5E7A-9551-84CB-960C-A56E8814D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274" y="2406684"/>
            <a:ext cx="4572001" cy="20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9C41D5D-2B1F-B3EA-B9C9-B25269A6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6" y="350456"/>
            <a:ext cx="8700206" cy="39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282244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1"/>
                </a:solidFill>
              </a:rPr>
              <a:t>SPEAKERS</a:t>
            </a:r>
            <a:endParaRPr sz="4800" b="1" dirty="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1290500"/>
            <a:ext cx="5561100" cy="357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Rivu</a:t>
            </a:r>
            <a:r>
              <a:rPr lang="en-US" sz="2400" dirty="0"/>
              <a:t> Bhattacharjee-1910243</a:t>
            </a:r>
            <a:br>
              <a:rPr lang="en-US" sz="2400" dirty="0"/>
            </a:br>
            <a:r>
              <a:rPr lang="en-US" sz="2400" dirty="0" err="1"/>
              <a:t>Ahnaf</a:t>
            </a:r>
            <a:r>
              <a:rPr lang="en-US" sz="2400" dirty="0"/>
              <a:t> Abdullah-2130223</a:t>
            </a:r>
            <a:br>
              <a:rPr lang="en-US" sz="2400" dirty="0"/>
            </a:br>
            <a:r>
              <a:rPr lang="en-US" sz="2400" dirty="0"/>
              <a:t>Adnan-2120558</a:t>
            </a:r>
            <a:br>
              <a:rPr lang="en-US" sz="2400" dirty="0"/>
            </a:br>
            <a:r>
              <a:rPr lang="en-US" sz="2400" dirty="0"/>
              <a:t>Hritik Debnath-2010392</a:t>
            </a:r>
            <a:br>
              <a:rPr lang="en-US" sz="2400" dirty="0"/>
            </a:br>
            <a:r>
              <a:rPr lang="en-US" sz="2400" dirty="0"/>
              <a:t>Syed </a:t>
            </a:r>
            <a:r>
              <a:rPr lang="en-US" sz="2400" dirty="0" err="1"/>
              <a:t>Azfar</a:t>
            </a:r>
            <a:r>
              <a:rPr lang="en-US" sz="2400" dirty="0"/>
              <a:t> Alam-1910243</a:t>
            </a:r>
            <a:br>
              <a:rPr lang="en-US" sz="2400" dirty="0"/>
            </a:br>
            <a:r>
              <a:rPr lang="en-US" sz="2400" dirty="0" err="1"/>
              <a:t>Abir</a:t>
            </a:r>
            <a:r>
              <a:rPr lang="en-US" sz="2400" dirty="0"/>
              <a:t> Hasan Arnob-1911212</a:t>
            </a:r>
            <a:endParaRPr sz="2400" dirty="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“The secret of getting </a:t>
            </a:r>
            <a:r>
              <a:rPr lang="en-US" dirty="0">
                <a:solidFill>
                  <a:schemeClr val="bg2"/>
                </a:solidFill>
              </a:rPr>
              <a:t>ahead</a:t>
            </a:r>
            <a:r>
              <a:rPr lang="en-US" dirty="0"/>
              <a:t> is getting </a:t>
            </a:r>
            <a:r>
              <a:rPr lang="en-US" dirty="0">
                <a:solidFill>
                  <a:schemeClr val="bg2"/>
                </a:solidFill>
              </a:rPr>
              <a:t>started</a:t>
            </a:r>
            <a:r>
              <a:rPr lang="en-US" dirty="0"/>
              <a:t>.” – Mark Twain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PROBLEM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begin with our system’s background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83761" y="508884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Welcome to a new era of healthcare transparency, where cost information is at your fingertips.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Our web-based application serves as a comprehensive repository for healthcare costs.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Navigate healthcare options with ease, thanks to our intuitive interface designed for all users.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insights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Select and compare healthcare processes seamlessly, ensuring you find the best care for your needs. </a:t>
            </a:r>
            <a:endParaRPr sz="1800"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Make informed decisions by comparing costs from a variety of healthcare providers in real-time</a:t>
            </a:r>
            <a:endParaRPr sz="1800"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Behind the scenes, a robust database securely stores and retrieves healthcare service information. </a:t>
            </a:r>
            <a:endParaRPr sz="18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34065" y="387626"/>
            <a:ext cx="3094800" cy="3658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Experience the convenience of immediate cost data display as you search for healthcare services.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Explore a wide range of healthcare providers and choose the option that aligns with your financial and health requirements. </a:t>
            </a: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person and a child hugging in a hospital bed&#10;&#10;Description automatically generated">
            <a:extLst>
              <a:ext uri="{FF2B5EF4-FFF2-40B4-BE49-F238E27FC236}">
                <a16:creationId xmlns:a16="http://schemas.microsoft.com/office/drawing/2014/main" id="{95410428-5816-23D9-4261-AB2E525CF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7" r="7420"/>
          <a:stretch/>
        </p:blipFill>
        <p:spPr>
          <a:xfrm>
            <a:off x="4572000" y="-6568"/>
            <a:ext cx="4572000" cy="5017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ebsite&#10;&#10;Description automatically generated">
            <a:extLst>
              <a:ext uri="{FF2B5EF4-FFF2-40B4-BE49-F238E27FC236}">
                <a16:creationId xmlns:a16="http://schemas.microsoft.com/office/drawing/2014/main" id="{CA3E7509-8F40-3085-E69C-966222C5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29" y="1152939"/>
            <a:ext cx="7267846" cy="3857494"/>
          </a:xfrm>
          <a:prstGeom prst="rect">
            <a:avLst/>
          </a:prstGeom>
        </p:spPr>
      </p:pic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Level Data Flow Diagram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diagram of a medical network&#10;&#10;Description automatically generated">
            <a:extLst>
              <a:ext uri="{FF2B5EF4-FFF2-40B4-BE49-F238E27FC236}">
                <a16:creationId xmlns:a16="http://schemas.microsoft.com/office/drawing/2014/main" id="{69A025DC-3BED-C7E0-4D35-8F4413CB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6" y="241127"/>
            <a:ext cx="7570921" cy="459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230</Words>
  <Application>Microsoft Office PowerPoint</Application>
  <PresentationFormat>On-screen Show (16:9)</PresentationFormat>
  <Paragraphs>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Lato</vt:lpstr>
      <vt:lpstr>Lato Light</vt:lpstr>
      <vt:lpstr>Raleway</vt:lpstr>
      <vt:lpstr>Antonio template</vt:lpstr>
      <vt:lpstr>WEBSITE TO STORE AND ANALYSE COST OF HEALTHCARE</vt:lpstr>
      <vt:lpstr>PowerPoint Presentation</vt:lpstr>
      <vt:lpstr>PowerPoint Presentation</vt:lpstr>
      <vt:lpstr>1. UNDERSTANDING THE PROBLEM</vt:lpstr>
      <vt:lpstr>PowerPoint Presentation</vt:lpstr>
      <vt:lpstr>More insights</vt:lpstr>
      <vt:lpstr>Experience the convenience of immediate cost data display as you search for healthcare services.   Explore a wide range of healthcare providers and choose the option that aligns with your financial and health requirements. </vt:lpstr>
      <vt:lpstr>Context Level Data Flow Diagram</vt:lpstr>
      <vt:lpstr>PowerPoint Presentation</vt:lpstr>
      <vt:lpstr>PowerPoint Presentation</vt:lpstr>
      <vt:lpstr>USE CASE DIAGRAM</vt:lpstr>
      <vt:lpstr>PowerPoint Presentation</vt:lpstr>
      <vt:lpstr>CRUD MATRIX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Adnan -</cp:lastModifiedBy>
  <cp:revision>10</cp:revision>
  <dcterms:modified xsi:type="dcterms:W3CDTF">2024-04-16T03:57:25Z</dcterms:modified>
</cp:coreProperties>
</file>