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601-F4A1-0958-7630-43AE61F03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0132-EEE4-E832-487D-222A822E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461B-0862-D0A9-317F-4F7A9FF3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ED53-05F4-53E8-CE24-29660237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EDE0-A48D-AB7B-ED28-A018B6E4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2E2-4F5D-9656-138B-FC142976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87FA-0EB4-9E64-CC07-B7D5DFF6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D15C-3E28-EA0B-C15C-0DC0323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57A5-FCAC-5CEC-6FCB-90C792D7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D8DD-4BE4-B03C-C562-E364DFBE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10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5D0E4-A513-5770-C52C-8DAF221B1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A75B0-1860-B722-26A0-3216D10A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77A7-FBA3-EEB9-B7A0-82F91560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6C74-E5AD-D7E3-0A6F-9098AA4A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14C3-C13B-5AAB-64C6-CE1892C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174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D990-7CFF-C6F1-C0ED-604F772E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C-F816-296A-8506-F110914A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808B-DE2E-D182-04FB-7D72C175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443A-2FE2-0832-45F5-09F11F2C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7594-DEB4-7E0C-DF3E-335DAD1F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108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738-5A15-425D-4F8C-691B21C9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0BA3-084D-1F80-CEA8-EFC90033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3F1F-DC26-E383-0549-79FBB275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EB6E-4DAC-BE0D-7D25-C57F5D67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F070-C71F-1D8D-5ADF-61FF0587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660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5150-5A8F-3BC7-3853-4981FFA1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F11C-D92F-EDA9-8076-2A0D034D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D224D-A816-A22E-3BD7-8B37A1137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B779-EB86-98D6-8E9F-EC03E8DF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1BBE-7CA3-4941-A285-E9412C4B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175D-CE0F-9FA7-5180-931B535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2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FDD2-6488-F24A-85F0-677410AF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DCB9-945A-ED61-997E-F5201E9E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8D8FD-EB0B-1931-BCC3-F6204DA1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B522-E003-4299-3C0F-E16F038F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5D489-8494-B476-2EB6-9C081B69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76C9A-7AC5-1B65-8457-D1A43CF0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78CCF-C4A0-77DD-6486-2FF5BB33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DBFE3-B2F5-D94B-0A7F-573A1D9C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64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D56F-FD9C-5E3D-5877-64FB6B94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F995F-B2DE-0721-DE66-7660B98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6B2E1-E9BF-3EF8-A9CA-32392ADF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A7CB-6DE3-543F-B9A0-82B27801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99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3A513-EB12-C7D5-1656-92673A6A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5ED95-C6B6-EE33-58DC-A56102D8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5A54-5BA5-9F0E-1F87-1FA4BE97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3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4FD8-B521-31F8-C78B-3D15BDB5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2AD-5EF9-8E0F-6E99-FFEB8960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FCD1-C55F-25CF-22DE-CD5466BFE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676BE-B5C6-32AD-EA86-8EF46A3F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2EED1-55DE-D53C-577B-D001241B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A8AA-1F79-3DFE-F5C3-5196818D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61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8D-3403-FA8A-E244-1B7D07E1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24D98-91BC-DB74-3DD5-E611AD1DA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9ADA-2589-6B8D-C213-6F9C4DD5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08EA-C46B-FFE7-27DC-E198FCDF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542B-77C7-FFCF-2D73-5EBD16BF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7FB3-BAB5-031D-8687-0021773A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AB58D-7DBD-2C71-E95B-AAFB7CF0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5851-629C-0D30-AE72-AFDE1CC6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433B-883E-F7AF-FF39-77E05F11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2851-5A83-4D83-A0DB-5C087514DD8B}" type="datetimeFigureOut">
              <a:rPr lang="en-ID" smtClean="0"/>
              <a:t>07/01/2023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DF7-F1D9-24EB-18FC-8487924C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52BE-D29F-5405-6120-0D6C88C3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C050-EE36-40D1-A5A3-857A9461F3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7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jiie/Tugasdsk/blob/master/pengunjung.as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33A9B-42A3-8EBE-9D34-256C2632D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37818-2146-E940-BD12-CC9F2A74F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3EBD4-2A72-51BF-9FD6-89699C9B0660}"/>
              </a:ext>
            </a:extLst>
          </p:cNvPr>
          <p:cNvSpPr txBox="1"/>
          <p:nvPr/>
        </p:nvSpPr>
        <p:spPr>
          <a:xfrm>
            <a:off x="2829463" y="6029864"/>
            <a:ext cx="700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3"/>
              </a:rPr>
              <a:t>https://github.com/sanjiie/Tugasdsk/blob/master/pengunjung.asm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76121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5FD1B-4107-6398-64BD-6037AC00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95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A2F6E-8552-AF88-ACE8-7B12FFA7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8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7A26A-EA1A-8781-FBC6-F310062F5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1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3A163-5D5A-027C-0FFB-F6969572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38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F504-7ADE-DFD8-02F4-7710EA66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434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A8877-E4D1-F350-EA53-3396EAD6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66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E1D36-732E-7091-F6EF-17DBE487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60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5ED4F-DC70-E72A-C6AF-F46F53E1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450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FF163-F58B-4055-8673-00CAFC75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02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2023-01-07T03:32:18Z</dcterms:created>
  <dcterms:modified xsi:type="dcterms:W3CDTF">2023-01-07T03:46:46Z</dcterms:modified>
</cp:coreProperties>
</file>