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F0"/>
    <a:srgbClr val="FF5969"/>
    <a:srgbClr val="00A0A8"/>
    <a:srgbClr val="92D050"/>
    <a:srgbClr val="FEC630"/>
    <a:srgbClr val="5D7373"/>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83" d="100"/>
          <a:sy n="83" d="100"/>
        </p:scale>
        <p:origin x="16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085F-39AA-4BF6-ADC6-DB7E6A845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6840-804A-4EE2-9237-DF3082EB0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AC296-AA56-4995-96B1-D96538F66E6A}"/>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5" name="Footer Placeholder 4">
            <a:extLst>
              <a:ext uri="{FF2B5EF4-FFF2-40B4-BE49-F238E27FC236}">
                <a16:creationId xmlns:a16="http://schemas.microsoft.com/office/drawing/2014/main" id="{6EEC3924-1C30-4845-9069-2D2F65775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FC659-45A1-4C7E-B589-BAD2480A51C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4910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644C-1C10-4877-A07B-7B05AC2EB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B4D26-52B4-4898-8552-2F1D054D71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A6C5B-66A8-4A81-A45D-93D23D724635}"/>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5" name="Footer Placeholder 4">
            <a:extLst>
              <a:ext uri="{FF2B5EF4-FFF2-40B4-BE49-F238E27FC236}">
                <a16:creationId xmlns:a16="http://schemas.microsoft.com/office/drawing/2014/main" id="{8FF7F744-22AB-4762-A675-ACF00C149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1FC1B-4952-452B-B8EE-283480E4223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1592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877EA-AC99-405D-B38F-4660E72FF8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066D8-189F-488D-A7E5-4459F9B2E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BEAFC-B594-451D-8850-A7A24657DBDA}"/>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5" name="Footer Placeholder 4">
            <a:extLst>
              <a:ext uri="{FF2B5EF4-FFF2-40B4-BE49-F238E27FC236}">
                <a16:creationId xmlns:a16="http://schemas.microsoft.com/office/drawing/2014/main" id="{B12D64D5-5E6F-4CB3-B6D5-8699A8057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B1F07-FD96-433B-95F4-B0A3D7C32DF6}"/>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427630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169F-C062-4D8D-9958-1D64499E9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87B74-E2BF-4A3A-8FA7-7C2B278FF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D4C83-1284-4BB3-B0F1-7527C89661E7}"/>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5" name="Footer Placeholder 4">
            <a:extLst>
              <a:ext uri="{FF2B5EF4-FFF2-40B4-BE49-F238E27FC236}">
                <a16:creationId xmlns:a16="http://schemas.microsoft.com/office/drawing/2014/main" id="{4DAC4C6C-5C03-4C0D-999F-46A8D8FE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4CEED-C381-4F77-974B-A24C4CF9B14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7330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5723-8353-4BF9-B9CB-2D34455A5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687A1-AD7E-4378-B552-DC83DB28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AF83E-646C-443E-9282-7819CF5200C7}"/>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5" name="Footer Placeholder 4">
            <a:extLst>
              <a:ext uri="{FF2B5EF4-FFF2-40B4-BE49-F238E27FC236}">
                <a16:creationId xmlns:a16="http://schemas.microsoft.com/office/drawing/2014/main" id="{9F1F728B-3948-4C88-AAA0-4F54A3C44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F194-5328-4DA6-BBA8-8B80D2D55785}"/>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0040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FCAF-C8A8-4867-B332-B1DB7EEA0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172D0-2806-40E1-B714-009535E1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C12FF-C408-4261-86B1-E469061B0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618A1-9C6F-4CCF-A77B-2713F6712615}"/>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6" name="Footer Placeholder 5">
            <a:extLst>
              <a:ext uri="{FF2B5EF4-FFF2-40B4-BE49-F238E27FC236}">
                <a16:creationId xmlns:a16="http://schemas.microsoft.com/office/drawing/2014/main" id="{07244AEE-3393-4D49-9979-D6D98B661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C99E8-B06B-4E92-8E2B-46D25471DC6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65431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1621-F7F5-4BB1-90B7-5918C21EC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7D1E33-57A8-46FC-9F0A-DBAAC8313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DF519-9420-4361-B317-69BDEF3C1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7AFEA-2435-4690-9A20-FAF6F3D91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35725-854D-4F34-B863-B1C6AD61D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F3BB0-E2B3-4BDF-9FC8-3CA1730F75AA}"/>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8" name="Footer Placeholder 7">
            <a:extLst>
              <a:ext uri="{FF2B5EF4-FFF2-40B4-BE49-F238E27FC236}">
                <a16:creationId xmlns:a16="http://schemas.microsoft.com/office/drawing/2014/main" id="{DA703049-F984-41BE-AA9F-2BCF0CC0D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6B8A0D-A110-4D1A-9C5E-CD82DAC8B9A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17770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6A4-97ED-4F1E-8E89-4709772A2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927F1-7B9B-4828-874E-E75145DD8396}"/>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4" name="Footer Placeholder 3">
            <a:extLst>
              <a:ext uri="{FF2B5EF4-FFF2-40B4-BE49-F238E27FC236}">
                <a16:creationId xmlns:a16="http://schemas.microsoft.com/office/drawing/2014/main" id="{A88C380D-0A32-42DB-B1E4-2D6DE111D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13471-C12C-447D-8C9F-DC9A49EB0532}"/>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6453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931D3-8B39-47ED-B2CF-9CCB73D443D4}"/>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3" name="Footer Placeholder 2">
            <a:extLst>
              <a:ext uri="{FF2B5EF4-FFF2-40B4-BE49-F238E27FC236}">
                <a16:creationId xmlns:a16="http://schemas.microsoft.com/office/drawing/2014/main" id="{91AB8897-1640-4FB0-BBA7-22F9CB2D2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B87AA-C7C2-4464-8067-1B84C8B126A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0528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9F1-FA60-42A8-9D3F-17A0EC69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1EB8A-DA26-459D-ACE1-0646B2C4C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3457-EAFE-4A31-BAE9-494DCE916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87ABB-5AE7-446E-9333-CFBE002E4FB0}"/>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6" name="Footer Placeholder 5">
            <a:extLst>
              <a:ext uri="{FF2B5EF4-FFF2-40B4-BE49-F238E27FC236}">
                <a16:creationId xmlns:a16="http://schemas.microsoft.com/office/drawing/2014/main" id="{EF85996A-0D3E-4141-905C-09E425F98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AD0C1-EBF9-41E8-B1DF-9B75B30B158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58895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464-C7F0-4B64-9465-9A2BC2025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D177E-335A-4379-BFB6-6F6502707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966AD-1EDB-4702-B13F-25E92CE12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F454-B1AD-474C-8296-DD6D65DB2CF7}"/>
              </a:ext>
            </a:extLst>
          </p:cNvPr>
          <p:cNvSpPr>
            <a:spLocks noGrp="1"/>
          </p:cNvSpPr>
          <p:nvPr>
            <p:ph type="dt" sz="half" idx="10"/>
          </p:nvPr>
        </p:nvSpPr>
        <p:spPr/>
        <p:txBody>
          <a:bodyPr/>
          <a:lstStyle/>
          <a:p>
            <a:fld id="{ECE19B81-D1BB-4DF3-A8CC-0F35E61FCDB0}" type="datetimeFigureOut">
              <a:rPr lang="en-US" smtClean="0"/>
              <a:t>4/29/2022</a:t>
            </a:fld>
            <a:endParaRPr lang="en-US"/>
          </a:p>
        </p:txBody>
      </p:sp>
      <p:sp>
        <p:nvSpPr>
          <p:cNvPr id="6" name="Footer Placeholder 5">
            <a:extLst>
              <a:ext uri="{FF2B5EF4-FFF2-40B4-BE49-F238E27FC236}">
                <a16:creationId xmlns:a16="http://schemas.microsoft.com/office/drawing/2014/main" id="{E249C371-7954-4586-B599-0631A885F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B02A8-1BAD-4A42-B2BF-78176A5A3A71}"/>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76392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ACDEC-4A75-4D7E-A116-134496313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86FBE-71E4-4C4E-85BE-9BB04B5D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29899-B643-4492-BE2B-7EEE6CF3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19B81-D1BB-4DF3-A8CC-0F35E61FCDB0}" type="datetimeFigureOut">
              <a:rPr lang="en-US" smtClean="0"/>
              <a:t>4/29/2022</a:t>
            </a:fld>
            <a:endParaRPr lang="en-US"/>
          </a:p>
        </p:txBody>
      </p:sp>
      <p:sp>
        <p:nvSpPr>
          <p:cNvPr id="5" name="Footer Placeholder 4">
            <a:extLst>
              <a:ext uri="{FF2B5EF4-FFF2-40B4-BE49-F238E27FC236}">
                <a16:creationId xmlns:a16="http://schemas.microsoft.com/office/drawing/2014/main" id="{A81DBEC5-2151-47BB-9484-437784F4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8C11DA-074A-41E0-9609-A511677CC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C3620-4DE2-48EF-AF31-0F5DD9BFD6D6}" type="slidenum">
              <a:rPr lang="en-US" smtClean="0"/>
              <a:t>‹#›</a:t>
            </a:fld>
            <a:endParaRPr lang="en-US"/>
          </a:p>
        </p:txBody>
      </p:sp>
    </p:spTree>
    <p:extLst>
      <p:ext uri="{BB962C8B-B14F-4D97-AF65-F5344CB8AC3E}">
        <p14:creationId xmlns:p14="http://schemas.microsoft.com/office/powerpoint/2010/main" val="314896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0192D459-FCE7-47CA-AB13-2787C1BD3D6E}"/>
              </a:ext>
            </a:extLst>
          </p:cNvPr>
          <p:cNvSpPr txBox="1"/>
          <p:nvPr/>
        </p:nvSpPr>
        <p:spPr>
          <a:xfrm>
            <a:off x="3912567" y="2105561"/>
            <a:ext cx="4408966" cy="3170099"/>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AUTOMATIC</a:t>
            </a:r>
            <a:endParaRPr lang="en-US" sz="4000" b="1" dirty="0">
              <a:solidFill>
                <a:srgbClr val="FF5969"/>
              </a:solidFill>
              <a:latin typeface="Tw Cen MT" panose="020B0602020104020603" pitchFamily="34" charset="0"/>
            </a:endParaRPr>
          </a:p>
          <a:p>
            <a:r>
              <a:rPr lang="en-US" sz="4000" b="1" dirty="0">
                <a:solidFill>
                  <a:srgbClr val="FF5969"/>
                </a:solidFill>
                <a:latin typeface="Tw Cen MT" panose="020B0602020104020603" pitchFamily="34" charset="0"/>
              </a:rPr>
              <a:t>ROOM TEMPERATURE CONTROLLER  </a:t>
            </a:r>
            <a:r>
              <a:rPr lang="en-US" sz="4000" b="1" dirty="0">
                <a:solidFill>
                  <a:schemeClr val="tx1">
                    <a:lumMod val="65000"/>
                    <a:lumOff val="35000"/>
                  </a:schemeClr>
                </a:solidFill>
                <a:latin typeface="Tw Cen MT" panose="020B0602020104020603" pitchFamily="34" charset="0"/>
              </a:rPr>
              <a:t>USING ARDUINO </a:t>
            </a:r>
          </a:p>
        </p:txBody>
      </p:sp>
      <p:sp>
        <p:nvSpPr>
          <p:cNvPr id="75" name="Oval 74">
            <a:extLst>
              <a:ext uri="{FF2B5EF4-FFF2-40B4-BE49-F238E27FC236}">
                <a16:creationId xmlns:a16="http://schemas.microsoft.com/office/drawing/2014/main" id="{B0F25633-FE09-42D0-A44F-74E9983F74AC}"/>
              </a:ext>
            </a:extLst>
          </p:cNvPr>
          <p:cNvSpPr/>
          <p:nvPr/>
        </p:nvSpPr>
        <p:spPr>
          <a:xfrm>
            <a:off x="8410242"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D3A4BC7-8D68-4489-80FA-C341813320EF}"/>
              </a:ext>
            </a:extLst>
          </p:cNvPr>
          <p:cNvSpPr/>
          <p:nvPr/>
        </p:nvSpPr>
        <p:spPr>
          <a:xfrm>
            <a:off x="8749203"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085BD9A-7DF0-4A12-91C6-84EC12C32563}"/>
              </a:ext>
            </a:extLst>
          </p:cNvPr>
          <p:cNvSpPr/>
          <p:nvPr/>
        </p:nvSpPr>
        <p:spPr>
          <a:xfrm>
            <a:off x="8965368"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BCA1B3D6-1F9E-4449-B2A3-429CE459FD64}"/>
              </a:ext>
            </a:extLst>
          </p:cNvPr>
          <p:cNvGrpSpPr/>
          <p:nvPr/>
        </p:nvGrpSpPr>
        <p:grpSpPr>
          <a:xfrm>
            <a:off x="9315695" y="2760036"/>
            <a:ext cx="1306970" cy="1306970"/>
            <a:chOff x="4995674" y="4044712"/>
            <a:chExt cx="848364" cy="848364"/>
          </a:xfrm>
          <a:solidFill>
            <a:srgbClr val="FF5969"/>
          </a:solidFill>
        </p:grpSpPr>
        <p:grpSp>
          <p:nvGrpSpPr>
            <p:cNvPr id="79" name="Group 78">
              <a:extLst>
                <a:ext uri="{FF2B5EF4-FFF2-40B4-BE49-F238E27FC236}">
                  <a16:creationId xmlns:a16="http://schemas.microsoft.com/office/drawing/2014/main" id="{3C2B3A4F-DCD7-4AFF-A04D-4ECD46B4CDC3}"/>
                </a:ext>
              </a:extLst>
            </p:cNvPr>
            <p:cNvGrpSpPr/>
            <p:nvPr/>
          </p:nvGrpSpPr>
          <p:grpSpPr>
            <a:xfrm>
              <a:off x="5011823" y="4060861"/>
              <a:ext cx="816066" cy="816066"/>
              <a:chOff x="3205163" y="1762126"/>
              <a:chExt cx="601662" cy="601662"/>
            </a:xfrm>
            <a:grpFill/>
          </p:grpSpPr>
          <p:sp>
            <p:nvSpPr>
              <p:cNvPr id="84" name="Freeform 176">
                <a:extLst>
                  <a:ext uri="{FF2B5EF4-FFF2-40B4-BE49-F238E27FC236}">
                    <a16:creationId xmlns:a16="http://schemas.microsoft.com/office/drawing/2014/main" id="{5BFF523B-BE2B-43ED-9177-DB3D64BF52DD}"/>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77">
                <a:extLst>
                  <a:ext uri="{FF2B5EF4-FFF2-40B4-BE49-F238E27FC236}">
                    <a16:creationId xmlns:a16="http://schemas.microsoft.com/office/drawing/2014/main" id="{99318FCB-F3FF-4B81-8F07-35CDDFFFB10A}"/>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78">
                <a:extLst>
                  <a:ext uri="{FF2B5EF4-FFF2-40B4-BE49-F238E27FC236}">
                    <a16:creationId xmlns:a16="http://schemas.microsoft.com/office/drawing/2014/main" id="{B2E81DF1-9AAA-4D8B-9E95-6CE13C85A904}"/>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79">
                <a:extLst>
                  <a:ext uri="{FF2B5EF4-FFF2-40B4-BE49-F238E27FC236}">
                    <a16:creationId xmlns:a16="http://schemas.microsoft.com/office/drawing/2014/main" id="{33173A57-2A0B-496B-87D4-E9891E154713}"/>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80">
                <a:extLst>
                  <a:ext uri="{FF2B5EF4-FFF2-40B4-BE49-F238E27FC236}">
                    <a16:creationId xmlns:a16="http://schemas.microsoft.com/office/drawing/2014/main" id="{66040713-1118-459D-9F65-CF79B2CB285A}"/>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1">
                <a:extLst>
                  <a:ext uri="{FF2B5EF4-FFF2-40B4-BE49-F238E27FC236}">
                    <a16:creationId xmlns:a16="http://schemas.microsoft.com/office/drawing/2014/main" id="{583E0347-5D4E-4681-8AD4-AC8CE08DAD0E}"/>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2">
                <a:extLst>
                  <a:ext uri="{FF2B5EF4-FFF2-40B4-BE49-F238E27FC236}">
                    <a16:creationId xmlns:a16="http://schemas.microsoft.com/office/drawing/2014/main" id="{E6B1CEFB-AD08-46B1-BAA5-E1DD1DB7C00A}"/>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83">
                <a:extLst>
                  <a:ext uri="{FF2B5EF4-FFF2-40B4-BE49-F238E27FC236}">
                    <a16:creationId xmlns:a16="http://schemas.microsoft.com/office/drawing/2014/main" id="{ECA42AEA-36F5-45E1-AC0A-EB4A1267A959}"/>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84">
                <a:extLst>
                  <a:ext uri="{FF2B5EF4-FFF2-40B4-BE49-F238E27FC236}">
                    <a16:creationId xmlns:a16="http://schemas.microsoft.com/office/drawing/2014/main" id="{35411370-6D1F-4A41-B78A-30741083E618}"/>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85">
                <a:extLst>
                  <a:ext uri="{FF2B5EF4-FFF2-40B4-BE49-F238E27FC236}">
                    <a16:creationId xmlns:a16="http://schemas.microsoft.com/office/drawing/2014/main" id="{4340D85A-2CF8-4408-A6E0-A44E18B6D381}"/>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86">
                <a:extLst>
                  <a:ext uri="{FF2B5EF4-FFF2-40B4-BE49-F238E27FC236}">
                    <a16:creationId xmlns:a16="http://schemas.microsoft.com/office/drawing/2014/main" id="{1479F619-4DE8-460C-A92C-B72296E40120}"/>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87">
                <a:extLst>
                  <a:ext uri="{FF2B5EF4-FFF2-40B4-BE49-F238E27FC236}">
                    <a16:creationId xmlns:a16="http://schemas.microsoft.com/office/drawing/2014/main" id="{A6CAD512-3A09-4B56-876A-2131406CE030}"/>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Circle: Hollow 79">
              <a:extLst>
                <a:ext uri="{FF2B5EF4-FFF2-40B4-BE49-F238E27FC236}">
                  <a16:creationId xmlns:a16="http://schemas.microsoft.com/office/drawing/2014/main" id="{C9A05F81-C9CC-47DD-B47D-0B3D2393635F}"/>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Circle: Hollow 80">
              <a:extLst>
                <a:ext uri="{FF2B5EF4-FFF2-40B4-BE49-F238E27FC236}">
                  <a16:creationId xmlns:a16="http://schemas.microsoft.com/office/drawing/2014/main" id="{F1A604CB-E9DB-4584-9CE9-21BD62A772BF}"/>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Rectangle: Top Corners Rounded 81">
              <a:extLst>
                <a:ext uri="{FF2B5EF4-FFF2-40B4-BE49-F238E27FC236}">
                  <a16:creationId xmlns:a16="http://schemas.microsoft.com/office/drawing/2014/main" id="{8766CCE8-CE0D-4E0B-8290-369A0B616368}"/>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Top Corners Rounded 82">
              <a:extLst>
                <a:ext uri="{FF2B5EF4-FFF2-40B4-BE49-F238E27FC236}">
                  <a16:creationId xmlns:a16="http://schemas.microsoft.com/office/drawing/2014/main" id="{E40AFD9A-7EC6-4E51-B671-ACAFE52CB039}"/>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C327164-17FF-4DE0-9E9B-F7CEF524BDCA}"/>
              </a:ext>
            </a:extLst>
          </p:cNvPr>
          <p:cNvGrpSpPr/>
          <p:nvPr/>
        </p:nvGrpSpPr>
        <p:grpSpPr>
          <a:xfrm>
            <a:off x="-9308754"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1866478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p:cTn id="13" dur="500" fill="hold"/>
                                        <p:tgtEl>
                                          <p:spTgt spid="76"/>
                                        </p:tgtEl>
                                        <p:attrNameLst>
                                          <p:attrName>ppt_w</p:attrName>
                                        </p:attrNameLst>
                                      </p:cBhvr>
                                      <p:tavLst>
                                        <p:tav tm="0">
                                          <p:val>
                                            <p:fltVal val="0"/>
                                          </p:val>
                                        </p:tav>
                                        <p:tav tm="100000">
                                          <p:val>
                                            <p:strVal val="#ppt_w"/>
                                          </p:val>
                                        </p:tav>
                                      </p:tavLst>
                                    </p:anim>
                                    <p:anim calcmode="lin" valueType="num">
                                      <p:cBhvr>
                                        <p:cTn id="14" dur="500" fill="hold"/>
                                        <p:tgtEl>
                                          <p:spTgt spid="76"/>
                                        </p:tgtEl>
                                        <p:attrNameLst>
                                          <p:attrName>ppt_h</p:attrName>
                                        </p:attrNameLst>
                                      </p:cBhvr>
                                      <p:tavLst>
                                        <p:tav tm="0">
                                          <p:val>
                                            <p:fltVal val="0"/>
                                          </p:val>
                                        </p:tav>
                                        <p:tav tm="100000">
                                          <p:val>
                                            <p:strVal val="#ppt_h"/>
                                          </p:val>
                                        </p:tav>
                                      </p:tavLst>
                                    </p:anim>
                                    <p:animEffect transition="in" filter="fade">
                                      <p:cBhvr>
                                        <p:cTn id="15" dur="500"/>
                                        <p:tgtEl>
                                          <p:spTgt spid="7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 calcmode="lin" valueType="num">
                                      <p:cBhvr additive="base">
                                        <p:cTn id="30" dur="500" fill="hold"/>
                                        <p:tgtEl>
                                          <p:spTgt spid="73"/>
                                        </p:tgtEl>
                                        <p:attrNameLst>
                                          <p:attrName>ppt_x</p:attrName>
                                        </p:attrNameLst>
                                      </p:cBhvr>
                                      <p:tavLst>
                                        <p:tav tm="0">
                                          <p:val>
                                            <p:strVal val="#ppt_x"/>
                                          </p:val>
                                        </p:tav>
                                        <p:tav tm="100000">
                                          <p:val>
                                            <p:strVal val="#ppt_x"/>
                                          </p:val>
                                        </p:tav>
                                      </p:tavLst>
                                    </p:anim>
                                    <p:anim calcmode="lin" valueType="num">
                                      <p:cBhvr additive="base">
                                        <p:cTn id="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animBg="1"/>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13208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sp>
        <p:nvSpPr>
          <p:cNvPr id="31" name="TextBox 30">
            <a:extLst>
              <a:ext uri="{FF2B5EF4-FFF2-40B4-BE49-F238E27FC236}">
                <a16:creationId xmlns:a16="http://schemas.microsoft.com/office/drawing/2014/main" id="{89F2A12A-F688-4EAF-9DE3-228DE942F9B1}"/>
              </a:ext>
            </a:extLst>
          </p:cNvPr>
          <p:cNvSpPr txBox="1"/>
          <p:nvPr/>
        </p:nvSpPr>
        <p:spPr>
          <a:xfrm>
            <a:off x="4896847" y="296939"/>
            <a:ext cx="4836697" cy="646331"/>
          </a:xfrm>
          <a:prstGeom prst="rect">
            <a:avLst/>
          </a:prstGeom>
          <a:noFill/>
        </p:spPr>
        <p:txBody>
          <a:bodyPr wrap="square" rtlCol="0">
            <a:spAutoFit/>
          </a:bodyPr>
          <a:lstStyle/>
          <a:p>
            <a:pPr algn="ctr"/>
            <a:r>
              <a:rPr lang="en-US" sz="3600" b="1" dirty="0">
                <a:solidFill>
                  <a:srgbClr val="FF5969"/>
                </a:solidFill>
                <a:latin typeface="Tw Cen MT" panose="020B0602020104020603" pitchFamily="34" charset="0"/>
              </a:rPr>
              <a:t>TEAM MEMBERS </a:t>
            </a:r>
          </a:p>
        </p:txBody>
      </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grpSp>
        <p:nvGrpSpPr>
          <p:cNvPr id="96" name="Group 95">
            <a:extLst>
              <a:ext uri="{FF2B5EF4-FFF2-40B4-BE49-F238E27FC236}">
                <a16:creationId xmlns:a16="http://schemas.microsoft.com/office/drawing/2014/main" id="{3D89AEFF-CD20-4CA1-B8B0-344AC4EA65F3}"/>
              </a:ext>
            </a:extLst>
          </p:cNvPr>
          <p:cNvGrpSpPr/>
          <p:nvPr/>
        </p:nvGrpSpPr>
        <p:grpSpPr>
          <a:xfrm>
            <a:off x="4703129" y="1478223"/>
            <a:ext cx="6396459" cy="662056"/>
            <a:chOff x="764723" y="4833186"/>
            <a:chExt cx="6396459" cy="662056"/>
          </a:xfrm>
        </p:grpSpPr>
        <p:sp>
          <p:nvSpPr>
            <p:cNvPr id="97" name="Oval 96">
              <a:extLst>
                <a:ext uri="{FF2B5EF4-FFF2-40B4-BE49-F238E27FC236}">
                  <a16:creationId xmlns:a16="http://schemas.microsoft.com/office/drawing/2014/main" id="{CF6DCE43-6CC3-430A-8419-82AA682B286C}"/>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8" name="TextBox 97">
              <a:extLst>
                <a:ext uri="{FF2B5EF4-FFF2-40B4-BE49-F238E27FC236}">
                  <a16:creationId xmlns:a16="http://schemas.microsoft.com/office/drawing/2014/main" id="{00ABAD15-5660-4C7C-B403-1239631C6147}"/>
                </a:ext>
              </a:extLst>
            </p:cNvPr>
            <p:cNvSpPr txBox="1"/>
            <p:nvPr/>
          </p:nvSpPr>
          <p:spPr>
            <a:xfrm>
              <a:off x="1426778" y="4979548"/>
              <a:ext cx="5734404"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SANJIL K C                                                    -   20BCE1855</a:t>
              </a:r>
            </a:p>
          </p:txBody>
        </p:sp>
        <p:pic>
          <p:nvPicPr>
            <p:cNvPr id="100" name="Picture 99">
              <a:extLst>
                <a:ext uri="{FF2B5EF4-FFF2-40B4-BE49-F238E27FC236}">
                  <a16:creationId xmlns:a16="http://schemas.microsoft.com/office/drawing/2014/main" id="{5ADB1D7B-6243-4A29-A387-77B0A0688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07" name="Group 106">
            <a:extLst>
              <a:ext uri="{FF2B5EF4-FFF2-40B4-BE49-F238E27FC236}">
                <a16:creationId xmlns:a16="http://schemas.microsoft.com/office/drawing/2014/main" id="{0AC2DAD7-0AAB-49E2-B868-6ACCAF50E45E}"/>
              </a:ext>
            </a:extLst>
          </p:cNvPr>
          <p:cNvGrpSpPr/>
          <p:nvPr/>
        </p:nvGrpSpPr>
        <p:grpSpPr>
          <a:xfrm>
            <a:off x="4703129" y="2973786"/>
            <a:ext cx="6657597" cy="662056"/>
            <a:chOff x="764723" y="4833186"/>
            <a:chExt cx="6657597" cy="662056"/>
          </a:xfrm>
        </p:grpSpPr>
        <p:sp>
          <p:nvSpPr>
            <p:cNvPr id="108" name="Oval 107">
              <a:extLst>
                <a:ext uri="{FF2B5EF4-FFF2-40B4-BE49-F238E27FC236}">
                  <a16:creationId xmlns:a16="http://schemas.microsoft.com/office/drawing/2014/main" id="{C86280F3-E03F-4AC0-B3A6-7CDB365FF33A}"/>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9" name="TextBox 108">
              <a:extLst>
                <a:ext uri="{FF2B5EF4-FFF2-40B4-BE49-F238E27FC236}">
                  <a16:creationId xmlns:a16="http://schemas.microsoft.com/office/drawing/2014/main" id="{8629E8AD-94AA-4C2A-B748-C0CEF558A02A}"/>
                </a:ext>
              </a:extLst>
            </p:cNvPr>
            <p:cNvSpPr txBox="1"/>
            <p:nvPr/>
          </p:nvSpPr>
          <p:spPr>
            <a:xfrm>
              <a:off x="1426777" y="4979548"/>
              <a:ext cx="5995543"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DEVARINTI DHAPATLA PUNEETH REDDY      -   20BCE1852</a:t>
              </a:r>
            </a:p>
          </p:txBody>
        </p:sp>
        <p:pic>
          <p:nvPicPr>
            <p:cNvPr id="110" name="Picture 109">
              <a:extLst>
                <a:ext uri="{FF2B5EF4-FFF2-40B4-BE49-F238E27FC236}">
                  <a16:creationId xmlns:a16="http://schemas.microsoft.com/office/drawing/2014/main" id="{42AAF9FF-8D20-40D7-AA9A-3270CBA5E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11" name="Group 110">
            <a:extLst>
              <a:ext uri="{FF2B5EF4-FFF2-40B4-BE49-F238E27FC236}">
                <a16:creationId xmlns:a16="http://schemas.microsoft.com/office/drawing/2014/main" id="{761BDA29-6022-47E2-AA4A-AC4DBC636427}"/>
              </a:ext>
            </a:extLst>
          </p:cNvPr>
          <p:cNvGrpSpPr/>
          <p:nvPr/>
        </p:nvGrpSpPr>
        <p:grpSpPr>
          <a:xfrm>
            <a:off x="4703129" y="4652556"/>
            <a:ext cx="6412750" cy="662056"/>
            <a:chOff x="764723" y="4833186"/>
            <a:chExt cx="6412750" cy="662056"/>
          </a:xfrm>
        </p:grpSpPr>
        <p:sp>
          <p:nvSpPr>
            <p:cNvPr id="112" name="Oval 111">
              <a:extLst>
                <a:ext uri="{FF2B5EF4-FFF2-40B4-BE49-F238E27FC236}">
                  <a16:creationId xmlns:a16="http://schemas.microsoft.com/office/drawing/2014/main" id="{4A0D635E-7FD2-4FA5-AC83-1A4331828027}"/>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3" name="TextBox 112">
              <a:extLst>
                <a:ext uri="{FF2B5EF4-FFF2-40B4-BE49-F238E27FC236}">
                  <a16:creationId xmlns:a16="http://schemas.microsoft.com/office/drawing/2014/main" id="{AAC12FD0-A9A5-4F0E-A95C-D51BC6E6E5FA}"/>
                </a:ext>
              </a:extLst>
            </p:cNvPr>
            <p:cNvSpPr txBox="1"/>
            <p:nvPr/>
          </p:nvSpPr>
          <p:spPr>
            <a:xfrm>
              <a:off x="1426778" y="4979548"/>
              <a:ext cx="5750695"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RAJAN SINGH                                               -   20BCE1780</a:t>
              </a:r>
            </a:p>
          </p:txBody>
        </p:sp>
        <p:pic>
          <p:nvPicPr>
            <p:cNvPr id="114" name="Picture 113">
              <a:extLst>
                <a:ext uri="{FF2B5EF4-FFF2-40B4-BE49-F238E27FC236}">
                  <a16:creationId xmlns:a16="http://schemas.microsoft.com/office/drawing/2014/main" id="{3C2F1470-6B52-4019-8E58-5C182F12F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spTree>
    <p:extLst>
      <p:ext uri="{BB962C8B-B14F-4D97-AF65-F5344CB8AC3E}">
        <p14:creationId xmlns:p14="http://schemas.microsoft.com/office/powerpoint/2010/main" val="3090651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 calcmode="lin" valueType="num">
                                      <p:cBhvr>
                                        <p:cTn id="9" dur="500" fill="hold"/>
                                        <p:tgtEl>
                                          <p:spTgt spid="96"/>
                                        </p:tgtEl>
                                        <p:attrNameLst>
                                          <p:attrName>style.rotation</p:attrName>
                                        </p:attrNameLst>
                                      </p:cBhvr>
                                      <p:tavLst>
                                        <p:tav tm="0">
                                          <p:val>
                                            <p:fltVal val="90"/>
                                          </p:val>
                                        </p:tav>
                                        <p:tav tm="100000">
                                          <p:val>
                                            <p:fltVal val="0"/>
                                          </p:val>
                                        </p:tav>
                                      </p:tavLst>
                                    </p:anim>
                                    <p:animEffect transition="in" filter="fade">
                                      <p:cBhvr>
                                        <p:cTn id="10" dur="500"/>
                                        <p:tgtEl>
                                          <p:spTgt spid="96"/>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07"/>
                                        </p:tgtEl>
                                        <p:attrNameLst>
                                          <p:attrName>style.visibility</p:attrName>
                                        </p:attrNameLst>
                                      </p:cBhvr>
                                      <p:to>
                                        <p:strVal val="visible"/>
                                      </p:to>
                                    </p:set>
                                    <p:anim calcmode="lin" valueType="num">
                                      <p:cBhvr>
                                        <p:cTn id="14" dur="500" fill="hold"/>
                                        <p:tgtEl>
                                          <p:spTgt spid="107"/>
                                        </p:tgtEl>
                                        <p:attrNameLst>
                                          <p:attrName>ppt_w</p:attrName>
                                        </p:attrNameLst>
                                      </p:cBhvr>
                                      <p:tavLst>
                                        <p:tav tm="0">
                                          <p:val>
                                            <p:fltVal val="0"/>
                                          </p:val>
                                        </p:tav>
                                        <p:tav tm="100000">
                                          <p:val>
                                            <p:strVal val="#ppt_w"/>
                                          </p:val>
                                        </p:tav>
                                      </p:tavLst>
                                    </p:anim>
                                    <p:anim calcmode="lin" valueType="num">
                                      <p:cBhvr>
                                        <p:cTn id="15" dur="500" fill="hold"/>
                                        <p:tgtEl>
                                          <p:spTgt spid="107"/>
                                        </p:tgtEl>
                                        <p:attrNameLst>
                                          <p:attrName>ppt_h</p:attrName>
                                        </p:attrNameLst>
                                      </p:cBhvr>
                                      <p:tavLst>
                                        <p:tav tm="0">
                                          <p:val>
                                            <p:fltVal val="0"/>
                                          </p:val>
                                        </p:tav>
                                        <p:tav tm="100000">
                                          <p:val>
                                            <p:strVal val="#ppt_h"/>
                                          </p:val>
                                        </p:tav>
                                      </p:tavLst>
                                    </p:anim>
                                    <p:anim calcmode="lin" valueType="num">
                                      <p:cBhvr>
                                        <p:cTn id="16" dur="500" fill="hold"/>
                                        <p:tgtEl>
                                          <p:spTgt spid="107"/>
                                        </p:tgtEl>
                                        <p:attrNameLst>
                                          <p:attrName>style.rotation</p:attrName>
                                        </p:attrNameLst>
                                      </p:cBhvr>
                                      <p:tavLst>
                                        <p:tav tm="0">
                                          <p:val>
                                            <p:fltVal val="90"/>
                                          </p:val>
                                        </p:tav>
                                        <p:tav tm="100000">
                                          <p:val>
                                            <p:fltVal val="0"/>
                                          </p:val>
                                        </p:tav>
                                      </p:tavLst>
                                    </p:anim>
                                    <p:animEffect transition="in" filter="fade">
                                      <p:cBhvr>
                                        <p:cTn id="17" dur="500"/>
                                        <p:tgtEl>
                                          <p:spTgt spid="107"/>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p:cTn id="21" dur="500" fill="hold"/>
                                        <p:tgtEl>
                                          <p:spTgt spid="111"/>
                                        </p:tgtEl>
                                        <p:attrNameLst>
                                          <p:attrName>ppt_w</p:attrName>
                                        </p:attrNameLst>
                                      </p:cBhvr>
                                      <p:tavLst>
                                        <p:tav tm="0">
                                          <p:val>
                                            <p:fltVal val="0"/>
                                          </p:val>
                                        </p:tav>
                                        <p:tav tm="100000">
                                          <p:val>
                                            <p:strVal val="#ppt_w"/>
                                          </p:val>
                                        </p:tav>
                                      </p:tavLst>
                                    </p:anim>
                                    <p:anim calcmode="lin" valueType="num">
                                      <p:cBhvr>
                                        <p:cTn id="22" dur="500" fill="hold"/>
                                        <p:tgtEl>
                                          <p:spTgt spid="111"/>
                                        </p:tgtEl>
                                        <p:attrNameLst>
                                          <p:attrName>ppt_h</p:attrName>
                                        </p:attrNameLst>
                                      </p:cBhvr>
                                      <p:tavLst>
                                        <p:tav tm="0">
                                          <p:val>
                                            <p:fltVal val="0"/>
                                          </p:val>
                                        </p:tav>
                                        <p:tav tm="100000">
                                          <p:val>
                                            <p:strVal val="#ppt_h"/>
                                          </p:val>
                                        </p:tav>
                                      </p:tavLst>
                                    </p:anim>
                                    <p:anim calcmode="lin" valueType="num">
                                      <p:cBhvr>
                                        <p:cTn id="23" dur="500" fill="hold"/>
                                        <p:tgtEl>
                                          <p:spTgt spid="111"/>
                                        </p:tgtEl>
                                        <p:attrNameLst>
                                          <p:attrName>style.rotation</p:attrName>
                                        </p:attrNameLst>
                                      </p:cBhvr>
                                      <p:tavLst>
                                        <p:tav tm="0">
                                          <p:val>
                                            <p:fltVal val="90"/>
                                          </p:val>
                                        </p:tav>
                                        <p:tav tm="100000">
                                          <p:val>
                                            <p:fltVal val="0"/>
                                          </p:val>
                                        </p:tav>
                                      </p:tavLst>
                                    </p:anim>
                                    <p:animEffect transition="in" filter="fade">
                                      <p:cBhvr>
                                        <p:cTn id="2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11868" y="-203595"/>
            <a:ext cx="12468917" cy="6858000"/>
            <a:chOff x="-9807367" y="53283"/>
            <a:chExt cx="12523539"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807367" y="53283"/>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cxnSp>
        <p:nvCxnSpPr>
          <p:cNvPr id="30" name="Straight Connector 29">
            <a:extLst>
              <a:ext uri="{FF2B5EF4-FFF2-40B4-BE49-F238E27FC236}">
                <a16:creationId xmlns:a16="http://schemas.microsoft.com/office/drawing/2014/main" id="{6E891F11-C5FB-4353-93C9-CA42D78432CB}"/>
              </a:ext>
            </a:extLst>
          </p:cNvPr>
          <p:cNvCxnSpPr>
            <a:cxnSpLocks/>
            <a:stCxn id="50" idx="6"/>
            <a:endCxn id="74" idx="2"/>
          </p:cNvCxnSpPr>
          <p:nvPr/>
        </p:nvCxnSpPr>
        <p:spPr>
          <a:xfrm flipV="1">
            <a:off x="6795656" y="1307672"/>
            <a:ext cx="2833815" cy="1995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FC9523-E38A-461B-AEF9-C2B5C440775D}"/>
              </a:ext>
            </a:extLst>
          </p:cNvPr>
          <p:cNvCxnSpPr>
            <a:cxnSpLocks/>
            <a:stCxn id="33" idx="2"/>
            <a:endCxn id="50" idx="2"/>
          </p:cNvCxnSpPr>
          <p:nvPr/>
        </p:nvCxnSpPr>
        <p:spPr>
          <a:xfrm>
            <a:off x="3689114" y="1302695"/>
            <a:ext cx="2916042" cy="2492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Arc 31">
            <a:extLst>
              <a:ext uri="{FF2B5EF4-FFF2-40B4-BE49-F238E27FC236}">
                <a16:creationId xmlns:a16="http://schemas.microsoft.com/office/drawing/2014/main" id="{DF02037F-1958-4028-9BA4-B733CB3CDE02}"/>
              </a:ext>
            </a:extLst>
          </p:cNvPr>
          <p:cNvSpPr/>
          <p:nvPr/>
        </p:nvSpPr>
        <p:spPr>
          <a:xfrm>
            <a:off x="4058807" y="3686402"/>
            <a:ext cx="919162" cy="919162"/>
          </a:xfrm>
          <a:prstGeom prst="arc">
            <a:avLst>
              <a:gd name="adj1" fmla="val 5420354"/>
              <a:gd name="adj2" fmla="val 551102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33" name="Oval 32">
            <a:extLst>
              <a:ext uri="{FF2B5EF4-FFF2-40B4-BE49-F238E27FC236}">
                <a16:creationId xmlns:a16="http://schemas.microsoft.com/office/drawing/2014/main" id="{389806D0-1ADB-4AB4-A5BB-1647D3616BE3}"/>
              </a:ext>
            </a:extLst>
          </p:cNvPr>
          <p:cNvSpPr/>
          <p:nvPr/>
        </p:nvSpPr>
        <p:spPr>
          <a:xfrm>
            <a:off x="3689114" y="1207445"/>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34" name="Circle: Hollow 33">
            <a:extLst>
              <a:ext uri="{FF2B5EF4-FFF2-40B4-BE49-F238E27FC236}">
                <a16:creationId xmlns:a16="http://schemas.microsoft.com/office/drawing/2014/main" id="{75790402-5A6C-48F9-8A1B-E528676DD5BE}"/>
              </a:ext>
            </a:extLst>
          </p:cNvPr>
          <p:cNvSpPr/>
          <p:nvPr/>
        </p:nvSpPr>
        <p:spPr>
          <a:xfrm>
            <a:off x="3579381" y="1097005"/>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35" name="Circle: Hollow 34">
            <a:extLst>
              <a:ext uri="{FF2B5EF4-FFF2-40B4-BE49-F238E27FC236}">
                <a16:creationId xmlns:a16="http://schemas.microsoft.com/office/drawing/2014/main" id="{EED9F583-A109-4F6A-820E-B3C4F21B522E}"/>
              </a:ext>
            </a:extLst>
          </p:cNvPr>
          <p:cNvSpPr/>
          <p:nvPr/>
        </p:nvSpPr>
        <p:spPr>
          <a:xfrm>
            <a:off x="3444834" y="978618"/>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36" name="Straight Connector 35">
            <a:extLst>
              <a:ext uri="{FF2B5EF4-FFF2-40B4-BE49-F238E27FC236}">
                <a16:creationId xmlns:a16="http://schemas.microsoft.com/office/drawing/2014/main" id="{02A8DED6-D15A-4D6E-ACD0-A35B48651EB7}"/>
              </a:ext>
            </a:extLst>
          </p:cNvPr>
          <p:cNvCxnSpPr>
            <a:cxnSpLocks/>
            <a:endCxn id="33" idx="4"/>
          </p:cNvCxnSpPr>
          <p:nvPr/>
        </p:nvCxnSpPr>
        <p:spPr>
          <a:xfrm flipV="1">
            <a:off x="3784364" y="1397945"/>
            <a:ext cx="0" cy="480733"/>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D0199C5-D8EE-4CFF-8E6B-1B3AC887A281}"/>
              </a:ext>
            </a:extLst>
          </p:cNvPr>
          <p:cNvSpPr/>
          <p:nvPr/>
        </p:nvSpPr>
        <p:spPr>
          <a:xfrm>
            <a:off x="3722244" y="1798718"/>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39" name="TextBox 38">
            <a:extLst>
              <a:ext uri="{FF2B5EF4-FFF2-40B4-BE49-F238E27FC236}">
                <a16:creationId xmlns:a16="http://schemas.microsoft.com/office/drawing/2014/main" id="{728FB003-653E-4BE8-9394-60DD0B24762F}"/>
              </a:ext>
            </a:extLst>
          </p:cNvPr>
          <p:cNvSpPr txBox="1"/>
          <p:nvPr/>
        </p:nvSpPr>
        <p:spPr>
          <a:xfrm>
            <a:off x="2736567" y="298078"/>
            <a:ext cx="2109135" cy="584775"/>
          </a:xfrm>
          <a:prstGeom prst="rect">
            <a:avLst/>
          </a:prstGeom>
          <a:noFill/>
        </p:spPr>
        <p:txBody>
          <a:bodyPr wrap="square" rtlCol="0">
            <a:spAutoFit/>
          </a:bodyPr>
          <a:lstStyle/>
          <a:p>
            <a:pPr algn="ctr"/>
            <a:r>
              <a:rPr lang="en-US" sz="3200" b="1" dirty="0">
                <a:solidFill>
                  <a:srgbClr val="52C9BD"/>
                </a:solidFill>
                <a:latin typeface="Tw Cen MT" panose="020B0602020104020603" pitchFamily="34" charset="0"/>
              </a:rPr>
              <a:t>AIM</a:t>
            </a:r>
          </a:p>
        </p:txBody>
      </p:sp>
      <p:sp>
        <p:nvSpPr>
          <p:cNvPr id="48" name="Arc 47">
            <a:extLst>
              <a:ext uri="{FF2B5EF4-FFF2-40B4-BE49-F238E27FC236}">
                <a16:creationId xmlns:a16="http://schemas.microsoft.com/office/drawing/2014/main" id="{E4DB56B1-68A1-4091-9877-DD73C1580428}"/>
              </a:ext>
            </a:extLst>
          </p:cNvPr>
          <p:cNvSpPr/>
          <p:nvPr/>
        </p:nvSpPr>
        <p:spPr>
          <a:xfrm rot="5400000">
            <a:off x="6240825" y="868041"/>
            <a:ext cx="919162" cy="919162"/>
          </a:xfrm>
          <a:prstGeom prst="arc">
            <a:avLst>
              <a:gd name="adj1" fmla="val 5420354"/>
              <a:gd name="adj2" fmla="val 538501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atin typeface="Tw Cen MT" panose="020B0602020104020603" pitchFamily="34" charset="0"/>
            </a:endParaRPr>
          </a:p>
        </p:txBody>
      </p:sp>
      <p:sp>
        <p:nvSpPr>
          <p:cNvPr id="50" name="Oval 49">
            <a:extLst>
              <a:ext uri="{FF2B5EF4-FFF2-40B4-BE49-F238E27FC236}">
                <a16:creationId xmlns:a16="http://schemas.microsoft.com/office/drawing/2014/main" id="{C31A2C73-1F84-4424-864A-47BCAAC015EC}"/>
              </a:ext>
            </a:extLst>
          </p:cNvPr>
          <p:cNvSpPr/>
          <p:nvPr/>
        </p:nvSpPr>
        <p:spPr>
          <a:xfrm>
            <a:off x="6605156" y="1232372"/>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56" name="Circle: Hollow 55">
            <a:extLst>
              <a:ext uri="{FF2B5EF4-FFF2-40B4-BE49-F238E27FC236}">
                <a16:creationId xmlns:a16="http://schemas.microsoft.com/office/drawing/2014/main" id="{658774A2-D90F-4D02-BC76-29E43C1DF903}"/>
              </a:ext>
            </a:extLst>
          </p:cNvPr>
          <p:cNvSpPr/>
          <p:nvPr/>
        </p:nvSpPr>
        <p:spPr>
          <a:xfrm>
            <a:off x="6353221" y="980437"/>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w Cen MT" panose="020B0602020104020603" pitchFamily="34" charset="0"/>
            </a:endParaRPr>
          </a:p>
        </p:txBody>
      </p:sp>
      <p:sp>
        <p:nvSpPr>
          <p:cNvPr id="73" name="Arc 72">
            <a:extLst>
              <a:ext uri="{FF2B5EF4-FFF2-40B4-BE49-F238E27FC236}">
                <a16:creationId xmlns:a16="http://schemas.microsoft.com/office/drawing/2014/main" id="{A29CE290-7729-4E8C-9738-2BE3912C5D40}"/>
              </a:ext>
            </a:extLst>
          </p:cNvPr>
          <p:cNvSpPr/>
          <p:nvPr/>
        </p:nvSpPr>
        <p:spPr>
          <a:xfrm>
            <a:off x="8550718" y="3686402"/>
            <a:ext cx="919162" cy="919162"/>
          </a:xfrm>
          <a:prstGeom prst="arc">
            <a:avLst>
              <a:gd name="adj1" fmla="val 5420354"/>
              <a:gd name="adj2" fmla="val 561854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4" name="Oval 73">
            <a:extLst>
              <a:ext uri="{FF2B5EF4-FFF2-40B4-BE49-F238E27FC236}">
                <a16:creationId xmlns:a16="http://schemas.microsoft.com/office/drawing/2014/main" id="{47F86694-DB30-4196-BE70-3B5E3278021A}"/>
              </a:ext>
            </a:extLst>
          </p:cNvPr>
          <p:cNvSpPr/>
          <p:nvPr/>
        </p:nvSpPr>
        <p:spPr>
          <a:xfrm>
            <a:off x="9629471" y="1212422"/>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5" name="Circle: Hollow 74">
            <a:extLst>
              <a:ext uri="{FF2B5EF4-FFF2-40B4-BE49-F238E27FC236}">
                <a16:creationId xmlns:a16="http://schemas.microsoft.com/office/drawing/2014/main" id="{6115DB5C-D181-48FC-85B7-6C0DCB4951B6}"/>
              </a:ext>
            </a:extLst>
          </p:cNvPr>
          <p:cNvSpPr/>
          <p:nvPr/>
        </p:nvSpPr>
        <p:spPr>
          <a:xfrm>
            <a:off x="9504182" y="1100251"/>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76" name="Circle: Hollow 75">
            <a:extLst>
              <a:ext uri="{FF2B5EF4-FFF2-40B4-BE49-F238E27FC236}">
                <a16:creationId xmlns:a16="http://schemas.microsoft.com/office/drawing/2014/main" id="{08365D7B-6052-4B01-8C77-1C055E38348B}"/>
              </a:ext>
            </a:extLst>
          </p:cNvPr>
          <p:cNvSpPr/>
          <p:nvPr/>
        </p:nvSpPr>
        <p:spPr>
          <a:xfrm>
            <a:off x="9371310" y="967379"/>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77" name="Straight Connector 76">
            <a:extLst>
              <a:ext uri="{FF2B5EF4-FFF2-40B4-BE49-F238E27FC236}">
                <a16:creationId xmlns:a16="http://schemas.microsoft.com/office/drawing/2014/main" id="{2AA97434-70B9-45E8-BC84-F8CB00AAAF4D}"/>
              </a:ext>
            </a:extLst>
          </p:cNvPr>
          <p:cNvCxnSpPr>
            <a:cxnSpLocks/>
            <a:stCxn id="78" idx="4"/>
          </p:cNvCxnSpPr>
          <p:nvPr/>
        </p:nvCxnSpPr>
        <p:spPr>
          <a:xfrm flipV="1">
            <a:off x="9718495" y="1327622"/>
            <a:ext cx="6226" cy="582431"/>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902CC0C-A0B8-4FF2-8A15-DCEBEE23B351}"/>
              </a:ext>
            </a:extLst>
          </p:cNvPr>
          <p:cNvSpPr/>
          <p:nvPr/>
        </p:nvSpPr>
        <p:spPr>
          <a:xfrm>
            <a:off x="9656375" y="1785813"/>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9" name="TextBox 78">
            <a:extLst>
              <a:ext uri="{FF2B5EF4-FFF2-40B4-BE49-F238E27FC236}">
                <a16:creationId xmlns:a16="http://schemas.microsoft.com/office/drawing/2014/main" id="{C6D63CF6-0F0C-4043-AF50-907858BD63FF}"/>
              </a:ext>
            </a:extLst>
          </p:cNvPr>
          <p:cNvSpPr txBox="1"/>
          <p:nvPr/>
        </p:nvSpPr>
        <p:spPr>
          <a:xfrm>
            <a:off x="8581648" y="312254"/>
            <a:ext cx="2037934" cy="584775"/>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ABSTRACT</a:t>
            </a:r>
          </a:p>
        </p:txBody>
      </p:sp>
      <p:sp>
        <p:nvSpPr>
          <p:cNvPr id="80" name="TextBox 79">
            <a:extLst>
              <a:ext uri="{FF2B5EF4-FFF2-40B4-BE49-F238E27FC236}">
                <a16:creationId xmlns:a16="http://schemas.microsoft.com/office/drawing/2014/main" id="{4D090A3B-2A97-456A-ABCC-50C0CBA44D38}"/>
              </a:ext>
            </a:extLst>
          </p:cNvPr>
          <p:cNvSpPr txBox="1"/>
          <p:nvPr/>
        </p:nvSpPr>
        <p:spPr>
          <a:xfrm>
            <a:off x="6781433" y="1920075"/>
            <a:ext cx="4502217" cy="4524315"/>
          </a:xfrm>
          <a:prstGeom prst="rect">
            <a:avLst/>
          </a:prstGeom>
          <a:noFill/>
        </p:spPr>
        <p:txBody>
          <a:bodyPr wrap="square" rtlCol="0">
            <a:spAutoFit/>
          </a:bodyPr>
          <a:lstStyle/>
          <a:p>
            <a:pPr algn="just"/>
            <a:r>
              <a:rPr lang="en-US" sz="1600" dirty="0">
                <a:solidFill>
                  <a:schemeClr val="bg2">
                    <a:lumMod val="50000"/>
                  </a:schemeClr>
                </a:solidFill>
                <a:latin typeface="Tw Cen MT" panose="020B0602020104020603" pitchFamily="34" charset="0"/>
              </a:rPr>
              <a:t>The “Automatic room temperature control and monitoring system using Arduino”. </a:t>
            </a:r>
          </a:p>
          <a:p>
            <a:pPr algn="just"/>
            <a:r>
              <a:rPr lang="en-US" sz="1600" dirty="0">
                <a:solidFill>
                  <a:schemeClr val="bg2">
                    <a:lumMod val="50000"/>
                  </a:schemeClr>
                </a:solidFill>
                <a:latin typeface="Tw Cen MT" panose="020B0602020104020603" pitchFamily="34" charset="0"/>
              </a:rPr>
              <a:t>In this process the room temperature is maintained constantly. In which the value is  set by the user the heater and Ac turned on or off. The system will always get the temperature from the DHT11 temperature sensor. The DHT11 temperature sensor measures both the temperature and humidity of the room. The value of temperature and humidity is displayed in Liquid Crystal Display (LCD). The entire system was controlled by the Arduino Microcontroller. The Microcontroller senses the temperature and it compares the data value set by the user. The controller turns on the AC when the current temperature is higher than the required data temperature and the controller turns on the heater when the current temperature is lower than the </a:t>
            </a:r>
            <a:r>
              <a:rPr lang="en-US" sz="1600" dirty="0" err="1">
                <a:solidFill>
                  <a:schemeClr val="bg2">
                    <a:lumMod val="50000"/>
                  </a:schemeClr>
                </a:solidFill>
                <a:latin typeface="Tw Cen MT" panose="020B0602020104020603" pitchFamily="34" charset="0"/>
              </a:rPr>
              <a:t>reqquired</a:t>
            </a:r>
            <a:r>
              <a:rPr lang="en-US" sz="1600" dirty="0">
                <a:solidFill>
                  <a:schemeClr val="bg2">
                    <a:lumMod val="50000"/>
                  </a:schemeClr>
                </a:solidFill>
                <a:latin typeface="Tw Cen MT" panose="020B0602020104020603" pitchFamily="34" charset="0"/>
              </a:rPr>
              <a:t> temperature.</a:t>
            </a:r>
          </a:p>
        </p:txBody>
      </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145" name="TextBox 144">
            <a:extLst>
              <a:ext uri="{FF2B5EF4-FFF2-40B4-BE49-F238E27FC236}">
                <a16:creationId xmlns:a16="http://schemas.microsoft.com/office/drawing/2014/main" id="{F0130AC5-5CF1-4E49-8967-D11073BF6450}"/>
              </a:ext>
            </a:extLst>
          </p:cNvPr>
          <p:cNvSpPr txBox="1"/>
          <p:nvPr/>
        </p:nvSpPr>
        <p:spPr>
          <a:xfrm>
            <a:off x="2467655" y="1977824"/>
            <a:ext cx="3277825" cy="3293209"/>
          </a:xfrm>
          <a:prstGeom prst="rect">
            <a:avLst/>
          </a:prstGeom>
          <a:noFill/>
        </p:spPr>
        <p:txBody>
          <a:bodyPr wrap="square" rtlCol="0">
            <a:spAutoFit/>
          </a:bodyPr>
          <a:lstStyle/>
          <a:p>
            <a:pPr algn="just"/>
            <a:r>
              <a:rPr lang="en-US" sz="1600" dirty="0">
                <a:solidFill>
                  <a:schemeClr val="bg2">
                    <a:lumMod val="50000"/>
                  </a:schemeClr>
                </a:solidFill>
                <a:latin typeface="Tw Cen MT" panose="020B0602020104020603" pitchFamily="34" charset="0"/>
              </a:rPr>
              <a:t>To design an automatic room temperature control system that maintains the temperature between 20 and 25 °C using Arduino micro controller and temperature sensor.</a:t>
            </a:r>
          </a:p>
          <a:p>
            <a:pPr algn="just"/>
            <a:endParaRPr lang="en-US" sz="1600" dirty="0">
              <a:solidFill>
                <a:schemeClr val="bg2">
                  <a:lumMod val="50000"/>
                </a:schemeClr>
              </a:solidFill>
              <a:latin typeface="Tw Cen MT" panose="020B0602020104020603" pitchFamily="34" charset="0"/>
            </a:endParaRPr>
          </a:p>
          <a:p>
            <a:pPr marL="285750" indent="-285750" algn="just">
              <a:buFont typeface="Wingdings" panose="05000000000000000000" pitchFamily="2" charset="2"/>
              <a:buChar char="Ø"/>
            </a:pPr>
            <a:r>
              <a:rPr lang="en-US" sz="1600" dirty="0">
                <a:solidFill>
                  <a:schemeClr val="bg2">
                    <a:lumMod val="50000"/>
                  </a:schemeClr>
                </a:solidFill>
                <a:latin typeface="Tw Cen MT" panose="020B0602020104020603" pitchFamily="34" charset="0"/>
              </a:rPr>
              <a:t>To learn and understand Arduino programming and program the Arduino to operate our proposed system.</a:t>
            </a:r>
          </a:p>
          <a:p>
            <a:pPr marL="285750" indent="-285750" algn="just">
              <a:buFont typeface="Wingdings" panose="05000000000000000000" pitchFamily="2" charset="2"/>
              <a:buChar char="Ø"/>
            </a:pPr>
            <a:r>
              <a:rPr lang="en-US" sz="1600" dirty="0">
                <a:solidFill>
                  <a:schemeClr val="bg2">
                    <a:lumMod val="50000"/>
                  </a:schemeClr>
                </a:solidFill>
                <a:latin typeface="Tw Cen MT" panose="020B0602020104020603" pitchFamily="34" charset="0"/>
              </a:rPr>
              <a:t>Simulate the system in “Tinkercad” (a simulation software) and draw out conclusion  from the simulation.</a:t>
            </a:r>
          </a:p>
        </p:txBody>
      </p:sp>
    </p:spTree>
    <p:extLst>
      <p:ext uri="{BB962C8B-B14F-4D97-AF65-F5344CB8AC3E}">
        <p14:creationId xmlns:p14="http://schemas.microsoft.com/office/powerpoint/2010/main" val="2936342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22" presetClass="entr" presetSubtype="1"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47"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anim calcmode="lin" valueType="num">
                                      <p:cBhvr>
                                        <p:cTn id="36" dur="500" fill="hold"/>
                                        <p:tgtEl>
                                          <p:spTgt spid="39"/>
                                        </p:tgtEl>
                                        <p:attrNameLst>
                                          <p:attrName>ppt_x</p:attrName>
                                        </p:attrNameLst>
                                      </p:cBhvr>
                                      <p:tavLst>
                                        <p:tav tm="0">
                                          <p:val>
                                            <p:strVal val="#ppt_x"/>
                                          </p:val>
                                        </p:tav>
                                        <p:tav tm="100000">
                                          <p:val>
                                            <p:strVal val="#ppt_x"/>
                                          </p:val>
                                        </p:tav>
                                      </p:tavLst>
                                    </p:anim>
                                    <p:anim calcmode="lin" valueType="num">
                                      <p:cBhvr>
                                        <p:cTn id="37" dur="500" fill="hold"/>
                                        <p:tgtEl>
                                          <p:spTgt spid="39"/>
                                        </p:tgtEl>
                                        <p:attrNameLst>
                                          <p:attrName>ppt_y</p:attrName>
                                        </p:attrNameLst>
                                      </p:cBhvr>
                                      <p:tavLst>
                                        <p:tav tm="0">
                                          <p:val>
                                            <p:strVal val="#ppt_y-.1"/>
                                          </p:val>
                                        </p:tav>
                                        <p:tav tm="100000">
                                          <p:val>
                                            <p:strVal val="#ppt_y"/>
                                          </p:val>
                                        </p:tav>
                                      </p:tavLst>
                                    </p:anim>
                                  </p:childTnLst>
                                </p:cTn>
                              </p:par>
                              <p:par>
                                <p:cTn id="38" presetID="22" presetClass="entr" presetSubtype="8"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500" fill="hold"/>
                                        <p:tgtEl>
                                          <p:spTgt spid="48"/>
                                        </p:tgtEl>
                                        <p:attrNameLst>
                                          <p:attrName>ppt_w</p:attrName>
                                        </p:attrNameLst>
                                      </p:cBhvr>
                                      <p:tavLst>
                                        <p:tav tm="0">
                                          <p:val>
                                            <p:fltVal val="0"/>
                                          </p:val>
                                        </p:tav>
                                        <p:tav tm="100000">
                                          <p:val>
                                            <p:strVal val="#ppt_w"/>
                                          </p:val>
                                        </p:tav>
                                      </p:tavLst>
                                    </p:anim>
                                    <p:anim calcmode="lin" valueType="num">
                                      <p:cBhvr>
                                        <p:cTn id="54" dur="500" fill="hold"/>
                                        <p:tgtEl>
                                          <p:spTgt spid="48"/>
                                        </p:tgtEl>
                                        <p:attrNameLst>
                                          <p:attrName>ppt_h</p:attrName>
                                        </p:attrNameLst>
                                      </p:cBhvr>
                                      <p:tavLst>
                                        <p:tav tm="0">
                                          <p:val>
                                            <p:fltVal val="0"/>
                                          </p:val>
                                        </p:tav>
                                        <p:tav tm="100000">
                                          <p:val>
                                            <p:strVal val="#ppt_h"/>
                                          </p:val>
                                        </p:tav>
                                      </p:tavLst>
                                    </p:anim>
                                    <p:animEffect transition="in" filter="fade">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fill="hold"/>
                                        <p:tgtEl>
                                          <p:spTgt spid="74"/>
                                        </p:tgtEl>
                                        <p:attrNameLst>
                                          <p:attrName>ppt_w</p:attrName>
                                        </p:attrNameLst>
                                      </p:cBhvr>
                                      <p:tavLst>
                                        <p:tav tm="0">
                                          <p:val>
                                            <p:fltVal val="0"/>
                                          </p:val>
                                        </p:tav>
                                        <p:tav tm="100000">
                                          <p:val>
                                            <p:strVal val="#ppt_w"/>
                                          </p:val>
                                        </p:tav>
                                      </p:tavLst>
                                    </p:anim>
                                    <p:anim calcmode="lin" valueType="num">
                                      <p:cBhvr>
                                        <p:cTn id="62" dur="500" fill="hold"/>
                                        <p:tgtEl>
                                          <p:spTgt spid="74"/>
                                        </p:tgtEl>
                                        <p:attrNameLst>
                                          <p:attrName>ppt_h</p:attrName>
                                        </p:attrNameLst>
                                      </p:cBhvr>
                                      <p:tavLst>
                                        <p:tav tm="0">
                                          <p:val>
                                            <p:fltVal val="0"/>
                                          </p:val>
                                        </p:tav>
                                        <p:tav tm="100000">
                                          <p:val>
                                            <p:strVal val="#ppt_h"/>
                                          </p:val>
                                        </p:tav>
                                      </p:tavLst>
                                    </p:anim>
                                    <p:animEffect transition="in" filter="fade">
                                      <p:cBhvr>
                                        <p:cTn id="63" dur="500"/>
                                        <p:tgtEl>
                                          <p:spTgt spid="7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 calcmode="lin" valueType="num">
                                      <p:cBhvr>
                                        <p:cTn id="66" dur="500" fill="hold"/>
                                        <p:tgtEl>
                                          <p:spTgt spid="75"/>
                                        </p:tgtEl>
                                        <p:attrNameLst>
                                          <p:attrName>ppt_w</p:attrName>
                                        </p:attrNameLst>
                                      </p:cBhvr>
                                      <p:tavLst>
                                        <p:tav tm="0">
                                          <p:val>
                                            <p:fltVal val="0"/>
                                          </p:val>
                                        </p:tav>
                                        <p:tav tm="100000">
                                          <p:val>
                                            <p:strVal val="#ppt_w"/>
                                          </p:val>
                                        </p:tav>
                                      </p:tavLst>
                                    </p:anim>
                                    <p:anim calcmode="lin" valueType="num">
                                      <p:cBhvr>
                                        <p:cTn id="67" dur="500" fill="hold"/>
                                        <p:tgtEl>
                                          <p:spTgt spid="75"/>
                                        </p:tgtEl>
                                        <p:attrNameLst>
                                          <p:attrName>ppt_h</p:attrName>
                                        </p:attrNameLst>
                                      </p:cBhvr>
                                      <p:tavLst>
                                        <p:tav tm="0">
                                          <p:val>
                                            <p:fltVal val="0"/>
                                          </p:val>
                                        </p:tav>
                                        <p:tav tm="100000">
                                          <p:val>
                                            <p:strVal val="#ppt_h"/>
                                          </p:val>
                                        </p:tav>
                                      </p:tavLst>
                                    </p:anim>
                                    <p:animEffect transition="in" filter="fade">
                                      <p:cBhvr>
                                        <p:cTn id="68" dur="500"/>
                                        <p:tgtEl>
                                          <p:spTgt spid="7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 calcmode="lin" valueType="num">
                                      <p:cBhvr>
                                        <p:cTn id="71" dur="500" fill="hold"/>
                                        <p:tgtEl>
                                          <p:spTgt spid="76"/>
                                        </p:tgtEl>
                                        <p:attrNameLst>
                                          <p:attrName>ppt_w</p:attrName>
                                        </p:attrNameLst>
                                      </p:cBhvr>
                                      <p:tavLst>
                                        <p:tav tm="0">
                                          <p:val>
                                            <p:fltVal val="0"/>
                                          </p:val>
                                        </p:tav>
                                        <p:tav tm="100000">
                                          <p:val>
                                            <p:strVal val="#ppt_w"/>
                                          </p:val>
                                        </p:tav>
                                      </p:tavLst>
                                    </p:anim>
                                    <p:anim calcmode="lin" valueType="num">
                                      <p:cBhvr>
                                        <p:cTn id="72" dur="500" fill="hold"/>
                                        <p:tgtEl>
                                          <p:spTgt spid="76"/>
                                        </p:tgtEl>
                                        <p:attrNameLst>
                                          <p:attrName>ppt_h</p:attrName>
                                        </p:attrNameLst>
                                      </p:cBhvr>
                                      <p:tavLst>
                                        <p:tav tm="0">
                                          <p:val>
                                            <p:fltVal val="0"/>
                                          </p:val>
                                        </p:tav>
                                        <p:tav tm="100000">
                                          <p:val>
                                            <p:strVal val="#ppt_h"/>
                                          </p:val>
                                        </p:tav>
                                      </p:tavLst>
                                    </p:anim>
                                    <p:animEffect transition="in" filter="fade">
                                      <p:cBhvr>
                                        <p:cTn id="73" dur="500"/>
                                        <p:tgtEl>
                                          <p:spTgt spid="76"/>
                                        </p:tgtEl>
                                      </p:cBhvr>
                                    </p:animEffect>
                                  </p:childTnLst>
                                </p:cTn>
                              </p:par>
                              <p:par>
                                <p:cTn id="74" presetID="22" presetClass="entr" presetSubtype="1"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p:cTn id="79" dur="500" fill="hold"/>
                                        <p:tgtEl>
                                          <p:spTgt spid="78"/>
                                        </p:tgtEl>
                                        <p:attrNameLst>
                                          <p:attrName>ppt_w</p:attrName>
                                        </p:attrNameLst>
                                      </p:cBhvr>
                                      <p:tavLst>
                                        <p:tav tm="0">
                                          <p:val>
                                            <p:fltVal val="0"/>
                                          </p:val>
                                        </p:tav>
                                        <p:tav tm="100000">
                                          <p:val>
                                            <p:strVal val="#ppt_w"/>
                                          </p:val>
                                        </p:tav>
                                      </p:tavLst>
                                    </p:anim>
                                    <p:anim calcmode="lin" valueType="num">
                                      <p:cBhvr>
                                        <p:cTn id="80" dur="500" fill="hold"/>
                                        <p:tgtEl>
                                          <p:spTgt spid="78"/>
                                        </p:tgtEl>
                                        <p:attrNameLst>
                                          <p:attrName>ppt_h</p:attrName>
                                        </p:attrNameLst>
                                      </p:cBhvr>
                                      <p:tavLst>
                                        <p:tav tm="0">
                                          <p:val>
                                            <p:fltVal val="0"/>
                                          </p:val>
                                        </p:tav>
                                        <p:tav tm="100000">
                                          <p:val>
                                            <p:strVal val="#ppt_h"/>
                                          </p:val>
                                        </p:tav>
                                      </p:tavLst>
                                    </p:anim>
                                    <p:animEffect transition="in" filter="fade">
                                      <p:cBhvr>
                                        <p:cTn id="81" dur="500"/>
                                        <p:tgtEl>
                                          <p:spTgt spid="78"/>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p:cTn id="84" dur="500" fill="hold"/>
                                        <p:tgtEl>
                                          <p:spTgt spid="73"/>
                                        </p:tgtEl>
                                        <p:attrNameLst>
                                          <p:attrName>ppt_w</p:attrName>
                                        </p:attrNameLst>
                                      </p:cBhvr>
                                      <p:tavLst>
                                        <p:tav tm="0">
                                          <p:val>
                                            <p:fltVal val="0"/>
                                          </p:val>
                                        </p:tav>
                                        <p:tav tm="100000">
                                          <p:val>
                                            <p:strVal val="#ppt_w"/>
                                          </p:val>
                                        </p:tav>
                                      </p:tavLst>
                                    </p:anim>
                                    <p:anim calcmode="lin" valueType="num">
                                      <p:cBhvr>
                                        <p:cTn id="85" dur="500" fill="hold"/>
                                        <p:tgtEl>
                                          <p:spTgt spid="73"/>
                                        </p:tgtEl>
                                        <p:attrNameLst>
                                          <p:attrName>ppt_h</p:attrName>
                                        </p:attrNameLst>
                                      </p:cBhvr>
                                      <p:tavLst>
                                        <p:tav tm="0">
                                          <p:val>
                                            <p:fltVal val="0"/>
                                          </p:val>
                                        </p:tav>
                                        <p:tav tm="100000">
                                          <p:val>
                                            <p:strVal val="#ppt_h"/>
                                          </p:val>
                                        </p:tav>
                                      </p:tavLst>
                                    </p:anim>
                                    <p:animEffect transition="in" filter="fade">
                                      <p:cBhvr>
                                        <p:cTn id="86" dur="500"/>
                                        <p:tgtEl>
                                          <p:spTgt spid="73"/>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anim calcmode="lin" valueType="num">
                                      <p:cBhvr>
                                        <p:cTn id="90" dur="500" fill="hold"/>
                                        <p:tgtEl>
                                          <p:spTgt spid="79"/>
                                        </p:tgtEl>
                                        <p:attrNameLst>
                                          <p:attrName>ppt_x</p:attrName>
                                        </p:attrNameLst>
                                      </p:cBhvr>
                                      <p:tavLst>
                                        <p:tav tm="0">
                                          <p:val>
                                            <p:strVal val="#ppt_x"/>
                                          </p:val>
                                        </p:tav>
                                        <p:tav tm="100000">
                                          <p:val>
                                            <p:strVal val="#ppt_x"/>
                                          </p:val>
                                        </p:tav>
                                      </p:tavLst>
                                    </p:anim>
                                    <p:anim calcmode="lin" valueType="num">
                                      <p:cBhvr>
                                        <p:cTn id="91" dur="500" fill="hold"/>
                                        <p:tgtEl>
                                          <p:spTgt spid="7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80"/>
                                        </p:tgtEl>
                                        <p:attrNameLst>
                                          <p:attrName>style.visibility</p:attrName>
                                        </p:attrNameLst>
                                      </p:cBhvr>
                                      <p:to>
                                        <p:strVal val="visible"/>
                                      </p:to>
                                    </p:set>
                                    <p:animEffect transition="in" filter="fade">
                                      <p:cBhvr>
                                        <p:cTn id="94" dur="500"/>
                                        <p:tgtEl>
                                          <p:spTgt spid="80"/>
                                        </p:tgtEl>
                                      </p:cBhvr>
                                    </p:animEffect>
                                    <p:anim calcmode="lin" valueType="num">
                                      <p:cBhvr>
                                        <p:cTn id="95" dur="500" fill="hold"/>
                                        <p:tgtEl>
                                          <p:spTgt spid="80"/>
                                        </p:tgtEl>
                                        <p:attrNameLst>
                                          <p:attrName>ppt_x</p:attrName>
                                        </p:attrNameLst>
                                      </p:cBhvr>
                                      <p:tavLst>
                                        <p:tav tm="0">
                                          <p:val>
                                            <p:strVal val="#ppt_x"/>
                                          </p:val>
                                        </p:tav>
                                        <p:tav tm="100000">
                                          <p:val>
                                            <p:strVal val="#ppt_x"/>
                                          </p:val>
                                        </p:tav>
                                      </p:tavLst>
                                    </p:anim>
                                    <p:anim calcmode="lin" valueType="num">
                                      <p:cBhvr>
                                        <p:cTn id="96" dur="500" fill="hold"/>
                                        <p:tgtEl>
                                          <p:spTgt spid="8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45"/>
                                        </p:tgtEl>
                                        <p:attrNameLst>
                                          <p:attrName>style.visibility</p:attrName>
                                        </p:attrNameLst>
                                      </p:cBhvr>
                                      <p:to>
                                        <p:strVal val="visible"/>
                                      </p:to>
                                    </p:set>
                                    <p:animEffect transition="in" filter="fade">
                                      <p:cBhvr>
                                        <p:cTn id="99" dur="500"/>
                                        <p:tgtEl>
                                          <p:spTgt spid="145"/>
                                        </p:tgtEl>
                                      </p:cBhvr>
                                    </p:animEffect>
                                    <p:anim calcmode="lin" valueType="num">
                                      <p:cBhvr>
                                        <p:cTn id="100" dur="500" fill="hold"/>
                                        <p:tgtEl>
                                          <p:spTgt spid="145"/>
                                        </p:tgtEl>
                                        <p:attrNameLst>
                                          <p:attrName>ppt_x</p:attrName>
                                        </p:attrNameLst>
                                      </p:cBhvr>
                                      <p:tavLst>
                                        <p:tav tm="0">
                                          <p:val>
                                            <p:strVal val="#ppt_x"/>
                                          </p:val>
                                        </p:tav>
                                        <p:tav tm="100000">
                                          <p:val>
                                            <p:strVal val="#ppt_x"/>
                                          </p:val>
                                        </p:tav>
                                      </p:tavLst>
                                    </p:anim>
                                    <p:anim calcmode="lin" valueType="num">
                                      <p:cBhvr>
                                        <p:cTn id="101" dur="5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9" grpId="0"/>
      <p:bldP spid="48" grpId="0" animBg="1"/>
      <p:bldP spid="50" grpId="0" animBg="1"/>
      <p:bldP spid="56" grpId="0" animBg="1"/>
      <p:bldP spid="73" grpId="0" animBg="1"/>
      <p:bldP spid="74" grpId="0" animBg="1"/>
      <p:bldP spid="75" grpId="0" animBg="1"/>
      <p:bldP spid="76" grpId="0" animBg="1"/>
      <p:bldP spid="78" grpId="0" animBg="1"/>
      <p:bldP spid="79" grpId="0"/>
      <p:bldP spid="80" grpId="0"/>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13208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sp>
        <p:nvSpPr>
          <p:cNvPr id="115" name="TextBox 114">
            <a:extLst>
              <a:ext uri="{FF2B5EF4-FFF2-40B4-BE49-F238E27FC236}">
                <a16:creationId xmlns:a16="http://schemas.microsoft.com/office/drawing/2014/main" id="{A3717A0C-B4F3-4A58-BDFB-8440CE7C8697}"/>
              </a:ext>
            </a:extLst>
          </p:cNvPr>
          <p:cNvSpPr txBox="1"/>
          <p:nvPr/>
        </p:nvSpPr>
        <p:spPr>
          <a:xfrm>
            <a:off x="4171130" y="238883"/>
            <a:ext cx="4836697" cy="646331"/>
          </a:xfrm>
          <a:prstGeom prst="rect">
            <a:avLst/>
          </a:prstGeom>
          <a:noFill/>
        </p:spPr>
        <p:txBody>
          <a:bodyPr wrap="square" rtlCol="0">
            <a:spAutoFit/>
          </a:bodyPr>
          <a:lstStyle/>
          <a:p>
            <a:pPr algn="ctr"/>
            <a:r>
              <a:rPr lang="en-US" sz="3600" b="1" dirty="0">
                <a:solidFill>
                  <a:srgbClr val="FEC630"/>
                </a:solidFill>
                <a:latin typeface="Tw Cen MT" panose="020B0602020104020603" pitchFamily="34" charset="0"/>
              </a:rPr>
              <a:t>SOFTWARE REQUIRED</a:t>
            </a:r>
          </a:p>
        </p:txBody>
      </p:sp>
      <p:grpSp>
        <p:nvGrpSpPr>
          <p:cNvPr id="117" name="Group 116">
            <a:extLst>
              <a:ext uri="{FF2B5EF4-FFF2-40B4-BE49-F238E27FC236}">
                <a16:creationId xmlns:a16="http://schemas.microsoft.com/office/drawing/2014/main" id="{91E84C97-1333-4FCB-8F7E-95E637DEF122}"/>
              </a:ext>
            </a:extLst>
          </p:cNvPr>
          <p:cNvGrpSpPr/>
          <p:nvPr/>
        </p:nvGrpSpPr>
        <p:grpSpPr>
          <a:xfrm flipH="1" flipV="1">
            <a:off x="3304674" y="2001587"/>
            <a:ext cx="1638216" cy="45719"/>
            <a:chOff x="1983167" y="2950737"/>
            <a:chExt cx="414099" cy="701773"/>
          </a:xfrm>
        </p:grpSpPr>
        <p:cxnSp>
          <p:nvCxnSpPr>
            <p:cNvPr id="118" name="Straight Connector 117">
              <a:extLst>
                <a:ext uri="{FF2B5EF4-FFF2-40B4-BE49-F238E27FC236}">
                  <a16:creationId xmlns:a16="http://schemas.microsoft.com/office/drawing/2014/main" id="{D4B25A38-C1F3-47D8-9C03-16EA839496C0}"/>
                </a:ext>
              </a:extLst>
            </p:cNvPr>
            <p:cNvCxnSpPr>
              <a:cxnSpLocks/>
            </p:cNvCxnSpPr>
            <p:nvPr/>
          </p:nvCxnSpPr>
          <p:spPr>
            <a:xfrm flipH="1" flipV="1">
              <a:off x="2244671" y="2950737"/>
              <a:ext cx="152595" cy="701773"/>
            </a:xfrm>
            <a:prstGeom prst="line">
              <a:avLst/>
            </a:prstGeom>
            <a:ln w="28575">
              <a:solidFill>
                <a:srgbClr val="5D7373"/>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52C3A74-2B76-4445-BA87-44415EF475DF}"/>
                </a:ext>
              </a:extLst>
            </p:cNvPr>
            <p:cNvCxnSpPr>
              <a:cxnSpLocks/>
            </p:cNvCxnSpPr>
            <p:nvPr/>
          </p:nvCxnSpPr>
          <p:spPr>
            <a:xfrm flipH="1">
              <a:off x="1983167" y="2952010"/>
              <a:ext cx="267874" cy="0"/>
            </a:xfrm>
            <a:prstGeom prst="line">
              <a:avLst/>
            </a:prstGeom>
            <a:ln w="28575">
              <a:solidFill>
                <a:srgbClr val="5D7373"/>
              </a:solidFill>
            </a:ln>
          </p:spPr>
          <p:style>
            <a:lnRef idx="1">
              <a:schemeClr val="accent1"/>
            </a:lnRef>
            <a:fillRef idx="0">
              <a:schemeClr val="accent1"/>
            </a:fillRef>
            <a:effectRef idx="0">
              <a:schemeClr val="accent1"/>
            </a:effectRef>
            <a:fontRef idx="minor">
              <a:schemeClr val="tx1"/>
            </a:fontRef>
          </p:style>
        </p:cxnSp>
      </p:grpSp>
      <p:sp>
        <p:nvSpPr>
          <p:cNvPr id="120" name="Oval 119">
            <a:extLst>
              <a:ext uri="{FF2B5EF4-FFF2-40B4-BE49-F238E27FC236}">
                <a16:creationId xmlns:a16="http://schemas.microsoft.com/office/drawing/2014/main" id="{803EFE6D-94EC-486A-BC11-4BD0E5466D73}"/>
              </a:ext>
            </a:extLst>
          </p:cNvPr>
          <p:cNvSpPr/>
          <p:nvPr/>
        </p:nvSpPr>
        <p:spPr>
          <a:xfrm>
            <a:off x="2196757" y="1423865"/>
            <a:ext cx="1107918" cy="1107918"/>
          </a:xfrm>
          <a:prstGeom prst="ellipse">
            <a:avLst/>
          </a:prstGeom>
          <a:solidFill>
            <a:schemeClr val="bg1"/>
          </a:solidFill>
          <a:ln>
            <a:noFill/>
          </a:ln>
          <a:effectLst>
            <a:outerShdw blurRad="1016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32905C6C-0EDD-4F5F-AE76-DFD003D9FB6E}"/>
              </a:ext>
            </a:extLst>
          </p:cNvPr>
          <p:cNvSpPr/>
          <p:nvPr/>
        </p:nvSpPr>
        <p:spPr>
          <a:xfrm>
            <a:off x="2282945" y="1510053"/>
            <a:ext cx="935542" cy="93554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a:extLst>
              <a:ext uri="{FF2B5EF4-FFF2-40B4-BE49-F238E27FC236}">
                <a16:creationId xmlns:a16="http://schemas.microsoft.com/office/drawing/2014/main" id="{4009C248-F4D7-446E-B44B-F8A60AC0BFA6}"/>
              </a:ext>
            </a:extLst>
          </p:cNvPr>
          <p:cNvGrpSpPr/>
          <p:nvPr/>
        </p:nvGrpSpPr>
        <p:grpSpPr>
          <a:xfrm>
            <a:off x="5099047" y="1745161"/>
            <a:ext cx="5835653" cy="4714555"/>
            <a:chOff x="7840983" y="2085925"/>
            <a:chExt cx="5835653" cy="4714555"/>
          </a:xfrm>
        </p:grpSpPr>
        <p:sp>
          <p:nvSpPr>
            <p:cNvPr id="150" name="TextBox 149">
              <a:extLst>
                <a:ext uri="{FF2B5EF4-FFF2-40B4-BE49-F238E27FC236}">
                  <a16:creationId xmlns:a16="http://schemas.microsoft.com/office/drawing/2014/main" id="{297AA652-6FA6-4398-B6D2-76C273378523}"/>
                </a:ext>
              </a:extLst>
            </p:cNvPr>
            <p:cNvSpPr txBox="1"/>
            <p:nvPr/>
          </p:nvSpPr>
          <p:spPr>
            <a:xfrm>
              <a:off x="7840984" y="2085925"/>
              <a:ext cx="5835652" cy="461665"/>
            </a:xfrm>
            <a:prstGeom prst="rect">
              <a:avLst/>
            </a:prstGeom>
            <a:noFill/>
          </p:spPr>
          <p:txBody>
            <a:bodyPr wrap="square" rtlCol="0">
              <a:spAutoFit/>
            </a:bodyPr>
            <a:lstStyle/>
            <a:p>
              <a:r>
                <a:rPr lang="en-US" sz="2400" b="1" dirty="0">
                  <a:solidFill>
                    <a:srgbClr val="5D7373"/>
                  </a:solidFill>
                  <a:latin typeface="Tw Cen MT" panose="020B0602020104020603" pitchFamily="34" charset="0"/>
                </a:rPr>
                <a:t>Software platform TINKERCAD was used.</a:t>
              </a:r>
            </a:p>
          </p:txBody>
        </p:sp>
        <p:sp>
          <p:nvSpPr>
            <p:cNvPr id="151" name="TextBox 150">
              <a:extLst>
                <a:ext uri="{FF2B5EF4-FFF2-40B4-BE49-F238E27FC236}">
                  <a16:creationId xmlns:a16="http://schemas.microsoft.com/office/drawing/2014/main" id="{26E2EDBA-DACD-47EC-808A-A661FBDD3651}"/>
                </a:ext>
              </a:extLst>
            </p:cNvPr>
            <p:cNvSpPr txBox="1"/>
            <p:nvPr/>
          </p:nvSpPr>
          <p:spPr>
            <a:xfrm>
              <a:off x="7846935" y="2405695"/>
              <a:ext cx="1387320" cy="400110"/>
            </a:xfrm>
            <a:prstGeom prst="rect">
              <a:avLst/>
            </a:prstGeom>
            <a:noFill/>
          </p:spPr>
          <p:txBody>
            <a:bodyPr wrap="square" rtlCol="0">
              <a:spAutoFit/>
            </a:bodyPr>
            <a:lstStyle/>
            <a:p>
              <a:endParaRPr lang="en-US" sz="2000" b="1" dirty="0">
                <a:solidFill>
                  <a:srgbClr val="5D7373"/>
                </a:solidFill>
                <a:latin typeface="Tw Cen MT" panose="020B0602020104020603" pitchFamily="34" charset="0"/>
              </a:endParaRPr>
            </a:p>
          </p:txBody>
        </p:sp>
        <p:sp>
          <p:nvSpPr>
            <p:cNvPr id="152" name="TextBox 151">
              <a:extLst>
                <a:ext uri="{FF2B5EF4-FFF2-40B4-BE49-F238E27FC236}">
                  <a16:creationId xmlns:a16="http://schemas.microsoft.com/office/drawing/2014/main" id="{A20C099D-5E10-4F67-B1D7-CF9BBFC95A57}"/>
                </a:ext>
              </a:extLst>
            </p:cNvPr>
            <p:cNvSpPr txBox="1"/>
            <p:nvPr/>
          </p:nvSpPr>
          <p:spPr>
            <a:xfrm>
              <a:off x="7840983" y="2707052"/>
              <a:ext cx="5252475" cy="4093428"/>
            </a:xfrm>
            <a:prstGeom prst="rect">
              <a:avLst/>
            </a:prstGeom>
            <a:noFill/>
          </p:spPr>
          <p:txBody>
            <a:bodyPr wrap="square" rtlCol="0">
              <a:spAutoFit/>
            </a:bodyPr>
            <a:lstStyle/>
            <a:p>
              <a:pPr algn="just"/>
              <a:r>
                <a:rPr lang="en-US" sz="2000" dirty="0">
                  <a:solidFill>
                    <a:schemeClr val="bg2">
                      <a:lumMod val="50000"/>
                    </a:schemeClr>
                  </a:solidFill>
                  <a:latin typeface="Tw Cen MT" panose="020B0602020104020603" pitchFamily="34" charset="0"/>
                </a:rPr>
                <a:t>The circuit is designed in an TINKER CAD and code is written and uploaded and it is simulated for getting results for the designed circuit.</a:t>
              </a:r>
            </a:p>
            <a:p>
              <a:pPr algn="just"/>
              <a:r>
                <a:rPr lang="en-US" sz="2000" dirty="0">
                  <a:solidFill>
                    <a:schemeClr val="bg2">
                      <a:lumMod val="50000"/>
                    </a:schemeClr>
                  </a:solidFill>
                  <a:latin typeface="Tw Cen MT" panose="020B0602020104020603" pitchFamily="34" charset="0"/>
                </a:rPr>
                <a:t>Tinkercad provided following features necessary for our project:</a:t>
              </a:r>
            </a:p>
            <a:p>
              <a:pPr marL="285750" indent="-285750" algn="just">
                <a:buFont typeface="Wingdings" panose="05000000000000000000" pitchFamily="2" charset="2"/>
                <a:buChar char="Ø"/>
              </a:pPr>
              <a:r>
                <a:rPr lang="en-US" sz="2000" dirty="0">
                  <a:solidFill>
                    <a:schemeClr val="bg2">
                      <a:lumMod val="50000"/>
                    </a:schemeClr>
                  </a:solidFill>
                  <a:latin typeface="Tw Cen MT" panose="020B0602020104020603" pitchFamily="34" charset="0"/>
                </a:rPr>
                <a:t>Creating a custom circuits using various components like Arduino, breadboard and so on from scratch</a:t>
              </a:r>
            </a:p>
            <a:p>
              <a:pPr marL="285750" indent="-285750" algn="just">
                <a:buFont typeface="Wingdings" panose="05000000000000000000" pitchFamily="2" charset="2"/>
                <a:buChar char="Ø"/>
              </a:pPr>
              <a:r>
                <a:rPr lang="en-US" sz="2000" dirty="0">
                  <a:solidFill>
                    <a:schemeClr val="bg2">
                      <a:lumMod val="50000"/>
                    </a:schemeClr>
                  </a:solidFill>
                  <a:latin typeface="Tw Cen MT" panose="020B0602020104020603" pitchFamily="34" charset="0"/>
                </a:rPr>
                <a:t>Integrated IDE to upload the code and program the Arduino.</a:t>
              </a:r>
            </a:p>
            <a:p>
              <a:pPr marL="285750" indent="-285750" algn="just">
                <a:buFont typeface="Wingdings" panose="05000000000000000000" pitchFamily="2" charset="2"/>
                <a:buChar char="Ø"/>
              </a:pPr>
              <a:r>
                <a:rPr lang="en-US" sz="2000" dirty="0">
                  <a:solidFill>
                    <a:schemeClr val="bg2">
                      <a:lumMod val="50000"/>
                    </a:schemeClr>
                  </a:solidFill>
                  <a:latin typeface="Tw Cen MT" panose="020B0602020104020603" pitchFamily="34" charset="0"/>
                </a:rPr>
                <a:t>Simulation of the circuit.</a:t>
              </a:r>
            </a:p>
            <a:p>
              <a:pPr algn="just"/>
              <a:r>
                <a:rPr lang="en-US" sz="2000" dirty="0">
                  <a:solidFill>
                    <a:schemeClr val="bg2">
                      <a:lumMod val="50000"/>
                    </a:schemeClr>
                  </a:solidFill>
                  <a:latin typeface="Tw Cen MT" panose="020B0602020104020603" pitchFamily="34" charset="0"/>
                </a:rPr>
                <a:t>Programming Language: C++ ( Arduino Programming)</a:t>
              </a:r>
            </a:p>
          </p:txBody>
        </p:sp>
      </p:grpSp>
      <p:grpSp>
        <p:nvGrpSpPr>
          <p:cNvPr id="154" name="Group 153">
            <a:extLst>
              <a:ext uri="{FF2B5EF4-FFF2-40B4-BE49-F238E27FC236}">
                <a16:creationId xmlns:a16="http://schemas.microsoft.com/office/drawing/2014/main" id="{DA415717-A6D6-4D03-9DD3-2D7132B3582F}"/>
              </a:ext>
            </a:extLst>
          </p:cNvPr>
          <p:cNvGrpSpPr/>
          <p:nvPr/>
        </p:nvGrpSpPr>
        <p:grpSpPr>
          <a:xfrm>
            <a:off x="2487688" y="1668077"/>
            <a:ext cx="536202" cy="612654"/>
            <a:chOff x="9162373" y="3045147"/>
            <a:chExt cx="406400" cy="464344"/>
          </a:xfrm>
          <a:solidFill>
            <a:schemeClr val="bg1"/>
          </a:solidFill>
        </p:grpSpPr>
        <p:sp>
          <p:nvSpPr>
            <p:cNvPr id="155" name="AutoShape 48">
              <a:extLst>
                <a:ext uri="{FF2B5EF4-FFF2-40B4-BE49-F238E27FC236}">
                  <a16:creationId xmlns:a16="http://schemas.microsoft.com/office/drawing/2014/main" id="{E6479445-AFDA-40EB-8EDE-47F4CD499E6F}"/>
                </a:ext>
              </a:extLst>
            </p:cNvPr>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6" name="AutoShape 49">
              <a:extLst>
                <a:ext uri="{FF2B5EF4-FFF2-40B4-BE49-F238E27FC236}">
                  <a16:creationId xmlns:a16="http://schemas.microsoft.com/office/drawing/2014/main" id="{25F4374A-A772-45AD-B382-91CA06299157}"/>
                </a:ext>
              </a:extLst>
            </p:cNvPr>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7" name="AutoShape 50">
              <a:extLst>
                <a:ext uri="{FF2B5EF4-FFF2-40B4-BE49-F238E27FC236}">
                  <a16:creationId xmlns:a16="http://schemas.microsoft.com/office/drawing/2014/main" id="{D33CEF53-60E3-494F-986E-E8C1720A1D39}"/>
                </a:ext>
              </a:extLst>
            </p:cNvPr>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8" name="AutoShape 51">
              <a:extLst>
                <a:ext uri="{FF2B5EF4-FFF2-40B4-BE49-F238E27FC236}">
                  <a16:creationId xmlns:a16="http://schemas.microsoft.com/office/drawing/2014/main" id="{200806C8-7512-4EEA-B606-1765B820DD8F}"/>
                </a:ext>
              </a:extLst>
            </p:cNvPr>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4036052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p:cTn id="7" dur="500" fill="hold"/>
                                        <p:tgtEl>
                                          <p:spTgt spid="120"/>
                                        </p:tgtEl>
                                        <p:attrNameLst>
                                          <p:attrName>ppt_w</p:attrName>
                                        </p:attrNameLst>
                                      </p:cBhvr>
                                      <p:tavLst>
                                        <p:tav tm="0">
                                          <p:val>
                                            <p:fltVal val="0"/>
                                          </p:val>
                                        </p:tav>
                                        <p:tav tm="100000">
                                          <p:val>
                                            <p:strVal val="#ppt_w"/>
                                          </p:val>
                                        </p:tav>
                                      </p:tavLst>
                                    </p:anim>
                                    <p:anim calcmode="lin" valueType="num">
                                      <p:cBhvr>
                                        <p:cTn id="8" dur="500" fill="hold"/>
                                        <p:tgtEl>
                                          <p:spTgt spid="120"/>
                                        </p:tgtEl>
                                        <p:attrNameLst>
                                          <p:attrName>ppt_h</p:attrName>
                                        </p:attrNameLst>
                                      </p:cBhvr>
                                      <p:tavLst>
                                        <p:tav tm="0">
                                          <p:val>
                                            <p:fltVal val="0"/>
                                          </p:val>
                                        </p:tav>
                                        <p:tav tm="100000">
                                          <p:val>
                                            <p:strVal val="#ppt_h"/>
                                          </p:val>
                                        </p:tav>
                                      </p:tavLst>
                                    </p:anim>
                                    <p:animEffect transition="in" filter="fade">
                                      <p:cBhvr>
                                        <p:cTn id="9" dur="500"/>
                                        <p:tgtEl>
                                          <p:spTgt spid="1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p:cTn id="12" dur="500" fill="hold"/>
                                        <p:tgtEl>
                                          <p:spTgt spid="135"/>
                                        </p:tgtEl>
                                        <p:attrNameLst>
                                          <p:attrName>ppt_w</p:attrName>
                                        </p:attrNameLst>
                                      </p:cBhvr>
                                      <p:tavLst>
                                        <p:tav tm="0">
                                          <p:val>
                                            <p:fltVal val="0"/>
                                          </p:val>
                                        </p:tav>
                                        <p:tav tm="100000">
                                          <p:val>
                                            <p:strVal val="#ppt_w"/>
                                          </p:val>
                                        </p:tav>
                                      </p:tavLst>
                                    </p:anim>
                                    <p:anim calcmode="lin" valueType="num">
                                      <p:cBhvr>
                                        <p:cTn id="13" dur="500" fill="hold"/>
                                        <p:tgtEl>
                                          <p:spTgt spid="135"/>
                                        </p:tgtEl>
                                        <p:attrNameLst>
                                          <p:attrName>ppt_h</p:attrName>
                                        </p:attrNameLst>
                                      </p:cBhvr>
                                      <p:tavLst>
                                        <p:tav tm="0">
                                          <p:val>
                                            <p:fltVal val="0"/>
                                          </p:val>
                                        </p:tav>
                                        <p:tav tm="100000">
                                          <p:val>
                                            <p:strVal val="#ppt_h"/>
                                          </p:val>
                                        </p:tav>
                                      </p:tavLst>
                                    </p:anim>
                                    <p:animEffect transition="in" filter="fade">
                                      <p:cBhvr>
                                        <p:cTn id="14" dur="500"/>
                                        <p:tgtEl>
                                          <p:spTgt spid="135"/>
                                        </p:tgtEl>
                                      </p:cBhvr>
                                    </p:animEffect>
                                  </p:childTnLst>
                                </p:cTn>
                              </p:par>
                              <p:par>
                                <p:cTn id="15" presetID="53" presetClass="entr" presetSubtype="16" fill="hold" nodeType="withEffect">
                                  <p:stCondLst>
                                    <p:cond delay="0"/>
                                  </p:stCondLst>
                                  <p:childTnLst>
                                    <p:set>
                                      <p:cBhvr>
                                        <p:cTn id="16" dur="1" fill="hold">
                                          <p:stCondLst>
                                            <p:cond delay="0"/>
                                          </p:stCondLst>
                                        </p:cTn>
                                        <p:tgtEl>
                                          <p:spTgt spid="154"/>
                                        </p:tgtEl>
                                        <p:attrNameLst>
                                          <p:attrName>style.visibility</p:attrName>
                                        </p:attrNameLst>
                                      </p:cBhvr>
                                      <p:to>
                                        <p:strVal val="visible"/>
                                      </p:to>
                                    </p:set>
                                    <p:anim calcmode="lin" valueType="num">
                                      <p:cBhvr>
                                        <p:cTn id="17" dur="500" fill="hold"/>
                                        <p:tgtEl>
                                          <p:spTgt spid="154"/>
                                        </p:tgtEl>
                                        <p:attrNameLst>
                                          <p:attrName>ppt_w</p:attrName>
                                        </p:attrNameLst>
                                      </p:cBhvr>
                                      <p:tavLst>
                                        <p:tav tm="0">
                                          <p:val>
                                            <p:fltVal val="0"/>
                                          </p:val>
                                        </p:tav>
                                        <p:tav tm="100000">
                                          <p:val>
                                            <p:strVal val="#ppt_w"/>
                                          </p:val>
                                        </p:tav>
                                      </p:tavLst>
                                    </p:anim>
                                    <p:anim calcmode="lin" valueType="num">
                                      <p:cBhvr>
                                        <p:cTn id="18" dur="500" fill="hold"/>
                                        <p:tgtEl>
                                          <p:spTgt spid="154"/>
                                        </p:tgtEl>
                                        <p:attrNameLst>
                                          <p:attrName>ppt_h</p:attrName>
                                        </p:attrNameLst>
                                      </p:cBhvr>
                                      <p:tavLst>
                                        <p:tav tm="0">
                                          <p:val>
                                            <p:fltVal val="0"/>
                                          </p:val>
                                        </p:tav>
                                        <p:tav tm="100000">
                                          <p:val>
                                            <p:strVal val="#ppt_h"/>
                                          </p:val>
                                        </p:tav>
                                      </p:tavLst>
                                    </p:anim>
                                    <p:animEffect transition="in" filter="fade">
                                      <p:cBhvr>
                                        <p:cTn id="19" dur="500"/>
                                        <p:tgtEl>
                                          <p:spTgt spid="154"/>
                                        </p:tgtEl>
                                      </p:cBhvr>
                                    </p:animEffect>
                                  </p:childTnLst>
                                </p:cTn>
                              </p:par>
                              <p:par>
                                <p:cTn id="20" presetID="22" presetClass="entr" presetSubtype="8" fill="hold" nodeType="with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left)">
                                      <p:cBhvr>
                                        <p:cTn id="22" dur="500"/>
                                        <p:tgtEl>
                                          <p:spTgt spid="117"/>
                                        </p:tgtEl>
                                      </p:cBhvr>
                                    </p:animEffect>
                                  </p:childTnLst>
                                </p:cTn>
                              </p:par>
                              <p:par>
                                <p:cTn id="23" presetID="53" presetClass="entr" presetSubtype="16" fill="hold" nodeType="withEffect">
                                  <p:stCondLst>
                                    <p:cond delay="0"/>
                                  </p:stCondLst>
                                  <p:childTnLst>
                                    <p:set>
                                      <p:cBhvr>
                                        <p:cTn id="24" dur="1" fill="hold">
                                          <p:stCondLst>
                                            <p:cond delay="0"/>
                                          </p:stCondLst>
                                        </p:cTn>
                                        <p:tgtEl>
                                          <p:spTgt spid="149"/>
                                        </p:tgtEl>
                                        <p:attrNameLst>
                                          <p:attrName>style.visibility</p:attrName>
                                        </p:attrNameLst>
                                      </p:cBhvr>
                                      <p:to>
                                        <p:strVal val="visible"/>
                                      </p:to>
                                    </p:set>
                                    <p:anim calcmode="lin" valueType="num">
                                      <p:cBhvr>
                                        <p:cTn id="25" dur="500" fill="hold"/>
                                        <p:tgtEl>
                                          <p:spTgt spid="149"/>
                                        </p:tgtEl>
                                        <p:attrNameLst>
                                          <p:attrName>ppt_w</p:attrName>
                                        </p:attrNameLst>
                                      </p:cBhvr>
                                      <p:tavLst>
                                        <p:tav tm="0">
                                          <p:val>
                                            <p:fltVal val="0"/>
                                          </p:val>
                                        </p:tav>
                                        <p:tav tm="100000">
                                          <p:val>
                                            <p:strVal val="#ppt_w"/>
                                          </p:val>
                                        </p:tav>
                                      </p:tavLst>
                                    </p:anim>
                                    <p:anim calcmode="lin" valueType="num">
                                      <p:cBhvr>
                                        <p:cTn id="26" dur="500" fill="hold"/>
                                        <p:tgtEl>
                                          <p:spTgt spid="149"/>
                                        </p:tgtEl>
                                        <p:attrNameLst>
                                          <p:attrName>ppt_h</p:attrName>
                                        </p:attrNameLst>
                                      </p:cBhvr>
                                      <p:tavLst>
                                        <p:tav tm="0">
                                          <p:val>
                                            <p:fltVal val="0"/>
                                          </p:val>
                                        </p:tav>
                                        <p:tav tm="100000">
                                          <p:val>
                                            <p:strVal val="#ppt_h"/>
                                          </p:val>
                                        </p:tav>
                                      </p:tavLst>
                                    </p:anim>
                                    <p:animEffect transition="in" filter="fade">
                                      <p:cBhvr>
                                        <p:cTn id="2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2996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7025"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sp>
        <p:nvSpPr>
          <p:cNvPr id="31" name="TextBox 30">
            <a:extLst>
              <a:ext uri="{FF2B5EF4-FFF2-40B4-BE49-F238E27FC236}">
                <a16:creationId xmlns:a16="http://schemas.microsoft.com/office/drawing/2014/main" id="{11D247E2-DEF5-4005-BE18-A5C94DCEAF4F}"/>
              </a:ext>
            </a:extLst>
          </p:cNvPr>
          <p:cNvSpPr txBox="1"/>
          <p:nvPr/>
        </p:nvSpPr>
        <p:spPr>
          <a:xfrm>
            <a:off x="3605082" y="311453"/>
            <a:ext cx="4836697" cy="646331"/>
          </a:xfrm>
          <a:prstGeom prst="rect">
            <a:avLst/>
          </a:prstGeom>
          <a:noFill/>
        </p:spPr>
        <p:txBody>
          <a:bodyPr wrap="square" rtlCol="0">
            <a:spAutoFit/>
          </a:bodyPr>
          <a:lstStyle/>
          <a:p>
            <a:pPr algn="ctr"/>
            <a:r>
              <a:rPr lang="en-US" sz="3600" b="1" dirty="0">
                <a:solidFill>
                  <a:srgbClr val="5D7373"/>
                </a:solidFill>
                <a:latin typeface="Tw Cen MT" panose="020B0602020104020603" pitchFamily="34" charset="0"/>
              </a:rPr>
              <a:t>HARDWARE REQUIRED</a:t>
            </a:r>
          </a:p>
        </p:txBody>
      </p:sp>
      <p:grpSp>
        <p:nvGrpSpPr>
          <p:cNvPr id="54" name="Group 53">
            <a:extLst>
              <a:ext uri="{FF2B5EF4-FFF2-40B4-BE49-F238E27FC236}">
                <a16:creationId xmlns:a16="http://schemas.microsoft.com/office/drawing/2014/main" id="{4C3CABD5-DDFD-44A1-813A-F8F3D52F0F46}"/>
              </a:ext>
            </a:extLst>
          </p:cNvPr>
          <p:cNvGrpSpPr/>
          <p:nvPr/>
        </p:nvGrpSpPr>
        <p:grpSpPr>
          <a:xfrm>
            <a:off x="1741051" y="2731650"/>
            <a:ext cx="662608" cy="523220"/>
            <a:chOff x="75883" y="1954358"/>
            <a:chExt cx="662608" cy="523220"/>
          </a:xfrm>
        </p:grpSpPr>
        <p:sp>
          <p:nvSpPr>
            <p:cNvPr id="56" name="Oval 55">
              <a:extLst>
                <a:ext uri="{FF2B5EF4-FFF2-40B4-BE49-F238E27FC236}">
                  <a16:creationId xmlns:a16="http://schemas.microsoft.com/office/drawing/2014/main" id="{9D558D79-13F8-4F29-B837-88552D290B43}"/>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E50026C0-351E-4465-8328-4B75C62CAD6E}"/>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66" name="Group 65">
            <a:extLst>
              <a:ext uri="{FF2B5EF4-FFF2-40B4-BE49-F238E27FC236}">
                <a16:creationId xmlns:a16="http://schemas.microsoft.com/office/drawing/2014/main" id="{260DF191-4AD0-4144-B9A2-1FB3979C9EC3}"/>
              </a:ext>
            </a:extLst>
          </p:cNvPr>
          <p:cNvGrpSpPr/>
          <p:nvPr/>
        </p:nvGrpSpPr>
        <p:grpSpPr>
          <a:xfrm>
            <a:off x="1733339" y="3471745"/>
            <a:ext cx="662608" cy="523220"/>
            <a:chOff x="-2625624" y="2694453"/>
            <a:chExt cx="662608" cy="523220"/>
          </a:xfrm>
        </p:grpSpPr>
        <p:sp>
          <p:nvSpPr>
            <p:cNvPr id="71" name="Oval 70">
              <a:extLst>
                <a:ext uri="{FF2B5EF4-FFF2-40B4-BE49-F238E27FC236}">
                  <a16:creationId xmlns:a16="http://schemas.microsoft.com/office/drawing/2014/main" id="{760D9C5B-A9B7-445F-A19F-9809C956D73B}"/>
                </a:ext>
              </a:extLst>
            </p:cNvPr>
            <p:cNvSpPr/>
            <p:nvPr/>
          </p:nvSpPr>
          <p:spPr>
            <a:xfrm>
              <a:off x="-2538611" y="2694453"/>
              <a:ext cx="523220"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C05D9712-BEC5-4081-9124-CD1408A395AF}"/>
                </a:ext>
              </a:extLst>
            </p:cNvPr>
            <p:cNvSpPr txBox="1"/>
            <p:nvPr/>
          </p:nvSpPr>
          <p:spPr>
            <a:xfrm>
              <a:off x="-2625624" y="2725231"/>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73" name="Group 72">
            <a:extLst>
              <a:ext uri="{FF2B5EF4-FFF2-40B4-BE49-F238E27FC236}">
                <a16:creationId xmlns:a16="http://schemas.microsoft.com/office/drawing/2014/main" id="{EFEA2FAD-2B28-44FD-9027-73F192FD6143}"/>
              </a:ext>
            </a:extLst>
          </p:cNvPr>
          <p:cNvGrpSpPr/>
          <p:nvPr/>
        </p:nvGrpSpPr>
        <p:grpSpPr>
          <a:xfrm>
            <a:off x="1750658" y="4334759"/>
            <a:ext cx="662608" cy="518579"/>
            <a:chOff x="-5362635" y="3557467"/>
            <a:chExt cx="662608" cy="518579"/>
          </a:xfrm>
        </p:grpSpPr>
        <p:sp>
          <p:nvSpPr>
            <p:cNvPr id="74" name="Oval 73">
              <a:extLst>
                <a:ext uri="{FF2B5EF4-FFF2-40B4-BE49-F238E27FC236}">
                  <a16:creationId xmlns:a16="http://schemas.microsoft.com/office/drawing/2014/main" id="{4D5E6508-A73E-41C5-89F0-061EA49263B3}"/>
                </a:ext>
              </a:extLst>
            </p:cNvPr>
            <p:cNvSpPr/>
            <p:nvPr/>
          </p:nvSpPr>
          <p:spPr>
            <a:xfrm>
              <a:off x="-5285367" y="3567974"/>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C4B31D23-92AB-4AEF-A758-7AE2B4FD607A}"/>
                </a:ext>
              </a:extLst>
            </p:cNvPr>
            <p:cNvSpPr txBox="1"/>
            <p:nvPr/>
          </p:nvSpPr>
          <p:spPr>
            <a:xfrm>
              <a:off x="-5362635" y="3557467"/>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sp>
        <p:nvSpPr>
          <p:cNvPr id="77" name="TextBox 76">
            <a:extLst>
              <a:ext uri="{FF2B5EF4-FFF2-40B4-BE49-F238E27FC236}">
                <a16:creationId xmlns:a16="http://schemas.microsoft.com/office/drawing/2014/main" id="{103E8890-80FA-48FC-BE5B-91EAAE9FB5F7}"/>
              </a:ext>
            </a:extLst>
          </p:cNvPr>
          <p:cNvSpPr txBox="1"/>
          <p:nvPr/>
        </p:nvSpPr>
        <p:spPr>
          <a:xfrm>
            <a:off x="2043625" y="2788081"/>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RELAY</a:t>
            </a:r>
          </a:p>
        </p:txBody>
      </p:sp>
      <p:sp>
        <p:nvSpPr>
          <p:cNvPr id="81" name="TextBox 80">
            <a:extLst>
              <a:ext uri="{FF2B5EF4-FFF2-40B4-BE49-F238E27FC236}">
                <a16:creationId xmlns:a16="http://schemas.microsoft.com/office/drawing/2014/main" id="{23D831EB-683C-4038-9237-232707501237}"/>
              </a:ext>
            </a:extLst>
          </p:cNvPr>
          <p:cNvSpPr txBox="1"/>
          <p:nvPr/>
        </p:nvSpPr>
        <p:spPr>
          <a:xfrm>
            <a:off x="2043624" y="3533300"/>
            <a:ext cx="2644771" cy="461665"/>
          </a:xfrm>
          <a:prstGeom prst="rect">
            <a:avLst/>
          </a:prstGeom>
          <a:noFill/>
        </p:spPr>
        <p:txBody>
          <a:bodyPr wrap="square" rtlCol="0">
            <a:spAutoFit/>
          </a:bodyPr>
          <a:lstStyle/>
          <a:p>
            <a:pPr algn="ctr"/>
            <a:r>
              <a:rPr lang="en-US" sz="2400" dirty="0">
                <a:solidFill>
                  <a:srgbClr val="FEC630"/>
                </a:solidFill>
                <a:latin typeface="Tw Cen MT" panose="020B0602020104020603" pitchFamily="34" charset="0"/>
              </a:rPr>
              <a:t>9V BATTERY</a:t>
            </a:r>
          </a:p>
        </p:txBody>
      </p:sp>
      <p:sp>
        <p:nvSpPr>
          <p:cNvPr id="85" name="TextBox 84">
            <a:extLst>
              <a:ext uri="{FF2B5EF4-FFF2-40B4-BE49-F238E27FC236}">
                <a16:creationId xmlns:a16="http://schemas.microsoft.com/office/drawing/2014/main" id="{B166C6C8-89F2-490E-872B-32CA40E48722}"/>
              </a:ext>
            </a:extLst>
          </p:cNvPr>
          <p:cNvSpPr txBox="1"/>
          <p:nvPr/>
        </p:nvSpPr>
        <p:spPr>
          <a:xfrm>
            <a:off x="2043624" y="4325049"/>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RESISTOR</a:t>
            </a:r>
          </a:p>
        </p:txBody>
      </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grpSp>
        <p:nvGrpSpPr>
          <p:cNvPr id="90" name="Group 89">
            <a:extLst>
              <a:ext uri="{FF2B5EF4-FFF2-40B4-BE49-F238E27FC236}">
                <a16:creationId xmlns:a16="http://schemas.microsoft.com/office/drawing/2014/main" id="{6949252D-0777-47C1-9192-BD2A796E96BC}"/>
              </a:ext>
            </a:extLst>
          </p:cNvPr>
          <p:cNvGrpSpPr/>
          <p:nvPr/>
        </p:nvGrpSpPr>
        <p:grpSpPr>
          <a:xfrm>
            <a:off x="5489958" y="3496841"/>
            <a:ext cx="662608" cy="523220"/>
            <a:chOff x="75883" y="1954358"/>
            <a:chExt cx="662608" cy="523220"/>
          </a:xfrm>
        </p:grpSpPr>
        <p:sp>
          <p:nvSpPr>
            <p:cNvPr id="91" name="Oval 90">
              <a:extLst>
                <a:ext uri="{FF2B5EF4-FFF2-40B4-BE49-F238E27FC236}">
                  <a16:creationId xmlns:a16="http://schemas.microsoft.com/office/drawing/2014/main" id="{ACA27E37-9CF3-4874-B104-78750CF69DDC}"/>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D12EA05F-6C0E-4E85-9F9A-E191B8F43240}"/>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08</a:t>
              </a:r>
            </a:p>
          </p:txBody>
        </p:sp>
      </p:grpSp>
      <p:grpSp>
        <p:nvGrpSpPr>
          <p:cNvPr id="93" name="Group 92">
            <a:extLst>
              <a:ext uri="{FF2B5EF4-FFF2-40B4-BE49-F238E27FC236}">
                <a16:creationId xmlns:a16="http://schemas.microsoft.com/office/drawing/2014/main" id="{56E95FDC-93AA-4204-9517-794C3FC6FB69}"/>
              </a:ext>
            </a:extLst>
          </p:cNvPr>
          <p:cNvGrpSpPr/>
          <p:nvPr/>
        </p:nvGrpSpPr>
        <p:grpSpPr>
          <a:xfrm>
            <a:off x="5482246" y="4236936"/>
            <a:ext cx="662608" cy="523220"/>
            <a:chOff x="-2625624" y="2694453"/>
            <a:chExt cx="662608" cy="523220"/>
          </a:xfrm>
        </p:grpSpPr>
        <p:sp>
          <p:nvSpPr>
            <p:cNvPr id="94" name="Oval 93">
              <a:extLst>
                <a:ext uri="{FF2B5EF4-FFF2-40B4-BE49-F238E27FC236}">
                  <a16:creationId xmlns:a16="http://schemas.microsoft.com/office/drawing/2014/main" id="{2CB103DD-95F3-49AE-8945-EB8C6A41FA37}"/>
                </a:ext>
              </a:extLst>
            </p:cNvPr>
            <p:cNvSpPr/>
            <p:nvPr/>
          </p:nvSpPr>
          <p:spPr>
            <a:xfrm>
              <a:off x="-2538611" y="2694453"/>
              <a:ext cx="523220"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5B286EA3-B3FD-4069-986B-3264FF509256}"/>
                </a:ext>
              </a:extLst>
            </p:cNvPr>
            <p:cNvSpPr txBox="1"/>
            <p:nvPr/>
          </p:nvSpPr>
          <p:spPr>
            <a:xfrm>
              <a:off x="-2625624" y="2725231"/>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09</a:t>
              </a:r>
            </a:p>
          </p:txBody>
        </p:sp>
      </p:grpSp>
      <p:grpSp>
        <p:nvGrpSpPr>
          <p:cNvPr id="96" name="Group 95">
            <a:extLst>
              <a:ext uri="{FF2B5EF4-FFF2-40B4-BE49-F238E27FC236}">
                <a16:creationId xmlns:a16="http://schemas.microsoft.com/office/drawing/2014/main" id="{7AFC78D3-777B-415C-8481-4B9740FB1772}"/>
              </a:ext>
            </a:extLst>
          </p:cNvPr>
          <p:cNvGrpSpPr/>
          <p:nvPr/>
        </p:nvGrpSpPr>
        <p:grpSpPr>
          <a:xfrm>
            <a:off x="5499565" y="5099950"/>
            <a:ext cx="662608" cy="518579"/>
            <a:chOff x="-5362635" y="3557467"/>
            <a:chExt cx="662608" cy="518579"/>
          </a:xfrm>
        </p:grpSpPr>
        <p:sp>
          <p:nvSpPr>
            <p:cNvPr id="97" name="Oval 96">
              <a:extLst>
                <a:ext uri="{FF2B5EF4-FFF2-40B4-BE49-F238E27FC236}">
                  <a16:creationId xmlns:a16="http://schemas.microsoft.com/office/drawing/2014/main" id="{17874B18-E075-4010-BE5C-2DB82FFA497E}"/>
                </a:ext>
              </a:extLst>
            </p:cNvPr>
            <p:cNvSpPr/>
            <p:nvPr/>
          </p:nvSpPr>
          <p:spPr>
            <a:xfrm>
              <a:off x="-5285367" y="3567974"/>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9BD920-E45C-452C-A3B8-D153495FDCAA}"/>
                </a:ext>
              </a:extLst>
            </p:cNvPr>
            <p:cNvSpPr txBox="1"/>
            <p:nvPr/>
          </p:nvSpPr>
          <p:spPr>
            <a:xfrm>
              <a:off x="-5362635" y="3557467"/>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10</a:t>
              </a:r>
            </a:p>
          </p:txBody>
        </p:sp>
      </p:grpSp>
      <p:sp>
        <p:nvSpPr>
          <p:cNvPr id="99" name="TextBox 98">
            <a:extLst>
              <a:ext uri="{FF2B5EF4-FFF2-40B4-BE49-F238E27FC236}">
                <a16:creationId xmlns:a16="http://schemas.microsoft.com/office/drawing/2014/main" id="{6610F40E-01C7-461F-9DA0-E7F9A9971D0B}"/>
              </a:ext>
            </a:extLst>
          </p:cNvPr>
          <p:cNvSpPr txBox="1"/>
          <p:nvPr/>
        </p:nvSpPr>
        <p:spPr>
          <a:xfrm>
            <a:off x="5792532" y="3553272"/>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LCD 16X2</a:t>
            </a:r>
          </a:p>
        </p:txBody>
      </p:sp>
      <p:sp>
        <p:nvSpPr>
          <p:cNvPr id="100" name="TextBox 99">
            <a:extLst>
              <a:ext uri="{FF2B5EF4-FFF2-40B4-BE49-F238E27FC236}">
                <a16:creationId xmlns:a16="http://schemas.microsoft.com/office/drawing/2014/main" id="{F4FBDCC2-FA3E-486E-8779-8C1630A8DF40}"/>
              </a:ext>
            </a:extLst>
          </p:cNvPr>
          <p:cNvSpPr txBox="1"/>
          <p:nvPr/>
        </p:nvSpPr>
        <p:spPr>
          <a:xfrm>
            <a:off x="5884885" y="4283102"/>
            <a:ext cx="2644771" cy="461665"/>
          </a:xfrm>
          <a:prstGeom prst="rect">
            <a:avLst/>
          </a:prstGeom>
          <a:noFill/>
        </p:spPr>
        <p:txBody>
          <a:bodyPr wrap="square" rtlCol="0">
            <a:spAutoFit/>
          </a:bodyPr>
          <a:lstStyle/>
          <a:p>
            <a:pPr algn="ctr"/>
            <a:r>
              <a:rPr lang="en-US" sz="2400" dirty="0">
                <a:solidFill>
                  <a:srgbClr val="FEC630"/>
                </a:solidFill>
                <a:latin typeface="Tw Cen MT" panose="020B0602020104020603" pitchFamily="34" charset="0"/>
              </a:rPr>
              <a:t>FAN</a:t>
            </a:r>
          </a:p>
        </p:txBody>
      </p:sp>
      <p:sp>
        <p:nvSpPr>
          <p:cNvPr id="101" name="TextBox 100">
            <a:extLst>
              <a:ext uri="{FF2B5EF4-FFF2-40B4-BE49-F238E27FC236}">
                <a16:creationId xmlns:a16="http://schemas.microsoft.com/office/drawing/2014/main" id="{B779C074-34CC-4146-8B96-4B0DA9F71F8A}"/>
              </a:ext>
            </a:extLst>
          </p:cNvPr>
          <p:cNvSpPr txBox="1"/>
          <p:nvPr/>
        </p:nvSpPr>
        <p:spPr>
          <a:xfrm>
            <a:off x="5792531" y="5090240"/>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DC MOTOR</a:t>
            </a:r>
          </a:p>
        </p:txBody>
      </p:sp>
      <p:grpSp>
        <p:nvGrpSpPr>
          <p:cNvPr id="102" name="Group 101">
            <a:extLst>
              <a:ext uri="{FF2B5EF4-FFF2-40B4-BE49-F238E27FC236}">
                <a16:creationId xmlns:a16="http://schemas.microsoft.com/office/drawing/2014/main" id="{F73AE61E-2831-447B-A8AB-739C7EFC9373}"/>
              </a:ext>
            </a:extLst>
          </p:cNvPr>
          <p:cNvGrpSpPr/>
          <p:nvPr/>
        </p:nvGrpSpPr>
        <p:grpSpPr>
          <a:xfrm>
            <a:off x="1741050" y="5088408"/>
            <a:ext cx="662608" cy="523220"/>
            <a:chOff x="75883" y="1954358"/>
            <a:chExt cx="662608" cy="523220"/>
          </a:xfrm>
        </p:grpSpPr>
        <p:sp>
          <p:nvSpPr>
            <p:cNvPr id="103" name="Oval 102">
              <a:extLst>
                <a:ext uri="{FF2B5EF4-FFF2-40B4-BE49-F238E27FC236}">
                  <a16:creationId xmlns:a16="http://schemas.microsoft.com/office/drawing/2014/main" id="{C51B2503-BAE3-417E-8C92-4D6DF03F4C3F}"/>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4A4F2A62-E975-4335-967E-B9DAD80D68BB}"/>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sp>
        <p:nvSpPr>
          <p:cNvPr id="111" name="TextBox 110">
            <a:extLst>
              <a:ext uri="{FF2B5EF4-FFF2-40B4-BE49-F238E27FC236}">
                <a16:creationId xmlns:a16="http://schemas.microsoft.com/office/drawing/2014/main" id="{3B64E20C-3CA9-4AAF-9D4C-460E57C31215}"/>
              </a:ext>
            </a:extLst>
          </p:cNvPr>
          <p:cNvSpPr txBox="1"/>
          <p:nvPr/>
        </p:nvSpPr>
        <p:spPr>
          <a:xfrm>
            <a:off x="2303197" y="5152894"/>
            <a:ext cx="2876408"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CONNECTING WIRES</a:t>
            </a:r>
          </a:p>
        </p:txBody>
      </p:sp>
      <p:grpSp>
        <p:nvGrpSpPr>
          <p:cNvPr id="126" name="Group 125">
            <a:extLst>
              <a:ext uri="{FF2B5EF4-FFF2-40B4-BE49-F238E27FC236}">
                <a16:creationId xmlns:a16="http://schemas.microsoft.com/office/drawing/2014/main" id="{F44E8433-D5B3-44AA-B59A-805877055AC5}"/>
              </a:ext>
            </a:extLst>
          </p:cNvPr>
          <p:cNvGrpSpPr/>
          <p:nvPr/>
        </p:nvGrpSpPr>
        <p:grpSpPr>
          <a:xfrm>
            <a:off x="1762627" y="1821341"/>
            <a:ext cx="662608" cy="523220"/>
            <a:chOff x="75883" y="1954358"/>
            <a:chExt cx="662608" cy="523220"/>
          </a:xfrm>
        </p:grpSpPr>
        <p:sp>
          <p:nvSpPr>
            <p:cNvPr id="127" name="Oval 126">
              <a:extLst>
                <a:ext uri="{FF2B5EF4-FFF2-40B4-BE49-F238E27FC236}">
                  <a16:creationId xmlns:a16="http://schemas.microsoft.com/office/drawing/2014/main" id="{2F5A38E9-CE2C-4DB4-ABD4-2BB31E44E4A2}"/>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4E3043E2-4373-44E5-8A11-D4250C36B9A2}"/>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sp>
        <p:nvSpPr>
          <p:cNvPr id="129" name="TextBox 128">
            <a:extLst>
              <a:ext uri="{FF2B5EF4-FFF2-40B4-BE49-F238E27FC236}">
                <a16:creationId xmlns:a16="http://schemas.microsoft.com/office/drawing/2014/main" id="{17007DA3-5240-4FDA-A806-FD95431F4090}"/>
              </a:ext>
            </a:extLst>
          </p:cNvPr>
          <p:cNvSpPr txBox="1"/>
          <p:nvPr/>
        </p:nvSpPr>
        <p:spPr>
          <a:xfrm>
            <a:off x="2275261" y="1845608"/>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ARDUINO UNO R3</a:t>
            </a:r>
          </a:p>
        </p:txBody>
      </p:sp>
      <p:grpSp>
        <p:nvGrpSpPr>
          <p:cNvPr id="142" name="Group 141">
            <a:extLst>
              <a:ext uri="{FF2B5EF4-FFF2-40B4-BE49-F238E27FC236}">
                <a16:creationId xmlns:a16="http://schemas.microsoft.com/office/drawing/2014/main" id="{0DECDA21-6C30-4EC8-933E-930BE99A4E99}"/>
              </a:ext>
            </a:extLst>
          </p:cNvPr>
          <p:cNvGrpSpPr/>
          <p:nvPr/>
        </p:nvGrpSpPr>
        <p:grpSpPr>
          <a:xfrm>
            <a:off x="5482246" y="1908068"/>
            <a:ext cx="662608" cy="523220"/>
            <a:chOff x="-2625624" y="2694453"/>
            <a:chExt cx="662608" cy="523220"/>
          </a:xfrm>
        </p:grpSpPr>
        <p:sp>
          <p:nvSpPr>
            <p:cNvPr id="143" name="Oval 142">
              <a:extLst>
                <a:ext uri="{FF2B5EF4-FFF2-40B4-BE49-F238E27FC236}">
                  <a16:creationId xmlns:a16="http://schemas.microsoft.com/office/drawing/2014/main" id="{67AD0A76-C834-4FFD-9260-F94892E04D23}"/>
                </a:ext>
              </a:extLst>
            </p:cNvPr>
            <p:cNvSpPr/>
            <p:nvPr/>
          </p:nvSpPr>
          <p:spPr>
            <a:xfrm>
              <a:off x="-2538611" y="2694453"/>
              <a:ext cx="523220"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a:extLst>
                <a:ext uri="{FF2B5EF4-FFF2-40B4-BE49-F238E27FC236}">
                  <a16:creationId xmlns:a16="http://schemas.microsoft.com/office/drawing/2014/main" id="{89F6EAAD-4083-499F-86A0-9FACC3FC6C17}"/>
                </a:ext>
              </a:extLst>
            </p:cNvPr>
            <p:cNvSpPr txBox="1"/>
            <p:nvPr/>
          </p:nvSpPr>
          <p:spPr>
            <a:xfrm>
              <a:off x="-2625624" y="2725231"/>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06</a:t>
              </a:r>
            </a:p>
          </p:txBody>
        </p:sp>
      </p:grpSp>
      <p:grpSp>
        <p:nvGrpSpPr>
          <p:cNvPr id="145" name="Group 144">
            <a:extLst>
              <a:ext uri="{FF2B5EF4-FFF2-40B4-BE49-F238E27FC236}">
                <a16:creationId xmlns:a16="http://schemas.microsoft.com/office/drawing/2014/main" id="{BED5A698-3D8A-44D6-866F-B93501B68D64}"/>
              </a:ext>
            </a:extLst>
          </p:cNvPr>
          <p:cNvGrpSpPr/>
          <p:nvPr/>
        </p:nvGrpSpPr>
        <p:grpSpPr>
          <a:xfrm>
            <a:off x="5499565" y="2771082"/>
            <a:ext cx="662608" cy="518579"/>
            <a:chOff x="-5362635" y="3557467"/>
            <a:chExt cx="662608" cy="518579"/>
          </a:xfrm>
        </p:grpSpPr>
        <p:sp>
          <p:nvSpPr>
            <p:cNvPr id="146" name="Oval 145">
              <a:extLst>
                <a:ext uri="{FF2B5EF4-FFF2-40B4-BE49-F238E27FC236}">
                  <a16:creationId xmlns:a16="http://schemas.microsoft.com/office/drawing/2014/main" id="{07C03D3B-1007-48B0-ACC6-DFD7560EC509}"/>
                </a:ext>
              </a:extLst>
            </p:cNvPr>
            <p:cNvSpPr/>
            <p:nvPr/>
          </p:nvSpPr>
          <p:spPr>
            <a:xfrm>
              <a:off x="-5285367" y="3567974"/>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8A4CA04-FA12-4EC9-ACC3-43E1D75BE19D}"/>
                </a:ext>
              </a:extLst>
            </p:cNvPr>
            <p:cNvSpPr txBox="1"/>
            <p:nvPr/>
          </p:nvSpPr>
          <p:spPr>
            <a:xfrm>
              <a:off x="-5362635" y="3557467"/>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07</a:t>
              </a:r>
            </a:p>
          </p:txBody>
        </p:sp>
      </p:grpSp>
      <p:sp>
        <p:nvSpPr>
          <p:cNvPr id="148" name="TextBox 147">
            <a:extLst>
              <a:ext uri="{FF2B5EF4-FFF2-40B4-BE49-F238E27FC236}">
                <a16:creationId xmlns:a16="http://schemas.microsoft.com/office/drawing/2014/main" id="{09075865-7D5D-4473-8354-CE5FEC10877C}"/>
              </a:ext>
            </a:extLst>
          </p:cNvPr>
          <p:cNvSpPr txBox="1"/>
          <p:nvPr/>
        </p:nvSpPr>
        <p:spPr>
          <a:xfrm>
            <a:off x="5792531" y="1969623"/>
            <a:ext cx="3851002" cy="830997"/>
          </a:xfrm>
          <a:prstGeom prst="rect">
            <a:avLst/>
          </a:prstGeom>
          <a:noFill/>
        </p:spPr>
        <p:txBody>
          <a:bodyPr wrap="square" rtlCol="0">
            <a:spAutoFit/>
          </a:bodyPr>
          <a:lstStyle/>
          <a:p>
            <a:pPr algn="ctr"/>
            <a:r>
              <a:rPr lang="en-US" sz="2400" dirty="0">
                <a:solidFill>
                  <a:srgbClr val="FEC630"/>
                </a:solidFill>
                <a:latin typeface="Tw Cen MT" panose="020B0602020104020603" pitchFamily="34" charset="0"/>
              </a:rPr>
              <a:t>TEMPERATURE SENSOR (LM35)</a:t>
            </a:r>
          </a:p>
        </p:txBody>
      </p:sp>
      <p:sp>
        <p:nvSpPr>
          <p:cNvPr id="149" name="TextBox 148">
            <a:extLst>
              <a:ext uri="{FF2B5EF4-FFF2-40B4-BE49-F238E27FC236}">
                <a16:creationId xmlns:a16="http://schemas.microsoft.com/office/drawing/2014/main" id="{373BA3E7-65C1-4837-9CD1-A28895AF2459}"/>
              </a:ext>
            </a:extLst>
          </p:cNvPr>
          <p:cNvSpPr txBox="1"/>
          <p:nvPr/>
        </p:nvSpPr>
        <p:spPr>
          <a:xfrm>
            <a:off x="5792531" y="2761372"/>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BREADBOARD</a:t>
            </a:r>
          </a:p>
        </p:txBody>
      </p:sp>
    </p:spTree>
    <p:extLst>
      <p:ext uri="{BB962C8B-B14F-4D97-AF65-F5344CB8AC3E}">
        <p14:creationId xmlns:p14="http://schemas.microsoft.com/office/powerpoint/2010/main" val="2298122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par>
                                <p:cTn id="10" presetID="53" presetClass="entr" presetSubtype="16" fill="hold"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par>
                                <p:cTn id="20" presetID="53" presetClass="entr" presetSubtype="16" fill="hold" nodeType="withEffect">
                                  <p:stCondLst>
                                    <p:cond delay="0"/>
                                  </p:stCondLst>
                                  <p:childTnLst>
                                    <p:set>
                                      <p:cBhvr>
                                        <p:cTn id="21" dur="1" fill="hold">
                                          <p:stCondLst>
                                            <p:cond delay="0"/>
                                          </p:stCondLst>
                                        </p:cTn>
                                        <p:tgtEl>
                                          <p:spTgt spid="90"/>
                                        </p:tgtEl>
                                        <p:attrNameLst>
                                          <p:attrName>style.visibility</p:attrName>
                                        </p:attrNameLst>
                                      </p:cBhvr>
                                      <p:to>
                                        <p:strVal val="visible"/>
                                      </p:to>
                                    </p:set>
                                    <p:anim calcmode="lin" valueType="num">
                                      <p:cBhvr>
                                        <p:cTn id="22" dur="500" fill="hold"/>
                                        <p:tgtEl>
                                          <p:spTgt spid="90"/>
                                        </p:tgtEl>
                                        <p:attrNameLst>
                                          <p:attrName>ppt_w</p:attrName>
                                        </p:attrNameLst>
                                      </p:cBhvr>
                                      <p:tavLst>
                                        <p:tav tm="0">
                                          <p:val>
                                            <p:fltVal val="0"/>
                                          </p:val>
                                        </p:tav>
                                        <p:tav tm="100000">
                                          <p:val>
                                            <p:strVal val="#ppt_w"/>
                                          </p:val>
                                        </p:tav>
                                      </p:tavLst>
                                    </p:anim>
                                    <p:anim calcmode="lin" valueType="num">
                                      <p:cBhvr>
                                        <p:cTn id="23" dur="500" fill="hold"/>
                                        <p:tgtEl>
                                          <p:spTgt spid="90"/>
                                        </p:tgtEl>
                                        <p:attrNameLst>
                                          <p:attrName>ppt_h</p:attrName>
                                        </p:attrNameLst>
                                      </p:cBhvr>
                                      <p:tavLst>
                                        <p:tav tm="0">
                                          <p:val>
                                            <p:fltVal val="0"/>
                                          </p:val>
                                        </p:tav>
                                        <p:tav tm="100000">
                                          <p:val>
                                            <p:strVal val="#ppt_h"/>
                                          </p:val>
                                        </p:tav>
                                      </p:tavLst>
                                    </p:anim>
                                    <p:animEffect transition="in" filter="fade">
                                      <p:cBhvr>
                                        <p:cTn id="24" dur="500"/>
                                        <p:tgtEl>
                                          <p:spTgt spid="90"/>
                                        </p:tgtEl>
                                      </p:cBhvr>
                                    </p:animEffect>
                                  </p:childTnLst>
                                </p:cTn>
                              </p:par>
                              <p:par>
                                <p:cTn id="25" presetID="53" presetClass="entr" presetSubtype="16"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p:cTn id="27" dur="500" fill="hold"/>
                                        <p:tgtEl>
                                          <p:spTgt spid="93"/>
                                        </p:tgtEl>
                                        <p:attrNameLst>
                                          <p:attrName>ppt_w</p:attrName>
                                        </p:attrNameLst>
                                      </p:cBhvr>
                                      <p:tavLst>
                                        <p:tav tm="0">
                                          <p:val>
                                            <p:fltVal val="0"/>
                                          </p:val>
                                        </p:tav>
                                        <p:tav tm="100000">
                                          <p:val>
                                            <p:strVal val="#ppt_w"/>
                                          </p:val>
                                        </p:tav>
                                      </p:tavLst>
                                    </p:anim>
                                    <p:anim calcmode="lin" valueType="num">
                                      <p:cBhvr>
                                        <p:cTn id="28" dur="500" fill="hold"/>
                                        <p:tgtEl>
                                          <p:spTgt spid="93"/>
                                        </p:tgtEl>
                                        <p:attrNameLst>
                                          <p:attrName>ppt_h</p:attrName>
                                        </p:attrNameLst>
                                      </p:cBhvr>
                                      <p:tavLst>
                                        <p:tav tm="0">
                                          <p:val>
                                            <p:fltVal val="0"/>
                                          </p:val>
                                        </p:tav>
                                        <p:tav tm="100000">
                                          <p:val>
                                            <p:strVal val="#ppt_h"/>
                                          </p:val>
                                        </p:tav>
                                      </p:tavLst>
                                    </p:anim>
                                    <p:animEffect transition="in" filter="fade">
                                      <p:cBhvr>
                                        <p:cTn id="29" dur="500"/>
                                        <p:tgtEl>
                                          <p:spTgt spid="93"/>
                                        </p:tgtEl>
                                      </p:cBhvr>
                                    </p:animEffect>
                                  </p:childTnLst>
                                </p:cTn>
                              </p:par>
                              <p:par>
                                <p:cTn id="30" presetID="53" presetClass="entr" presetSubtype="16"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 calcmode="lin" valueType="num">
                                      <p:cBhvr>
                                        <p:cTn id="32" dur="500" fill="hold"/>
                                        <p:tgtEl>
                                          <p:spTgt spid="96"/>
                                        </p:tgtEl>
                                        <p:attrNameLst>
                                          <p:attrName>ppt_w</p:attrName>
                                        </p:attrNameLst>
                                      </p:cBhvr>
                                      <p:tavLst>
                                        <p:tav tm="0">
                                          <p:val>
                                            <p:fltVal val="0"/>
                                          </p:val>
                                        </p:tav>
                                        <p:tav tm="100000">
                                          <p:val>
                                            <p:strVal val="#ppt_w"/>
                                          </p:val>
                                        </p:tav>
                                      </p:tavLst>
                                    </p:anim>
                                    <p:anim calcmode="lin" valueType="num">
                                      <p:cBhvr>
                                        <p:cTn id="33" dur="500" fill="hold"/>
                                        <p:tgtEl>
                                          <p:spTgt spid="96"/>
                                        </p:tgtEl>
                                        <p:attrNameLst>
                                          <p:attrName>ppt_h</p:attrName>
                                        </p:attrNameLst>
                                      </p:cBhvr>
                                      <p:tavLst>
                                        <p:tav tm="0">
                                          <p:val>
                                            <p:fltVal val="0"/>
                                          </p:val>
                                        </p:tav>
                                        <p:tav tm="100000">
                                          <p:val>
                                            <p:strVal val="#ppt_h"/>
                                          </p:val>
                                        </p:tav>
                                      </p:tavLst>
                                    </p:anim>
                                    <p:animEffect transition="in" filter="fade">
                                      <p:cBhvr>
                                        <p:cTn id="34" dur="500"/>
                                        <p:tgtEl>
                                          <p:spTgt spid="96"/>
                                        </p:tgtEl>
                                      </p:cBhvr>
                                    </p:animEffect>
                                  </p:childTnLst>
                                </p:cTn>
                              </p:par>
                              <p:par>
                                <p:cTn id="35" presetID="53" presetClass="entr" presetSubtype="16"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500" fill="hold"/>
                                        <p:tgtEl>
                                          <p:spTgt spid="102"/>
                                        </p:tgtEl>
                                        <p:attrNameLst>
                                          <p:attrName>ppt_w</p:attrName>
                                        </p:attrNameLst>
                                      </p:cBhvr>
                                      <p:tavLst>
                                        <p:tav tm="0">
                                          <p:val>
                                            <p:fltVal val="0"/>
                                          </p:val>
                                        </p:tav>
                                        <p:tav tm="100000">
                                          <p:val>
                                            <p:strVal val="#ppt_w"/>
                                          </p:val>
                                        </p:tav>
                                      </p:tavLst>
                                    </p:anim>
                                    <p:anim calcmode="lin" valueType="num">
                                      <p:cBhvr>
                                        <p:cTn id="38" dur="500" fill="hold"/>
                                        <p:tgtEl>
                                          <p:spTgt spid="102"/>
                                        </p:tgtEl>
                                        <p:attrNameLst>
                                          <p:attrName>ppt_h</p:attrName>
                                        </p:attrNameLst>
                                      </p:cBhvr>
                                      <p:tavLst>
                                        <p:tav tm="0">
                                          <p:val>
                                            <p:fltVal val="0"/>
                                          </p:val>
                                        </p:tav>
                                        <p:tav tm="100000">
                                          <p:val>
                                            <p:strVal val="#ppt_h"/>
                                          </p:val>
                                        </p:tav>
                                      </p:tavLst>
                                    </p:anim>
                                    <p:animEffect transition="in" filter="fade">
                                      <p:cBhvr>
                                        <p:cTn id="39" dur="500"/>
                                        <p:tgtEl>
                                          <p:spTgt spid="102"/>
                                        </p:tgtEl>
                                      </p:cBhvr>
                                    </p:animEffect>
                                  </p:childTnLst>
                                </p:cTn>
                              </p:par>
                              <p:par>
                                <p:cTn id="40" presetID="53" presetClass="entr" presetSubtype="16" fill="hold" nodeType="withEffect">
                                  <p:stCondLst>
                                    <p:cond delay="0"/>
                                  </p:stCondLst>
                                  <p:childTnLst>
                                    <p:set>
                                      <p:cBhvr>
                                        <p:cTn id="41" dur="1" fill="hold">
                                          <p:stCondLst>
                                            <p:cond delay="0"/>
                                          </p:stCondLst>
                                        </p:cTn>
                                        <p:tgtEl>
                                          <p:spTgt spid="126"/>
                                        </p:tgtEl>
                                        <p:attrNameLst>
                                          <p:attrName>style.visibility</p:attrName>
                                        </p:attrNameLst>
                                      </p:cBhvr>
                                      <p:to>
                                        <p:strVal val="visible"/>
                                      </p:to>
                                    </p:set>
                                    <p:anim calcmode="lin" valueType="num">
                                      <p:cBhvr>
                                        <p:cTn id="42" dur="500" fill="hold"/>
                                        <p:tgtEl>
                                          <p:spTgt spid="126"/>
                                        </p:tgtEl>
                                        <p:attrNameLst>
                                          <p:attrName>ppt_w</p:attrName>
                                        </p:attrNameLst>
                                      </p:cBhvr>
                                      <p:tavLst>
                                        <p:tav tm="0">
                                          <p:val>
                                            <p:fltVal val="0"/>
                                          </p:val>
                                        </p:tav>
                                        <p:tav tm="100000">
                                          <p:val>
                                            <p:strVal val="#ppt_w"/>
                                          </p:val>
                                        </p:tav>
                                      </p:tavLst>
                                    </p:anim>
                                    <p:anim calcmode="lin" valueType="num">
                                      <p:cBhvr>
                                        <p:cTn id="43" dur="500" fill="hold"/>
                                        <p:tgtEl>
                                          <p:spTgt spid="126"/>
                                        </p:tgtEl>
                                        <p:attrNameLst>
                                          <p:attrName>ppt_h</p:attrName>
                                        </p:attrNameLst>
                                      </p:cBhvr>
                                      <p:tavLst>
                                        <p:tav tm="0">
                                          <p:val>
                                            <p:fltVal val="0"/>
                                          </p:val>
                                        </p:tav>
                                        <p:tav tm="100000">
                                          <p:val>
                                            <p:strVal val="#ppt_h"/>
                                          </p:val>
                                        </p:tav>
                                      </p:tavLst>
                                    </p:anim>
                                    <p:animEffect transition="in" filter="fade">
                                      <p:cBhvr>
                                        <p:cTn id="44" dur="500"/>
                                        <p:tgtEl>
                                          <p:spTgt spid="126"/>
                                        </p:tgtEl>
                                      </p:cBhvr>
                                    </p:animEffect>
                                  </p:childTnLst>
                                </p:cTn>
                              </p:par>
                              <p:par>
                                <p:cTn id="45" presetID="53" presetClass="entr" presetSubtype="16" fill="hold" nodeType="withEffect">
                                  <p:stCondLst>
                                    <p:cond delay="0"/>
                                  </p:stCondLst>
                                  <p:childTnLst>
                                    <p:set>
                                      <p:cBhvr>
                                        <p:cTn id="46" dur="1" fill="hold">
                                          <p:stCondLst>
                                            <p:cond delay="0"/>
                                          </p:stCondLst>
                                        </p:cTn>
                                        <p:tgtEl>
                                          <p:spTgt spid="142"/>
                                        </p:tgtEl>
                                        <p:attrNameLst>
                                          <p:attrName>style.visibility</p:attrName>
                                        </p:attrNameLst>
                                      </p:cBhvr>
                                      <p:to>
                                        <p:strVal val="visible"/>
                                      </p:to>
                                    </p:set>
                                    <p:anim calcmode="lin" valueType="num">
                                      <p:cBhvr>
                                        <p:cTn id="47" dur="500" fill="hold"/>
                                        <p:tgtEl>
                                          <p:spTgt spid="142"/>
                                        </p:tgtEl>
                                        <p:attrNameLst>
                                          <p:attrName>ppt_w</p:attrName>
                                        </p:attrNameLst>
                                      </p:cBhvr>
                                      <p:tavLst>
                                        <p:tav tm="0">
                                          <p:val>
                                            <p:fltVal val="0"/>
                                          </p:val>
                                        </p:tav>
                                        <p:tav tm="100000">
                                          <p:val>
                                            <p:strVal val="#ppt_w"/>
                                          </p:val>
                                        </p:tav>
                                      </p:tavLst>
                                    </p:anim>
                                    <p:anim calcmode="lin" valueType="num">
                                      <p:cBhvr>
                                        <p:cTn id="48" dur="500" fill="hold"/>
                                        <p:tgtEl>
                                          <p:spTgt spid="142"/>
                                        </p:tgtEl>
                                        <p:attrNameLst>
                                          <p:attrName>ppt_h</p:attrName>
                                        </p:attrNameLst>
                                      </p:cBhvr>
                                      <p:tavLst>
                                        <p:tav tm="0">
                                          <p:val>
                                            <p:fltVal val="0"/>
                                          </p:val>
                                        </p:tav>
                                        <p:tav tm="100000">
                                          <p:val>
                                            <p:strVal val="#ppt_h"/>
                                          </p:val>
                                        </p:tav>
                                      </p:tavLst>
                                    </p:anim>
                                    <p:animEffect transition="in" filter="fade">
                                      <p:cBhvr>
                                        <p:cTn id="49" dur="500"/>
                                        <p:tgtEl>
                                          <p:spTgt spid="142"/>
                                        </p:tgtEl>
                                      </p:cBhvr>
                                    </p:animEffect>
                                  </p:childTnLst>
                                </p:cTn>
                              </p:par>
                              <p:par>
                                <p:cTn id="50" presetID="53" presetClass="entr" presetSubtype="16" fill="hold" nodeType="withEffect">
                                  <p:stCondLst>
                                    <p:cond delay="0"/>
                                  </p:stCondLst>
                                  <p:childTnLst>
                                    <p:set>
                                      <p:cBhvr>
                                        <p:cTn id="51" dur="1" fill="hold">
                                          <p:stCondLst>
                                            <p:cond delay="0"/>
                                          </p:stCondLst>
                                        </p:cTn>
                                        <p:tgtEl>
                                          <p:spTgt spid="145"/>
                                        </p:tgtEl>
                                        <p:attrNameLst>
                                          <p:attrName>style.visibility</p:attrName>
                                        </p:attrNameLst>
                                      </p:cBhvr>
                                      <p:to>
                                        <p:strVal val="visible"/>
                                      </p:to>
                                    </p:set>
                                    <p:anim calcmode="lin" valueType="num">
                                      <p:cBhvr>
                                        <p:cTn id="52" dur="500" fill="hold"/>
                                        <p:tgtEl>
                                          <p:spTgt spid="145"/>
                                        </p:tgtEl>
                                        <p:attrNameLst>
                                          <p:attrName>ppt_w</p:attrName>
                                        </p:attrNameLst>
                                      </p:cBhvr>
                                      <p:tavLst>
                                        <p:tav tm="0">
                                          <p:val>
                                            <p:fltVal val="0"/>
                                          </p:val>
                                        </p:tav>
                                        <p:tav tm="100000">
                                          <p:val>
                                            <p:strVal val="#ppt_w"/>
                                          </p:val>
                                        </p:tav>
                                      </p:tavLst>
                                    </p:anim>
                                    <p:anim calcmode="lin" valueType="num">
                                      <p:cBhvr>
                                        <p:cTn id="53" dur="500" fill="hold"/>
                                        <p:tgtEl>
                                          <p:spTgt spid="145"/>
                                        </p:tgtEl>
                                        <p:attrNameLst>
                                          <p:attrName>ppt_h</p:attrName>
                                        </p:attrNameLst>
                                      </p:cBhvr>
                                      <p:tavLst>
                                        <p:tav tm="0">
                                          <p:val>
                                            <p:fltVal val="0"/>
                                          </p:val>
                                        </p:tav>
                                        <p:tav tm="100000">
                                          <p:val>
                                            <p:strVal val="#ppt_h"/>
                                          </p:val>
                                        </p:tav>
                                      </p:tavLst>
                                    </p:anim>
                                    <p:animEffect transition="in" filter="fade">
                                      <p:cBhvr>
                                        <p:cTn id="5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9594" y="-4763"/>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sp>
        <p:nvSpPr>
          <p:cNvPr id="33" name="TextBox 32">
            <a:extLst>
              <a:ext uri="{FF2B5EF4-FFF2-40B4-BE49-F238E27FC236}">
                <a16:creationId xmlns:a16="http://schemas.microsoft.com/office/drawing/2014/main" id="{91865E68-0306-4BF0-BAD5-46937AF9A172}"/>
              </a:ext>
            </a:extLst>
          </p:cNvPr>
          <p:cNvSpPr txBox="1"/>
          <p:nvPr/>
        </p:nvSpPr>
        <p:spPr>
          <a:xfrm>
            <a:off x="3663537" y="126250"/>
            <a:ext cx="3457850" cy="523220"/>
          </a:xfrm>
          <a:prstGeom prst="rect">
            <a:avLst/>
          </a:prstGeom>
          <a:noFill/>
        </p:spPr>
        <p:txBody>
          <a:bodyPr wrap="square" rtlCol="0">
            <a:spAutoFit/>
          </a:bodyPr>
          <a:lstStyle/>
          <a:p>
            <a:pPr algn="ctr"/>
            <a:r>
              <a:rPr lang="en-US" sz="2800" b="1" dirty="0">
                <a:solidFill>
                  <a:srgbClr val="5D7373"/>
                </a:solidFill>
                <a:latin typeface="Tw Cen MT" panose="020B0602020104020603" pitchFamily="34" charset="0"/>
              </a:rPr>
              <a:t>LEARNING OUTCOME</a:t>
            </a:r>
          </a:p>
        </p:txBody>
      </p:sp>
      <p:cxnSp>
        <p:nvCxnSpPr>
          <p:cNvPr id="54" name="Straight Connector 53">
            <a:extLst>
              <a:ext uri="{FF2B5EF4-FFF2-40B4-BE49-F238E27FC236}">
                <a16:creationId xmlns:a16="http://schemas.microsoft.com/office/drawing/2014/main" id="{0669A7E6-FC59-4C64-A984-61A70484B255}"/>
              </a:ext>
            </a:extLst>
          </p:cNvPr>
          <p:cNvCxnSpPr>
            <a:cxnSpLocks/>
            <a:stCxn id="72" idx="0"/>
          </p:cNvCxnSpPr>
          <p:nvPr/>
        </p:nvCxnSpPr>
        <p:spPr>
          <a:xfrm flipV="1">
            <a:off x="5441686" y="2148279"/>
            <a:ext cx="0" cy="302053"/>
          </a:xfrm>
          <a:prstGeom prst="line">
            <a:avLst/>
          </a:prstGeom>
          <a:ln w="19050">
            <a:solidFill>
              <a:srgbClr val="5D7373"/>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57D6E716-5EBB-4506-9C8A-F827D573D2CB}"/>
              </a:ext>
            </a:extLst>
          </p:cNvPr>
          <p:cNvSpPr/>
          <p:nvPr/>
        </p:nvSpPr>
        <p:spPr>
          <a:xfrm>
            <a:off x="4666079" y="61336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E156CA2-BB81-4CC3-9DB9-44CAF3A040B9}"/>
              </a:ext>
            </a:extLst>
          </p:cNvPr>
          <p:cNvSpPr/>
          <p:nvPr/>
        </p:nvSpPr>
        <p:spPr>
          <a:xfrm>
            <a:off x="4754185" y="701474"/>
            <a:ext cx="1347788" cy="1347788"/>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0EAFBB1-A06C-4897-954F-4F801AA016B7}"/>
              </a:ext>
            </a:extLst>
          </p:cNvPr>
          <p:cNvSpPr/>
          <p:nvPr/>
        </p:nvSpPr>
        <p:spPr>
          <a:xfrm>
            <a:off x="4825623" y="77291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a:extLst>
              <a:ext uri="{FF2B5EF4-FFF2-40B4-BE49-F238E27FC236}">
                <a16:creationId xmlns:a16="http://schemas.microsoft.com/office/drawing/2014/main" id="{07CE16E0-A251-4E10-A326-C53B17723205}"/>
              </a:ext>
            </a:extLst>
          </p:cNvPr>
          <p:cNvSpPr/>
          <p:nvPr/>
        </p:nvSpPr>
        <p:spPr>
          <a:xfrm rot="8100000">
            <a:off x="4525563" y="472852"/>
            <a:ext cx="1805032" cy="1805032"/>
          </a:xfrm>
          <a:prstGeom prst="arc">
            <a:avLst>
              <a:gd name="adj1" fmla="val 13451617"/>
              <a:gd name="adj2" fmla="val 2836592"/>
            </a:avLst>
          </a:prstGeom>
          <a:ln w="19050">
            <a:solidFill>
              <a:srgbClr val="5D73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78C6B9B5-08F9-4F73-8E59-1C001A10DE5D}"/>
              </a:ext>
            </a:extLst>
          </p:cNvPr>
          <p:cNvSpPr/>
          <p:nvPr/>
        </p:nvSpPr>
        <p:spPr>
          <a:xfrm>
            <a:off x="5395081" y="2450332"/>
            <a:ext cx="93210" cy="93210"/>
          </a:xfrm>
          <a:prstGeom prst="ellipse">
            <a:avLst/>
          </a:prstGeom>
          <a:noFill/>
          <a:ln w="19050">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16E82F9-5155-495A-BB68-1E943B11D632}"/>
              </a:ext>
            </a:extLst>
          </p:cNvPr>
          <p:cNvSpPr txBox="1"/>
          <p:nvPr/>
        </p:nvSpPr>
        <p:spPr>
          <a:xfrm>
            <a:off x="1839488" y="2543542"/>
            <a:ext cx="7850149" cy="3970318"/>
          </a:xfrm>
          <a:prstGeom prst="rect">
            <a:avLst/>
          </a:prstGeom>
          <a:noFill/>
        </p:spPr>
        <p:txBody>
          <a:bodyPr wrap="square" rtlCol="0">
            <a:spAutoFit/>
          </a:bodyPr>
          <a:lstStyle/>
          <a:p>
            <a:pPr algn="just"/>
            <a:r>
              <a:rPr lang="en-US" sz="2800" dirty="0">
                <a:solidFill>
                  <a:schemeClr val="bg2">
                    <a:lumMod val="50000"/>
                  </a:schemeClr>
                </a:solidFill>
                <a:latin typeface="Tw Cen MT" panose="020B0602020104020603" pitchFamily="34" charset="0"/>
              </a:rPr>
              <a:t>Understand the value and importance of learning a coding language; Be able to write a simple program in C++ with GNU Compiler; Transform a physical input into a digital input and analyze it; Work to complete customizable full Arduino project autonomously, from the beginning to the end; Understand the function of electronic sensors and components; Learn to build your own led circuit; Plan and design innovative and fun tools for education.</a:t>
            </a:r>
          </a:p>
        </p:txBody>
      </p:sp>
      <p:grpSp>
        <p:nvGrpSpPr>
          <p:cNvPr id="82" name="Group 81">
            <a:extLst>
              <a:ext uri="{FF2B5EF4-FFF2-40B4-BE49-F238E27FC236}">
                <a16:creationId xmlns:a16="http://schemas.microsoft.com/office/drawing/2014/main" id="{02C84BDA-5FCD-4641-A335-4ECACD39EFC1}"/>
              </a:ext>
            </a:extLst>
          </p:cNvPr>
          <p:cNvGrpSpPr/>
          <p:nvPr/>
        </p:nvGrpSpPr>
        <p:grpSpPr>
          <a:xfrm>
            <a:off x="5055393" y="1079611"/>
            <a:ext cx="740442" cy="646938"/>
            <a:chOff x="6357938" y="3535363"/>
            <a:chExt cx="465138" cy="406400"/>
          </a:xfrm>
          <a:solidFill>
            <a:srgbClr val="5D7373"/>
          </a:solidFill>
        </p:grpSpPr>
        <p:sp>
          <p:nvSpPr>
            <p:cNvPr id="83" name="AutoShape 43">
              <a:extLst>
                <a:ext uri="{FF2B5EF4-FFF2-40B4-BE49-F238E27FC236}">
                  <a16:creationId xmlns:a16="http://schemas.microsoft.com/office/drawing/2014/main" id="{E7D4D1FD-C64B-466A-85B8-6510E2BE1A8F}"/>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4" name="AutoShape 44">
              <a:extLst>
                <a:ext uri="{FF2B5EF4-FFF2-40B4-BE49-F238E27FC236}">
                  <a16:creationId xmlns:a16="http://schemas.microsoft.com/office/drawing/2014/main" id="{D1792BAC-09CC-4A6B-962B-89C9BBC509C8}"/>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5" name="AutoShape 45">
              <a:extLst>
                <a:ext uri="{FF2B5EF4-FFF2-40B4-BE49-F238E27FC236}">
                  <a16:creationId xmlns:a16="http://schemas.microsoft.com/office/drawing/2014/main" id="{29F00F79-20FF-48DB-A6D6-4C84877882B3}"/>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1586639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50"/>
                                        <p:tgtEl>
                                          <p:spTgt spid="7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animEffect transition="in" filter="fade">
                                      <p:cBhvr>
                                        <p:cTn id="17" dur="500"/>
                                        <p:tgtEl>
                                          <p:spTgt spid="61"/>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66"/>
                                        </p:tgtEl>
                                        <p:attrNameLst>
                                          <p:attrName>style.visibility</p:attrName>
                                        </p:attrNameLst>
                                      </p:cBhvr>
                                      <p:to>
                                        <p:strVal val="visible"/>
                                      </p:to>
                                    </p:set>
                                    <p:anim calcmode="lin" valueType="num">
                                      <p:cBhvr>
                                        <p:cTn id="20" dur="500" fill="hold"/>
                                        <p:tgtEl>
                                          <p:spTgt spid="66"/>
                                        </p:tgtEl>
                                        <p:attrNameLst>
                                          <p:attrName>ppt_w</p:attrName>
                                        </p:attrNameLst>
                                      </p:cBhvr>
                                      <p:tavLst>
                                        <p:tav tm="0">
                                          <p:val>
                                            <p:fltVal val="0"/>
                                          </p:val>
                                        </p:tav>
                                        <p:tav tm="100000">
                                          <p:val>
                                            <p:strVal val="#ppt_w"/>
                                          </p:val>
                                        </p:tav>
                                      </p:tavLst>
                                    </p:anim>
                                    <p:anim calcmode="lin" valueType="num">
                                      <p:cBhvr>
                                        <p:cTn id="21" dur="500" fill="hold"/>
                                        <p:tgtEl>
                                          <p:spTgt spid="66"/>
                                        </p:tgtEl>
                                        <p:attrNameLst>
                                          <p:attrName>ppt_h</p:attrName>
                                        </p:attrNameLst>
                                      </p:cBhvr>
                                      <p:tavLst>
                                        <p:tav tm="0">
                                          <p:val>
                                            <p:fltVal val="0"/>
                                          </p:val>
                                        </p:tav>
                                        <p:tav tm="100000">
                                          <p:val>
                                            <p:strVal val="#ppt_h"/>
                                          </p:val>
                                        </p:tav>
                                      </p:tavLst>
                                    </p:anim>
                                    <p:animEffect transition="in" filter="fade">
                                      <p:cBhvr>
                                        <p:cTn id="22" dur="500"/>
                                        <p:tgtEl>
                                          <p:spTgt spid="66"/>
                                        </p:tgtEl>
                                      </p:cBhvr>
                                    </p:animEffect>
                                  </p:childTnLst>
                                </p:cTn>
                              </p:par>
                              <p:par>
                                <p:cTn id="23" presetID="53" presetClass="entr" presetSubtype="16" fill="hold" nodeType="withEffect">
                                  <p:stCondLst>
                                    <p:cond delay="750"/>
                                  </p:stCondLst>
                                  <p:childTnLst>
                                    <p:set>
                                      <p:cBhvr>
                                        <p:cTn id="24" dur="1" fill="hold">
                                          <p:stCondLst>
                                            <p:cond delay="0"/>
                                          </p:stCondLst>
                                        </p:cTn>
                                        <p:tgtEl>
                                          <p:spTgt spid="82"/>
                                        </p:tgtEl>
                                        <p:attrNameLst>
                                          <p:attrName>style.visibility</p:attrName>
                                        </p:attrNameLst>
                                      </p:cBhvr>
                                      <p:to>
                                        <p:strVal val="visible"/>
                                      </p:to>
                                    </p:set>
                                    <p:anim calcmode="lin" valueType="num">
                                      <p:cBhvr>
                                        <p:cTn id="25" dur="500" fill="hold"/>
                                        <p:tgtEl>
                                          <p:spTgt spid="82"/>
                                        </p:tgtEl>
                                        <p:attrNameLst>
                                          <p:attrName>ppt_w</p:attrName>
                                        </p:attrNameLst>
                                      </p:cBhvr>
                                      <p:tavLst>
                                        <p:tav tm="0">
                                          <p:val>
                                            <p:fltVal val="0"/>
                                          </p:val>
                                        </p:tav>
                                        <p:tav tm="100000">
                                          <p:val>
                                            <p:strVal val="#ppt_w"/>
                                          </p:val>
                                        </p:tav>
                                      </p:tavLst>
                                    </p:anim>
                                    <p:anim calcmode="lin" valueType="num">
                                      <p:cBhvr>
                                        <p:cTn id="26" dur="500" fill="hold"/>
                                        <p:tgtEl>
                                          <p:spTgt spid="82"/>
                                        </p:tgtEl>
                                        <p:attrNameLst>
                                          <p:attrName>ppt_h</p:attrName>
                                        </p:attrNameLst>
                                      </p:cBhvr>
                                      <p:tavLst>
                                        <p:tav tm="0">
                                          <p:val>
                                            <p:fltVal val="0"/>
                                          </p:val>
                                        </p:tav>
                                        <p:tav tm="100000">
                                          <p:val>
                                            <p:strVal val="#ppt_h"/>
                                          </p:val>
                                        </p:tav>
                                      </p:tavLst>
                                    </p:anim>
                                    <p:animEffect transition="in" filter="fade">
                                      <p:cBhvr>
                                        <p:cTn id="27" dur="500"/>
                                        <p:tgtEl>
                                          <p:spTgt spid="82"/>
                                        </p:tgtEl>
                                      </p:cBhvr>
                                    </p:animEffect>
                                  </p:childTnLst>
                                </p:cTn>
                              </p:par>
                            </p:childTnLst>
                          </p:cTn>
                        </p:par>
                        <p:par>
                          <p:cTn id="28" fill="hold">
                            <p:stCondLst>
                              <p:cond delay="1250"/>
                            </p:stCondLst>
                            <p:childTnLst>
                              <p:par>
                                <p:cTn id="29" presetID="47"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250"/>
                                        <p:tgtEl>
                                          <p:spTgt spid="54"/>
                                        </p:tgtEl>
                                      </p:cBhvr>
                                    </p:animEffect>
                                  </p:childTnLst>
                                </p:cTn>
                              </p:par>
                            </p:childTnLst>
                          </p:cTn>
                        </p:par>
                        <p:par>
                          <p:cTn id="38" fill="hold">
                            <p:stCondLst>
                              <p:cond delay="1750"/>
                            </p:stCondLst>
                            <p:childTnLst>
                              <p:par>
                                <p:cTn id="39" presetID="53" presetClass="entr" presetSubtype="16" fill="hold" grpId="0" nodeType="after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250" fill="hold"/>
                                        <p:tgtEl>
                                          <p:spTgt spid="72"/>
                                        </p:tgtEl>
                                        <p:attrNameLst>
                                          <p:attrName>ppt_w</p:attrName>
                                        </p:attrNameLst>
                                      </p:cBhvr>
                                      <p:tavLst>
                                        <p:tav tm="0">
                                          <p:val>
                                            <p:fltVal val="0"/>
                                          </p:val>
                                        </p:tav>
                                        <p:tav tm="100000">
                                          <p:val>
                                            <p:strVal val="#ppt_w"/>
                                          </p:val>
                                        </p:tav>
                                      </p:tavLst>
                                    </p:anim>
                                    <p:anim calcmode="lin" valueType="num">
                                      <p:cBhvr>
                                        <p:cTn id="42" dur="250" fill="hold"/>
                                        <p:tgtEl>
                                          <p:spTgt spid="72"/>
                                        </p:tgtEl>
                                        <p:attrNameLst>
                                          <p:attrName>ppt_h</p:attrName>
                                        </p:attrNameLst>
                                      </p:cBhvr>
                                      <p:tavLst>
                                        <p:tav tm="0">
                                          <p:val>
                                            <p:fltVal val="0"/>
                                          </p:val>
                                        </p:tav>
                                        <p:tav tm="100000">
                                          <p:val>
                                            <p:strVal val="#ppt_h"/>
                                          </p:val>
                                        </p:tav>
                                      </p:tavLst>
                                    </p:anim>
                                    <p:animEffect transition="in" filter="fade">
                                      <p:cBhvr>
                                        <p:cTn id="43" dur="250"/>
                                        <p:tgtEl>
                                          <p:spTgt spid="72"/>
                                        </p:tgtEl>
                                      </p:cBhvr>
                                    </p:animEffect>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anim calcmode="lin" valueType="num">
                                      <p:cBhvr>
                                        <p:cTn id="48" dur="500" fill="hold"/>
                                        <p:tgtEl>
                                          <p:spTgt spid="73"/>
                                        </p:tgtEl>
                                        <p:attrNameLst>
                                          <p:attrName>ppt_x</p:attrName>
                                        </p:attrNameLst>
                                      </p:cBhvr>
                                      <p:tavLst>
                                        <p:tav tm="0">
                                          <p:val>
                                            <p:strVal val="#ppt_x"/>
                                          </p:val>
                                        </p:tav>
                                        <p:tav tm="100000">
                                          <p:val>
                                            <p:strVal val="#ppt_x"/>
                                          </p:val>
                                        </p:tav>
                                      </p:tavLst>
                                    </p:anim>
                                    <p:anim calcmode="lin" valueType="num">
                                      <p:cBhvr>
                                        <p:cTn id="49" dur="5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6" grpId="0" animBg="1"/>
      <p:bldP spid="61" grpId="0" animBg="1"/>
      <p:bldP spid="66" grpId="0" animBg="1"/>
      <p:bldP spid="71" grpId="0" animBg="1"/>
      <p:bldP spid="72"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13841" y="-221621"/>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37" name="Group 36">
            <a:extLst>
              <a:ext uri="{FF2B5EF4-FFF2-40B4-BE49-F238E27FC236}">
                <a16:creationId xmlns:a16="http://schemas.microsoft.com/office/drawing/2014/main" id="{BE252CBB-2A2A-4486-8DA2-B843954772C1}"/>
              </a:ext>
            </a:extLst>
          </p:cNvPr>
          <p:cNvGrpSpPr/>
          <p:nvPr/>
        </p:nvGrpSpPr>
        <p:grpSpPr>
          <a:xfrm>
            <a:off x="2884413" y="685166"/>
            <a:ext cx="4969267" cy="1894017"/>
            <a:chOff x="3884465" y="2182683"/>
            <a:chExt cx="1805441" cy="1894017"/>
          </a:xfrm>
        </p:grpSpPr>
        <p:sp>
          <p:nvSpPr>
            <p:cNvPr id="39" name="Rectangle: Top Corners Rounded 38">
              <a:extLst>
                <a:ext uri="{FF2B5EF4-FFF2-40B4-BE49-F238E27FC236}">
                  <a16:creationId xmlns:a16="http://schemas.microsoft.com/office/drawing/2014/main" id="{6844E6B2-A02B-4229-AF67-C1C0D3C002C1}"/>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14E3B4B-1EBB-4A79-A8E2-5C6762D4B2EF}"/>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F2F2F2"/>
                  </a:solidFill>
                  <a:latin typeface="Tw Cen MT" panose="020B0602020104020603" pitchFamily="34" charset="0"/>
                </a:rPr>
                <a:t>EXPECTED OUTCOME</a:t>
              </a:r>
            </a:p>
          </p:txBody>
        </p:sp>
      </p:grpSp>
      <p:sp>
        <p:nvSpPr>
          <p:cNvPr id="71" name="Freeform: Shape 70">
            <a:extLst>
              <a:ext uri="{FF2B5EF4-FFF2-40B4-BE49-F238E27FC236}">
                <a16:creationId xmlns:a16="http://schemas.microsoft.com/office/drawing/2014/main" id="{617A87B5-D650-4CD5-966C-9DDA74D56488}"/>
              </a:ext>
            </a:extLst>
          </p:cNvPr>
          <p:cNvSpPr/>
          <p:nvPr/>
        </p:nvSpPr>
        <p:spPr>
          <a:xfrm flipV="1">
            <a:off x="3169920" y="1777811"/>
            <a:ext cx="4389450" cy="4395022"/>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2540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DF3BAA0-159F-48B1-BA69-3D91DAAEBE46}"/>
              </a:ext>
            </a:extLst>
          </p:cNvPr>
          <p:cNvSpPr txBox="1"/>
          <p:nvPr/>
        </p:nvSpPr>
        <p:spPr>
          <a:xfrm>
            <a:off x="3178726" y="2742402"/>
            <a:ext cx="4380644" cy="1938992"/>
          </a:xfrm>
          <a:prstGeom prst="rect">
            <a:avLst/>
          </a:prstGeom>
          <a:noFill/>
        </p:spPr>
        <p:txBody>
          <a:bodyPr wrap="square" rtlCol="0">
            <a:spAutoFit/>
          </a:bodyPr>
          <a:lstStyle/>
          <a:p>
            <a:pPr algn="just"/>
            <a:r>
              <a:rPr lang="en-US" sz="2000" dirty="0">
                <a:solidFill>
                  <a:schemeClr val="bg2">
                    <a:lumMod val="50000"/>
                  </a:schemeClr>
                </a:solidFill>
                <a:latin typeface="Tw Cen MT" panose="020B0602020104020603" pitchFamily="34" charset="0"/>
              </a:rPr>
              <a:t>The Automatic room temperature control and monitoring system will be designed and implemented and it will help in regulating the room temperature and controls the fans and AC  and tracks the humidity of the room.</a:t>
            </a:r>
          </a:p>
        </p:txBody>
      </p:sp>
      <p:pic>
        <p:nvPicPr>
          <p:cNvPr id="83" name="Picture 82">
            <a:extLst>
              <a:ext uri="{FF2B5EF4-FFF2-40B4-BE49-F238E27FC236}">
                <a16:creationId xmlns:a16="http://schemas.microsoft.com/office/drawing/2014/main" id="{E99947DB-6684-436C-9341-0F54964F4013}"/>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4910471" y="1336260"/>
            <a:ext cx="897858" cy="897856"/>
          </a:xfrm>
          <a:prstGeom prst="rect">
            <a:avLst/>
          </a:prstGeom>
        </p:spPr>
      </p:pic>
      <p:grpSp>
        <p:nvGrpSpPr>
          <p:cNvPr id="70" name="Group 69">
            <a:extLst>
              <a:ext uri="{FF2B5EF4-FFF2-40B4-BE49-F238E27FC236}">
                <a16:creationId xmlns:a16="http://schemas.microsoft.com/office/drawing/2014/main" id="{61C28CA0-A67A-4F2D-9984-FE60F8C66C46}"/>
              </a:ext>
            </a:extLst>
          </p:cNvPr>
          <p:cNvGrpSpPr/>
          <p:nvPr/>
        </p:nvGrpSpPr>
        <p:grpSpPr>
          <a:xfrm>
            <a:off x="-12044097"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Tree>
    <p:extLst>
      <p:ext uri="{BB962C8B-B14F-4D97-AF65-F5344CB8AC3E}">
        <p14:creationId xmlns:p14="http://schemas.microsoft.com/office/powerpoint/2010/main" val="2545618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anim calcmode="lin" valueType="num">
                                      <p:cBhvr>
                                        <p:cTn id="8" dur="500" fill="hold"/>
                                        <p:tgtEl>
                                          <p:spTgt spid="71"/>
                                        </p:tgtEl>
                                        <p:attrNameLst>
                                          <p:attrName>ppt_x</p:attrName>
                                        </p:attrNameLst>
                                      </p:cBhvr>
                                      <p:tavLst>
                                        <p:tav tm="0">
                                          <p:val>
                                            <p:strVal val="#ppt_x"/>
                                          </p:val>
                                        </p:tav>
                                        <p:tav tm="100000">
                                          <p:val>
                                            <p:strVal val="#ppt_x"/>
                                          </p:val>
                                        </p:tav>
                                      </p:tavLst>
                                    </p:anim>
                                    <p:anim calcmode="lin" valueType="num">
                                      <p:cBhvr>
                                        <p:cTn id="9" dur="500" fill="hold"/>
                                        <p:tgtEl>
                                          <p:spTgt spid="7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anim calcmode="lin" valueType="num">
                                      <p:cBhvr>
                                        <p:cTn id="13" dur="500" fill="hold"/>
                                        <p:tgtEl>
                                          <p:spTgt spid="37"/>
                                        </p:tgtEl>
                                        <p:attrNameLst>
                                          <p:attrName>ppt_x</p:attrName>
                                        </p:attrNameLst>
                                      </p:cBhvr>
                                      <p:tavLst>
                                        <p:tav tm="0">
                                          <p:val>
                                            <p:strVal val="#ppt_x"/>
                                          </p:val>
                                        </p:tav>
                                        <p:tav tm="100000">
                                          <p:val>
                                            <p:strVal val="#ppt_x"/>
                                          </p:val>
                                        </p:tav>
                                      </p:tavLst>
                                    </p:anim>
                                    <p:anim calcmode="lin" valueType="num">
                                      <p:cBhvr>
                                        <p:cTn id="14" dur="500" fill="hold"/>
                                        <p:tgtEl>
                                          <p:spTgt spid="37"/>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anim calcmode="lin" valueType="num">
                                      <p:cBhvr>
                                        <p:cTn id="17" dur="500" fill="hold"/>
                                        <p:tgtEl>
                                          <p:spTgt spid="83"/>
                                        </p:tgtEl>
                                        <p:attrNameLst>
                                          <p:attrName>ppt_w</p:attrName>
                                        </p:attrNameLst>
                                      </p:cBhvr>
                                      <p:tavLst>
                                        <p:tav tm="0">
                                          <p:val>
                                            <p:fltVal val="0"/>
                                          </p:val>
                                        </p:tav>
                                        <p:tav tm="100000">
                                          <p:val>
                                            <p:strVal val="#ppt_w"/>
                                          </p:val>
                                        </p:tav>
                                      </p:tavLst>
                                    </p:anim>
                                    <p:anim calcmode="lin" valueType="num">
                                      <p:cBhvr>
                                        <p:cTn id="18" dur="500" fill="hold"/>
                                        <p:tgtEl>
                                          <p:spTgt spid="83"/>
                                        </p:tgtEl>
                                        <p:attrNameLst>
                                          <p:attrName>ppt_h</p:attrName>
                                        </p:attrNameLst>
                                      </p:cBhvr>
                                      <p:tavLst>
                                        <p:tav tm="0">
                                          <p:val>
                                            <p:fltVal val="0"/>
                                          </p:val>
                                        </p:tav>
                                        <p:tav tm="100000">
                                          <p:val>
                                            <p:strVal val="#ppt_h"/>
                                          </p:val>
                                        </p:tav>
                                      </p:tavLst>
                                    </p:anim>
                                    <p:animEffect transition="in" filter="fade">
                                      <p:cBhvr>
                                        <p:cTn id="19" dur="500"/>
                                        <p:tgtEl>
                                          <p:spTgt spid="83"/>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additive="base">
                                        <p:cTn id="22" dur="500" fill="hold"/>
                                        <p:tgtEl>
                                          <p:spTgt spid="78"/>
                                        </p:tgtEl>
                                        <p:attrNameLst>
                                          <p:attrName>ppt_x</p:attrName>
                                        </p:attrNameLst>
                                      </p:cBhvr>
                                      <p:tavLst>
                                        <p:tav tm="0">
                                          <p:val>
                                            <p:strVal val="#ppt_x"/>
                                          </p:val>
                                        </p:tav>
                                        <p:tav tm="100000">
                                          <p:val>
                                            <p:strVal val="#ppt_x"/>
                                          </p:val>
                                        </p:tav>
                                      </p:tavLst>
                                    </p:anim>
                                    <p:anim calcmode="lin" valueType="num">
                                      <p:cBhvr additive="base">
                                        <p:cTn id="2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44668"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70" name="Group 69">
            <a:extLst>
              <a:ext uri="{FF2B5EF4-FFF2-40B4-BE49-F238E27FC236}">
                <a16:creationId xmlns:a16="http://schemas.microsoft.com/office/drawing/2014/main" id="{61C28CA0-A67A-4F2D-9984-FE60F8C66C46}"/>
              </a:ext>
            </a:extLst>
          </p:cNvPr>
          <p:cNvGrpSpPr/>
          <p:nvPr/>
        </p:nvGrpSpPr>
        <p:grpSpPr>
          <a:xfrm>
            <a:off x="-2991829" y="-37307"/>
            <a:ext cx="12482924" cy="6895307"/>
            <a:chOff x="-12129822" y="-37307"/>
            <a:chExt cx="12482924" cy="6895307"/>
          </a:xfrm>
        </p:grpSpPr>
        <p:sp>
          <p:nvSpPr>
            <p:cNvPr id="67" name="Rectangle 66">
              <a:extLst>
                <a:ext uri="{FF2B5EF4-FFF2-40B4-BE49-F238E27FC236}">
                  <a16:creationId xmlns:a16="http://schemas.microsoft.com/office/drawing/2014/main" id="{CA129AF7-A727-41DB-9B16-6E270BA5A23E}"/>
                </a:ext>
              </a:extLst>
            </p:cNvPr>
            <p:cNvSpPr/>
            <p:nvPr/>
          </p:nvSpPr>
          <p:spPr>
            <a:xfrm>
              <a:off x="-12129822"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7E10F1C-4A4A-45BB-BD87-2D86726423C0}"/>
                </a:ext>
              </a:extLst>
            </p:cNvPr>
            <p:cNvSpPr/>
            <p:nvPr/>
          </p:nvSpPr>
          <p:spPr>
            <a:xfrm>
              <a:off x="-104098" y="-4763"/>
              <a:ext cx="457200" cy="1006253"/>
            </a:xfrm>
            <a:prstGeom prst="rect">
              <a:avLst/>
            </a:prstGeom>
            <a:solidFill>
              <a:srgbClr val="FF7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3318D224-423E-43B3-B54D-1C060BBCAEEB}"/>
                </a:ext>
              </a:extLst>
            </p:cNvPr>
            <p:cNvSpPr txBox="1"/>
            <p:nvPr/>
          </p:nvSpPr>
          <p:spPr>
            <a:xfrm rot="16200000">
              <a:off x="-445269" y="276690"/>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7</a:t>
              </a:r>
            </a:p>
          </p:txBody>
        </p:sp>
      </p:grpSp>
      <p:sp>
        <p:nvSpPr>
          <p:cNvPr id="91" name="TextBox 90">
            <a:extLst>
              <a:ext uri="{FF2B5EF4-FFF2-40B4-BE49-F238E27FC236}">
                <a16:creationId xmlns:a16="http://schemas.microsoft.com/office/drawing/2014/main" id="{E6CA7E1E-DE16-46D2-BC77-FB0E0384FE83}"/>
              </a:ext>
            </a:extLst>
          </p:cNvPr>
          <p:cNvSpPr txBox="1"/>
          <p:nvPr/>
        </p:nvSpPr>
        <p:spPr>
          <a:xfrm>
            <a:off x="4303080" y="2370520"/>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Thanks for </a:t>
            </a:r>
            <a:r>
              <a:rPr lang="en-US" sz="4000" b="1" dirty="0">
                <a:solidFill>
                  <a:srgbClr val="FF5969"/>
                </a:solidFill>
                <a:latin typeface="Tw Cen MT" panose="020B0602020104020603" pitchFamily="34" charset="0"/>
              </a:rPr>
              <a:t>Listening </a:t>
            </a:r>
            <a:r>
              <a:rPr lang="en-US" sz="4000" b="1" dirty="0">
                <a:solidFill>
                  <a:schemeClr val="tx1">
                    <a:lumMod val="65000"/>
                    <a:lumOff val="35000"/>
                  </a:schemeClr>
                </a:solidFill>
                <a:latin typeface="Tw Cen MT" panose="020B0602020104020603" pitchFamily="34" charset="0"/>
              </a:rPr>
              <a:t>with great patience</a:t>
            </a:r>
          </a:p>
        </p:txBody>
      </p:sp>
      <p:sp>
        <p:nvSpPr>
          <p:cNvPr id="93" name="Oval 92">
            <a:extLst>
              <a:ext uri="{FF2B5EF4-FFF2-40B4-BE49-F238E27FC236}">
                <a16:creationId xmlns:a16="http://schemas.microsoft.com/office/drawing/2014/main" id="{3D5DD1B5-C577-410C-8754-00EE7A0C74A6}"/>
              </a:ext>
            </a:extLst>
          </p:cNvPr>
          <p:cNvSpPr/>
          <p:nvPr/>
        </p:nvSpPr>
        <p:spPr>
          <a:xfrm>
            <a:off x="923592"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A25827AA-E6B9-41BE-96AF-12F91A058F78}"/>
              </a:ext>
            </a:extLst>
          </p:cNvPr>
          <p:cNvSpPr/>
          <p:nvPr/>
        </p:nvSpPr>
        <p:spPr>
          <a:xfrm>
            <a:off x="1262553"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B5536C9-7588-4870-9DD9-4F254AE8AB6B}"/>
              </a:ext>
            </a:extLst>
          </p:cNvPr>
          <p:cNvSpPr/>
          <p:nvPr/>
        </p:nvSpPr>
        <p:spPr>
          <a:xfrm>
            <a:off x="1478718"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11475635-5C19-4C8E-A6D5-BAB90B4FF769}"/>
              </a:ext>
            </a:extLst>
          </p:cNvPr>
          <p:cNvGrpSpPr/>
          <p:nvPr/>
        </p:nvGrpSpPr>
        <p:grpSpPr>
          <a:xfrm>
            <a:off x="1829045" y="2760036"/>
            <a:ext cx="1306970" cy="1306970"/>
            <a:chOff x="4995674" y="4044712"/>
            <a:chExt cx="848364" cy="848364"/>
          </a:xfrm>
          <a:solidFill>
            <a:srgbClr val="FF5969"/>
          </a:solidFill>
        </p:grpSpPr>
        <p:grpSp>
          <p:nvGrpSpPr>
            <p:cNvPr id="97" name="Group 96">
              <a:extLst>
                <a:ext uri="{FF2B5EF4-FFF2-40B4-BE49-F238E27FC236}">
                  <a16:creationId xmlns:a16="http://schemas.microsoft.com/office/drawing/2014/main" id="{8384E0B6-4D87-467A-85C2-63414DB26248}"/>
                </a:ext>
              </a:extLst>
            </p:cNvPr>
            <p:cNvGrpSpPr/>
            <p:nvPr/>
          </p:nvGrpSpPr>
          <p:grpSpPr>
            <a:xfrm>
              <a:off x="5011823" y="4060861"/>
              <a:ext cx="816066" cy="816066"/>
              <a:chOff x="3205163" y="1762126"/>
              <a:chExt cx="601662" cy="601662"/>
            </a:xfrm>
            <a:grpFill/>
          </p:grpSpPr>
          <p:sp>
            <p:nvSpPr>
              <p:cNvPr id="102" name="Freeform 176">
                <a:extLst>
                  <a:ext uri="{FF2B5EF4-FFF2-40B4-BE49-F238E27FC236}">
                    <a16:creationId xmlns:a16="http://schemas.microsoft.com/office/drawing/2014/main" id="{84C5C757-C9D2-477F-885A-48320462DAAB}"/>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7">
                <a:extLst>
                  <a:ext uri="{FF2B5EF4-FFF2-40B4-BE49-F238E27FC236}">
                    <a16:creationId xmlns:a16="http://schemas.microsoft.com/office/drawing/2014/main" id="{D71436F3-3F94-4E32-AF05-5A7717431B5F}"/>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8">
                <a:extLst>
                  <a:ext uri="{FF2B5EF4-FFF2-40B4-BE49-F238E27FC236}">
                    <a16:creationId xmlns:a16="http://schemas.microsoft.com/office/drawing/2014/main" id="{F7D815C3-5B5B-44CD-8B9C-C9ABDDD4965E}"/>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9">
                <a:extLst>
                  <a:ext uri="{FF2B5EF4-FFF2-40B4-BE49-F238E27FC236}">
                    <a16:creationId xmlns:a16="http://schemas.microsoft.com/office/drawing/2014/main" id="{244B3926-C4A6-476B-85E7-64B001C469EB}"/>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80">
                <a:extLst>
                  <a:ext uri="{FF2B5EF4-FFF2-40B4-BE49-F238E27FC236}">
                    <a16:creationId xmlns:a16="http://schemas.microsoft.com/office/drawing/2014/main" id="{EF5BAC2B-4601-44CF-B169-5A8B2064BF09}"/>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81">
                <a:extLst>
                  <a:ext uri="{FF2B5EF4-FFF2-40B4-BE49-F238E27FC236}">
                    <a16:creationId xmlns:a16="http://schemas.microsoft.com/office/drawing/2014/main" id="{730260FA-375F-4218-A55E-3F3E338C69BC}"/>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82">
                <a:extLst>
                  <a:ext uri="{FF2B5EF4-FFF2-40B4-BE49-F238E27FC236}">
                    <a16:creationId xmlns:a16="http://schemas.microsoft.com/office/drawing/2014/main" id="{A01C372B-A571-4E50-9348-A1DC506932BE}"/>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83">
                <a:extLst>
                  <a:ext uri="{FF2B5EF4-FFF2-40B4-BE49-F238E27FC236}">
                    <a16:creationId xmlns:a16="http://schemas.microsoft.com/office/drawing/2014/main" id="{AE1B4E7B-F220-489B-B114-0FA32D083524}"/>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4">
                <a:extLst>
                  <a:ext uri="{FF2B5EF4-FFF2-40B4-BE49-F238E27FC236}">
                    <a16:creationId xmlns:a16="http://schemas.microsoft.com/office/drawing/2014/main" id="{2F2B47BC-0487-4AC2-93FE-B346B99BA1D6}"/>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5">
                <a:extLst>
                  <a:ext uri="{FF2B5EF4-FFF2-40B4-BE49-F238E27FC236}">
                    <a16:creationId xmlns:a16="http://schemas.microsoft.com/office/drawing/2014/main" id="{C9CF08A4-D81A-4970-B8C5-ECF721192157}"/>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86">
                <a:extLst>
                  <a:ext uri="{FF2B5EF4-FFF2-40B4-BE49-F238E27FC236}">
                    <a16:creationId xmlns:a16="http://schemas.microsoft.com/office/drawing/2014/main" id="{CCD12B4F-AB84-4AE1-90AE-6E06F78619EB}"/>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7">
                <a:extLst>
                  <a:ext uri="{FF2B5EF4-FFF2-40B4-BE49-F238E27FC236}">
                    <a16:creationId xmlns:a16="http://schemas.microsoft.com/office/drawing/2014/main" id="{CC87DE13-D340-472F-9DE2-0F3E7074D44E}"/>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8" name="Circle: Hollow 97">
              <a:extLst>
                <a:ext uri="{FF2B5EF4-FFF2-40B4-BE49-F238E27FC236}">
                  <a16:creationId xmlns:a16="http://schemas.microsoft.com/office/drawing/2014/main" id="{9F10A9FE-4E63-4039-B6F7-7A9E0D3803DA}"/>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Circle: Hollow 98">
              <a:extLst>
                <a:ext uri="{FF2B5EF4-FFF2-40B4-BE49-F238E27FC236}">
                  <a16:creationId xmlns:a16="http://schemas.microsoft.com/office/drawing/2014/main" id="{647EE586-F35F-4635-996F-4F286CF523D5}"/>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Top Corners Rounded 99">
              <a:extLst>
                <a:ext uri="{FF2B5EF4-FFF2-40B4-BE49-F238E27FC236}">
                  <a16:creationId xmlns:a16="http://schemas.microsoft.com/office/drawing/2014/main" id="{8E32B826-D331-4A49-B93F-AACF7F854117}"/>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Top Corners Rounded 100">
              <a:extLst>
                <a:ext uri="{FF2B5EF4-FFF2-40B4-BE49-F238E27FC236}">
                  <a16:creationId xmlns:a16="http://schemas.microsoft.com/office/drawing/2014/main" id="{2D36E3B4-3DF4-4E31-BE76-59CF1D20B669}"/>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32353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4"/>
                                        </p:tgtEl>
                                        <p:attrNameLst>
                                          <p:attrName>style.visibility</p:attrName>
                                        </p:attrNameLst>
                                      </p:cBhvr>
                                      <p:to>
                                        <p:strVal val="visible"/>
                                      </p:to>
                                    </p:set>
                                    <p:anim calcmode="lin" valueType="num">
                                      <p:cBhvr>
                                        <p:cTn id="12" dur="500" fill="hold"/>
                                        <p:tgtEl>
                                          <p:spTgt spid="94"/>
                                        </p:tgtEl>
                                        <p:attrNameLst>
                                          <p:attrName>ppt_w</p:attrName>
                                        </p:attrNameLst>
                                      </p:cBhvr>
                                      <p:tavLst>
                                        <p:tav tm="0">
                                          <p:val>
                                            <p:fltVal val="0"/>
                                          </p:val>
                                        </p:tav>
                                        <p:tav tm="100000">
                                          <p:val>
                                            <p:strVal val="#ppt_w"/>
                                          </p:val>
                                        </p:tav>
                                      </p:tavLst>
                                    </p:anim>
                                    <p:anim calcmode="lin" valueType="num">
                                      <p:cBhvr>
                                        <p:cTn id="13" dur="500" fill="hold"/>
                                        <p:tgtEl>
                                          <p:spTgt spid="94"/>
                                        </p:tgtEl>
                                        <p:attrNameLst>
                                          <p:attrName>ppt_h</p:attrName>
                                        </p:attrNameLst>
                                      </p:cBhvr>
                                      <p:tavLst>
                                        <p:tav tm="0">
                                          <p:val>
                                            <p:fltVal val="0"/>
                                          </p:val>
                                        </p:tav>
                                        <p:tav tm="100000">
                                          <p:val>
                                            <p:strVal val="#ppt_h"/>
                                          </p:val>
                                        </p:tav>
                                      </p:tavLst>
                                    </p:anim>
                                    <p:animEffect transition="in" filter="fade">
                                      <p:cBhvr>
                                        <p:cTn id="14" dur="500"/>
                                        <p:tgtEl>
                                          <p:spTgt spid="9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p:cTn id="17" dur="500" fill="hold"/>
                                        <p:tgtEl>
                                          <p:spTgt spid="95"/>
                                        </p:tgtEl>
                                        <p:attrNameLst>
                                          <p:attrName>ppt_w</p:attrName>
                                        </p:attrNameLst>
                                      </p:cBhvr>
                                      <p:tavLst>
                                        <p:tav tm="0">
                                          <p:val>
                                            <p:fltVal val="0"/>
                                          </p:val>
                                        </p:tav>
                                        <p:tav tm="100000">
                                          <p:val>
                                            <p:strVal val="#ppt_w"/>
                                          </p:val>
                                        </p:tav>
                                      </p:tavLst>
                                    </p:anim>
                                    <p:anim calcmode="lin" valueType="num">
                                      <p:cBhvr>
                                        <p:cTn id="18" dur="500" fill="hold"/>
                                        <p:tgtEl>
                                          <p:spTgt spid="95"/>
                                        </p:tgtEl>
                                        <p:attrNameLst>
                                          <p:attrName>ppt_h</p:attrName>
                                        </p:attrNameLst>
                                      </p:cBhvr>
                                      <p:tavLst>
                                        <p:tav tm="0">
                                          <p:val>
                                            <p:fltVal val="0"/>
                                          </p:val>
                                        </p:tav>
                                        <p:tav tm="100000">
                                          <p:val>
                                            <p:strVal val="#ppt_h"/>
                                          </p:val>
                                        </p:tav>
                                      </p:tavLst>
                                    </p:anim>
                                    <p:animEffect transition="in" filter="fade">
                                      <p:cBhvr>
                                        <p:cTn id="19" dur="500"/>
                                        <p:tgtEl>
                                          <p:spTgt spid="95"/>
                                        </p:tgtEl>
                                      </p:cBhvr>
                                    </p:animEffect>
                                  </p:childTnLst>
                                </p:cTn>
                              </p:par>
                              <p:par>
                                <p:cTn id="20" presetID="53" presetClass="entr" presetSubtype="16"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 calcmode="lin" valueType="num">
                                      <p:cBhvr>
                                        <p:cTn id="22" dur="500" fill="hold"/>
                                        <p:tgtEl>
                                          <p:spTgt spid="96"/>
                                        </p:tgtEl>
                                        <p:attrNameLst>
                                          <p:attrName>ppt_w</p:attrName>
                                        </p:attrNameLst>
                                      </p:cBhvr>
                                      <p:tavLst>
                                        <p:tav tm="0">
                                          <p:val>
                                            <p:fltVal val="0"/>
                                          </p:val>
                                        </p:tav>
                                        <p:tav tm="100000">
                                          <p:val>
                                            <p:strVal val="#ppt_w"/>
                                          </p:val>
                                        </p:tav>
                                      </p:tavLst>
                                    </p:anim>
                                    <p:anim calcmode="lin" valueType="num">
                                      <p:cBhvr>
                                        <p:cTn id="23" dur="500" fill="hold"/>
                                        <p:tgtEl>
                                          <p:spTgt spid="96"/>
                                        </p:tgtEl>
                                        <p:attrNameLst>
                                          <p:attrName>ppt_h</p:attrName>
                                        </p:attrNameLst>
                                      </p:cBhvr>
                                      <p:tavLst>
                                        <p:tav tm="0">
                                          <p:val>
                                            <p:fltVal val="0"/>
                                          </p:val>
                                        </p:tav>
                                        <p:tav tm="100000">
                                          <p:val>
                                            <p:strVal val="#ppt_h"/>
                                          </p:val>
                                        </p:tav>
                                      </p:tavLst>
                                    </p:anim>
                                    <p:animEffect transition="in" filter="fade">
                                      <p:cBhvr>
                                        <p:cTn id="24" dur="500"/>
                                        <p:tgtEl>
                                          <p:spTgt spid="96"/>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 calcmode="lin" valueType="num">
                                      <p:cBhvr additive="base">
                                        <p:cTn id="27" dur="500" fill="hold"/>
                                        <p:tgtEl>
                                          <p:spTgt spid="91"/>
                                        </p:tgtEl>
                                        <p:attrNameLst>
                                          <p:attrName>ppt_x</p:attrName>
                                        </p:attrNameLst>
                                      </p:cBhvr>
                                      <p:tavLst>
                                        <p:tav tm="0">
                                          <p:val>
                                            <p:strVal val="#ppt_x"/>
                                          </p:val>
                                        </p:tav>
                                        <p:tav tm="100000">
                                          <p:val>
                                            <p:strVal val="#ppt_x"/>
                                          </p:val>
                                        </p:tav>
                                      </p:tavLst>
                                    </p:anim>
                                    <p:anim calcmode="lin" valueType="num">
                                      <p:cBhvr additive="base">
                                        <p:cTn id="2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animBg="1"/>
      <p:bldP spid="94" grpId="0" animBg="1"/>
      <p:bldP spid="9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582</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Gill Sans</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sanjil k c</cp:lastModifiedBy>
  <cp:revision>10</cp:revision>
  <dcterms:created xsi:type="dcterms:W3CDTF">2020-09-29T10:58:38Z</dcterms:created>
  <dcterms:modified xsi:type="dcterms:W3CDTF">2022-04-29T06:36:24Z</dcterms:modified>
</cp:coreProperties>
</file>