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Lst>
  <p:notesMasterIdLst>
    <p:notesMasterId r:id="rId9"/>
  </p:notesMasterIdLst>
  <p:handoutMasterIdLst>
    <p:handoutMasterId r:id="rId10"/>
  </p:handoutMasterIdLst>
  <p:sldIdLst>
    <p:sldId id="259" r:id="rId3"/>
    <p:sldId id="258" r:id="rId4"/>
    <p:sldId id="260" r:id="rId5"/>
    <p:sldId id="298" r:id="rId6"/>
    <p:sldId id="299" r:id="rId7"/>
    <p:sldId id="297"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7F9F"/>
    <a:srgbClr val="53B5BD"/>
    <a:srgbClr val="ACDBDF"/>
    <a:srgbClr val="809AB3"/>
    <a:srgbClr val="D7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0" autoAdjust="0"/>
    <p:restoredTop sz="94333" autoAdjust="0"/>
  </p:normalViewPr>
  <p:slideViewPr>
    <p:cSldViewPr snapToGrid="0">
      <p:cViewPr varScale="1">
        <p:scale>
          <a:sx n="85" d="100"/>
          <a:sy n="85" d="100"/>
        </p:scale>
        <p:origin x="365"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汉仪旗黑-55简" panose="00020600040101010101" charset="-128"/>
              <a:ea typeface="汉仪旗黑-55简" panose="00020600040101010101" charset="-128"/>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汉仪旗黑-55简" panose="00020600040101010101" charset="-128"/>
              </a:rPr>
              <a:t>2023/12/13</a:t>
            </a:fld>
            <a:endParaRPr lang="zh-CN" altLang="en-US">
              <a:latin typeface="汉仪旗黑-55简" panose="00020600040101010101" charset="-128"/>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汉仪旗黑-55简" panose="00020600040101010101" charset="-128"/>
              <a:ea typeface="汉仪旗黑-55简" panose="00020600040101010101" charset="-128"/>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汉仪旗黑-55简" panose="00020600040101010101" charset="-128"/>
              </a:rPr>
              <a:t>‹#›</a:t>
            </a:fld>
            <a:endParaRPr lang="zh-CN" altLang="en-US">
              <a:latin typeface="汉仪旗黑-55简" panose="00020600040101010101" charset="-128"/>
            </a:endParaRPr>
          </a:p>
        </p:txBody>
      </p:sp>
    </p:spTree>
    <p:extLst>
      <p:ext uri="{BB962C8B-B14F-4D97-AF65-F5344CB8AC3E}">
        <p14:creationId xmlns:p14="http://schemas.microsoft.com/office/powerpoint/2010/main" val="3247797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汉仪旗黑-55简" panose="00020600040101010101" charset="-128"/>
                <a:ea typeface="汉仪旗黑-55简" panose="00020600040101010101" charset="-128"/>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汉仪旗黑-55简" panose="00020600040101010101" charset="-128"/>
                <a:ea typeface="汉仪旗黑-55简" panose="00020600040101010101" charset="-128"/>
              </a:defRPr>
            </a:lvl1pPr>
          </a:lstStyle>
          <a:p>
            <a:fld id="{D2A48B96-639E-45A3-A0BA-2464DFDB1FAA}" type="datetimeFigureOut">
              <a:rPr lang="zh-CN" altLang="en-US" smtClean="0"/>
              <a:t>2023/12/13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汉仪旗黑-55简" panose="00020600040101010101" charset="-128"/>
                <a:ea typeface="汉仪旗黑-55简" panose="00020600040101010101" charset="-128"/>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汉仪旗黑-55简" panose="00020600040101010101" charset="-128"/>
                <a:ea typeface="汉仪旗黑-55简" panose="00020600040101010101" charset="-128"/>
              </a:defRPr>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55423260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汉仪旗黑-55简" panose="00020600040101010101" charset="-128"/>
        <a:ea typeface="汉仪旗黑-55简" panose="00020600040101010101" charset="-128"/>
        <a:cs typeface="+mn-cs"/>
      </a:defRPr>
    </a:lvl1pPr>
    <a:lvl2pPr marL="457200" algn="l" defTabSz="914400" rtl="0" eaLnBrk="1" latinLnBrk="0" hangingPunct="1">
      <a:defRPr sz="1200" kern="1200">
        <a:solidFill>
          <a:schemeClr val="tx1"/>
        </a:solidFill>
        <a:latin typeface="汉仪旗黑-55简" panose="00020600040101010101" charset="-128"/>
        <a:ea typeface="汉仪旗黑-55简" panose="00020600040101010101" charset="-128"/>
        <a:cs typeface="+mn-cs"/>
      </a:defRPr>
    </a:lvl2pPr>
    <a:lvl3pPr marL="914400" algn="l" defTabSz="914400" rtl="0" eaLnBrk="1" latinLnBrk="0" hangingPunct="1">
      <a:defRPr sz="1200" kern="1200">
        <a:solidFill>
          <a:schemeClr val="tx1"/>
        </a:solidFill>
        <a:latin typeface="汉仪旗黑-55简" panose="00020600040101010101" charset="-128"/>
        <a:ea typeface="汉仪旗黑-55简" panose="00020600040101010101" charset="-128"/>
        <a:cs typeface="+mn-cs"/>
      </a:defRPr>
    </a:lvl3pPr>
    <a:lvl4pPr marL="1371600" algn="l" defTabSz="914400" rtl="0" eaLnBrk="1" latinLnBrk="0" hangingPunct="1">
      <a:defRPr sz="1200" kern="1200">
        <a:solidFill>
          <a:schemeClr val="tx1"/>
        </a:solidFill>
        <a:latin typeface="汉仪旗黑-55简" panose="00020600040101010101" charset="-128"/>
        <a:ea typeface="汉仪旗黑-55简" panose="00020600040101010101" charset="-128"/>
        <a:cs typeface="+mn-cs"/>
      </a:defRPr>
    </a:lvl4pPr>
    <a:lvl5pPr marL="1828800" algn="l" defTabSz="914400" rtl="0" eaLnBrk="1" latinLnBrk="0" hangingPunct="1">
      <a:defRPr sz="1200" kern="1200">
        <a:solidFill>
          <a:schemeClr val="tx1"/>
        </a:solidFill>
        <a:latin typeface="汉仪旗黑-55简" panose="00020600040101010101" charset="-128"/>
        <a:ea typeface="汉仪旗黑-55简" panose="0002060004010101010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D137B11-60A6-4C83-84A7-CAF9B3F6431F}" type="datetimeFigureOut">
              <a:rPr lang="zh-CN" altLang="en-US" smtClean="0"/>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4A90AB-EFEB-46CC-B64F-CB38CEFB7928}" type="slidenum">
              <a:rPr lang="zh-CN" altLang="en-US" smtClean="0"/>
              <a:t>‹#›</a:t>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D137B11-60A6-4C83-84A7-CAF9B3F6431F}" type="datetimeFigureOut">
              <a:rPr lang="zh-CN" altLang="en-US" smtClean="0"/>
              <a:t>2023/12/13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4A90AB-EFEB-46CC-B64F-CB38CEFB7928}" type="slidenum">
              <a:rPr lang="zh-CN" altLang="en-US" smtClean="0"/>
              <a:t>‹#›</a:t>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D137B11-60A6-4C83-84A7-CAF9B3F6431F}" type="datetimeFigureOut">
              <a:rPr lang="zh-CN" altLang="en-US" smtClean="0"/>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4A90AB-EFEB-46CC-B64F-CB38CEFB7928}" type="slidenum">
              <a:rPr lang="zh-CN" altLang="en-US" smtClean="0"/>
              <a:t>‹#›</a:t>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D137B11-60A6-4C83-84A7-CAF9B3F6431F}" type="datetimeFigureOut">
              <a:rPr lang="zh-CN" altLang="en-US" smtClean="0"/>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4A90AB-EFEB-46CC-B64F-CB38CEFB7928}" type="slidenum">
              <a:rPr lang="zh-CN" altLang="en-US" smtClean="0"/>
              <a:t>‹#›</a:t>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2023/12/13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48067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2023/12/13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49257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77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D137B11-60A6-4C83-84A7-CAF9B3F6431F}" type="datetimeFigureOut">
              <a:rPr lang="zh-CN" altLang="en-US" smtClean="0"/>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4A90AB-EFEB-46CC-B64F-CB38CEFB7928}" type="slidenum">
              <a:rPr lang="zh-CN" altLang="en-US" smtClean="0"/>
              <a:t>‹#›</a:t>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D137B11-60A6-4C83-84A7-CAF9B3F6431F}" type="datetimeFigureOut">
              <a:rPr lang="zh-CN" altLang="en-US" smtClean="0"/>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4A90AB-EFEB-46CC-B64F-CB38CEFB7928}" type="slidenum">
              <a:rPr lang="zh-CN" altLang="en-US" smtClean="0"/>
              <a:t>‹#›</a:t>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D137B11-60A6-4C83-84A7-CAF9B3F6431F}" type="datetimeFigureOut">
              <a:rPr lang="zh-CN" altLang="en-US" smtClean="0"/>
              <a:t>2023/12/13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4A90AB-EFEB-46CC-B64F-CB38CEFB7928}" type="slidenum">
              <a:rPr lang="zh-CN" altLang="en-US" smtClean="0"/>
              <a:t>‹#›</a:t>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D137B11-60A6-4C83-84A7-CAF9B3F6431F}" type="datetimeFigureOut">
              <a:rPr lang="zh-CN" altLang="en-US" smtClean="0"/>
              <a:t>2023/12/13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4A90AB-EFEB-46CC-B64F-CB38CEFB7928}" type="slidenum">
              <a:rPr lang="zh-CN" altLang="en-US" smtClean="0"/>
              <a:t>‹#›</a:t>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D137B11-60A6-4C83-84A7-CAF9B3F6431F}" type="datetimeFigureOut">
              <a:rPr lang="zh-CN" altLang="en-US" smtClean="0"/>
              <a:t>2023/12/13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4A90AB-EFEB-46CC-B64F-CB38CEFB7928}"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3214539430"/>
      </p:ext>
    </p:extLst>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D137B11-60A6-4C83-84A7-CAF9B3F6431F}" type="datetimeFigureOut">
              <a:rPr lang="zh-CN" altLang="en-US" smtClean="0"/>
              <a:t>2023/12/13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4A90AB-EFEB-46CC-B64F-CB38CEFB7928}" type="slidenum">
              <a:rPr lang="zh-CN" altLang="en-US" smtClean="0"/>
              <a:t>‹#›</a:t>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137B11-60A6-4C83-84A7-CAF9B3F6431F}" type="datetimeFigureOut">
              <a:rPr lang="zh-CN" altLang="en-US" smtClean="0"/>
              <a:t>2023/12/13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4A90AB-EFEB-46CC-B64F-CB38CEFB7928}" type="slidenum">
              <a:rPr lang="zh-CN" altLang="en-US" smtClean="0"/>
              <a:t>‹#›</a:t>
            </a:fld>
            <a:endParaRPr lang="zh-CN" altLang="en-US"/>
          </a:p>
        </p:txBody>
      </p:sp>
      <p:sp>
        <p:nvSpPr>
          <p:cNvPr id="6" name="任意多边形 5"/>
          <p:cNvSpPr/>
          <p:nvPr userDrawn="1"/>
        </p:nvSpPr>
        <p:spPr bwMode="auto">
          <a:xfrm rot="16200000" flipH="1">
            <a:off x="526556" y="5011508"/>
            <a:ext cx="1311135" cy="2364248"/>
          </a:xfrm>
          <a:custGeom>
            <a:avLst/>
            <a:gdLst>
              <a:gd name="connsiteX0" fmla="*/ 1245 w 1311135"/>
              <a:gd name="connsiteY0" fmla="*/ 0 h 2364248"/>
              <a:gd name="connsiteX1" fmla="*/ 1311135 w 1311135"/>
              <a:gd name="connsiteY1" fmla="*/ 0 h 2364248"/>
              <a:gd name="connsiteX2" fmla="*/ 1311135 w 1311135"/>
              <a:gd name="connsiteY2" fmla="*/ 2364248 h 2364248"/>
              <a:gd name="connsiteX3" fmla="*/ 1256372 w 1311135"/>
              <a:gd name="connsiteY3" fmla="*/ 2346035 h 2364248"/>
              <a:gd name="connsiteX4" fmla="*/ 892619 w 1311135"/>
              <a:gd name="connsiteY4" fmla="*/ 1972279 h 2364248"/>
              <a:gd name="connsiteX5" fmla="*/ 649820 w 1311135"/>
              <a:gd name="connsiteY5" fmla="*/ 1042363 h 2364248"/>
              <a:gd name="connsiteX6" fmla="*/ 325744 w 1311135"/>
              <a:gd name="connsiteY6" fmla="*/ 715246 h 2364248"/>
              <a:gd name="connsiteX7" fmla="*/ 945 w 1311135"/>
              <a:gd name="connsiteY7" fmla="*/ 1800 h 2364248"/>
              <a:gd name="connsiteX8" fmla="*/ 1245 w 1311135"/>
              <a:gd name="connsiteY8" fmla="*/ 0 h 236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1135" h="2364248">
                <a:moveTo>
                  <a:pt x="1245" y="0"/>
                </a:moveTo>
                <a:lnTo>
                  <a:pt x="1311135" y="0"/>
                </a:lnTo>
                <a:lnTo>
                  <a:pt x="1311135" y="2364248"/>
                </a:lnTo>
                <a:lnTo>
                  <a:pt x="1256372" y="2346035"/>
                </a:lnTo>
                <a:cubicBezTo>
                  <a:pt x="1099314" y="2281699"/>
                  <a:pt x="955891" y="2149339"/>
                  <a:pt x="892619" y="1972279"/>
                </a:cubicBezTo>
                <a:cubicBezTo>
                  <a:pt x="784594" y="1669851"/>
                  <a:pt x="835006" y="1319075"/>
                  <a:pt x="649820" y="1042363"/>
                </a:cubicBezTo>
                <a:cubicBezTo>
                  <a:pt x="564428" y="913779"/>
                  <a:pt x="436856" y="821199"/>
                  <a:pt x="325744" y="715246"/>
                </a:cubicBezTo>
                <a:cubicBezTo>
                  <a:pt x="132842" y="530086"/>
                  <a:pt x="-13185" y="256975"/>
                  <a:pt x="945" y="1800"/>
                </a:cubicBezTo>
                <a:lnTo>
                  <a:pt x="1245" y="0"/>
                </a:ln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7" name="任意多边形 6"/>
          <p:cNvSpPr/>
          <p:nvPr userDrawn="1"/>
        </p:nvSpPr>
        <p:spPr bwMode="auto">
          <a:xfrm rot="5400000" flipH="1">
            <a:off x="10354308" y="-523382"/>
            <a:ext cx="1311135" cy="2364248"/>
          </a:xfrm>
          <a:custGeom>
            <a:avLst/>
            <a:gdLst>
              <a:gd name="connsiteX0" fmla="*/ 1245 w 1311135"/>
              <a:gd name="connsiteY0" fmla="*/ 0 h 2364248"/>
              <a:gd name="connsiteX1" fmla="*/ 1311135 w 1311135"/>
              <a:gd name="connsiteY1" fmla="*/ 0 h 2364248"/>
              <a:gd name="connsiteX2" fmla="*/ 1311135 w 1311135"/>
              <a:gd name="connsiteY2" fmla="*/ 2364248 h 2364248"/>
              <a:gd name="connsiteX3" fmla="*/ 1256372 w 1311135"/>
              <a:gd name="connsiteY3" fmla="*/ 2346035 h 2364248"/>
              <a:gd name="connsiteX4" fmla="*/ 892619 w 1311135"/>
              <a:gd name="connsiteY4" fmla="*/ 1972279 h 2364248"/>
              <a:gd name="connsiteX5" fmla="*/ 649820 w 1311135"/>
              <a:gd name="connsiteY5" fmla="*/ 1042363 h 2364248"/>
              <a:gd name="connsiteX6" fmla="*/ 325744 w 1311135"/>
              <a:gd name="connsiteY6" fmla="*/ 715246 h 2364248"/>
              <a:gd name="connsiteX7" fmla="*/ 945 w 1311135"/>
              <a:gd name="connsiteY7" fmla="*/ 1800 h 2364248"/>
              <a:gd name="connsiteX8" fmla="*/ 1245 w 1311135"/>
              <a:gd name="connsiteY8" fmla="*/ 0 h 236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1135" h="2364248">
                <a:moveTo>
                  <a:pt x="1245" y="0"/>
                </a:moveTo>
                <a:lnTo>
                  <a:pt x="1311135" y="0"/>
                </a:lnTo>
                <a:lnTo>
                  <a:pt x="1311135" y="2364248"/>
                </a:lnTo>
                <a:lnTo>
                  <a:pt x="1256372" y="2346035"/>
                </a:lnTo>
                <a:cubicBezTo>
                  <a:pt x="1099314" y="2281699"/>
                  <a:pt x="955891" y="2149339"/>
                  <a:pt x="892619" y="1972279"/>
                </a:cubicBezTo>
                <a:cubicBezTo>
                  <a:pt x="784594" y="1669851"/>
                  <a:pt x="835006" y="1319075"/>
                  <a:pt x="649820" y="1042363"/>
                </a:cubicBezTo>
                <a:cubicBezTo>
                  <a:pt x="564428" y="913779"/>
                  <a:pt x="436856" y="821199"/>
                  <a:pt x="325744" y="715246"/>
                </a:cubicBezTo>
                <a:cubicBezTo>
                  <a:pt x="132842" y="530086"/>
                  <a:pt x="-13185" y="256975"/>
                  <a:pt x="945" y="1800"/>
                </a:cubicBezTo>
                <a:lnTo>
                  <a:pt x="1245" y="0"/>
                </a:ln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nvGrpSpPr>
          <p:cNvPr id="8" name="组合 7"/>
          <p:cNvGrpSpPr/>
          <p:nvPr userDrawn="1"/>
        </p:nvGrpSpPr>
        <p:grpSpPr>
          <a:xfrm>
            <a:off x="339513" y="5538064"/>
            <a:ext cx="1107282" cy="1107282"/>
            <a:chOff x="1225550" y="1217613"/>
            <a:chExt cx="1457325" cy="1457325"/>
          </a:xfrm>
        </p:grpSpPr>
        <p:sp>
          <p:nvSpPr>
            <p:cNvPr id="9" name="Freeform 319"/>
            <p:cNvSpPr>
              <a:spLocks noEditPoints="1"/>
            </p:cNvSpPr>
            <p:nvPr/>
          </p:nvSpPr>
          <p:spPr bwMode="auto">
            <a:xfrm>
              <a:off x="1765300" y="1755775"/>
              <a:ext cx="377825" cy="377825"/>
            </a:xfrm>
            <a:custGeom>
              <a:avLst/>
              <a:gdLst>
                <a:gd name="T0" fmla="*/ 0 w 236"/>
                <a:gd name="T1" fmla="*/ 118 h 236"/>
                <a:gd name="T2" fmla="*/ 118 w 236"/>
                <a:gd name="T3" fmla="*/ 0 h 236"/>
                <a:gd name="T4" fmla="*/ 236 w 236"/>
                <a:gd name="T5" fmla="*/ 118 h 236"/>
                <a:gd name="T6" fmla="*/ 118 w 236"/>
                <a:gd name="T7" fmla="*/ 236 h 236"/>
                <a:gd name="T8" fmla="*/ 0 w 236"/>
                <a:gd name="T9" fmla="*/ 118 h 236"/>
                <a:gd name="T10" fmla="*/ 222 w 236"/>
                <a:gd name="T11" fmla="*/ 118 h 236"/>
                <a:gd name="T12" fmla="*/ 118 w 236"/>
                <a:gd name="T13" fmla="*/ 14 h 236"/>
                <a:gd name="T14" fmla="*/ 14 w 236"/>
                <a:gd name="T15" fmla="*/ 118 h 236"/>
                <a:gd name="T16" fmla="*/ 118 w 236"/>
                <a:gd name="T17" fmla="*/ 222 h 236"/>
                <a:gd name="T18" fmla="*/ 222 w 236"/>
                <a:gd name="T19"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236">
                  <a:moveTo>
                    <a:pt x="0" y="118"/>
                  </a:moveTo>
                  <a:cubicBezTo>
                    <a:pt x="0" y="53"/>
                    <a:pt x="53" y="0"/>
                    <a:pt x="118" y="0"/>
                  </a:cubicBezTo>
                  <a:cubicBezTo>
                    <a:pt x="183" y="0"/>
                    <a:pt x="236" y="53"/>
                    <a:pt x="236" y="118"/>
                  </a:cubicBezTo>
                  <a:cubicBezTo>
                    <a:pt x="236" y="183"/>
                    <a:pt x="183" y="236"/>
                    <a:pt x="118" y="236"/>
                  </a:cubicBezTo>
                  <a:cubicBezTo>
                    <a:pt x="53" y="236"/>
                    <a:pt x="0" y="183"/>
                    <a:pt x="0" y="118"/>
                  </a:cubicBezTo>
                  <a:close/>
                  <a:moveTo>
                    <a:pt x="222" y="118"/>
                  </a:moveTo>
                  <a:cubicBezTo>
                    <a:pt x="222" y="61"/>
                    <a:pt x="175" y="14"/>
                    <a:pt x="118" y="14"/>
                  </a:cubicBezTo>
                  <a:cubicBezTo>
                    <a:pt x="60" y="14"/>
                    <a:pt x="14" y="61"/>
                    <a:pt x="14" y="118"/>
                  </a:cubicBezTo>
                  <a:cubicBezTo>
                    <a:pt x="14" y="175"/>
                    <a:pt x="60" y="222"/>
                    <a:pt x="118" y="222"/>
                  </a:cubicBezTo>
                  <a:cubicBezTo>
                    <a:pt x="175" y="222"/>
                    <a:pt x="222" y="175"/>
                    <a:pt x="222" y="1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20"/>
            <p:cNvSpPr>
              <a:spLocks noEditPoints="1"/>
            </p:cNvSpPr>
            <p:nvPr/>
          </p:nvSpPr>
          <p:spPr bwMode="auto">
            <a:xfrm>
              <a:off x="1636712" y="1628775"/>
              <a:ext cx="635000" cy="633413"/>
            </a:xfrm>
            <a:custGeom>
              <a:avLst/>
              <a:gdLst>
                <a:gd name="T0" fmla="*/ 0 w 397"/>
                <a:gd name="T1" fmla="*/ 198 h 396"/>
                <a:gd name="T2" fmla="*/ 199 w 397"/>
                <a:gd name="T3" fmla="*/ 0 h 396"/>
                <a:gd name="T4" fmla="*/ 397 w 397"/>
                <a:gd name="T5" fmla="*/ 198 h 396"/>
                <a:gd name="T6" fmla="*/ 199 w 397"/>
                <a:gd name="T7" fmla="*/ 396 h 396"/>
                <a:gd name="T8" fmla="*/ 0 w 397"/>
                <a:gd name="T9" fmla="*/ 198 h 396"/>
                <a:gd name="T10" fmla="*/ 383 w 397"/>
                <a:gd name="T11" fmla="*/ 198 h 396"/>
                <a:gd name="T12" fmla="*/ 199 w 397"/>
                <a:gd name="T13" fmla="*/ 14 h 396"/>
                <a:gd name="T14" fmla="*/ 15 w 397"/>
                <a:gd name="T15" fmla="*/ 198 h 396"/>
                <a:gd name="T16" fmla="*/ 199 w 397"/>
                <a:gd name="T17" fmla="*/ 382 h 396"/>
                <a:gd name="T18" fmla="*/ 383 w 397"/>
                <a:gd name="T19" fmla="*/ 198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6">
                  <a:moveTo>
                    <a:pt x="0" y="198"/>
                  </a:moveTo>
                  <a:cubicBezTo>
                    <a:pt x="0" y="89"/>
                    <a:pt x="89" y="0"/>
                    <a:pt x="199" y="0"/>
                  </a:cubicBezTo>
                  <a:cubicBezTo>
                    <a:pt x="308" y="0"/>
                    <a:pt x="397" y="89"/>
                    <a:pt x="397" y="198"/>
                  </a:cubicBezTo>
                  <a:cubicBezTo>
                    <a:pt x="397" y="307"/>
                    <a:pt x="308" y="396"/>
                    <a:pt x="199" y="396"/>
                  </a:cubicBezTo>
                  <a:cubicBezTo>
                    <a:pt x="89" y="396"/>
                    <a:pt x="0" y="307"/>
                    <a:pt x="0" y="198"/>
                  </a:cubicBezTo>
                  <a:close/>
                  <a:moveTo>
                    <a:pt x="383" y="198"/>
                  </a:moveTo>
                  <a:cubicBezTo>
                    <a:pt x="383" y="97"/>
                    <a:pt x="300" y="14"/>
                    <a:pt x="199" y="14"/>
                  </a:cubicBezTo>
                  <a:cubicBezTo>
                    <a:pt x="97" y="14"/>
                    <a:pt x="15" y="97"/>
                    <a:pt x="15" y="198"/>
                  </a:cubicBezTo>
                  <a:cubicBezTo>
                    <a:pt x="15" y="300"/>
                    <a:pt x="97" y="382"/>
                    <a:pt x="199" y="382"/>
                  </a:cubicBezTo>
                  <a:cubicBezTo>
                    <a:pt x="300" y="382"/>
                    <a:pt x="383" y="300"/>
                    <a:pt x="383" y="1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21"/>
            <p:cNvSpPr>
              <a:spLocks noEditPoints="1"/>
            </p:cNvSpPr>
            <p:nvPr/>
          </p:nvSpPr>
          <p:spPr bwMode="auto">
            <a:xfrm>
              <a:off x="1500187" y="1492250"/>
              <a:ext cx="906463" cy="906463"/>
            </a:xfrm>
            <a:custGeom>
              <a:avLst/>
              <a:gdLst>
                <a:gd name="T0" fmla="*/ 0 w 567"/>
                <a:gd name="T1" fmla="*/ 283 h 567"/>
                <a:gd name="T2" fmla="*/ 284 w 567"/>
                <a:gd name="T3" fmla="*/ 0 h 567"/>
                <a:gd name="T4" fmla="*/ 567 w 567"/>
                <a:gd name="T5" fmla="*/ 283 h 567"/>
                <a:gd name="T6" fmla="*/ 284 w 567"/>
                <a:gd name="T7" fmla="*/ 567 h 567"/>
                <a:gd name="T8" fmla="*/ 0 w 567"/>
                <a:gd name="T9" fmla="*/ 283 h 567"/>
                <a:gd name="T10" fmla="*/ 553 w 567"/>
                <a:gd name="T11" fmla="*/ 283 h 567"/>
                <a:gd name="T12" fmla="*/ 284 w 567"/>
                <a:gd name="T13" fmla="*/ 14 h 567"/>
                <a:gd name="T14" fmla="*/ 15 w 567"/>
                <a:gd name="T15" fmla="*/ 283 h 567"/>
                <a:gd name="T16" fmla="*/ 284 w 567"/>
                <a:gd name="T17" fmla="*/ 552 h 567"/>
                <a:gd name="T18" fmla="*/ 553 w 567"/>
                <a:gd name="T19" fmla="*/ 283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7" h="567">
                  <a:moveTo>
                    <a:pt x="0" y="283"/>
                  </a:moveTo>
                  <a:cubicBezTo>
                    <a:pt x="0" y="127"/>
                    <a:pt x="127" y="0"/>
                    <a:pt x="284" y="0"/>
                  </a:cubicBezTo>
                  <a:cubicBezTo>
                    <a:pt x="440" y="0"/>
                    <a:pt x="567" y="127"/>
                    <a:pt x="567" y="283"/>
                  </a:cubicBezTo>
                  <a:cubicBezTo>
                    <a:pt x="567" y="439"/>
                    <a:pt x="440" y="567"/>
                    <a:pt x="284" y="567"/>
                  </a:cubicBezTo>
                  <a:cubicBezTo>
                    <a:pt x="127" y="567"/>
                    <a:pt x="0" y="439"/>
                    <a:pt x="0" y="283"/>
                  </a:cubicBezTo>
                  <a:close/>
                  <a:moveTo>
                    <a:pt x="553" y="283"/>
                  </a:moveTo>
                  <a:cubicBezTo>
                    <a:pt x="553" y="135"/>
                    <a:pt x="432" y="14"/>
                    <a:pt x="284" y="14"/>
                  </a:cubicBezTo>
                  <a:cubicBezTo>
                    <a:pt x="135" y="14"/>
                    <a:pt x="15" y="135"/>
                    <a:pt x="15" y="283"/>
                  </a:cubicBezTo>
                  <a:cubicBezTo>
                    <a:pt x="15" y="432"/>
                    <a:pt x="135" y="552"/>
                    <a:pt x="284" y="552"/>
                  </a:cubicBezTo>
                  <a:cubicBezTo>
                    <a:pt x="432" y="552"/>
                    <a:pt x="553" y="432"/>
                    <a:pt x="553" y="28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322"/>
            <p:cNvSpPr>
              <a:spLocks noEditPoints="1"/>
            </p:cNvSpPr>
            <p:nvPr/>
          </p:nvSpPr>
          <p:spPr bwMode="auto">
            <a:xfrm>
              <a:off x="1366837" y="1360488"/>
              <a:ext cx="1173163" cy="1171575"/>
            </a:xfrm>
            <a:custGeom>
              <a:avLst/>
              <a:gdLst>
                <a:gd name="T0" fmla="*/ 0 w 733"/>
                <a:gd name="T1" fmla="*/ 366 h 733"/>
                <a:gd name="T2" fmla="*/ 367 w 733"/>
                <a:gd name="T3" fmla="*/ 0 h 733"/>
                <a:gd name="T4" fmla="*/ 733 w 733"/>
                <a:gd name="T5" fmla="*/ 366 h 733"/>
                <a:gd name="T6" fmla="*/ 367 w 733"/>
                <a:gd name="T7" fmla="*/ 733 h 733"/>
                <a:gd name="T8" fmla="*/ 0 w 733"/>
                <a:gd name="T9" fmla="*/ 366 h 733"/>
                <a:gd name="T10" fmla="*/ 719 w 733"/>
                <a:gd name="T11" fmla="*/ 366 h 733"/>
                <a:gd name="T12" fmla="*/ 367 w 733"/>
                <a:gd name="T13" fmla="*/ 14 h 733"/>
                <a:gd name="T14" fmla="*/ 15 w 733"/>
                <a:gd name="T15" fmla="*/ 366 h 733"/>
                <a:gd name="T16" fmla="*/ 367 w 733"/>
                <a:gd name="T17" fmla="*/ 718 h 733"/>
                <a:gd name="T18" fmla="*/ 719 w 733"/>
                <a:gd name="T19" fmla="*/ 366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3" h="733">
                  <a:moveTo>
                    <a:pt x="0" y="366"/>
                  </a:moveTo>
                  <a:cubicBezTo>
                    <a:pt x="0" y="164"/>
                    <a:pt x="165" y="0"/>
                    <a:pt x="367" y="0"/>
                  </a:cubicBezTo>
                  <a:cubicBezTo>
                    <a:pt x="569" y="0"/>
                    <a:pt x="733" y="164"/>
                    <a:pt x="733" y="366"/>
                  </a:cubicBezTo>
                  <a:cubicBezTo>
                    <a:pt x="733" y="568"/>
                    <a:pt x="569" y="733"/>
                    <a:pt x="367" y="733"/>
                  </a:cubicBezTo>
                  <a:cubicBezTo>
                    <a:pt x="165" y="733"/>
                    <a:pt x="0" y="568"/>
                    <a:pt x="0" y="366"/>
                  </a:cubicBezTo>
                  <a:close/>
                  <a:moveTo>
                    <a:pt x="719" y="366"/>
                  </a:moveTo>
                  <a:cubicBezTo>
                    <a:pt x="719" y="172"/>
                    <a:pt x="561" y="14"/>
                    <a:pt x="367" y="14"/>
                  </a:cubicBezTo>
                  <a:cubicBezTo>
                    <a:pt x="173" y="14"/>
                    <a:pt x="15" y="172"/>
                    <a:pt x="15" y="366"/>
                  </a:cubicBezTo>
                  <a:cubicBezTo>
                    <a:pt x="15" y="560"/>
                    <a:pt x="173" y="718"/>
                    <a:pt x="367" y="718"/>
                  </a:cubicBezTo>
                  <a:cubicBezTo>
                    <a:pt x="561" y="718"/>
                    <a:pt x="719" y="560"/>
                    <a:pt x="719" y="36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23"/>
            <p:cNvSpPr>
              <a:spLocks noEditPoints="1"/>
            </p:cNvSpPr>
            <p:nvPr/>
          </p:nvSpPr>
          <p:spPr bwMode="auto">
            <a:xfrm>
              <a:off x="1225550" y="1217613"/>
              <a:ext cx="1457325" cy="1457325"/>
            </a:xfrm>
            <a:custGeom>
              <a:avLst/>
              <a:gdLst>
                <a:gd name="T0" fmla="*/ 0 w 911"/>
                <a:gd name="T1" fmla="*/ 455 h 911"/>
                <a:gd name="T2" fmla="*/ 456 w 911"/>
                <a:gd name="T3" fmla="*/ 0 h 911"/>
                <a:gd name="T4" fmla="*/ 911 w 911"/>
                <a:gd name="T5" fmla="*/ 455 h 911"/>
                <a:gd name="T6" fmla="*/ 456 w 911"/>
                <a:gd name="T7" fmla="*/ 911 h 911"/>
                <a:gd name="T8" fmla="*/ 0 w 911"/>
                <a:gd name="T9" fmla="*/ 455 h 911"/>
                <a:gd name="T10" fmla="*/ 897 w 911"/>
                <a:gd name="T11" fmla="*/ 455 h 911"/>
                <a:gd name="T12" fmla="*/ 456 w 911"/>
                <a:gd name="T13" fmla="*/ 14 h 911"/>
                <a:gd name="T14" fmla="*/ 15 w 911"/>
                <a:gd name="T15" fmla="*/ 455 h 911"/>
                <a:gd name="T16" fmla="*/ 456 w 911"/>
                <a:gd name="T17" fmla="*/ 896 h 911"/>
                <a:gd name="T18" fmla="*/ 897 w 911"/>
                <a:gd name="T19" fmla="*/ 455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1" h="911">
                  <a:moveTo>
                    <a:pt x="0" y="455"/>
                  </a:moveTo>
                  <a:cubicBezTo>
                    <a:pt x="0" y="204"/>
                    <a:pt x="205" y="0"/>
                    <a:pt x="456" y="0"/>
                  </a:cubicBezTo>
                  <a:cubicBezTo>
                    <a:pt x="707" y="0"/>
                    <a:pt x="911" y="204"/>
                    <a:pt x="911" y="455"/>
                  </a:cubicBezTo>
                  <a:cubicBezTo>
                    <a:pt x="911" y="706"/>
                    <a:pt x="707" y="911"/>
                    <a:pt x="456" y="911"/>
                  </a:cubicBezTo>
                  <a:cubicBezTo>
                    <a:pt x="205" y="911"/>
                    <a:pt x="0" y="706"/>
                    <a:pt x="0" y="455"/>
                  </a:cubicBezTo>
                  <a:close/>
                  <a:moveTo>
                    <a:pt x="897" y="455"/>
                  </a:moveTo>
                  <a:cubicBezTo>
                    <a:pt x="897" y="212"/>
                    <a:pt x="699" y="14"/>
                    <a:pt x="456" y="14"/>
                  </a:cubicBezTo>
                  <a:cubicBezTo>
                    <a:pt x="212" y="14"/>
                    <a:pt x="15" y="212"/>
                    <a:pt x="15" y="455"/>
                  </a:cubicBezTo>
                  <a:cubicBezTo>
                    <a:pt x="15" y="698"/>
                    <a:pt x="212" y="896"/>
                    <a:pt x="456" y="896"/>
                  </a:cubicBezTo>
                  <a:cubicBezTo>
                    <a:pt x="699" y="896"/>
                    <a:pt x="897" y="698"/>
                    <a:pt x="897" y="4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4" name="组合 13"/>
          <p:cNvGrpSpPr/>
          <p:nvPr userDrawn="1"/>
        </p:nvGrpSpPr>
        <p:grpSpPr>
          <a:xfrm>
            <a:off x="10361381" y="349179"/>
            <a:ext cx="1296988" cy="619126"/>
            <a:chOff x="8871291" y="1314310"/>
            <a:chExt cx="1296988" cy="619126"/>
          </a:xfrm>
        </p:grpSpPr>
        <p:sp>
          <p:nvSpPr>
            <p:cNvPr id="15" name="Oval 543"/>
            <p:cNvSpPr>
              <a:spLocks noChangeArrowheads="1"/>
            </p:cNvSpPr>
            <p:nvPr/>
          </p:nvSpPr>
          <p:spPr bwMode="auto">
            <a:xfrm>
              <a:off x="10106366" y="1314310"/>
              <a:ext cx="61913"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Oval 544"/>
            <p:cNvSpPr>
              <a:spLocks noChangeArrowheads="1"/>
            </p:cNvSpPr>
            <p:nvPr/>
          </p:nvSpPr>
          <p:spPr bwMode="auto">
            <a:xfrm>
              <a:off x="10106366" y="1593710"/>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Oval 545"/>
            <p:cNvSpPr>
              <a:spLocks noChangeArrowheads="1"/>
            </p:cNvSpPr>
            <p:nvPr/>
          </p:nvSpPr>
          <p:spPr bwMode="auto">
            <a:xfrm>
              <a:off x="10106366" y="1871523"/>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Oval 554"/>
            <p:cNvSpPr>
              <a:spLocks noChangeArrowheads="1"/>
            </p:cNvSpPr>
            <p:nvPr/>
          </p:nvSpPr>
          <p:spPr bwMode="auto">
            <a:xfrm>
              <a:off x="9858716" y="1314310"/>
              <a:ext cx="63500"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Oval 555"/>
            <p:cNvSpPr>
              <a:spLocks noChangeArrowheads="1"/>
            </p:cNvSpPr>
            <p:nvPr/>
          </p:nvSpPr>
          <p:spPr bwMode="auto">
            <a:xfrm>
              <a:off x="9858716" y="1593710"/>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Oval 556"/>
            <p:cNvSpPr>
              <a:spLocks noChangeArrowheads="1"/>
            </p:cNvSpPr>
            <p:nvPr/>
          </p:nvSpPr>
          <p:spPr bwMode="auto">
            <a:xfrm>
              <a:off x="9858716" y="1871523"/>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Oval 565"/>
            <p:cNvSpPr>
              <a:spLocks noChangeArrowheads="1"/>
            </p:cNvSpPr>
            <p:nvPr/>
          </p:nvSpPr>
          <p:spPr bwMode="auto">
            <a:xfrm>
              <a:off x="9612654" y="1314310"/>
              <a:ext cx="60325"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Oval 566"/>
            <p:cNvSpPr>
              <a:spLocks noChangeArrowheads="1"/>
            </p:cNvSpPr>
            <p:nvPr/>
          </p:nvSpPr>
          <p:spPr bwMode="auto">
            <a:xfrm>
              <a:off x="9612654" y="1593710"/>
              <a:ext cx="60325"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Oval 567"/>
            <p:cNvSpPr>
              <a:spLocks noChangeArrowheads="1"/>
            </p:cNvSpPr>
            <p:nvPr/>
          </p:nvSpPr>
          <p:spPr bwMode="auto">
            <a:xfrm>
              <a:off x="9612654" y="1871523"/>
              <a:ext cx="60325"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Oval 576"/>
            <p:cNvSpPr>
              <a:spLocks noChangeArrowheads="1"/>
            </p:cNvSpPr>
            <p:nvPr/>
          </p:nvSpPr>
          <p:spPr bwMode="auto">
            <a:xfrm>
              <a:off x="9365004" y="1314310"/>
              <a:ext cx="61913"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Oval 577"/>
            <p:cNvSpPr>
              <a:spLocks noChangeArrowheads="1"/>
            </p:cNvSpPr>
            <p:nvPr/>
          </p:nvSpPr>
          <p:spPr bwMode="auto">
            <a:xfrm>
              <a:off x="9365004" y="1593710"/>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578"/>
            <p:cNvSpPr>
              <a:spLocks noChangeArrowheads="1"/>
            </p:cNvSpPr>
            <p:nvPr/>
          </p:nvSpPr>
          <p:spPr bwMode="auto">
            <a:xfrm>
              <a:off x="9365004" y="1871523"/>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Oval 587"/>
            <p:cNvSpPr>
              <a:spLocks noChangeArrowheads="1"/>
            </p:cNvSpPr>
            <p:nvPr/>
          </p:nvSpPr>
          <p:spPr bwMode="auto">
            <a:xfrm>
              <a:off x="9118941" y="1314310"/>
              <a:ext cx="60325"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Oval 588"/>
            <p:cNvSpPr>
              <a:spLocks noChangeArrowheads="1"/>
            </p:cNvSpPr>
            <p:nvPr/>
          </p:nvSpPr>
          <p:spPr bwMode="auto">
            <a:xfrm>
              <a:off x="9118941" y="1593710"/>
              <a:ext cx="60325"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589"/>
            <p:cNvSpPr>
              <a:spLocks noChangeArrowheads="1"/>
            </p:cNvSpPr>
            <p:nvPr/>
          </p:nvSpPr>
          <p:spPr bwMode="auto">
            <a:xfrm>
              <a:off x="9118941" y="1871523"/>
              <a:ext cx="60325"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Oval 598"/>
            <p:cNvSpPr>
              <a:spLocks noChangeArrowheads="1"/>
            </p:cNvSpPr>
            <p:nvPr/>
          </p:nvSpPr>
          <p:spPr bwMode="auto">
            <a:xfrm>
              <a:off x="8871291" y="1314310"/>
              <a:ext cx="61913"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Oval 599"/>
            <p:cNvSpPr>
              <a:spLocks noChangeArrowheads="1"/>
            </p:cNvSpPr>
            <p:nvPr/>
          </p:nvSpPr>
          <p:spPr bwMode="auto">
            <a:xfrm>
              <a:off x="8871291" y="1593710"/>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600"/>
            <p:cNvSpPr>
              <a:spLocks noChangeArrowheads="1"/>
            </p:cNvSpPr>
            <p:nvPr/>
          </p:nvSpPr>
          <p:spPr bwMode="auto">
            <a:xfrm>
              <a:off x="8871291" y="1871523"/>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D137B11-60A6-4C83-84A7-CAF9B3F6431F}" type="datetimeFigureOut">
              <a:rPr lang="zh-CN" altLang="en-US" smtClean="0"/>
              <a:t>2023/12/13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4A90AB-EFEB-46CC-B64F-CB38CEFB7928}" type="slidenum">
              <a:rPr lang="zh-CN" altLang="en-US" smtClean="0"/>
              <a:t>‹#›</a:t>
            </a:fld>
            <a:endParaRPr lang="zh-CN" altLang="en-US"/>
          </a:p>
        </p:txBody>
      </p:sp>
    </p:spTree>
  </p:cSld>
  <p:clrMapOvr>
    <a:masterClrMapping/>
  </p:clrMapOvr>
  <p:hf sldNum="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0" y="0"/>
            <a:ext cx="12192000" cy="6858000"/>
          </a:xfrm>
          <a:prstGeom prst="rect">
            <a:avLst/>
          </a:prstGeom>
          <a:solidFill>
            <a:srgbClr val="D7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汉仪旗黑-55简" panose="00020600040101010101" charset="-128"/>
              <a:ea typeface="汉仪旗黑-55简" panose="00020600040101010101" charset="-128"/>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汉仪旗黑-55简" panose="00020600040101010101" charset="-128"/>
                <a:ea typeface="汉仪旗黑-55简" panose="00020600040101010101" charset="-128"/>
              </a:defRPr>
            </a:lvl1pPr>
          </a:lstStyle>
          <a:p>
            <a:fld id="{9D137B11-60A6-4C83-84A7-CAF9B3F6431F}" type="datetimeFigureOut">
              <a:rPr lang="zh-CN" altLang="en-US" smtClean="0"/>
              <a:t>2023/12/13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汉仪旗黑-55简" panose="00020600040101010101" charset="-128"/>
                <a:ea typeface="汉仪旗黑-55简" panose="00020600040101010101" charset="-128"/>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汉仪旗黑-55简" panose="00020600040101010101" charset="-128"/>
                <a:ea typeface="汉仪旗黑-55简" panose="00020600040101010101" charset="-128"/>
              </a:defRPr>
            </a:lvl1pPr>
          </a:lstStyle>
          <a:p>
            <a:fld id="{104A90AB-EFEB-46CC-B64F-CB38CEFB792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779" r:id="rId6"/>
    <p:sldLayoutId id="2147483654" r:id="rId7"/>
    <p:sldLayoutId id="2147483655" r:id="rId8"/>
    <p:sldLayoutId id="2147483656" r:id="rId9"/>
    <p:sldLayoutId id="2147483657" r:id="rId10"/>
    <p:sldLayoutId id="2147483658" r:id="rId11"/>
    <p:sldLayoutId id="2147483659" r:id="rId12"/>
  </p:sldLayoutIdLst>
  <p:hf sldNum="0" ftr="0" dt="0"/>
  <p:txStyles>
    <p:titleStyle>
      <a:lvl1pPr algn="l" defTabSz="914400" rtl="0" eaLnBrk="1" latinLnBrk="0" hangingPunct="1">
        <a:lnSpc>
          <a:spcPct val="90000"/>
        </a:lnSpc>
        <a:spcBef>
          <a:spcPct val="0"/>
        </a:spcBef>
        <a:buNone/>
        <a:defRPr sz="4400" kern="1200">
          <a:solidFill>
            <a:schemeClr val="tx1"/>
          </a:solidFill>
          <a:latin typeface="汉仪旗黑-55简" panose="00020600040101010101" charset="-128"/>
          <a:ea typeface="汉仪旗黑-55简" panose="00020600040101010101"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汉仪旗黑-55简" panose="00020600040101010101" charset="-128"/>
          <a:ea typeface="汉仪旗黑-55简" panose="00020600040101010101"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汉仪旗黑-55简" panose="00020600040101010101" charset="-128"/>
          <a:ea typeface="汉仪旗黑-55简" panose="00020600040101010101"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汉仪旗黑-55简" panose="00020600040101010101" charset="-128"/>
          <a:ea typeface="汉仪旗黑-55简" panose="00020600040101010101"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旗黑-55简" panose="00020600040101010101" charset="-128"/>
          <a:ea typeface="汉仪旗黑-55简" panose="00020600040101010101"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旗黑-55简" panose="00020600040101010101" charset="-128"/>
          <a:ea typeface="汉仪旗黑-55简" panose="00020600040101010101"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263410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任意多边形 158"/>
          <p:cNvSpPr/>
          <p:nvPr/>
        </p:nvSpPr>
        <p:spPr bwMode="auto">
          <a:xfrm>
            <a:off x="9716822" y="-3452"/>
            <a:ext cx="2475179" cy="3533091"/>
          </a:xfrm>
          <a:custGeom>
            <a:avLst/>
            <a:gdLst>
              <a:gd name="connsiteX0" fmla="*/ 22314 w 2475179"/>
              <a:gd name="connsiteY0" fmla="*/ 0 h 3533091"/>
              <a:gd name="connsiteX1" fmla="*/ 2475179 w 2475179"/>
              <a:gd name="connsiteY1" fmla="*/ 0 h 3533091"/>
              <a:gd name="connsiteX2" fmla="*/ 2475179 w 2475179"/>
              <a:gd name="connsiteY2" fmla="*/ 3524939 h 3533091"/>
              <a:gd name="connsiteX3" fmla="*/ 2411420 w 2475179"/>
              <a:gd name="connsiteY3" fmla="*/ 3532348 h 3533091"/>
              <a:gd name="connsiteX4" fmla="*/ 2290573 w 2475179"/>
              <a:gd name="connsiteY4" fmla="*/ 3528386 h 3533091"/>
              <a:gd name="connsiteX5" fmla="*/ 1585597 w 2475179"/>
              <a:gd name="connsiteY5" fmla="*/ 2942312 h 3533091"/>
              <a:gd name="connsiteX6" fmla="*/ 1521215 w 2475179"/>
              <a:gd name="connsiteY6" fmla="*/ 1915073 h 3533091"/>
              <a:gd name="connsiteX7" fmla="*/ 922469 w 2475179"/>
              <a:gd name="connsiteY7" fmla="*/ 1287136 h 3533091"/>
              <a:gd name="connsiteX8" fmla="*/ 198178 w 2475179"/>
              <a:gd name="connsiteY8" fmla="*/ 784787 h 3533091"/>
              <a:gd name="connsiteX9" fmla="*/ 14691 w 2475179"/>
              <a:gd name="connsiteY9" fmla="*/ 372603 h 3533091"/>
              <a:gd name="connsiteX10" fmla="*/ 5084 w 2475179"/>
              <a:gd name="connsiteY10" fmla="*/ 96271 h 3533091"/>
              <a:gd name="connsiteX11" fmla="*/ 22314 w 2475179"/>
              <a:gd name="connsiteY11" fmla="*/ 0 h 3533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5179" h="3533091">
                <a:moveTo>
                  <a:pt x="22314" y="0"/>
                </a:moveTo>
                <a:lnTo>
                  <a:pt x="2475179" y="0"/>
                </a:lnTo>
                <a:lnTo>
                  <a:pt x="2475179" y="3524939"/>
                </a:lnTo>
                <a:lnTo>
                  <a:pt x="2411420" y="3532348"/>
                </a:lnTo>
                <a:cubicBezTo>
                  <a:pt x="2371201" y="3534072"/>
                  <a:pt x="2330811" y="3532814"/>
                  <a:pt x="2290573" y="3528386"/>
                </a:cubicBezTo>
                <a:cubicBezTo>
                  <a:pt x="1965447" y="3496184"/>
                  <a:pt x="1669293" y="3254670"/>
                  <a:pt x="1585597" y="2942312"/>
                </a:cubicBezTo>
                <a:cubicBezTo>
                  <a:pt x="1492244" y="2607413"/>
                  <a:pt x="1627445" y="2243532"/>
                  <a:pt x="1521215" y="1915073"/>
                </a:cubicBezTo>
                <a:cubicBezTo>
                  <a:pt x="1427863" y="1634916"/>
                  <a:pt x="1176775" y="1438485"/>
                  <a:pt x="922469" y="1287136"/>
                </a:cubicBezTo>
                <a:cubicBezTo>
                  <a:pt x="668162" y="1135787"/>
                  <a:pt x="394541" y="1006980"/>
                  <a:pt x="198178" y="784787"/>
                </a:cubicBezTo>
                <a:cubicBezTo>
                  <a:pt x="104825" y="681741"/>
                  <a:pt x="43663" y="533613"/>
                  <a:pt x="14691" y="372603"/>
                </a:cubicBezTo>
                <a:cubicBezTo>
                  <a:pt x="-599" y="281633"/>
                  <a:pt x="-4221" y="187241"/>
                  <a:pt x="5084" y="96271"/>
                </a:cubicBezTo>
                <a:lnTo>
                  <a:pt x="22314" y="0"/>
                </a:ln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151" name="任意多边形 150"/>
          <p:cNvSpPr/>
          <p:nvPr/>
        </p:nvSpPr>
        <p:spPr bwMode="auto">
          <a:xfrm>
            <a:off x="0" y="2850067"/>
            <a:ext cx="4090372" cy="4016125"/>
          </a:xfrm>
          <a:custGeom>
            <a:avLst/>
            <a:gdLst>
              <a:gd name="connsiteX0" fmla="*/ 0 w 4090372"/>
              <a:gd name="connsiteY0" fmla="*/ 0 h 4016125"/>
              <a:gd name="connsiteX1" fmla="*/ 108420 w 4090372"/>
              <a:gd name="connsiteY1" fmla="*/ 1345 h 4016125"/>
              <a:gd name="connsiteX2" fmla="*/ 346829 w 4090372"/>
              <a:gd name="connsiteY2" fmla="*/ 33602 h 4016125"/>
              <a:gd name="connsiteX3" fmla="*/ 1029532 w 4090372"/>
              <a:gd name="connsiteY3" fmla="*/ 439323 h 4016125"/>
              <a:gd name="connsiteX4" fmla="*/ 1454611 w 4090372"/>
              <a:gd name="connsiteY4" fmla="*/ 1344145 h 4016125"/>
              <a:gd name="connsiteX5" fmla="*/ 1876470 w 4090372"/>
              <a:gd name="connsiteY5" fmla="*/ 2245747 h 4016125"/>
              <a:gd name="connsiteX6" fmla="*/ 3879495 w 4090372"/>
              <a:gd name="connsiteY6" fmla="*/ 3627130 h 4016125"/>
              <a:gd name="connsiteX7" fmla="*/ 4056963 w 4090372"/>
              <a:gd name="connsiteY7" fmla="*/ 3924880 h 4016125"/>
              <a:gd name="connsiteX8" fmla="*/ 4090372 w 4090372"/>
              <a:gd name="connsiteY8" fmla="*/ 4016125 h 4016125"/>
              <a:gd name="connsiteX9" fmla="*/ 0 w 4090372"/>
              <a:gd name="connsiteY9" fmla="*/ 4016125 h 4016125"/>
              <a:gd name="connsiteX10" fmla="*/ 0 w 4090372"/>
              <a:gd name="connsiteY10" fmla="*/ 0 h 401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90372" h="4016125">
                <a:moveTo>
                  <a:pt x="0" y="0"/>
                </a:moveTo>
                <a:lnTo>
                  <a:pt x="108420" y="1345"/>
                </a:lnTo>
                <a:cubicBezTo>
                  <a:pt x="188833" y="5578"/>
                  <a:pt x="268737" y="16295"/>
                  <a:pt x="346829" y="33602"/>
                </a:cubicBezTo>
                <a:cubicBezTo>
                  <a:pt x="610893" y="91563"/>
                  <a:pt x="855636" y="226803"/>
                  <a:pt x="1029532" y="439323"/>
                </a:cubicBezTo>
                <a:cubicBezTo>
                  <a:pt x="1238851" y="700144"/>
                  <a:pt x="1348341" y="1025365"/>
                  <a:pt x="1454611" y="1344145"/>
                </a:cubicBezTo>
                <a:cubicBezTo>
                  <a:pt x="1557660" y="1659706"/>
                  <a:pt x="1667150" y="1984927"/>
                  <a:pt x="1876470" y="2245747"/>
                </a:cubicBezTo>
                <a:cubicBezTo>
                  <a:pt x="2391717" y="2883309"/>
                  <a:pt x="3370688" y="2989569"/>
                  <a:pt x="3879495" y="3627130"/>
                </a:cubicBezTo>
                <a:cubicBezTo>
                  <a:pt x="3951147" y="3718095"/>
                  <a:pt x="4010521" y="3818519"/>
                  <a:pt x="4056963" y="3924880"/>
                </a:cubicBezTo>
                <a:lnTo>
                  <a:pt x="4090372" y="4016125"/>
                </a:lnTo>
                <a:lnTo>
                  <a:pt x="0" y="4016125"/>
                </a:lnTo>
                <a:lnTo>
                  <a:pt x="0" y="0"/>
                </a:ln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162" name="任意多边形 161"/>
          <p:cNvSpPr/>
          <p:nvPr/>
        </p:nvSpPr>
        <p:spPr bwMode="auto">
          <a:xfrm>
            <a:off x="9068181" y="4839678"/>
            <a:ext cx="3123821" cy="2039586"/>
          </a:xfrm>
          <a:custGeom>
            <a:avLst/>
            <a:gdLst>
              <a:gd name="connsiteX0" fmla="*/ 2752198 w 3123821"/>
              <a:gd name="connsiteY0" fmla="*/ 299 h 2039586"/>
              <a:gd name="connsiteX1" fmla="*/ 2842332 w 3123821"/>
              <a:gd name="connsiteY1" fmla="*/ 2646 h 2039586"/>
              <a:gd name="connsiteX2" fmla="*/ 3048036 w 3123821"/>
              <a:gd name="connsiteY2" fmla="*/ 47819 h 2039586"/>
              <a:gd name="connsiteX3" fmla="*/ 3123821 w 3123821"/>
              <a:gd name="connsiteY3" fmla="*/ 84388 h 2039586"/>
              <a:gd name="connsiteX4" fmla="*/ 3123821 w 3123821"/>
              <a:gd name="connsiteY4" fmla="*/ 2039586 h 2039586"/>
              <a:gd name="connsiteX5" fmla="*/ 3620 w 3123821"/>
              <a:gd name="connsiteY5" fmla="*/ 2039586 h 2039586"/>
              <a:gd name="connsiteX6" fmla="*/ 70 w 3123821"/>
              <a:gd name="connsiteY6" fmla="*/ 1990199 h 2039586"/>
              <a:gd name="connsiteX7" fmla="*/ 4823 w 3123821"/>
              <a:gd name="connsiteY7" fmla="*/ 1889898 h 2039586"/>
              <a:gd name="connsiteX8" fmla="*/ 423292 w 3123821"/>
              <a:gd name="connsiteY8" fmla="*/ 1249257 h 2039586"/>
              <a:gd name="connsiteX9" fmla="*/ 1176536 w 3123821"/>
              <a:gd name="connsiteY9" fmla="*/ 1062538 h 2039586"/>
              <a:gd name="connsiteX10" fmla="*/ 1881495 w 3123821"/>
              <a:gd name="connsiteY10" fmla="*/ 763143 h 2039586"/>
              <a:gd name="connsiteX11" fmla="*/ 2206613 w 3123821"/>
              <a:gd name="connsiteY11" fmla="*/ 231959 h 2039586"/>
              <a:gd name="connsiteX12" fmla="*/ 2752198 w 3123821"/>
              <a:gd name="connsiteY12" fmla="*/ 299 h 2039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3821" h="2039586">
                <a:moveTo>
                  <a:pt x="2752198" y="299"/>
                </a:moveTo>
                <a:cubicBezTo>
                  <a:pt x="2782368" y="-489"/>
                  <a:pt x="2812504" y="281"/>
                  <a:pt x="2842332" y="2646"/>
                </a:cubicBezTo>
                <a:cubicBezTo>
                  <a:pt x="2913920" y="8324"/>
                  <a:pt x="2983740" y="23198"/>
                  <a:pt x="3048036" y="47819"/>
                </a:cubicBezTo>
                <a:lnTo>
                  <a:pt x="3123821" y="84388"/>
                </a:lnTo>
                <a:lnTo>
                  <a:pt x="3123821" y="2039586"/>
                </a:lnTo>
                <a:lnTo>
                  <a:pt x="3620" y="2039586"/>
                </a:lnTo>
                <a:lnTo>
                  <a:pt x="70" y="1990199"/>
                </a:lnTo>
                <a:cubicBezTo>
                  <a:pt x="-358" y="1956799"/>
                  <a:pt x="1202" y="1923298"/>
                  <a:pt x="4823" y="1889898"/>
                </a:cubicBezTo>
                <a:cubicBezTo>
                  <a:pt x="30575" y="1625915"/>
                  <a:pt x="191524" y="1381249"/>
                  <a:pt x="423292" y="1249257"/>
                </a:cubicBezTo>
                <a:cubicBezTo>
                  <a:pt x="648621" y="1117266"/>
                  <a:pt x="919016" y="1097950"/>
                  <a:pt x="1176536" y="1062538"/>
                </a:cubicBezTo>
                <a:cubicBezTo>
                  <a:pt x="1434055" y="1027126"/>
                  <a:pt x="1707669" y="959520"/>
                  <a:pt x="1881495" y="763143"/>
                </a:cubicBezTo>
                <a:cubicBezTo>
                  <a:pt x="2019912" y="608617"/>
                  <a:pt x="2071415" y="389705"/>
                  <a:pt x="2206613" y="231959"/>
                </a:cubicBezTo>
                <a:cubicBezTo>
                  <a:pt x="2328080" y="87594"/>
                  <a:pt x="2541004" y="5811"/>
                  <a:pt x="2752198" y="299"/>
                </a:cubicBez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grpSp>
        <p:nvGrpSpPr>
          <p:cNvPr id="174" name="组合 173"/>
          <p:cNvGrpSpPr/>
          <p:nvPr/>
        </p:nvGrpSpPr>
        <p:grpSpPr>
          <a:xfrm>
            <a:off x="7040610" y="6146384"/>
            <a:ext cx="1470107" cy="1465759"/>
            <a:chOff x="988890" y="-505534"/>
            <a:chExt cx="1470107" cy="1465759"/>
          </a:xfrm>
        </p:grpSpPr>
        <p:sp>
          <p:nvSpPr>
            <p:cNvPr id="10" name="Freeform 9"/>
            <p:cNvSpPr>
              <a:spLocks noEditPoints="1"/>
            </p:cNvSpPr>
            <p:nvPr/>
          </p:nvSpPr>
          <p:spPr bwMode="auto">
            <a:xfrm>
              <a:off x="1532570" y="38146"/>
              <a:ext cx="382750" cy="378402"/>
            </a:xfrm>
            <a:custGeom>
              <a:avLst/>
              <a:gdLst>
                <a:gd name="T0" fmla="*/ 59 w 118"/>
                <a:gd name="T1" fmla="*/ 118 h 118"/>
                <a:gd name="T2" fmla="*/ 0 w 118"/>
                <a:gd name="T3" fmla="*/ 59 h 118"/>
                <a:gd name="T4" fmla="*/ 59 w 118"/>
                <a:gd name="T5" fmla="*/ 0 h 118"/>
                <a:gd name="T6" fmla="*/ 118 w 118"/>
                <a:gd name="T7" fmla="*/ 59 h 118"/>
                <a:gd name="T8" fmla="*/ 59 w 118"/>
                <a:gd name="T9" fmla="*/ 118 h 118"/>
                <a:gd name="T10" fmla="*/ 59 w 118"/>
                <a:gd name="T11" fmla="*/ 7 h 118"/>
                <a:gd name="T12" fmla="*/ 7 w 118"/>
                <a:gd name="T13" fmla="*/ 59 h 118"/>
                <a:gd name="T14" fmla="*/ 59 w 118"/>
                <a:gd name="T15" fmla="*/ 111 h 118"/>
                <a:gd name="T16" fmla="*/ 111 w 118"/>
                <a:gd name="T17" fmla="*/ 59 h 118"/>
                <a:gd name="T18" fmla="*/ 59 w 118"/>
                <a:gd name="T19" fmla="*/ 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8">
                  <a:moveTo>
                    <a:pt x="59" y="118"/>
                  </a:moveTo>
                  <a:cubicBezTo>
                    <a:pt x="26" y="118"/>
                    <a:pt x="0" y="92"/>
                    <a:pt x="0" y="59"/>
                  </a:cubicBezTo>
                  <a:cubicBezTo>
                    <a:pt x="0" y="26"/>
                    <a:pt x="26" y="0"/>
                    <a:pt x="59" y="0"/>
                  </a:cubicBezTo>
                  <a:cubicBezTo>
                    <a:pt x="92" y="0"/>
                    <a:pt x="118" y="26"/>
                    <a:pt x="118" y="59"/>
                  </a:cubicBezTo>
                  <a:cubicBezTo>
                    <a:pt x="118" y="92"/>
                    <a:pt x="92" y="118"/>
                    <a:pt x="59" y="118"/>
                  </a:cubicBezTo>
                  <a:close/>
                  <a:moveTo>
                    <a:pt x="59" y="7"/>
                  </a:moveTo>
                  <a:cubicBezTo>
                    <a:pt x="30" y="7"/>
                    <a:pt x="7" y="30"/>
                    <a:pt x="7" y="59"/>
                  </a:cubicBezTo>
                  <a:cubicBezTo>
                    <a:pt x="7" y="88"/>
                    <a:pt x="30" y="111"/>
                    <a:pt x="59" y="111"/>
                  </a:cubicBezTo>
                  <a:cubicBezTo>
                    <a:pt x="88" y="111"/>
                    <a:pt x="111" y="88"/>
                    <a:pt x="111" y="59"/>
                  </a:cubicBezTo>
                  <a:cubicBezTo>
                    <a:pt x="111" y="30"/>
                    <a:pt x="88" y="7"/>
                    <a:pt x="59"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0"/>
            <p:cNvSpPr>
              <a:spLocks noEditPoints="1"/>
            </p:cNvSpPr>
            <p:nvPr/>
          </p:nvSpPr>
          <p:spPr bwMode="auto">
            <a:xfrm>
              <a:off x="1406435" y="-92337"/>
              <a:ext cx="635017" cy="639367"/>
            </a:xfrm>
            <a:custGeom>
              <a:avLst/>
              <a:gdLst>
                <a:gd name="T0" fmla="*/ 99 w 198"/>
                <a:gd name="T1" fmla="*/ 198 h 198"/>
                <a:gd name="T2" fmla="*/ 0 w 198"/>
                <a:gd name="T3" fmla="*/ 99 h 198"/>
                <a:gd name="T4" fmla="*/ 99 w 198"/>
                <a:gd name="T5" fmla="*/ 0 h 198"/>
                <a:gd name="T6" fmla="*/ 198 w 198"/>
                <a:gd name="T7" fmla="*/ 99 h 198"/>
                <a:gd name="T8" fmla="*/ 99 w 198"/>
                <a:gd name="T9" fmla="*/ 198 h 198"/>
                <a:gd name="T10" fmla="*/ 99 w 198"/>
                <a:gd name="T11" fmla="*/ 7 h 198"/>
                <a:gd name="T12" fmla="*/ 7 w 198"/>
                <a:gd name="T13" fmla="*/ 99 h 198"/>
                <a:gd name="T14" fmla="*/ 99 w 198"/>
                <a:gd name="T15" fmla="*/ 191 h 198"/>
                <a:gd name="T16" fmla="*/ 191 w 198"/>
                <a:gd name="T17" fmla="*/ 99 h 198"/>
                <a:gd name="T18" fmla="*/ 99 w 198"/>
                <a:gd name="T19" fmla="*/ 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198">
                  <a:moveTo>
                    <a:pt x="99" y="198"/>
                  </a:moveTo>
                  <a:cubicBezTo>
                    <a:pt x="44" y="198"/>
                    <a:pt x="0" y="154"/>
                    <a:pt x="0" y="99"/>
                  </a:cubicBezTo>
                  <a:cubicBezTo>
                    <a:pt x="0" y="44"/>
                    <a:pt x="44" y="0"/>
                    <a:pt x="99" y="0"/>
                  </a:cubicBezTo>
                  <a:cubicBezTo>
                    <a:pt x="154" y="0"/>
                    <a:pt x="198" y="44"/>
                    <a:pt x="198" y="99"/>
                  </a:cubicBezTo>
                  <a:cubicBezTo>
                    <a:pt x="198" y="154"/>
                    <a:pt x="154" y="198"/>
                    <a:pt x="99" y="198"/>
                  </a:cubicBezTo>
                  <a:close/>
                  <a:moveTo>
                    <a:pt x="99" y="7"/>
                  </a:moveTo>
                  <a:cubicBezTo>
                    <a:pt x="48" y="7"/>
                    <a:pt x="7" y="48"/>
                    <a:pt x="7" y="99"/>
                  </a:cubicBezTo>
                  <a:cubicBezTo>
                    <a:pt x="7" y="150"/>
                    <a:pt x="48" y="191"/>
                    <a:pt x="99" y="191"/>
                  </a:cubicBezTo>
                  <a:cubicBezTo>
                    <a:pt x="150" y="191"/>
                    <a:pt x="191" y="150"/>
                    <a:pt x="191" y="99"/>
                  </a:cubicBezTo>
                  <a:cubicBezTo>
                    <a:pt x="191" y="48"/>
                    <a:pt x="150" y="7"/>
                    <a:pt x="99"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1"/>
            <p:cNvSpPr>
              <a:spLocks noEditPoints="1"/>
            </p:cNvSpPr>
            <p:nvPr/>
          </p:nvSpPr>
          <p:spPr bwMode="auto">
            <a:xfrm>
              <a:off x="1267254" y="-231519"/>
              <a:ext cx="913380" cy="917731"/>
            </a:xfrm>
            <a:custGeom>
              <a:avLst/>
              <a:gdLst>
                <a:gd name="T0" fmla="*/ 142 w 284"/>
                <a:gd name="T1" fmla="*/ 284 h 284"/>
                <a:gd name="T2" fmla="*/ 0 w 284"/>
                <a:gd name="T3" fmla="*/ 142 h 284"/>
                <a:gd name="T4" fmla="*/ 142 w 284"/>
                <a:gd name="T5" fmla="*/ 0 h 284"/>
                <a:gd name="T6" fmla="*/ 284 w 284"/>
                <a:gd name="T7" fmla="*/ 142 h 284"/>
                <a:gd name="T8" fmla="*/ 142 w 284"/>
                <a:gd name="T9" fmla="*/ 284 h 284"/>
                <a:gd name="T10" fmla="*/ 142 w 284"/>
                <a:gd name="T11" fmla="*/ 7 h 284"/>
                <a:gd name="T12" fmla="*/ 7 w 284"/>
                <a:gd name="T13" fmla="*/ 142 h 284"/>
                <a:gd name="T14" fmla="*/ 142 w 284"/>
                <a:gd name="T15" fmla="*/ 277 h 284"/>
                <a:gd name="T16" fmla="*/ 277 w 284"/>
                <a:gd name="T17" fmla="*/ 142 h 284"/>
                <a:gd name="T18" fmla="*/ 142 w 284"/>
                <a:gd name="T19" fmla="*/ 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284">
                  <a:moveTo>
                    <a:pt x="142" y="284"/>
                  </a:moveTo>
                  <a:cubicBezTo>
                    <a:pt x="64" y="284"/>
                    <a:pt x="0" y="220"/>
                    <a:pt x="0" y="142"/>
                  </a:cubicBezTo>
                  <a:cubicBezTo>
                    <a:pt x="0" y="64"/>
                    <a:pt x="64" y="0"/>
                    <a:pt x="142" y="0"/>
                  </a:cubicBezTo>
                  <a:cubicBezTo>
                    <a:pt x="220" y="0"/>
                    <a:pt x="284" y="64"/>
                    <a:pt x="284" y="142"/>
                  </a:cubicBezTo>
                  <a:cubicBezTo>
                    <a:pt x="284" y="220"/>
                    <a:pt x="220" y="284"/>
                    <a:pt x="142" y="284"/>
                  </a:cubicBezTo>
                  <a:close/>
                  <a:moveTo>
                    <a:pt x="142" y="7"/>
                  </a:moveTo>
                  <a:cubicBezTo>
                    <a:pt x="68" y="7"/>
                    <a:pt x="7" y="68"/>
                    <a:pt x="7" y="142"/>
                  </a:cubicBezTo>
                  <a:cubicBezTo>
                    <a:pt x="7" y="216"/>
                    <a:pt x="68" y="277"/>
                    <a:pt x="142" y="277"/>
                  </a:cubicBezTo>
                  <a:cubicBezTo>
                    <a:pt x="216" y="277"/>
                    <a:pt x="277" y="216"/>
                    <a:pt x="277" y="142"/>
                  </a:cubicBezTo>
                  <a:cubicBezTo>
                    <a:pt x="277" y="68"/>
                    <a:pt x="216" y="7"/>
                    <a:pt x="14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2"/>
            <p:cNvSpPr>
              <a:spLocks noEditPoints="1"/>
            </p:cNvSpPr>
            <p:nvPr/>
          </p:nvSpPr>
          <p:spPr bwMode="auto">
            <a:xfrm>
              <a:off x="1132423" y="-366352"/>
              <a:ext cx="1183045" cy="1187395"/>
            </a:xfrm>
            <a:custGeom>
              <a:avLst/>
              <a:gdLst>
                <a:gd name="T0" fmla="*/ 184 w 368"/>
                <a:gd name="T1" fmla="*/ 368 h 368"/>
                <a:gd name="T2" fmla="*/ 0 w 368"/>
                <a:gd name="T3" fmla="*/ 184 h 368"/>
                <a:gd name="T4" fmla="*/ 184 w 368"/>
                <a:gd name="T5" fmla="*/ 0 h 368"/>
                <a:gd name="T6" fmla="*/ 368 w 368"/>
                <a:gd name="T7" fmla="*/ 184 h 368"/>
                <a:gd name="T8" fmla="*/ 184 w 368"/>
                <a:gd name="T9" fmla="*/ 368 h 368"/>
                <a:gd name="T10" fmla="*/ 184 w 368"/>
                <a:gd name="T11" fmla="*/ 8 h 368"/>
                <a:gd name="T12" fmla="*/ 7 w 368"/>
                <a:gd name="T13" fmla="*/ 184 h 368"/>
                <a:gd name="T14" fmla="*/ 184 w 368"/>
                <a:gd name="T15" fmla="*/ 361 h 368"/>
                <a:gd name="T16" fmla="*/ 361 w 368"/>
                <a:gd name="T17" fmla="*/ 184 h 368"/>
                <a:gd name="T18" fmla="*/ 184 w 368"/>
                <a:gd name="T19" fmla="*/ 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68">
                  <a:moveTo>
                    <a:pt x="184" y="368"/>
                  </a:moveTo>
                  <a:cubicBezTo>
                    <a:pt x="83" y="368"/>
                    <a:pt x="0" y="285"/>
                    <a:pt x="0" y="184"/>
                  </a:cubicBezTo>
                  <a:cubicBezTo>
                    <a:pt x="0" y="83"/>
                    <a:pt x="83" y="0"/>
                    <a:pt x="184" y="0"/>
                  </a:cubicBezTo>
                  <a:cubicBezTo>
                    <a:pt x="285" y="0"/>
                    <a:pt x="368" y="83"/>
                    <a:pt x="368" y="184"/>
                  </a:cubicBezTo>
                  <a:cubicBezTo>
                    <a:pt x="368" y="285"/>
                    <a:pt x="285" y="368"/>
                    <a:pt x="184" y="368"/>
                  </a:cubicBezTo>
                  <a:close/>
                  <a:moveTo>
                    <a:pt x="184" y="8"/>
                  </a:moveTo>
                  <a:cubicBezTo>
                    <a:pt x="87" y="8"/>
                    <a:pt x="7" y="87"/>
                    <a:pt x="7" y="184"/>
                  </a:cubicBezTo>
                  <a:cubicBezTo>
                    <a:pt x="7" y="281"/>
                    <a:pt x="87" y="361"/>
                    <a:pt x="184" y="361"/>
                  </a:cubicBezTo>
                  <a:cubicBezTo>
                    <a:pt x="281" y="361"/>
                    <a:pt x="361" y="281"/>
                    <a:pt x="361" y="184"/>
                  </a:cubicBezTo>
                  <a:cubicBezTo>
                    <a:pt x="361" y="87"/>
                    <a:pt x="281" y="8"/>
                    <a:pt x="184"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3"/>
            <p:cNvSpPr>
              <a:spLocks noEditPoints="1"/>
            </p:cNvSpPr>
            <p:nvPr/>
          </p:nvSpPr>
          <p:spPr bwMode="auto">
            <a:xfrm>
              <a:off x="988890" y="-505534"/>
              <a:ext cx="1470107" cy="1465759"/>
            </a:xfrm>
            <a:custGeom>
              <a:avLst/>
              <a:gdLst>
                <a:gd name="T0" fmla="*/ 228 w 456"/>
                <a:gd name="T1" fmla="*/ 456 h 456"/>
                <a:gd name="T2" fmla="*/ 0 w 456"/>
                <a:gd name="T3" fmla="*/ 228 h 456"/>
                <a:gd name="T4" fmla="*/ 228 w 456"/>
                <a:gd name="T5" fmla="*/ 0 h 456"/>
                <a:gd name="T6" fmla="*/ 456 w 456"/>
                <a:gd name="T7" fmla="*/ 228 h 456"/>
                <a:gd name="T8" fmla="*/ 228 w 456"/>
                <a:gd name="T9" fmla="*/ 456 h 456"/>
                <a:gd name="T10" fmla="*/ 228 w 456"/>
                <a:gd name="T11" fmla="*/ 7 h 456"/>
                <a:gd name="T12" fmla="*/ 7 w 456"/>
                <a:gd name="T13" fmla="*/ 228 h 456"/>
                <a:gd name="T14" fmla="*/ 228 w 456"/>
                <a:gd name="T15" fmla="*/ 449 h 456"/>
                <a:gd name="T16" fmla="*/ 449 w 456"/>
                <a:gd name="T17" fmla="*/ 228 h 456"/>
                <a:gd name="T18" fmla="*/ 228 w 456"/>
                <a:gd name="T19" fmla="*/ 7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6" h="456">
                  <a:moveTo>
                    <a:pt x="228" y="456"/>
                  </a:moveTo>
                  <a:cubicBezTo>
                    <a:pt x="102" y="456"/>
                    <a:pt x="0" y="354"/>
                    <a:pt x="0" y="228"/>
                  </a:cubicBezTo>
                  <a:cubicBezTo>
                    <a:pt x="0" y="102"/>
                    <a:pt x="102" y="0"/>
                    <a:pt x="228" y="0"/>
                  </a:cubicBezTo>
                  <a:cubicBezTo>
                    <a:pt x="354" y="0"/>
                    <a:pt x="456" y="102"/>
                    <a:pt x="456" y="228"/>
                  </a:cubicBezTo>
                  <a:cubicBezTo>
                    <a:pt x="456" y="354"/>
                    <a:pt x="354" y="456"/>
                    <a:pt x="228" y="456"/>
                  </a:cubicBezTo>
                  <a:close/>
                  <a:moveTo>
                    <a:pt x="228" y="7"/>
                  </a:moveTo>
                  <a:cubicBezTo>
                    <a:pt x="106" y="7"/>
                    <a:pt x="7" y="106"/>
                    <a:pt x="7" y="228"/>
                  </a:cubicBezTo>
                  <a:cubicBezTo>
                    <a:pt x="7" y="350"/>
                    <a:pt x="106" y="449"/>
                    <a:pt x="228" y="449"/>
                  </a:cubicBezTo>
                  <a:cubicBezTo>
                    <a:pt x="350" y="449"/>
                    <a:pt x="449" y="350"/>
                    <a:pt x="449" y="228"/>
                  </a:cubicBezTo>
                  <a:cubicBezTo>
                    <a:pt x="449" y="106"/>
                    <a:pt x="350" y="7"/>
                    <a:pt x="228"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5" name="Freeform 14"/>
          <p:cNvSpPr>
            <a:spLocks noEditPoints="1"/>
          </p:cNvSpPr>
          <p:nvPr/>
        </p:nvSpPr>
        <p:spPr bwMode="auto">
          <a:xfrm>
            <a:off x="11697184" y="4792070"/>
            <a:ext cx="382750" cy="382750"/>
          </a:xfrm>
          <a:custGeom>
            <a:avLst/>
            <a:gdLst>
              <a:gd name="T0" fmla="*/ 59 w 118"/>
              <a:gd name="T1" fmla="*/ 118 h 118"/>
              <a:gd name="T2" fmla="*/ 0 w 118"/>
              <a:gd name="T3" fmla="*/ 59 h 118"/>
              <a:gd name="T4" fmla="*/ 59 w 118"/>
              <a:gd name="T5" fmla="*/ 0 h 118"/>
              <a:gd name="T6" fmla="*/ 118 w 118"/>
              <a:gd name="T7" fmla="*/ 59 h 118"/>
              <a:gd name="T8" fmla="*/ 59 w 118"/>
              <a:gd name="T9" fmla="*/ 118 h 118"/>
              <a:gd name="T10" fmla="*/ 59 w 118"/>
              <a:gd name="T11" fmla="*/ 7 h 118"/>
              <a:gd name="T12" fmla="*/ 7 w 118"/>
              <a:gd name="T13" fmla="*/ 59 h 118"/>
              <a:gd name="T14" fmla="*/ 59 w 118"/>
              <a:gd name="T15" fmla="*/ 111 h 118"/>
              <a:gd name="T16" fmla="*/ 111 w 118"/>
              <a:gd name="T17" fmla="*/ 59 h 118"/>
              <a:gd name="T18" fmla="*/ 59 w 118"/>
              <a:gd name="T19" fmla="*/ 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8">
                <a:moveTo>
                  <a:pt x="59" y="118"/>
                </a:moveTo>
                <a:cubicBezTo>
                  <a:pt x="26" y="118"/>
                  <a:pt x="0" y="92"/>
                  <a:pt x="0" y="59"/>
                </a:cubicBezTo>
                <a:cubicBezTo>
                  <a:pt x="0" y="26"/>
                  <a:pt x="26" y="0"/>
                  <a:pt x="59" y="0"/>
                </a:cubicBezTo>
                <a:cubicBezTo>
                  <a:pt x="91" y="0"/>
                  <a:pt x="118" y="26"/>
                  <a:pt x="118" y="59"/>
                </a:cubicBezTo>
                <a:cubicBezTo>
                  <a:pt x="118" y="92"/>
                  <a:pt x="91" y="118"/>
                  <a:pt x="59" y="118"/>
                </a:cubicBezTo>
                <a:close/>
                <a:moveTo>
                  <a:pt x="59" y="7"/>
                </a:moveTo>
                <a:cubicBezTo>
                  <a:pt x="30" y="7"/>
                  <a:pt x="7" y="30"/>
                  <a:pt x="7" y="59"/>
                </a:cubicBezTo>
                <a:cubicBezTo>
                  <a:pt x="7" y="88"/>
                  <a:pt x="30" y="111"/>
                  <a:pt x="59" y="111"/>
                </a:cubicBezTo>
                <a:cubicBezTo>
                  <a:pt x="88" y="111"/>
                  <a:pt x="111" y="88"/>
                  <a:pt x="111" y="59"/>
                </a:cubicBezTo>
                <a:cubicBezTo>
                  <a:pt x="111" y="30"/>
                  <a:pt x="88" y="7"/>
                  <a:pt x="59"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5"/>
          <p:cNvSpPr>
            <a:spLocks noEditPoints="1"/>
          </p:cNvSpPr>
          <p:nvPr/>
        </p:nvSpPr>
        <p:spPr bwMode="auto">
          <a:xfrm>
            <a:off x="11566701" y="4665938"/>
            <a:ext cx="639367" cy="639367"/>
          </a:xfrm>
          <a:custGeom>
            <a:avLst/>
            <a:gdLst>
              <a:gd name="T0" fmla="*/ 100 w 199"/>
              <a:gd name="T1" fmla="*/ 199 h 199"/>
              <a:gd name="T2" fmla="*/ 0 w 199"/>
              <a:gd name="T3" fmla="*/ 99 h 199"/>
              <a:gd name="T4" fmla="*/ 100 w 199"/>
              <a:gd name="T5" fmla="*/ 0 h 199"/>
              <a:gd name="T6" fmla="*/ 199 w 199"/>
              <a:gd name="T7" fmla="*/ 99 h 199"/>
              <a:gd name="T8" fmla="*/ 100 w 199"/>
              <a:gd name="T9" fmla="*/ 199 h 199"/>
              <a:gd name="T10" fmla="*/ 100 w 199"/>
              <a:gd name="T11" fmla="*/ 7 h 199"/>
              <a:gd name="T12" fmla="*/ 8 w 199"/>
              <a:gd name="T13" fmla="*/ 99 h 199"/>
              <a:gd name="T14" fmla="*/ 100 w 199"/>
              <a:gd name="T15" fmla="*/ 191 h 199"/>
              <a:gd name="T16" fmla="*/ 192 w 199"/>
              <a:gd name="T17" fmla="*/ 99 h 199"/>
              <a:gd name="T18" fmla="*/ 100 w 199"/>
              <a:gd name="T19" fmla="*/ 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199"/>
                </a:moveTo>
                <a:cubicBezTo>
                  <a:pt x="45" y="199"/>
                  <a:pt x="0" y="154"/>
                  <a:pt x="0" y="99"/>
                </a:cubicBezTo>
                <a:cubicBezTo>
                  <a:pt x="0" y="44"/>
                  <a:pt x="45" y="0"/>
                  <a:pt x="100" y="0"/>
                </a:cubicBezTo>
                <a:cubicBezTo>
                  <a:pt x="155" y="0"/>
                  <a:pt x="199" y="44"/>
                  <a:pt x="199" y="99"/>
                </a:cubicBezTo>
                <a:cubicBezTo>
                  <a:pt x="199" y="154"/>
                  <a:pt x="155" y="199"/>
                  <a:pt x="100" y="199"/>
                </a:cubicBezTo>
                <a:close/>
                <a:moveTo>
                  <a:pt x="100" y="7"/>
                </a:moveTo>
                <a:cubicBezTo>
                  <a:pt x="49" y="7"/>
                  <a:pt x="8" y="48"/>
                  <a:pt x="8" y="99"/>
                </a:cubicBezTo>
                <a:cubicBezTo>
                  <a:pt x="8" y="150"/>
                  <a:pt x="49" y="191"/>
                  <a:pt x="100" y="191"/>
                </a:cubicBezTo>
                <a:cubicBezTo>
                  <a:pt x="151" y="191"/>
                  <a:pt x="192" y="150"/>
                  <a:pt x="192" y="99"/>
                </a:cubicBezTo>
                <a:cubicBezTo>
                  <a:pt x="192" y="48"/>
                  <a:pt x="151" y="7"/>
                  <a:pt x="10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6"/>
          <p:cNvSpPr>
            <a:spLocks noEditPoints="1"/>
          </p:cNvSpPr>
          <p:nvPr/>
        </p:nvSpPr>
        <p:spPr bwMode="auto">
          <a:xfrm>
            <a:off x="11431870" y="4526756"/>
            <a:ext cx="913380" cy="913380"/>
          </a:xfrm>
          <a:custGeom>
            <a:avLst/>
            <a:gdLst>
              <a:gd name="T0" fmla="*/ 142 w 284"/>
              <a:gd name="T1" fmla="*/ 284 h 284"/>
              <a:gd name="T2" fmla="*/ 0 w 284"/>
              <a:gd name="T3" fmla="*/ 142 h 284"/>
              <a:gd name="T4" fmla="*/ 142 w 284"/>
              <a:gd name="T5" fmla="*/ 0 h 284"/>
              <a:gd name="T6" fmla="*/ 284 w 284"/>
              <a:gd name="T7" fmla="*/ 142 h 284"/>
              <a:gd name="T8" fmla="*/ 142 w 284"/>
              <a:gd name="T9" fmla="*/ 284 h 284"/>
              <a:gd name="T10" fmla="*/ 142 w 284"/>
              <a:gd name="T11" fmla="*/ 7 h 284"/>
              <a:gd name="T12" fmla="*/ 7 w 284"/>
              <a:gd name="T13" fmla="*/ 142 h 284"/>
              <a:gd name="T14" fmla="*/ 142 w 284"/>
              <a:gd name="T15" fmla="*/ 277 h 284"/>
              <a:gd name="T16" fmla="*/ 277 w 284"/>
              <a:gd name="T17" fmla="*/ 142 h 284"/>
              <a:gd name="T18" fmla="*/ 142 w 284"/>
              <a:gd name="T19" fmla="*/ 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284">
                <a:moveTo>
                  <a:pt x="142" y="284"/>
                </a:moveTo>
                <a:cubicBezTo>
                  <a:pt x="63" y="284"/>
                  <a:pt x="0" y="220"/>
                  <a:pt x="0" y="142"/>
                </a:cubicBezTo>
                <a:cubicBezTo>
                  <a:pt x="0" y="64"/>
                  <a:pt x="63" y="0"/>
                  <a:pt x="142" y="0"/>
                </a:cubicBezTo>
                <a:cubicBezTo>
                  <a:pt x="220" y="0"/>
                  <a:pt x="284" y="64"/>
                  <a:pt x="284" y="142"/>
                </a:cubicBezTo>
                <a:cubicBezTo>
                  <a:pt x="284" y="220"/>
                  <a:pt x="220" y="284"/>
                  <a:pt x="142" y="284"/>
                </a:cubicBezTo>
                <a:close/>
                <a:moveTo>
                  <a:pt x="142" y="7"/>
                </a:moveTo>
                <a:cubicBezTo>
                  <a:pt x="67" y="7"/>
                  <a:pt x="7" y="68"/>
                  <a:pt x="7" y="142"/>
                </a:cubicBezTo>
                <a:cubicBezTo>
                  <a:pt x="7" y="217"/>
                  <a:pt x="67" y="277"/>
                  <a:pt x="142" y="277"/>
                </a:cubicBezTo>
                <a:cubicBezTo>
                  <a:pt x="216" y="277"/>
                  <a:pt x="277" y="217"/>
                  <a:pt x="277" y="142"/>
                </a:cubicBezTo>
                <a:cubicBezTo>
                  <a:pt x="277" y="68"/>
                  <a:pt x="216" y="7"/>
                  <a:pt x="14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7"/>
          <p:cNvSpPr>
            <a:spLocks noEditPoints="1"/>
          </p:cNvSpPr>
          <p:nvPr/>
        </p:nvSpPr>
        <p:spPr bwMode="auto">
          <a:xfrm>
            <a:off x="11297037" y="4391922"/>
            <a:ext cx="1183045" cy="1183045"/>
          </a:xfrm>
          <a:custGeom>
            <a:avLst/>
            <a:gdLst>
              <a:gd name="T0" fmla="*/ 184 w 368"/>
              <a:gd name="T1" fmla="*/ 368 h 368"/>
              <a:gd name="T2" fmla="*/ 0 w 368"/>
              <a:gd name="T3" fmla="*/ 184 h 368"/>
              <a:gd name="T4" fmla="*/ 184 w 368"/>
              <a:gd name="T5" fmla="*/ 0 h 368"/>
              <a:gd name="T6" fmla="*/ 368 w 368"/>
              <a:gd name="T7" fmla="*/ 184 h 368"/>
              <a:gd name="T8" fmla="*/ 184 w 368"/>
              <a:gd name="T9" fmla="*/ 368 h 368"/>
              <a:gd name="T10" fmla="*/ 184 w 368"/>
              <a:gd name="T11" fmla="*/ 8 h 368"/>
              <a:gd name="T12" fmla="*/ 7 w 368"/>
              <a:gd name="T13" fmla="*/ 184 h 368"/>
              <a:gd name="T14" fmla="*/ 184 w 368"/>
              <a:gd name="T15" fmla="*/ 361 h 368"/>
              <a:gd name="T16" fmla="*/ 360 w 368"/>
              <a:gd name="T17" fmla="*/ 184 h 368"/>
              <a:gd name="T18" fmla="*/ 184 w 368"/>
              <a:gd name="T19" fmla="*/ 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68">
                <a:moveTo>
                  <a:pt x="184" y="368"/>
                </a:moveTo>
                <a:cubicBezTo>
                  <a:pt x="83" y="368"/>
                  <a:pt x="0" y="285"/>
                  <a:pt x="0" y="184"/>
                </a:cubicBezTo>
                <a:cubicBezTo>
                  <a:pt x="0" y="83"/>
                  <a:pt x="83" y="0"/>
                  <a:pt x="184" y="0"/>
                </a:cubicBezTo>
                <a:cubicBezTo>
                  <a:pt x="285" y="0"/>
                  <a:pt x="368" y="83"/>
                  <a:pt x="368" y="184"/>
                </a:cubicBezTo>
                <a:cubicBezTo>
                  <a:pt x="368" y="285"/>
                  <a:pt x="285" y="368"/>
                  <a:pt x="184" y="368"/>
                </a:cubicBezTo>
                <a:close/>
                <a:moveTo>
                  <a:pt x="184" y="8"/>
                </a:moveTo>
                <a:cubicBezTo>
                  <a:pt x="86" y="8"/>
                  <a:pt x="7" y="87"/>
                  <a:pt x="7" y="184"/>
                </a:cubicBezTo>
                <a:cubicBezTo>
                  <a:pt x="7" y="281"/>
                  <a:pt x="86" y="361"/>
                  <a:pt x="184" y="361"/>
                </a:cubicBezTo>
                <a:cubicBezTo>
                  <a:pt x="281" y="361"/>
                  <a:pt x="360" y="281"/>
                  <a:pt x="360" y="184"/>
                </a:cubicBezTo>
                <a:cubicBezTo>
                  <a:pt x="360" y="87"/>
                  <a:pt x="281" y="8"/>
                  <a:pt x="184"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8"/>
          <p:cNvSpPr>
            <a:spLocks noEditPoints="1"/>
          </p:cNvSpPr>
          <p:nvPr/>
        </p:nvSpPr>
        <p:spPr bwMode="auto">
          <a:xfrm>
            <a:off x="11153507" y="4248393"/>
            <a:ext cx="1470107" cy="1470107"/>
          </a:xfrm>
          <a:custGeom>
            <a:avLst/>
            <a:gdLst>
              <a:gd name="T0" fmla="*/ 228 w 456"/>
              <a:gd name="T1" fmla="*/ 456 h 456"/>
              <a:gd name="T2" fmla="*/ 0 w 456"/>
              <a:gd name="T3" fmla="*/ 228 h 456"/>
              <a:gd name="T4" fmla="*/ 228 w 456"/>
              <a:gd name="T5" fmla="*/ 0 h 456"/>
              <a:gd name="T6" fmla="*/ 456 w 456"/>
              <a:gd name="T7" fmla="*/ 228 h 456"/>
              <a:gd name="T8" fmla="*/ 228 w 456"/>
              <a:gd name="T9" fmla="*/ 456 h 456"/>
              <a:gd name="T10" fmla="*/ 228 w 456"/>
              <a:gd name="T11" fmla="*/ 7 h 456"/>
              <a:gd name="T12" fmla="*/ 7 w 456"/>
              <a:gd name="T13" fmla="*/ 228 h 456"/>
              <a:gd name="T14" fmla="*/ 228 w 456"/>
              <a:gd name="T15" fmla="*/ 449 h 456"/>
              <a:gd name="T16" fmla="*/ 449 w 456"/>
              <a:gd name="T17" fmla="*/ 228 h 456"/>
              <a:gd name="T18" fmla="*/ 228 w 456"/>
              <a:gd name="T19" fmla="*/ 7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6" h="456">
                <a:moveTo>
                  <a:pt x="228" y="456"/>
                </a:moveTo>
                <a:cubicBezTo>
                  <a:pt x="102" y="456"/>
                  <a:pt x="0" y="354"/>
                  <a:pt x="0" y="228"/>
                </a:cubicBezTo>
                <a:cubicBezTo>
                  <a:pt x="0" y="102"/>
                  <a:pt x="102" y="0"/>
                  <a:pt x="228" y="0"/>
                </a:cubicBezTo>
                <a:cubicBezTo>
                  <a:pt x="354" y="0"/>
                  <a:pt x="456" y="102"/>
                  <a:pt x="456" y="228"/>
                </a:cubicBezTo>
                <a:cubicBezTo>
                  <a:pt x="456" y="354"/>
                  <a:pt x="354" y="456"/>
                  <a:pt x="228" y="456"/>
                </a:cubicBezTo>
                <a:close/>
                <a:moveTo>
                  <a:pt x="228" y="7"/>
                </a:moveTo>
                <a:cubicBezTo>
                  <a:pt x="106" y="7"/>
                  <a:pt x="7" y="106"/>
                  <a:pt x="7" y="228"/>
                </a:cubicBezTo>
                <a:cubicBezTo>
                  <a:pt x="7" y="350"/>
                  <a:pt x="106" y="449"/>
                  <a:pt x="228" y="449"/>
                </a:cubicBezTo>
                <a:cubicBezTo>
                  <a:pt x="350" y="449"/>
                  <a:pt x="449" y="350"/>
                  <a:pt x="449" y="228"/>
                </a:cubicBezTo>
                <a:cubicBezTo>
                  <a:pt x="449" y="106"/>
                  <a:pt x="350" y="7"/>
                  <a:pt x="228"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177" name="组合 176"/>
          <p:cNvGrpSpPr/>
          <p:nvPr/>
        </p:nvGrpSpPr>
        <p:grpSpPr>
          <a:xfrm>
            <a:off x="10170536" y="738301"/>
            <a:ext cx="1139550" cy="1139550"/>
            <a:chOff x="10170536" y="738301"/>
            <a:chExt cx="1139550" cy="1139550"/>
          </a:xfrm>
        </p:grpSpPr>
        <p:sp>
          <p:nvSpPr>
            <p:cNvPr id="20" name="Freeform 19"/>
            <p:cNvSpPr>
              <a:spLocks noEditPoints="1"/>
            </p:cNvSpPr>
            <p:nvPr/>
          </p:nvSpPr>
          <p:spPr bwMode="auto">
            <a:xfrm>
              <a:off x="10588081" y="1160197"/>
              <a:ext cx="300112" cy="295761"/>
            </a:xfrm>
            <a:custGeom>
              <a:avLst/>
              <a:gdLst>
                <a:gd name="T0" fmla="*/ 46 w 92"/>
                <a:gd name="T1" fmla="*/ 92 h 92"/>
                <a:gd name="T2" fmla="*/ 0 w 92"/>
                <a:gd name="T3" fmla="*/ 46 h 92"/>
                <a:gd name="T4" fmla="*/ 46 w 92"/>
                <a:gd name="T5" fmla="*/ 0 h 92"/>
                <a:gd name="T6" fmla="*/ 92 w 92"/>
                <a:gd name="T7" fmla="*/ 46 h 92"/>
                <a:gd name="T8" fmla="*/ 46 w 92"/>
                <a:gd name="T9" fmla="*/ 92 h 92"/>
                <a:gd name="T10" fmla="*/ 46 w 92"/>
                <a:gd name="T11" fmla="*/ 6 h 92"/>
                <a:gd name="T12" fmla="*/ 6 w 92"/>
                <a:gd name="T13" fmla="*/ 46 h 92"/>
                <a:gd name="T14" fmla="*/ 46 w 92"/>
                <a:gd name="T15" fmla="*/ 86 h 92"/>
                <a:gd name="T16" fmla="*/ 86 w 92"/>
                <a:gd name="T17" fmla="*/ 46 h 92"/>
                <a:gd name="T18" fmla="*/ 46 w 92"/>
                <a:gd name="T19"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46" y="92"/>
                  </a:moveTo>
                  <a:cubicBezTo>
                    <a:pt x="21" y="92"/>
                    <a:pt x="0" y="71"/>
                    <a:pt x="0" y="46"/>
                  </a:cubicBezTo>
                  <a:cubicBezTo>
                    <a:pt x="0" y="21"/>
                    <a:pt x="21" y="0"/>
                    <a:pt x="46" y="0"/>
                  </a:cubicBezTo>
                  <a:cubicBezTo>
                    <a:pt x="71" y="0"/>
                    <a:pt x="92" y="21"/>
                    <a:pt x="92" y="46"/>
                  </a:cubicBezTo>
                  <a:cubicBezTo>
                    <a:pt x="92" y="71"/>
                    <a:pt x="71" y="92"/>
                    <a:pt x="46" y="92"/>
                  </a:cubicBezTo>
                  <a:close/>
                  <a:moveTo>
                    <a:pt x="46" y="6"/>
                  </a:moveTo>
                  <a:cubicBezTo>
                    <a:pt x="24" y="6"/>
                    <a:pt x="6" y="24"/>
                    <a:pt x="6" y="46"/>
                  </a:cubicBezTo>
                  <a:cubicBezTo>
                    <a:pt x="6" y="68"/>
                    <a:pt x="24" y="86"/>
                    <a:pt x="46" y="86"/>
                  </a:cubicBezTo>
                  <a:cubicBezTo>
                    <a:pt x="68" y="86"/>
                    <a:pt x="86" y="68"/>
                    <a:pt x="86" y="46"/>
                  </a:cubicBezTo>
                  <a:cubicBezTo>
                    <a:pt x="86" y="24"/>
                    <a:pt x="68" y="6"/>
                    <a:pt x="46"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0"/>
            <p:cNvSpPr>
              <a:spLocks noEditPoints="1"/>
            </p:cNvSpPr>
            <p:nvPr/>
          </p:nvSpPr>
          <p:spPr bwMode="auto">
            <a:xfrm>
              <a:off x="10492394" y="1060159"/>
              <a:ext cx="495835" cy="495835"/>
            </a:xfrm>
            <a:custGeom>
              <a:avLst/>
              <a:gdLst>
                <a:gd name="T0" fmla="*/ 77 w 154"/>
                <a:gd name="T1" fmla="*/ 154 h 154"/>
                <a:gd name="T2" fmla="*/ 0 w 154"/>
                <a:gd name="T3" fmla="*/ 77 h 154"/>
                <a:gd name="T4" fmla="*/ 77 w 154"/>
                <a:gd name="T5" fmla="*/ 0 h 154"/>
                <a:gd name="T6" fmla="*/ 154 w 154"/>
                <a:gd name="T7" fmla="*/ 77 h 154"/>
                <a:gd name="T8" fmla="*/ 77 w 154"/>
                <a:gd name="T9" fmla="*/ 154 h 154"/>
                <a:gd name="T10" fmla="*/ 77 w 154"/>
                <a:gd name="T11" fmla="*/ 6 h 154"/>
                <a:gd name="T12" fmla="*/ 6 w 154"/>
                <a:gd name="T13" fmla="*/ 77 h 154"/>
                <a:gd name="T14" fmla="*/ 77 w 154"/>
                <a:gd name="T15" fmla="*/ 148 h 154"/>
                <a:gd name="T16" fmla="*/ 148 w 154"/>
                <a:gd name="T17" fmla="*/ 77 h 154"/>
                <a:gd name="T18" fmla="*/ 77 w 154"/>
                <a:gd name="T19" fmla="*/ 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54">
                  <a:moveTo>
                    <a:pt x="77" y="154"/>
                  </a:moveTo>
                  <a:cubicBezTo>
                    <a:pt x="35" y="154"/>
                    <a:pt x="0" y="119"/>
                    <a:pt x="0" y="77"/>
                  </a:cubicBezTo>
                  <a:cubicBezTo>
                    <a:pt x="0" y="35"/>
                    <a:pt x="35" y="0"/>
                    <a:pt x="77" y="0"/>
                  </a:cubicBezTo>
                  <a:cubicBezTo>
                    <a:pt x="120" y="0"/>
                    <a:pt x="154" y="35"/>
                    <a:pt x="154" y="77"/>
                  </a:cubicBezTo>
                  <a:cubicBezTo>
                    <a:pt x="154" y="119"/>
                    <a:pt x="120" y="154"/>
                    <a:pt x="77" y="154"/>
                  </a:cubicBezTo>
                  <a:close/>
                  <a:moveTo>
                    <a:pt x="77" y="6"/>
                  </a:moveTo>
                  <a:cubicBezTo>
                    <a:pt x="38" y="6"/>
                    <a:pt x="6" y="38"/>
                    <a:pt x="6" y="77"/>
                  </a:cubicBezTo>
                  <a:cubicBezTo>
                    <a:pt x="6" y="116"/>
                    <a:pt x="38" y="148"/>
                    <a:pt x="77" y="148"/>
                  </a:cubicBezTo>
                  <a:cubicBezTo>
                    <a:pt x="116" y="148"/>
                    <a:pt x="148" y="116"/>
                    <a:pt x="148" y="77"/>
                  </a:cubicBezTo>
                  <a:cubicBezTo>
                    <a:pt x="148" y="38"/>
                    <a:pt x="116" y="6"/>
                    <a:pt x="77"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1"/>
            <p:cNvSpPr>
              <a:spLocks noEditPoints="1"/>
            </p:cNvSpPr>
            <p:nvPr/>
          </p:nvSpPr>
          <p:spPr bwMode="auto">
            <a:xfrm>
              <a:off x="10383657" y="955772"/>
              <a:ext cx="708958" cy="708958"/>
            </a:xfrm>
            <a:custGeom>
              <a:avLst/>
              <a:gdLst>
                <a:gd name="T0" fmla="*/ 110 w 220"/>
                <a:gd name="T1" fmla="*/ 220 h 220"/>
                <a:gd name="T2" fmla="*/ 0 w 220"/>
                <a:gd name="T3" fmla="*/ 110 h 220"/>
                <a:gd name="T4" fmla="*/ 110 w 220"/>
                <a:gd name="T5" fmla="*/ 0 h 220"/>
                <a:gd name="T6" fmla="*/ 220 w 220"/>
                <a:gd name="T7" fmla="*/ 110 h 220"/>
                <a:gd name="T8" fmla="*/ 110 w 220"/>
                <a:gd name="T9" fmla="*/ 220 h 220"/>
                <a:gd name="T10" fmla="*/ 110 w 220"/>
                <a:gd name="T11" fmla="*/ 6 h 220"/>
                <a:gd name="T12" fmla="*/ 6 w 220"/>
                <a:gd name="T13" fmla="*/ 110 h 220"/>
                <a:gd name="T14" fmla="*/ 110 w 220"/>
                <a:gd name="T15" fmla="*/ 214 h 220"/>
                <a:gd name="T16" fmla="*/ 214 w 220"/>
                <a:gd name="T17" fmla="*/ 110 h 220"/>
                <a:gd name="T18" fmla="*/ 110 w 220"/>
                <a:gd name="T19" fmla="*/ 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10" y="220"/>
                  </a:moveTo>
                  <a:cubicBezTo>
                    <a:pt x="50" y="220"/>
                    <a:pt x="0" y="171"/>
                    <a:pt x="0" y="110"/>
                  </a:cubicBezTo>
                  <a:cubicBezTo>
                    <a:pt x="0" y="49"/>
                    <a:pt x="50" y="0"/>
                    <a:pt x="110" y="0"/>
                  </a:cubicBezTo>
                  <a:cubicBezTo>
                    <a:pt x="171" y="0"/>
                    <a:pt x="220" y="49"/>
                    <a:pt x="220" y="110"/>
                  </a:cubicBezTo>
                  <a:cubicBezTo>
                    <a:pt x="220" y="171"/>
                    <a:pt x="171" y="220"/>
                    <a:pt x="110" y="220"/>
                  </a:cubicBezTo>
                  <a:close/>
                  <a:moveTo>
                    <a:pt x="110" y="6"/>
                  </a:moveTo>
                  <a:cubicBezTo>
                    <a:pt x="53" y="6"/>
                    <a:pt x="6" y="52"/>
                    <a:pt x="6" y="110"/>
                  </a:cubicBezTo>
                  <a:cubicBezTo>
                    <a:pt x="6" y="168"/>
                    <a:pt x="53" y="214"/>
                    <a:pt x="110" y="214"/>
                  </a:cubicBezTo>
                  <a:cubicBezTo>
                    <a:pt x="168" y="214"/>
                    <a:pt x="214" y="168"/>
                    <a:pt x="214" y="110"/>
                  </a:cubicBezTo>
                  <a:cubicBezTo>
                    <a:pt x="214" y="52"/>
                    <a:pt x="168" y="6"/>
                    <a:pt x="110"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2"/>
            <p:cNvSpPr>
              <a:spLocks noEditPoints="1"/>
            </p:cNvSpPr>
            <p:nvPr/>
          </p:nvSpPr>
          <p:spPr bwMode="auto">
            <a:xfrm>
              <a:off x="10279270" y="851386"/>
              <a:ext cx="917731" cy="917731"/>
            </a:xfrm>
            <a:custGeom>
              <a:avLst/>
              <a:gdLst>
                <a:gd name="T0" fmla="*/ 142 w 284"/>
                <a:gd name="T1" fmla="*/ 284 h 284"/>
                <a:gd name="T2" fmla="*/ 0 w 284"/>
                <a:gd name="T3" fmla="*/ 142 h 284"/>
                <a:gd name="T4" fmla="*/ 142 w 284"/>
                <a:gd name="T5" fmla="*/ 0 h 284"/>
                <a:gd name="T6" fmla="*/ 284 w 284"/>
                <a:gd name="T7" fmla="*/ 142 h 284"/>
                <a:gd name="T8" fmla="*/ 142 w 284"/>
                <a:gd name="T9" fmla="*/ 284 h 284"/>
                <a:gd name="T10" fmla="*/ 142 w 284"/>
                <a:gd name="T11" fmla="*/ 5 h 284"/>
                <a:gd name="T12" fmla="*/ 6 w 284"/>
                <a:gd name="T13" fmla="*/ 142 h 284"/>
                <a:gd name="T14" fmla="*/ 142 w 284"/>
                <a:gd name="T15" fmla="*/ 278 h 284"/>
                <a:gd name="T16" fmla="*/ 279 w 284"/>
                <a:gd name="T17" fmla="*/ 142 h 284"/>
                <a:gd name="T18" fmla="*/ 142 w 284"/>
                <a:gd name="T19" fmla="*/ 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284">
                  <a:moveTo>
                    <a:pt x="142" y="284"/>
                  </a:moveTo>
                  <a:cubicBezTo>
                    <a:pt x="64" y="284"/>
                    <a:pt x="0" y="220"/>
                    <a:pt x="0" y="142"/>
                  </a:cubicBezTo>
                  <a:cubicBezTo>
                    <a:pt x="0" y="64"/>
                    <a:pt x="64" y="0"/>
                    <a:pt x="142" y="0"/>
                  </a:cubicBezTo>
                  <a:cubicBezTo>
                    <a:pt x="220" y="0"/>
                    <a:pt x="284" y="64"/>
                    <a:pt x="284" y="142"/>
                  </a:cubicBezTo>
                  <a:cubicBezTo>
                    <a:pt x="284" y="220"/>
                    <a:pt x="220" y="284"/>
                    <a:pt x="142" y="284"/>
                  </a:cubicBezTo>
                  <a:close/>
                  <a:moveTo>
                    <a:pt x="142" y="5"/>
                  </a:moveTo>
                  <a:cubicBezTo>
                    <a:pt x="67" y="5"/>
                    <a:pt x="6" y="67"/>
                    <a:pt x="6" y="142"/>
                  </a:cubicBezTo>
                  <a:cubicBezTo>
                    <a:pt x="6" y="217"/>
                    <a:pt x="67" y="278"/>
                    <a:pt x="142" y="278"/>
                  </a:cubicBezTo>
                  <a:cubicBezTo>
                    <a:pt x="217" y="278"/>
                    <a:pt x="279" y="217"/>
                    <a:pt x="279" y="142"/>
                  </a:cubicBezTo>
                  <a:cubicBezTo>
                    <a:pt x="279" y="67"/>
                    <a:pt x="217" y="5"/>
                    <a:pt x="14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3"/>
            <p:cNvSpPr>
              <a:spLocks noEditPoints="1"/>
            </p:cNvSpPr>
            <p:nvPr/>
          </p:nvSpPr>
          <p:spPr bwMode="auto">
            <a:xfrm>
              <a:off x="10170536" y="738301"/>
              <a:ext cx="1139550" cy="1139550"/>
            </a:xfrm>
            <a:custGeom>
              <a:avLst/>
              <a:gdLst>
                <a:gd name="T0" fmla="*/ 176 w 353"/>
                <a:gd name="T1" fmla="*/ 354 h 354"/>
                <a:gd name="T2" fmla="*/ 0 w 353"/>
                <a:gd name="T3" fmla="*/ 177 h 354"/>
                <a:gd name="T4" fmla="*/ 176 w 353"/>
                <a:gd name="T5" fmla="*/ 0 h 354"/>
                <a:gd name="T6" fmla="*/ 353 w 353"/>
                <a:gd name="T7" fmla="*/ 177 h 354"/>
                <a:gd name="T8" fmla="*/ 176 w 353"/>
                <a:gd name="T9" fmla="*/ 354 h 354"/>
                <a:gd name="T10" fmla="*/ 176 w 353"/>
                <a:gd name="T11" fmla="*/ 6 h 354"/>
                <a:gd name="T12" fmla="*/ 5 w 353"/>
                <a:gd name="T13" fmla="*/ 177 h 354"/>
                <a:gd name="T14" fmla="*/ 176 w 353"/>
                <a:gd name="T15" fmla="*/ 348 h 354"/>
                <a:gd name="T16" fmla="*/ 347 w 353"/>
                <a:gd name="T17" fmla="*/ 177 h 354"/>
                <a:gd name="T18" fmla="*/ 176 w 353"/>
                <a:gd name="T19" fmla="*/ 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354">
                  <a:moveTo>
                    <a:pt x="176" y="354"/>
                  </a:moveTo>
                  <a:cubicBezTo>
                    <a:pt x="79" y="354"/>
                    <a:pt x="0" y="274"/>
                    <a:pt x="0" y="177"/>
                  </a:cubicBezTo>
                  <a:cubicBezTo>
                    <a:pt x="0" y="80"/>
                    <a:pt x="79" y="0"/>
                    <a:pt x="176" y="0"/>
                  </a:cubicBezTo>
                  <a:cubicBezTo>
                    <a:pt x="273" y="0"/>
                    <a:pt x="353" y="80"/>
                    <a:pt x="353" y="177"/>
                  </a:cubicBezTo>
                  <a:cubicBezTo>
                    <a:pt x="353" y="274"/>
                    <a:pt x="273" y="354"/>
                    <a:pt x="176" y="354"/>
                  </a:cubicBezTo>
                  <a:close/>
                  <a:moveTo>
                    <a:pt x="176" y="6"/>
                  </a:moveTo>
                  <a:cubicBezTo>
                    <a:pt x="82" y="6"/>
                    <a:pt x="5" y="83"/>
                    <a:pt x="5" y="177"/>
                  </a:cubicBezTo>
                  <a:cubicBezTo>
                    <a:pt x="5" y="271"/>
                    <a:pt x="82" y="348"/>
                    <a:pt x="176" y="348"/>
                  </a:cubicBezTo>
                  <a:cubicBezTo>
                    <a:pt x="270" y="348"/>
                    <a:pt x="347" y="271"/>
                    <a:pt x="347" y="177"/>
                  </a:cubicBezTo>
                  <a:cubicBezTo>
                    <a:pt x="347" y="83"/>
                    <a:pt x="270" y="6"/>
                    <a:pt x="176"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68" name="组合 167"/>
          <p:cNvGrpSpPr/>
          <p:nvPr/>
        </p:nvGrpSpPr>
        <p:grpSpPr>
          <a:xfrm>
            <a:off x="540900" y="2233592"/>
            <a:ext cx="478438" cy="1387469"/>
            <a:chOff x="540900" y="1690929"/>
            <a:chExt cx="478438" cy="1387469"/>
          </a:xfrm>
        </p:grpSpPr>
        <p:sp>
          <p:nvSpPr>
            <p:cNvPr id="30" name="Oval 29"/>
            <p:cNvSpPr>
              <a:spLocks noChangeArrowheads="1"/>
            </p:cNvSpPr>
            <p:nvPr/>
          </p:nvSpPr>
          <p:spPr bwMode="auto">
            <a:xfrm>
              <a:off x="540900" y="16909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Oval 30"/>
            <p:cNvSpPr>
              <a:spLocks noChangeArrowheads="1"/>
            </p:cNvSpPr>
            <p:nvPr/>
          </p:nvSpPr>
          <p:spPr bwMode="auto">
            <a:xfrm>
              <a:off x="754021" y="16909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Oval 31"/>
            <p:cNvSpPr>
              <a:spLocks noChangeArrowheads="1"/>
            </p:cNvSpPr>
            <p:nvPr/>
          </p:nvSpPr>
          <p:spPr bwMode="auto">
            <a:xfrm>
              <a:off x="971493" y="16909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Oval 32"/>
            <p:cNvSpPr>
              <a:spLocks noChangeArrowheads="1"/>
            </p:cNvSpPr>
            <p:nvPr/>
          </p:nvSpPr>
          <p:spPr bwMode="auto">
            <a:xfrm>
              <a:off x="540900" y="188230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3"/>
            <p:cNvSpPr>
              <a:spLocks noChangeArrowheads="1"/>
            </p:cNvSpPr>
            <p:nvPr/>
          </p:nvSpPr>
          <p:spPr bwMode="auto">
            <a:xfrm>
              <a:off x="754021" y="188230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Oval 34"/>
            <p:cNvSpPr>
              <a:spLocks noChangeArrowheads="1"/>
            </p:cNvSpPr>
            <p:nvPr/>
          </p:nvSpPr>
          <p:spPr bwMode="auto">
            <a:xfrm>
              <a:off x="971493" y="188230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5"/>
            <p:cNvSpPr>
              <a:spLocks noChangeArrowheads="1"/>
            </p:cNvSpPr>
            <p:nvPr/>
          </p:nvSpPr>
          <p:spPr bwMode="auto">
            <a:xfrm>
              <a:off x="540900" y="20736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Oval 36"/>
            <p:cNvSpPr>
              <a:spLocks noChangeArrowheads="1"/>
            </p:cNvSpPr>
            <p:nvPr/>
          </p:nvSpPr>
          <p:spPr bwMode="auto">
            <a:xfrm>
              <a:off x="754021" y="20736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Oval 37"/>
            <p:cNvSpPr>
              <a:spLocks noChangeArrowheads="1"/>
            </p:cNvSpPr>
            <p:nvPr/>
          </p:nvSpPr>
          <p:spPr bwMode="auto">
            <a:xfrm>
              <a:off x="971493" y="20736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8"/>
            <p:cNvSpPr>
              <a:spLocks noChangeArrowheads="1"/>
            </p:cNvSpPr>
            <p:nvPr/>
          </p:nvSpPr>
          <p:spPr bwMode="auto">
            <a:xfrm>
              <a:off x="540900" y="22650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Oval 39"/>
            <p:cNvSpPr>
              <a:spLocks noChangeArrowheads="1"/>
            </p:cNvSpPr>
            <p:nvPr/>
          </p:nvSpPr>
          <p:spPr bwMode="auto">
            <a:xfrm>
              <a:off x="754021" y="22650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Oval 40"/>
            <p:cNvSpPr>
              <a:spLocks noChangeArrowheads="1"/>
            </p:cNvSpPr>
            <p:nvPr/>
          </p:nvSpPr>
          <p:spPr bwMode="auto">
            <a:xfrm>
              <a:off x="971493" y="22650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Oval 41"/>
            <p:cNvSpPr>
              <a:spLocks noChangeArrowheads="1"/>
            </p:cNvSpPr>
            <p:nvPr/>
          </p:nvSpPr>
          <p:spPr bwMode="auto">
            <a:xfrm>
              <a:off x="540900" y="245642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Oval 42"/>
            <p:cNvSpPr>
              <a:spLocks noChangeArrowheads="1"/>
            </p:cNvSpPr>
            <p:nvPr/>
          </p:nvSpPr>
          <p:spPr bwMode="auto">
            <a:xfrm>
              <a:off x="754021" y="245642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Oval 43"/>
            <p:cNvSpPr>
              <a:spLocks noChangeArrowheads="1"/>
            </p:cNvSpPr>
            <p:nvPr/>
          </p:nvSpPr>
          <p:spPr bwMode="auto">
            <a:xfrm>
              <a:off x="971493" y="245642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Oval 44"/>
            <p:cNvSpPr>
              <a:spLocks noChangeArrowheads="1"/>
            </p:cNvSpPr>
            <p:nvPr/>
          </p:nvSpPr>
          <p:spPr bwMode="auto">
            <a:xfrm>
              <a:off x="540900" y="264780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Oval 45"/>
            <p:cNvSpPr>
              <a:spLocks noChangeArrowheads="1"/>
            </p:cNvSpPr>
            <p:nvPr/>
          </p:nvSpPr>
          <p:spPr bwMode="auto">
            <a:xfrm>
              <a:off x="754021" y="264780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Oval 46"/>
            <p:cNvSpPr>
              <a:spLocks noChangeArrowheads="1"/>
            </p:cNvSpPr>
            <p:nvPr/>
          </p:nvSpPr>
          <p:spPr bwMode="auto">
            <a:xfrm>
              <a:off x="971493" y="264780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Oval 47"/>
            <p:cNvSpPr>
              <a:spLocks noChangeArrowheads="1"/>
            </p:cNvSpPr>
            <p:nvPr/>
          </p:nvSpPr>
          <p:spPr bwMode="auto">
            <a:xfrm>
              <a:off x="540900" y="28391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Oval 48"/>
            <p:cNvSpPr>
              <a:spLocks noChangeArrowheads="1"/>
            </p:cNvSpPr>
            <p:nvPr/>
          </p:nvSpPr>
          <p:spPr bwMode="auto">
            <a:xfrm>
              <a:off x="754021" y="28391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Oval 49"/>
            <p:cNvSpPr>
              <a:spLocks noChangeArrowheads="1"/>
            </p:cNvSpPr>
            <p:nvPr/>
          </p:nvSpPr>
          <p:spPr bwMode="auto">
            <a:xfrm>
              <a:off x="971493" y="28391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Oval 50"/>
            <p:cNvSpPr>
              <a:spLocks noChangeArrowheads="1"/>
            </p:cNvSpPr>
            <p:nvPr/>
          </p:nvSpPr>
          <p:spPr bwMode="auto">
            <a:xfrm>
              <a:off x="540900" y="30305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Oval 51"/>
            <p:cNvSpPr>
              <a:spLocks noChangeArrowheads="1"/>
            </p:cNvSpPr>
            <p:nvPr/>
          </p:nvSpPr>
          <p:spPr bwMode="auto">
            <a:xfrm>
              <a:off x="754021" y="30305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Oval 52"/>
            <p:cNvSpPr>
              <a:spLocks noChangeArrowheads="1"/>
            </p:cNvSpPr>
            <p:nvPr/>
          </p:nvSpPr>
          <p:spPr bwMode="auto">
            <a:xfrm>
              <a:off x="971493" y="30305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6" name="组合 5"/>
          <p:cNvGrpSpPr/>
          <p:nvPr/>
        </p:nvGrpSpPr>
        <p:grpSpPr>
          <a:xfrm>
            <a:off x="4755496" y="351305"/>
            <a:ext cx="2200813" cy="234869"/>
            <a:chOff x="4755496" y="351305"/>
            <a:chExt cx="2200813" cy="234869"/>
          </a:xfrm>
        </p:grpSpPr>
        <p:sp>
          <p:nvSpPr>
            <p:cNvPr id="54" name="Oval 53"/>
            <p:cNvSpPr>
              <a:spLocks noChangeArrowheads="1"/>
            </p:cNvSpPr>
            <p:nvPr/>
          </p:nvSpPr>
          <p:spPr bwMode="auto">
            <a:xfrm>
              <a:off x="4755496"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Oval 54"/>
            <p:cNvSpPr>
              <a:spLocks noChangeArrowheads="1"/>
            </p:cNvSpPr>
            <p:nvPr/>
          </p:nvSpPr>
          <p:spPr bwMode="auto">
            <a:xfrm>
              <a:off x="4968619" y="351305"/>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Oval 55"/>
            <p:cNvSpPr>
              <a:spLocks noChangeArrowheads="1"/>
            </p:cNvSpPr>
            <p:nvPr/>
          </p:nvSpPr>
          <p:spPr bwMode="auto">
            <a:xfrm>
              <a:off x="5186090"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Oval 56"/>
            <p:cNvSpPr>
              <a:spLocks noChangeArrowheads="1"/>
            </p:cNvSpPr>
            <p:nvPr/>
          </p:nvSpPr>
          <p:spPr bwMode="auto">
            <a:xfrm>
              <a:off x="5403562"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Oval 57"/>
            <p:cNvSpPr>
              <a:spLocks noChangeArrowheads="1"/>
            </p:cNvSpPr>
            <p:nvPr/>
          </p:nvSpPr>
          <p:spPr bwMode="auto">
            <a:xfrm>
              <a:off x="5616683"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Oval 58"/>
            <p:cNvSpPr>
              <a:spLocks noChangeArrowheads="1"/>
            </p:cNvSpPr>
            <p:nvPr/>
          </p:nvSpPr>
          <p:spPr bwMode="auto">
            <a:xfrm>
              <a:off x="5834154" y="351305"/>
              <a:ext cx="43494"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Oval 59"/>
            <p:cNvSpPr>
              <a:spLocks noChangeArrowheads="1"/>
            </p:cNvSpPr>
            <p:nvPr/>
          </p:nvSpPr>
          <p:spPr bwMode="auto">
            <a:xfrm>
              <a:off x="6047277"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Oval 60"/>
            <p:cNvSpPr>
              <a:spLocks noChangeArrowheads="1"/>
            </p:cNvSpPr>
            <p:nvPr/>
          </p:nvSpPr>
          <p:spPr bwMode="auto">
            <a:xfrm>
              <a:off x="6260398"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Oval 61"/>
            <p:cNvSpPr>
              <a:spLocks noChangeArrowheads="1"/>
            </p:cNvSpPr>
            <p:nvPr/>
          </p:nvSpPr>
          <p:spPr bwMode="auto">
            <a:xfrm>
              <a:off x="6477869"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Oval 62"/>
            <p:cNvSpPr>
              <a:spLocks noChangeArrowheads="1"/>
            </p:cNvSpPr>
            <p:nvPr/>
          </p:nvSpPr>
          <p:spPr bwMode="auto">
            <a:xfrm>
              <a:off x="6695341"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Oval 63"/>
            <p:cNvSpPr>
              <a:spLocks noChangeArrowheads="1"/>
            </p:cNvSpPr>
            <p:nvPr/>
          </p:nvSpPr>
          <p:spPr bwMode="auto">
            <a:xfrm>
              <a:off x="6908464"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Oval 64"/>
            <p:cNvSpPr>
              <a:spLocks noChangeArrowheads="1"/>
            </p:cNvSpPr>
            <p:nvPr/>
          </p:nvSpPr>
          <p:spPr bwMode="auto">
            <a:xfrm>
              <a:off x="4755496"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Oval 65"/>
            <p:cNvSpPr>
              <a:spLocks noChangeArrowheads="1"/>
            </p:cNvSpPr>
            <p:nvPr/>
          </p:nvSpPr>
          <p:spPr bwMode="auto">
            <a:xfrm>
              <a:off x="4968619" y="538329"/>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Oval 66"/>
            <p:cNvSpPr>
              <a:spLocks noChangeArrowheads="1"/>
            </p:cNvSpPr>
            <p:nvPr/>
          </p:nvSpPr>
          <p:spPr bwMode="auto">
            <a:xfrm>
              <a:off x="5186090"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Oval 67"/>
            <p:cNvSpPr>
              <a:spLocks noChangeArrowheads="1"/>
            </p:cNvSpPr>
            <p:nvPr/>
          </p:nvSpPr>
          <p:spPr bwMode="auto">
            <a:xfrm>
              <a:off x="5403562"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Oval 68"/>
            <p:cNvSpPr>
              <a:spLocks noChangeArrowheads="1"/>
            </p:cNvSpPr>
            <p:nvPr/>
          </p:nvSpPr>
          <p:spPr bwMode="auto">
            <a:xfrm>
              <a:off x="5616683"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Oval 69"/>
            <p:cNvSpPr>
              <a:spLocks noChangeArrowheads="1"/>
            </p:cNvSpPr>
            <p:nvPr/>
          </p:nvSpPr>
          <p:spPr bwMode="auto">
            <a:xfrm>
              <a:off x="5834154" y="538329"/>
              <a:ext cx="43494"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Oval 70"/>
            <p:cNvSpPr>
              <a:spLocks noChangeArrowheads="1"/>
            </p:cNvSpPr>
            <p:nvPr/>
          </p:nvSpPr>
          <p:spPr bwMode="auto">
            <a:xfrm>
              <a:off x="6047277"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2" name="Oval 71"/>
            <p:cNvSpPr>
              <a:spLocks noChangeArrowheads="1"/>
            </p:cNvSpPr>
            <p:nvPr/>
          </p:nvSpPr>
          <p:spPr bwMode="auto">
            <a:xfrm>
              <a:off x="6260398"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3" name="Oval 72"/>
            <p:cNvSpPr>
              <a:spLocks noChangeArrowheads="1"/>
            </p:cNvSpPr>
            <p:nvPr/>
          </p:nvSpPr>
          <p:spPr bwMode="auto">
            <a:xfrm>
              <a:off x="6477869"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Oval 73"/>
            <p:cNvSpPr>
              <a:spLocks noChangeArrowheads="1"/>
            </p:cNvSpPr>
            <p:nvPr/>
          </p:nvSpPr>
          <p:spPr bwMode="auto">
            <a:xfrm>
              <a:off x="6695341"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Oval 74"/>
            <p:cNvSpPr>
              <a:spLocks noChangeArrowheads="1"/>
            </p:cNvSpPr>
            <p:nvPr/>
          </p:nvSpPr>
          <p:spPr bwMode="auto">
            <a:xfrm>
              <a:off x="6908464"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67" name="组合 166"/>
          <p:cNvGrpSpPr/>
          <p:nvPr/>
        </p:nvGrpSpPr>
        <p:grpSpPr>
          <a:xfrm>
            <a:off x="1980560" y="6318720"/>
            <a:ext cx="2196463" cy="243568"/>
            <a:chOff x="1980560" y="6318720"/>
            <a:chExt cx="2196463" cy="243568"/>
          </a:xfrm>
        </p:grpSpPr>
        <p:sp>
          <p:nvSpPr>
            <p:cNvPr id="76" name="Oval 75"/>
            <p:cNvSpPr>
              <a:spLocks noChangeArrowheads="1"/>
            </p:cNvSpPr>
            <p:nvPr/>
          </p:nvSpPr>
          <p:spPr bwMode="auto">
            <a:xfrm>
              <a:off x="1980560"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Oval 76"/>
            <p:cNvSpPr>
              <a:spLocks noChangeArrowheads="1"/>
            </p:cNvSpPr>
            <p:nvPr/>
          </p:nvSpPr>
          <p:spPr bwMode="auto">
            <a:xfrm>
              <a:off x="2193683"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8" name="Oval 77"/>
            <p:cNvSpPr>
              <a:spLocks noChangeArrowheads="1"/>
            </p:cNvSpPr>
            <p:nvPr/>
          </p:nvSpPr>
          <p:spPr bwMode="auto">
            <a:xfrm>
              <a:off x="2411155" y="6318720"/>
              <a:ext cx="43494"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Oval 78"/>
            <p:cNvSpPr>
              <a:spLocks noChangeArrowheads="1"/>
            </p:cNvSpPr>
            <p:nvPr/>
          </p:nvSpPr>
          <p:spPr bwMode="auto">
            <a:xfrm>
              <a:off x="2624275"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Oval 79"/>
            <p:cNvSpPr>
              <a:spLocks noChangeArrowheads="1"/>
            </p:cNvSpPr>
            <p:nvPr/>
          </p:nvSpPr>
          <p:spPr bwMode="auto">
            <a:xfrm>
              <a:off x="2837399"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1" name="Oval 80"/>
            <p:cNvSpPr>
              <a:spLocks noChangeArrowheads="1"/>
            </p:cNvSpPr>
            <p:nvPr/>
          </p:nvSpPr>
          <p:spPr bwMode="auto">
            <a:xfrm>
              <a:off x="3054870"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2" name="Oval 81"/>
            <p:cNvSpPr>
              <a:spLocks noChangeArrowheads="1"/>
            </p:cNvSpPr>
            <p:nvPr/>
          </p:nvSpPr>
          <p:spPr bwMode="auto">
            <a:xfrm>
              <a:off x="3272342"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3" name="Oval 82"/>
            <p:cNvSpPr>
              <a:spLocks noChangeArrowheads="1"/>
            </p:cNvSpPr>
            <p:nvPr/>
          </p:nvSpPr>
          <p:spPr bwMode="auto">
            <a:xfrm>
              <a:off x="3485462"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4" name="Oval 83"/>
            <p:cNvSpPr>
              <a:spLocks noChangeArrowheads="1"/>
            </p:cNvSpPr>
            <p:nvPr/>
          </p:nvSpPr>
          <p:spPr bwMode="auto">
            <a:xfrm>
              <a:off x="3702934" y="6318720"/>
              <a:ext cx="43494"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5" name="Oval 84"/>
            <p:cNvSpPr>
              <a:spLocks noChangeArrowheads="1"/>
            </p:cNvSpPr>
            <p:nvPr/>
          </p:nvSpPr>
          <p:spPr bwMode="auto">
            <a:xfrm>
              <a:off x="3916057"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6" name="Oval 85"/>
            <p:cNvSpPr>
              <a:spLocks noChangeArrowheads="1"/>
            </p:cNvSpPr>
            <p:nvPr/>
          </p:nvSpPr>
          <p:spPr bwMode="auto">
            <a:xfrm>
              <a:off x="4129178"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7" name="Oval 86"/>
            <p:cNvSpPr>
              <a:spLocks noChangeArrowheads="1"/>
            </p:cNvSpPr>
            <p:nvPr/>
          </p:nvSpPr>
          <p:spPr bwMode="auto">
            <a:xfrm>
              <a:off x="1980560"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Oval 87"/>
            <p:cNvSpPr>
              <a:spLocks noChangeArrowheads="1"/>
            </p:cNvSpPr>
            <p:nvPr/>
          </p:nvSpPr>
          <p:spPr bwMode="auto">
            <a:xfrm>
              <a:off x="2193683"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Oval 88"/>
            <p:cNvSpPr>
              <a:spLocks noChangeArrowheads="1"/>
            </p:cNvSpPr>
            <p:nvPr/>
          </p:nvSpPr>
          <p:spPr bwMode="auto">
            <a:xfrm>
              <a:off x="2411155" y="6514443"/>
              <a:ext cx="43494"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Oval 89"/>
            <p:cNvSpPr>
              <a:spLocks noChangeArrowheads="1"/>
            </p:cNvSpPr>
            <p:nvPr/>
          </p:nvSpPr>
          <p:spPr bwMode="auto">
            <a:xfrm>
              <a:off x="2624275"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Oval 90"/>
            <p:cNvSpPr>
              <a:spLocks noChangeArrowheads="1"/>
            </p:cNvSpPr>
            <p:nvPr/>
          </p:nvSpPr>
          <p:spPr bwMode="auto">
            <a:xfrm>
              <a:off x="2837399"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Oval 91"/>
            <p:cNvSpPr>
              <a:spLocks noChangeArrowheads="1"/>
            </p:cNvSpPr>
            <p:nvPr/>
          </p:nvSpPr>
          <p:spPr bwMode="auto">
            <a:xfrm>
              <a:off x="3054870"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3" name="Oval 92"/>
            <p:cNvSpPr>
              <a:spLocks noChangeArrowheads="1"/>
            </p:cNvSpPr>
            <p:nvPr/>
          </p:nvSpPr>
          <p:spPr bwMode="auto">
            <a:xfrm>
              <a:off x="3272342"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4" name="Oval 93"/>
            <p:cNvSpPr>
              <a:spLocks noChangeArrowheads="1"/>
            </p:cNvSpPr>
            <p:nvPr/>
          </p:nvSpPr>
          <p:spPr bwMode="auto">
            <a:xfrm>
              <a:off x="3485462"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Oval 94"/>
            <p:cNvSpPr>
              <a:spLocks noChangeArrowheads="1"/>
            </p:cNvSpPr>
            <p:nvPr/>
          </p:nvSpPr>
          <p:spPr bwMode="auto">
            <a:xfrm>
              <a:off x="3702934" y="6514443"/>
              <a:ext cx="43494"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Oval 95"/>
            <p:cNvSpPr>
              <a:spLocks noChangeArrowheads="1"/>
            </p:cNvSpPr>
            <p:nvPr/>
          </p:nvSpPr>
          <p:spPr bwMode="auto">
            <a:xfrm>
              <a:off x="3916057"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Oval 96"/>
            <p:cNvSpPr>
              <a:spLocks noChangeArrowheads="1"/>
            </p:cNvSpPr>
            <p:nvPr/>
          </p:nvSpPr>
          <p:spPr bwMode="auto">
            <a:xfrm>
              <a:off x="4129178"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98" name="Freeform 97"/>
          <p:cNvSpPr>
            <a:spLocks noEditPoints="1"/>
          </p:cNvSpPr>
          <p:nvPr/>
        </p:nvSpPr>
        <p:spPr bwMode="auto">
          <a:xfrm>
            <a:off x="10404114" y="5321394"/>
            <a:ext cx="269665" cy="252267"/>
          </a:xfrm>
          <a:custGeom>
            <a:avLst/>
            <a:gdLst>
              <a:gd name="T0" fmla="*/ 75 w 83"/>
              <a:gd name="T1" fmla="*/ 3 h 79"/>
              <a:gd name="T2" fmla="*/ 75 w 83"/>
              <a:gd name="T3" fmla="*/ 3 h 79"/>
              <a:gd name="T4" fmla="*/ 76 w 83"/>
              <a:gd name="T5" fmla="*/ 2 h 79"/>
              <a:gd name="T6" fmla="*/ 75 w 83"/>
              <a:gd name="T7" fmla="*/ 3 h 79"/>
              <a:gd name="T8" fmla="*/ 83 w 83"/>
              <a:gd name="T9" fmla="*/ 0 h 79"/>
              <a:gd name="T10" fmla="*/ 78 w 83"/>
              <a:gd name="T11" fmla="*/ 1 h 79"/>
              <a:gd name="T12" fmla="*/ 76 w 83"/>
              <a:gd name="T13" fmla="*/ 2 h 79"/>
              <a:gd name="T14" fmla="*/ 74 w 83"/>
              <a:gd name="T15" fmla="*/ 3 h 79"/>
              <a:gd name="T16" fmla="*/ 74 w 83"/>
              <a:gd name="T17" fmla="*/ 3 h 79"/>
              <a:gd name="T18" fmla="*/ 73 w 83"/>
              <a:gd name="T19" fmla="*/ 4 h 79"/>
              <a:gd name="T20" fmla="*/ 73 w 83"/>
              <a:gd name="T21" fmla="*/ 4 h 79"/>
              <a:gd name="T22" fmla="*/ 73 w 83"/>
              <a:gd name="T23" fmla="*/ 4 h 79"/>
              <a:gd name="T24" fmla="*/ 72 w 83"/>
              <a:gd name="T25" fmla="*/ 4 h 79"/>
              <a:gd name="T26" fmla="*/ 75 w 83"/>
              <a:gd name="T27" fmla="*/ 3 h 79"/>
              <a:gd name="T28" fmla="*/ 72 w 83"/>
              <a:gd name="T29" fmla="*/ 4 h 79"/>
              <a:gd name="T30" fmla="*/ 72 w 83"/>
              <a:gd name="T31" fmla="*/ 4 h 79"/>
              <a:gd name="T32" fmla="*/ 72 w 83"/>
              <a:gd name="T33" fmla="*/ 4 h 79"/>
              <a:gd name="T34" fmla="*/ 72 w 83"/>
              <a:gd name="T35" fmla="*/ 4 h 79"/>
              <a:gd name="T36" fmla="*/ 71 w 83"/>
              <a:gd name="T37" fmla="*/ 4 h 79"/>
              <a:gd name="T38" fmla="*/ 68 w 83"/>
              <a:gd name="T39" fmla="*/ 5 h 79"/>
              <a:gd name="T40" fmla="*/ 68 w 83"/>
              <a:gd name="T41" fmla="*/ 5 h 79"/>
              <a:gd name="T42" fmla="*/ 62 w 83"/>
              <a:gd name="T43" fmla="*/ 8 h 79"/>
              <a:gd name="T44" fmla="*/ 63 w 83"/>
              <a:gd name="T45" fmla="*/ 7 h 79"/>
              <a:gd name="T46" fmla="*/ 59 w 83"/>
              <a:gd name="T47" fmla="*/ 9 h 79"/>
              <a:gd name="T48" fmla="*/ 59 w 83"/>
              <a:gd name="T49" fmla="*/ 9 h 79"/>
              <a:gd name="T50" fmla="*/ 59 w 83"/>
              <a:gd name="T51" fmla="*/ 9 h 79"/>
              <a:gd name="T52" fmla="*/ 55 w 83"/>
              <a:gd name="T53" fmla="*/ 11 h 79"/>
              <a:gd name="T54" fmla="*/ 54 w 83"/>
              <a:gd name="T55" fmla="*/ 11 h 79"/>
              <a:gd name="T56" fmla="*/ 21 w 83"/>
              <a:gd name="T57" fmla="*/ 26 h 79"/>
              <a:gd name="T58" fmla="*/ 21 w 83"/>
              <a:gd name="T59" fmla="*/ 25 h 79"/>
              <a:gd name="T60" fmla="*/ 0 w 83"/>
              <a:gd name="T61" fmla="*/ 35 h 79"/>
              <a:gd name="T62" fmla="*/ 17 w 83"/>
              <a:gd name="T63" fmla="*/ 47 h 79"/>
              <a:gd name="T64" fmla="*/ 25 w 83"/>
              <a:gd name="T65" fmla="*/ 52 h 79"/>
              <a:gd name="T66" fmla="*/ 29 w 83"/>
              <a:gd name="T67" fmla="*/ 55 h 79"/>
              <a:gd name="T68" fmla="*/ 29 w 83"/>
              <a:gd name="T69" fmla="*/ 55 h 79"/>
              <a:gd name="T70" fmla="*/ 30 w 83"/>
              <a:gd name="T71" fmla="*/ 55 h 79"/>
              <a:gd name="T72" fmla="*/ 34 w 83"/>
              <a:gd name="T73" fmla="*/ 58 h 79"/>
              <a:gd name="T74" fmla="*/ 46 w 83"/>
              <a:gd name="T75" fmla="*/ 66 h 79"/>
              <a:gd name="T76" fmla="*/ 64 w 83"/>
              <a:gd name="T77" fmla="*/ 79 h 79"/>
              <a:gd name="T78" fmla="*/ 64 w 83"/>
              <a:gd name="T79" fmla="*/ 77 h 79"/>
              <a:gd name="T80" fmla="*/ 66 w 83"/>
              <a:gd name="T81" fmla="*/ 70 h 79"/>
              <a:gd name="T82" fmla="*/ 67 w 83"/>
              <a:gd name="T83" fmla="*/ 66 h 79"/>
              <a:gd name="T84" fmla="*/ 67 w 83"/>
              <a:gd name="T85" fmla="*/ 65 h 79"/>
              <a:gd name="T86" fmla="*/ 67 w 83"/>
              <a:gd name="T87" fmla="*/ 64 h 79"/>
              <a:gd name="T88" fmla="*/ 67 w 83"/>
              <a:gd name="T89" fmla="*/ 64 h 79"/>
              <a:gd name="T90" fmla="*/ 73 w 83"/>
              <a:gd name="T91" fmla="*/ 43 h 79"/>
              <a:gd name="T92" fmla="*/ 73 w 83"/>
              <a:gd name="T93" fmla="*/ 44 h 79"/>
              <a:gd name="T94" fmla="*/ 74 w 83"/>
              <a:gd name="T95" fmla="*/ 39 h 79"/>
              <a:gd name="T96" fmla="*/ 74 w 83"/>
              <a:gd name="T97" fmla="*/ 40 h 79"/>
              <a:gd name="T98" fmla="*/ 74 w 83"/>
              <a:gd name="T99" fmla="*/ 36 h 79"/>
              <a:gd name="T100" fmla="*/ 74 w 83"/>
              <a:gd name="T101" fmla="*/ 37 h 79"/>
              <a:gd name="T102" fmla="*/ 76 w 83"/>
              <a:gd name="T103" fmla="*/ 30 h 79"/>
              <a:gd name="T104" fmla="*/ 76 w 83"/>
              <a:gd name="T105" fmla="*/ 30 h 79"/>
              <a:gd name="T106" fmla="*/ 77 w 83"/>
              <a:gd name="T107" fmla="*/ 24 h 79"/>
              <a:gd name="T108" fmla="*/ 81 w 83"/>
              <a:gd name="T109" fmla="*/ 12 h 79"/>
              <a:gd name="T110" fmla="*/ 82 w 83"/>
              <a:gd name="T111" fmla="*/ 10 h 79"/>
              <a:gd name="T112" fmla="*/ 82 w 83"/>
              <a:gd name="T113" fmla="*/ 9 h 79"/>
              <a:gd name="T114" fmla="*/ 83 w 83"/>
              <a:gd name="T115" fmla="*/ 0 h 79"/>
              <a:gd name="T116" fmla="*/ 83 w 83"/>
              <a:gd name="T1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 h="79">
                <a:moveTo>
                  <a:pt x="75" y="3"/>
                </a:moveTo>
                <a:cubicBezTo>
                  <a:pt x="75" y="3"/>
                  <a:pt x="75" y="3"/>
                  <a:pt x="75" y="3"/>
                </a:cubicBezTo>
                <a:cubicBezTo>
                  <a:pt x="75" y="3"/>
                  <a:pt x="76" y="2"/>
                  <a:pt x="76" y="2"/>
                </a:cubicBezTo>
                <a:cubicBezTo>
                  <a:pt x="75" y="3"/>
                  <a:pt x="75" y="3"/>
                  <a:pt x="75" y="3"/>
                </a:cubicBezTo>
                <a:moveTo>
                  <a:pt x="83" y="0"/>
                </a:moveTo>
                <a:cubicBezTo>
                  <a:pt x="82" y="0"/>
                  <a:pt x="80" y="0"/>
                  <a:pt x="78" y="1"/>
                </a:cubicBezTo>
                <a:cubicBezTo>
                  <a:pt x="77" y="2"/>
                  <a:pt x="77" y="2"/>
                  <a:pt x="76" y="2"/>
                </a:cubicBezTo>
                <a:cubicBezTo>
                  <a:pt x="76" y="2"/>
                  <a:pt x="75" y="3"/>
                  <a:pt x="74" y="3"/>
                </a:cubicBezTo>
                <a:cubicBezTo>
                  <a:pt x="74" y="3"/>
                  <a:pt x="74" y="3"/>
                  <a:pt x="74" y="3"/>
                </a:cubicBezTo>
                <a:cubicBezTo>
                  <a:pt x="74" y="4"/>
                  <a:pt x="73" y="4"/>
                  <a:pt x="73" y="4"/>
                </a:cubicBezTo>
                <a:cubicBezTo>
                  <a:pt x="73" y="4"/>
                  <a:pt x="73" y="4"/>
                  <a:pt x="73" y="4"/>
                </a:cubicBezTo>
                <a:cubicBezTo>
                  <a:pt x="73" y="4"/>
                  <a:pt x="73" y="4"/>
                  <a:pt x="73" y="4"/>
                </a:cubicBezTo>
                <a:cubicBezTo>
                  <a:pt x="73" y="4"/>
                  <a:pt x="73" y="4"/>
                  <a:pt x="72" y="4"/>
                </a:cubicBezTo>
                <a:cubicBezTo>
                  <a:pt x="72" y="4"/>
                  <a:pt x="74" y="3"/>
                  <a:pt x="75" y="3"/>
                </a:cubicBezTo>
                <a:cubicBezTo>
                  <a:pt x="74" y="3"/>
                  <a:pt x="73" y="3"/>
                  <a:pt x="72" y="4"/>
                </a:cubicBezTo>
                <a:cubicBezTo>
                  <a:pt x="72" y="4"/>
                  <a:pt x="72" y="4"/>
                  <a:pt x="72" y="4"/>
                </a:cubicBezTo>
                <a:cubicBezTo>
                  <a:pt x="72" y="4"/>
                  <a:pt x="72" y="4"/>
                  <a:pt x="72" y="4"/>
                </a:cubicBezTo>
                <a:cubicBezTo>
                  <a:pt x="72" y="4"/>
                  <a:pt x="72" y="4"/>
                  <a:pt x="72" y="4"/>
                </a:cubicBezTo>
                <a:cubicBezTo>
                  <a:pt x="71" y="4"/>
                  <a:pt x="71" y="4"/>
                  <a:pt x="71" y="4"/>
                </a:cubicBezTo>
                <a:cubicBezTo>
                  <a:pt x="70" y="4"/>
                  <a:pt x="69" y="5"/>
                  <a:pt x="68" y="5"/>
                </a:cubicBezTo>
                <a:cubicBezTo>
                  <a:pt x="68" y="5"/>
                  <a:pt x="68" y="5"/>
                  <a:pt x="68" y="5"/>
                </a:cubicBezTo>
                <a:cubicBezTo>
                  <a:pt x="66" y="6"/>
                  <a:pt x="65" y="7"/>
                  <a:pt x="62" y="8"/>
                </a:cubicBezTo>
                <a:cubicBezTo>
                  <a:pt x="63" y="7"/>
                  <a:pt x="63" y="7"/>
                  <a:pt x="63" y="7"/>
                </a:cubicBezTo>
                <a:cubicBezTo>
                  <a:pt x="62" y="8"/>
                  <a:pt x="60" y="8"/>
                  <a:pt x="59" y="9"/>
                </a:cubicBezTo>
                <a:cubicBezTo>
                  <a:pt x="59" y="9"/>
                  <a:pt x="59" y="9"/>
                  <a:pt x="59" y="9"/>
                </a:cubicBezTo>
                <a:cubicBezTo>
                  <a:pt x="59" y="9"/>
                  <a:pt x="59" y="9"/>
                  <a:pt x="59" y="9"/>
                </a:cubicBezTo>
                <a:cubicBezTo>
                  <a:pt x="57" y="10"/>
                  <a:pt x="56" y="10"/>
                  <a:pt x="55" y="11"/>
                </a:cubicBezTo>
                <a:cubicBezTo>
                  <a:pt x="54" y="11"/>
                  <a:pt x="54" y="11"/>
                  <a:pt x="54" y="11"/>
                </a:cubicBezTo>
                <a:cubicBezTo>
                  <a:pt x="48" y="14"/>
                  <a:pt x="27" y="23"/>
                  <a:pt x="21" y="26"/>
                </a:cubicBezTo>
                <a:cubicBezTo>
                  <a:pt x="21" y="25"/>
                  <a:pt x="21" y="25"/>
                  <a:pt x="21" y="25"/>
                </a:cubicBezTo>
                <a:cubicBezTo>
                  <a:pt x="16" y="28"/>
                  <a:pt x="8" y="31"/>
                  <a:pt x="0" y="35"/>
                </a:cubicBezTo>
                <a:cubicBezTo>
                  <a:pt x="5" y="39"/>
                  <a:pt x="11" y="43"/>
                  <a:pt x="17" y="47"/>
                </a:cubicBezTo>
                <a:cubicBezTo>
                  <a:pt x="20" y="49"/>
                  <a:pt x="23" y="51"/>
                  <a:pt x="25" y="52"/>
                </a:cubicBezTo>
                <a:cubicBezTo>
                  <a:pt x="27" y="53"/>
                  <a:pt x="28" y="54"/>
                  <a:pt x="29" y="55"/>
                </a:cubicBezTo>
                <a:cubicBezTo>
                  <a:pt x="29" y="55"/>
                  <a:pt x="29" y="55"/>
                  <a:pt x="29" y="55"/>
                </a:cubicBezTo>
                <a:cubicBezTo>
                  <a:pt x="29" y="55"/>
                  <a:pt x="29" y="55"/>
                  <a:pt x="30" y="55"/>
                </a:cubicBezTo>
                <a:cubicBezTo>
                  <a:pt x="34" y="58"/>
                  <a:pt x="30" y="55"/>
                  <a:pt x="34" y="58"/>
                </a:cubicBezTo>
                <a:cubicBezTo>
                  <a:pt x="36" y="59"/>
                  <a:pt x="41" y="63"/>
                  <a:pt x="46" y="66"/>
                </a:cubicBezTo>
                <a:cubicBezTo>
                  <a:pt x="53" y="71"/>
                  <a:pt x="60" y="76"/>
                  <a:pt x="64" y="79"/>
                </a:cubicBezTo>
                <a:cubicBezTo>
                  <a:pt x="64" y="78"/>
                  <a:pt x="64" y="78"/>
                  <a:pt x="64" y="77"/>
                </a:cubicBezTo>
                <a:cubicBezTo>
                  <a:pt x="65" y="75"/>
                  <a:pt x="65" y="72"/>
                  <a:pt x="66" y="70"/>
                </a:cubicBezTo>
                <a:cubicBezTo>
                  <a:pt x="66" y="69"/>
                  <a:pt x="67" y="67"/>
                  <a:pt x="67" y="66"/>
                </a:cubicBezTo>
                <a:cubicBezTo>
                  <a:pt x="67" y="66"/>
                  <a:pt x="67" y="65"/>
                  <a:pt x="67" y="65"/>
                </a:cubicBezTo>
                <a:cubicBezTo>
                  <a:pt x="67" y="64"/>
                  <a:pt x="67" y="64"/>
                  <a:pt x="67" y="64"/>
                </a:cubicBezTo>
                <a:cubicBezTo>
                  <a:pt x="67" y="64"/>
                  <a:pt x="67" y="64"/>
                  <a:pt x="67" y="64"/>
                </a:cubicBezTo>
                <a:cubicBezTo>
                  <a:pt x="68" y="61"/>
                  <a:pt x="72" y="47"/>
                  <a:pt x="73" y="43"/>
                </a:cubicBezTo>
                <a:cubicBezTo>
                  <a:pt x="73" y="44"/>
                  <a:pt x="73" y="44"/>
                  <a:pt x="73" y="44"/>
                </a:cubicBezTo>
                <a:cubicBezTo>
                  <a:pt x="73" y="41"/>
                  <a:pt x="74" y="42"/>
                  <a:pt x="74" y="39"/>
                </a:cubicBezTo>
                <a:cubicBezTo>
                  <a:pt x="74" y="40"/>
                  <a:pt x="74" y="40"/>
                  <a:pt x="74" y="40"/>
                </a:cubicBezTo>
                <a:cubicBezTo>
                  <a:pt x="74" y="40"/>
                  <a:pt x="74" y="37"/>
                  <a:pt x="74" y="36"/>
                </a:cubicBezTo>
                <a:cubicBezTo>
                  <a:pt x="74" y="37"/>
                  <a:pt x="74" y="37"/>
                  <a:pt x="74" y="37"/>
                </a:cubicBezTo>
                <a:cubicBezTo>
                  <a:pt x="75" y="35"/>
                  <a:pt x="75" y="32"/>
                  <a:pt x="76" y="30"/>
                </a:cubicBezTo>
                <a:cubicBezTo>
                  <a:pt x="76" y="30"/>
                  <a:pt x="76" y="30"/>
                  <a:pt x="76" y="30"/>
                </a:cubicBezTo>
                <a:cubicBezTo>
                  <a:pt x="76" y="28"/>
                  <a:pt x="77" y="25"/>
                  <a:pt x="77" y="24"/>
                </a:cubicBezTo>
                <a:cubicBezTo>
                  <a:pt x="78" y="21"/>
                  <a:pt x="80" y="16"/>
                  <a:pt x="81" y="12"/>
                </a:cubicBezTo>
                <a:cubicBezTo>
                  <a:pt x="82" y="10"/>
                  <a:pt x="82" y="10"/>
                  <a:pt x="82" y="10"/>
                </a:cubicBezTo>
                <a:cubicBezTo>
                  <a:pt x="82" y="9"/>
                  <a:pt x="82" y="9"/>
                  <a:pt x="82" y="9"/>
                </a:cubicBezTo>
                <a:cubicBezTo>
                  <a:pt x="83" y="0"/>
                  <a:pt x="83" y="0"/>
                  <a:pt x="83" y="0"/>
                </a:cubicBezTo>
                <a:cubicBezTo>
                  <a:pt x="83" y="0"/>
                  <a:pt x="83" y="0"/>
                  <a:pt x="83" y="0"/>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9" name="Freeform 98"/>
          <p:cNvSpPr>
            <a:spLocks noEditPoints="1"/>
          </p:cNvSpPr>
          <p:nvPr/>
        </p:nvSpPr>
        <p:spPr bwMode="auto">
          <a:xfrm>
            <a:off x="10460482" y="2350664"/>
            <a:ext cx="147881" cy="113085"/>
          </a:xfrm>
          <a:custGeom>
            <a:avLst/>
            <a:gdLst>
              <a:gd name="T0" fmla="*/ 42 w 46"/>
              <a:gd name="T1" fmla="*/ 1 h 36"/>
              <a:gd name="T2" fmla="*/ 42 w 46"/>
              <a:gd name="T3" fmla="*/ 1 h 36"/>
              <a:gd name="T4" fmla="*/ 42 w 46"/>
              <a:gd name="T5" fmla="*/ 1 h 36"/>
              <a:gd name="T6" fmla="*/ 42 w 46"/>
              <a:gd name="T7" fmla="*/ 1 h 36"/>
              <a:gd name="T8" fmla="*/ 45 w 46"/>
              <a:gd name="T9" fmla="*/ 0 h 36"/>
              <a:gd name="T10" fmla="*/ 43 w 46"/>
              <a:gd name="T11" fmla="*/ 0 h 36"/>
              <a:gd name="T12" fmla="*/ 42 w 46"/>
              <a:gd name="T13" fmla="*/ 1 h 36"/>
              <a:gd name="T14" fmla="*/ 41 w 46"/>
              <a:gd name="T15" fmla="*/ 1 h 36"/>
              <a:gd name="T16" fmla="*/ 41 w 46"/>
              <a:gd name="T17" fmla="*/ 1 h 36"/>
              <a:gd name="T18" fmla="*/ 41 w 46"/>
              <a:gd name="T19" fmla="*/ 1 h 36"/>
              <a:gd name="T20" fmla="*/ 41 w 46"/>
              <a:gd name="T21" fmla="*/ 1 h 36"/>
              <a:gd name="T22" fmla="*/ 41 w 46"/>
              <a:gd name="T23" fmla="*/ 1 h 36"/>
              <a:gd name="T24" fmla="*/ 40 w 46"/>
              <a:gd name="T25" fmla="*/ 1 h 36"/>
              <a:gd name="T26" fmla="*/ 42 w 46"/>
              <a:gd name="T27" fmla="*/ 0 h 36"/>
              <a:gd name="T28" fmla="*/ 40 w 46"/>
              <a:gd name="T29" fmla="*/ 1 h 36"/>
              <a:gd name="T30" fmla="*/ 40 w 46"/>
              <a:gd name="T31" fmla="*/ 1 h 36"/>
              <a:gd name="T32" fmla="*/ 40 w 46"/>
              <a:gd name="T33" fmla="*/ 1 h 36"/>
              <a:gd name="T34" fmla="*/ 40 w 46"/>
              <a:gd name="T35" fmla="*/ 1 h 36"/>
              <a:gd name="T36" fmla="*/ 40 w 46"/>
              <a:gd name="T37" fmla="*/ 1 h 36"/>
              <a:gd name="T38" fmla="*/ 38 w 46"/>
              <a:gd name="T39" fmla="*/ 1 h 36"/>
              <a:gd name="T40" fmla="*/ 38 w 46"/>
              <a:gd name="T41" fmla="*/ 1 h 36"/>
              <a:gd name="T42" fmla="*/ 38 w 46"/>
              <a:gd name="T43" fmla="*/ 1 h 36"/>
              <a:gd name="T44" fmla="*/ 35 w 46"/>
              <a:gd name="T45" fmla="*/ 1 h 36"/>
              <a:gd name="T46" fmla="*/ 35 w 46"/>
              <a:gd name="T47" fmla="*/ 1 h 36"/>
              <a:gd name="T48" fmla="*/ 35 w 46"/>
              <a:gd name="T49" fmla="*/ 1 h 36"/>
              <a:gd name="T50" fmla="*/ 35 w 46"/>
              <a:gd name="T51" fmla="*/ 1 h 36"/>
              <a:gd name="T52" fmla="*/ 33 w 46"/>
              <a:gd name="T53" fmla="*/ 1 h 36"/>
              <a:gd name="T54" fmla="*/ 33 w 46"/>
              <a:gd name="T55" fmla="*/ 1 h 36"/>
              <a:gd name="T56" fmla="*/ 31 w 46"/>
              <a:gd name="T57" fmla="*/ 1 h 36"/>
              <a:gd name="T58" fmla="*/ 31 w 46"/>
              <a:gd name="T59" fmla="*/ 1 h 36"/>
              <a:gd name="T60" fmla="*/ 30 w 46"/>
              <a:gd name="T61" fmla="*/ 2 h 36"/>
              <a:gd name="T62" fmla="*/ 12 w 46"/>
              <a:gd name="T63" fmla="*/ 4 h 36"/>
              <a:gd name="T64" fmla="*/ 12 w 46"/>
              <a:gd name="T65" fmla="*/ 4 h 36"/>
              <a:gd name="T66" fmla="*/ 0 w 46"/>
              <a:gd name="T67" fmla="*/ 5 h 36"/>
              <a:gd name="T68" fmla="*/ 7 w 46"/>
              <a:gd name="T69" fmla="*/ 13 h 36"/>
              <a:gd name="T70" fmla="*/ 10 w 46"/>
              <a:gd name="T71" fmla="*/ 17 h 36"/>
              <a:gd name="T72" fmla="*/ 12 w 46"/>
              <a:gd name="T73" fmla="*/ 19 h 36"/>
              <a:gd name="T74" fmla="*/ 12 w 46"/>
              <a:gd name="T75" fmla="*/ 19 h 36"/>
              <a:gd name="T76" fmla="*/ 12 w 46"/>
              <a:gd name="T77" fmla="*/ 19 h 36"/>
              <a:gd name="T78" fmla="*/ 13 w 46"/>
              <a:gd name="T79" fmla="*/ 21 h 36"/>
              <a:gd name="T80" fmla="*/ 18 w 46"/>
              <a:gd name="T81" fmla="*/ 27 h 36"/>
              <a:gd name="T82" fmla="*/ 25 w 46"/>
              <a:gd name="T83" fmla="*/ 36 h 36"/>
              <a:gd name="T84" fmla="*/ 25 w 46"/>
              <a:gd name="T85" fmla="*/ 35 h 36"/>
              <a:gd name="T86" fmla="*/ 27 w 46"/>
              <a:gd name="T87" fmla="*/ 32 h 36"/>
              <a:gd name="T88" fmla="*/ 28 w 46"/>
              <a:gd name="T89" fmla="*/ 30 h 36"/>
              <a:gd name="T90" fmla="*/ 29 w 46"/>
              <a:gd name="T91" fmla="*/ 30 h 36"/>
              <a:gd name="T92" fmla="*/ 29 w 46"/>
              <a:gd name="T93" fmla="*/ 29 h 36"/>
              <a:gd name="T94" fmla="*/ 29 w 46"/>
              <a:gd name="T95" fmla="*/ 29 h 36"/>
              <a:gd name="T96" fmla="*/ 35 w 46"/>
              <a:gd name="T97" fmla="*/ 20 h 36"/>
              <a:gd name="T98" fmla="*/ 34 w 46"/>
              <a:gd name="T99" fmla="*/ 20 h 36"/>
              <a:gd name="T100" fmla="*/ 36 w 46"/>
              <a:gd name="T101" fmla="*/ 18 h 36"/>
              <a:gd name="T102" fmla="*/ 36 w 46"/>
              <a:gd name="T103" fmla="*/ 18 h 36"/>
              <a:gd name="T104" fmla="*/ 36 w 46"/>
              <a:gd name="T105" fmla="*/ 17 h 36"/>
              <a:gd name="T106" fmla="*/ 36 w 46"/>
              <a:gd name="T107" fmla="*/ 17 h 36"/>
              <a:gd name="T108" fmla="*/ 38 w 46"/>
              <a:gd name="T109" fmla="*/ 14 h 36"/>
              <a:gd name="T110" fmla="*/ 38 w 46"/>
              <a:gd name="T111" fmla="*/ 14 h 36"/>
              <a:gd name="T112" fmla="*/ 40 w 46"/>
              <a:gd name="T113" fmla="*/ 11 h 36"/>
              <a:gd name="T114" fmla="*/ 43 w 46"/>
              <a:gd name="T115" fmla="*/ 6 h 36"/>
              <a:gd name="T116" fmla="*/ 44 w 46"/>
              <a:gd name="T117" fmla="*/ 5 h 36"/>
              <a:gd name="T118" fmla="*/ 44 w 46"/>
              <a:gd name="T119" fmla="*/ 5 h 36"/>
              <a:gd name="T120" fmla="*/ 46 w 46"/>
              <a:gd name="T121" fmla="*/ 1 h 36"/>
              <a:gd name="T122" fmla="*/ 45 w 46"/>
              <a:gd name="T1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 h="36">
                <a:moveTo>
                  <a:pt x="42" y="1"/>
                </a:moveTo>
                <a:cubicBezTo>
                  <a:pt x="42" y="1"/>
                  <a:pt x="42" y="1"/>
                  <a:pt x="42" y="1"/>
                </a:cubicBezTo>
                <a:cubicBezTo>
                  <a:pt x="42" y="1"/>
                  <a:pt x="42" y="1"/>
                  <a:pt x="42" y="1"/>
                </a:cubicBezTo>
                <a:cubicBezTo>
                  <a:pt x="42" y="1"/>
                  <a:pt x="42" y="1"/>
                  <a:pt x="42" y="1"/>
                </a:cubicBezTo>
                <a:moveTo>
                  <a:pt x="45" y="0"/>
                </a:moveTo>
                <a:cubicBezTo>
                  <a:pt x="45" y="0"/>
                  <a:pt x="44" y="0"/>
                  <a:pt x="43" y="0"/>
                </a:cubicBezTo>
                <a:cubicBezTo>
                  <a:pt x="43" y="0"/>
                  <a:pt x="42" y="1"/>
                  <a:pt x="42" y="1"/>
                </a:cubicBezTo>
                <a:cubicBezTo>
                  <a:pt x="41" y="1"/>
                  <a:pt x="41" y="1"/>
                  <a:pt x="41" y="1"/>
                </a:cubicBezTo>
                <a:cubicBezTo>
                  <a:pt x="41" y="1"/>
                  <a:pt x="41" y="1"/>
                  <a:pt x="41" y="1"/>
                </a:cubicBezTo>
                <a:cubicBezTo>
                  <a:pt x="41" y="1"/>
                  <a:pt x="41" y="1"/>
                  <a:pt x="41" y="1"/>
                </a:cubicBezTo>
                <a:cubicBezTo>
                  <a:pt x="41" y="1"/>
                  <a:pt x="41" y="1"/>
                  <a:pt x="41" y="1"/>
                </a:cubicBezTo>
                <a:cubicBezTo>
                  <a:pt x="41" y="1"/>
                  <a:pt x="41" y="1"/>
                  <a:pt x="41" y="1"/>
                </a:cubicBezTo>
                <a:cubicBezTo>
                  <a:pt x="41" y="1"/>
                  <a:pt x="41" y="1"/>
                  <a:pt x="40" y="1"/>
                </a:cubicBezTo>
                <a:cubicBezTo>
                  <a:pt x="40" y="1"/>
                  <a:pt x="41" y="1"/>
                  <a:pt x="42" y="0"/>
                </a:cubicBezTo>
                <a:cubicBezTo>
                  <a:pt x="41" y="1"/>
                  <a:pt x="41" y="1"/>
                  <a:pt x="40" y="1"/>
                </a:cubicBezTo>
                <a:cubicBezTo>
                  <a:pt x="40" y="1"/>
                  <a:pt x="40" y="1"/>
                  <a:pt x="40" y="1"/>
                </a:cubicBezTo>
                <a:cubicBezTo>
                  <a:pt x="40" y="1"/>
                  <a:pt x="40" y="1"/>
                  <a:pt x="40" y="1"/>
                </a:cubicBezTo>
                <a:cubicBezTo>
                  <a:pt x="40" y="1"/>
                  <a:pt x="40" y="1"/>
                  <a:pt x="40" y="1"/>
                </a:cubicBezTo>
                <a:cubicBezTo>
                  <a:pt x="40" y="1"/>
                  <a:pt x="40" y="1"/>
                  <a:pt x="40" y="1"/>
                </a:cubicBezTo>
                <a:cubicBezTo>
                  <a:pt x="39" y="1"/>
                  <a:pt x="39" y="1"/>
                  <a:pt x="38" y="1"/>
                </a:cubicBezTo>
                <a:cubicBezTo>
                  <a:pt x="38" y="1"/>
                  <a:pt x="38" y="1"/>
                  <a:pt x="38" y="1"/>
                </a:cubicBezTo>
                <a:cubicBezTo>
                  <a:pt x="38" y="1"/>
                  <a:pt x="38" y="1"/>
                  <a:pt x="38" y="1"/>
                </a:cubicBezTo>
                <a:cubicBezTo>
                  <a:pt x="37" y="1"/>
                  <a:pt x="36" y="1"/>
                  <a:pt x="35" y="1"/>
                </a:cubicBezTo>
                <a:cubicBezTo>
                  <a:pt x="35" y="1"/>
                  <a:pt x="35" y="1"/>
                  <a:pt x="35" y="1"/>
                </a:cubicBezTo>
                <a:cubicBezTo>
                  <a:pt x="35" y="1"/>
                  <a:pt x="35" y="1"/>
                  <a:pt x="35" y="1"/>
                </a:cubicBezTo>
                <a:cubicBezTo>
                  <a:pt x="35" y="1"/>
                  <a:pt x="35" y="1"/>
                  <a:pt x="35" y="1"/>
                </a:cubicBezTo>
                <a:cubicBezTo>
                  <a:pt x="34" y="1"/>
                  <a:pt x="34" y="1"/>
                  <a:pt x="33" y="1"/>
                </a:cubicBezTo>
                <a:cubicBezTo>
                  <a:pt x="33" y="1"/>
                  <a:pt x="33" y="1"/>
                  <a:pt x="33" y="1"/>
                </a:cubicBezTo>
                <a:cubicBezTo>
                  <a:pt x="32" y="1"/>
                  <a:pt x="32" y="1"/>
                  <a:pt x="31" y="1"/>
                </a:cubicBezTo>
                <a:cubicBezTo>
                  <a:pt x="31" y="1"/>
                  <a:pt x="31" y="1"/>
                  <a:pt x="31" y="1"/>
                </a:cubicBezTo>
                <a:cubicBezTo>
                  <a:pt x="30" y="2"/>
                  <a:pt x="30" y="2"/>
                  <a:pt x="30" y="2"/>
                </a:cubicBezTo>
                <a:cubicBezTo>
                  <a:pt x="27" y="2"/>
                  <a:pt x="15" y="3"/>
                  <a:pt x="12" y="4"/>
                </a:cubicBezTo>
                <a:cubicBezTo>
                  <a:pt x="12" y="4"/>
                  <a:pt x="12" y="4"/>
                  <a:pt x="12" y="4"/>
                </a:cubicBezTo>
                <a:cubicBezTo>
                  <a:pt x="9" y="4"/>
                  <a:pt x="5" y="4"/>
                  <a:pt x="0" y="5"/>
                </a:cubicBezTo>
                <a:cubicBezTo>
                  <a:pt x="2" y="8"/>
                  <a:pt x="5" y="11"/>
                  <a:pt x="7" y="13"/>
                </a:cubicBezTo>
                <a:cubicBezTo>
                  <a:pt x="8" y="15"/>
                  <a:pt x="9" y="16"/>
                  <a:pt x="10" y="17"/>
                </a:cubicBezTo>
                <a:cubicBezTo>
                  <a:pt x="11" y="18"/>
                  <a:pt x="11" y="19"/>
                  <a:pt x="12" y="19"/>
                </a:cubicBezTo>
                <a:cubicBezTo>
                  <a:pt x="12" y="19"/>
                  <a:pt x="11" y="19"/>
                  <a:pt x="12" y="19"/>
                </a:cubicBezTo>
                <a:cubicBezTo>
                  <a:pt x="12" y="19"/>
                  <a:pt x="12" y="19"/>
                  <a:pt x="12" y="19"/>
                </a:cubicBezTo>
                <a:cubicBezTo>
                  <a:pt x="13" y="21"/>
                  <a:pt x="12" y="19"/>
                  <a:pt x="13" y="21"/>
                </a:cubicBezTo>
                <a:cubicBezTo>
                  <a:pt x="14" y="22"/>
                  <a:pt x="16" y="25"/>
                  <a:pt x="18" y="27"/>
                </a:cubicBezTo>
                <a:cubicBezTo>
                  <a:pt x="21" y="31"/>
                  <a:pt x="23" y="34"/>
                  <a:pt x="25" y="36"/>
                </a:cubicBezTo>
                <a:cubicBezTo>
                  <a:pt x="25" y="35"/>
                  <a:pt x="25" y="35"/>
                  <a:pt x="25" y="35"/>
                </a:cubicBezTo>
                <a:cubicBezTo>
                  <a:pt x="26" y="34"/>
                  <a:pt x="26" y="33"/>
                  <a:pt x="27" y="32"/>
                </a:cubicBezTo>
                <a:cubicBezTo>
                  <a:pt x="28" y="31"/>
                  <a:pt x="28" y="31"/>
                  <a:pt x="28" y="30"/>
                </a:cubicBezTo>
                <a:cubicBezTo>
                  <a:pt x="29" y="30"/>
                  <a:pt x="29" y="30"/>
                  <a:pt x="29" y="30"/>
                </a:cubicBezTo>
                <a:cubicBezTo>
                  <a:pt x="29" y="29"/>
                  <a:pt x="29" y="29"/>
                  <a:pt x="29" y="29"/>
                </a:cubicBezTo>
                <a:cubicBezTo>
                  <a:pt x="29" y="29"/>
                  <a:pt x="29" y="29"/>
                  <a:pt x="29" y="29"/>
                </a:cubicBezTo>
                <a:cubicBezTo>
                  <a:pt x="29" y="28"/>
                  <a:pt x="34" y="22"/>
                  <a:pt x="35" y="20"/>
                </a:cubicBezTo>
                <a:cubicBezTo>
                  <a:pt x="34" y="20"/>
                  <a:pt x="34" y="20"/>
                  <a:pt x="34" y="20"/>
                </a:cubicBezTo>
                <a:cubicBezTo>
                  <a:pt x="35" y="19"/>
                  <a:pt x="35" y="19"/>
                  <a:pt x="36" y="18"/>
                </a:cubicBezTo>
                <a:cubicBezTo>
                  <a:pt x="36" y="18"/>
                  <a:pt x="36" y="18"/>
                  <a:pt x="36" y="18"/>
                </a:cubicBezTo>
                <a:cubicBezTo>
                  <a:pt x="36" y="18"/>
                  <a:pt x="36" y="17"/>
                  <a:pt x="36" y="17"/>
                </a:cubicBezTo>
                <a:cubicBezTo>
                  <a:pt x="36" y="17"/>
                  <a:pt x="36" y="17"/>
                  <a:pt x="36" y="17"/>
                </a:cubicBezTo>
                <a:cubicBezTo>
                  <a:pt x="37" y="16"/>
                  <a:pt x="37" y="15"/>
                  <a:pt x="38" y="14"/>
                </a:cubicBezTo>
                <a:cubicBezTo>
                  <a:pt x="38" y="14"/>
                  <a:pt x="38" y="14"/>
                  <a:pt x="38" y="14"/>
                </a:cubicBezTo>
                <a:cubicBezTo>
                  <a:pt x="39" y="13"/>
                  <a:pt x="40" y="12"/>
                  <a:pt x="40" y="11"/>
                </a:cubicBezTo>
                <a:cubicBezTo>
                  <a:pt x="41" y="10"/>
                  <a:pt x="42" y="8"/>
                  <a:pt x="43" y="6"/>
                </a:cubicBezTo>
                <a:cubicBezTo>
                  <a:pt x="44" y="5"/>
                  <a:pt x="44" y="5"/>
                  <a:pt x="44" y="5"/>
                </a:cubicBezTo>
                <a:cubicBezTo>
                  <a:pt x="44" y="5"/>
                  <a:pt x="44" y="5"/>
                  <a:pt x="44" y="5"/>
                </a:cubicBezTo>
                <a:cubicBezTo>
                  <a:pt x="46" y="1"/>
                  <a:pt x="46" y="1"/>
                  <a:pt x="46" y="1"/>
                </a:cubicBezTo>
                <a:cubicBezTo>
                  <a:pt x="46" y="0"/>
                  <a:pt x="46" y="0"/>
                  <a:pt x="45" y="0"/>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1" name="Freeform 100"/>
          <p:cNvSpPr>
            <a:spLocks noEditPoints="1"/>
          </p:cNvSpPr>
          <p:nvPr/>
        </p:nvSpPr>
        <p:spPr bwMode="auto">
          <a:xfrm>
            <a:off x="3459366" y="481788"/>
            <a:ext cx="113085" cy="147881"/>
          </a:xfrm>
          <a:custGeom>
            <a:avLst/>
            <a:gdLst>
              <a:gd name="T0" fmla="*/ 0 w 35"/>
              <a:gd name="T1" fmla="*/ 5 h 46"/>
              <a:gd name="T2" fmla="*/ 0 w 35"/>
              <a:gd name="T3" fmla="*/ 4 h 46"/>
              <a:gd name="T4" fmla="*/ 0 w 35"/>
              <a:gd name="T5" fmla="*/ 5 h 46"/>
              <a:gd name="T6" fmla="*/ 0 w 35"/>
              <a:gd name="T7" fmla="*/ 0 h 46"/>
              <a:gd name="T8" fmla="*/ 0 w 35"/>
              <a:gd name="T9" fmla="*/ 4 h 46"/>
              <a:gd name="T10" fmla="*/ 0 w 35"/>
              <a:gd name="T11" fmla="*/ 5 h 46"/>
              <a:gd name="T12" fmla="*/ 0 w 35"/>
              <a:gd name="T13" fmla="*/ 5 h 46"/>
              <a:gd name="T14" fmla="*/ 0 w 35"/>
              <a:gd name="T15" fmla="*/ 6 h 46"/>
              <a:gd name="T16" fmla="*/ 0 w 35"/>
              <a:gd name="T17" fmla="*/ 6 h 46"/>
              <a:gd name="T18" fmla="*/ 0 w 35"/>
              <a:gd name="T19" fmla="*/ 5 h 46"/>
              <a:gd name="T20" fmla="*/ 0 w 35"/>
              <a:gd name="T21" fmla="*/ 6 h 46"/>
              <a:gd name="T22" fmla="*/ 0 w 35"/>
              <a:gd name="T23" fmla="*/ 7 h 46"/>
              <a:gd name="T24" fmla="*/ 0 w 35"/>
              <a:gd name="T25" fmla="*/ 8 h 46"/>
              <a:gd name="T26" fmla="*/ 0 w 35"/>
              <a:gd name="T27" fmla="*/ 8 h 46"/>
              <a:gd name="T28" fmla="*/ 1 w 35"/>
              <a:gd name="T29" fmla="*/ 11 h 46"/>
              <a:gd name="T30" fmla="*/ 1 w 35"/>
              <a:gd name="T31" fmla="*/ 11 h 46"/>
              <a:gd name="T32" fmla="*/ 1 w 35"/>
              <a:gd name="T33" fmla="*/ 13 h 46"/>
              <a:gd name="T34" fmla="*/ 1 w 35"/>
              <a:gd name="T35" fmla="*/ 13 h 46"/>
              <a:gd name="T36" fmla="*/ 1 w 35"/>
              <a:gd name="T37" fmla="*/ 13 h 46"/>
              <a:gd name="T38" fmla="*/ 1 w 35"/>
              <a:gd name="T39" fmla="*/ 16 h 46"/>
              <a:gd name="T40" fmla="*/ 1 w 35"/>
              <a:gd name="T41" fmla="*/ 16 h 46"/>
              <a:gd name="T42" fmla="*/ 3 w 35"/>
              <a:gd name="T43" fmla="*/ 34 h 46"/>
              <a:gd name="T44" fmla="*/ 3 w 35"/>
              <a:gd name="T45" fmla="*/ 34 h 46"/>
              <a:gd name="T46" fmla="*/ 3 w 35"/>
              <a:gd name="T47" fmla="*/ 46 h 46"/>
              <a:gd name="T48" fmla="*/ 12 w 35"/>
              <a:gd name="T49" fmla="*/ 40 h 46"/>
              <a:gd name="T50" fmla="*/ 16 w 35"/>
              <a:gd name="T51" fmla="*/ 37 h 46"/>
              <a:gd name="T52" fmla="*/ 18 w 35"/>
              <a:gd name="T53" fmla="*/ 35 h 46"/>
              <a:gd name="T54" fmla="*/ 18 w 35"/>
              <a:gd name="T55" fmla="*/ 35 h 46"/>
              <a:gd name="T56" fmla="*/ 18 w 35"/>
              <a:gd name="T57" fmla="*/ 35 h 46"/>
              <a:gd name="T58" fmla="*/ 20 w 35"/>
              <a:gd name="T59" fmla="*/ 33 h 46"/>
              <a:gd name="T60" fmla="*/ 26 w 35"/>
              <a:gd name="T61" fmla="*/ 29 h 46"/>
              <a:gd name="T62" fmla="*/ 35 w 35"/>
              <a:gd name="T63" fmla="*/ 23 h 46"/>
              <a:gd name="T64" fmla="*/ 35 w 35"/>
              <a:gd name="T65" fmla="*/ 22 h 46"/>
              <a:gd name="T66" fmla="*/ 31 w 35"/>
              <a:gd name="T67" fmla="*/ 20 h 46"/>
              <a:gd name="T68" fmla="*/ 30 w 35"/>
              <a:gd name="T69" fmla="*/ 19 h 46"/>
              <a:gd name="T70" fmla="*/ 29 w 35"/>
              <a:gd name="T71" fmla="*/ 18 h 46"/>
              <a:gd name="T72" fmla="*/ 29 w 35"/>
              <a:gd name="T73" fmla="*/ 18 h 46"/>
              <a:gd name="T74" fmla="*/ 29 w 35"/>
              <a:gd name="T75" fmla="*/ 18 h 46"/>
              <a:gd name="T76" fmla="*/ 20 w 35"/>
              <a:gd name="T77" fmla="*/ 12 h 46"/>
              <a:gd name="T78" fmla="*/ 20 w 35"/>
              <a:gd name="T79" fmla="*/ 12 h 46"/>
              <a:gd name="T80" fmla="*/ 18 w 35"/>
              <a:gd name="T81" fmla="*/ 11 h 46"/>
              <a:gd name="T82" fmla="*/ 18 w 35"/>
              <a:gd name="T83" fmla="*/ 11 h 46"/>
              <a:gd name="T84" fmla="*/ 16 w 35"/>
              <a:gd name="T85" fmla="*/ 10 h 46"/>
              <a:gd name="T86" fmla="*/ 17 w 35"/>
              <a:gd name="T87" fmla="*/ 10 h 46"/>
              <a:gd name="T88" fmla="*/ 14 w 35"/>
              <a:gd name="T89" fmla="*/ 9 h 46"/>
              <a:gd name="T90" fmla="*/ 14 w 35"/>
              <a:gd name="T91" fmla="*/ 9 h 46"/>
              <a:gd name="T92" fmla="*/ 11 w 35"/>
              <a:gd name="T93" fmla="*/ 7 h 46"/>
              <a:gd name="T94" fmla="*/ 6 w 35"/>
              <a:gd name="T95" fmla="*/ 3 h 46"/>
              <a:gd name="T96" fmla="*/ 5 w 35"/>
              <a:gd name="T97" fmla="*/ 2 h 46"/>
              <a:gd name="T98" fmla="*/ 5 w 35"/>
              <a:gd name="T99" fmla="*/ 2 h 46"/>
              <a:gd name="T100" fmla="*/ 0 w 35"/>
              <a:gd name="T101" fmla="*/ 0 h 46"/>
              <a:gd name="T102" fmla="*/ 0 w 35"/>
              <a:gd name="T10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46">
                <a:moveTo>
                  <a:pt x="0" y="5"/>
                </a:moveTo>
                <a:cubicBezTo>
                  <a:pt x="0" y="4"/>
                  <a:pt x="0" y="4"/>
                  <a:pt x="0" y="4"/>
                </a:cubicBezTo>
                <a:cubicBezTo>
                  <a:pt x="0" y="4"/>
                  <a:pt x="0" y="5"/>
                  <a:pt x="0" y="5"/>
                </a:cubicBezTo>
                <a:moveTo>
                  <a:pt x="0" y="0"/>
                </a:moveTo>
                <a:cubicBezTo>
                  <a:pt x="0" y="0"/>
                  <a:pt x="0" y="3"/>
                  <a:pt x="0" y="4"/>
                </a:cubicBezTo>
                <a:cubicBezTo>
                  <a:pt x="0" y="5"/>
                  <a:pt x="0" y="5"/>
                  <a:pt x="0" y="5"/>
                </a:cubicBezTo>
                <a:cubicBezTo>
                  <a:pt x="0" y="5"/>
                  <a:pt x="0" y="5"/>
                  <a:pt x="0" y="5"/>
                </a:cubicBezTo>
                <a:cubicBezTo>
                  <a:pt x="1" y="6"/>
                  <a:pt x="0" y="5"/>
                  <a:pt x="0" y="6"/>
                </a:cubicBezTo>
                <a:cubicBezTo>
                  <a:pt x="0" y="6"/>
                  <a:pt x="0" y="6"/>
                  <a:pt x="0" y="6"/>
                </a:cubicBezTo>
                <a:cubicBezTo>
                  <a:pt x="0" y="6"/>
                  <a:pt x="0" y="5"/>
                  <a:pt x="0" y="5"/>
                </a:cubicBezTo>
                <a:cubicBezTo>
                  <a:pt x="0" y="5"/>
                  <a:pt x="0" y="6"/>
                  <a:pt x="0" y="6"/>
                </a:cubicBezTo>
                <a:cubicBezTo>
                  <a:pt x="0" y="7"/>
                  <a:pt x="0" y="6"/>
                  <a:pt x="0" y="7"/>
                </a:cubicBezTo>
                <a:cubicBezTo>
                  <a:pt x="0" y="7"/>
                  <a:pt x="0" y="8"/>
                  <a:pt x="0" y="8"/>
                </a:cubicBezTo>
                <a:cubicBezTo>
                  <a:pt x="0" y="8"/>
                  <a:pt x="0" y="8"/>
                  <a:pt x="0" y="8"/>
                </a:cubicBezTo>
                <a:cubicBezTo>
                  <a:pt x="0" y="10"/>
                  <a:pt x="1" y="10"/>
                  <a:pt x="1" y="11"/>
                </a:cubicBezTo>
                <a:cubicBezTo>
                  <a:pt x="1" y="11"/>
                  <a:pt x="1" y="11"/>
                  <a:pt x="1" y="11"/>
                </a:cubicBezTo>
                <a:cubicBezTo>
                  <a:pt x="1" y="12"/>
                  <a:pt x="1" y="13"/>
                  <a:pt x="1" y="13"/>
                </a:cubicBezTo>
                <a:cubicBezTo>
                  <a:pt x="1" y="13"/>
                  <a:pt x="1" y="13"/>
                  <a:pt x="1" y="13"/>
                </a:cubicBezTo>
                <a:cubicBezTo>
                  <a:pt x="1" y="13"/>
                  <a:pt x="1" y="13"/>
                  <a:pt x="1" y="13"/>
                </a:cubicBezTo>
                <a:cubicBezTo>
                  <a:pt x="1" y="14"/>
                  <a:pt x="1" y="15"/>
                  <a:pt x="1" y="16"/>
                </a:cubicBezTo>
                <a:cubicBezTo>
                  <a:pt x="1" y="16"/>
                  <a:pt x="1" y="16"/>
                  <a:pt x="1" y="16"/>
                </a:cubicBezTo>
                <a:cubicBezTo>
                  <a:pt x="1" y="19"/>
                  <a:pt x="2" y="31"/>
                  <a:pt x="3" y="34"/>
                </a:cubicBezTo>
                <a:cubicBezTo>
                  <a:pt x="3" y="34"/>
                  <a:pt x="3" y="34"/>
                  <a:pt x="3" y="34"/>
                </a:cubicBezTo>
                <a:cubicBezTo>
                  <a:pt x="3" y="37"/>
                  <a:pt x="3" y="42"/>
                  <a:pt x="3" y="46"/>
                </a:cubicBezTo>
                <a:cubicBezTo>
                  <a:pt x="6" y="44"/>
                  <a:pt x="9" y="42"/>
                  <a:pt x="12" y="40"/>
                </a:cubicBezTo>
                <a:cubicBezTo>
                  <a:pt x="14" y="39"/>
                  <a:pt x="15" y="38"/>
                  <a:pt x="16" y="37"/>
                </a:cubicBezTo>
                <a:cubicBezTo>
                  <a:pt x="17" y="36"/>
                  <a:pt x="18" y="36"/>
                  <a:pt x="18" y="35"/>
                </a:cubicBezTo>
                <a:cubicBezTo>
                  <a:pt x="18" y="35"/>
                  <a:pt x="18" y="35"/>
                  <a:pt x="18" y="35"/>
                </a:cubicBezTo>
                <a:cubicBezTo>
                  <a:pt x="18" y="35"/>
                  <a:pt x="18" y="35"/>
                  <a:pt x="18" y="35"/>
                </a:cubicBezTo>
                <a:cubicBezTo>
                  <a:pt x="20" y="34"/>
                  <a:pt x="18" y="35"/>
                  <a:pt x="20" y="33"/>
                </a:cubicBezTo>
                <a:cubicBezTo>
                  <a:pt x="21" y="33"/>
                  <a:pt x="24" y="31"/>
                  <a:pt x="26" y="29"/>
                </a:cubicBezTo>
                <a:cubicBezTo>
                  <a:pt x="30" y="26"/>
                  <a:pt x="34" y="24"/>
                  <a:pt x="35" y="23"/>
                </a:cubicBezTo>
                <a:cubicBezTo>
                  <a:pt x="35" y="22"/>
                  <a:pt x="35" y="22"/>
                  <a:pt x="35" y="22"/>
                </a:cubicBezTo>
                <a:cubicBezTo>
                  <a:pt x="33" y="21"/>
                  <a:pt x="32" y="21"/>
                  <a:pt x="31" y="20"/>
                </a:cubicBezTo>
                <a:cubicBezTo>
                  <a:pt x="31" y="20"/>
                  <a:pt x="30" y="19"/>
                  <a:pt x="30" y="19"/>
                </a:cubicBezTo>
                <a:cubicBezTo>
                  <a:pt x="29" y="18"/>
                  <a:pt x="29" y="18"/>
                  <a:pt x="29" y="18"/>
                </a:cubicBezTo>
                <a:cubicBezTo>
                  <a:pt x="29" y="18"/>
                  <a:pt x="29" y="18"/>
                  <a:pt x="29" y="18"/>
                </a:cubicBezTo>
                <a:cubicBezTo>
                  <a:pt x="29" y="18"/>
                  <a:pt x="29" y="18"/>
                  <a:pt x="29" y="18"/>
                </a:cubicBezTo>
                <a:cubicBezTo>
                  <a:pt x="27" y="18"/>
                  <a:pt x="21" y="13"/>
                  <a:pt x="20" y="12"/>
                </a:cubicBezTo>
                <a:cubicBezTo>
                  <a:pt x="20" y="12"/>
                  <a:pt x="20" y="12"/>
                  <a:pt x="20" y="12"/>
                </a:cubicBezTo>
                <a:cubicBezTo>
                  <a:pt x="19" y="12"/>
                  <a:pt x="19" y="12"/>
                  <a:pt x="18" y="11"/>
                </a:cubicBezTo>
                <a:cubicBezTo>
                  <a:pt x="18" y="11"/>
                  <a:pt x="18" y="11"/>
                  <a:pt x="18" y="11"/>
                </a:cubicBezTo>
                <a:cubicBezTo>
                  <a:pt x="18" y="11"/>
                  <a:pt x="17" y="11"/>
                  <a:pt x="16" y="10"/>
                </a:cubicBezTo>
                <a:cubicBezTo>
                  <a:pt x="17" y="10"/>
                  <a:pt x="17" y="10"/>
                  <a:pt x="17" y="10"/>
                </a:cubicBezTo>
                <a:cubicBezTo>
                  <a:pt x="16" y="10"/>
                  <a:pt x="15" y="9"/>
                  <a:pt x="14" y="9"/>
                </a:cubicBezTo>
                <a:cubicBezTo>
                  <a:pt x="14" y="9"/>
                  <a:pt x="14" y="9"/>
                  <a:pt x="14" y="9"/>
                </a:cubicBezTo>
                <a:cubicBezTo>
                  <a:pt x="13" y="8"/>
                  <a:pt x="11" y="7"/>
                  <a:pt x="11" y="7"/>
                </a:cubicBezTo>
                <a:cubicBezTo>
                  <a:pt x="9" y="6"/>
                  <a:pt x="8" y="4"/>
                  <a:pt x="6" y="3"/>
                </a:cubicBezTo>
                <a:cubicBezTo>
                  <a:pt x="5" y="2"/>
                  <a:pt x="5" y="2"/>
                  <a:pt x="5" y="2"/>
                </a:cubicBezTo>
                <a:cubicBezTo>
                  <a:pt x="5" y="2"/>
                  <a:pt x="5" y="2"/>
                  <a:pt x="5" y="2"/>
                </a:cubicBezTo>
                <a:cubicBezTo>
                  <a:pt x="0" y="0"/>
                  <a:pt x="0" y="0"/>
                  <a:pt x="0" y="0"/>
                </a:cubicBezTo>
                <a:cubicBezTo>
                  <a:pt x="0" y="0"/>
                  <a:pt x="0" y="0"/>
                  <a:pt x="0" y="0"/>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2" name="Freeform 101"/>
          <p:cNvSpPr>
            <a:spLocks noEditPoints="1"/>
          </p:cNvSpPr>
          <p:nvPr/>
        </p:nvSpPr>
        <p:spPr bwMode="auto">
          <a:xfrm>
            <a:off x="4599653" y="6357056"/>
            <a:ext cx="134834" cy="117436"/>
          </a:xfrm>
          <a:custGeom>
            <a:avLst/>
            <a:gdLst>
              <a:gd name="T0" fmla="*/ 39 w 42"/>
              <a:gd name="T1" fmla="*/ 33 h 37"/>
              <a:gd name="T2" fmla="*/ 39 w 42"/>
              <a:gd name="T3" fmla="*/ 32 h 37"/>
              <a:gd name="T4" fmla="*/ 39 w 42"/>
              <a:gd name="T5" fmla="*/ 33 h 37"/>
              <a:gd name="T6" fmla="*/ 13 w 42"/>
              <a:gd name="T7" fmla="*/ 0 h 37"/>
              <a:gd name="T8" fmla="*/ 9 w 42"/>
              <a:gd name="T9" fmla="*/ 10 h 37"/>
              <a:gd name="T10" fmla="*/ 7 w 42"/>
              <a:gd name="T11" fmla="*/ 15 h 37"/>
              <a:gd name="T12" fmla="*/ 6 w 42"/>
              <a:gd name="T13" fmla="*/ 17 h 37"/>
              <a:gd name="T14" fmla="*/ 7 w 42"/>
              <a:gd name="T15" fmla="*/ 17 h 37"/>
              <a:gd name="T16" fmla="*/ 7 w 42"/>
              <a:gd name="T17" fmla="*/ 17 h 37"/>
              <a:gd name="T18" fmla="*/ 6 w 42"/>
              <a:gd name="T19" fmla="*/ 20 h 37"/>
              <a:gd name="T20" fmla="*/ 3 w 42"/>
              <a:gd name="T21" fmla="*/ 27 h 37"/>
              <a:gd name="T22" fmla="*/ 0 w 42"/>
              <a:gd name="T23" fmla="*/ 37 h 37"/>
              <a:gd name="T24" fmla="*/ 0 w 42"/>
              <a:gd name="T25" fmla="*/ 37 h 37"/>
              <a:gd name="T26" fmla="*/ 4 w 42"/>
              <a:gd name="T27" fmla="*/ 37 h 37"/>
              <a:gd name="T28" fmla="*/ 6 w 42"/>
              <a:gd name="T29" fmla="*/ 37 h 37"/>
              <a:gd name="T30" fmla="*/ 7 w 42"/>
              <a:gd name="T31" fmla="*/ 37 h 37"/>
              <a:gd name="T32" fmla="*/ 8 w 42"/>
              <a:gd name="T33" fmla="*/ 37 h 37"/>
              <a:gd name="T34" fmla="*/ 7 w 42"/>
              <a:gd name="T35" fmla="*/ 37 h 37"/>
              <a:gd name="T36" fmla="*/ 18 w 42"/>
              <a:gd name="T37" fmla="*/ 37 h 37"/>
              <a:gd name="T38" fmla="*/ 18 w 42"/>
              <a:gd name="T39" fmla="*/ 37 h 37"/>
              <a:gd name="T40" fmla="*/ 19 w 42"/>
              <a:gd name="T41" fmla="*/ 37 h 37"/>
              <a:gd name="T42" fmla="*/ 20 w 42"/>
              <a:gd name="T43" fmla="*/ 37 h 37"/>
              <a:gd name="T44" fmla="*/ 22 w 42"/>
              <a:gd name="T45" fmla="*/ 37 h 37"/>
              <a:gd name="T46" fmla="*/ 22 w 42"/>
              <a:gd name="T47" fmla="*/ 37 h 37"/>
              <a:gd name="T48" fmla="*/ 25 w 42"/>
              <a:gd name="T49" fmla="*/ 36 h 37"/>
              <a:gd name="T50" fmla="*/ 25 w 42"/>
              <a:gd name="T51" fmla="*/ 36 h 37"/>
              <a:gd name="T52" fmla="*/ 29 w 42"/>
              <a:gd name="T53" fmla="*/ 36 h 37"/>
              <a:gd name="T54" fmla="*/ 33 w 42"/>
              <a:gd name="T55" fmla="*/ 36 h 37"/>
              <a:gd name="T56" fmla="*/ 35 w 42"/>
              <a:gd name="T57" fmla="*/ 36 h 37"/>
              <a:gd name="T58" fmla="*/ 36 w 42"/>
              <a:gd name="T59" fmla="*/ 37 h 37"/>
              <a:gd name="T60" fmla="*/ 36 w 42"/>
              <a:gd name="T61" fmla="*/ 37 h 37"/>
              <a:gd name="T62" fmla="*/ 41 w 42"/>
              <a:gd name="T63" fmla="*/ 36 h 37"/>
              <a:gd name="T64" fmla="*/ 39 w 42"/>
              <a:gd name="T65" fmla="*/ 33 h 37"/>
              <a:gd name="T66" fmla="*/ 38 w 42"/>
              <a:gd name="T67" fmla="*/ 32 h 37"/>
              <a:gd name="T68" fmla="*/ 38 w 42"/>
              <a:gd name="T69" fmla="*/ 32 h 37"/>
              <a:gd name="T70" fmla="*/ 38 w 42"/>
              <a:gd name="T71" fmla="*/ 31 h 37"/>
              <a:gd name="T72" fmla="*/ 38 w 42"/>
              <a:gd name="T73" fmla="*/ 31 h 37"/>
              <a:gd name="T74" fmla="*/ 39 w 42"/>
              <a:gd name="T75" fmla="*/ 32 h 37"/>
              <a:gd name="T76" fmla="*/ 38 w 42"/>
              <a:gd name="T77" fmla="*/ 31 h 37"/>
              <a:gd name="T78" fmla="*/ 38 w 42"/>
              <a:gd name="T79" fmla="*/ 30 h 37"/>
              <a:gd name="T80" fmla="*/ 36 w 42"/>
              <a:gd name="T81" fmla="*/ 29 h 37"/>
              <a:gd name="T82" fmla="*/ 36 w 42"/>
              <a:gd name="T83" fmla="*/ 29 h 37"/>
              <a:gd name="T84" fmla="*/ 34 w 42"/>
              <a:gd name="T85" fmla="*/ 27 h 37"/>
              <a:gd name="T86" fmla="*/ 35 w 42"/>
              <a:gd name="T87" fmla="*/ 27 h 37"/>
              <a:gd name="T88" fmla="*/ 33 w 42"/>
              <a:gd name="T89" fmla="*/ 25 h 37"/>
              <a:gd name="T90" fmla="*/ 33 w 42"/>
              <a:gd name="T91" fmla="*/ 25 h 37"/>
              <a:gd name="T92" fmla="*/ 32 w 42"/>
              <a:gd name="T93" fmla="*/ 24 h 37"/>
              <a:gd name="T94" fmla="*/ 31 w 42"/>
              <a:gd name="T95" fmla="*/ 23 h 37"/>
              <a:gd name="T96" fmla="*/ 20 w 42"/>
              <a:gd name="T97" fmla="*/ 9 h 37"/>
              <a:gd name="T98" fmla="*/ 20 w 42"/>
              <a:gd name="T99" fmla="*/ 9 h 37"/>
              <a:gd name="T100" fmla="*/ 13 w 42"/>
              <a:gd name="T10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 h="37">
                <a:moveTo>
                  <a:pt x="39" y="33"/>
                </a:moveTo>
                <a:cubicBezTo>
                  <a:pt x="39" y="32"/>
                  <a:pt x="39" y="32"/>
                  <a:pt x="39" y="32"/>
                </a:cubicBezTo>
                <a:cubicBezTo>
                  <a:pt x="39" y="33"/>
                  <a:pt x="39" y="33"/>
                  <a:pt x="39" y="33"/>
                </a:cubicBezTo>
                <a:moveTo>
                  <a:pt x="13" y="0"/>
                </a:moveTo>
                <a:cubicBezTo>
                  <a:pt x="11" y="3"/>
                  <a:pt x="10" y="6"/>
                  <a:pt x="9" y="10"/>
                </a:cubicBezTo>
                <a:cubicBezTo>
                  <a:pt x="8" y="12"/>
                  <a:pt x="8" y="13"/>
                  <a:pt x="7" y="15"/>
                </a:cubicBezTo>
                <a:cubicBezTo>
                  <a:pt x="7" y="15"/>
                  <a:pt x="7" y="16"/>
                  <a:pt x="6" y="17"/>
                </a:cubicBezTo>
                <a:cubicBezTo>
                  <a:pt x="7" y="17"/>
                  <a:pt x="7" y="17"/>
                  <a:pt x="7" y="17"/>
                </a:cubicBezTo>
                <a:cubicBezTo>
                  <a:pt x="7" y="17"/>
                  <a:pt x="7" y="17"/>
                  <a:pt x="7" y="17"/>
                </a:cubicBezTo>
                <a:cubicBezTo>
                  <a:pt x="6" y="19"/>
                  <a:pt x="7" y="17"/>
                  <a:pt x="6" y="20"/>
                </a:cubicBezTo>
                <a:cubicBezTo>
                  <a:pt x="5" y="21"/>
                  <a:pt x="4" y="24"/>
                  <a:pt x="3" y="27"/>
                </a:cubicBezTo>
                <a:cubicBezTo>
                  <a:pt x="2" y="31"/>
                  <a:pt x="0" y="35"/>
                  <a:pt x="0" y="37"/>
                </a:cubicBezTo>
                <a:cubicBezTo>
                  <a:pt x="0" y="37"/>
                  <a:pt x="0" y="37"/>
                  <a:pt x="0" y="37"/>
                </a:cubicBezTo>
                <a:cubicBezTo>
                  <a:pt x="2" y="37"/>
                  <a:pt x="3" y="37"/>
                  <a:pt x="4" y="37"/>
                </a:cubicBezTo>
                <a:cubicBezTo>
                  <a:pt x="5" y="37"/>
                  <a:pt x="6" y="37"/>
                  <a:pt x="6" y="37"/>
                </a:cubicBezTo>
                <a:cubicBezTo>
                  <a:pt x="7" y="37"/>
                  <a:pt x="7" y="37"/>
                  <a:pt x="7" y="37"/>
                </a:cubicBezTo>
                <a:cubicBezTo>
                  <a:pt x="8" y="37"/>
                  <a:pt x="8" y="37"/>
                  <a:pt x="8" y="37"/>
                </a:cubicBezTo>
                <a:cubicBezTo>
                  <a:pt x="7" y="37"/>
                  <a:pt x="7" y="37"/>
                  <a:pt x="7" y="37"/>
                </a:cubicBezTo>
                <a:cubicBezTo>
                  <a:pt x="9" y="37"/>
                  <a:pt x="17" y="37"/>
                  <a:pt x="18" y="37"/>
                </a:cubicBezTo>
                <a:cubicBezTo>
                  <a:pt x="18" y="37"/>
                  <a:pt x="18" y="37"/>
                  <a:pt x="18" y="37"/>
                </a:cubicBezTo>
                <a:cubicBezTo>
                  <a:pt x="18" y="37"/>
                  <a:pt x="19" y="37"/>
                  <a:pt x="19" y="37"/>
                </a:cubicBezTo>
                <a:cubicBezTo>
                  <a:pt x="19" y="37"/>
                  <a:pt x="20" y="37"/>
                  <a:pt x="20" y="37"/>
                </a:cubicBezTo>
                <a:cubicBezTo>
                  <a:pt x="20" y="37"/>
                  <a:pt x="21" y="37"/>
                  <a:pt x="22" y="37"/>
                </a:cubicBezTo>
                <a:cubicBezTo>
                  <a:pt x="22" y="37"/>
                  <a:pt x="22" y="37"/>
                  <a:pt x="22" y="37"/>
                </a:cubicBezTo>
                <a:cubicBezTo>
                  <a:pt x="23" y="37"/>
                  <a:pt x="24" y="36"/>
                  <a:pt x="25" y="36"/>
                </a:cubicBezTo>
                <a:cubicBezTo>
                  <a:pt x="25" y="36"/>
                  <a:pt x="25" y="36"/>
                  <a:pt x="25" y="36"/>
                </a:cubicBezTo>
                <a:cubicBezTo>
                  <a:pt x="26" y="36"/>
                  <a:pt x="28" y="36"/>
                  <a:pt x="29" y="36"/>
                </a:cubicBezTo>
                <a:cubicBezTo>
                  <a:pt x="30" y="36"/>
                  <a:pt x="31" y="36"/>
                  <a:pt x="33" y="36"/>
                </a:cubicBezTo>
                <a:cubicBezTo>
                  <a:pt x="33" y="36"/>
                  <a:pt x="34" y="36"/>
                  <a:pt x="35" y="36"/>
                </a:cubicBezTo>
                <a:cubicBezTo>
                  <a:pt x="36" y="37"/>
                  <a:pt x="36" y="37"/>
                  <a:pt x="36" y="37"/>
                </a:cubicBezTo>
                <a:cubicBezTo>
                  <a:pt x="36" y="37"/>
                  <a:pt x="36" y="37"/>
                  <a:pt x="36" y="37"/>
                </a:cubicBezTo>
                <a:cubicBezTo>
                  <a:pt x="41" y="36"/>
                  <a:pt x="41" y="36"/>
                  <a:pt x="41" y="36"/>
                </a:cubicBezTo>
                <a:cubicBezTo>
                  <a:pt x="42" y="36"/>
                  <a:pt x="40" y="34"/>
                  <a:pt x="39" y="33"/>
                </a:cubicBezTo>
                <a:cubicBezTo>
                  <a:pt x="38" y="32"/>
                  <a:pt x="38" y="32"/>
                  <a:pt x="38" y="32"/>
                </a:cubicBezTo>
                <a:cubicBezTo>
                  <a:pt x="38" y="32"/>
                  <a:pt x="38" y="32"/>
                  <a:pt x="38" y="32"/>
                </a:cubicBezTo>
                <a:cubicBezTo>
                  <a:pt x="38" y="31"/>
                  <a:pt x="38" y="32"/>
                  <a:pt x="38" y="31"/>
                </a:cubicBezTo>
                <a:cubicBezTo>
                  <a:pt x="38" y="31"/>
                  <a:pt x="38" y="31"/>
                  <a:pt x="38" y="31"/>
                </a:cubicBezTo>
                <a:cubicBezTo>
                  <a:pt x="38" y="31"/>
                  <a:pt x="38" y="32"/>
                  <a:pt x="39" y="32"/>
                </a:cubicBezTo>
                <a:cubicBezTo>
                  <a:pt x="38" y="32"/>
                  <a:pt x="38" y="31"/>
                  <a:pt x="38" y="31"/>
                </a:cubicBezTo>
                <a:cubicBezTo>
                  <a:pt x="37" y="31"/>
                  <a:pt x="38" y="31"/>
                  <a:pt x="38" y="30"/>
                </a:cubicBezTo>
                <a:cubicBezTo>
                  <a:pt x="37" y="30"/>
                  <a:pt x="37" y="30"/>
                  <a:pt x="36" y="29"/>
                </a:cubicBezTo>
                <a:cubicBezTo>
                  <a:pt x="36" y="29"/>
                  <a:pt x="36" y="29"/>
                  <a:pt x="36" y="29"/>
                </a:cubicBezTo>
                <a:cubicBezTo>
                  <a:pt x="36" y="28"/>
                  <a:pt x="35" y="28"/>
                  <a:pt x="34" y="27"/>
                </a:cubicBezTo>
                <a:cubicBezTo>
                  <a:pt x="35" y="27"/>
                  <a:pt x="35" y="27"/>
                  <a:pt x="35" y="27"/>
                </a:cubicBezTo>
                <a:cubicBezTo>
                  <a:pt x="34" y="26"/>
                  <a:pt x="34" y="26"/>
                  <a:pt x="33" y="25"/>
                </a:cubicBezTo>
                <a:cubicBezTo>
                  <a:pt x="33" y="25"/>
                  <a:pt x="33" y="25"/>
                  <a:pt x="33" y="25"/>
                </a:cubicBezTo>
                <a:cubicBezTo>
                  <a:pt x="33" y="24"/>
                  <a:pt x="32" y="24"/>
                  <a:pt x="32" y="24"/>
                </a:cubicBezTo>
                <a:cubicBezTo>
                  <a:pt x="31" y="23"/>
                  <a:pt x="31" y="23"/>
                  <a:pt x="31" y="23"/>
                </a:cubicBezTo>
                <a:cubicBezTo>
                  <a:pt x="30" y="21"/>
                  <a:pt x="22" y="11"/>
                  <a:pt x="20" y="9"/>
                </a:cubicBezTo>
                <a:cubicBezTo>
                  <a:pt x="20" y="9"/>
                  <a:pt x="20" y="9"/>
                  <a:pt x="20" y="9"/>
                </a:cubicBezTo>
                <a:cubicBezTo>
                  <a:pt x="18" y="7"/>
                  <a:pt x="16" y="3"/>
                  <a:pt x="13" y="0"/>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3" name="Freeform 102"/>
          <p:cNvSpPr>
            <a:spLocks noEditPoints="1"/>
          </p:cNvSpPr>
          <p:nvPr/>
        </p:nvSpPr>
        <p:spPr bwMode="auto">
          <a:xfrm>
            <a:off x="9429757" y="571749"/>
            <a:ext cx="139182" cy="121784"/>
          </a:xfrm>
          <a:custGeom>
            <a:avLst/>
            <a:gdLst>
              <a:gd name="T0" fmla="*/ 40 w 43"/>
              <a:gd name="T1" fmla="*/ 33 h 38"/>
              <a:gd name="T2" fmla="*/ 40 w 43"/>
              <a:gd name="T3" fmla="*/ 33 h 38"/>
              <a:gd name="T4" fmla="*/ 40 w 43"/>
              <a:gd name="T5" fmla="*/ 33 h 38"/>
              <a:gd name="T6" fmla="*/ 14 w 43"/>
              <a:gd name="T7" fmla="*/ 0 h 38"/>
              <a:gd name="T8" fmla="*/ 10 w 43"/>
              <a:gd name="T9" fmla="*/ 11 h 38"/>
              <a:gd name="T10" fmla="*/ 8 w 43"/>
              <a:gd name="T11" fmla="*/ 16 h 38"/>
              <a:gd name="T12" fmla="*/ 7 w 43"/>
              <a:gd name="T13" fmla="*/ 18 h 38"/>
              <a:gd name="T14" fmla="*/ 8 w 43"/>
              <a:gd name="T15" fmla="*/ 18 h 38"/>
              <a:gd name="T16" fmla="*/ 8 w 43"/>
              <a:gd name="T17" fmla="*/ 18 h 38"/>
              <a:gd name="T18" fmla="*/ 7 w 43"/>
              <a:gd name="T19" fmla="*/ 20 h 38"/>
              <a:gd name="T20" fmla="*/ 4 w 43"/>
              <a:gd name="T21" fmla="*/ 28 h 38"/>
              <a:gd name="T22" fmla="*/ 0 w 43"/>
              <a:gd name="T23" fmla="*/ 38 h 38"/>
              <a:gd name="T24" fmla="*/ 1 w 43"/>
              <a:gd name="T25" fmla="*/ 38 h 38"/>
              <a:gd name="T26" fmla="*/ 5 w 43"/>
              <a:gd name="T27" fmla="*/ 38 h 38"/>
              <a:gd name="T28" fmla="*/ 7 w 43"/>
              <a:gd name="T29" fmla="*/ 38 h 38"/>
              <a:gd name="T30" fmla="*/ 8 w 43"/>
              <a:gd name="T31" fmla="*/ 38 h 38"/>
              <a:gd name="T32" fmla="*/ 8 w 43"/>
              <a:gd name="T33" fmla="*/ 38 h 38"/>
              <a:gd name="T34" fmla="*/ 8 w 43"/>
              <a:gd name="T35" fmla="*/ 38 h 38"/>
              <a:gd name="T36" fmla="*/ 19 w 43"/>
              <a:gd name="T37" fmla="*/ 38 h 38"/>
              <a:gd name="T38" fmla="*/ 19 w 43"/>
              <a:gd name="T39" fmla="*/ 38 h 38"/>
              <a:gd name="T40" fmla="*/ 20 w 43"/>
              <a:gd name="T41" fmla="*/ 38 h 38"/>
              <a:gd name="T42" fmla="*/ 21 w 43"/>
              <a:gd name="T43" fmla="*/ 38 h 38"/>
              <a:gd name="T44" fmla="*/ 23 w 43"/>
              <a:gd name="T45" fmla="*/ 37 h 38"/>
              <a:gd name="T46" fmla="*/ 23 w 43"/>
              <a:gd name="T47" fmla="*/ 37 h 38"/>
              <a:gd name="T48" fmla="*/ 26 w 43"/>
              <a:gd name="T49" fmla="*/ 37 h 38"/>
              <a:gd name="T50" fmla="*/ 26 w 43"/>
              <a:gd name="T51" fmla="*/ 37 h 38"/>
              <a:gd name="T52" fmla="*/ 30 w 43"/>
              <a:gd name="T53" fmla="*/ 37 h 38"/>
              <a:gd name="T54" fmla="*/ 34 w 43"/>
              <a:gd name="T55" fmla="*/ 37 h 38"/>
              <a:gd name="T56" fmla="*/ 36 w 43"/>
              <a:gd name="T57" fmla="*/ 37 h 38"/>
              <a:gd name="T58" fmla="*/ 37 w 43"/>
              <a:gd name="T59" fmla="*/ 37 h 38"/>
              <a:gd name="T60" fmla="*/ 37 w 43"/>
              <a:gd name="T61" fmla="*/ 37 h 38"/>
              <a:gd name="T62" fmla="*/ 42 w 43"/>
              <a:gd name="T63" fmla="*/ 37 h 38"/>
              <a:gd name="T64" fmla="*/ 40 w 43"/>
              <a:gd name="T65" fmla="*/ 33 h 38"/>
              <a:gd name="T66" fmla="*/ 39 w 43"/>
              <a:gd name="T67" fmla="*/ 33 h 38"/>
              <a:gd name="T68" fmla="*/ 39 w 43"/>
              <a:gd name="T69" fmla="*/ 33 h 38"/>
              <a:gd name="T70" fmla="*/ 39 w 43"/>
              <a:gd name="T71" fmla="*/ 32 h 38"/>
              <a:gd name="T72" fmla="*/ 39 w 43"/>
              <a:gd name="T73" fmla="*/ 32 h 38"/>
              <a:gd name="T74" fmla="*/ 40 w 43"/>
              <a:gd name="T75" fmla="*/ 33 h 38"/>
              <a:gd name="T76" fmla="*/ 39 w 43"/>
              <a:gd name="T77" fmla="*/ 32 h 38"/>
              <a:gd name="T78" fmla="*/ 38 w 43"/>
              <a:gd name="T79" fmla="*/ 31 h 38"/>
              <a:gd name="T80" fmla="*/ 37 w 43"/>
              <a:gd name="T81" fmla="*/ 30 h 38"/>
              <a:gd name="T82" fmla="*/ 37 w 43"/>
              <a:gd name="T83" fmla="*/ 30 h 38"/>
              <a:gd name="T84" fmla="*/ 35 w 43"/>
              <a:gd name="T85" fmla="*/ 28 h 38"/>
              <a:gd name="T86" fmla="*/ 36 w 43"/>
              <a:gd name="T87" fmla="*/ 28 h 38"/>
              <a:gd name="T88" fmla="*/ 34 w 43"/>
              <a:gd name="T89" fmla="*/ 26 h 38"/>
              <a:gd name="T90" fmla="*/ 34 w 43"/>
              <a:gd name="T91" fmla="*/ 26 h 38"/>
              <a:gd name="T92" fmla="*/ 33 w 43"/>
              <a:gd name="T93" fmla="*/ 24 h 38"/>
              <a:gd name="T94" fmla="*/ 32 w 43"/>
              <a:gd name="T95" fmla="*/ 24 h 38"/>
              <a:gd name="T96" fmla="*/ 21 w 43"/>
              <a:gd name="T97" fmla="*/ 10 h 38"/>
              <a:gd name="T98" fmla="*/ 21 w 43"/>
              <a:gd name="T99" fmla="*/ 10 h 38"/>
              <a:gd name="T100" fmla="*/ 14 w 43"/>
              <a:gd name="T10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 h="38">
                <a:moveTo>
                  <a:pt x="40" y="33"/>
                </a:moveTo>
                <a:cubicBezTo>
                  <a:pt x="40" y="33"/>
                  <a:pt x="40" y="33"/>
                  <a:pt x="40" y="33"/>
                </a:cubicBezTo>
                <a:cubicBezTo>
                  <a:pt x="40" y="33"/>
                  <a:pt x="40" y="33"/>
                  <a:pt x="40" y="33"/>
                </a:cubicBezTo>
                <a:moveTo>
                  <a:pt x="14" y="0"/>
                </a:moveTo>
                <a:cubicBezTo>
                  <a:pt x="12" y="4"/>
                  <a:pt x="11" y="7"/>
                  <a:pt x="10" y="11"/>
                </a:cubicBezTo>
                <a:cubicBezTo>
                  <a:pt x="9" y="12"/>
                  <a:pt x="9" y="14"/>
                  <a:pt x="8" y="16"/>
                </a:cubicBezTo>
                <a:cubicBezTo>
                  <a:pt x="8" y="16"/>
                  <a:pt x="8" y="17"/>
                  <a:pt x="7" y="18"/>
                </a:cubicBezTo>
                <a:cubicBezTo>
                  <a:pt x="7" y="18"/>
                  <a:pt x="8" y="18"/>
                  <a:pt x="8" y="18"/>
                </a:cubicBezTo>
                <a:cubicBezTo>
                  <a:pt x="8" y="18"/>
                  <a:pt x="8" y="18"/>
                  <a:pt x="8" y="18"/>
                </a:cubicBezTo>
                <a:cubicBezTo>
                  <a:pt x="7" y="20"/>
                  <a:pt x="8" y="18"/>
                  <a:pt x="7" y="20"/>
                </a:cubicBezTo>
                <a:cubicBezTo>
                  <a:pt x="6" y="22"/>
                  <a:pt x="5" y="25"/>
                  <a:pt x="4" y="28"/>
                </a:cubicBezTo>
                <a:cubicBezTo>
                  <a:pt x="3" y="32"/>
                  <a:pt x="1" y="36"/>
                  <a:pt x="0" y="38"/>
                </a:cubicBezTo>
                <a:cubicBezTo>
                  <a:pt x="1" y="38"/>
                  <a:pt x="1" y="38"/>
                  <a:pt x="1" y="38"/>
                </a:cubicBezTo>
                <a:cubicBezTo>
                  <a:pt x="3" y="38"/>
                  <a:pt x="4" y="38"/>
                  <a:pt x="5" y="38"/>
                </a:cubicBezTo>
                <a:cubicBezTo>
                  <a:pt x="6" y="38"/>
                  <a:pt x="7" y="38"/>
                  <a:pt x="7" y="38"/>
                </a:cubicBezTo>
                <a:cubicBezTo>
                  <a:pt x="8" y="38"/>
                  <a:pt x="8" y="38"/>
                  <a:pt x="8" y="38"/>
                </a:cubicBezTo>
                <a:cubicBezTo>
                  <a:pt x="8" y="38"/>
                  <a:pt x="8" y="38"/>
                  <a:pt x="8" y="38"/>
                </a:cubicBezTo>
                <a:cubicBezTo>
                  <a:pt x="8" y="38"/>
                  <a:pt x="8" y="38"/>
                  <a:pt x="8" y="38"/>
                </a:cubicBezTo>
                <a:cubicBezTo>
                  <a:pt x="10" y="38"/>
                  <a:pt x="18" y="38"/>
                  <a:pt x="19" y="38"/>
                </a:cubicBezTo>
                <a:cubicBezTo>
                  <a:pt x="19" y="38"/>
                  <a:pt x="19" y="38"/>
                  <a:pt x="19" y="38"/>
                </a:cubicBezTo>
                <a:cubicBezTo>
                  <a:pt x="19" y="38"/>
                  <a:pt x="20" y="38"/>
                  <a:pt x="20" y="38"/>
                </a:cubicBezTo>
                <a:cubicBezTo>
                  <a:pt x="20" y="38"/>
                  <a:pt x="21" y="38"/>
                  <a:pt x="21" y="38"/>
                </a:cubicBezTo>
                <a:cubicBezTo>
                  <a:pt x="21" y="38"/>
                  <a:pt x="22" y="37"/>
                  <a:pt x="23" y="37"/>
                </a:cubicBezTo>
                <a:cubicBezTo>
                  <a:pt x="23" y="37"/>
                  <a:pt x="23" y="37"/>
                  <a:pt x="23" y="37"/>
                </a:cubicBezTo>
                <a:cubicBezTo>
                  <a:pt x="24" y="37"/>
                  <a:pt x="25" y="37"/>
                  <a:pt x="26" y="37"/>
                </a:cubicBezTo>
                <a:cubicBezTo>
                  <a:pt x="26" y="37"/>
                  <a:pt x="26" y="37"/>
                  <a:pt x="26" y="37"/>
                </a:cubicBezTo>
                <a:cubicBezTo>
                  <a:pt x="27" y="37"/>
                  <a:pt x="29" y="37"/>
                  <a:pt x="30" y="37"/>
                </a:cubicBezTo>
                <a:cubicBezTo>
                  <a:pt x="31" y="37"/>
                  <a:pt x="32" y="37"/>
                  <a:pt x="34" y="37"/>
                </a:cubicBezTo>
                <a:cubicBezTo>
                  <a:pt x="34" y="37"/>
                  <a:pt x="35" y="37"/>
                  <a:pt x="36" y="37"/>
                </a:cubicBezTo>
                <a:cubicBezTo>
                  <a:pt x="37" y="37"/>
                  <a:pt x="37" y="37"/>
                  <a:pt x="37" y="37"/>
                </a:cubicBezTo>
                <a:cubicBezTo>
                  <a:pt x="37" y="37"/>
                  <a:pt x="37" y="37"/>
                  <a:pt x="37" y="37"/>
                </a:cubicBezTo>
                <a:cubicBezTo>
                  <a:pt x="42" y="37"/>
                  <a:pt x="42" y="37"/>
                  <a:pt x="42" y="37"/>
                </a:cubicBezTo>
                <a:cubicBezTo>
                  <a:pt x="43" y="37"/>
                  <a:pt x="41" y="34"/>
                  <a:pt x="40" y="33"/>
                </a:cubicBezTo>
                <a:cubicBezTo>
                  <a:pt x="39" y="33"/>
                  <a:pt x="39" y="33"/>
                  <a:pt x="39" y="33"/>
                </a:cubicBezTo>
                <a:cubicBezTo>
                  <a:pt x="39" y="33"/>
                  <a:pt x="39" y="33"/>
                  <a:pt x="39" y="33"/>
                </a:cubicBezTo>
                <a:cubicBezTo>
                  <a:pt x="39" y="32"/>
                  <a:pt x="39" y="33"/>
                  <a:pt x="39" y="32"/>
                </a:cubicBezTo>
                <a:cubicBezTo>
                  <a:pt x="39" y="32"/>
                  <a:pt x="39" y="32"/>
                  <a:pt x="39" y="32"/>
                </a:cubicBezTo>
                <a:cubicBezTo>
                  <a:pt x="39" y="32"/>
                  <a:pt x="39" y="32"/>
                  <a:pt x="40" y="33"/>
                </a:cubicBezTo>
                <a:cubicBezTo>
                  <a:pt x="39" y="32"/>
                  <a:pt x="39" y="32"/>
                  <a:pt x="39" y="32"/>
                </a:cubicBezTo>
                <a:cubicBezTo>
                  <a:pt x="38" y="31"/>
                  <a:pt x="39" y="32"/>
                  <a:pt x="38" y="31"/>
                </a:cubicBezTo>
                <a:cubicBezTo>
                  <a:pt x="38" y="31"/>
                  <a:pt x="38" y="31"/>
                  <a:pt x="37" y="30"/>
                </a:cubicBezTo>
                <a:cubicBezTo>
                  <a:pt x="37" y="30"/>
                  <a:pt x="37" y="30"/>
                  <a:pt x="37" y="30"/>
                </a:cubicBezTo>
                <a:cubicBezTo>
                  <a:pt x="37" y="29"/>
                  <a:pt x="36" y="29"/>
                  <a:pt x="35" y="28"/>
                </a:cubicBezTo>
                <a:cubicBezTo>
                  <a:pt x="36" y="28"/>
                  <a:pt x="36" y="28"/>
                  <a:pt x="36" y="28"/>
                </a:cubicBezTo>
                <a:cubicBezTo>
                  <a:pt x="35" y="27"/>
                  <a:pt x="35" y="27"/>
                  <a:pt x="34" y="26"/>
                </a:cubicBezTo>
                <a:cubicBezTo>
                  <a:pt x="34" y="26"/>
                  <a:pt x="34" y="26"/>
                  <a:pt x="34" y="26"/>
                </a:cubicBezTo>
                <a:cubicBezTo>
                  <a:pt x="34" y="25"/>
                  <a:pt x="33" y="25"/>
                  <a:pt x="33" y="24"/>
                </a:cubicBezTo>
                <a:cubicBezTo>
                  <a:pt x="32" y="24"/>
                  <a:pt x="32" y="24"/>
                  <a:pt x="32" y="24"/>
                </a:cubicBezTo>
                <a:cubicBezTo>
                  <a:pt x="31" y="22"/>
                  <a:pt x="23" y="12"/>
                  <a:pt x="21" y="10"/>
                </a:cubicBezTo>
                <a:cubicBezTo>
                  <a:pt x="21" y="10"/>
                  <a:pt x="21" y="10"/>
                  <a:pt x="21" y="10"/>
                </a:cubicBezTo>
                <a:cubicBezTo>
                  <a:pt x="19" y="7"/>
                  <a:pt x="16" y="4"/>
                  <a:pt x="14" y="0"/>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175" name="组合 174"/>
          <p:cNvGrpSpPr/>
          <p:nvPr/>
        </p:nvGrpSpPr>
        <p:grpSpPr>
          <a:xfrm>
            <a:off x="-318227" y="4189691"/>
            <a:ext cx="1230890" cy="2283451"/>
            <a:chOff x="32016" y="4009173"/>
            <a:chExt cx="1230890" cy="2283451"/>
          </a:xfrm>
        </p:grpSpPr>
        <p:sp>
          <p:nvSpPr>
            <p:cNvPr id="25" name="Freeform 24"/>
            <p:cNvSpPr>
              <a:spLocks noEditPoints="1"/>
            </p:cNvSpPr>
            <p:nvPr/>
          </p:nvSpPr>
          <p:spPr bwMode="auto">
            <a:xfrm>
              <a:off x="453912" y="5179170"/>
              <a:ext cx="295761" cy="291413"/>
            </a:xfrm>
            <a:custGeom>
              <a:avLst/>
              <a:gdLst>
                <a:gd name="T0" fmla="*/ 45 w 91"/>
                <a:gd name="T1" fmla="*/ 91 h 91"/>
                <a:gd name="T2" fmla="*/ 0 w 91"/>
                <a:gd name="T3" fmla="*/ 46 h 91"/>
                <a:gd name="T4" fmla="*/ 45 w 91"/>
                <a:gd name="T5" fmla="*/ 0 h 91"/>
                <a:gd name="T6" fmla="*/ 91 w 91"/>
                <a:gd name="T7" fmla="*/ 46 h 91"/>
                <a:gd name="T8" fmla="*/ 45 w 91"/>
                <a:gd name="T9" fmla="*/ 91 h 91"/>
                <a:gd name="T10" fmla="*/ 45 w 91"/>
                <a:gd name="T11" fmla="*/ 5 h 91"/>
                <a:gd name="T12" fmla="*/ 5 w 91"/>
                <a:gd name="T13" fmla="*/ 46 h 91"/>
                <a:gd name="T14" fmla="*/ 45 w 91"/>
                <a:gd name="T15" fmla="*/ 86 h 91"/>
                <a:gd name="T16" fmla="*/ 86 w 91"/>
                <a:gd name="T17" fmla="*/ 46 h 91"/>
                <a:gd name="T18" fmla="*/ 45 w 91"/>
                <a:gd name="T19" fmla="*/ 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45" y="91"/>
                  </a:moveTo>
                  <a:cubicBezTo>
                    <a:pt x="20" y="91"/>
                    <a:pt x="0" y="71"/>
                    <a:pt x="0" y="46"/>
                  </a:cubicBezTo>
                  <a:cubicBezTo>
                    <a:pt x="0" y="20"/>
                    <a:pt x="20" y="0"/>
                    <a:pt x="45" y="0"/>
                  </a:cubicBezTo>
                  <a:cubicBezTo>
                    <a:pt x="71" y="0"/>
                    <a:pt x="91" y="20"/>
                    <a:pt x="91" y="46"/>
                  </a:cubicBezTo>
                  <a:cubicBezTo>
                    <a:pt x="91" y="71"/>
                    <a:pt x="71" y="91"/>
                    <a:pt x="45" y="91"/>
                  </a:cubicBezTo>
                  <a:close/>
                  <a:moveTo>
                    <a:pt x="45" y="5"/>
                  </a:moveTo>
                  <a:cubicBezTo>
                    <a:pt x="23" y="5"/>
                    <a:pt x="5" y="23"/>
                    <a:pt x="5" y="46"/>
                  </a:cubicBezTo>
                  <a:cubicBezTo>
                    <a:pt x="5" y="68"/>
                    <a:pt x="23" y="86"/>
                    <a:pt x="45" y="86"/>
                  </a:cubicBezTo>
                  <a:cubicBezTo>
                    <a:pt x="68" y="86"/>
                    <a:pt x="86" y="68"/>
                    <a:pt x="86" y="46"/>
                  </a:cubicBezTo>
                  <a:cubicBezTo>
                    <a:pt x="86" y="23"/>
                    <a:pt x="68" y="5"/>
                    <a:pt x="4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5"/>
            <p:cNvSpPr>
              <a:spLocks noEditPoints="1"/>
            </p:cNvSpPr>
            <p:nvPr/>
          </p:nvSpPr>
          <p:spPr bwMode="auto">
            <a:xfrm>
              <a:off x="353874" y="5079132"/>
              <a:ext cx="495835" cy="495835"/>
            </a:xfrm>
            <a:custGeom>
              <a:avLst/>
              <a:gdLst>
                <a:gd name="T0" fmla="*/ 76 w 153"/>
                <a:gd name="T1" fmla="*/ 154 h 154"/>
                <a:gd name="T2" fmla="*/ 0 w 153"/>
                <a:gd name="T3" fmla="*/ 77 h 154"/>
                <a:gd name="T4" fmla="*/ 76 w 153"/>
                <a:gd name="T5" fmla="*/ 0 h 154"/>
                <a:gd name="T6" fmla="*/ 153 w 153"/>
                <a:gd name="T7" fmla="*/ 77 h 154"/>
                <a:gd name="T8" fmla="*/ 76 w 153"/>
                <a:gd name="T9" fmla="*/ 154 h 154"/>
                <a:gd name="T10" fmla="*/ 76 w 153"/>
                <a:gd name="T11" fmla="*/ 5 h 154"/>
                <a:gd name="T12" fmla="*/ 5 w 153"/>
                <a:gd name="T13" fmla="*/ 77 h 154"/>
                <a:gd name="T14" fmla="*/ 76 w 153"/>
                <a:gd name="T15" fmla="*/ 148 h 154"/>
                <a:gd name="T16" fmla="*/ 148 w 153"/>
                <a:gd name="T17" fmla="*/ 77 h 154"/>
                <a:gd name="T18" fmla="*/ 76 w 153"/>
                <a:gd name="T19"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54">
                  <a:moveTo>
                    <a:pt x="76" y="154"/>
                  </a:moveTo>
                  <a:cubicBezTo>
                    <a:pt x="34" y="154"/>
                    <a:pt x="0" y="119"/>
                    <a:pt x="0" y="77"/>
                  </a:cubicBezTo>
                  <a:cubicBezTo>
                    <a:pt x="0" y="34"/>
                    <a:pt x="34" y="0"/>
                    <a:pt x="76" y="0"/>
                  </a:cubicBezTo>
                  <a:cubicBezTo>
                    <a:pt x="119" y="0"/>
                    <a:pt x="153" y="34"/>
                    <a:pt x="153" y="77"/>
                  </a:cubicBezTo>
                  <a:cubicBezTo>
                    <a:pt x="153" y="119"/>
                    <a:pt x="119" y="154"/>
                    <a:pt x="76" y="154"/>
                  </a:cubicBezTo>
                  <a:close/>
                  <a:moveTo>
                    <a:pt x="76" y="5"/>
                  </a:moveTo>
                  <a:cubicBezTo>
                    <a:pt x="37" y="5"/>
                    <a:pt x="5" y="37"/>
                    <a:pt x="5" y="77"/>
                  </a:cubicBezTo>
                  <a:cubicBezTo>
                    <a:pt x="5" y="116"/>
                    <a:pt x="37" y="148"/>
                    <a:pt x="76" y="148"/>
                  </a:cubicBezTo>
                  <a:cubicBezTo>
                    <a:pt x="116" y="148"/>
                    <a:pt x="148" y="116"/>
                    <a:pt x="148" y="77"/>
                  </a:cubicBezTo>
                  <a:cubicBezTo>
                    <a:pt x="148" y="37"/>
                    <a:pt x="116" y="5"/>
                    <a:pt x="76"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6"/>
            <p:cNvSpPr>
              <a:spLocks noEditPoints="1"/>
            </p:cNvSpPr>
            <p:nvPr/>
          </p:nvSpPr>
          <p:spPr bwMode="auto">
            <a:xfrm>
              <a:off x="249487" y="4974746"/>
              <a:ext cx="704607" cy="708958"/>
            </a:xfrm>
            <a:custGeom>
              <a:avLst/>
              <a:gdLst>
                <a:gd name="T0" fmla="*/ 109 w 219"/>
                <a:gd name="T1" fmla="*/ 220 h 220"/>
                <a:gd name="T2" fmla="*/ 0 w 219"/>
                <a:gd name="T3" fmla="*/ 110 h 220"/>
                <a:gd name="T4" fmla="*/ 109 w 219"/>
                <a:gd name="T5" fmla="*/ 0 h 220"/>
                <a:gd name="T6" fmla="*/ 219 w 219"/>
                <a:gd name="T7" fmla="*/ 110 h 220"/>
                <a:gd name="T8" fmla="*/ 109 w 219"/>
                <a:gd name="T9" fmla="*/ 220 h 220"/>
                <a:gd name="T10" fmla="*/ 109 w 219"/>
                <a:gd name="T11" fmla="*/ 5 h 220"/>
                <a:gd name="T12" fmla="*/ 5 w 219"/>
                <a:gd name="T13" fmla="*/ 110 h 220"/>
                <a:gd name="T14" fmla="*/ 109 w 219"/>
                <a:gd name="T15" fmla="*/ 214 h 220"/>
                <a:gd name="T16" fmla="*/ 214 w 219"/>
                <a:gd name="T17" fmla="*/ 110 h 220"/>
                <a:gd name="T18" fmla="*/ 109 w 219"/>
                <a:gd name="T19" fmla="*/ 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220">
                  <a:moveTo>
                    <a:pt x="109" y="220"/>
                  </a:moveTo>
                  <a:cubicBezTo>
                    <a:pt x="49" y="220"/>
                    <a:pt x="0" y="170"/>
                    <a:pt x="0" y="110"/>
                  </a:cubicBezTo>
                  <a:cubicBezTo>
                    <a:pt x="0" y="49"/>
                    <a:pt x="49" y="0"/>
                    <a:pt x="109" y="0"/>
                  </a:cubicBezTo>
                  <a:cubicBezTo>
                    <a:pt x="170" y="0"/>
                    <a:pt x="219" y="49"/>
                    <a:pt x="219" y="110"/>
                  </a:cubicBezTo>
                  <a:cubicBezTo>
                    <a:pt x="219" y="170"/>
                    <a:pt x="170" y="220"/>
                    <a:pt x="109" y="220"/>
                  </a:cubicBezTo>
                  <a:close/>
                  <a:moveTo>
                    <a:pt x="109" y="5"/>
                  </a:moveTo>
                  <a:cubicBezTo>
                    <a:pt x="52" y="5"/>
                    <a:pt x="5" y="52"/>
                    <a:pt x="5" y="110"/>
                  </a:cubicBezTo>
                  <a:cubicBezTo>
                    <a:pt x="5" y="167"/>
                    <a:pt x="52" y="214"/>
                    <a:pt x="109" y="214"/>
                  </a:cubicBezTo>
                  <a:cubicBezTo>
                    <a:pt x="167" y="214"/>
                    <a:pt x="214" y="167"/>
                    <a:pt x="214" y="110"/>
                  </a:cubicBezTo>
                  <a:cubicBezTo>
                    <a:pt x="214" y="52"/>
                    <a:pt x="167" y="5"/>
                    <a:pt x="109"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7"/>
            <p:cNvSpPr>
              <a:spLocks noEditPoints="1"/>
            </p:cNvSpPr>
            <p:nvPr/>
          </p:nvSpPr>
          <p:spPr bwMode="auto">
            <a:xfrm>
              <a:off x="145101" y="4870359"/>
              <a:ext cx="913380" cy="913380"/>
            </a:xfrm>
            <a:custGeom>
              <a:avLst/>
              <a:gdLst>
                <a:gd name="T0" fmla="*/ 142 w 284"/>
                <a:gd name="T1" fmla="*/ 284 h 284"/>
                <a:gd name="T2" fmla="*/ 0 w 284"/>
                <a:gd name="T3" fmla="*/ 142 h 284"/>
                <a:gd name="T4" fmla="*/ 142 w 284"/>
                <a:gd name="T5" fmla="*/ 0 h 284"/>
                <a:gd name="T6" fmla="*/ 284 w 284"/>
                <a:gd name="T7" fmla="*/ 142 h 284"/>
                <a:gd name="T8" fmla="*/ 142 w 284"/>
                <a:gd name="T9" fmla="*/ 284 h 284"/>
                <a:gd name="T10" fmla="*/ 142 w 284"/>
                <a:gd name="T11" fmla="*/ 5 h 284"/>
                <a:gd name="T12" fmla="*/ 6 w 284"/>
                <a:gd name="T13" fmla="*/ 142 h 284"/>
                <a:gd name="T14" fmla="*/ 142 w 284"/>
                <a:gd name="T15" fmla="*/ 278 h 284"/>
                <a:gd name="T16" fmla="*/ 279 w 284"/>
                <a:gd name="T17" fmla="*/ 142 h 284"/>
                <a:gd name="T18" fmla="*/ 142 w 284"/>
                <a:gd name="T19" fmla="*/ 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284">
                  <a:moveTo>
                    <a:pt x="142" y="284"/>
                  </a:moveTo>
                  <a:cubicBezTo>
                    <a:pt x="64" y="284"/>
                    <a:pt x="0" y="220"/>
                    <a:pt x="0" y="142"/>
                  </a:cubicBezTo>
                  <a:cubicBezTo>
                    <a:pt x="0" y="63"/>
                    <a:pt x="64" y="0"/>
                    <a:pt x="142" y="0"/>
                  </a:cubicBezTo>
                  <a:cubicBezTo>
                    <a:pt x="221" y="0"/>
                    <a:pt x="284" y="63"/>
                    <a:pt x="284" y="142"/>
                  </a:cubicBezTo>
                  <a:cubicBezTo>
                    <a:pt x="284" y="220"/>
                    <a:pt x="221" y="284"/>
                    <a:pt x="142" y="284"/>
                  </a:cubicBezTo>
                  <a:close/>
                  <a:moveTo>
                    <a:pt x="142" y="5"/>
                  </a:moveTo>
                  <a:cubicBezTo>
                    <a:pt x="67" y="5"/>
                    <a:pt x="6" y="66"/>
                    <a:pt x="6" y="142"/>
                  </a:cubicBezTo>
                  <a:cubicBezTo>
                    <a:pt x="6" y="217"/>
                    <a:pt x="67" y="278"/>
                    <a:pt x="142" y="278"/>
                  </a:cubicBezTo>
                  <a:cubicBezTo>
                    <a:pt x="218" y="278"/>
                    <a:pt x="279" y="217"/>
                    <a:pt x="279" y="142"/>
                  </a:cubicBezTo>
                  <a:cubicBezTo>
                    <a:pt x="279" y="66"/>
                    <a:pt x="218" y="5"/>
                    <a:pt x="14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8"/>
            <p:cNvSpPr>
              <a:spLocks noEditPoints="1"/>
            </p:cNvSpPr>
            <p:nvPr/>
          </p:nvSpPr>
          <p:spPr bwMode="auto">
            <a:xfrm>
              <a:off x="32016" y="4757274"/>
              <a:ext cx="1139550" cy="1135202"/>
            </a:xfrm>
            <a:custGeom>
              <a:avLst/>
              <a:gdLst>
                <a:gd name="T0" fmla="*/ 176 w 353"/>
                <a:gd name="T1" fmla="*/ 353 h 353"/>
                <a:gd name="T2" fmla="*/ 0 w 353"/>
                <a:gd name="T3" fmla="*/ 177 h 353"/>
                <a:gd name="T4" fmla="*/ 176 w 353"/>
                <a:gd name="T5" fmla="*/ 0 h 353"/>
                <a:gd name="T6" fmla="*/ 353 w 353"/>
                <a:gd name="T7" fmla="*/ 177 h 353"/>
                <a:gd name="T8" fmla="*/ 176 w 353"/>
                <a:gd name="T9" fmla="*/ 353 h 353"/>
                <a:gd name="T10" fmla="*/ 176 w 353"/>
                <a:gd name="T11" fmla="*/ 6 h 353"/>
                <a:gd name="T12" fmla="*/ 5 w 353"/>
                <a:gd name="T13" fmla="*/ 177 h 353"/>
                <a:gd name="T14" fmla="*/ 176 w 353"/>
                <a:gd name="T15" fmla="*/ 348 h 353"/>
                <a:gd name="T16" fmla="*/ 347 w 353"/>
                <a:gd name="T17" fmla="*/ 177 h 353"/>
                <a:gd name="T18" fmla="*/ 176 w 353"/>
                <a:gd name="T19" fmla="*/ 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353">
                  <a:moveTo>
                    <a:pt x="176" y="353"/>
                  </a:moveTo>
                  <a:cubicBezTo>
                    <a:pt x="79" y="353"/>
                    <a:pt x="0" y="274"/>
                    <a:pt x="0" y="177"/>
                  </a:cubicBezTo>
                  <a:cubicBezTo>
                    <a:pt x="0" y="79"/>
                    <a:pt x="79" y="0"/>
                    <a:pt x="176" y="0"/>
                  </a:cubicBezTo>
                  <a:cubicBezTo>
                    <a:pt x="274" y="0"/>
                    <a:pt x="353" y="79"/>
                    <a:pt x="353" y="177"/>
                  </a:cubicBezTo>
                  <a:cubicBezTo>
                    <a:pt x="353" y="274"/>
                    <a:pt x="274" y="353"/>
                    <a:pt x="176" y="353"/>
                  </a:cubicBezTo>
                  <a:close/>
                  <a:moveTo>
                    <a:pt x="176" y="6"/>
                  </a:moveTo>
                  <a:cubicBezTo>
                    <a:pt x="82" y="6"/>
                    <a:pt x="5" y="82"/>
                    <a:pt x="5" y="177"/>
                  </a:cubicBezTo>
                  <a:cubicBezTo>
                    <a:pt x="5" y="271"/>
                    <a:pt x="82" y="348"/>
                    <a:pt x="176" y="348"/>
                  </a:cubicBezTo>
                  <a:cubicBezTo>
                    <a:pt x="271" y="348"/>
                    <a:pt x="347" y="271"/>
                    <a:pt x="347" y="177"/>
                  </a:cubicBezTo>
                  <a:cubicBezTo>
                    <a:pt x="347" y="82"/>
                    <a:pt x="271" y="6"/>
                    <a:pt x="176"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99"/>
            <p:cNvSpPr>
              <a:spLocks noEditPoints="1"/>
            </p:cNvSpPr>
            <p:nvPr/>
          </p:nvSpPr>
          <p:spPr bwMode="auto">
            <a:xfrm>
              <a:off x="1115025" y="6179539"/>
              <a:ext cx="147881" cy="113085"/>
            </a:xfrm>
            <a:custGeom>
              <a:avLst/>
              <a:gdLst>
                <a:gd name="T0" fmla="*/ 41 w 46"/>
                <a:gd name="T1" fmla="*/ 0 h 36"/>
                <a:gd name="T2" fmla="*/ 41 w 46"/>
                <a:gd name="T3" fmla="*/ 0 h 36"/>
                <a:gd name="T4" fmla="*/ 42 w 46"/>
                <a:gd name="T5" fmla="*/ 0 h 36"/>
                <a:gd name="T6" fmla="*/ 41 w 46"/>
                <a:gd name="T7" fmla="*/ 0 h 36"/>
                <a:gd name="T8" fmla="*/ 45 w 46"/>
                <a:gd name="T9" fmla="*/ 0 h 36"/>
                <a:gd name="T10" fmla="*/ 43 w 46"/>
                <a:gd name="T11" fmla="*/ 0 h 36"/>
                <a:gd name="T12" fmla="*/ 42 w 46"/>
                <a:gd name="T13" fmla="*/ 0 h 36"/>
                <a:gd name="T14" fmla="*/ 41 w 46"/>
                <a:gd name="T15" fmla="*/ 0 h 36"/>
                <a:gd name="T16" fmla="*/ 41 w 46"/>
                <a:gd name="T17" fmla="*/ 0 h 36"/>
                <a:gd name="T18" fmla="*/ 41 w 46"/>
                <a:gd name="T19" fmla="*/ 0 h 36"/>
                <a:gd name="T20" fmla="*/ 41 w 46"/>
                <a:gd name="T21" fmla="*/ 0 h 36"/>
                <a:gd name="T22" fmla="*/ 40 w 46"/>
                <a:gd name="T23" fmla="*/ 0 h 36"/>
                <a:gd name="T24" fmla="*/ 40 w 46"/>
                <a:gd name="T25" fmla="*/ 0 h 36"/>
                <a:gd name="T26" fmla="*/ 41 w 46"/>
                <a:gd name="T27" fmla="*/ 0 h 36"/>
                <a:gd name="T28" fmla="*/ 40 w 46"/>
                <a:gd name="T29" fmla="*/ 0 h 36"/>
                <a:gd name="T30" fmla="*/ 40 w 46"/>
                <a:gd name="T31" fmla="*/ 0 h 36"/>
                <a:gd name="T32" fmla="*/ 40 w 46"/>
                <a:gd name="T33" fmla="*/ 0 h 36"/>
                <a:gd name="T34" fmla="*/ 39 w 46"/>
                <a:gd name="T35" fmla="*/ 0 h 36"/>
                <a:gd name="T36" fmla="*/ 39 w 46"/>
                <a:gd name="T37" fmla="*/ 0 h 36"/>
                <a:gd name="T38" fmla="*/ 38 w 46"/>
                <a:gd name="T39" fmla="*/ 0 h 36"/>
                <a:gd name="T40" fmla="*/ 38 w 46"/>
                <a:gd name="T41" fmla="*/ 0 h 36"/>
                <a:gd name="T42" fmla="*/ 38 w 46"/>
                <a:gd name="T43" fmla="*/ 0 h 36"/>
                <a:gd name="T44" fmla="*/ 35 w 46"/>
                <a:gd name="T45" fmla="*/ 1 h 36"/>
                <a:gd name="T46" fmla="*/ 35 w 46"/>
                <a:gd name="T47" fmla="*/ 1 h 36"/>
                <a:gd name="T48" fmla="*/ 35 w 46"/>
                <a:gd name="T49" fmla="*/ 1 h 36"/>
                <a:gd name="T50" fmla="*/ 35 w 46"/>
                <a:gd name="T51" fmla="*/ 1 h 36"/>
                <a:gd name="T52" fmla="*/ 33 w 46"/>
                <a:gd name="T53" fmla="*/ 1 h 36"/>
                <a:gd name="T54" fmla="*/ 33 w 46"/>
                <a:gd name="T55" fmla="*/ 1 h 36"/>
                <a:gd name="T56" fmla="*/ 31 w 46"/>
                <a:gd name="T57" fmla="*/ 1 h 36"/>
                <a:gd name="T58" fmla="*/ 30 w 46"/>
                <a:gd name="T59" fmla="*/ 1 h 36"/>
                <a:gd name="T60" fmla="*/ 30 w 46"/>
                <a:gd name="T61" fmla="*/ 1 h 36"/>
                <a:gd name="T62" fmla="*/ 12 w 46"/>
                <a:gd name="T63" fmla="*/ 3 h 36"/>
                <a:gd name="T64" fmla="*/ 12 w 46"/>
                <a:gd name="T65" fmla="*/ 3 h 36"/>
                <a:gd name="T66" fmla="*/ 0 w 46"/>
                <a:gd name="T67" fmla="*/ 4 h 36"/>
                <a:gd name="T68" fmla="*/ 6 w 46"/>
                <a:gd name="T69" fmla="*/ 13 h 36"/>
                <a:gd name="T70" fmla="*/ 10 w 46"/>
                <a:gd name="T71" fmla="*/ 17 h 36"/>
                <a:gd name="T72" fmla="*/ 11 w 46"/>
                <a:gd name="T73" fmla="*/ 19 h 36"/>
                <a:gd name="T74" fmla="*/ 11 w 46"/>
                <a:gd name="T75" fmla="*/ 19 h 36"/>
                <a:gd name="T76" fmla="*/ 11 w 46"/>
                <a:gd name="T77" fmla="*/ 19 h 36"/>
                <a:gd name="T78" fmla="*/ 13 w 46"/>
                <a:gd name="T79" fmla="*/ 21 h 36"/>
                <a:gd name="T80" fmla="*/ 18 w 46"/>
                <a:gd name="T81" fmla="*/ 27 h 36"/>
                <a:gd name="T82" fmla="*/ 24 w 46"/>
                <a:gd name="T83" fmla="*/ 36 h 36"/>
                <a:gd name="T84" fmla="*/ 25 w 46"/>
                <a:gd name="T85" fmla="*/ 35 h 36"/>
                <a:gd name="T86" fmla="*/ 27 w 46"/>
                <a:gd name="T87" fmla="*/ 31 h 36"/>
                <a:gd name="T88" fmla="*/ 28 w 46"/>
                <a:gd name="T89" fmla="*/ 30 h 36"/>
                <a:gd name="T90" fmla="*/ 28 w 46"/>
                <a:gd name="T91" fmla="*/ 29 h 36"/>
                <a:gd name="T92" fmla="*/ 28 w 46"/>
                <a:gd name="T93" fmla="*/ 29 h 36"/>
                <a:gd name="T94" fmla="*/ 28 w 46"/>
                <a:gd name="T95" fmla="*/ 29 h 36"/>
                <a:gd name="T96" fmla="*/ 34 w 46"/>
                <a:gd name="T97" fmla="*/ 20 h 36"/>
                <a:gd name="T98" fmla="*/ 34 w 46"/>
                <a:gd name="T99" fmla="*/ 20 h 36"/>
                <a:gd name="T100" fmla="*/ 35 w 46"/>
                <a:gd name="T101" fmla="*/ 18 h 36"/>
                <a:gd name="T102" fmla="*/ 35 w 46"/>
                <a:gd name="T103" fmla="*/ 18 h 36"/>
                <a:gd name="T104" fmla="*/ 36 w 46"/>
                <a:gd name="T105" fmla="*/ 16 h 36"/>
                <a:gd name="T106" fmla="*/ 36 w 46"/>
                <a:gd name="T107" fmla="*/ 16 h 36"/>
                <a:gd name="T108" fmla="*/ 38 w 46"/>
                <a:gd name="T109" fmla="*/ 13 h 36"/>
                <a:gd name="T110" fmla="*/ 38 w 46"/>
                <a:gd name="T111" fmla="*/ 14 h 36"/>
                <a:gd name="T112" fmla="*/ 40 w 46"/>
                <a:gd name="T113" fmla="*/ 11 h 36"/>
                <a:gd name="T114" fmla="*/ 43 w 46"/>
                <a:gd name="T115" fmla="*/ 5 h 36"/>
                <a:gd name="T116" fmla="*/ 44 w 46"/>
                <a:gd name="T117" fmla="*/ 4 h 36"/>
                <a:gd name="T118" fmla="*/ 44 w 46"/>
                <a:gd name="T119" fmla="*/ 4 h 36"/>
                <a:gd name="T120" fmla="*/ 46 w 46"/>
                <a:gd name="T121" fmla="*/ 0 h 36"/>
                <a:gd name="T122" fmla="*/ 45 w 46"/>
                <a:gd name="T1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 h="36">
                  <a:moveTo>
                    <a:pt x="41" y="0"/>
                  </a:moveTo>
                  <a:cubicBezTo>
                    <a:pt x="41" y="0"/>
                    <a:pt x="41" y="0"/>
                    <a:pt x="41" y="0"/>
                  </a:cubicBezTo>
                  <a:cubicBezTo>
                    <a:pt x="42" y="0"/>
                    <a:pt x="42" y="0"/>
                    <a:pt x="42" y="0"/>
                  </a:cubicBezTo>
                  <a:cubicBezTo>
                    <a:pt x="42" y="0"/>
                    <a:pt x="42" y="0"/>
                    <a:pt x="41" y="0"/>
                  </a:cubicBezTo>
                  <a:moveTo>
                    <a:pt x="45" y="0"/>
                  </a:moveTo>
                  <a:cubicBezTo>
                    <a:pt x="44" y="0"/>
                    <a:pt x="44" y="0"/>
                    <a:pt x="43" y="0"/>
                  </a:cubicBezTo>
                  <a:cubicBezTo>
                    <a:pt x="42" y="0"/>
                    <a:pt x="42" y="0"/>
                    <a:pt x="42" y="0"/>
                  </a:cubicBezTo>
                  <a:cubicBezTo>
                    <a:pt x="41" y="0"/>
                    <a:pt x="41" y="0"/>
                    <a:pt x="41" y="0"/>
                  </a:cubicBezTo>
                  <a:cubicBezTo>
                    <a:pt x="41" y="0"/>
                    <a:pt x="41" y="0"/>
                    <a:pt x="41" y="0"/>
                  </a:cubicBezTo>
                  <a:cubicBezTo>
                    <a:pt x="41" y="0"/>
                    <a:pt x="41" y="0"/>
                    <a:pt x="41" y="0"/>
                  </a:cubicBezTo>
                  <a:cubicBezTo>
                    <a:pt x="41" y="0"/>
                    <a:pt x="41" y="0"/>
                    <a:pt x="41" y="0"/>
                  </a:cubicBezTo>
                  <a:cubicBezTo>
                    <a:pt x="40" y="0"/>
                    <a:pt x="40" y="0"/>
                    <a:pt x="40" y="0"/>
                  </a:cubicBezTo>
                  <a:cubicBezTo>
                    <a:pt x="40" y="0"/>
                    <a:pt x="40" y="0"/>
                    <a:pt x="40" y="0"/>
                  </a:cubicBezTo>
                  <a:cubicBezTo>
                    <a:pt x="40" y="0"/>
                    <a:pt x="41" y="0"/>
                    <a:pt x="41" y="0"/>
                  </a:cubicBezTo>
                  <a:cubicBezTo>
                    <a:pt x="41" y="0"/>
                    <a:pt x="40" y="0"/>
                    <a:pt x="40" y="0"/>
                  </a:cubicBezTo>
                  <a:cubicBezTo>
                    <a:pt x="40" y="0"/>
                    <a:pt x="40" y="0"/>
                    <a:pt x="40" y="0"/>
                  </a:cubicBezTo>
                  <a:cubicBezTo>
                    <a:pt x="40" y="0"/>
                    <a:pt x="40" y="0"/>
                    <a:pt x="40" y="0"/>
                  </a:cubicBezTo>
                  <a:cubicBezTo>
                    <a:pt x="40" y="0"/>
                    <a:pt x="40" y="0"/>
                    <a:pt x="39" y="0"/>
                  </a:cubicBezTo>
                  <a:cubicBezTo>
                    <a:pt x="39" y="0"/>
                    <a:pt x="39" y="0"/>
                    <a:pt x="39" y="0"/>
                  </a:cubicBezTo>
                  <a:cubicBezTo>
                    <a:pt x="39" y="0"/>
                    <a:pt x="38" y="0"/>
                    <a:pt x="38" y="0"/>
                  </a:cubicBezTo>
                  <a:cubicBezTo>
                    <a:pt x="38" y="0"/>
                    <a:pt x="38" y="0"/>
                    <a:pt x="38" y="0"/>
                  </a:cubicBezTo>
                  <a:cubicBezTo>
                    <a:pt x="38" y="0"/>
                    <a:pt x="38" y="0"/>
                    <a:pt x="38" y="0"/>
                  </a:cubicBezTo>
                  <a:cubicBezTo>
                    <a:pt x="36" y="0"/>
                    <a:pt x="36" y="1"/>
                    <a:pt x="35" y="1"/>
                  </a:cubicBezTo>
                  <a:cubicBezTo>
                    <a:pt x="35" y="1"/>
                    <a:pt x="35" y="1"/>
                    <a:pt x="35" y="1"/>
                  </a:cubicBezTo>
                  <a:cubicBezTo>
                    <a:pt x="35" y="1"/>
                    <a:pt x="35" y="1"/>
                    <a:pt x="35" y="1"/>
                  </a:cubicBezTo>
                  <a:cubicBezTo>
                    <a:pt x="35" y="1"/>
                    <a:pt x="35" y="1"/>
                    <a:pt x="35" y="1"/>
                  </a:cubicBezTo>
                  <a:cubicBezTo>
                    <a:pt x="34" y="1"/>
                    <a:pt x="33" y="1"/>
                    <a:pt x="33" y="1"/>
                  </a:cubicBezTo>
                  <a:cubicBezTo>
                    <a:pt x="33" y="1"/>
                    <a:pt x="33" y="1"/>
                    <a:pt x="33" y="1"/>
                  </a:cubicBezTo>
                  <a:cubicBezTo>
                    <a:pt x="32" y="1"/>
                    <a:pt x="31" y="1"/>
                    <a:pt x="31" y="1"/>
                  </a:cubicBezTo>
                  <a:cubicBezTo>
                    <a:pt x="31" y="1"/>
                    <a:pt x="31" y="1"/>
                    <a:pt x="30" y="1"/>
                  </a:cubicBezTo>
                  <a:cubicBezTo>
                    <a:pt x="30" y="1"/>
                    <a:pt x="30" y="1"/>
                    <a:pt x="30" y="1"/>
                  </a:cubicBezTo>
                  <a:cubicBezTo>
                    <a:pt x="27" y="1"/>
                    <a:pt x="15" y="3"/>
                    <a:pt x="12" y="3"/>
                  </a:cubicBezTo>
                  <a:cubicBezTo>
                    <a:pt x="12" y="3"/>
                    <a:pt x="12" y="3"/>
                    <a:pt x="12" y="3"/>
                  </a:cubicBezTo>
                  <a:cubicBezTo>
                    <a:pt x="9" y="3"/>
                    <a:pt x="5" y="4"/>
                    <a:pt x="0" y="4"/>
                  </a:cubicBezTo>
                  <a:cubicBezTo>
                    <a:pt x="2" y="7"/>
                    <a:pt x="4" y="10"/>
                    <a:pt x="6" y="13"/>
                  </a:cubicBezTo>
                  <a:cubicBezTo>
                    <a:pt x="8" y="14"/>
                    <a:pt x="9" y="16"/>
                    <a:pt x="10" y="17"/>
                  </a:cubicBezTo>
                  <a:cubicBezTo>
                    <a:pt x="10" y="17"/>
                    <a:pt x="11" y="18"/>
                    <a:pt x="11" y="19"/>
                  </a:cubicBezTo>
                  <a:cubicBezTo>
                    <a:pt x="11" y="19"/>
                    <a:pt x="11" y="19"/>
                    <a:pt x="11" y="19"/>
                  </a:cubicBezTo>
                  <a:cubicBezTo>
                    <a:pt x="11" y="19"/>
                    <a:pt x="11" y="19"/>
                    <a:pt x="11" y="19"/>
                  </a:cubicBezTo>
                  <a:cubicBezTo>
                    <a:pt x="13" y="21"/>
                    <a:pt x="12" y="19"/>
                    <a:pt x="13" y="21"/>
                  </a:cubicBezTo>
                  <a:cubicBezTo>
                    <a:pt x="14" y="22"/>
                    <a:pt x="16" y="24"/>
                    <a:pt x="18" y="27"/>
                  </a:cubicBezTo>
                  <a:cubicBezTo>
                    <a:pt x="20" y="30"/>
                    <a:pt x="23" y="34"/>
                    <a:pt x="24" y="36"/>
                  </a:cubicBezTo>
                  <a:cubicBezTo>
                    <a:pt x="25" y="35"/>
                    <a:pt x="25" y="35"/>
                    <a:pt x="25" y="35"/>
                  </a:cubicBezTo>
                  <a:cubicBezTo>
                    <a:pt x="25" y="34"/>
                    <a:pt x="26" y="33"/>
                    <a:pt x="27" y="31"/>
                  </a:cubicBezTo>
                  <a:cubicBezTo>
                    <a:pt x="27" y="31"/>
                    <a:pt x="28" y="30"/>
                    <a:pt x="28" y="30"/>
                  </a:cubicBezTo>
                  <a:cubicBezTo>
                    <a:pt x="28" y="29"/>
                    <a:pt x="28" y="29"/>
                    <a:pt x="28" y="29"/>
                  </a:cubicBezTo>
                  <a:cubicBezTo>
                    <a:pt x="28" y="29"/>
                    <a:pt x="28" y="29"/>
                    <a:pt x="28" y="29"/>
                  </a:cubicBezTo>
                  <a:cubicBezTo>
                    <a:pt x="28" y="29"/>
                    <a:pt x="28" y="29"/>
                    <a:pt x="28" y="29"/>
                  </a:cubicBezTo>
                  <a:cubicBezTo>
                    <a:pt x="29" y="28"/>
                    <a:pt x="33" y="21"/>
                    <a:pt x="34" y="20"/>
                  </a:cubicBezTo>
                  <a:cubicBezTo>
                    <a:pt x="34" y="20"/>
                    <a:pt x="34" y="20"/>
                    <a:pt x="34" y="20"/>
                  </a:cubicBezTo>
                  <a:cubicBezTo>
                    <a:pt x="35" y="19"/>
                    <a:pt x="35" y="19"/>
                    <a:pt x="35" y="18"/>
                  </a:cubicBezTo>
                  <a:cubicBezTo>
                    <a:pt x="35" y="18"/>
                    <a:pt x="35" y="18"/>
                    <a:pt x="35" y="18"/>
                  </a:cubicBezTo>
                  <a:cubicBezTo>
                    <a:pt x="35" y="18"/>
                    <a:pt x="36" y="17"/>
                    <a:pt x="36" y="16"/>
                  </a:cubicBezTo>
                  <a:cubicBezTo>
                    <a:pt x="36" y="16"/>
                    <a:pt x="36" y="16"/>
                    <a:pt x="36" y="16"/>
                  </a:cubicBezTo>
                  <a:cubicBezTo>
                    <a:pt x="36" y="16"/>
                    <a:pt x="37" y="14"/>
                    <a:pt x="38" y="13"/>
                  </a:cubicBezTo>
                  <a:cubicBezTo>
                    <a:pt x="38" y="14"/>
                    <a:pt x="38" y="14"/>
                    <a:pt x="38" y="14"/>
                  </a:cubicBezTo>
                  <a:cubicBezTo>
                    <a:pt x="38" y="13"/>
                    <a:pt x="39" y="11"/>
                    <a:pt x="40" y="11"/>
                  </a:cubicBezTo>
                  <a:cubicBezTo>
                    <a:pt x="40" y="9"/>
                    <a:pt x="42" y="7"/>
                    <a:pt x="43" y="5"/>
                  </a:cubicBezTo>
                  <a:cubicBezTo>
                    <a:pt x="44" y="4"/>
                    <a:pt x="44" y="4"/>
                    <a:pt x="44" y="4"/>
                  </a:cubicBezTo>
                  <a:cubicBezTo>
                    <a:pt x="44" y="4"/>
                    <a:pt x="44" y="4"/>
                    <a:pt x="44" y="4"/>
                  </a:cubicBezTo>
                  <a:cubicBezTo>
                    <a:pt x="46" y="0"/>
                    <a:pt x="46" y="0"/>
                    <a:pt x="46" y="0"/>
                  </a:cubicBezTo>
                  <a:cubicBezTo>
                    <a:pt x="46" y="0"/>
                    <a:pt x="46" y="0"/>
                    <a:pt x="45" y="0"/>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4" name="Freeform 103"/>
            <p:cNvSpPr>
              <a:spLocks noEditPoints="1"/>
            </p:cNvSpPr>
            <p:nvPr/>
          </p:nvSpPr>
          <p:spPr bwMode="auto">
            <a:xfrm>
              <a:off x="901902" y="4009173"/>
              <a:ext cx="287062" cy="234869"/>
            </a:xfrm>
            <a:custGeom>
              <a:avLst/>
              <a:gdLst>
                <a:gd name="T0" fmla="*/ 80 w 89"/>
                <a:gd name="T1" fmla="*/ 2 h 73"/>
                <a:gd name="T2" fmla="*/ 80 w 89"/>
                <a:gd name="T3" fmla="*/ 1 h 73"/>
                <a:gd name="T4" fmla="*/ 81 w 89"/>
                <a:gd name="T5" fmla="*/ 1 h 73"/>
                <a:gd name="T6" fmla="*/ 80 w 89"/>
                <a:gd name="T7" fmla="*/ 2 h 73"/>
                <a:gd name="T8" fmla="*/ 88 w 89"/>
                <a:gd name="T9" fmla="*/ 0 h 73"/>
                <a:gd name="T10" fmla="*/ 83 w 89"/>
                <a:gd name="T11" fmla="*/ 1 h 73"/>
                <a:gd name="T12" fmla="*/ 82 w 89"/>
                <a:gd name="T13" fmla="*/ 1 h 73"/>
                <a:gd name="T14" fmla="*/ 81 w 89"/>
                <a:gd name="T15" fmla="*/ 1 h 73"/>
                <a:gd name="T16" fmla="*/ 79 w 89"/>
                <a:gd name="T17" fmla="*/ 2 h 73"/>
                <a:gd name="T18" fmla="*/ 79 w 89"/>
                <a:gd name="T19" fmla="*/ 2 h 73"/>
                <a:gd name="T20" fmla="*/ 79 w 89"/>
                <a:gd name="T21" fmla="*/ 2 h 73"/>
                <a:gd name="T22" fmla="*/ 78 w 89"/>
                <a:gd name="T23" fmla="*/ 2 h 73"/>
                <a:gd name="T24" fmla="*/ 78 w 89"/>
                <a:gd name="T25" fmla="*/ 2 h 73"/>
                <a:gd name="T26" fmla="*/ 77 w 89"/>
                <a:gd name="T27" fmla="*/ 2 h 73"/>
                <a:gd name="T28" fmla="*/ 80 w 89"/>
                <a:gd name="T29" fmla="*/ 1 h 73"/>
                <a:gd name="T30" fmla="*/ 77 w 89"/>
                <a:gd name="T31" fmla="*/ 2 h 73"/>
                <a:gd name="T32" fmla="*/ 77 w 89"/>
                <a:gd name="T33" fmla="*/ 2 h 73"/>
                <a:gd name="T34" fmla="*/ 77 w 89"/>
                <a:gd name="T35" fmla="*/ 2 h 73"/>
                <a:gd name="T36" fmla="*/ 77 w 89"/>
                <a:gd name="T37" fmla="*/ 2 h 73"/>
                <a:gd name="T38" fmla="*/ 76 w 89"/>
                <a:gd name="T39" fmla="*/ 2 h 73"/>
                <a:gd name="T40" fmla="*/ 73 w 89"/>
                <a:gd name="T41" fmla="*/ 2 h 73"/>
                <a:gd name="T42" fmla="*/ 73 w 89"/>
                <a:gd name="T43" fmla="*/ 2 h 73"/>
                <a:gd name="T44" fmla="*/ 67 w 89"/>
                <a:gd name="T45" fmla="*/ 3 h 73"/>
                <a:gd name="T46" fmla="*/ 67 w 89"/>
                <a:gd name="T47" fmla="*/ 3 h 73"/>
                <a:gd name="T48" fmla="*/ 63 w 89"/>
                <a:gd name="T49" fmla="*/ 4 h 73"/>
                <a:gd name="T50" fmla="*/ 63 w 89"/>
                <a:gd name="T51" fmla="*/ 4 h 73"/>
                <a:gd name="T52" fmla="*/ 63 w 89"/>
                <a:gd name="T53" fmla="*/ 4 h 73"/>
                <a:gd name="T54" fmla="*/ 59 w 89"/>
                <a:gd name="T55" fmla="*/ 5 h 73"/>
                <a:gd name="T56" fmla="*/ 58 w 89"/>
                <a:gd name="T57" fmla="*/ 5 h 73"/>
                <a:gd name="T58" fmla="*/ 23 w 89"/>
                <a:gd name="T59" fmla="*/ 11 h 73"/>
                <a:gd name="T60" fmla="*/ 23 w 89"/>
                <a:gd name="T61" fmla="*/ 11 h 73"/>
                <a:gd name="T62" fmla="*/ 0 w 89"/>
                <a:gd name="T63" fmla="*/ 15 h 73"/>
                <a:gd name="T64" fmla="*/ 14 w 89"/>
                <a:gd name="T65" fmla="*/ 31 h 73"/>
                <a:gd name="T66" fmla="*/ 21 w 89"/>
                <a:gd name="T67" fmla="*/ 38 h 73"/>
                <a:gd name="T68" fmla="*/ 24 w 89"/>
                <a:gd name="T69" fmla="*/ 42 h 73"/>
                <a:gd name="T70" fmla="*/ 24 w 89"/>
                <a:gd name="T71" fmla="*/ 42 h 73"/>
                <a:gd name="T72" fmla="*/ 24 w 89"/>
                <a:gd name="T73" fmla="*/ 42 h 73"/>
                <a:gd name="T74" fmla="*/ 28 w 89"/>
                <a:gd name="T75" fmla="*/ 46 h 73"/>
                <a:gd name="T76" fmla="*/ 37 w 89"/>
                <a:gd name="T77" fmla="*/ 57 h 73"/>
                <a:gd name="T78" fmla="*/ 52 w 89"/>
                <a:gd name="T79" fmla="*/ 73 h 73"/>
                <a:gd name="T80" fmla="*/ 53 w 89"/>
                <a:gd name="T81" fmla="*/ 72 h 73"/>
                <a:gd name="T82" fmla="*/ 56 w 89"/>
                <a:gd name="T83" fmla="*/ 65 h 73"/>
                <a:gd name="T84" fmla="*/ 58 w 89"/>
                <a:gd name="T85" fmla="*/ 61 h 73"/>
                <a:gd name="T86" fmla="*/ 58 w 89"/>
                <a:gd name="T87" fmla="*/ 60 h 73"/>
                <a:gd name="T88" fmla="*/ 59 w 89"/>
                <a:gd name="T89" fmla="*/ 59 h 73"/>
                <a:gd name="T90" fmla="*/ 59 w 89"/>
                <a:gd name="T91" fmla="*/ 59 h 73"/>
                <a:gd name="T92" fmla="*/ 69 w 89"/>
                <a:gd name="T93" fmla="*/ 41 h 73"/>
                <a:gd name="T94" fmla="*/ 69 w 89"/>
                <a:gd name="T95" fmla="*/ 41 h 73"/>
                <a:gd name="T96" fmla="*/ 71 w 89"/>
                <a:gd name="T97" fmla="*/ 37 h 73"/>
                <a:gd name="T98" fmla="*/ 71 w 89"/>
                <a:gd name="T99" fmla="*/ 37 h 73"/>
                <a:gd name="T100" fmla="*/ 72 w 89"/>
                <a:gd name="T101" fmla="*/ 34 h 73"/>
                <a:gd name="T102" fmla="*/ 72 w 89"/>
                <a:gd name="T103" fmla="*/ 34 h 73"/>
                <a:gd name="T104" fmla="*/ 75 w 89"/>
                <a:gd name="T105" fmla="*/ 28 h 73"/>
                <a:gd name="T106" fmla="*/ 75 w 89"/>
                <a:gd name="T107" fmla="*/ 28 h 73"/>
                <a:gd name="T108" fmla="*/ 78 w 89"/>
                <a:gd name="T109" fmla="*/ 22 h 73"/>
                <a:gd name="T110" fmla="*/ 84 w 89"/>
                <a:gd name="T111" fmla="*/ 12 h 73"/>
                <a:gd name="T112" fmla="*/ 85 w 89"/>
                <a:gd name="T113" fmla="*/ 10 h 73"/>
                <a:gd name="T114" fmla="*/ 86 w 89"/>
                <a:gd name="T115" fmla="*/ 9 h 73"/>
                <a:gd name="T116" fmla="*/ 89 w 89"/>
                <a:gd name="T117" fmla="*/ 1 h 73"/>
                <a:gd name="T118" fmla="*/ 88 w 89"/>
                <a:gd name="T1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 h="73">
                  <a:moveTo>
                    <a:pt x="80" y="2"/>
                  </a:moveTo>
                  <a:cubicBezTo>
                    <a:pt x="80" y="2"/>
                    <a:pt x="80" y="2"/>
                    <a:pt x="80" y="1"/>
                  </a:cubicBezTo>
                  <a:cubicBezTo>
                    <a:pt x="81" y="1"/>
                    <a:pt x="81" y="1"/>
                    <a:pt x="81" y="1"/>
                  </a:cubicBezTo>
                  <a:cubicBezTo>
                    <a:pt x="81" y="1"/>
                    <a:pt x="80" y="2"/>
                    <a:pt x="80" y="2"/>
                  </a:cubicBezTo>
                  <a:moveTo>
                    <a:pt x="88" y="0"/>
                  </a:moveTo>
                  <a:cubicBezTo>
                    <a:pt x="86" y="0"/>
                    <a:pt x="85" y="1"/>
                    <a:pt x="83" y="1"/>
                  </a:cubicBezTo>
                  <a:cubicBezTo>
                    <a:pt x="83" y="1"/>
                    <a:pt x="82" y="1"/>
                    <a:pt x="82" y="1"/>
                  </a:cubicBezTo>
                  <a:cubicBezTo>
                    <a:pt x="81" y="1"/>
                    <a:pt x="81" y="1"/>
                    <a:pt x="81" y="1"/>
                  </a:cubicBezTo>
                  <a:cubicBezTo>
                    <a:pt x="81" y="1"/>
                    <a:pt x="80" y="1"/>
                    <a:pt x="79" y="2"/>
                  </a:cubicBezTo>
                  <a:cubicBezTo>
                    <a:pt x="79" y="2"/>
                    <a:pt x="79" y="2"/>
                    <a:pt x="79" y="2"/>
                  </a:cubicBezTo>
                  <a:cubicBezTo>
                    <a:pt x="79" y="2"/>
                    <a:pt x="79" y="2"/>
                    <a:pt x="79" y="2"/>
                  </a:cubicBezTo>
                  <a:cubicBezTo>
                    <a:pt x="79" y="2"/>
                    <a:pt x="78" y="2"/>
                    <a:pt x="78" y="2"/>
                  </a:cubicBezTo>
                  <a:cubicBezTo>
                    <a:pt x="78" y="2"/>
                    <a:pt x="78" y="2"/>
                    <a:pt x="78" y="2"/>
                  </a:cubicBezTo>
                  <a:cubicBezTo>
                    <a:pt x="78" y="2"/>
                    <a:pt x="78" y="2"/>
                    <a:pt x="77" y="2"/>
                  </a:cubicBezTo>
                  <a:cubicBezTo>
                    <a:pt x="77" y="2"/>
                    <a:pt x="79" y="2"/>
                    <a:pt x="80" y="1"/>
                  </a:cubicBezTo>
                  <a:cubicBezTo>
                    <a:pt x="79" y="1"/>
                    <a:pt x="78" y="1"/>
                    <a:pt x="77" y="2"/>
                  </a:cubicBezTo>
                  <a:cubicBezTo>
                    <a:pt x="77" y="2"/>
                    <a:pt x="77" y="2"/>
                    <a:pt x="77" y="2"/>
                  </a:cubicBezTo>
                  <a:cubicBezTo>
                    <a:pt x="77" y="2"/>
                    <a:pt x="77" y="2"/>
                    <a:pt x="77" y="2"/>
                  </a:cubicBezTo>
                  <a:cubicBezTo>
                    <a:pt x="77" y="2"/>
                    <a:pt x="77" y="2"/>
                    <a:pt x="77" y="2"/>
                  </a:cubicBezTo>
                  <a:cubicBezTo>
                    <a:pt x="76" y="2"/>
                    <a:pt x="76" y="2"/>
                    <a:pt x="76" y="2"/>
                  </a:cubicBezTo>
                  <a:cubicBezTo>
                    <a:pt x="75" y="2"/>
                    <a:pt x="74" y="2"/>
                    <a:pt x="73" y="2"/>
                  </a:cubicBezTo>
                  <a:cubicBezTo>
                    <a:pt x="73" y="2"/>
                    <a:pt x="73" y="2"/>
                    <a:pt x="73" y="2"/>
                  </a:cubicBezTo>
                  <a:cubicBezTo>
                    <a:pt x="70" y="2"/>
                    <a:pt x="69" y="3"/>
                    <a:pt x="67" y="3"/>
                  </a:cubicBezTo>
                  <a:cubicBezTo>
                    <a:pt x="67" y="3"/>
                    <a:pt x="67" y="3"/>
                    <a:pt x="67" y="3"/>
                  </a:cubicBezTo>
                  <a:cubicBezTo>
                    <a:pt x="66" y="3"/>
                    <a:pt x="65" y="4"/>
                    <a:pt x="63" y="4"/>
                  </a:cubicBezTo>
                  <a:cubicBezTo>
                    <a:pt x="63" y="4"/>
                    <a:pt x="63" y="4"/>
                    <a:pt x="63" y="4"/>
                  </a:cubicBezTo>
                  <a:cubicBezTo>
                    <a:pt x="64" y="4"/>
                    <a:pt x="64" y="4"/>
                    <a:pt x="63" y="4"/>
                  </a:cubicBezTo>
                  <a:cubicBezTo>
                    <a:pt x="61" y="4"/>
                    <a:pt x="60" y="5"/>
                    <a:pt x="59" y="5"/>
                  </a:cubicBezTo>
                  <a:cubicBezTo>
                    <a:pt x="58" y="5"/>
                    <a:pt x="58" y="5"/>
                    <a:pt x="58" y="5"/>
                  </a:cubicBezTo>
                  <a:cubicBezTo>
                    <a:pt x="52" y="6"/>
                    <a:pt x="29" y="10"/>
                    <a:pt x="23" y="11"/>
                  </a:cubicBezTo>
                  <a:cubicBezTo>
                    <a:pt x="23" y="11"/>
                    <a:pt x="23" y="11"/>
                    <a:pt x="23" y="11"/>
                  </a:cubicBezTo>
                  <a:cubicBezTo>
                    <a:pt x="17" y="12"/>
                    <a:pt x="9" y="14"/>
                    <a:pt x="0" y="15"/>
                  </a:cubicBezTo>
                  <a:cubicBezTo>
                    <a:pt x="4" y="20"/>
                    <a:pt x="9" y="26"/>
                    <a:pt x="14" y="31"/>
                  </a:cubicBezTo>
                  <a:cubicBezTo>
                    <a:pt x="16" y="34"/>
                    <a:pt x="19" y="36"/>
                    <a:pt x="21" y="38"/>
                  </a:cubicBezTo>
                  <a:cubicBezTo>
                    <a:pt x="22" y="40"/>
                    <a:pt x="23" y="41"/>
                    <a:pt x="24" y="42"/>
                  </a:cubicBezTo>
                  <a:cubicBezTo>
                    <a:pt x="24" y="42"/>
                    <a:pt x="24" y="42"/>
                    <a:pt x="24" y="42"/>
                  </a:cubicBezTo>
                  <a:cubicBezTo>
                    <a:pt x="24" y="42"/>
                    <a:pt x="24" y="42"/>
                    <a:pt x="24" y="42"/>
                  </a:cubicBezTo>
                  <a:cubicBezTo>
                    <a:pt x="27" y="46"/>
                    <a:pt x="24" y="42"/>
                    <a:pt x="28" y="46"/>
                  </a:cubicBezTo>
                  <a:cubicBezTo>
                    <a:pt x="29" y="48"/>
                    <a:pt x="33" y="52"/>
                    <a:pt x="37" y="57"/>
                  </a:cubicBezTo>
                  <a:cubicBezTo>
                    <a:pt x="43" y="63"/>
                    <a:pt x="49" y="70"/>
                    <a:pt x="52" y="73"/>
                  </a:cubicBezTo>
                  <a:cubicBezTo>
                    <a:pt x="52" y="72"/>
                    <a:pt x="52" y="72"/>
                    <a:pt x="53" y="72"/>
                  </a:cubicBezTo>
                  <a:cubicBezTo>
                    <a:pt x="54" y="69"/>
                    <a:pt x="55" y="67"/>
                    <a:pt x="56" y="65"/>
                  </a:cubicBezTo>
                  <a:cubicBezTo>
                    <a:pt x="57" y="64"/>
                    <a:pt x="57" y="62"/>
                    <a:pt x="58" y="61"/>
                  </a:cubicBezTo>
                  <a:cubicBezTo>
                    <a:pt x="58" y="61"/>
                    <a:pt x="58" y="60"/>
                    <a:pt x="58" y="60"/>
                  </a:cubicBezTo>
                  <a:cubicBezTo>
                    <a:pt x="59" y="59"/>
                    <a:pt x="59" y="59"/>
                    <a:pt x="59" y="59"/>
                  </a:cubicBezTo>
                  <a:cubicBezTo>
                    <a:pt x="59" y="59"/>
                    <a:pt x="59" y="59"/>
                    <a:pt x="59" y="59"/>
                  </a:cubicBezTo>
                  <a:cubicBezTo>
                    <a:pt x="60" y="57"/>
                    <a:pt x="67" y="43"/>
                    <a:pt x="69" y="41"/>
                  </a:cubicBezTo>
                  <a:cubicBezTo>
                    <a:pt x="69" y="41"/>
                    <a:pt x="69" y="41"/>
                    <a:pt x="69" y="41"/>
                  </a:cubicBezTo>
                  <a:cubicBezTo>
                    <a:pt x="70" y="38"/>
                    <a:pt x="70" y="39"/>
                    <a:pt x="71" y="37"/>
                  </a:cubicBezTo>
                  <a:cubicBezTo>
                    <a:pt x="71" y="37"/>
                    <a:pt x="71" y="37"/>
                    <a:pt x="71" y="37"/>
                  </a:cubicBezTo>
                  <a:cubicBezTo>
                    <a:pt x="71" y="37"/>
                    <a:pt x="71" y="35"/>
                    <a:pt x="72" y="34"/>
                  </a:cubicBezTo>
                  <a:cubicBezTo>
                    <a:pt x="72" y="34"/>
                    <a:pt x="72" y="34"/>
                    <a:pt x="72" y="34"/>
                  </a:cubicBezTo>
                  <a:cubicBezTo>
                    <a:pt x="73" y="33"/>
                    <a:pt x="74" y="30"/>
                    <a:pt x="75" y="28"/>
                  </a:cubicBezTo>
                  <a:cubicBezTo>
                    <a:pt x="75" y="28"/>
                    <a:pt x="75" y="28"/>
                    <a:pt x="75" y="28"/>
                  </a:cubicBezTo>
                  <a:cubicBezTo>
                    <a:pt x="76" y="27"/>
                    <a:pt x="77" y="24"/>
                    <a:pt x="78" y="22"/>
                  </a:cubicBezTo>
                  <a:cubicBezTo>
                    <a:pt x="79" y="20"/>
                    <a:pt x="82" y="16"/>
                    <a:pt x="84" y="12"/>
                  </a:cubicBezTo>
                  <a:cubicBezTo>
                    <a:pt x="85" y="10"/>
                    <a:pt x="85" y="10"/>
                    <a:pt x="85" y="10"/>
                  </a:cubicBezTo>
                  <a:cubicBezTo>
                    <a:pt x="86" y="9"/>
                    <a:pt x="86" y="9"/>
                    <a:pt x="86" y="9"/>
                  </a:cubicBezTo>
                  <a:cubicBezTo>
                    <a:pt x="89" y="1"/>
                    <a:pt x="89" y="1"/>
                    <a:pt x="89" y="1"/>
                  </a:cubicBezTo>
                  <a:cubicBezTo>
                    <a:pt x="89" y="0"/>
                    <a:pt x="89" y="0"/>
                    <a:pt x="88" y="0"/>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05" name="Freeform 104"/>
          <p:cNvSpPr>
            <a:spLocks noEditPoints="1"/>
          </p:cNvSpPr>
          <p:nvPr/>
        </p:nvSpPr>
        <p:spPr bwMode="auto">
          <a:xfrm>
            <a:off x="1372447" y="1451491"/>
            <a:ext cx="295761" cy="213123"/>
          </a:xfrm>
          <a:custGeom>
            <a:avLst/>
            <a:gdLst>
              <a:gd name="T0" fmla="*/ 9 w 91"/>
              <a:gd name="T1" fmla="*/ 66 h 67"/>
              <a:gd name="T2" fmla="*/ 8 w 91"/>
              <a:gd name="T3" fmla="*/ 66 h 67"/>
              <a:gd name="T4" fmla="*/ 48 w 91"/>
              <a:gd name="T5" fmla="*/ 2 h 67"/>
              <a:gd name="T6" fmla="*/ 42 w 91"/>
              <a:gd name="T7" fmla="*/ 11 h 67"/>
              <a:gd name="T8" fmla="*/ 40 w 91"/>
              <a:gd name="T9" fmla="*/ 13 h 67"/>
              <a:gd name="T10" fmla="*/ 27 w 91"/>
              <a:gd name="T11" fmla="*/ 30 h 67"/>
              <a:gd name="T12" fmla="*/ 24 w 91"/>
              <a:gd name="T13" fmla="*/ 33 h 67"/>
              <a:gd name="T14" fmla="*/ 23 w 91"/>
              <a:gd name="T15" fmla="*/ 35 h 67"/>
              <a:gd name="T16" fmla="*/ 19 w 91"/>
              <a:gd name="T17" fmla="*/ 41 h 67"/>
              <a:gd name="T18" fmla="*/ 8 w 91"/>
              <a:gd name="T19" fmla="*/ 55 h 67"/>
              <a:gd name="T20" fmla="*/ 6 w 91"/>
              <a:gd name="T21" fmla="*/ 58 h 67"/>
              <a:gd name="T22" fmla="*/ 5 w 91"/>
              <a:gd name="T23" fmla="*/ 66 h 67"/>
              <a:gd name="T24" fmla="*/ 8 w 91"/>
              <a:gd name="T25" fmla="*/ 66 h 67"/>
              <a:gd name="T26" fmla="*/ 10 w 91"/>
              <a:gd name="T27" fmla="*/ 66 h 67"/>
              <a:gd name="T28" fmla="*/ 11 w 91"/>
              <a:gd name="T29" fmla="*/ 66 h 67"/>
              <a:gd name="T30" fmla="*/ 12 w 91"/>
              <a:gd name="T31" fmla="*/ 66 h 67"/>
              <a:gd name="T32" fmla="*/ 10 w 91"/>
              <a:gd name="T33" fmla="*/ 67 h 67"/>
              <a:gd name="T34" fmla="*/ 12 w 91"/>
              <a:gd name="T35" fmla="*/ 66 h 67"/>
              <a:gd name="T36" fmla="*/ 16 w 91"/>
              <a:gd name="T37" fmla="*/ 67 h 67"/>
              <a:gd name="T38" fmla="*/ 17 w 91"/>
              <a:gd name="T39" fmla="*/ 67 h 67"/>
              <a:gd name="T40" fmla="*/ 20 w 91"/>
              <a:gd name="T41" fmla="*/ 67 h 67"/>
              <a:gd name="T42" fmla="*/ 23 w 91"/>
              <a:gd name="T43" fmla="*/ 67 h 67"/>
              <a:gd name="T44" fmla="*/ 24 w 91"/>
              <a:gd name="T45" fmla="*/ 67 h 67"/>
              <a:gd name="T46" fmla="*/ 25 w 91"/>
              <a:gd name="T47" fmla="*/ 67 h 67"/>
              <a:gd name="T48" fmla="*/ 27 w 91"/>
              <a:gd name="T49" fmla="*/ 67 h 67"/>
              <a:gd name="T50" fmla="*/ 32 w 91"/>
              <a:gd name="T51" fmla="*/ 66 h 67"/>
              <a:gd name="T52" fmla="*/ 68 w 91"/>
              <a:gd name="T53" fmla="*/ 66 h 67"/>
              <a:gd name="T54" fmla="*/ 91 w 91"/>
              <a:gd name="T55" fmla="*/ 66 h 67"/>
              <a:gd name="T56" fmla="*/ 74 w 91"/>
              <a:gd name="T57" fmla="*/ 40 h 67"/>
              <a:gd name="T58" fmla="*/ 72 w 91"/>
              <a:gd name="T59" fmla="*/ 36 h 67"/>
              <a:gd name="T60" fmla="*/ 69 w 91"/>
              <a:gd name="T61" fmla="*/ 31 h 67"/>
              <a:gd name="T62" fmla="*/ 49 w 91"/>
              <a:gd name="T6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67">
                <a:moveTo>
                  <a:pt x="8" y="66"/>
                </a:moveTo>
                <a:cubicBezTo>
                  <a:pt x="9" y="66"/>
                  <a:pt x="9" y="66"/>
                  <a:pt x="9" y="66"/>
                </a:cubicBezTo>
                <a:cubicBezTo>
                  <a:pt x="9" y="66"/>
                  <a:pt x="10" y="66"/>
                  <a:pt x="10" y="66"/>
                </a:cubicBezTo>
                <a:cubicBezTo>
                  <a:pt x="9" y="66"/>
                  <a:pt x="9" y="66"/>
                  <a:pt x="8" y="66"/>
                </a:cubicBezTo>
                <a:moveTo>
                  <a:pt x="49" y="0"/>
                </a:moveTo>
                <a:cubicBezTo>
                  <a:pt x="49" y="1"/>
                  <a:pt x="49" y="1"/>
                  <a:pt x="48" y="2"/>
                </a:cubicBezTo>
                <a:cubicBezTo>
                  <a:pt x="47" y="4"/>
                  <a:pt x="45" y="6"/>
                  <a:pt x="44" y="8"/>
                </a:cubicBezTo>
                <a:cubicBezTo>
                  <a:pt x="43" y="9"/>
                  <a:pt x="42" y="10"/>
                  <a:pt x="42" y="11"/>
                </a:cubicBezTo>
                <a:cubicBezTo>
                  <a:pt x="41" y="11"/>
                  <a:pt x="41" y="12"/>
                  <a:pt x="41" y="12"/>
                </a:cubicBezTo>
                <a:cubicBezTo>
                  <a:pt x="40" y="13"/>
                  <a:pt x="40" y="13"/>
                  <a:pt x="40" y="13"/>
                </a:cubicBezTo>
                <a:cubicBezTo>
                  <a:pt x="40" y="13"/>
                  <a:pt x="40" y="13"/>
                  <a:pt x="40" y="13"/>
                </a:cubicBezTo>
                <a:cubicBezTo>
                  <a:pt x="39" y="15"/>
                  <a:pt x="29" y="27"/>
                  <a:pt x="27" y="30"/>
                </a:cubicBezTo>
                <a:cubicBezTo>
                  <a:pt x="27" y="29"/>
                  <a:pt x="27" y="29"/>
                  <a:pt x="27" y="29"/>
                </a:cubicBezTo>
                <a:cubicBezTo>
                  <a:pt x="26" y="32"/>
                  <a:pt x="26" y="31"/>
                  <a:pt x="24" y="33"/>
                </a:cubicBezTo>
                <a:cubicBezTo>
                  <a:pt x="25" y="33"/>
                  <a:pt x="24" y="35"/>
                  <a:pt x="23" y="35"/>
                </a:cubicBezTo>
                <a:cubicBezTo>
                  <a:pt x="23" y="35"/>
                  <a:pt x="23" y="35"/>
                  <a:pt x="23" y="35"/>
                </a:cubicBezTo>
                <a:cubicBezTo>
                  <a:pt x="22" y="36"/>
                  <a:pt x="21" y="39"/>
                  <a:pt x="19" y="41"/>
                </a:cubicBezTo>
                <a:cubicBezTo>
                  <a:pt x="19" y="41"/>
                  <a:pt x="19" y="41"/>
                  <a:pt x="19" y="41"/>
                </a:cubicBezTo>
                <a:cubicBezTo>
                  <a:pt x="18" y="42"/>
                  <a:pt x="16" y="45"/>
                  <a:pt x="15" y="46"/>
                </a:cubicBezTo>
                <a:cubicBezTo>
                  <a:pt x="13" y="49"/>
                  <a:pt x="10" y="52"/>
                  <a:pt x="8" y="55"/>
                </a:cubicBezTo>
                <a:cubicBezTo>
                  <a:pt x="6" y="57"/>
                  <a:pt x="6" y="57"/>
                  <a:pt x="6" y="57"/>
                </a:cubicBezTo>
                <a:cubicBezTo>
                  <a:pt x="6" y="58"/>
                  <a:pt x="6" y="58"/>
                  <a:pt x="6" y="58"/>
                </a:cubicBezTo>
                <a:cubicBezTo>
                  <a:pt x="1" y="65"/>
                  <a:pt x="1" y="65"/>
                  <a:pt x="1" y="65"/>
                </a:cubicBezTo>
                <a:cubicBezTo>
                  <a:pt x="0" y="66"/>
                  <a:pt x="2" y="66"/>
                  <a:pt x="5" y="66"/>
                </a:cubicBezTo>
                <a:cubicBezTo>
                  <a:pt x="5" y="66"/>
                  <a:pt x="6" y="66"/>
                  <a:pt x="7" y="66"/>
                </a:cubicBezTo>
                <a:cubicBezTo>
                  <a:pt x="8" y="66"/>
                  <a:pt x="8" y="66"/>
                  <a:pt x="8" y="66"/>
                </a:cubicBezTo>
                <a:cubicBezTo>
                  <a:pt x="8" y="66"/>
                  <a:pt x="9" y="66"/>
                  <a:pt x="9" y="66"/>
                </a:cubicBezTo>
                <a:cubicBezTo>
                  <a:pt x="10" y="66"/>
                  <a:pt x="10" y="66"/>
                  <a:pt x="10" y="66"/>
                </a:cubicBezTo>
                <a:cubicBezTo>
                  <a:pt x="10" y="66"/>
                  <a:pt x="10" y="66"/>
                  <a:pt x="10" y="66"/>
                </a:cubicBezTo>
                <a:cubicBezTo>
                  <a:pt x="11" y="66"/>
                  <a:pt x="11" y="66"/>
                  <a:pt x="11" y="66"/>
                </a:cubicBezTo>
                <a:cubicBezTo>
                  <a:pt x="11" y="66"/>
                  <a:pt x="11" y="66"/>
                  <a:pt x="11" y="66"/>
                </a:cubicBezTo>
                <a:cubicBezTo>
                  <a:pt x="11" y="66"/>
                  <a:pt x="12" y="66"/>
                  <a:pt x="12" y="66"/>
                </a:cubicBezTo>
                <a:cubicBezTo>
                  <a:pt x="12" y="66"/>
                  <a:pt x="12" y="66"/>
                  <a:pt x="12" y="66"/>
                </a:cubicBezTo>
                <a:cubicBezTo>
                  <a:pt x="12" y="66"/>
                  <a:pt x="11" y="67"/>
                  <a:pt x="10" y="67"/>
                </a:cubicBezTo>
                <a:cubicBezTo>
                  <a:pt x="10" y="67"/>
                  <a:pt x="11" y="67"/>
                  <a:pt x="11" y="67"/>
                </a:cubicBezTo>
                <a:cubicBezTo>
                  <a:pt x="12" y="67"/>
                  <a:pt x="12" y="67"/>
                  <a:pt x="12" y="66"/>
                </a:cubicBezTo>
                <a:cubicBezTo>
                  <a:pt x="13" y="67"/>
                  <a:pt x="12" y="67"/>
                  <a:pt x="14" y="67"/>
                </a:cubicBezTo>
                <a:cubicBezTo>
                  <a:pt x="14" y="67"/>
                  <a:pt x="15" y="67"/>
                  <a:pt x="16" y="67"/>
                </a:cubicBezTo>
                <a:cubicBezTo>
                  <a:pt x="16" y="67"/>
                  <a:pt x="16" y="67"/>
                  <a:pt x="17" y="67"/>
                </a:cubicBezTo>
                <a:cubicBezTo>
                  <a:pt x="17" y="67"/>
                  <a:pt x="17" y="67"/>
                  <a:pt x="17" y="67"/>
                </a:cubicBezTo>
                <a:cubicBezTo>
                  <a:pt x="17" y="67"/>
                  <a:pt x="18" y="67"/>
                  <a:pt x="18" y="67"/>
                </a:cubicBezTo>
                <a:cubicBezTo>
                  <a:pt x="19" y="67"/>
                  <a:pt x="19" y="67"/>
                  <a:pt x="20" y="67"/>
                </a:cubicBezTo>
                <a:cubicBezTo>
                  <a:pt x="21" y="67"/>
                  <a:pt x="21" y="67"/>
                  <a:pt x="22" y="67"/>
                </a:cubicBezTo>
                <a:cubicBezTo>
                  <a:pt x="22" y="67"/>
                  <a:pt x="23" y="67"/>
                  <a:pt x="23" y="67"/>
                </a:cubicBezTo>
                <a:cubicBezTo>
                  <a:pt x="23" y="67"/>
                  <a:pt x="23" y="67"/>
                  <a:pt x="23" y="67"/>
                </a:cubicBezTo>
                <a:cubicBezTo>
                  <a:pt x="23" y="67"/>
                  <a:pt x="23" y="67"/>
                  <a:pt x="24" y="67"/>
                </a:cubicBezTo>
                <a:cubicBezTo>
                  <a:pt x="24" y="67"/>
                  <a:pt x="24" y="67"/>
                  <a:pt x="24" y="67"/>
                </a:cubicBezTo>
                <a:cubicBezTo>
                  <a:pt x="25" y="67"/>
                  <a:pt x="25" y="67"/>
                  <a:pt x="25" y="67"/>
                </a:cubicBezTo>
                <a:cubicBezTo>
                  <a:pt x="26" y="67"/>
                  <a:pt x="26" y="67"/>
                  <a:pt x="27" y="67"/>
                </a:cubicBezTo>
                <a:cubicBezTo>
                  <a:pt x="26" y="67"/>
                  <a:pt x="26" y="67"/>
                  <a:pt x="27" y="67"/>
                </a:cubicBezTo>
                <a:cubicBezTo>
                  <a:pt x="29" y="67"/>
                  <a:pt x="30" y="67"/>
                  <a:pt x="31" y="67"/>
                </a:cubicBezTo>
                <a:cubicBezTo>
                  <a:pt x="32" y="66"/>
                  <a:pt x="32" y="66"/>
                  <a:pt x="32" y="66"/>
                </a:cubicBezTo>
                <a:cubicBezTo>
                  <a:pt x="32" y="66"/>
                  <a:pt x="33" y="66"/>
                  <a:pt x="33" y="66"/>
                </a:cubicBezTo>
                <a:cubicBezTo>
                  <a:pt x="40" y="66"/>
                  <a:pt x="62" y="66"/>
                  <a:pt x="68" y="66"/>
                </a:cubicBezTo>
                <a:cubicBezTo>
                  <a:pt x="68" y="66"/>
                  <a:pt x="68" y="66"/>
                  <a:pt x="68" y="66"/>
                </a:cubicBezTo>
                <a:cubicBezTo>
                  <a:pt x="74" y="66"/>
                  <a:pt x="82" y="66"/>
                  <a:pt x="91" y="66"/>
                </a:cubicBezTo>
                <a:cubicBezTo>
                  <a:pt x="87" y="60"/>
                  <a:pt x="84" y="54"/>
                  <a:pt x="80" y="48"/>
                </a:cubicBezTo>
                <a:cubicBezTo>
                  <a:pt x="78" y="45"/>
                  <a:pt x="76" y="42"/>
                  <a:pt x="74" y="40"/>
                </a:cubicBezTo>
                <a:cubicBezTo>
                  <a:pt x="74" y="38"/>
                  <a:pt x="73" y="37"/>
                  <a:pt x="72" y="35"/>
                </a:cubicBezTo>
                <a:cubicBezTo>
                  <a:pt x="72" y="36"/>
                  <a:pt x="72" y="36"/>
                  <a:pt x="72" y="36"/>
                </a:cubicBezTo>
                <a:cubicBezTo>
                  <a:pt x="72" y="36"/>
                  <a:pt x="72" y="36"/>
                  <a:pt x="72" y="35"/>
                </a:cubicBezTo>
                <a:cubicBezTo>
                  <a:pt x="69" y="31"/>
                  <a:pt x="71" y="35"/>
                  <a:pt x="69" y="31"/>
                </a:cubicBezTo>
                <a:cubicBezTo>
                  <a:pt x="67" y="29"/>
                  <a:pt x="64" y="24"/>
                  <a:pt x="61" y="19"/>
                </a:cubicBezTo>
                <a:cubicBezTo>
                  <a:pt x="56" y="11"/>
                  <a:pt x="52" y="4"/>
                  <a:pt x="49" y="0"/>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166" name="组合 165"/>
          <p:cNvGrpSpPr/>
          <p:nvPr/>
        </p:nvGrpSpPr>
        <p:grpSpPr>
          <a:xfrm>
            <a:off x="11075217" y="2386736"/>
            <a:ext cx="913380" cy="1383118"/>
            <a:chOff x="11075217" y="2386736"/>
            <a:chExt cx="913380" cy="1383118"/>
          </a:xfrm>
        </p:grpSpPr>
        <p:sp>
          <p:nvSpPr>
            <p:cNvPr id="106" name="Oval 105"/>
            <p:cNvSpPr>
              <a:spLocks noChangeArrowheads="1"/>
            </p:cNvSpPr>
            <p:nvPr/>
          </p:nvSpPr>
          <p:spPr bwMode="auto">
            <a:xfrm>
              <a:off x="11075217" y="2386736"/>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Oval 106"/>
            <p:cNvSpPr>
              <a:spLocks noChangeArrowheads="1"/>
            </p:cNvSpPr>
            <p:nvPr/>
          </p:nvSpPr>
          <p:spPr bwMode="auto">
            <a:xfrm>
              <a:off x="11292689" y="2386736"/>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Oval 107"/>
            <p:cNvSpPr>
              <a:spLocks noChangeArrowheads="1"/>
            </p:cNvSpPr>
            <p:nvPr/>
          </p:nvSpPr>
          <p:spPr bwMode="auto">
            <a:xfrm>
              <a:off x="11505809" y="2386736"/>
              <a:ext cx="52193"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Oval 108"/>
            <p:cNvSpPr>
              <a:spLocks noChangeArrowheads="1"/>
            </p:cNvSpPr>
            <p:nvPr/>
          </p:nvSpPr>
          <p:spPr bwMode="auto">
            <a:xfrm>
              <a:off x="11723281" y="2386736"/>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Oval 109"/>
            <p:cNvSpPr>
              <a:spLocks noChangeArrowheads="1"/>
            </p:cNvSpPr>
            <p:nvPr/>
          </p:nvSpPr>
          <p:spPr bwMode="auto">
            <a:xfrm>
              <a:off x="11940752" y="2386736"/>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Oval 110"/>
            <p:cNvSpPr>
              <a:spLocks noChangeArrowheads="1"/>
            </p:cNvSpPr>
            <p:nvPr/>
          </p:nvSpPr>
          <p:spPr bwMode="auto">
            <a:xfrm>
              <a:off x="11075217" y="2573760"/>
              <a:ext cx="47845" cy="5219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2" name="Oval 111"/>
            <p:cNvSpPr>
              <a:spLocks noChangeArrowheads="1"/>
            </p:cNvSpPr>
            <p:nvPr/>
          </p:nvSpPr>
          <p:spPr bwMode="auto">
            <a:xfrm>
              <a:off x="11292689" y="2573760"/>
              <a:ext cx="47845" cy="5219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Oval 112"/>
            <p:cNvSpPr>
              <a:spLocks noChangeArrowheads="1"/>
            </p:cNvSpPr>
            <p:nvPr/>
          </p:nvSpPr>
          <p:spPr bwMode="auto">
            <a:xfrm>
              <a:off x="11505809" y="2573760"/>
              <a:ext cx="52193" cy="5219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Oval 113"/>
            <p:cNvSpPr>
              <a:spLocks noChangeArrowheads="1"/>
            </p:cNvSpPr>
            <p:nvPr/>
          </p:nvSpPr>
          <p:spPr bwMode="auto">
            <a:xfrm>
              <a:off x="11723281" y="2573760"/>
              <a:ext cx="47845" cy="5219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Oval 114"/>
            <p:cNvSpPr>
              <a:spLocks noChangeArrowheads="1"/>
            </p:cNvSpPr>
            <p:nvPr/>
          </p:nvSpPr>
          <p:spPr bwMode="auto">
            <a:xfrm>
              <a:off x="11940752" y="2573760"/>
              <a:ext cx="47845" cy="5219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Oval 115"/>
            <p:cNvSpPr>
              <a:spLocks noChangeArrowheads="1"/>
            </p:cNvSpPr>
            <p:nvPr/>
          </p:nvSpPr>
          <p:spPr bwMode="auto">
            <a:xfrm>
              <a:off x="11075217" y="276513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7" name="Oval 116"/>
            <p:cNvSpPr>
              <a:spLocks noChangeArrowheads="1"/>
            </p:cNvSpPr>
            <p:nvPr/>
          </p:nvSpPr>
          <p:spPr bwMode="auto">
            <a:xfrm>
              <a:off x="11292689" y="276513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8" name="Oval 117"/>
            <p:cNvSpPr>
              <a:spLocks noChangeArrowheads="1"/>
            </p:cNvSpPr>
            <p:nvPr/>
          </p:nvSpPr>
          <p:spPr bwMode="auto">
            <a:xfrm>
              <a:off x="11505809" y="2765135"/>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9" name="Oval 118"/>
            <p:cNvSpPr>
              <a:spLocks noChangeArrowheads="1"/>
            </p:cNvSpPr>
            <p:nvPr/>
          </p:nvSpPr>
          <p:spPr bwMode="auto">
            <a:xfrm>
              <a:off x="11723281" y="276513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0" name="Oval 119"/>
            <p:cNvSpPr>
              <a:spLocks noChangeArrowheads="1"/>
            </p:cNvSpPr>
            <p:nvPr/>
          </p:nvSpPr>
          <p:spPr bwMode="auto">
            <a:xfrm>
              <a:off x="11940752" y="276513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1" name="Oval 120"/>
            <p:cNvSpPr>
              <a:spLocks noChangeArrowheads="1"/>
            </p:cNvSpPr>
            <p:nvPr/>
          </p:nvSpPr>
          <p:spPr bwMode="auto">
            <a:xfrm>
              <a:off x="11075217" y="296086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2" name="Oval 121"/>
            <p:cNvSpPr>
              <a:spLocks noChangeArrowheads="1"/>
            </p:cNvSpPr>
            <p:nvPr/>
          </p:nvSpPr>
          <p:spPr bwMode="auto">
            <a:xfrm>
              <a:off x="11292689" y="296086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3" name="Oval 122"/>
            <p:cNvSpPr>
              <a:spLocks noChangeArrowheads="1"/>
            </p:cNvSpPr>
            <p:nvPr/>
          </p:nvSpPr>
          <p:spPr bwMode="auto">
            <a:xfrm>
              <a:off x="11505809" y="2960860"/>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4" name="Oval 123"/>
            <p:cNvSpPr>
              <a:spLocks noChangeArrowheads="1"/>
            </p:cNvSpPr>
            <p:nvPr/>
          </p:nvSpPr>
          <p:spPr bwMode="auto">
            <a:xfrm>
              <a:off x="11723281" y="296086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5" name="Oval 124"/>
            <p:cNvSpPr>
              <a:spLocks noChangeArrowheads="1"/>
            </p:cNvSpPr>
            <p:nvPr/>
          </p:nvSpPr>
          <p:spPr bwMode="auto">
            <a:xfrm>
              <a:off x="11940752" y="296086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6" name="Oval 125"/>
            <p:cNvSpPr>
              <a:spLocks noChangeArrowheads="1"/>
            </p:cNvSpPr>
            <p:nvPr/>
          </p:nvSpPr>
          <p:spPr bwMode="auto">
            <a:xfrm>
              <a:off x="11075217" y="314788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7" name="Oval 126"/>
            <p:cNvSpPr>
              <a:spLocks noChangeArrowheads="1"/>
            </p:cNvSpPr>
            <p:nvPr/>
          </p:nvSpPr>
          <p:spPr bwMode="auto">
            <a:xfrm>
              <a:off x="11292689" y="314788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8" name="Oval 127"/>
            <p:cNvSpPr>
              <a:spLocks noChangeArrowheads="1"/>
            </p:cNvSpPr>
            <p:nvPr/>
          </p:nvSpPr>
          <p:spPr bwMode="auto">
            <a:xfrm>
              <a:off x="11505809" y="3147884"/>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Oval 128"/>
            <p:cNvSpPr>
              <a:spLocks noChangeArrowheads="1"/>
            </p:cNvSpPr>
            <p:nvPr/>
          </p:nvSpPr>
          <p:spPr bwMode="auto">
            <a:xfrm>
              <a:off x="11723281" y="314788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0" name="Oval 129"/>
            <p:cNvSpPr>
              <a:spLocks noChangeArrowheads="1"/>
            </p:cNvSpPr>
            <p:nvPr/>
          </p:nvSpPr>
          <p:spPr bwMode="auto">
            <a:xfrm>
              <a:off x="11940752" y="314788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1" name="Oval 130"/>
            <p:cNvSpPr>
              <a:spLocks noChangeArrowheads="1"/>
            </p:cNvSpPr>
            <p:nvPr/>
          </p:nvSpPr>
          <p:spPr bwMode="auto">
            <a:xfrm>
              <a:off x="11075217" y="3343610"/>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2" name="Oval 131"/>
            <p:cNvSpPr>
              <a:spLocks noChangeArrowheads="1"/>
            </p:cNvSpPr>
            <p:nvPr/>
          </p:nvSpPr>
          <p:spPr bwMode="auto">
            <a:xfrm>
              <a:off x="11292689" y="3343610"/>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3" name="Oval 132"/>
            <p:cNvSpPr>
              <a:spLocks noChangeArrowheads="1"/>
            </p:cNvSpPr>
            <p:nvPr/>
          </p:nvSpPr>
          <p:spPr bwMode="auto">
            <a:xfrm>
              <a:off x="11505809" y="3343610"/>
              <a:ext cx="52193"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4" name="Oval 133"/>
            <p:cNvSpPr>
              <a:spLocks noChangeArrowheads="1"/>
            </p:cNvSpPr>
            <p:nvPr/>
          </p:nvSpPr>
          <p:spPr bwMode="auto">
            <a:xfrm>
              <a:off x="11723281" y="3343610"/>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5" name="Oval 134"/>
            <p:cNvSpPr>
              <a:spLocks noChangeArrowheads="1"/>
            </p:cNvSpPr>
            <p:nvPr/>
          </p:nvSpPr>
          <p:spPr bwMode="auto">
            <a:xfrm>
              <a:off x="11940752" y="3343610"/>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6" name="Oval 135"/>
            <p:cNvSpPr>
              <a:spLocks noChangeArrowheads="1"/>
            </p:cNvSpPr>
            <p:nvPr/>
          </p:nvSpPr>
          <p:spPr bwMode="auto">
            <a:xfrm>
              <a:off x="11075217" y="353063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Oval 136"/>
            <p:cNvSpPr>
              <a:spLocks noChangeArrowheads="1"/>
            </p:cNvSpPr>
            <p:nvPr/>
          </p:nvSpPr>
          <p:spPr bwMode="auto">
            <a:xfrm>
              <a:off x="11292689" y="353063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8" name="Oval 137"/>
            <p:cNvSpPr>
              <a:spLocks noChangeArrowheads="1"/>
            </p:cNvSpPr>
            <p:nvPr/>
          </p:nvSpPr>
          <p:spPr bwMode="auto">
            <a:xfrm>
              <a:off x="11505809" y="3530634"/>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Oval 138"/>
            <p:cNvSpPr>
              <a:spLocks noChangeArrowheads="1"/>
            </p:cNvSpPr>
            <p:nvPr/>
          </p:nvSpPr>
          <p:spPr bwMode="auto">
            <a:xfrm>
              <a:off x="11723281" y="353063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Oval 139"/>
            <p:cNvSpPr>
              <a:spLocks noChangeArrowheads="1"/>
            </p:cNvSpPr>
            <p:nvPr/>
          </p:nvSpPr>
          <p:spPr bwMode="auto">
            <a:xfrm>
              <a:off x="11940752" y="353063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1" name="Oval 140"/>
            <p:cNvSpPr>
              <a:spLocks noChangeArrowheads="1"/>
            </p:cNvSpPr>
            <p:nvPr/>
          </p:nvSpPr>
          <p:spPr bwMode="auto">
            <a:xfrm>
              <a:off x="11075217" y="372200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Oval 141"/>
            <p:cNvSpPr>
              <a:spLocks noChangeArrowheads="1"/>
            </p:cNvSpPr>
            <p:nvPr/>
          </p:nvSpPr>
          <p:spPr bwMode="auto">
            <a:xfrm>
              <a:off x="11292689" y="372200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Oval 142"/>
            <p:cNvSpPr>
              <a:spLocks noChangeArrowheads="1"/>
            </p:cNvSpPr>
            <p:nvPr/>
          </p:nvSpPr>
          <p:spPr bwMode="auto">
            <a:xfrm>
              <a:off x="11505809" y="3722009"/>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Oval 143"/>
            <p:cNvSpPr>
              <a:spLocks noChangeArrowheads="1"/>
            </p:cNvSpPr>
            <p:nvPr/>
          </p:nvSpPr>
          <p:spPr bwMode="auto">
            <a:xfrm>
              <a:off x="11723281" y="372200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Oval 144"/>
            <p:cNvSpPr>
              <a:spLocks noChangeArrowheads="1"/>
            </p:cNvSpPr>
            <p:nvPr/>
          </p:nvSpPr>
          <p:spPr bwMode="auto">
            <a:xfrm>
              <a:off x="11940752" y="372200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69" name="矩形 168"/>
          <p:cNvSpPr/>
          <p:nvPr/>
        </p:nvSpPr>
        <p:spPr>
          <a:xfrm>
            <a:off x="4656145" y="5157777"/>
            <a:ext cx="2029283" cy="529961"/>
          </a:xfrm>
          <a:prstGeom prst="rect">
            <a:avLst/>
          </a:prstGeom>
          <a:solidFill>
            <a:srgbClr val="53B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zh-CN" dirty="0">
                <a:cs typeface="+mn-ea"/>
                <a:sym typeface="+mn-lt"/>
              </a:rPr>
              <a:t>GUIDED BY: </a:t>
            </a:r>
          </a:p>
          <a:p>
            <a:pPr algn="ctr"/>
            <a:r>
              <a:rPr lang="en-IN" altLang="zh-CN" dirty="0" err="1">
                <a:cs typeface="+mn-ea"/>
                <a:sym typeface="+mn-lt"/>
              </a:rPr>
              <a:t>Dr.</a:t>
            </a:r>
            <a:r>
              <a:rPr lang="en-IN" altLang="zh-CN" dirty="0">
                <a:cs typeface="+mn-ea"/>
                <a:sym typeface="+mn-lt"/>
              </a:rPr>
              <a:t> PRASAD M</a:t>
            </a:r>
            <a:endParaRPr lang="zh-CN" altLang="en-US" dirty="0">
              <a:cs typeface="+mn-ea"/>
              <a:sym typeface="+mn-lt"/>
            </a:endParaRPr>
          </a:p>
        </p:txBody>
      </p:sp>
      <p:sp>
        <p:nvSpPr>
          <p:cNvPr id="170" name="矩形 169"/>
          <p:cNvSpPr/>
          <p:nvPr/>
        </p:nvSpPr>
        <p:spPr>
          <a:xfrm>
            <a:off x="1668362" y="5157777"/>
            <a:ext cx="2565540" cy="529961"/>
          </a:xfrm>
          <a:prstGeom prst="rect">
            <a:avLst/>
          </a:prstGeom>
          <a:solidFill>
            <a:srgbClr val="5F7F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BY : SANJIL K C </a:t>
            </a:r>
          </a:p>
          <a:p>
            <a:pPr algn="ctr"/>
            <a:r>
              <a:rPr lang="en-US" altLang="zh-CN" dirty="0">
                <a:cs typeface="+mn-ea"/>
                <a:sym typeface="+mn-lt"/>
              </a:rPr>
              <a:t>         (20BCE1855)</a:t>
            </a:r>
            <a:endParaRPr lang="zh-CN" altLang="en-US" dirty="0">
              <a:cs typeface="+mn-ea"/>
              <a:sym typeface="+mn-lt"/>
            </a:endParaRPr>
          </a:p>
        </p:txBody>
      </p:sp>
      <p:sp>
        <p:nvSpPr>
          <p:cNvPr id="171" name="文本框 170"/>
          <p:cNvSpPr txBox="1"/>
          <p:nvPr/>
        </p:nvSpPr>
        <p:spPr>
          <a:xfrm>
            <a:off x="1451310" y="1916995"/>
            <a:ext cx="9821545" cy="2123658"/>
          </a:xfrm>
          <a:prstGeom prst="rect">
            <a:avLst/>
          </a:prstGeom>
          <a:noFill/>
        </p:spPr>
        <p:txBody>
          <a:bodyPr wrap="square" rtlCol="0">
            <a:spAutoFit/>
          </a:bodyPr>
          <a:lstStyle/>
          <a:p>
            <a:pPr algn="ctr"/>
            <a:r>
              <a:rPr lang="en-US" altLang="zh-CN" sz="4400" b="1"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cs typeface="+mn-ea"/>
                <a:sym typeface="+mn-lt"/>
              </a:rPr>
              <a:t>BEYOND CLICKS AND KEYS: EXPLORING VOICE ASSISTANTS ON THE DESKTOP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left)">
                                      <p:cBhvr>
                                        <p:cTn id="7"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ctangle 5"/>
          <p:cNvSpPr>
            <a:spLocks noChangeArrowheads="1"/>
          </p:cNvSpPr>
          <p:nvPr/>
        </p:nvSpPr>
        <p:spPr bwMode="auto">
          <a:xfrm>
            <a:off x="0" y="0"/>
            <a:ext cx="12192000" cy="6858000"/>
          </a:xfrm>
          <a:prstGeom prst="rect">
            <a:avLst/>
          </a:prstGeom>
          <a:solidFill>
            <a:srgbClr val="D7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4" name="任意多边形 163"/>
          <p:cNvSpPr/>
          <p:nvPr/>
        </p:nvSpPr>
        <p:spPr bwMode="auto">
          <a:xfrm>
            <a:off x="9863577" y="0"/>
            <a:ext cx="2328422" cy="3006717"/>
          </a:xfrm>
          <a:custGeom>
            <a:avLst/>
            <a:gdLst>
              <a:gd name="connsiteX0" fmla="*/ 0 w 2328422"/>
              <a:gd name="connsiteY0" fmla="*/ 0 h 3006717"/>
              <a:gd name="connsiteX1" fmla="*/ 2328422 w 2328422"/>
              <a:gd name="connsiteY1" fmla="*/ 0 h 3006717"/>
              <a:gd name="connsiteX2" fmla="*/ 2328422 w 2328422"/>
              <a:gd name="connsiteY2" fmla="*/ 3006717 h 3006717"/>
              <a:gd name="connsiteX3" fmla="*/ 2235706 w 2328422"/>
              <a:gd name="connsiteY3" fmla="*/ 3003677 h 3006717"/>
              <a:gd name="connsiteX4" fmla="*/ 1530730 w 2328422"/>
              <a:gd name="connsiteY4" fmla="*/ 2417603 h 3006717"/>
              <a:gd name="connsiteX5" fmla="*/ 1466349 w 2328422"/>
              <a:gd name="connsiteY5" fmla="*/ 1390364 h 3006717"/>
              <a:gd name="connsiteX6" fmla="*/ 867602 w 2328422"/>
              <a:gd name="connsiteY6" fmla="*/ 762427 h 3006717"/>
              <a:gd name="connsiteX7" fmla="*/ 143311 w 2328422"/>
              <a:gd name="connsiteY7" fmla="*/ 260078 h 3006717"/>
              <a:gd name="connsiteX8" fmla="*/ 27425 w 2328422"/>
              <a:gd name="connsiteY8" fmla="*/ 75722 h 3006717"/>
              <a:gd name="connsiteX9" fmla="*/ 0 w 2328422"/>
              <a:gd name="connsiteY9" fmla="*/ 0 h 300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422" h="3006717">
                <a:moveTo>
                  <a:pt x="0" y="0"/>
                </a:moveTo>
                <a:lnTo>
                  <a:pt x="2328422" y="0"/>
                </a:lnTo>
                <a:lnTo>
                  <a:pt x="2328422" y="3006717"/>
                </a:lnTo>
                <a:lnTo>
                  <a:pt x="2235706" y="3003677"/>
                </a:lnTo>
                <a:cubicBezTo>
                  <a:pt x="1910580" y="2971475"/>
                  <a:pt x="1614426" y="2729961"/>
                  <a:pt x="1530730" y="2417603"/>
                </a:cubicBezTo>
                <a:cubicBezTo>
                  <a:pt x="1437377" y="2082704"/>
                  <a:pt x="1572578" y="1718823"/>
                  <a:pt x="1466349" y="1390364"/>
                </a:cubicBezTo>
                <a:cubicBezTo>
                  <a:pt x="1372995" y="1110207"/>
                  <a:pt x="1121908" y="913776"/>
                  <a:pt x="867602" y="762427"/>
                </a:cubicBezTo>
                <a:cubicBezTo>
                  <a:pt x="613295" y="611078"/>
                  <a:pt x="339674" y="482271"/>
                  <a:pt x="143311" y="260078"/>
                </a:cubicBezTo>
                <a:cubicBezTo>
                  <a:pt x="96635" y="208555"/>
                  <a:pt x="58006" y="145762"/>
                  <a:pt x="27425" y="75722"/>
                </a:cubicBezTo>
                <a:lnTo>
                  <a:pt x="0" y="0"/>
                </a:ln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153" name="任意多边形 152"/>
          <p:cNvSpPr/>
          <p:nvPr/>
        </p:nvSpPr>
        <p:spPr bwMode="auto">
          <a:xfrm flipV="1">
            <a:off x="-19050" y="416548"/>
            <a:ext cx="4598923" cy="5896908"/>
          </a:xfrm>
          <a:custGeom>
            <a:avLst/>
            <a:gdLst>
              <a:gd name="connsiteX0" fmla="*/ 407995 w 4598923"/>
              <a:gd name="connsiteY0" fmla="*/ 577 h 5896908"/>
              <a:gd name="connsiteX1" fmla="*/ 767243 w 4598923"/>
              <a:gd name="connsiteY1" fmla="*/ 34333 h 5896908"/>
              <a:gd name="connsiteX2" fmla="*/ 1449946 w 4598923"/>
              <a:gd name="connsiteY2" fmla="*/ 440053 h 5896908"/>
              <a:gd name="connsiteX3" fmla="*/ 1875025 w 4598923"/>
              <a:gd name="connsiteY3" fmla="*/ 1344875 h 5896908"/>
              <a:gd name="connsiteX4" fmla="*/ 2296884 w 4598923"/>
              <a:gd name="connsiteY4" fmla="*/ 2246477 h 5896908"/>
              <a:gd name="connsiteX5" fmla="*/ 4299909 w 4598923"/>
              <a:gd name="connsiteY5" fmla="*/ 3627860 h 5896908"/>
              <a:gd name="connsiteX6" fmla="*/ 4528550 w 4598923"/>
              <a:gd name="connsiteY6" fmla="*/ 4948063 h 5896908"/>
              <a:gd name="connsiteX7" fmla="*/ 3543139 w 4598923"/>
              <a:gd name="connsiteY7" fmla="*/ 5852885 h 5896908"/>
              <a:gd name="connsiteX8" fmla="*/ 2077904 w 4598923"/>
              <a:gd name="connsiteY8" fmla="*/ 5682225 h 5896908"/>
              <a:gd name="connsiteX9" fmla="*/ 947579 w 4598923"/>
              <a:gd name="connsiteY9" fmla="*/ 5463264 h 5896908"/>
              <a:gd name="connsiteX10" fmla="*/ 84540 w 4598923"/>
              <a:gd name="connsiteY10" fmla="*/ 5569524 h 5896908"/>
              <a:gd name="connsiteX11" fmla="*/ 0 w 4598923"/>
              <a:gd name="connsiteY11" fmla="*/ 5573443 h 5896908"/>
              <a:gd name="connsiteX12" fmla="*/ 0 w 4598923"/>
              <a:gd name="connsiteY12" fmla="*/ 69881 h 5896908"/>
              <a:gd name="connsiteX13" fmla="*/ 50658 w 4598923"/>
              <a:gd name="connsiteY13" fmla="*/ 53634 h 5896908"/>
              <a:gd name="connsiteX14" fmla="*/ 407995 w 4598923"/>
              <a:gd name="connsiteY14" fmla="*/ 577 h 58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98923" h="5896908">
                <a:moveTo>
                  <a:pt x="407995" y="577"/>
                </a:moveTo>
                <a:cubicBezTo>
                  <a:pt x="528891" y="-2760"/>
                  <a:pt x="650105" y="8372"/>
                  <a:pt x="767243" y="34333"/>
                </a:cubicBezTo>
                <a:cubicBezTo>
                  <a:pt x="1031307" y="92293"/>
                  <a:pt x="1276050" y="227533"/>
                  <a:pt x="1449946" y="440053"/>
                </a:cubicBezTo>
                <a:cubicBezTo>
                  <a:pt x="1659265" y="700874"/>
                  <a:pt x="1768755" y="1026095"/>
                  <a:pt x="1875025" y="1344875"/>
                </a:cubicBezTo>
                <a:cubicBezTo>
                  <a:pt x="1978074" y="1660436"/>
                  <a:pt x="2087564" y="1985657"/>
                  <a:pt x="2296884" y="2246477"/>
                </a:cubicBezTo>
                <a:cubicBezTo>
                  <a:pt x="2812131" y="2884039"/>
                  <a:pt x="3791102" y="2990299"/>
                  <a:pt x="4299909" y="3627860"/>
                </a:cubicBezTo>
                <a:cubicBezTo>
                  <a:pt x="4586515" y="3991721"/>
                  <a:pt x="4676683" y="4506922"/>
                  <a:pt x="4528550" y="4948063"/>
                </a:cubicBezTo>
                <a:cubicBezTo>
                  <a:pt x="4377196" y="5385983"/>
                  <a:pt x="3993980" y="5740185"/>
                  <a:pt x="3543139" y="5852885"/>
                </a:cubicBezTo>
                <a:cubicBezTo>
                  <a:pt x="3056874" y="5972025"/>
                  <a:pt x="2570609" y="5827125"/>
                  <a:pt x="2077904" y="5682225"/>
                </a:cubicBezTo>
                <a:cubicBezTo>
                  <a:pt x="1704349" y="5569524"/>
                  <a:pt x="1327574" y="5456824"/>
                  <a:pt x="947579" y="5463264"/>
                </a:cubicBezTo>
                <a:cubicBezTo>
                  <a:pt x="657752" y="5469704"/>
                  <a:pt x="374366" y="5543764"/>
                  <a:pt x="84540" y="5569524"/>
                </a:cubicBezTo>
                <a:lnTo>
                  <a:pt x="0" y="5573443"/>
                </a:lnTo>
                <a:lnTo>
                  <a:pt x="0" y="69881"/>
                </a:lnTo>
                <a:lnTo>
                  <a:pt x="50658" y="53634"/>
                </a:lnTo>
                <a:cubicBezTo>
                  <a:pt x="166522" y="21720"/>
                  <a:pt x="287099" y="3914"/>
                  <a:pt x="407995" y="577"/>
                </a:cubicBez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168" name="任意多边形 167"/>
          <p:cNvSpPr/>
          <p:nvPr/>
        </p:nvSpPr>
        <p:spPr bwMode="auto">
          <a:xfrm>
            <a:off x="9068180" y="4816736"/>
            <a:ext cx="3123819" cy="2039774"/>
          </a:xfrm>
          <a:custGeom>
            <a:avLst/>
            <a:gdLst>
              <a:gd name="connsiteX0" fmla="*/ 2752197 w 3123819"/>
              <a:gd name="connsiteY0" fmla="*/ 299 h 2039774"/>
              <a:gd name="connsiteX1" fmla="*/ 2842331 w 3123819"/>
              <a:gd name="connsiteY1" fmla="*/ 2646 h 2039774"/>
              <a:gd name="connsiteX2" fmla="*/ 3110350 w 3123819"/>
              <a:gd name="connsiteY2" fmla="*/ 75709 h 2039774"/>
              <a:gd name="connsiteX3" fmla="*/ 3123819 w 3123819"/>
              <a:gd name="connsiteY3" fmla="*/ 84966 h 2039774"/>
              <a:gd name="connsiteX4" fmla="*/ 3123819 w 3123819"/>
              <a:gd name="connsiteY4" fmla="*/ 2039774 h 2039774"/>
              <a:gd name="connsiteX5" fmla="*/ 3633 w 3123819"/>
              <a:gd name="connsiteY5" fmla="*/ 2039774 h 2039774"/>
              <a:gd name="connsiteX6" fmla="*/ 69 w 3123819"/>
              <a:gd name="connsiteY6" fmla="*/ 1990199 h 2039774"/>
              <a:gd name="connsiteX7" fmla="*/ 4822 w 3123819"/>
              <a:gd name="connsiteY7" fmla="*/ 1889898 h 2039774"/>
              <a:gd name="connsiteX8" fmla="*/ 423291 w 3123819"/>
              <a:gd name="connsiteY8" fmla="*/ 1249257 h 2039774"/>
              <a:gd name="connsiteX9" fmla="*/ 1176535 w 3123819"/>
              <a:gd name="connsiteY9" fmla="*/ 1062538 h 2039774"/>
              <a:gd name="connsiteX10" fmla="*/ 1881494 w 3123819"/>
              <a:gd name="connsiteY10" fmla="*/ 763143 h 2039774"/>
              <a:gd name="connsiteX11" fmla="*/ 2206612 w 3123819"/>
              <a:gd name="connsiteY11" fmla="*/ 231959 h 2039774"/>
              <a:gd name="connsiteX12" fmla="*/ 2752197 w 3123819"/>
              <a:gd name="connsiteY12" fmla="*/ 299 h 2039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3819" h="2039774">
                <a:moveTo>
                  <a:pt x="2752197" y="299"/>
                </a:moveTo>
                <a:cubicBezTo>
                  <a:pt x="2782367" y="-489"/>
                  <a:pt x="2812503" y="281"/>
                  <a:pt x="2842331" y="2646"/>
                </a:cubicBezTo>
                <a:cubicBezTo>
                  <a:pt x="2937782" y="10217"/>
                  <a:pt x="3030089" y="34135"/>
                  <a:pt x="3110350" y="75709"/>
                </a:cubicBezTo>
                <a:lnTo>
                  <a:pt x="3123819" y="84966"/>
                </a:lnTo>
                <a:lnTo>
                  <a:pt x="3123819" y="2039774"/>
                </a:lnTo>
                <a:lnTo>
                  <a:pt x="3633" y="2039774"/>
                </a:lnTo>
                <a:lnTo>
                  <a:pt x="69" y="1990199"/>
                </a:lnTo>
                <a:cubicBezTo>
                  <a:pt x="-359" y="1956799"/>
                  <a:pt x="1201" y="1923298"/>
                  <a:pt x="4822" y="1889898"/>
                </a:cubicBezTo>
                <a:cubicBezTo>
                  <a:pt x="30574" y="1625915"/>
                  <a:pt x="191523" y="1381249"/>
                  <a:pt x="423291" y="1249257"/>
                </a:cubicBezTo>
                <a:cubicBezTo>
                  <a:pt x="648620" y="1117266"/>
                  <a:pt x="919015" y="1097950"/>
                  <a:pt x="1176535" y="1062538"/>
                </a:cubicBezTo>
                <a:cubicBezTo>
                  <a:pt x="1434054" y="1027126"/>
                  <a:pt x="1707668" y="959520"/>
                  <a:pt x="1881494" y="763143"/>
                </a:cubicBezTo>
                <a:cubicBezTo>
                  <a:pt x="2019911" y="608617"/>
                  <a:pt x="2071414" y="389705"/>
                  <a:pt x="2206612" y="231959"/>
                </a:cubicBezTo>
                <a:cubicBezTo>
                  <a:pt x="2328079" y="87594"/>
                  <a:pt x="2541003" y="5811"/>
                  <a:pt x="2752197" y="299"/>
                </a:cubicBez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grpSp>
        <p:nvGrpSpPr>
          <p:cNvPr id="171" name="组合 170"/>
          <p:cNvGrpSpPr/>
          <p:nvPr/>
        </p:nvGrpSpPr>
        <p:grpSpPr>
          <a:xfrm>
            <a:off x="988890" y="-505534"/>
            <a:ext cx="1470107" cy="1465759"/>
            <a:chOff x="988890" y="-505534"/>
            <a:chExt cx="1470107" cy="1465759"/>
          </a:xfrm>
        </p:grpSpPr>
        <p:sp>
          <p:nvSpPr>
            <p:cNvPr id="10" name="Freeform 9"/>
            <p:cNvSpPr>
              <a:spLocks noEditPoints="1"/>
            </p:cNvSpPr>
            <p:nvPr/>
          </p:nvSpPr>
          <p:spPr bwMode="auto">
            <a:xfrm>
              <a:off x="1532570" y="38146"/>
              <a:ext cx="382750" cy="378402"/>
            </a:xfrm>
            <a:custGeom>
              <a:avLst/>
              <a:gdLst>
                <a:gd name="T0" fmla="*/ 59 w 118"/>
                <a:gd name="T1" fmla="*/ 118 h 118"/>
                <a:gd name="T2" fmla="*/ 0 w 118"/>
                <a:gd name="T3" fmla="*/ 59 h 118"/>
                <a:gd name="T4" fmla="*/ 59 w 118"/>
                <a:gd name="T5" fmla="*/ 0 h 118"/>
                <a:gd name="T6" fmla="*/ 118 w 118"/>
                <a:gd name="T7" fmla="*/ 59 h 118"/>
                <a:gd name="T8" fmla="*/ 59 w 118"/>
                <a:gd name="T9" fmla="*/ 118 h 118"/>
                <a:gd name="T10" fmla="*/ 59 w 118"/>
                <a:gd name="T11" fmla="*/ 7 h 118"/>
                <a:gd name="T12" fmla="*/ 7 w 118"/>
                <a:gd name="T13" fmla="*/ 59 h 118"/>
                <a:gd name="T14" fmla="*/ 59 w 118"/>
                <a:gd name="T15" fmla="*/ 111 h 118"/>
                <a:gd name="T16" fmla="*/ 111 w 118"/>
                <a:gd name="T17" fmla="*/ 59 h 118"/>
                <a:gd name="T18" fmla="*/ 59 w 118"/>
                <a:gd name="T19" fmla="*/ 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8">
                  <a:moveTo>
                    <a:pt x="59" y="118"/>
                  </a:moveTo>
                  <a:cubicBezTo>
                    <a:pt x="26" y="118"/>
                    <a:pt x="0" y="92"/>
                    <a:pt x="0" y="59"/>
                  </a:cubicBezTo>
                  <a:cubicBezTo>
                    <a:pt x="0" y="26"/>
                    <a:pt x="26" y="0"/>
                    <a:pt x="59" y="0"/>
                  </a:cubicBezTo>
                  <a:cubicBezTo>
                    <a:pt x="92" y="0"/>
                    <a:pt x="118" y="26"/>
                    <a:pt x="118" y="59"/>
                  </a:cubicBezTo>
                  <a:cubicBezTo>
                    <a:pt x="118" y="92"/>
                    <a:pt x="92" y="118"/>
                    <a:pt x="59" y="118"/>
                  </a:cubicBezTo>
                  <a:close/>
                  <a:moveTo>
                    <a:pt x="59" y="7"/>
                  </a:moveTo>
                  <a:cubicBezTo>
                    <a:pt x="30" y="7"/>
                    <a:pt x="7" y="30"/>
                    <a:pt x="7" y="59"/>
                  </a:cubicBezTo>
                  <a:cubicBezTo>
                    <a:pt x="7" y="88"/>
                    <a:pt x="30" y="111"/>
                    <a:pt x="59" y="111"/>
                  </a:cubicBezTo>
                  <a:cubicBezTo>
                    <a:pt x="88" y="111"/>
                    <a:pt x="111" y="88"/>
                    <a:pt x="111" y="59"/>
                  </a:cubicBezTo>
                  <a:cubicBezTo>
                    <a:pt x="111" y="30"/>
                    <a:pt x="88" y="7"/>
                    <a:pt x="59"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0"/>
            <p:cNvSpPr>
              <a:spLocks noEditPoints="1"/>
            </p:cNvSpPr>
            <p:nvPr/>
          </p:nvSpPr>
          <p:spPr bwMode="auto">
            <a:xfrm>
              <a:off x="1406435" y="-92337"/>
              <a:ext cx="635017" cy="639367"/>
            </a:xfrm>
            <a:custGeom>
              <a:avLst/>
              <a:gdLst>
                <a:gd name="T0" fmla="*/ 99 w 198"/>
                <a:gd name="T1" fmla="*/ 198 h 198"/>
                <a:gd name="T2" fmla="*/ 0 w 198"/>
                <a:gd name="T3" fmla="*/ 99 h 198"/>
                <a:gd name="T4" fmla="*/ 99 w 198"/>
                <a:gd name="T5" fmla="*/ 0 h 198"/>
                <a:gd name="T6" fmla="*/ 198 w 198"/>
                <a:gd name="T7" fmla="*/ 99 h 198"/>
                <a:gd name="T8" fmla="*/ 99 w 198"/>
                <a:gd name="T9" fmla="*/ 198 h 198"/>
                <a:gd name="T10" fmla="*/ 99 w 198"/>
                <a:gd name="T11" fmla="*/ 7 h 198"/>
                <a:gd name="T12" fmla="*/ 7 w 198"/>
                <a:gd name="T13" fmla="*/ 99 h 198"/>
                <a:gd name="T14" fmla="*/ 99 w 198"/>
                <a:gd name="T15" fmla="*/ 191 h 198"/>
                <a:gd name="T16" fmla="*/ 191 w 198"/>
                <a:gd name="T17" fmla="*/ 99 h 198"/>
                <a:gd name="T18" fmla="*/ 99 w 198"/>
                <a:gd name="T19" fmla="*/ 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198">
                  <a:moveTo>
                    <a:pt x="99" y="198"/>
                  </a:moveTo>
                  <a:cubicBezTo>
                    <a:pt x="44" y="198"/>
                    <a:pt x="0" y="154"/>
                    <a:pt x="0" y="99"/>
                  </a:cubicBezTo>
                  <a:cubicBezTo>
                    <a:pt x="0" y="44"/>
                    <a:pt x="44" y="0"/>
                    <a:pt x="99" y="0"/>
                  </a:cubicBezTo>
                  <a:cubicBezTo>
                    <a:pt x="154" y="0"/>
                    <a:pt x="198" y="44"/>
                    <a:pt x="198" y="99"/>
                  </a:cubicBezTo>
                  <a:cubicBezTo>
                    <a:pt x="198" y="154"/>
                    <a:pt x="154" y="198"/>
                    <a:pt x="99" y="198"/>
                  </a:cubicBezTo>
                  <a:close/>
                  <a:moveTo>
                    <a:pt x="99" y="7"/>
                  </a:moveTo>
                  <a:cubicBezTo>
                    <a:pt x="48" y="7"/>
                    <a:pt x="7" y="48"/>
                    <a:pt x="7" y="99"/>
                  </a:cubicBezTo>
                  <a:cubicBezTo>
                    <a:pt x="7" y="150"/>
                    <a:pt x="48" y="191"/>
                    <a:pt x="99" y="191"/>
                  </a:cubicBezTo>
                  <a:cubicBezTo>
                    <a:pt x="150" y="191"/>
                    <a:pt x="191" y="150"/>
                    <a:pt x="191" y="99"/>
                  </a:cubicBezTo>
                  <a:cubicBezTo>
                    <a:pt x="191" y="48"/>
                    <a:pt x="150" y="7"/>
                    <a:pt x="99"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1"/>
            <p:cNvSpPr>
              <a:spLocks noEditPoints="1"/>
            </p:cNvSpPr>
            <p:nvPr/>
          </p:nvSpPr>
          <p:spPr bwMode="auto">
            <a:xfrm>
              <a:off x="1267254" y="-231519"/>
              <a:ext cx="913380" cy="917731"/>
            </a:xfrm>
            <a:custGeom>
              <a:avLst/>
              <a:gdLst>
                <a:gd name="T0" fmla="*/ 142 w 284"/>
                <a:gd name="T1" fmla="*/ 284 h 284"/>
                <a:gd name="T2" fmla="*/ 0 w 284"/>
                <a:gd name="T3" fmla="*/ 142 h 284"/>
                <a:gd name="T4" fmla="*/ 142 w 284"/>
                <a:gd name="T5" fmla="*/ 0 h 284"/>
                <a:gd name="T6" fmla="*/ 284 w 284"/>
                <a:gd name="T7" fmla="*/ 142 h 284"/>
                <a:gd name="T8" fmla="*/ 142 w 284"/>
                <a:gd name="T9" fmla="*/ 284 h 284"/>
                <a:gd name="T10" fmla="*/ 142 w 284"/>
                <a:gd name="T11" fmla="*/ 7 h 284"/>
                <a:gd name="T12" fmla="*/ 7 w 284"/>
                <a:gd name="T13" fmla="*/ 142 h 284"/>
                <a:gd name="T14" fmla="*/ 142 w 284"/>
                <a:gd name="T15" fmla="*/ 277 h 284"/>
                <a:gd name="T16" fmla="*/ 277 w 284"/>
                <a:gd name="T17" fmla="*/ 142 h 284"/>
                <a:gd name="T18" fmla="*/ 142 w 284"/>
                <a:gd name="T19" fmla="*/ 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284">
                  <a:moveTo>
                    <a:pt x="142" y="284"/>
                  </a:moveTo>
                  <a:cubicBezTo>
                    <a:pt x="64" y="284"/>
                    <a:pt x="0" y="220"/>
                    <a:pt x="0" y="142"/>
                  </a:cubicBezTo>
                  <a:cubicBezTo>
                    <a:pt x="0" y="64"/>
                    <a:pt x="64" y="0"/>
                    <a:pt x="142" y="0"/>
                  </a:cubicBezTo>
                  <a:cubicBezTo>
                    <a:pt x="220" y="0"/>
                    <a:pt x="284" y="64"/>
                    <a:pt x="284" y="142"/>
                  </a:cubicBezTo>
                  <a:cubicBezTo>
                    <a:pt x="284" y="220"/>
                    <a:pt x="220" y="284"/>
                    <a:pt x="142" y="284"/>
                  </a:cubicBezTo>
                  <a:close/>
                  <a:moveTo>
                    <a:pt x="142" y="7"/>
                  </a:moveTo>
                  <a:cubicBezTo>
                    <a:pt x="68" y="7"/>
                    <a:pt x="7" y="68"/>
                    <a:pt x="7" y="142"/>
                  </a:cubicBezTo>
                  <a:cubicBezTo>
                    <a:pt x="7" y="216"/>
                    <a:pt x="68" y="277"/>
                    <a:pt x="142" y="277"/>
                  </a:cubicBezTo>
                  <a:cubicBezTo>
                    <a:pt x="216" y="277"/>
                    <a:pt x="277" y="216"/>
                    <a:pt x="277" y="142"/>
                  </a:cubicBezTo>
                  <a:cubicBezTo>
                    <a:pt x="277" y="68"/>
                    <a:pt x="216" y="7"/>
                    <a:pt x="14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2"/>
            <p:cNvSpPr>
              <a:spLocks noEditPoints="1"/>
            </p:cNvSpPr>
            <p:nvPr/>
          </p:nvSpPr>
          <p:spPr bwMode="auto">
            <a:xfrm>
              <a:off x="1132423" y="-366352"/>
              <a:ext cx="1183045" cy="1187395"/>
            </a:xfrm>
            <a:custGeom>
              <a:avLst/>
              <a:gdLst>
                <a:gd name="T0" fmla="*/ 184 w 368"/>
                <a:gd name="T1" fmla="*/ 368 h 368"/>
                <a:gd name="T2" fmla="*/ 0 w 368"/>
                <a:gd name="T3" fmla="*/ 184 h 368"/>
                <a:gd name="T4" fmla="*/ 184 w 368"/>
                <a:gd name="T5" fmla="*/ 0 h 368"/>
                <a:gd name="T6" fmla="*/ 368 w 368"/>
                <a:gd name="T7" fmla="*/ 184 h 368"/>
                <a:gd name="T8" fmla="*/ 184 w 368"/>
                <a:gd name="T9" fmla="*/ 368 h 368"/>
                <a:gd name="T10" fmla="*/ 184 w 368"/>
                <a:gd name="T11" fmla="*/ 8 h 368"/>
                <a:gd name="T12" fmla="*/ 7 w 368"/>
                <a:gd name="T13" fmla="*/ 184 h 368"/>
                <a:gd name="T14" fmla="*/ 184 w 368"/>
                <a:gd name="T15" fmla="*/ 361 h 368"/>
                <a:gd name="T16" fmla="*/ 361 w 368"/>
                <a:gd name="T17" fmla="*/ 184 h 368"/>
                <a:gd name="T18" fmla="*/ 184 w 368"/>
                <a:gd name="T19" fmla="*/ 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68">
                  <a:moveTo>
                    <a:pt x="184" y="368"/>
                  </a:moveTo>
                  <a:cubicBezTo>
                    <a:pt x="83" y="368"/>
                    <a:pt x="0" y="285"/>
                    <a:pt x="0" y="184"/>
                  </a:cubicBezTo>
                  <a:cubicBezTo>
                    <a:pt x="0" y="83"/>
                    <a:pt x="83" y="0"/>
                    <a:pt x="184" y="0"/>
                  </a:cubicBezTo>
                  <a:cubicBezTo>
                    <a:pt x="285" y="0"/>
                    <a:pt x="368" y="83"/>
                    <a:pt x="368" y="184"/>
                  </a:cubicBezTo>
                  <a:cubicBezTo>
                    <a:pt x="368" y="285"/>
                    <a:pt x="285" y="368"/>
                    <a:pt x="184" y="368"/>
                  </a:cubicBezTo>
                  <a:close/>
                  <a:moveTo>
                    <a:pt x="184" y="8"/>
                  </a:moveTo>
                  <a:cubicBezTo>
                    <a:pt x="87" y="8"/>
                    <a:pt x="7" y="87"/>
                    <a:pt x="7" y="184"/>
                  </a:cubicBezTo>
                  <a:cubicBezTo>
                    <a:pt x="7" y="281"/>
                    <a:pt x="87" y="361"/>
                    <a:pt x="184" y="361"/>
                  </a:cubicBezTo>
                  <a:cubicBezTo>
                    <a:pt x="281" y="361"/>
                    <a:pt x="361" y="281"/>
                    <a:pt x="361" y="184"/>
                  </a:cubicBezTo>
                  <a:cubicBezTo>
                    <a:pt x="361" y="87"/>
                    <a:pt x="281" y="8"/>
                    <a:pt x="184"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3"/>
            <p:cNvSpPr>
              <a:spLocks noEditPoints="1"/>
            </p:cNvSpPr>
            <p:nvPr/>
          </p:nvSpPr>
          <p:spPr bwMode="auto">
            <a:xfrm>
              <a:off x="988890" y="-505534"/>
              <a:ext cx="1470107" cy="1465759"/>
            </a:xfrm>
            <a:custGeom>
              <a:avLst/>
              <a:gdLst>
                <a:gd name="T0" fmla="*/ 228 w 456"/>
                <a:gd name="T1" fmla="*/ 456 h 456"/>
                <a:gd name="T2" fmla="*/ 0 w 456"/>
                <a:gd name="T3" fmla="*/ 228 h 456"/>
                <a:gd name="T4" fmla="*/ 228 w 456"/>
                <a:gd name="T5" fmla="*/ 0 h 456"/>
                <a:gd name="T6" fmla="*/ 456 w 456"/>
                <a:gd name="T7" fmla="*/ 228 h 456"/>
                <a:gd name="T8" fmla="*/ 228 w 456"/>
                <a:gd name="T9" fmla="*/ 456 h 456"/>
                <a:gd name="T10" fmla="*/ 228 w 456"/>
                <a:gd name="T11" fmla="*/ 7 h 456"/>
                <a:gd name="T12" fmla="*/ 7 w 456"/>
                <a:gd name="T13" fmla="*/ 228 h 456"/>
                <a:gd name="T14" fmla="*/ 228 w 456"/>
                <a:gd name="T15" fmla="*/ 449 h 456"/>
                <a:gd name="T16" fmla="*/ 449 w 456"/>
                <a:gd name="T17" fmla="*/ 228 h 456"/>
                <a:gd name="T18" fmla="*/ 228 w 456"/>
                <a:gd name="T19" fmla="*/ 7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6" h="456">
                  <a:moveTo>
                    <a:pt x="228" y="456"/>
                  </a:moveTo>
                  <a:cubicBezTo>
                    <a:pt x="102" y="456"/>
                    <a:pt x="0" y="354"/>
                    <a:pt x="0" y="228"/>
                  </a:cubicBezTo>
                  <a:cubicBezTo>
                    <a:pt x="0" y="102"/>
                    <a:pt x="102" y="0"/>
                    <a:pt x="228" y="0"/>
                  </a:cubicBezTo>
                  <a:cubicBezTo>
                    <a:pt x="354" y="0"/>
                    <a:pt x="456" y="102"/>
                    <a:pt x="456" y="228"/>
                  </a:cubicBezTo>
                  <a:cubicBezTo>
                    <a:pt x="456" y="354"/>
                    <a:pt x="354" y="456"/>
                    <a:pt x="228" y="456"/>
                  </a:cubicBezTo>
                  <a:close/>
                  <a:moveTo>
                    <a:pt x="228" y="7"/>
                  </a:moveTo>
                  <a:cubicBezTo>
                    <a:pt x="106" y="7"/>
                    <a:pt x="7" y="106"/>
                    <a:pt x="7" y="228"/>
                  </a:cubicBezTo>
                  <a:cubicBezTo>
                    <a:pt x="7" y="350"/>
                    <a:pt x="106" y="449"/>
                    <a:pt x="228" y="449"/>
                  </a:cubicBezTo>
                  <a:cubicBezTo>
                    <a:pt x="350" y="449"/>
                    <a:pt x="449" y="350"/>
                    <a:pt x="449" y="228"/>
                  </a:cubicBezTo>
                  <a:cubicBezTo>
                    <a:pt x="449" y="106"/>
                    <a:pt x="350" y="7"/>
                    <a:pt x="228"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51" name="组合 150"/>
          <p:cNvGrpSpPr/>
          <p:nvPr/>
        </p:nvGrpSpPr>
        <p:grpSpPr>
          <a:xfrm>
            <a:off x="10364085" y="5968516"/>
            <a:ext cx="1470107" cy="1470107"/>
            <a:chOff x="11153507" y="4248393"/>
            <a:chExt cx="1470107" cy="1470107"/>
          </a:xfrm>
        </p:grpSpPr>
        <p:sp>
          <p:nvSpPr>
            <p:cNvPr id="15" name="Freeform 14"/>
            <p:cNvSpPr>
              <a:spLocks noEditPoints="1"/>
            </p:cNvSpPr>
            <p:nvPr/>
          </p:nvSpPr>
          <p:spPr bwMode="auto">
            <a:xfrm>
              <a:off x="11697184" y="4792070"/>
              <a:ext cx="382750" cy="382750"/>
            </a:xfrm>
            <a:custGeom>
              <a:avLst/>
              <a:gdLst>
                <a:gd name="T0" fmla="*/ 59 w 118"/>
                <a:gd name="T1" fmla="*/ 118 h 118"/>
                <a:gd name="T2" fmla="*/ 0 w 118"/>
                <a:gd name="T3" fmla="*/ 59 h 118"/>
                <a:gd name="T4" fmla="*/ 59 w 118"/>
                <a:gd name="T5" fmla="*/ 0 h 118"/>
                <a:gd name="T6" fmla="*/ 118 w 118"/>
                <a:gd name="T7" fmla="*/ 59 h 118"/>
                <a:gd name="T8" fmla="*/ 59 w 118"/>
                <a:gd name="T9" fmla="*/ 118 h 118"/>
                <a:gd name="T10" fmla="*/ 59 w 118"/>
                <a:gd name="T11" fmla="*/ 7 h 118"/>
                <a:gd name="T12" fmla="*/ 7 w 118"/>
                <a:gd name="T13" fmla="*/ 59 h 118"/>
                <a:gd name="T14" fmla="*/ 59 w 118"/>
                <a:gd name="T15" fmla="*/ 111 h 118"/>
                <a:gd name="T16" fmla="*/ 111 w 118"/>
                <a:gd name="T17" fmla="*/ 59 h 118"/>
                <a:gd name="T18" fmla="*/ 59 w 118"/>
                <a:gd name="T19" fmla="*/ 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8">
                  <a:moveTo>
                    <a:pt x="59" y="118"/>
                  </a:moveTo>
                  <a:cubicBezTo>
                    <a:pt x="26" y="118"/>
                    <a:pt x="0" y="92"/>
                    <a:pt x="0" y="59"/>
                  </a:cubicBezTo>
                  <a:cubicBezTo>
                    <a:pt x="0" y="26"/>
                    <a:pt x="26" y="0"/>
                    <a:pt x="59" y="0"/>
                  </a:cubicBezTo>
                  <a:cubicBezTo>
                    <a:pt x="91" y="0"/>
                    <a:pt x="118" y="26"/>
                    <a:pt x="118" y="59"/>
                  </a:cubicBezTo>
                  <a:cubicBezTo>
                    <a:pt x="118" y="92"/>
                    <a:pt x="91" y="118"/>
                    <a:pt x="59" y="118"/>
                  </a:cubicBezTo>
                  <a:close/>
                  <a:moveTo>
                    <a:pt x="59" y="7"/>
                  </a:moveTo>
                  <a:cubicBezTo>
                    <a:pt x="30" y="7"/>
                    <a:pt x="7" y="30"/>
                    <a:pt x="7" y="59"/>
                  </a:cubicBezTo>
                  <a:cubicBezTo>
                    <a:pt x="7" y="88"/>
                    <a:pt x="30" y="111"/>
                    <a:pt x="59" y="111"/>
                  </a:cubicBezTo>
                  <a:cubicBezTo>
                    <a:pt x="88" y="111"/>
                    <a:pt x="111" y="88"/>
                    <a:pt x="111" y="59"/>
                  </a:cubicBezTo>
                  <a:cubicBezTo>
                    <a:pt x="111" y="30"/>
                    <a:pt x="88" y="7"/>
                    <a:pt x="59"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5"/>
            <p:cNvSpPr>
              <a:spLocks noEditPoints="1"/>
            </p:cNvSpPr>
            <p:nvPr/>
          </p:nvSpPr>
          <p:spPr bwMode="auto">
            <a:xfrm>
              <a:off x="11566701" y="4665938"/>
              <a:ext cx="639367" cy="639367"/>
            </a:xfrm>
            <a:custGeom>
              <a:avLst/>
              <a:gdLst>
                <a:gd name="T0" fmla="*/ 100 w 199"/>
                <a:gd name="T1" fmla="*/ 199 h 199"/>
                <a:gd name="T2" fmla="*/ 0 w 199"/>
                <a:gd name="T3" fmla="*/ 99 h 199"/>
                <a:gd name="T4" fmla="*/ 100 w 199"/>
                <a:gd name="T5" fmla="*/ 0 h 199"/>
                <a:gd name="T6" fmla="*/ 199 w 199"/>
                <a:gd name="T7" fmla="*/ 99 h 199"/>
                <a:gd name="T8" fmla="*/ 100 w 199"/>
                <a:gd name="T9" fmla="*/ 199 h 199"/>
                <a:gd name="T10" fmla="*/ 100 w 199"/>
                <a:gd name="T11" fmla="*/ 7 h 199"/>
                <a:gd name="T12" fmla="*/ 8 w 199"/>
                <a:gd name="T13" fmla="*/ 99 h 199"/>
                <a:gd name="T14" fmla="*/ 100 w 199"/>
                <a:gd name="T15" fmla="*/ 191 h 199"/>
                <a:gd name="T16" fmla="*/ 192 w 199"/>
                <a:gd name="T17" fmla="*/ 99 h 199"/>
                <a:gd name="T18" fmla="*/ 100 w 199"/>
                <a:gd name="T19" fmla="*/ 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199"/>
                  </a:moveTo>
                  <a:cubicBezTo>
                    <a:pt x="45" y="199"/>
                    <a:pt x="0" y="154"/>
                    <a:pt x="0" y="99"/>
                  </a:cubicBezTo>
                  <a:cubicBezTo>
                    <a:pt x="0" y="44"/>
                    <a:pt x="45" y="0"/>
                    <a:pt x="100" y="0"/>
                  </a:cubicBezTo>
                  <a:cubicBezTo>
                    <a:pt x="155" y="0"/>
                    <a:pt x="199" y="44"/>
                    <a:pt x="199" y="99"/>
                  </a:cubicBezTo>
                  <a:cubicBezTo>
                    <a:pt x="199" y="154"/>
                    <a:pt x="155" y="199"/>
                    <a:pt x="100" y="199"/>
                  </a:cubicBezTo>
                  <a:close/>
                  <a:moveTo>
                    <a:pt x="100" y="7"/>
                  </a:moveTo>
                  <a:cubicBezTo>
                    <a:pt x="49" y="7"/>
                    <a:pt x="8" y="48"/>
                    <a:pt x="8" y="99"/>
                  </a:cubicBezTo>
                  <a:cubicBezTo>
                    <a:pt x="8" y="150"/>
                    <a:pt x="49" y="191"/>
                    <a:pt x="100" y="191"/>
                  </a:cubicBezTo>
                  <a:cubicBezTo>
                    <a:pt x="151" y="191"/>
                    <a:pt x="192" y="150"/>
                    <a:pt x="192" y="99"/>
                  </a:cubicBezTo>
                  <a:cubicBezTo>
                    <a:pt x="192" y="48"/>
                    <a:pt x="151" y="7"/>
                    <a:pt x="10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6"/>
            <p:cNvSpPr>
              <a:spLocks noEditPoints="1"/>
            </p:cNvSpPr>
            <p:nvPr/>
          </p:nvSpPr>
          <p:spPr bwMode="auto">
            <a:xfrm>
              <a:off x="11431870" y="4526756"/>
              <a:ext cx="913380" cy="913380"/>
            </a:xfrm>
            <a:custGeom>
              <a:avLst/>
              <a:gdLst>
                <a:gd name="T0" fmla="*/ 142 w 284"/>
                <a:gd name="T1" fmla="*/ 284 h 284"/>
                <a:gd name="T2" fmla="*/ 0 w 284"/>
                <a:gd name="T3" fmla="*/ 142 h 284"/>
                <a:gd name="T4" fmla="*/ 142 w 284"/>
                <a:gd name="T5" fmla="*/ 0 h 284"/>
                <a:gd name="T6" fmla="*/ 284 w 284"/>
                <a:gd name="T7" fmla="*/ 142 h 284"/>
                <a:gd name="T8" fmla="*/ 142 w 284"/>
                <a:gd name="T9" fmla="*/ 284 h 284"/>
                <a:gd name="T10" fmla="*/ 142 w 284"/>
                <a:gd name="T11" fmla="*/ 7 h 284"/>
                <a:gd name="T12" fmla="*/ 7 w 284"/>
                <a:gd name="T13" fmla="*/ 142 h 284"/>
                <a:gd name="T14" fmla="*/ 142 w 284"/>
                <a:gd name="T15" fmla="*/ 277 h 284"/>
                <a:gd name="T16" fmla="*/ 277 w 284"/>
                <a:gd name="T17" fmla="*/ 142 h 284"/>
                <a:gd name="T18" fmla="*/ 142 w 284"/>
                <a:gd name="T19" fmla="*/ 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284">
                  <a:moveTo>
                    <a:pt x="142" y="284"/>
                  </a:moveTo>
                  <a:cubicBezTo>
                    <a:pt x="63" y="284"/>
                    <a:pt x="0" y="220"/>
                    <a:pt x="0" y="142"/>
                  </a:cubicBezTo>
                  <a:cubicBezTo>
                    <a:pt x="0" y="64"/>
                    <a:pt x="63" y="0"/>
                    <a:pt x="142" y="0"/>
                  </a:cubicBezTo>
                  <a:cubicBezTo>
                    <a:pt x="220" y="0"/>
                    <a:pt x="284" y="64"/>
                    <a:pt x="284" y="142"/>
                  </a:cubicBezTo>
                  <a:cubicBezTo>
                    <a:pt x="284" y="220"/>
                    <a:pt x="220" y="284"/>
                    <a:pt x="142" y="284"/>
                  </a:cubicBezTo>
                  <a:close/>
                  <a:moveTo>
                    <a:pt x="142" y="7"/>
                  </a:moveTo>
                  <a:cubicBezTo>
                    <a:pt x="67" y="7"/>
                    <a:pt x="7" y="68"/>
                    <a:pt x="7" y="142"/>
                  </a:cubicBezTo>
                  <a:cubicBezTo>
                    <a:pt x="7" y="217"/>
                    <a:pt x="67" y="277"/>
                    <a:pt x="142" y="277"/>
                  </a:cubicBezTo>
                  <a:cubicBezTo>
                    <a:pt x="216" y="277"/>
                    <a:pt x="277" y="217"/>
                    <a:pt x="277" y="142"/>
                  </a:cubicBezTo>
                  <a:cubicBezTo>
                    <a:pt x="277" y="68"/>
                    <a:pt x="216" y="7"/>
                    <a:pt x="14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7"/>
            <p:cNvSpPr>
              <a:spLocks noEditPoints="1"/>
            </p:cNvSpPr>
            <p:nvPr/>
          </p:nvSpPr>
          <p:spPr bwMode="auto">
            <a:xfrm>
              <a:off x="11297037" y="4391922"/>
              <a:ext cx="1183045" cy="1183045"/>
            </a:xfrm>
            <a:custGeom>
              <a:avLst/>
              <a:gdLst>
                <a:gd name="T0" fmla="*/ 184 w 368"/>
                <a:gd name="T1" fmla="*/ 368 h 368"/>
                <a:gd name="T2" fmla="*/ 0 w 368"/>
                <a:gd name="T3" fmla="*/ 184 h 368"/>
                <a:gd name="T4" fmla="*/ 184 w 368"/>
                <a:gd name="T5" fmla="*/ 0 h 368"/>
                <a:gd name="T6" fmla="*/ 368 w 368"/>
                <a:gd name="T7" fmla="*/ 184 h 368"/>
                <a:gd name="T8" fmla="*/ 184 w 368"/>
                <a:gd name="T9" fmla="*/ 368 h 368"/>
                <a:gd name="T10" fmla="*/ 184 w 368"/>
                <a:gd name="T11" fmla="*/ 8 h 368"/>
                <a:gd name="T12" fmla="*/ 7 w 368"/>
                <a:gd name="T13" fmla="*/ 184 h 368"/>
                <a:gd name="T14" fmla="*/ 184 w 368"/>
                <a:gd name="T15" fmla="*/ 361 h 368"/>
                <a:gd name="T16" fmla="*/ 360 w 368"/>
                <a:gd name="T17" fmla="*/ 184 h 368"/>
                <a:gd name="T18" fmla="*/ 184 w 368"/>
                <a:gd name="T19" fmla="*/ 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68">
                  <a:moveTo>
                    <a:pt x="184" y="368"/>
                  </a:moveTo>
                  <a:cubicBezTo>
                    <a:pt x="83" y="368"/>
                    <a:pt x="0" y="285"/>
                    <a:pt x="0" y="184"/>
                  </a:cubicBezTo>
                  <a:cubicBezTo>
                    <a:pt x="0" y="83"/>
                    <a:pt x="83" y="0"/>
                    <a:pt x="184" y="0"/>
                  </a:cubicBezTo>
                  <a:cubicBezTo>
                    <a:pt x="285" y="0"/>
                    <a:pt x="368" y="83"/>
                    <a:pt x="368" y="184"/>
                  </a:cubicBezTo>
                  <a:cubicBezTo>
                    <a:pt x="368" y="285"/>
                    <a:pt x="285" y="368"/>
                    <a:pt x="184" y="368"/>
                  </a:cubicBezTo>
                  <a:close/>
                  <a:moveTo>
                    <a:pt x="184" y="8"/>
                  </a:moveTo>
                  <a:cubicBezTo>
                    <a:pt x="86" y="8"/>
                    <a:pt x="7" y="87"/>
                    <a:pt x="7" y="184"/>
                  </a:cubicBezTo>
                  <a:cubicBezTo>
                    <a:pt x="7" y="281"/>
                    <a:pt x="86" y="361"/>
                    <a:pt x="184" y="361"/>
                  </a:cubicBezTo>
                  <a:cubicBezTo>
                    <a:pt x="281" y="361"/>
                    <a:pt x="360" y="281"/>
                    <a:pt x="360" y="184"/>
                  </a:cubicBezTo>
                  <a:cubicBezTo>
                    <a:pt x="360" y="87"/>
                    <a:pt x="281" y="8"/>
                    <a:pt x="184"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8"/>
            <p:cNvSpPr>
              <a:spLocks noEditPoints="1"/>
            </p:cNvSpPr>
            <p:nvPr/>
          </p:nvSpPr>
          <p:spPr bwMode="auto">
            <a:xfrm>
              <a:off x="11153507" y="4248393"/>
              <a:ext cx="1470107" cy="1470107"/>
            </a:xfrm>
            <a:custGeom>
              <a:avLst/>
              <a:gdLst>
                <a:gd name="T0" fmla="*/ 228 w 456"/>
                <a:gd name="T1" fmla="*/ 456 h 456"/>
                <a:gd name="T2" fmla="*/ 0 w 456"/>
                <a:gd name="T3" fmla="*/ 228 h 456"/>
                <a:gd name="T4" fmla="*/ 228 w 456"/>
                <a:gd name="T5" fmla="*/ 0 h 456"/>
                <a:gd name="T6" fmla="*/ 456 w 456"/>
                <a:gd name="T7" fmla="*/ 228 h 456"/>
                <a:gd name="T8" fmla="*/ 228 w 456"/>
                <a:gd name="T9" fmla="*/ 456 h 456"/>
                <a:gd name="T10" fmla="*/ 228 w 456"/>
                <a:gd name="T11" fmla="*/ 7 h 456"/>
                <a:gd name="T12" fmla="*/ 7 w 456"/>
                <a:gd name="T13" fmla="*/ 228 h 456"/>
                <a:gd name="T14" fmla="*/ 228 w 456"/>
                <a:gd name="T15" fmla="*/ 449 h 456"/>
                <a:gd name="T16" fmla="*/ 449 w 456"/>
                <a:gd name="T17" fmla="*/ 228 h 456"/>
                <a:gd name="T18" fmla="*/ 228 w 456"/>
                <a:gd name="T19" fmla="*/ 7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6" h="456">
                  <a:moveTo>
                    <a:pt x="228" y="456"/>
                  </a:moveTo>
                  <a:cubicBezTo>
                    <a:pt x="102" y="456"/>
                    <a:pt x="0" y="354"/>
                    <a:pt x="0" y="228"/>
                  </a:cubicBezTo>
                  <a:cubicBezTo>
                    <a:pt x="0" y="102"/>
                    <a:pt x="102" y="0"/>
                    <a:pt x="228" y="0"/>
                  </a:cubicBezTo>
                  <a:cubicBezTo>
                    <a:pt x="354" y="0"/>
                    <a:pt x="456" y="102"/>
                    <a:pt x="456" y="228"/>
                  </a:cubicBezTo>
                  <a:cubicBezTo>
                    <a:pt x="456" y="354"/>
                    <a:pt x="354" y="456"/>
                    <a:pt x="228" y="456"/>
                  </a:cubicBezTo>
                  <a:close/>
                  <a:moveTo>
                    <a:pt x="228" y="7"/>
                  </a:moveTo>
                  <a:cubicBezTo>
                    <a:pt x="106" y="7"/>
                    <a:pt x="7" y="106"/>
                    <a:pt x="7" y="228"/>
                  </a:cubicBezTo>
                  <a:cubicBezTo>
                    <a:pt x="7" y="350"/>
                    <a:pt x="106" y="449"/>
                    <a:pt x="228" y="449"/>
                  </a:cubicBezTo>
                  <a:cubicBezTo>
                    <a:pt x="350" y="449"/>
                    <a:pt x="449" y="350"/>
                    <a:pt x="449" y="228"/>
                  </a:cubicBezTo>
                  <a:cubicBezTo>
                    <a:pt x="449" y="106"/>
                    <a:pt x="350" y="7"/>
                    <a:pt x="228"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70" name="组合 169"/>
          <p:cNvGrpSpPr/>
          <p:nvPr/>
        </p:nvGrpSpPr>
        <p:grpSpPr>
          <a:xfrm>
            <a:off x="10550092" y="494235"/>
            <a:ext cx="1139550" cy="1139550"/>
            <a:chOff x="10170536" y="738301"/>
            <a:chExt cx="1139550" cy="1139550"/>
          </a:xfrm>
        </p:grpSpPr>
        <p:sp>
          <p:nvSpPr>
            <p:cNvPr id="20" name="Freeform 19"/>
            <p:cNvSpPr>
              <a:spLocks noEditPoints="1"/>
            </p:cNvSpPr>
            <p:nvPr/>
          </p:nvSpPr>
          <p:spPr bwMode="auto">
            <a:xfrm>
              <a:off x="10588081" y="1160197"/>
              <a:ext cx="300112" cy="295761"/>
            </a:xfrm>
            <a:custGeom>
              <a:avLst/>
              <a:gdLst>
                <a:gd name="T0" fmla="*/ 46 w 92"/>
                <a:gd name="T1" fmla="*/ 92 h 92"/>
                <a:gd name="T2" fmla="*/ 0 w 92"/>
                <a:gd name="T3" fmla="*/ 46 h 92"/>
                <a:gd name="T4" fmla="*/ 46 w 92"/>
                <a:gd name="T5" fmla="*/ 0 h 92"/>
                <a:gd name="T6" fmla="*/ 92 w 92"/>
                <a:gd name="T7" fmla="*/ 46 h 92"/>
                <a:gd name="T8" fmla="*/ 46 w 92"/>
                <a:gd name="T9" fmla="*/ 92 h 92"/>
                <a:gd name="T10" fmla="*/ 46 w 92"/>
                <a:gd name="T11" fmla="*/ 6 h 92"/>
                <a:gd name="T12" fmla="*/ 6 w 92"/>
                <a:gd name="T13" fmla="*/ 46 h 92"/>
                <a:gd name="T14" fmla="*/ 46 w 92"/>
                <a:gd name="T15" fmla="*/ 86 h 92"/>
                <a:gd name="T16" fmla="*/ 86 w 92"/>
                <a:gd name="T17" fmla="*/ 46 h 92"/>
                <a:gd name="T18" fmla="*/ 46 w 92"/>
                <a:gd name="T19"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46" y="92"/>
                  </a:moveTo>
                  <a:cubicBezTo>
                    <a:pt x="21" y="92"/>
                    <a:pt x="0" y="71"/>
                    <a:pt x="0" y="46"/>
                  </a:cubicBezTo>
                  <a:cubicBezTo>
                    <a:pt x="0" y="21"/>
                    <a:pt x="21" y="0"/>
                    <a:pt x="46" y="0"/>
                  </a:cubicBezTo>
                  <a:cubicBezTo>
                    <a:pt x="71" y="0"/>
                    <a:pt x="92" y="21"/>
                    <a:pt x="92" y="46"/>
                  </a:cubicBezTo>
                  <a:cubicBezTo>
                    <a:pt x="92" y="71"/>
                    <a:pt x="71" y="92"/>
                    <a:pt x="46" y="92"/>
                  </a:cubicBezTo>
                  <a:close/>
                  <a:moveTo>
                    <a:pt x="46" y="6"/>
                  </a:moveTo>
                  <a:cubicBezTo>
                    <a:pt x="24" y="6"/>
                    <a:pt x="6" y="24"/>
                    <a:pt x="6" y="46"/>
                  </a:cubicBezTo>
                  <a:cubicBezTo>
                    <a:pt x="6" y="68"/>
                    <a:pt x="24" y="86"/>
                    <a:pt x="46" y="86"/>
                  </a:cubicBezTo>
                  <a:cubicBezTo>
                    <a:pt x="68" y="86"/>
                    <a:pt x="86" y="68"/>
                    <a:pt x="86" y="46"/>
                  </a:cubicBezTo>
                  <a:cubicBezTo>
                    <a:pt x="86" y="24"/>
                    <a:pt x="68" y="6"/>
                    <a:pt x="46"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0"/>
            <p:cNvSpPr>
              <a:spLocks noEditPoints="1"/>
            </p:cNvSpPr>
            <p:nvPr/>
          </p:nvSpPr>
          <p:spPr bwMode="auto">
            <a:xfrm>
              <a:off x="10492394" y="1060159"/>
              <a:ext cx="495835" cy="495835"/>
            </a:xfrm>
            <a:custGeom>
              <a:avLst/>
              <a:gdLst>
                <a:gd name="T0" fmla="*/ 77 w 154"/>
                <a:gd name="T1" fmla="*/ 154 h 154"/>
                <a:gd name="T2" fmla="*/ 0 w 154"/>
                <a:gd name="T3" fmla="*/ 77 h 154"/>
                <a:gd name="T4" fmla="*/ 77 w 154"/>
                <a:gd name="T5" fmla="*/ 0 h 154"/>
                <a:gd name="T6" fmla="*/ 154 w 154"/>
                <a:gd name="T7" fmla="*/ 77 h 154"/>
                <a:gd name="T8" fmla="*/ 77 w 154"/>
                <a:gd name="T9" fmla="*/ 154 h 154"/>
                <a:gd name="T10" fmla="*/ 77 w 154"/>
                <a:gd name="T11" fmla="*/ 6 h 154"/>
                <a:gd name="T12" fmla="*/ 6 w 154"/>
                <a:gd name="T13" fmla="*/ 77 h 154"/>
                <a:gd name="T14" fmla="*/ 77 w 154"/>
                <a:gd name="T15" fmla="*/ 148 h 154"/>
                <a:gd name="T16" fmla="*/ 148 w 154"/>
                <a:gd name="T17" fmla="*/ 77 h 154"/>
                <a:gd name="T18" fmla="*/ 77 w 154"/>
                <a:gd name="T19" fmla="*/ 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54">
                  <a:moveTo>
                    <a:pt x="77" y="154"/>
                  </a:moveTo>
                  <a:cubicBezTo>
                    <a:pt x="35" y="154"/>
                    <a:pt x="0" y="119"/>
                    <a:pt x="0" y="77"/>
                  </a:cubicBezTo>
                  <a:cubicBezTo>
                    <a:pt x="0" y="35"/>
                    <a:pt x="35" y="0"/>
                    <a:pt x="77" y="0"/>
                  </a:cubicBezTo>
                  <a:cubicBezTo>
                    <a:pt x="120" y="0"/>
                    <a:pt x="154" y="35"/>
                    <a:pt x="154" y="77"/>
                  </a:cubicBezTo>
                  <a:cubicBezTo>
                    <a:pt x="154" y="119"/>
                    <a:pt x="120" y="154"/>
                    <a:pt x="77" y="154"/>
                  </a:cubicBezTo>
                  <a:close/>
                  <a:moveTo>
                    <a:pt x="77" y="6"/>
                  </a:moveTo>
                  <a:cubicBezTo>
                    <a:pt x="38" y="6"/>
                    <a:pt x="6" y="38"/>
                    <a:pt x="6" y="77"/>
                  </a:cubicBezTo>
                  <a:cubicBezTo>
                    <a:pt x="6" y="116"/>
                    <a:pt x="38" y="148"/>
                    <a:pt x="77" y="148"/>
                  </a:cubicBezTo>
                  <a:cubicBezTo>
                    <a:pt x="116" y="148"/>
                    <a:pt x="148" y="116"/>
                    <a:pt x="148" y="77"/>
                  </a:cubicBezTo>
                  <a:cubicBezTo>
                    <a:pt x="148" y="38"/>
                    <a:pt x="116" y="6"/>
                    <a:pt x="77"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1"/>
            <p:cNvSpPr>
              <a:spLocks noEditPoints="1"/>
            </p:cNvSpPr>
            <p:nvPr/>
          </p:nvSpPr>
          <p:spPr bwMode="auto">
            <a:xfrm>
              <a:off x="10383657" y="955772"/>
              <a:ext cx="708958" cy="708958"/>
            </a:xfrm>
            <a:custGeom>
              <a:avLst/>
              <a:gdLst>
                <a:gd name="T0" fmla="*/ 110 w 220"/>
                <a:gd name="T1" fmla="*/ 220 h 220"/>
                <a:gd name="T2" fmla="*/ 0 w 220"/>
                <a:gd name="T3" fmla="*/ 110 h 220"/>
                <a:gd name="T4" fmla="*/ 110 w 220"/>
                <a:gd name="T5" fmla="*/ 0 h 220"/>
                <a:gd name="T6" fmla="*/ 220 w 220"/>
                <a:gd name="T7" fmla="*/ 110 h 220"/>
                <a:gd name="T8" fmla="*/ 110 w 220"/>
                <a:gd name="T9" fmla="*/ 220 h 220"/>
                <a:gd name="T10" fmla="*/ 110 w 220"/>
                <a:gd name="T11" fmla="*/ 6 h 220"/>
                <a:gd name="T12" fmla="*/ 6 w 220"/>
                <a:gd name="T13" fmla="*/ 110 h 220"/>
                <a:gd name="T14" fmla="*/ 110 w 220"/>
                <a:gd name="T15" fmla="*/ 214 h 220"/>
                <a:gd name="T16" fmla="*/ 214 w 220"/>
                <a:gd name="T17" fmla="*/ 110 h 220"/>
                <a:gd name="T18" fmla="*/ 110 w 220"/>
                <a:gd name="T19" fmla="*/ 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10" y="220"/>
                  </a:moveTo>
                  <a:cubicBezTo>
                    <a:pt x="50" y="220"/>
                    <a:pt x="0" y="171"/>
                    <a:pt x="0" y="110"/>
                  </a:cubicBezTo>
                  <a:cubicBezTo>
                    <a:pt x="0" y="49"/>
                    <a:pt x="50" y="0"/>
                    <a:pt x="110" y="0"/>
                  </a:cubicBezTo>
                  <a:cubicBezTo>
                    <a:pt x="171" y="0"/>
                    <a:pt x="220" y="49"/>
                    <a:pt x="220" y="110"/>
                  </a:cubicBezTo>
                  <a:cubicBezTo>
                    <a:pt x="220" y="171"/>
                    <a:pt x="171" y="220"/>
                    <a:pt x="110" y="220"/>
                  </a:cubicBezTo>
                  <a:close/>
                  <a:moveTo>
                    <a:pt x="110" y="6"/>
                  </a:moveTo>
                  <a:cubicBezTo>
                    <a:pt x="53" y="6"/>
                    <a:pt x="6" y="52"/>
                    <a:pt x="6" y="110"/>
                  </a:cubicBezTo>
                  <a:cubicBezTo>
                    <a:pt x="6" y="168"/>
                    <a:pt x="53" y="214"/>
                    <a:pt x="110" y="214"/>
                  </a:cubicBezTo>
                  <a:cubicBezTo>
                    <a:pt x="168" y="214"/>
                    <a:pt x="214" y="168"/>
                    <a:pt x="214" y="110"/>
                  </a:cubicBezTo>
                  <a:cubicBezTo>
                    <a:pt x="214" y="52"/>
                    <a:pt x="168" y="6"/>
                    <a:pt x="110"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2"/>
            <p:cNvSpPr>
              <a:spLocks noEditPoints="1"/>
            </p:cNvSpPr>
            <p:nvPr/>
          </p:nvSpPr>
          <p:spPr bwMode="auto">
            <a:xfrm>
              <a:off x="10279270" y="851386"/>
              <a:ext cx="917731" cy="917731"/>
            </a:xfrm>
            <a:custGeom>
              <a:avLst/>
              <a:gdLst>
                <a:gd name="T0" fmla="*/ 142 w 284"/>
                <a:gd name="T1" fmla="*/ 284 h 284"/>
                <a:gd name="T2" fmla="*/ 0 w 284"/>
                <a:gd name="T3" fmla="*/ 142 h 284"/>
                <a:gd name="T4" fmla="*/ 142 w 284"/>
                <a:gd name="T5" fmla="*/ 0 h 284"/>
                <a:gd name="T6" fmla="*/ 284 w 284"/>
                <a:gd name="T7" fmla="*/ 142 h 284"/>
                <a:gd name="T8" fmla="*/ 142 w 284"/>
                <a:gd name="T9" fmla="*/ 284 h 284"/>
                <a:gd name="T10" fmla="*/ 142 w 284"/>
                <a:gd name="T11" fmla="*/ 5 h 284"/>
                <a:gd name="T12" fmla="*/ 6 w 284"/>
                <a:gd name="T13" fmla="*/ 142 h 284"/>
                <a:gd name="T14" fmla="*/ 142 w 284"/>
                <a:gd name="T15" fmla="*/ 278 h 284"/>
                <a:gd name="T16" fmla="*/ 279 w 284"/>
                <a:gd name="T17" fmla="*/ 142 h 284"/>
                <a:gd name="T18" fmla="*/ 142 w 284"/>
                <a:gd name="T19" fmla="*/ 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284">
                  <a:moveTo>
                    <a:pt x="142" y="284"/>
                  </a:moveTo>
                  <a:cubicBezTo>
                    <a:pt x="64" y="284"/>
                    <a:pt x="0" y="220"/>
                    <a:pt x="0" y="142"/>
                  </a:cubicBezTo>
                  <a:cubicBezTo>
                    <a:pt x="0" y="64"/>
                    <a:pt x="64" y="0"/>
                    <a:pt x="142" y="0"/>
                  </a:cubicBezTo>
                  <a:cubicBezTo>
                    <a:pt x="220" y="0"/>
                    <a:pt x="284" y="64"/>
                    <a:pt x="284" y="142"/>
                  </a:cubicBezTo>
                  <a:cubicBezTo>
                    <a:pt x="284" y="220"/>
                    <a:pt x="220" y="284"/>
                    <a:pt x="142" y="284"/>
                  </a:cubicBezTo>
                  <a:close/>
                  <a:moveTo>
                    <a:pt x="142" y="5"/>
                  </a:moveTo>
                  <a:cubicBezTo>
                    <a:pt x="67" y="5"/>
                    <a:pt x="6" y="67"/>
                    <a:pt x="6" y="142"/>
                  </a:cubicBezTo>
                  <a:cubicBezTo>
                    <a:pt x="6" y="217"/>
                    <a:pt x="67" y="278"/>
                    <a:pt x="142" y="278"/>
                  </a:cubicBezTo>
                  <a:cubicBezTo>
                    <a:pt x="217" y="278"/>
                    <a:pt x="279" y="217"/>
                    <a:pt x="279" y="142"/>
                  </a:cubicBezTo>
                  <a:cubicBezTo>
                    <a:pt x="279" y="67"/>
                    <a:pt x="217" y="5"/>
                    <a:pt x="14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3"/>
            <p:cNvSpPr>
              <a:spLocks noEditPoints="1"/>
            </p:cNvSpPr>
            <p:nvPr/>
          </p:nvSpPr>
          <p:spPr bwMode="auto">
            <a:xfrm>
              <a:off x="10170536" y="738301"/>
              <a:ext cx="1139550" cy="1139550"/>
            </a:xfrm>
            <a:custGeom>
              <a:avLst/>
              <a:gdLst>
                <a:gd name="T0" fmla="*/ 176 w 353"/>
                <a:gd name="T1" fmla="*/ 354 h 354"/>
                <a:gd name="T2" fmla="*/ 0 w 353"/>
                <a:gd name="T3" fmla="*/ 177 h 354"/>
                <a:gd name="T4" fmla="*/ 176 w 353"/>
                <a:gd name="T5" fmla="*/ 0 h 354"/>
                <a:gd name="T6" fmla="*/ 353 w 353"/>
                <a:gd name="T7" fmla="*/ 177 h 354"/>
                <a:gd name="T8" fmla="*/ 176 w 353"/>
                <a:gd name="T9" fmla="*/ 354 h 354"/>
                <a:gd name="T10" fmla="*/ 176 w 353"/>
                <a:gd name="T11" fmla="*/ 6 h 354"/>
                <a:gd name="T12" fmla="*/ 5 w 353"/>
                <a:gd name="T13" fmla="*/ 177 h 354"/>
                <a:gd name="T14" fmla="*/ 176 w 353"/>
                <a:gd name="T15" fmla="*/ 348 h 354"/>
                <a:gd name="T16" fmla="*/ 347 w 353"/>
                <a:gd name="T17" fmla="*/ 177 h 354"/>
                <a:gd name="T18" fmla="*/ 176 w 353"/>
                <a:gd name="T19" fmla="*/ 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354">
                  <a:moveTo>
                    <a:pt x="176" y="354"/>
                  </a:moveTo>
                  <a:cubicBezTo>
                    <a:pt x="79" y="354"/>
                    <a:pt x="0" y="274"/>
                    <a:pt x="0" y="177"/>
                  </a:cubicBezTo>
                  <a:cubicBezTo>
                    <a:pt x="0" y="80"/>
                    <a:pt x="79" y="0"/>
                    <a:pt x="176" y="0"/>
                  </a:cubicBezTo>
                  <a:cubicBezTo>
                    <a:pt x="273" y="0"/>
                    <a:pt x="353" y="80"/>
                    <a:pt x="353" y="177"/>
                  </a:cubicBezTo>
                  <a:cubicBezTo>
                    <a:pt x="353" y="274"/>
                    <a:pt x="273" y="354"/>
                    <a:pt x="176" y="354"/>
                  </a:cubicBezTo>
                  <a:close/>
                  <a:moveTo>
                    <a:pt x="176" y="6"/>
                  </a:moveTo>
                  <a:cubicBezTo>
                    <a:pt x="82" y="6"/>
                    <a:pt x="5" y="83"/>
                    <a:pt x="5" y="177"/>
                  </a:cubicBezTo>
                  <a:cubicBezTo>
                    <a:pt x="5" y="271"/>
                    <a:pt x="82" y="348"/>
                    <a:pt x="176" y="348"/>
                  </a:cubicBezTo>
                  <a:cubicBezTo>
                    <a:pt x="270" y="348"/>
                    <a:pt x="347" y="271"/>
                    <a:pt x="347" y="177"/>
                  </a:cubicBezTo>
                  <a:cubicBezTo>
                    <a:pt x="347" y="83"/>
                    <a:pt x="270" y="6"/>
                    <a:pt x="176"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62" name="组合 161"/>
          <p:cNvGrpSpPr/>
          <p:nvPr/>
        </p:nvGrpSpPr>
        <p:grpSpPr>
          <a:xfrm>
            <a:off x="266885" y="4535295"/>
            <a:ext cx="1139550" cy="1135202"/>
            <a:chOff x="32016" y="4757274"/>
            <a:chExt cx="1139550" cy="1135202"/>
          </a:xfrm>
        </p:grpSpPr>
        <p:sp>
          <p:nvSpPr>
            <p:cNvPr id="25" name="Freeform 24"/>
            <p:cNvSpPr>
              <a:spLocks noEditPoints="1"/>
            </p:cNvSpPr>
            <p:nvPr/>
          </p:nvSpPr>
          <p:spPr bwMode="auto">
            <a:xfrm>
              <a:off x="453912" y="5179170"/>
              <a:ext cx="295761" cy="291413"/>
            </a:xfrm>
            <a:custGeom>
              <a:avLst/>
              <a:gdLst>
                <a:gd name="T0" fmla="*/ 45 w 91"/>
                <a:gd name="T1" fmla="*/ 91 h 91"/>
                <a:gd name="T2" fmla="*/ 0 w 91"/>
                <a:gd name="T3" fmla="*/ 46 h 91"/>
                <a:gd name="T4" fmla="*/ 45 w 91"/>
                <a:gd name="T5" fmla="*/ 0 h 91"/>
                <a:gd name="T6" fmla="*/ 91 w 91"/>
                <a:gd name="T7" fmla="*/ 46 h 91"/>
                <a:gd name="T8" fmla="*/ 45 w 91"/>
                <a:gd name="T9" fmla="*/ 91 h 91"/>
                <a:gd name="T10" fmla="*/ 45 w 91"/>
                <a:gd name="T11" fmla="*/ 5 h 91"/>
                <a:gd name="T12" fmla="*/ 5 w 91"/>
                <a:gd name="T13" fmla="*/ 46 h 91"/>
                <a:gd name="T14" fmla="*/ 45 w 91"/>
                <a:gd name="T15" fmla="*/ 86 h 91"/>
                <a:gd name="T16" fmla="*/ 86 w 91"/>
                <a:gd name="T17" fmla="*/ 46 h 91"/>
                <a:gd name="T18" fmla="*/ 45 w 91"/>
                <a:gd name="T19" fmla="*/ 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45" y="91"/>
                  </a:moveTo>
                  <a:cubicBezTo>
                    <a:pt x="20" y="91"/>
                    <a:pt x="0" y="71"/>
                    <a:pt x="0" y="46"/>
                  </a:cubicBezTo>
                  <a:cubicBezTo>
                    <a:pt x="0" y="20"/>
                    <a:pt x="20" y="0"/>
                    <a:pt x="45" y="0"/>
                  </a:cubicBezTo>
                  <a:cubicBezTo>
                    <a:pt x="71" y="0"/>
                    <a:pt x="91" y="20"/>
                    <a:pt x="91" y="46"/>
                  </a:cubicBezTo>
                  <a:cubicBezTo>
                    <a:pt x="91" y="71"/>
                    <a:pt x="71" y="91"/>
                    <a:pt x="45" y="91"/>
                  </a:cubicBezTo>
                  <a:close/>
                  <a:moveTo>
                    <a:pt x="45" y="5"/>
                  </a:moveTo>
                  <a:cubicBezTo>
                    <a:pt x="23" y="5"/>
                    <a:pt x="5" y="23"/>
                    <a:pt x="5" y="46"/>
                  </a:cubicBezTo>
                  <a:cubicBezTo>
                    <a:pt x="5" y="68"/>
                    <a:pt x="23" y="86"/>
                    <a:pt x="45" y="86"/>
                  </a:cubicBezTo>
                  <a:cubicBezTo>
                    <a:pt x="68" y="86"/>
                    <a:pt x="86" y="68"/>
                    <a:pt x="86" y="46"/>
                  </a:cubicBezTo>
                  <a:cubicBezTo>
                    <a:pt x="86" y="23"/>
                    <a:pt x="68" y="5"/>
                    <a:pt x="4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5"/>
            <p:cNvSpPr>
              <a:spLocks noEditPoints="1"/>
            </p:cNvSpPr>
            <p:nvPr/>
          </p:nvSpPr>
          <p:spPr bwMode="auto">
            <a:xfrm>
              <a:off x="353874" y="5079132"/>
              <a:ext cx="495835" cy="495835"/>
            </a:xfrm>
            <a:custGeom>
              <a:avLst/>
              <a:gdLst>
                <a:gd name="T0" fmla="*/ 76 w 153"/>
                <a:gd name="T1" fmla="*/ 154 h 154"/>
                <a:gd name="T2" fmla="*/ 0 w 153"/>
                <a:gd name="T3" fmla="*/ 77 h 154"/>
                <a:gd name="T4" fmla="*/ 76 w 153"/>
                <a:gd name="T5" fmla="*/ 0 h 154"/>
                <a:gd name="T6" fmla="*/ 153 w 153"/>
                <a:gd name="T7" fmla="*/ 77 h 154"/>
                <a:gd name="T8" fmla="*/ 76 w 153"/>
                <a:gd name="T9" fmla="*/ 154 h 154"/>
                <a:gd name="T10" fmla="*/ 76 w 153"/>
                <a:gd name="T11" fmla="*/ 5 h 154"/>
                <a:gd name="T12" fmla="*/ 5 w 153"/>
                <a:gd name="T13" fmla="*/ 77 h 154"/>
                <a:gd name="T14" fmla="*/ 76 w 153"/>
                <a:gd name="T15" fmla="*/ 148 h 154"/>
                <a:gd name="T16" fmla="*/ 148 w 153"/>
                <a:gd name="T17" fmla="*/ 77 h 154"/>
                <a:gd name="T18" fmla="*/ 76 w 153"/>
                <a:gd name="T19"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54">
                  <a:moveTo>
                    <a:pt x="76" y="154"/>
                  </a:moveTo>
                  <a:cubicBezTo>
                    <a:pt x="34" y="154"/>
                    <a:pt x="0" y="119"/>
                    <a:pt x="0" y="77"/>
                  </a:cubicBezTo>
                  <a:cubicBezTo>
                    <a:pt x="0" y="34"/>
                    <a:pt x="34" y="0"/>
                    <a:pt x="76" y="0"/>
                  </a:cubicBezTo>
                  <a:cubicBezTo>
                    <a:pt x="119" y="0"/>
                    <a:pt x="153" y="34"/>
                    <a:pt x="153" y="77"/>
                  </a:cubicBezTo>
                  <a:cubicBezTo>
                    <a:pt x="153" y="119"/>
                    <a:pt x="119" y="154"/>
                    <a:pt x="76" y="154"/>
                  </a:cubicBezTo>
                  <a:close/>
                  <a:moveTo>
                    <a:pt x="76" y="5"/>
                  </a:moveTo>
                  <a:cubicBezTo>
                    <a:pt x="37" y="5"/>
                    <a:pt x="5" y="37"/>
                    <a:pt x="5" y="77"/>
                  </a:cubicBezTo>
                  <a:cubicBezTo>
                    <a:pt x="5" y="116"/>
                    <a:pt x="37" y="148"/>
                    <a:pt x="76" y="148"/>
                  </a:cubicBezTo>
                  <a:cubicBezTo>
                    <a:pt x="116" y="148"/>
                    <a:pt x="148" y="116"/>
                    <a:pt x="148" y="77"/>
                  </a:cubicBezTo>
                  <a:cubicBezTo>
                    <a:pt x="148" y="37"/>
                    <a:pt x="116" y="5"/>
                    <a:pt x="76"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6"/>
            <p:cNvSpPr>
              <a:spLocks noEditPoints="1"/>
            </p:cNvSpPr>
            <p:nvPr/>
          </p:nvSpPr>
          <p:spPr bwMode="auto">
            <a:xfrm>
              <a:off x="249487" y="4974746"/>
              <a:ext cx="704607" cy="708958"/>
            </a:xfrm>
            <a:custGeom>
              <a:avLst/>
              <a:gdLst>
                <a:gd name="T0" fmla="*/ 109 w 219"/>
                <a:gd name="T1" fmla="*/ 220 h 220"/>
                <a:gd name="T2" fmla="*/ 0 w 219"/>
                <a:gd name="T3" fmla="*/ 110 h 220"/>
                <a:gd name="T4" fmla="*/ 109 w 219"/>
                <a:gd name="T5" fmla="*/ 0 h 220"/>
                <a:gd name="T6" fmla="*/ 219 w 219"/>
                <a:gd name="T7" fmla="*/ 110 h 220"/>
                <a:gd name="T8" fmla="*/ 109 w 219"/>
                <a:gd name="T9" fmla="*/ 220 h 220"/>
                <a:gd name="T10" fmla="*/ 109 w 219"/>
                <a:gd name="T11" fmla="*/ 5 h 220"/>
                <a:gd name="T12" fmla="*/ 5 w 219"/>
                <a:gd name="T13" fmla="*/ 110 h 220"/>
                <a:gd name="T14" fmla="*/ 109 w 219"/>
                <a:gd name="T15" fmla="*/ 214 h 220"/>
                <a:gd name="T16" fmla="*/ 214 w 219"/>
                <a:gd name="T17" fmla="*/ 110 h 220"/>
                <a:gd name="T18" fmla="*/ 109 w 219"/>
                <a:gd name="T19" fmla="*/ 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220">
                  <a:moveTo>
                    <a:pt x="109" y="220"/>
                  </a:moveTo>
                  <a:cubicBezTo>
                    <a:pt x="49" y="220"/>
                    <a:pt x="0" y="170"/>
                    <a:pt x="0" y="110"/>
                  </a:cubicBezTo>
                  <a:cubicBezTo>
                    <a:pt x="0" y="49"/>
                    <a:pt x="49" y="0"/>
                    <a:pt x="109" y="0"/>
                  </a:cubicBezTo>
                  <a:cubicBezTo>
                    <a:pt x="170" y="0"/>
                    <a:pt x="219" y="49"/>
                    <a:pt x="219" y="110"/>
                  </a:cubicBezTo>
                  <a:cubicBezTo>
                    <a:pt x="219" y="170"/>
                    <a:pt x="170" y="220"/>
                    <a:pt x="109" y="220"/>
                  </a:cubicBezTo>
                  <a:close/>
                  <a:moveTo>
                    <a:pt x="109" y="5"/>
                  </a:moveTo>
                  <a:cubicBezTo>
                    <a:pt x="52" y="5"/>
                    <a:pt x="5" y="52"/>
                    <a:pt x="5" y="110"/>
                  </a:cubicBezTo>
                  <a:cubicBezTo>
                    <a:pt x="5" y="167"/>
                    <a:pt x="52" y="214"/>
                    <a:pt x="109" y="214"/>
                  </a:cubicBezTo>
                  <a:cubicBezTo>
                    <a:pt x="167" y="214"/>
                    <a:pt x="214" y="167"/>
                    <a:pt x="214" y="110"/>
                  </a:cubicBezTo>
                  <a:cubicBezTo>
                    <a:pt x="214" y="52"/>
                    <a:pt x="167" y="5"/>
                    <a:pt x="109"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7"/>
            <p:cNvSpPr>
              <a:spLocks noEditPoints="1"/>
            </p:cNvSpPr>
            <p:nvPr/>
          </p:nvSpPr>
          <p:spPr bwMode="auto">
            <a:xfrm>
              <a:off x="145101" y="4870359"/>
              <a:ext cx="913380" cy="913380"/>
            </a:xfrm>
            <a:custGeom>
              <a:avLst/>
              <a:gdLst>
                <a:gd name="T0" fmla="*/ 142 w 284"/>
                <a:gd name="T1" fmla="*/ 284 h 284"/>
                <a:gd name="T2" fmla="*/ 0 w 284"/>
                <a:gd name="T3" fmla="*/ 142 h 284"/>
                <a:gd name="T4" fmla="*/ 142 w 284"/>
                <a:gd name="T5" fmla="*/ 0 h 284"/>
                <a:gd name="T6" fmla="*/ 284 w 284"/>
                <a:gd name="T7" fmla="*/ 142 h 284"/>
                <a:gd name="T8" fmla="*/ 142 w 284"/>
                <a:gd name="T9" fmla="*/ 284 h 284"/>
                <a:gd name="T10" fmla="*/ 142 w 284"/>
                <a:gd name="T11" fmla="*/ 5 h 284"/>
                <a:gd name="T12" fmla="*/ 6 w 284"/>
                <a:gd name="T13" fmla="*/ 142 h 284"/>
                <a:gd name="T14" fmla="*/ 142 w 284"/>
                <a:gd name="T15" fmla="*/ 278 h 284"/>
                <a:gd name="T16" fmla="*/ 279 w 284"/>
                <a:gd name="T17" fmla="*/ 142 h 284"/>
                <a:gd name="T18" fmla="*/ 142 w 284"/>
                <a:gd name="T19" fmla="*/ 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284">
                  <a:moveTo>
                    <a:pt x="142" y="284"/>
                  </a:moveTo>
                  <a:cubicBezTo>
                    <a:pt x="64" y="284"/>
                    <a:pt x="0" y="220"/>
                    <a:pt x="0" y="142"/>
                  </a:cubicBezTo>
                  <a:cubicBezTo>
                    <a:pt x="0" y="63"/>
                    <a:pt x="64" y="0"/>
                    <a:pt x="142" y="0"/>
                  </a:cubicBezTo>
                  <a:cubicBezTo>
                    <a:pt x="221" y="0"/>
                    <a:pt x="284" y="63"/>
                    <a:pt x="284" y="142"/>
                  </a:cubicBezTo>
                  <a:cubicBezTo>
                    <a:pt x="284" y="220"/>
                    <a:pt x="221" y="284"/>
                    <a:pt x="142" y="284"/>
                  </a:cubicBezTo>
                  <a:close/>
                  <a:moveTo>
                    <a:pt x="142" y="5"/>
                  </a:moveTo>
                  <a:cubicBezTo>
                    <a:pt x="67" y="5"/>
                    <a:pt x="6" y="66"/>
                    <a:pt x="6" y="142"/>
                  </a:cubicBezTo>
                  <a:cubicBezTo>
                    <a:pt x="6" y="217"/>
                    <a:pt x="67" y="278"/>
                    <a:pt x="142" y="278"/>
                  </a:cubicBezTo>
                  <a:cubicBezTo>
                    <a:pt x="218" y="278"/>
                    <a:pt x="279" y="217"/>
                    <a:pt x="279" y="142"/>
                  </a:cubicBezTo>
                  <a:cubicBezTo>
                    <a:pt x="279" y="66"/>
                    <a:pt x="218" y="5"/>
                    <a:pt x="14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8"/>
            <p:cNvSpPr>
              <a:spLocks noEditPoints="1"/>
            </p:cNvSpPr>
            <p:nvPr/>
          </p:nvSpPr>
          <p:spPr bwMode="auto">
            <a:xfrm>
              <a:off x="32016" y="4757274"/>
              <a:ext cx="1139550" cy="1135202"/>
            </a:xfrm>
            <a:custGeom>
              <a:avLst/>
              <a:gdLst>
                <a:gd name="T0" fmla="*/ 176 w 353"/>
                <a:gd name="T1" fmla="*/ 353 h 353"/>
                <a:gd name="T2" fmla="*/ 0 w 353"/>
                <a:gd name="T3" fmla="*/ 177 h 353"/>
                <a:gd name="T4" fmla="*/ 176 w 353"/>
                <a:gd name="T5" fmla="*/ 0 h 353"/>
                <a:gd name="T6" fmla="*/ 353 w 353"/>
                <a:gd name="T7" fmla="*/ 177 h 353"/>
                <a:gd name="T8" fmla="*/ 176 w 353"/>
                <a:gd name="T9" fmla="*/ 353 h 353"/>
                <a:gd name="T10" fmla="*/ 176 w 353"/>
                <a:gd name="T11" fmla="*/ 6 h 353"/>
                <a:gd name="T12" fmla="*/ 5 w 353"/>
                <a:gd name="T13" fmla="*/ 177 h 353"/>
                <a:gd name="T14" fmla="*/ 176 w 353"/>
                <a:gd name="T15" fmla="*/ 348 h 353"/>
                <a:gd name="T16" fmla="*/ 347 w 353"/>
                <a:gd name="T17" fmla="*/ 177 h 353"/>
                <a:gd name="T18" fmla="*/ 176 w 353"/>
                <a:gd name="T19" fmla="*/ 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353">
                  <a:moveTo>
                    <a:pt x="176" y="353"/>
                  </a:moveTo>
                  <a:cubicBezTo>
                    <a:pt x="79" y="353"/>
                    <a:pt x="0" y="274"/>
                    <a:pt x="0" y="177"/>
                  </a:cubicBezTo>
                  <a:cubicBezTo>
                    <a:pt x="0" y="79"/>
                    <a:pt x="79" y="0"/>
                    <a:pt x="176" y="0"/>
                  </a:cubicBezTo>
                  <a:cubicBezTo>
                    <a:pt x="274" y="0"/>
                    <a:pt x="353" y="79"/>
                    <a:pt x="353" y="177"/>
                  </a:cubicBezTo>
                  <a:cubicBezTo>
                    <a:pt x="353" y="274"/>
                    <a:pt x="274" y="353"/>
                    <a:pt x="176" y="353"/>
                  </a:cubicBezTo>
                  <a:close/>
                  <a:moveTo>
                    <a:pt x="176" y="6"/>
                  </a:moveTo>
                  <a:cubicBezTo>
                    <a:pt x="82" y="6"/>
                    <a:pt x="5" y="82"/>
                    <a:pt x="5" y="177"/>
                  </a:cubicBezTo>
                  <a:cubicBezTo>
                    <a:pt x="5" y="271"/>
                    <a:pt x="82" y="348"/>
                    <a:pt x="176" y="348"/>
                  </a:cubicBezTo>
                  <a:cubicBezTo>
                    <a:pt x="271" y="348"/>
                    <a:pt x="347" y="271"/>
                    <a:pt x="347" y="177"/>
                  </a:cubicBezTo>
                  <a:cubicBezTo>
                    <a:pt x="347" y="82"/>
                    <a:pt x="271" y="6"/>
                    <a:pt x="176"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49" name="组合 148"/>
          <p:cNvGrpSpPr/>
          <p:nvPr/>
        </p:nvGrpSpPr>
        <p:grpSpPr>
          <a:xfrm>
            <a:off x="540900" y="1690929"/>
            <a:ext cx="478438" cy="1387469"/>
            <a:chOff x="540900" y="1690929"/>
            <a:chExt cx="478438" cy="1387469"/>
          </a:xfrm>
        </p:grpSpPr>
        <p:sp>
          <p:nvSpPr>
            <p:cNvPr id="30" name="Oval 29"/>
            <p:cNvSpPr>
              <a:spLocks noChangeArrowheads="1"/>
            </p:cNvSpPr>
            <p:nvPr/>
          </p:nvSpPr>
          <p:spPr bwMode="auto">
            <a:xfrm>
              <a:off x="540900" y="16909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Oval 30"/>
            <p:cNvSpPr>
              <a:spLocks noChangeArrowheads="1"/>
            </p:cNvSpPr>
            <p:nvPr/>
          </p:nvSpPr>
          <p:spPr bwMode="auto">
            <a:xfrm>
              <a:off x="754021" y="16909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Oval 31"/>
            <p:cNvSpPr>
              <a:spLocks noChangeArrowheads="1"/>
            </p:cNvSpPr>
            <p:nvPr/>
          </p:nvSpPr>
          <p:spPr bwMode="auto">
            <a:xfrm>
              <a:off x="971493" y="16909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Oval 32"/>
            <p:cNvSpPr>
              <a:spLocks noChangeArrowheads="1"/>
            </p:cNvSpPr>
            <p:nvPr/>
          </p:nvSpPr>
          <p:spPr bwMode="auto">
            <a:xfrm>
              <a:off x="540900" y="188230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3"/>
            <p:cNvSpPr>
              <a:spLocks noChangeArrowheads="1"/>
            </p:cNvSpPr>
            <p:nvPr/>
          </p:nvSpPr>
          <p:spPr bwMode="auto">
            <a:xfrm>
              <a:off x="754021" y="188230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Oval 34"/>
            <p:cNvSpPr>
              <a:spLocks noChangeArrowheads="1"/>
            </p:cNvSpPr>
            <p:nvPr/>
          </p:nvSpPr>
          <p:spPr bwMode="auto">
            <a:xfrm>
              <a:off x="971493" y="188230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5"/>
            <p:cNvSpPr>
              <a:spLocks noChangeArrowheads="1"/>
            </p:cNvSpPr>
            <p:nvPr/>
          </p:nvSpPr>
          <p:spPr bwMode="auto">
            <a:xfrm>
              <a:off x="540900" y="20736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Oval 36"/>
            <p:cNvSpPr>
              <a:spLocks noChangeArrowheads="1"/>
            </p:cNvSpPr>
            <p:nvPr/>
          </p:nvSpPr>
          <p:spPr bwMode="auto">
            <a:xfrm>
              <a:off x="754021" y="20736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Oval 37"/>
            <p:cNvSpPr>
              <a:spLocks noChangeArrowheads="1"/>
            </p:cNvSpPr>
            <p:nvPr/>
          </p:nvSpPr>
          <p:spPr bwMode="auto">
            <a:xfrm>
              <a:off x="971493" y="20736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8"/>
            <p:cNvSpPr>
              <a:spLocks noChangeArrowheads="1"/>
            </p:cNvSpPr>
            <p:nvPr/>
          </p:nvSpPr>
          <p:spPr bwMode="auto">
            <a:xfrm>
              <a:off x="540900" y="22650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Oval 39"/>
            <p:cNvSpPr>
              <a:spLocks noChangeArrowheads="1"/>
            </p:cNvSpPr>
            <p:nvPr/>
          </p:nvSpPr>
          <p:spPr bwMode="auto">
            <a:xfrm>
              <a:off x="754021" y="22650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Oval 40"/>
            <p:cNvSpPr>
              <a:spLocks noChangeArrowheads="1"/>
            </p:cNvSpPr>
            <p:nvPr/>
          </p:nvSpPr>
          <p:spPr bwMode="auto">
            <a:xfrm>
              <a:off x="971493" y="22650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Oval 41"/>
            <p:cNvSpPr>
              <a:spLocks noChangeArrowheads="1"/>
            </p:cNvSpPr>
            <p:nvPr/>
          </p:nvSpPr>
          <p:spPr bwMode="auto">
            <a:xfrm>
              <a:off x="540900" y="245642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Oval 42"/>
            <p:cNvSpPr>
              <a:spLocks noChangeArrowheads="1"/>
            </p:cNvSpPr>
            <p:nvPr/>
          </p:nvSpPr>
          <p:spPr bwMode="auto">
            <a:xfrm>
              <a:off x="754021" y="245642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Oval 43"/>
            <p:cNvSpPr>
              <a:spLocks noChangeArrowheads="1"/>
            </p:cNvSpPr>
            <p:nvPr/>
          </p:nvSpPr>
          <p:spPr bwMode="auto">
            <a:xfrm>
              <a:off x="971493" y="245642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Oval 44"/>
            <p:cNvSpPr>
              <a:spLocks noChangeArrowheads="1"/>
            </p:cNvSpPr>
            <p:nvPr/>
          </p:nvSpPr>
          <p:spPr bwMode="auto">
            <a:xfrm>
              <a:off x="540900" y="264780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Oval 45"/>
            <p:cNvSpPr>
              <a:spLocks noChangeArrowheads="1"/>
            </p:cNvSpPr>
            <p:nvPr/>
          </p:nvSpPr>
          <p:spPr bwMode="auto">
            <a:xfrm>
              <a:off x="754021" y="264780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Oval 46"/>
            <p:cNvSpPr>
              <a:spLocks noChangeArrowheads="1"/>
            </p:cNvSpPr>
            <p:nvPr/>
          </p:nvSpPr>
          <p:spPr bwMode="auto">
            <a:xfrm>
              <a:off x="971493" y="264780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Oval 47"/>
            <p:cNvSpPr>
              <a:spLocks noChangeArrowheads="1"/>
            </p:cNvSpPr>
            <p:nvPr/>
          </p:nvSpPr>
          <p:spPr bwMode="auto">
            <a:xfrm>
              <a:off x="540900" y="28391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Oval 48"/>
            <p:cNvSpPr>
              <a:spLocks noChangeArrowheads="1"/>
            </p:cNvSpPr>
            <p:nvPr/>
          </p:nvSpPr>
          <p:spPr bwMode="auto">
            <a:xfrm>
              <a:off x="754021" y="28391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Oval 49"/>
            <p:cNvSpPr>
              <a:spLocks noChangeArrowheads="1"/>
            </p:cNvSpPr>
            <p:nvPr/>
          </p:nvSpPr>
          <p:spPr bwMode="auto">
            <a:xfrm>
              <a:off x="971493" y="28391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Oval 50"/>
            <p:cNvSpPr>
              <a:spLocks noChangeArrowheads="1"/>
            </p:cNvSpPr>
            <p:nvPr/>
          </p:nvSpPr>
          <p:spPr bwMode="auto">
            <a:xfrm>
              <a:off x="540900" y="30305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Oval 51"/>
            <p:cNvSpPr>
              <a:spLocks noChangeArrowheads="1"/>
            </p:cNvSpPr>
            <p:nvPr/>
          </p:nvSpPr>
          <p:spPr bwMode="auto">
            <a:xfrm>
              <a:off x="754021" y="30305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Oval 52"/>
            <p:cNvSpPr>
              <a:spLocks noChangeArrowheads="1"/>
            </p:cNvSpPr>
            <p:nvPr/>
          </p:nvSpPr>
          <p:spPr bwMode="auto">
            <a:xfrm>
              <a:off x="971493" y="30305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48" name="组合 147"/>
          <p:cNvGrpSpPr/>
          <p:nvPr/>
        </p:nvGrpSpPr>
        <p:grpSpPr>
          <a:xfrm>
            <a:off x="1723943" y="6110951"/>
            <a:ext cx="2196463" cy="243568"/>
            <a:chOff x="1980560" y="6318720"/>
            <a:chExt cx="2196463" cy="243568"/>
          </a:xfrm>
        </p:grpSpPr>
        <p:sp>
          <p:nvSpPr>
            <p:cNvPr id="76" name="Oval 75"/>
            <p:cNvSpPr>
              <a:spLocks noChangeArrowheads="1"/>
            </p:cNvSpPr>
            <p:nvPr/>
          </p:nvSpPr>
          <p:spPr bwMode="auto">
            <a:xfrm>
              <a:off x="1980560"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Oval 76"/>
            <p:cNvSpPr>
              <a:spLocks noChangeArrowheads="1"/>
            </p:cNvSpPr>
            <p:nvPr/>
          </p:nvSpPr>
          <p:spPr bwMode="auto">
            <a:xfrm>
              <a:off x="2193683"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8" name="Oval 77"/>
            <p:cNvSpPr>
              <a:spLocks noChangeArrowheads="1"/>
            </p:cNvSpPr>
            <p:nvPr/>
          </p:nvSpPr>
          <p:spPr bwMode="auto">
            <a:xfrm>
              <a:off x="2411155" y="6318720"/>
              <a:ext cx="43494"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Oval 78"/>
            <p:cNvSpPr>
              <a:spLocks noChangeArrowheads="1"/>
            </p:cNvSpPr>
            <p:nvPr/>
          </p:nvSpPr>
          <p:spPr bwMode="auto">
            <a:xfrm>
              <a:off x="2624275"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Oval 79"/>
            <p:cNvSpPr>
              <a:spLocks noChangeArrowheads="1"/>
            </p:cNvSpPr>
            <p:nvPr/>
          </p:nvSpPr>
          <p:spPr bwMode="auto">
            <a:xfrm>
              <a:off x="2837399"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1" name="Oval 80"/>
            <p:cNvSpPr>
              <a:spLocks noChangeArrowheads="1"/>
            </p:cNvSpPr>
            <p:nvPr/>
          </p:nvSpPr>
          <p:spPr bwMode="auto">
            <a:xfrm>
              <a:off x="3054870"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2" name="Oval 81"/>
            <p:cNvSpPr>
              <a:spLocks noChangeArrowheads="1"/>
            </p:cNvSpPr>
            <p:nvPr/>
          </p:nvSpPr>
          <p:spPr bwMode="auto">
            <a:xfrm>
              <a:off x="3272342"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3" name="Oval 82"/>
            <p:cNvSpPr>
              <a:spLocks noChangeArrowheads="1"/>
            </p:cNvSpPr>
            <p:nvPr/>
          </p:nvSpPr>
          <p:spPr bwMode="auto">
            <a:xfrm>
              <a:off x="3485462"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4" name="Oval 83"/>
            <p:cNvSpPr>
              <a:spLocks noChangeArrowheads="1"/>
            </p:cNvSpPr>
            <p:nvPr/>
          </p:nvSpPr>
          <p:spPr bwMode="auto">
            <a:xfrm>
              <a:off x="3702934" y="6318720"/>
              <a:ext cx="43494"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5" name="Oval 84"/>
            <p:cNvSpPr>
              <a:spLocks noChangeArrowheads="1"/>
            </p:cNvSpPr>
            <p:nvPr/>
          </p:nvSpPr>
          <p:spPr bwMode="auto">
            <a:xfrm>
              <a:off x="3916057"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6" name="Oval 85"/>
            <p:cNvSpPr>
              <a:spLocks noChangeArrowheads="1"/>
            </p:cNvSpPr>
            <p:nvPr/>
          </p:nvSpPr>
          <p:spPr bwMode="auto">
            <a:xfrm>
              <a:off x="4129178"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7" name="Oval 86"/>
            <p:cNvSpPr>
              <a:spLocks noChangeArrowheads="1"/>
            </p:cNvSpPr>
            <p:nvPr/>
          </p:nvSpPr>
          <p:spPr bwMode="auto">
            <a:xfrm>
              <a:off x="1980560"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Oval 87"/>
            <p:cNvSpPr>
              <a:spLocks noChangeArrowheads="1"/>
            </p:cNvSpPr>
            <p:nvPr/>
          </p:nvSpPr>
          <p:spPr bwMode="auto">
            <a:xfrm>
              <a:off x="2193683"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Oval 88"/>
            <p:cNvSpPr>
              <a:spLocks noChangeArrowheads="1"/>
            </p:cNvSpPr>
            <p:nvPr/>
          </p:nvSpPr>
          <p:spPr bwMode="auto">
            <a:xfrm>
              <a:off x="2411155" y="6514443"/>
              <a:ext cx="43494"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Oval 89"/>
            <p:cNvSpPr>
              <a:spLocks noChangeArrowheads="1"/>
            </p:cNvSpPr>
            <p:nvPr/>
          </p:nvSpPr>
          <p:spPr bwMode="auto">
            <a:xfrm>
              <a:off x="2624275"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Oval 90"/>
            <p:cNvSpPr>
              <a:spLocks noChangeArrowheads="1"/>
            </p:cNvSpPr>
            <p:nvPr/>
          </p:nvSpPr>
          <p:spPr bwMode="auto">
            <a:xfrm>
              <a:off x="2837399"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Oval 91"/>
            <p:cNvSpPr>
              <a:spLocks noChangeArrowheads="1"/>
            </p:cNvSpPr>
            <p:nvPr/>
          </p:nvSpPr>
          <p:spPr bwMode="auto">
            <a:xfrm>
              <a:off x="3054870"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3" name="Oval 92"/>
            <p:cNvSpPr>
              <a:spLocks noChangeArrowheads="1"/>
            </p:cNvSpPr>
            <p:nvPr/>
          </p:nvSpPr>
          <p:spPr bwMode="auto">
            <a:xfrm>
              <a:off x="3272342"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4" name="Oval 93"/>
            <p:cNvSpPr>
              <a:spLocks noChangeArrowheads="1"/>
            </p:cNvSpPr>
            <p:nvPr/>
          </p:nvSpPr>
          <p:spPr bwMode="auto">
            <a:xfrm>
              <a:off x="3485462"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Oval 94"/>
            <p:cNvSpPr>
              <a:spLocks noChangeArrowheads="1"/>
            </p:cNvSpPr>
            <p:nvPr/>
          </p:nvSpPr>
          <p:spPr bwMode="auto">
            <a:xfrm>
              <a:off x="3702934" y="6514443"/>
              <a:ext cx="43494"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Oval 95"/>
            <p:cNvSpPr>
              <a:spLocks noChangeArrowheads="1"/>
            </p:cNvSpPr>
            <p:nvPr/>
          </p:nvSpPr>
          <p:spPr bwMode="auto">
            <a:xfrm>
              <a:off x="3916057"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Oval 96"/>
            <p:cNvSpPr>
              <a:spLocks noChangeArrowheads="1"/>
            </p:cNvSpPr>
            <p:nvPr/>
          </p:nvSpPr>
          <p:spPr bwMode="auto">
            <a:xfrm>
              <a:off x="4129178"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50" name="组合 149"/>
          <p:cNvGrpSpPr/>
          <p:nvPr/>
        </p:nvGrpSpPr>
        <p:grpSpPr>
          <a:xfrm>
            <a:off x="11075217" y="2386736"/>
            <a:ext cx="913380" cy="1383118"/>
            <a:chOff x="11075217" y="2386736"/>
            <a:chExt cx="913380" cy="1383118"/>
          </a:xfrm>
        </p:grpSpPr>
        <p:sp>
          <p:nvSpPr>
            <p:cNvPr id="106" name="Oval 105"/>
            <p:cNvSpPr>
              <a:spLocks noChangeArrowheads="1"/>
            </p:cNvSpPr>
            <p:nvPr/>
          </p:nvSpPr>
          <p:spPr bwMode="auto">
            <a:xfrm>
              <a:off x="11075217" y="2386736"/>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Oval 106"/>
            <p:cNvSpPr>
              <a:spLocks noChangeArrowheads="1"/>
            </p:cNvSpPr>
            <p:nvPr/>
          </p:nvSpPr>
          <p:spPr bwMode="auto">
            <a:xfrm>
              <a:off x="11292689" y="2386736"/>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Oval 107"/>
            <p:cNvSpPr>
              <a:spLocks noChangeArrowheads="1"/>
            </p:cNvSpPr>
            <p:nvPr/>
          </p:nvSpPr>
          <p:spPr bwMode="auto">
            <a:xfrm>
              <a:off x="11505809" y="2386736"/>
              <a:ext cx="52193"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Oval 108"/>
            <p:cNvSpPr>
              <a:spLocks noChangeArrowheads="1"/>
            </p:cNvSpPr>
            <p:nvPr/>
          </p:nvSpPr>
          <p:spPr bwMode="auto">
            <a:xfrm>
              <a:off x="11723281" y="2386736"/>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Oval 109"/>
            <p:cNvSpPr>
              <a:spLocks noChangeArrowheads="1"/>
            </p:cNvSpPr>
            <p:nvPr/>
          </p:nvSpPr>
          <p:spPr bwMode="auto">
            <a:xfrm>
              <a:off x="11940752" y="2386736"/>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Oval 110"/>
            <p:cNvSpPr>
              <a:spLocks noChangeArrowheads="1"/>
            </p:cNvSpPr>
            <p:nvPr/>
          </p:nvSpPr>
          <p:spPr bwMode="auto">
            <a:xfrm>
              <a:off x="11075217" y="2573760"/>
              <a:ext cx="47845" cy="5219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2" name="Oval 111"/>
            <p:cNvSpPr>
              <a:spLocks noChangeArrowheads="1"/>
            </p:cNvSpPr>
            <p:nvPr/>
          </p:nvSpPr>
          <p:spPr bwMode="auto">
            <a:xfrm>
              <a:off x="11292689" y="2573760"/>
              <a:ext cx="47845" cy="5219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Oval 112"/>
            <p:cNvSpPr>
              <a:spLocks noChangeArrowheads="1"/>
            </p:cNvSpPr>
            <p:nvPr/>
          </p:nvSpPr>
          <p:spPr bwMode="auto">
            <a:xfrm>
              <a:off x="11505809" y="2573760"/>
              <a:ext cx="52193" cy="5219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Oval 113"/>
            <p:cNvSpPr>
              <a:spLocks noChangeArrowheads="1"/>
            </p:cNvSpPr>
            <p:nvPr/>
          </p:nvSpPr>
          <p:spPr bwMode="auto">
            <a:xfrm>
              <a:off x="11723281" y="2573760"/>
              <a:ext cx="47845" cy="5219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Oval 114"/>
            <p:cNvSpPr>
              <a:spLocks noChangeArrowheads="1"/>
            </p:cNvSpPr>
            <p:nvPr/>
          </p:nvSpPr>
          <p:spPr bwMode="auto">
            <a:xfrm>
              <a:off x="11940752" y="2573760"/>
              <a:ext cx="47845" cy="5219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Oval 115"/>
            <p:cNvSpPr>
              <a:spLocks noChangeArrowheads="1"/>
            </p:cNvSpPr>
            <p:nvPr/>
          </p:nvSpPr>
          <p:spPr bwMode="auto">
            <a:xfrm>
              <a:off x="11075217" y="276513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7" name="Oval 116"/>
            <p:cNvSpPr>
              <a:spLocks noChangeArrowheads="1"/>
            </p:cNvSpPr>
            <p:nvPr/>
          </p:nvSpPr>
          <p:spPr bwMode="auto">
            <a:xfrm>
              <a:off x="11292689" y="276513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8" name="Oval 117"/>
            <p:cNvSpPr>
              <a:spLocks noChangeArrowheads="1"/>
            </p:cNvSpPr>
            <p:nvPr/>
          </p:nvSpPr>
          <p:spPr bwMode="auto">
            <a:xfrm>
              <a:off x="11505809" y="2765135"/>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9" name="Oval 118"/>
            <p:cNvSpPr>
              <a:spLocks noChangeArrowheads="1"/>
            </p:cNvSpPr>
            <p:nvPr/>
          </p:nvSpPr>
          <p:spPr bwMode="auto">
            <a:xfrm>
              <a:off x="11723281" y="276513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0" name="Oval 119"/>
            <p:cNvSpPr>
              <a:spLocks noChangeArrowheads="1"/>
            </p:cNvSpPr>
            <p:nvPr/>
          </p:nvSpPr>
          <p:spPr bwMode="auto">
            <a:xfrm>
              <a:off x="11940752" y="276513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1" name="Oval 120"/>
            <p:cNvSpPr>
              <a:spLocks noChangeArrowheads="1"/>
            </p:cNvSpPr>
            <p:nvPr/>
          </p:nvSpPr>
          <p:spPr bwMode="auto">
            <a:xfrm>
              <a:off x="11075217" y="296086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2" name="Oval 121"/>
            <p:cNvSpPr>
              <a:spLocks noChangeArrowheads="1"/>
            </p:cNvSpPr>
            <p:nvPr/>
          </p:nvSpPr>
          <p:spPr bwMode="auto">
            <a:xfrm>
              <a:off x="11292689" y="296086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3" name="Oval 122"/>
            <p:cNvSpPr>
              <a:spLocks noChangeArrowheads="1"/>
            </p:cNvSpPr>
            <p:nvPr/>
          </p:nvSpPr>
          <p:spPr bwMode="auto">
            <a:xfrm>
              <a:off x="11505809" y="2960860"/>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4" name="Oval 123"/>
            <p:cNvSpPr>
              <a:spLocks noChangeArrowheads="1"/>
            </p:cNvSpPr>
            <p:nvPr/>
          </p:nvSpPr>
          <p:spPr bwMode="auto">
            <a:xfrm>
              <a:off x="11723281" y="296086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5" name="Oval 124"/>
            <p:cNvSpPr>
              <a:spLocks noChangeArrowheads="1"/>
            </p:cNvSpPr>
            <p:nvPr/>
          </p:nvSpPr>
          <p:spPr bwMode="auto">
            <a:xfrm>
              <a:off x="11940752" y="296086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6" name="Oval 125"/>
            <p:cNvSpPr>
              <a:spLocks noChangeArrowheads="1"/>
            </p:cNvSpPr>
            <p:nvPr/>
          </p:nvSpPr>
          <p:spPr bwMode="auto">
            <a:xfrm>
              <a:off x="11075217" y="314788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7" name="Oval 126"/>
            <p:cNvSpPr>
              <a:spLocks noChangeArrowheads="1"/>
            </p:cNvSpPr>
            <p:nvPr/>
          </p:nvSpPr>
          <p:spPr bwMode="auto">
            <a:xfrm>
              <a:off x="11292689" y="314788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8" name="Oval 127"/>
            <p:cNvSpPr>
              <a:spLocks noChangeArrowheads="1"/>
            </p:cNvSpPr>
            <p:nvPr/>
          </p:nvSpPr>
          <p:spPr bwMode="auto">
            <a:xfrm>
              <a:off x="11505809" y="3147884"/>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Oval 128"/>
            <p:cNvSpPr>
              <a:spLocks noChangeArrowheads="1"/>
            </p:cNvSpPr>
            <p:nvPr/>
          </p:nvSpPr>
          <p:spPr bwMode="auto">
            <a:xfrm>
              <a:off x="11723281" y="314788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0" name="Oval 129"/>
            <p:cNvSpPr>
              <a:spLocks noChangeArrowheads="1"/>
            </p:cNvSpPr>
            <p:nvPr/>
          </p:nvSpPr>
          <p:spPr bwMode="auto">
            <a:xfrm>
              <a:off x="11940752" y="314788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1" name="Oval 130"/>
            <p:cNvSpPr>
              <a:spLocks noChangeArrowheads="1"/>
            </p:cNvSpPr>
            <p:nvPr/>
          </p:nvSpPr>
          <p:spPr bwMode="auto">
            <a:xfrm>
              <a:off x="11075217" y="3343610"/>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2" name="Oval 131"/>
            <p:cNvSpPr>
              <a:spLocks noChangeArrowheads="1"/>
            </p:cNvSpPr>
            <p:nvPr/>
          </p:nvSpPr>
          <p:spPr bwMode="auto">
            <a:xfrm>
              <a:off x="11292689" y="3343610"/>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3" name="Oval 132"/>
            <p:cNvSpPr>
              <a:spLocks noChangeArrowheads="1"/>
            </p:cNvSpPr>
            <p:nvPr/>
          </p:nvSpPr>
          <p:spPr bwMode="auto">
            <a:xfrm>
              <a:off x="11505809" y="3343610"/>
              <a:ext cx="52193"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4" name="Oval 133"/>
            <p:cNvSpPr>
              <a:spLocks noChangeArrowheads="1"/>
            </p:cNvSpPr>
            <p:nvPr/>
          </p:nvSpPr>
          <p:spPr bwMode="auto">
            <a:xfrm>
              <a:off x="11723281" y="3343610"/>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5" name="Oval 134"/>
            <p:cNvSpPr>
              <a:spLocks noChangeArrowheads="1"/>
            </p:cNvSpPr>
            <p:nvPr/>
          </p:nvSpPr>
          <p:spPr bwMode="auto">
            <a:xfrm>
              <a:off x="11940752" y="3343610"/>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6" name="Oval 135"/>
            <p:cNvSpPr>
              <a:spLocks noChangeArrowheads="1"/>
            </p:cNvSpPr>
            <p:nvPr/>
          </p:nvSpPr>
          <p:spPr bwMode="auto">
            <a:xfrm>
              <a:off x="11075217" y="353063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Oval 136"/>
            <p:cNvSpPr>
              <a:spLocks noChangeArrowheads="1"/>
            </p:cNvSpPr>
            <p:nvPr/>
          </p:nvSpPr>
          <p:spPr bwMode="auto">
            <a:xfrm>
              <a:off x="11292689" y="353063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8" name="Oval 137"/>
            <p:cNvSpPr>
              <a:spLocks noChangeArrowheads="1"/>
            </p:cNvSpPr>
            <p:nvPr/>
          </p:nvSpPr>
          <p:spPr bwMode="auto">
            <a:xfrm>
              <a:off x="11505809" y="3530634"/>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Oval 138"/>
            <p:cNvSpPr>
              <a:spLocks noChangeArrowheads="1"/>
            </p:cNvSpPr>
            <p:nvPr/>
          </p:nvSpPr>
          <p:spPr bwMode="auto">
            <a:xfrm>
              <a:off x="11723281" y="353063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Oval 139"/>
            <p:cNvSpPr>
              <a:spLocks noChangeArrowheads="1"/>
            </p:cNvSpPr>
            <p:nvPr/>
          </p:nvSpPr>
          <p:spPr bwMode="auto">
            <a:xfrm>
              <a:off x="11940752" y="353063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1" name="Oval 140"/>
            <p:cNvSpPr>
              <a:spLocks noChangeArrowheads="1"/>
            </p:cNvSpPr>
            <p:nvPr/>
          </p:nvSpPr>
          <p:spPr bwMode="auto">
            <a:xfrm>
              <a:off x="11075217" y="372200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Oval 141"/>
            <p:cNvSpPr>
              <a:spLocks noChangeArrowheads="1"/>
            </p:cNvSpPr>
            <p:nvPr/>
          </p:nvSpPr>
          <p:spPr bwMode="auto">
            <a:xfrm>
              <a:off x="11292689" y="372200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Oval 142"/>
            <p:cNvSpPr>
              <a:spLocks noChangeArrowheads="1"/>
            </p:cNvSpPr>
            <p:nvPr/>
          </p:nvSpPr>
          <p:spPr bwMode="auto">
            <a:xfrm>
              <a:off x="11505809" y="3722009"/>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Oval 143"/>
            <p:cNvSpPr>
              <a:spLocks noChangeArrowheads="1"/>
            </p:cNvSpPr>
            <p:nvPr/>
          </p:nvSpPr>
          <p:spPr bwMode="auto">
            <a:xfrm>
              <a:off x="11723281" y="372200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Oval 144"/>
            <p:cNvSpPr>
              <a:spLocks noChangeArrowheads="1"/>
            </p:cNvSpPr>
            <p:nvPr/>
          </p:nvSpPr>
          <p:spPr bwMode="auto">
            <a:xfrm>
              <a:off x="11940752" y="372200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73" name="文本框 172"/>
          <p:cNvSpPr txBox="1"/>
          <p:nvPr/>
        </p:nvSpPr>
        <p:spPr>
          <a:xfrm>
            <a:off x="1064817" y="2143109"/>
            <a:ext cx="4086242"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cs typeface="+mn-ea"/>
                <a:sym typeface="+mn-lt"/>
              </a:rPr>
              <a:t>CONTENTS</a:t>
            </a:r>
          </a:p>
        </p:txBody>
      </p:sp>
      <p:sp>
        <p:nvSpPr>
          <p:cNvPr id="174" name="文本框 173"/>
          <p:cNvSpPr txBox="1"/>
          <p:nvPr/>
        </p:nvSpPr>
        <p:spPr>
          <a:xfrm>
            <a:off x="6309838" y="1693158"/>
            <a:ext cx="4240254" cy="646331"/>
          </a:xfrm>
          <a:prstGeom prst="rect">
            <a:avLst/>
          </a:prstGeom>
          <a:noFill/>
        </p:spPr>
        <p:txBody>
          <a:bodyPr wrap="square" rtlCol="0">
            <a:spAutoFit/>
          </a:bodyPr>
          <a:lstStyle/>
          <a:p>
            <a:pPr algn="dist"/>
            <a:r>
              <a:rPr lang="en-US" altLang="zh-CN" sz="3600" dirty="0">
                <a:cs typeface="+mn-ea"/>
                <a:sym typeface="+mn-lt"/>
              </a:rPr>
              <a:t>Area of the Project</a:t>
            </a:r>
            <a:endParaRPr lang="zh-CN" altLang="en-US" sz="3600" dirty="0">
              <a:cs typeface="+mn-ea"/>
              <a:sym typeface="+mn-lt"/>
            </a:endParaRPr>
          </a:p>
        </p:txBody>
      </p:sp>
      <p:sp>
        <p:nvSpPr>
          <p:cNvPr id="175" name="文本框 174"/>
          <p:cNvSpPr txBox="1"/>
          <p:nvPr/>
        </p:nvSpPr>
        <p:spPr>
          <a:xfrm>
            <a:off x="6309838" y="2766601"/>
            <a:ext cx="5927641" cy="646331"/>
          </a:xfrm>
          <a:prstGeom prst="rect">
            <a:avLst/>
          </a:prstGeom>
          <a:noFill/>
        </p:spPr>
        <p:txBody>
          <a:bodyPr wrap="square" rtlCol="0">
            <a:spAutoFit/>
          </a:bodyPr>
          <a:lstStyle/>
          <a:p>
            <a:pPr algn="dist"/>
            <a:r>
              <a:rPr lang="en-IN" altLang="zh-CN" sz="3600" dirty="0">
                <a:cs typeface="+mn-ea"/>
                <a:sym typeface="+mn-lt"/>
              </a:rPr>
              <a:t>Background of the Problem</a:t>
            </a:r>
            <a:endParaRPr lang="zh-CN" altLang="en-US" sz="3600" dirty="0">
              <a:cs typeface="+mn-ea"/>
              <a:sym typeface="+mn-lt"/>
            </a:endParaRPr>
          </a:p>
        </p:txBody>
      </p:sp>
      <p:sp>
        <p:nvSpPr>
          <p:cNvPr id="176" name="文本框 175"/>
          <p:cNvSpPr txBox="1"/>
          <p:nvPr/>
        </p:nvSpPr>
        <p:spPr>
          <a:xfrm>
            <a:off x="6309838" y="3827433"/>
            <a:ext cx="4492117" cy="646331"/>
          </a:xfrm>
          <a:prstGeom prst="rect">
            <a:avLst/>
          </a:prstGeom>
          <a:noFill/>
        </p:spPr>
        <p:txBody>
          <a:bodyPr wrap="square" rtlCol="0">
            <a:spAutoFit/>
          </a:bodyPr>
          <a:lstStyle/>
          <a:p>
            <a:pPr algn="dist"/>
            <a:r>
              <a:rPr lang="en-IN" altLang="zh-CN" sz="3600" dirty="0">
                <a:cs typeface="+mn-ea"/>
                <a:sym typeface="+mn-lt"/>
              </a:rPr>
              <a:t>Problem Statements</a:t>
            </a:r>
            <a:endParaRPr lang="zh-CN" altLang="en-US" sz="3600" dirty="0">
              <a:cs typeface="+mn-ea"/>
              <a:sym typeface="+mn-lt"/>
            </a:endParaRPr>
          </a:p>
        </p:txBody>
      </p:sp>
      <p:sp>
        <p:nvSpPr>
          <p:cNvPr id="178" name="椭圆 177"/>
          <p:cNvSpPr/>
          <p:nvPr/>
        </p:nvSpPr>
        <p:spPr>
          <a:xfrm>
            <a:off x="5433810" y="1639801"/>
            <a:ext cx="653143" cy="6531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cs typeface="+mn-ea"/>
                <a:sym typeface="+mn-lt"/>
              </a:rPr>
              <a:t>1</a:t>
            </a:r>
            <a:endParaRPr lang="zh-CN" altLang="en-US" sz="2400" dirty="0">
              <a:cs typeface="+mn-ea"/>
              <a:sym typeface="+mn-lt"/>
            </a:endParaRPr>
          </a:p>
        </p:txBody>
      </p:sp>
      <p:sp>
        <p:nvSpPr>
          <p:cNvPr id="179" name="椭圆 178"/>
          <p:cNvSpPr/>
          <p:nvPr/>
        </p:nvSpPr>
        <p:spPr>
          <a:xfrm>
            <a:off x="5433810" y="2744364"/>
            <a:ext cx="653143" cy="6531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cs typeface="+mn-ea"/>
                <a:sym typeface="+mn-lt"/>
              </a:rPr>
              <a:t>2</a:t>
            </a:r>
            <a:endParaRPr lang="zh-CN" altLang="en-US" sz="2400" dirty="0">
              <a:cs typeface="+mn-ea"/>
              <a:sym typeface="+mn-lt"/>
            </a:endParaRPr>
          </a:p>
        </p:txBody>
      </p:sp>
      <p:sp>
        <p:nvSpPr>
          <p:cNvPr id="180" name="椭圆 179"/>
          <p:cNvSpPr/>
          <p:nvPr/>
        </p:nvSpPr>
        <p:spPr>
          <a:xfrm>
            <a:off x="5433810" y="3827433"/>
            <a:ext cx="653143" cy="65314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cs typeface="+mn-ea"/>
                <a:sym typeface="+mn-lt"/>
              </a:rPr>
              <a:t>3</a:t>
            </a:r>
            <a:endParaRPr lang="zh-CN" altLang="en-US" sz="2400" dirty="0">
              <a:cs typeface="+mn-ea"/>
              <a:sym typeface="+mn-lt"/>
            </a:endParaRPr>
          </a:p>
        </p:txBody>
      </p:sp>
      <p:sp>
        <p:nvSpPr>
          <p:cNvPr id="182" name="等腰三角形 181"/>
          <p:cNvSpPr/>
          <p:nvPr/>
        </p:nvSpPr>
        <p:spPr>
          <a:xfrm rot="5400000">
            <a:off x="6149954" y="1916800"/>
            <a:ext cx="158086" cy="13628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3" name="等腰三角形 182"/>
          <p:cNvSpPr/>
          <p:nvPr/>
        </p:nvSpPr>
        <p:spPr>
          <a:xfrm rot="5400000">
            <a:off x="6149954" y="2990243"/>
            <a:ext cx="158086" cy="13628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4" name="等腰三角形 183"/>
          <p:cNvSpPr/>
          <p:nvPr/>
        </p:nvSpPr>
        <p:spPr>
          <a:xfrm rot="5400000">
            <a:off x="6149954" y="4090861"/>
            <a:ext cx="158086" cy="13628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7"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1000"/>
                                        <p:tgtEl>
                                          <p:spTgt spid="174"/>
                                        </p:tgtEl>
                                      </p:cBhvr>
                                    </p:animEffect>
                                    <p:anim calcmode="lin" valueType="num">
                                      <p:cBhvr>
                                        <p:cTn id="8" dur="1000" fill="hold"/>
                                        <p:tgtEl>
                                          <p:spTgt spid="174"/>
                                        </p:tgtEl>
                                        <p:attrNameLst>
                                          <p:attrName>ppt_x</p:attrName>
                                        </p:attrNameLst>
                                      </p:cBhvr>
                                      <p:tavLst>
                                        <p:tav tm="0">
                                          <p:val>
                                            <p:strVal val="#ppt_x"/>
                                          </p:val>
                                        </p:tav>
                                        <p:tav tm="100000">
                                          <p:val>
                                            <p:strVal val="#ppt_x"/>
                                          </p:val>
                                        </p:tav>
                                      </p:tavLst>
                                    </p:anim>
                                    <p:anim calcmode="lin" valueType="num">
                                      <p:cBhvr>
                                        <p:cTn id="9" dur="1000" fill="hold"/>
                                        <p:tgtEl>
                                          <p:spTgt spid="17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fade">
                                      <p:cBhvr>
                                        <p:cTn id="12" dur="1000"/>
                                        <p:tgtEl>
                                          <p:spTgt spid="175"/>
                                        </p:tgtEl>
                                      </p:cBhvr>
                                    </p:animEffect>
                                    <p:anim calcmode="lin" valueType="num">
                                      <p:cBhvr>
                                        <p:cTn id="13" dur="1000" fill="hold"/>
                                        <p:tgtEl>
                                          <p:spTgt spid="175"/>
                                        </p:tgtEl>
                                        <p:attrNameLst>
                                          <p:attrName>ppt_x</p:attrName>
                                        </p:attrNameLst>
                                      </p:cBhvr>
                                      <p:tavLst>
                                        <p:tav tm="0">
                                          <p:val>
                                            <p:strVal val="#ppt_x"/>
                                          </p:val>
                                        </p:tav>
                                        <p:tav tm="100000">
                                          <p:val>
                                            <p:strVal val="#ppt_x"/>
                                          </p:val>
                                        </p:tav>
                                      </p:tavLst>
                                    </p:anim>
                                    <p:anim calcmode="lin" valueType="num">
                                      <p:cBhvr>
                                        <p:cTn id="14" dur="1000" fill="hold"/>
                                        <p:tgtEl>
                                          <p:spTgt spid="17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6"/>
                                        </p:tgtEl>
                                        <p:attrNameLst>
                                          <p:attrName>style.visibility</p:attrName>
                                        </p:attrNameLst>
                                      </p:cBhvr>
                                      <p:to>
                                        <p:strVal val="visible"/>
                                      </p:to>
                                    </p:set>
                                    <p:animEffect transition="in" filter="fade">
                                      <p:cBhvr>
                                        <p:cTn id="17" dur="1000"/>
                                        <p:tgtEl>
                                          <p:spTgt spid="176"/>
                                        </p:tgtEl>
                                      </p:cBhvr>
                                    </p:animEffect>
                                    <p:anim calcmode="lin" valueType="num">
                                      <p:cBhvr>
                                        <p:cTn id="18" dur="1000" fill="hold"/>
                                        <p:tgtEl>
                                          <p:spTgt spid="176"/>
                                        </p:tgtEl>
                                        <p:attrNameLst>
                                          <p:attrName>ppt_x</p:attrName>
                                        </p:attrNameLst>
                                      </p:cBhvr>
                                      <p:tavLst>
                                        <p:tav tm="0">
                                          <p:val>
                                            <p:strVal val="#ppt_x"/>
                                          </p:val>
                                        </p:tav>
                                        <p:tav tm="100000">
                                          <p:val>
                                            <p:strVal val="#ppt_x"/>
                                          </p:val>
                                        </p:tav>
                                      </p:tavLst>
                                    </p:anim>
                                    <p:anim calcmode="lin" valueType="num">
                                      <p:cBhvr>
                                        <p:cTn id="19" dur="1000" fill="hold"/>
                                        <p:tgtEl>
                                          <p:spTgt spid="17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3"/>
                                        </p:tgtEl>
                                        <p:attrNameLst>
                                          <p:attrName>style.visibility</p:attrName>
                                        </p:attrNameLst>
                                      </p:cBhvr>
                                      <p:to>
                                        <p:strVal val="visible"/>
                                      </p:to>
                                    </p:set>
                                    <p:animEffect transition="in" filter="fade">
                                      <p:cBhvr>
                                        <p:cTn id="22" dur="1000"/>
                                        <p:tgtEl>
                                          <p:spTgt spid="173"/>
                                        </p:tgtEl>
                                      </p:cBhvr>
                                    </p:animEffect>
                                    <p:anim calcmode="lin" valueType="num">
                                      <p:cBhvr>
                                        <p:cTn id="23" dur="1000" fill="hold"/>
                                        <p:tgtEl>
                                          <p:spTgt spid="173"/>
                                        </p:tgtEl>
                                        <p:attrNameLst>
                                          <p:attrName>ppt_x</p:attrName>
                                        </p:attrNameLst>
                                      </p:cBhvr>
                                      <p:tavLst>
                                        <p:tav tm="0">
                                          <p:val>
                                            <p:strVal val="#ppt_x"/>
                                          </p:val>
                                        </p:tav>
                                        <p:tav tm="100000">
                                          <p:val>
                                            <p:strVal val="#ppt_x"/>
                                          </p:val>
                                        </p:tav>
                                      </p:tavLst>
                                    </p:anim>
                                    <p:anim calcmode="lin" valueType="num">
                                      <p:cBhvr>
                                        <p:cTn id="24" dur="1000" fill="hold"/>
                                        <p:tgtEl>
                                          <p:spTgt spid="1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74" grpId="0"/>
      <p:bldP spid="175" grpId="0"/>
      <p:bldP spid="1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5336475" y="387350"/>
            <a:ext cx="4746812" cy="707886"/>
          </a:xfrm>
          <a:prstGeom prst="rect">
            <a:avLst/>
          </a:prstGeom>
          <a:noFill/>
        </p:spPr>
        <p:txBody>
          <a:bodyPr wrap="none" rtlCol="0">
            <a:spAutoFit/>
          </a:bodyPr>
          <a:lstStyle>
            <a:defPPr>
              <a:defRPr lang="zh-CN"/>
            </a:defPPr>
            <a:lvl1pPr>
              <a:defRPr sz="4000" b="1">
                <a:latin typeface="Arial"/>
                <a:ea typeface="微软雅黑"/>
                <a:cs typeface="+mn-ea"/>
              </a:defRPr>
            </a:lvl1pPr>
          </a:lstStyle>
          <a:p>
            <a:pPr algn="ctr"/>
            <a:r>
              <a:rPr lang="en-IN" altLang="zh-CN" dirty="0">
                <a:latin typeface="+mn-lt"/>
                <a:ea typeface="+mn-ea"/>
                <a:sym typeface="+mn-lt"/>
              </a:rPr>
              <a:t>Area of the Project</a:t>
            </a:r>
            <a:endParaRPr lang="zh-CN" altLang="en-US" dirty="0">
              <a:latin typeface="+mn-lt"/>
              <a:ea typeface="+mn-ea"/>
              <a:sym typeface="+mn-lt"/>
            </a:endParaRPr>
          </a:p>
        </p:txBody>
      </p:sp>
      <p:sp>
        <p:nvSpPr>
          <p:cNvPr id="23" name="矩形 22"/>
          <p:cNvSpPr/>
          <p:nvPr/>
        </p:nvSpPr>
        <p:spPr>
          <a:xfrm>
            <a:off x="1636711" y="2027953"/>
            <a:ext cx="7562322" cy="4196020"/>
          </a:xfrm>
          <a:prstGeom prst="rect">
            <a:avLst/>
          </a:prstGeom>
        </p:spPr>
        <p:txBody>
          <a:bodyPr wrap="square">
            <a:spAutoFit/>
          </a:bodyPr>
          <a:lstStyle/>
          <a:p>
            <a:pPr algn="just">
              <a:lnSpc>
                <a:spcPct val="150000"/>
              </a:lnSpc>
            </a:pPr>
            <a:r>
              <a:rPr lang="en-US" altLang="zh-CN" dirty="0">
                <a:cs typeface="+mn-ea"/>
                <a:sym typeface="+mn-lt"/>
              </a:rPr>
              <a:t>The project, titled "Beyond Clicks and Keys: Exploring Voice Assistants on the Desktop," investigates the convergence of voice technology with desktop computing. Key areas include advancements in voice recognition, the transformative impact on user experience, and increased productivity through hands-free interactions. The project explores seamless integration with desktop applications and operating systems, addressing potential challenges with insights into solutions. Looking ahead, the project anticipates emerging trends in voice-assisted desktop computing, offering a comprehensive understanding of the evolving human-computer interaction landscape.</a:t>
            </a:r>
            <a:endParaRPr lang="zh-CN" altLang="en-US" dirty="0">
              <a:cs typeface="+mn-ea"/>
              <a:sym typeface="+mn-lt"/>
            </a:endParaRPr>
          </a:p>
        </p:txBody>
      </p:sp>
      <p:sp>
        <p:nvSpPr>
          <p:cNvPr id="24" name="椭圆 23"/>
          <p:cNvSpPr/>
          <p:nvPr/>
        </p:nvSpPr>
        <p:spPr>
          <a:xfrm>
            <a:off x="3422828" y="62317"/>
            <a:ext cx="1852220" cy="1852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cs typeface="+mn-ea"/>
                <a:sym typeface="+mn-lt"/>
              </a:rPr>
              <a:t>1</a:t>
            </a:r>
          </a:p>
        </p:txBody>
      </p:sp>
      <p:sp>
        <p:nvSpPr>
          <p:cNvPr id="617" name="任意多边形 616"/>
          <p:cNvSpPr/>
          <p:nvPr/>
        </p:nvSpPr>
        <p:spPr bwMode="auto">
          <a:xfrm>
            <a:off x="6100" y="2719"/>
            <a:ext cx="3586752" cy="4592251"/>
          </a:xfrm>
          <a:custGeom>
            <a:avLst/>
            <a:gdLst>
              <a:gd name="connsiteX0" fmla="*/ 0 w 3586752"/>
              <a:gd name="connsiteY0" fmla="*/ 0 h 4592251"/>
              <a:gd name="connsiteX1" fmla="*/ 3586752 w 3586752"/>
              <a:gd name="connsiteY1" fmla="*/ 0 h 4592251"/>
              <a:gd name="connsiteX2" fmla="*/ 3586457 w 3586752"/>
              <a:gd name="connsiteY2" fmla="*/ 675 h 4592251"/>
              <a:gd name="connsiteX3" fmla="*/ 2521114 w 3586752"/>
              <a:gd name="connsiteY3" fmla="*/ 747488 h 4592251"/>
              <a:gd name="connsiteX4" fmla="*/ 1609476 w 3586752"/>
              <a:gd name="connsiteY4" fmla="*/ 1156899 h 4592251"/>
              <a:gd name="connsiteX5" fmla="*/ 1158455 w 3586752"/>
              <a:gd name="connsiteY5" fmla="*/ 1713443 h 4592251"/>
              <a:gd name="connsiteX6" fmla="*/ 905756 w 3586752"/>
              <a:gd name="connsiteY6" fmla="*/ 3068018 h 4592251"/>
              <a:gd name="connsiteX7" fmla="*/ 579485 w 3586752"/>
              <a:gd name="connsiteY7" fmla="*/ 4005186 h 4592251"/>
              <a:gd name="connsiteX8" fmla="*/ 165250 w 3586752"/>
              <a:gd name="connsiteY8" fmla="*/ 4505755 h 4592251"/>
              <a:gd name="connsiteX9" fmla="*/ 11433 w 3586752"/>
              <a:gd name="connsiteY9" fmla="*/ 4588223 h 4592251"/>
              <a:gd name="connsiteX10" fmla="*/ 0 w 3586752"/>
              <a:gd name="connsiteY10" fmla="*/ 4592251 h 4592251"/>
              <a:gd name="connsiteX11" fmla="*/ 0 w 3586752"/>
              <a:gd name="connsiteY11" fmla="*/ 0 h 4592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86752" h="4592251">
                <a:moveTo>
                  <a:pt x="0" y="0"/>
                </a:moveTo>
                <a:lnTo>
                  <a:pt x="3586752" y="0"/>
                </a:lnTo>
                <a:lnTo>
                  <a:pt x="3586457" y="675"/>
                </a:lnTo>
                <a:cubicBezTo>
                  <a:pt x="3389493" y="371943"/>
                  <a:pt x="2875173" y="624345"/>
                  <a:pt x="2521114" y="747488"/>
                </a:cubicBezTo>
                <a:cubicBezTo>
                  <a:pt x="2206039" y="857837"/>
                  <a:pt x="1878169" y="956992"/>
                  <a:pt x="1609476" y="1156899"/>
                </a:cubicBezTo>
                <a:cubicBezTo>
                  <a:pt x="1415953" y="1300833"/>
                  <a:pt x="1259215" y="1494344"/>
                  <a:pt x="1158455" y="1713443"/>
                </a:cubicBezTo>
                <a:cubicBezTo>
                  <a:pt x="966531" y="2134049"/>
                  <a:pt x="985724" y="2613827"/>
                  <a:pt x="905756" y="3068018"/>
                </a:cubicBezTo>
                <a:cubicBezTo>
                  <a:pt x="848178" y="3395867"/>
                  <a:pt x="737822" y="3712521"/>
                  <a:pt x="579485" y="4005186"/>
                </a:cubicBezTo>
                <a:cubicBezTo>
                  <a:pt x="475527" y="4197097"/>
                  <a:pt x="345978" y="4382612"/>
                  <a:pt x="165250" y="4505755"/>
                </a:cubicBezTo>
                <a:cubicBezTo>
                  <a:pt x="116469" y="4538940"/>
                  <a:pt x="64940" y="4566327"/>
                  <a:pt x="11433" y="4588223"/>
                </a:cubicBezTo>
                <a:lnTo>
                  <a:pt x="0" y="4592251"/>
                </a:lnTo>
                <a:lnTo>
                  <a:pt x="0" y="0"/>
                </a:ln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625" name="任意多边形 624"/>
          <p:cNvSpPr/>
          <p:nvPr/>
        </p:nvSpPr>
        <p:spPr bwMode="auto">
          <a:xfrm>
            <a:off x="8809464" y="3246076"/>
            <a:ext cx="3379238" cy="3616053"/>
          </a:xfrm>
          <a:custGeom>
            <a:avLst/>
            <a:gdLst>
              <a:gd name="connsiteX0" fmla="*/ 3213570 w 3379238"/>
              <a:gd name="connsiteY0" fmla="*/ 445 h 3616053"/>
              <a:gd name="connsiteX1" fmla="*/ 3297220 w 3379238"/>
              <a:gd name="connsiteY1" fmla="*/ 2107 h 3616053"/>
              <a:gd name="connsiteX2" fmla="*/ 3379238 w 3379238"/>
              <a:gd name="connsiteY2" fmla="*/ 14249 h 3616053"/>
              <a:gd name="connsiteX3" fmla="*/ 3379238 w 3379238"/>
              <a:gd name="connsiteY3" fmla="*/ 3616053 h 3616053"/>
              <a:gd name="connsiteX4" fmla="*/ 0 w 3379238"/>
              <a:gd name="connsiteY4" fmla="*/ 3616053 h 3616053"/>
              <a:gd name="connsiteX5" fmla="*/ 46874 w 3379238"/>
              <a:gd name="connsiteY5" fmla="*/ 3531396 h 3616053"/>
              <a:gd name="connsiteX6" fmla="*/ 761715 w 3379238"/>
              <a:gd name="connsiteY6" fmla="*/ 3125257 h 3616053"/>
              <a:gd name="connsiteX7" fmla="*/ 1550118 w 3379238"/>
              <a:gd name="connsiteY7" fmla="*/ 2850233 h 3616053"/>
              <a:gd name="connsiteX8" fmla="*/ 2052266 w 3379238"/>
              <a:gd name="connsiteY8" fmla="*/ 2021963 h 3616053"/>
              <a:gd name="connsiteX9" fmla="*/ 2220181 w 3379238"/>
              <a:gd name="connsiteY9" fmla="*/ 1048187 h 3616053"/>
              <a:gd name="connsiteX10" fmla="*/ 2680749 w 3379238"/>
              <a:gd name="connsiteY10" fmla="*/ 192735 h 3616053"/>
              <a:gd name="connsiteX11" fmla="*/ 3213570 w 3379238"/>
              <a:gd name="connsiteY11" fmla="*/ 445 h 3616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79238" h="3616053">
                <a:moveTo>
                  <a:pt x="3213570" y="445"/>
                </a:moveTo>
                <a:cubicBezTo>
                  <a:pt x="3241663" y="-485"/>
                  <a:pt x="3269621" y="30"/>
                  <a:pt x="3297220" y="2107"/>
                </a:cubicBezTo>
                <a:lnTo>
                  <a:pt x="3379238" y="14249"/>
                </a:lnTo>
                <a:lnTo>
                  <a:pt x="3379238" y="3616053"/>
                </a:lnTo>
                <a:lnTo>
                  <a:pt x="0" y="3616053"/>
                </a:lnTo>
                <a:lnTo>
                  <a:pt x="46874" y="3531396"/>
                </a:lnTo>
                <a:cubicBezTo>
                  <a:pt x="205195" y="3299545"/>
                  <a:pt x="489852" y="3194012"/>
                  <a:pt x="761715" y="3125257"/>
                </a:cubicBezTo>
                <a:cubicBezTo>
                  <a:pt x="1033578" y="3058100"/>
                  <a:pt x="1321433" y="3010130"/>
                  <a:pt x="1550118" y="2850233"/>
                </a:cubicBezTo>
                <a:cubicBezTo>
                  <a:pt x="1821981" y="2661554"/>
                  <a:pt x="1972306" y="2341758"/>
                  <a:pt x="2052266" y="2021963"/>
                </a:cubicBezTo>
                <a:cubicBezTo>
                  <a:pt x="2130626" y="1702168"/>
                  <a:pt x="2149816" y="1369581"/>
                  <a:pt x="2220181" y="1048187"/>
                </a:cubicBezTo>
                <a:cubicBezTo>
                  <a:pt x="2292145" y="725194"/>
                  <a:pt x="2424878" y="400602"/>
                  <a:pt x="2680749" y="192735"/>
                </a:cubicBezTo>
                <a:cubicBezTo>
                  <a:pt x="2813682" y="84305"/>
                  <a:pt x="3016922" y="6958"/>
                  <a:pt x="3213570" y="445"/>
                </a:cubicBez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560" name="Freeform 458"/>
          <p:cNvSpPr>
            <a:spLocks noEditPoints="1"/>
          </p:cNvSpPr>
          <p:nvPr/>
        </p:nvSpPr>
        <p:spPr bwMode="auto">
          <a:xfrm>
            <a:off x="11486296" y="5172075"/>
            <a:ext cx="509588" cy="511175"/>
          </a:xfrm>
          <a:custGeom>
            <a:avLst/>
            <a:gdLst>
              <a:gd name="T0" fmla="*/ 0 w 319"/>
              <a:gd name="T1" fmla="*/ 160 h 319"/>
              <a:gd name="T2" fmla="*/ 160 w 319"/>
              <a:gd name="T3" fmla="*/ 0 h 319"/>
              <a:gd name="T4" fmla="*/ 319 w 319"/>
              <a:gd name="T5" fmla="*/ 160 h 319"/>
              <a:gd name="T6" fmla="*/ 160 w 319"/>
              <a:gd name="T7" fmla="*/ 319 h 319"/>
              <a:gd name="T8" fmla="*/ 0 w 319"/>
              <a:gd name="T9" fmla="*/ 160 h 319"/>
              <a:gd name="T10" fmla="*/ 300 w 319"/>
              <a:gd name="T11" fmla="*/ 160 h 319"/>
              <a:gd name="T12" fmla="*/ 160 w 319"/>
              <a:gd name="T13" fmla="*/ 19 h 319"/>
              <a:gd name="T14" fmla="*/ 20 w 319"/>
              <a:gd name="T15" fmla="*/ 160 h 319"/>
              <a:gd name="T16" fmla="*/ 160 w 319"/>
              <a:gd name="T17" fmla="*/ 300 h 319"/>
              <a:gd name="T18" fmla="*/ 300 w 319"/>
              <a:gd name="T19" fmla="*/ 16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9" h="319">
                <a:moveTo>
                  <a:pt x="0" y="160"/>
                </a:moveTo>
                <a:cubicBezTo>
                  <a:pt x="0" y="72"/>
                  <a:pt x="72" y="0"/>
                  <a:pt x="160" y="0"/>
                </a:cubicBezTo>
                <a:cubicBezTo>
                  <a:pt x="248" y="0"/>
                  <a:pt x="319" y="72"/>
                  <a:pt x="319" y="160"/>
                </a:cubicBezTo>
                <a:cubicBezTo>
                  <a:pt x="319" y="248"/>
                  <a:pt x="248" y="319"/>
                  <a:pt x="160" y="319"/>
                </a:cubicBezTo>
                <a:cubicBezTo>
                  <a:pt x="72" y="319"/>
                  <a:pt x="0" y="248"/>
                  <a:pt x="0" y="160"/>
                </a:cubicBezTo>
                <a:close/>
                <a:moveTo>
                  <a:pt x="300" y="160"/>
                </a:moveTo>
                <a:cubicBezTo>
                  <a:pt x="300" y="82"/>
                  <a:pt x="237" y="19"/>
                  <a:pt x="160" y="19"/>
                </a:cubicBezTo>
                <a:cubicBezTo>
                  <a:pt x="82" y="19"/>
                  <a:pt x="20" y="82"/>
                  <a:pt x="20" y="160"/>
                </a:cubicBezTo>
                <a:cubicBezTo>
                  <a:pt x="20" y="237"/>
                  <a:pt x="82" y="300"/>
                  <a:pt x="160" y="300"/>
                </a:cubicBezTo>
                <a:cubicBezTo>
                  <a:pt x="237" y="300"/>
                  <a:pt x="300" y="237"/>
                  <a:pt x="300" y="1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1" name="Freeform 459"/>
          <p:cNvSpPr>
            <a:spLocks noEditPoints="1"/>
          </p:cNvSpPr>
          <p:nvPr/>
        </p:nvSpPr>
        <p:spPr bwMode="auto">
          <a:xfrm>
            <a:off x="11313259" y="4999037"/>
            <a:ext cx="857250" cy="857250"/>
          </a:xfrm>
          <a:custGeom>
            <a:avLst/>
            <a:gdLst>
              <a:gd name="T0" fmla="*/ 0 w 536"/>
              <a:gd name="T1" fmla="*/ 268 h 536"/>
              <a:gd name="T2" fmla="*/ 268 w 536"/>
              <a:gd name="T3" fmla="*/ 0 h 536"/>
              <a:gd name="T4" fmla="*/ 536 w 536"/>
              <a:gd name="T5" fmla="*/ 268 h 536"/>
              <a:gd name="T6" fmla="*/ 268 w 536"/>
              <a:gd name="T7" fmla="*/ 536 h 536"/>
              <a:gd name="T8" fmla="*/ 0 w 536"/>
              <a:gd name="T9" fmla="*/ 268 h 536"/>
              <a:gd name="T10" fmla="*/ 516 w 536"/>
              <a:gd name="T11" fmla="*/ 268 h 536"/>
              <a:gd name="T12" fmla="*/ 268 w 536"/>
              <a:gd name="T13" fmla="*/ 19 h 536"/>
              <a:gd name="T14" fmla="*/ 19 w 536"/>
              <a:gd name="T15" fmla="*/ 268 h 536"/>
              <a:gd name="T16" fmla="*/ 268 w 536"/>
              <a:gd name="T17" fmla="*/ 516 h 536"/>
              <a:gd name="T18" fmla="*/ 516 w 536"/>
              <a:gd name="T19" fmla="*/ 268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6" h="536">
                <a:moveTo>
                  <a:pt x="0" y="268"/>
                </a:moveTo>
                <a:cubicBezTo>
                  <a:pt x="0" y="120"/>
                  <a:pt x="120" y="0"/>
                  <a:pt x="268" y="0"/>
                </a:cubicBezTo>
                <a:cubicBezTo>
                  <a:pt x="415" y="0"/>
                  <a:pt x="536" y="120"/>
                  <a:pt x="536" y="268"/>
                </a:cubicBezTo>
                <a:cubicBezTo>
                  <a:pt x="536" y="415"/>
                  <a:pt x="415" y="536"/>
                  <a:pt x="268" y="536"/>
                </a:cubicBezTo>
                <a:cubicBezTo>
                  <a:pt x="120" y="536"/>
                  <a:pt x="0" y="415"/>
                  <a:pt x="0" y="268"/>
                </a:cubicBezTo>
                <a:close/>
                <a:moveTo>
                  <a:pt x="516" y="268"/>
                </a:moveTo>
                <a:cubicBezTo>
                  <a:pt x="516" y="131"/>
                  <a:pt x="405" y="19"/>
                  <a:pt x="268" y="19"/>
                </a:cubicBezTo>
                <a:cubicBezTo>
                  <a:pt x="131" y="19"/>
                  <a:pt x="19" y="131"/>
                  <a:pt x="19" y="268"/>
                </a:cubicBezTo>
                <a:cubicBezTo>
                  <a:pt x="19" y="405"/>
                  <a:pt x="131" y="516"/>
                  <a:pt x="268" y="516"/>
                </a:cubicBezTo>
                <a:cubicBezTo>
                  <a:pt x="405" y="516"/>
                  <a:pt x="516" y="405"/>
                  <a:pt x="516" y="26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2" name="Freeform 460"/>
          <p:cNvSpPr>
            <a:spLocks noEditPoints="1"/>
          </p:cNvSpPr>
          <p:nvPr/>
        </p:nvSpPr>
        <p:spPr bwMode="auto">
          <a:xfrm>
            <a:off x="11129109" y="4816475"/>
            <a:ext cx="1225550" cy="1222375"/>
          </a:xfrm>
          <a:custGeom>
            <a:avLst/>
            <a:gdLst>
              <a:gd name="T0" fmla="*/ 0 w 766"/>
              <a:gd name="T1" fmla="*/ 383 h 765"/>
              <a:gd name="T2" fmla="*/ 383 w 766"/>
              <a:gd name="T3" fmla="*/ 0 h 765"/>
              <a:gd name="T4" fmla="*/ 766 w 766"/>
              <a:gd name="T5" fmla="*/ 383 h 765"/>
              <a:gd name="T6" fmla="*/ 383 w 766"/>
              <a:gd name="T7" fmla="*/ 765 h 765"/>
              <a:gd name="T8" fmla="*/ 0 w 766"/>
              <a:gd name="T9" fmla="*/ 383 h 765"/>
              <a:gd name="T10" fmla="*/ 746 w 766"/>
              <a:gd name="T11" fmla="*/ 383 h 765"/>
              <a:gd name="T12" fmla="*/ 383 w 766"/>
              <a:gd name="T13" fmla="*/ 19 h 765"/>
              <a:gd name="T14" fmla="*/ 19 w 766"/>
              <a:gd name="T15" fmla="*/ 383 h 765"/>
              <a:gd name="T16" fmla="*/ 383 w 766"/>
              <a:gd name="T17" fmla="*/ 746 h 765"/>
              <a:gd name="T18" fmla="*/ 746 w 766"/>
              <a:gd name="T19" fmla="*/ 383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6" h="765">
                <a:moveTo>
                  <a:pt x="0" y="383"/>
                </a:moveTo>
                <a:cubicBezTo>
                  <a:pt x="0" y="172"/>
                  <a:pt x="172" y="0"/>
                  <a:pt x="383" y="0"/>
                </a:cubicBezTo>
                <a:cubicBezTo>
                  <a:pt x="594" y="0"/>
                  <a:pt x="766" y="172"/>
                  <a:pt x="766" y="383"/>
                </a:cubicBezTo>
                <a:cubicBezTo>
                  <a:pt x="766" y="594"/>
                  <a:pt x="594" y="765"/>
                  <a:pt x="383" y="765"/>
                </a:cubicBezTo>
                <a:cubicBezTo>
                  <a:pt x="172" y="765"/>
                  <a:pt x="0" y="594"/>
                  <a:pt x="0" y="383"/>
                </a:cubicBezTo>
                <a:close/>
                <a:moveTo>
                  <a:pt x="746" y="383"/>
                </a:moveTo>
                <a:cubicBezTo>
                  <a:pt x="746" y="182"/>
                  <a:pt x="583" y="19"/>
                  <a:pt x="383" y="19"/>
                </a:cubicBezTo>
                <a:cubicBezTo>
                  <a:pt x="182" y="19"/>
                  <a:pt x="19" y="182"/>
                  <a:pt x="19" y="383"/>
                </a:cubicBezTo>
                <a:cubicBezTo>
                  <a:pt x="19" y="583"/>
                  <a:pt x="182" y="746"/>
                  <a:pt x="383" y="746"/>
                </a:cubicBezTo>
                <a:cubicBezTo>
                  <a:pt x="583" y="746"/>
                  <a:pt x="746" y="583"/>
                  <a:pt x="746" y="38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3" name="Freeform 461"/>
          <p:cNvSpPr>
            <a:spLocks noEditPoints="1"/>
          </p:cNvSpPr>
          <p:nvPr/>
        </p:nvSpPr>
        <p:spPr bwMode="auto">
          <a:xfrm>
            <a:off x="10949721" y="4637087"/>
            <a:ext cx="1582738" cy="1582738"/>
          </a:xfrm>
          <a:custGeom>
            <a:avLst/>
            <a:gdLst>
              <a:gd name="T0" fmla="*/ 0 w 990"/>
              <a:gd name="T1" fmla="*/ 495 h 990"/>
              <a:gd name="T2" fmla="*/ 495 w 990"/>
              <a:gd name="T3" fmla="*/ 0 h 990"/>
              <a:gd name="T4" fmla="*/ 990 w 990"/>
              <a:gd name="T5" fmla="*/ 495 h 990"/>
              <a:gd name="T6" fmla="*/ 495 w 990"/>
              <a:gd name="T7" fmla="*/ 990 h 990"/>
              <a:gd name="T8" fmla="*/ 0 w 990"/>
              <a:gd name="T9" fmla="*/ 495 h 990"/>
              <a:gd name="T10" fmla="*/ 971 w 990"/>
              <a:gd name="T11" fmla="*/ 495 h 990"/>
              <a:gd name="T12" fmla="*/ 495 w 990"/>
              <a:gd name="T13" fmla="*/ 19 h 990"/>
              <a:gd name="T14" fmla="*/ 19 w 990"/>
              <a:gd name="T15" fmla="*/ 495 h 990"/>
              <a:gd name="T16" fmla="*/ 495 w 990"/>
              <a:gd name="T17" fmla="*/ 970 h 990"/>
              <a:gd name="T18" fmla="*/ 971 w 990"/>
              <a:gd name="T19" fmla="*/ 495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0" h="990">
                <a:moveTo>
                  <a:pt x="0" y="495"/>
                </a:moveTo>
                <a:cubicBezTo>
                  <a:pt x="0" y="222"/>
                  <a:pt x="222" y="0"/>
                  <a:pt x="495" y="0"/>
                </a:cubicBezTo>
                <a:cubicBezTo>
                  <a:pt x="768" y="0"/>
                  <a:pt x="990" y="222"/>
                  <a:pt x="990" y="495"/>
                </a:cubicBezTo>
                <a:cubicBezTo>
                  <a:pt x="990" y="768"/>
                  <a:pt x="768" y="990"/>
                  <a:pt x="495" y="990"/>
                </a:cubicBezTo>
                <a:cubicBezTo>
                  <a:pt x="222" y="990"/>
                  <a:pt x="0" y="768"/>
                  <a:pt x="0" y="495"/>
                </a:cubicBezTo>
                <a:close/>
                <a:moveTo>
                  <a:pt x="971" y="495"/>
                </a:moveTo>
                <a:cubicBezTo>
                  <a:pt x="971" y="232"/>
                  <a:pt x="757" y="19"/>
                  <a:pt x="495" y="19"/>
                </a:cubicBezTo>
                <a:cubicBezTo>
                  <a:pt x="232" y="19"/>
                  <a:pt x="19" y="232"/>
                  <a:pt x="19" y="495"/>
                </a:cubicBezTo>
                <a:cubicBezTo>
                  <a:pt x="19" y="757"/>
                  <a:pt x="232" y="970"/>
                  <a:pt x="495" y="970"/>
                </a:cubicBezTo>
                <a:cubicBezTo>
                  <a:pt x="757" y="970"/>
                  <a:pt x="971" y="757"/>
                  <a:pt x="971" y="4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4" name="Freeform 462"/>
          <p:cNvSpPr>
            <a:spLocks noEditPoints="1"/>
          </p:cNvSpPr>
          <p:nvPr/>
        </p:nvSpPr>
        <p:spPr bwMode="auto">
          <a:xfrm>
            <a:off x="10757634" y="4443412"/>
            <a:ext cx="1966913" cy="1968500"/>
          </a:xfrm>
          <a:custGeom>
            <a:avLst/>
            <a:gdLst>
              <a:gd name="T0" fmla="*/ 0 w 1230"/>
              <a:gd name="T1" fmla="*/ 616 h 1231"/>
              <a:gd name="T2" fmla="*/ 615 w 1230"/>
              <a:gd name="T3" fmla="*/ 0 h 1231"/>
              <a:gd name="T4" fmla="*/ 1230 w 1230"/>
              <a:gd name="T5" fmla="*/ 616 h 1231"/>
              <a:gd name="T6" fmla="*/ 615 w 1230"/>
              <a:gd name="T7" fmla="*/ 1231 h 1231"/>
              <a:gd name="T8" fmla="*/ 0 w 1230"/>
              <a:gd name="T9" fmla="*/ 616 h 1231"/>
              <a:gd name="T10" fmla="*/ 1211 w 1230"/>
              <a:gd name="T11" fmla="*/ 616 h 1231"/>
              <a:gd name="T12" fmla="*/ 615 w 1230"/>
              <a:gd name="T13" fmla="*/ 20 h 1231"/>
              <a:gd name="T14" fmla="*/ 19 w 1230"/>
              <a:gd name="T15" fmla="*/ 616 h 1231"/>
              <a:gd name="T16" fmla="*/ 615 w 1230"/>
              <a:gd name="T17" fmla="*/ 1212 h 1231"/>
              <a:gd name="T18" fmla="*/ 1211 w 1230"/>
              <a:gd name="T19" fmla="*/ 616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0" h="1231">
                <a:moveTo>
                  <a:pt x="0" y="616"/>
                </a:moveTo>
                <a:cubicBezTo>
                  <a:pt x="0" y="276"/>
                  <a:pt x="276" y="0"/>
                  <a:pt x="615" y="0"/>
                </a:cubicBezTo>
                <a:cubicBezTo>
                  <a:pt x="954" y="0"/>
                  <a:pt x="1230" y="276"/>
                  <a:pt x="1230" y="616"/>
                </a:cubicBezTo>
                <a:cubicBezTo>
                  <a:pt x="1230" y="955"/>
                  <a:pt x="954" y="1231"/>
                  <a:pt x="615" y="1231"/>
                </a:cubicBezTo>
                <a:cubicBezTo>
                  <a:pt x="276" y="1231"/>
                  <a:pt x="0" y="955"/>
                  <a:pt x="0" y="616"/>
                </a:cubicBezTo>
                <a:close/>
                <a:moveTo>
                  <a:pt x="1211" y="616"/>
                </a:moveTo>
                <a:cubicBezTo>
                  <a:pt x="1211" y="287"/>
                  <a:pt x="943" y="20"/>
                  <a:pt x="615" y="20"/>
                </a:cubicBezTo>
                <a:cubicBezTo>
                  <a:pt x="286" y="20"/>
                  <a:pt x="19" y="287"/>
                  <a:pt x="19" y="616"/>
                </a:cubicBezTo>
                <a:cubicBezTo>
                  <a:pt x="19" y="944"/>
                  <a:pt x="286" y="1212"/>
                  <a:pt x="615" y="1212"/>
                </a:cubicBezTo>
                <a:cubicBezTo>
                  <a:pt x="943" y="1212"/>
                  <a:pt x="1211" y="944"/>
                  <a:pt x="1211" y="6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5" name="Freeform 463"/>
          <p:cNvSpPr>
            <a:spLocks noEditPoints="1"/>
          </p:cNvSpPr>
          <p:nvPr/>
        </p:nvSpPr>
        <p:spPr bwMode="auto">
          <a:xfrm>
            <a:off x="1450975" y="-295276"/>
            <a:ext cx="509588" cy="509588"/>
          </a:xfrm>
          <a:custGeom>
            <a:avLst/>
            <a:gdLst>
              <a:gd name="T0" fmla="*/ 0 w 319"/>
              <a:gd name="T1" fmla="*/ 159 h 319"/>
              <a:gd name="T2" fmla="*/ 159 w 319"/>
              <a:gd name="T3" fmla="*/ 0 h 319"/>
              <a:gd name="T4" fmla="*/ 319 w 319"/>
              <a:gd name="T5" fmla="*/ 159 h 319"/>
              <a:gd name="T6" fmla="*/ 159 w 319"/>
              <a:gd name="T7" fmla="*/ 319 h 319"/>
              <a:gd name="T8" fmla="*/ 0 w 319"/>
              <a:gd name="T9" fmla="*/ 159 h 319"/>
              <a:gd name="T10" fmla="*/ 300 w 319"/>
              <a:gd name="T11" fmla="*/ 159 h 319"/>
              <a:gd name="T12" fmla="*/ 159 w 319"/>
              <a:gd name="T13" fmla="*/ 19 h 319"/>
              <a:gd name="T14" fmla="*/ 19 w 319"/>
              <a:gd name="T15" fmla="*/ 159 h 319"/>
              <a:gd name="T16" fmla="*/ 159 w 319"/>
              <a:gd name="T17" fmla="*/ 300 h 319"/>
              <a:gd name="T18" fmla="*/ 300 w 319"/>
              <a:gd name="T19" fmla="*/ 15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9" h="319">
                <a:moveTo>
                  <a:pt x="0" y="159"/>
                </a:moveTo>
                <a:cubicBezTo>
                  <a:pt x="0" y="72"/>
                  <a:pt x="71" y="0"/>
                  <a:pt x="159" y="0"/>
                </a:cubicBezTo>
                <a:cubicBezTo>
                  <a:pt x="247" y="0"/>
                  <a:pt x="319" y="72"/>
                  <a:pt x="319" y="159"/>
                </a:cubicBezTo>
                <a:cubicBezTo>
                  <a:pt x="319" y="247"/>
                  <a:pt x="247" y="319"/>
                  <a:pt x="159" y="319"/>
                </a:cubicBezTo>
                <a:cubicBezTo>
                  <a:pt x="71" y="319"/>
                  <a:pt x="0" y="247"/>
                  <a:pt x="0" y="159"/>
                </a:cubicBezTo>
                <a:close/>
                <a:moveTo>
                  <a:pt x="300" y="159"/>
                </a:moveTo>
                <a:cubicBezTo>
                  <a:pt x="300" y="82"/>
                  <a:pt x="237" y="19"/>
                  <a:pt x="159" y="19"/>
                </a:cubicBezTo>
                <a:cubicBezTo>
                  <a:pt x="82" y="19"/>
                  <a:pt x="19" y="82"/>
                  <a:pt x="19" y="159"/>
                </a:cubicBezTo>
                <a:cubicBezTo>
                  <a:pt x="19" y="237"/>
                  <a:pt x="82" y="300"/>
                  <a:pt x="159" y="300"/>
                </a:cubicBezTo>
                <a:cubicBezTo>
                  <a:pt x="237" y="300"/>
                  <a:pt x="300" y="237"/>
                  <a:pt x="300" y="1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6" name="Freeform 464"/>
          <p:cNvSpPr>
            <a:spLocks noEditPoints="1"/>
          </p:cNvSpPr>
          <p:nvPr/>
        </p:nvSpPr>
        <p:spPr bwMode="auto">
          <a:xfrm>
            <a:off x="1276350" y="-468313"/>
            <a:ext cx="857250" cy="855663"/>
          </a:xfrm>
          <a:custGeom>
            <a:avLst/>
            <a:gdLst>
              <a:gd name="T0" fmla="*/ 0 w 536"/>
              <a:gd name="T1" fmla="*/ 267 h 535"/>
              <a:gd name="T2" fmla="*/ 268 w 536"/>
              <a:gd name="T3" fmla="*/ 0 h 535"/>
              <a:gd name="T4" fmla="*/ 536 w 536"/>
              <a:gd name="T5" fmla="*/ 267 h 535"/>
              <a:gd name="T6" fmla="*/ 268 w 536"/>
              <a:gd name="T7" fmla="*/ 535 h 535"/>
              <a:gd name="T8" fmla="*/ 0 w 536"/>
              <a:gd name="T9" fmla="*/ 267 h 535"/>
              <a:gd name="T10" fmla="*/ 517 w 536"/>
              <a:gd name="T11" fmla="*/ 267 h 535"/>
              <a:gd name="T12" fmla="*/ 268 w 536"/>
              <a:gd name="T13" fmla="*/ 19 h 535"/>
              <a:gd name="T14" fmla="*/ 20 w 536"/>
              <a:gd name="T15" fmla="*/ 267 h 535"/>
              <a:gd name="T16" fmla="*/ 268 w 536"/>
              <a:gd name="T17" fmla="*/ 516 h 535"/>
              <a:gd name="T18" fmla="*/ 517 w 536"/>
              <a:gd name="T19" fmla="*/ 26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6" h="535">
                <a:moveTo>
                  <a:pt x="0" y="267"/>
                </a:moveTo>
                <a:cubicBezTo>
                  <a:pt x="0" y="120"/>
                  <a:pt x="121" y="0"/>
                  <a:pt x="268" y="0"/>
                </a:cubicBezTo>
                <a:cubicBezTo>
                  <a:pt x="416" y="0"/>
                  <a:pt x="536" y="120"/>
                  <a:pt x="536" y="267"/>
                </a:cubicBezTo>
                <a:cubicBezTo>
                  <a:pt x="536" y="415"/>
                  <a:pt x="416" y="535"/>
                  <a:pt x="268" y="535"/>
                </a:cubicBezTo>
                <a:cubicBezTo>
                  <a:pt x="121" y="535"/>
                  <a:pt x="0" y="415"/>
                  <a:pt x="0" y="267"/>
                </a:cubicBezTo>
                <a:close/>
                <a:moveTo>
                  <a:pt x="517" y="267"/>
                </a:moveTo>
                <a:cubicBezTo>
                  <a:pt x="517" y="130"/>
                  <a:pt x="405" y="19"/>
                  <a:pt x="268" y="19"/>
                </a:cubicBezTo>
                <a:cubicBezTo>
                  <a:pt x="131" y="19"/>
                  <a:pt x="20" y="130"/>
                  <a:pt x="20" y="267"/>
                </a:cubicBezTo>
                <a:cubicBezTo>
                  <a:pt x="20" y="405"/>
                  <a:pt x="131" y="516"/>
                  <a:pt x="268" y="516"/>
                </a:cubicBezTo>
                <a:cubicBezTo>
                  <a:pt x="405" y="516"/>
                  <a:pt x="517" y="405"/>
                  <a:pt x="517" y="2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7" name="Freeform 465"/>
          <p:cNvSpPr>
            <a:spLocks noEditPoints="1"/>
          </p:cNvSpPr>
          <p:nvPr/>
        </p:nvSpPr>
        <p:spPr bwMode="auto">
          <a:xfrm>
            <a:off x="1093787" y="-652463"/>
            <a:ext cx="1223963" cy="1223963"/>
          </a:xfrm>
          <a:custGeom>
            <a:avLst/>
            <a:gdLst>
              <a:gd name="T0" fmla="*/ 0 w 765"/>
              <a:gd name="T1" fmla="*/ 382 h 765"/>
              <a:gd name="T2" fmla="*/ 382 w 765"/>
              <a:gd name="T3" fmla="*/ 0 h 765"/>
              <a:gd name="T4" fmla="*/ 765 w 765"/>
              <a:gd name="T5" fmla="*/ 382 h 765"/>
              <a:gd name="T6" fmla="*/ 382 w 765"/>
              <a:gd name="T7" fmla="*/ 765 h 765"/>
              <a:gd name="T8" fmla="*/ 0 w 765"/>
              <a:gd name="T9" fmla="*/ 382 h 765"/>
              <a:gd name="T10" fmla="*/ 746 w 765"/>
              <a:gd name="T11" fmla="*/ 382 h 765"/>
              <a:gd name="T12" fmla="*/ 382 w 765"/>
              <a:gd name="T13" fmla="*/ 19 h 765"/>
              <a:gd name="T14" fmla="*/ 19 w 765"/>
              <a:gd name="T15" fmla="*/ 382 h 765"/>
              <a:gd name="T16" fmla="*/ 382 w 765"/>
              <a:gd name="T17" fmla="*/ 746 h 765"/>
              <a:gd name="T18" fmla="*/ 746 w 765"/>
              <a:gd name="T19" fmla="*/ 382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5" h="765">
                <a:moveTo>
                  <a:pt x="0" y="382"/>
                </a:moveTo>
                <a:cubicBezTo>
                  <a:pt x="0" y="171"/>
                  <a:pt x="171" y="0"/>
                  <a:pt x="382" y="0"/>
                </a:cubicBezTo>
                <a:cubicBezTo>
                  <a:pt x="593" y="0"/>
                  <a:pt x="765" y="171"/>
                  <a:pt x="765" y="382"/>
                </a:cubicBezTo>
                <a:cubicBezTo>
                  <a:pt x="765" y="594"/>
                  <a:pt x="593" y="765"/>
                  <a:pt x="382" y="765"/>
                </a:cubicBezTo>
                <a:cubicBezTo>
                  <a:pt x="171" y="765"/>
                  <a:pt x="0" y="594"/>
                  <a:pt x="0" y="382"/>
                </a:cubicBezTo>
                <a:close/>
                <a:moveTo>
                  <a:pt x="746" y="382"/>
                </a:moveTo>
                <a:cubicBezTo>
                  <a:pt x="746" y="182"/>
                  <a:pt x="583" y="19"/>
                  <a:pt x="382" y="19"/>
                </a:cubicBezTo>
                <a:cubicBezTo>
                  <a:pt x="182" y="19"/>
                  <a:pt x="19" y="182"/>
                  <a:pt x="19" y="382"/>
                </a:cubicBezTo>
                <a:cubicBezTo>
                  <a:pt x="19" y="583"/>
                  <a:pt x="182" y="746"/>
                  <a:pt x="382" y="746"/>
                </a:cubicBezTo>
                <a:cubicBezTo>
                  <a:pt x="583" y="746"/>
                  <a:pt x="746" y="583"/>
                  <a:pt x="746" y="3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8" name="Freeform 466"/>
          <p:cNvSpPr>
            <a:spLocks noEditPoints="1"/>
          </p:cNvSpPr>
          <p:nvPr/>
        </p:nvSpPr>
        <p:spPr bwMode="auto">
          <a:xfrm>
            <a:off x="912812" y="-831851"/>
            <a:ext cx="1584325" cy="1582738"/>
          </a:xfrm>
          <a:custGeom>
            <a:avLst/>
            <a:gdLst>
              <a:gd name="T0" fmla="*/ 0 w 990"/>
              <a:gd name="T1" fmla="*/ 495 h 990"/>
              <a:gd name="T2" fmla="*/ 495 w 990"/>
              <a:gd name="T3" fmla="*/ 0 h 990"/>
              <a:gd name="T4" fmla="*/ 990 w 990"/>
              <a:gd name="T5" fmla="*/ 495 h 990"/>
              <a:gd name="T6" fmla="*/ 495 w 990"/>
              <a:gd name="T7" fmla="*/ 990 h 990"/>
              <a:gd name="T8" fmla="*/ 0 w 990"/>
              <a:gd name="T9" fmla="*/ 495 h 990"/>
              <a:gd name="T10" fmla="*/ 971 w 990"/>
              <a:gd name="T11" fmla="*/ 495 h 990"/>
              <a:gd name="T12" fmla="*/ 495 w 990"/>
              <a:gd name="T13" fmla="*/ 20 h 990"/>
              <a:gd name="T14" fmla="*/ 20 w 990"/>
              <a:gd name="T15" fmla="*/ 495 h 990"/>
              <a:gd name="T16" fmla="*/ 495 w 990"/>
              <a:gd name="T17" fmla="*/ 971 h 990"/>
              <a:gd name="T18" fmla="*/ 971 w 990"/>
              <a:gd name="T19" fmla="*/ 495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0" h="990">
                <a:moveTo>
                  <a:pt x="0" y="495"/>
                </a:moveTo>
                <a:cubicBezTo>
                  <a:pt x="0" y="223"/>
                  <a:pt x="222" y="0"/>
                  <a:pt x="495" y="0"/>
                </a:cubicBezTo>
                <a:cubicBezTo>
                  <a:pt x="768" y="0"/>
                  <a:pt x="990" y="223"/>
                  <a:pt x="990" y="495"/>
                </a:cubicBezTo>
                <a:cubicBezTo>
                  <a:pt x="990" y="768"/>
                  <a:pt x="768" y="990"/>
                  <a:pt x="495" y="990"/>
                </a:cubicBezTo>
                <a:cubicBezTo>
                  <a:pt x="222" y="990"/>
                  <a:pt x="0" y="768"/>
                  <a:pt x="0" y="495"/>
                </a:cubicBezTo>
                <a:close/>
                <a:moveTo>
                  <a:pt x="971" y="495"/>
                </a:moveTo>
                <a:cubicBezTo>
                  <a:pt x="971" y="233"/>
                  <a:pt x="758" y="20"/>
                  <a:pt x="495" y="20"/>
                </a:cubicBezTo>
                <a:cubicBezTo>
                  <a:pt x="233" y="20"/>
                  <a:pt x="20" y="233"/>
                  <a:pt x="20" y="495"/>
                </a:cubicBezTo>
                <a:cubicBezTo>
                  <a:pt x="20" y="758"/>
                  <a:pt x="233" y="971"/>
                  <a:pt x="495" y="971"/>
                </a:cubicBezTo>
                <a:cubicBezTo>
                  <a:pt x="758" y="971"/>
                  <a:pt x="971" y="758"/>
                  <a:pt x="971" y="4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9" name="Freeform 467"/>
          <p:cNvSpPr>
            <a:spLocks noEditPoints="1"/>
          </p:cNvSpPr>
          <p:nvPr/>
        </p:nvSpPr>
        <p:spPr bwMode="auto">
          <a:xfrm>
            <a:off x="720725" y="-1023938"/>
            <a:ext cx="1970088" cy="1968500"/>
          </a:xfrm>
          <a:custGeom>
            <a:avLst/>
            <a:gdLst>
              <a:gd name="T0" fmla="*/ 0 w 1231"/>
              <a:gd name="T1" fmla="*/ 615 h 1231"/>
              <a:gd name="T2" fmla="*/ 615 w 1231"/>
              <a:gd name="T3" fmla="*/ 0 h 1231"/>
              <a:gd name="T4" fmla="*/ 1231 w 1231"/>
              <a:gd name="T5" fmla="*/ 615 h 1231"/>
              <a:gd name="T6" fmla="*/ 615 w 1231"/>
              <a:gd name="T7" fmla="*/ 1231 h 1231"/>
              <a:gd name="T8" fmla="*/ 0 w 1231"/>
              <a:gd name="T9" fmla="*/ 615 h 1231"/>
              <a:gd name="T10" fmla="*/ 1211 w 1231"/>
              <a:gd name="T11" fmla="*/ 615 h 1231"/>
              <a:gd name="T12" fmla="*/ 615 w 1231"/>
              <a:gd name="T13" fmla="*/ 20 h 1231"/>
              <a:gd name="T14" fmla="*/ 19 w 1231"/>
              <a:gd name="T15" fmla="*/ 615 h 1231"/>
              <a:gd name="T16" fmla="*/ 615 w 1231"/>
              <a:gd name="T17" fmla="*/ 1211 h 1231"/>
              <a:gd name="T18" fmla="*/ 1211 w 1231"/>
              <a:gd name="T19" fmla="*/ 61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1" h="1231">
                <a:moveTo>
                  <a:pt x="0" y="615"/>
                </a:moveTo>
                <a:cubicBezTo>
                  <a:pt x="0" y="276"/>
                  <a:pt x="276" y="0"/>
                  <a:pt x="615" y="0"/>
                </a:cubicBezTo>
                <a:cubicBezTo>
                  <a:pt x="955" y="0"/>
                  <a:pt x="1231" y="276"/>
                  <a:pt x="1231" y="615"/>
                </a:cubicBezTo>
                <a:cubicBezTo>
                  <a:pt x="1231" y="955"/>
                  <a:pt x="955" y="1231"/>
                  <a:pt x="615" y="1231"/>
                </a:cubicBezTo>
                <a:cubicBezTo>
                  <a:pt x="276" y="1231"/>
                  <a:pt x="0" y="955"/>
                  <a:pt x="0" y="615"/>
                </a:cubicBezTo>
                <a:close/>
                <a:moveTo>
                  <a:pt x="1211" y="615"/>
                </a:moveTo>
                <a:cubicBezTo>
                  <a:pt x="1211" y="287"/>
                  <a:pt x="944" y="20"/>
                  <a:pt x="615" y="20"/>
                </a:cubicBezTo>
                <a:cubicBezTo>
                  <a:pt x="287" y="20"/>
                  <a:pt x="19" y="287"/>
                  <a:pt x="19" y="615"/>
                </a:cubicBezTo>
                <a:cubicBezTo>
                  <a:pt x="19" y="944"/>
                  <a:pt x="287" y="1211"/>
                  <a:pt x="615" y="1211"/>
                </a:cubicBezTo>
                <a:cubicBezTo>
                  <a:pt x="944" y="1211"/>
                  <a:pt x="1211" y="944"/>
                  <a:pt x="1211" y="6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0" name="Freeform 468"/>
          <p:cNvSpPr>
            <a:spLocks noEditPoints="1"/>
          </p:cNvSpPr>
          <p:nvPr/>
        </p:nvSpPr>
        <p:spPr bwMode="auto">
          <a:xfrm>
            <a:off x="914400" y="5565775"/>
            <a:ext cx="377825" cy="377825"/>
          </a:xfrm>
          <a:custGeom>
            <a:avLst/>
            <a:gdLst>
              <a:gd name="T0" fmla="*/ 0 w 236"/>
              <a:gd name="T1" fmla="*/ 118 h 236"/>
              <a:gd name="T2" fmla="*/ 118 w 236"/>
              <a:gd name="T3" fmla="*/ 0 h 236"/>
              <a:gd name="T4" fmla="*/ 236 w 236"/>
              <a:gd name="T5" fmla="*/ 118 h 236"/>
              <a:gd name="T6" fmla="*/ 118 w 236"/>
              <a:gd name="T7" fmla="*/ 236 h 236"/>
              <a:gd name="T8" fmla="*/ 0 w 236"/>
              <a:gd name="T9" fmla="*/ 118 h 236"/>
              <a:gd name="T10" fmla="*/ 222 w 236"/>
              <a:gd name="T11" fmla="*/ 118 h 236"/>
              <a:gd name="T12" fmla="*/ 118 w 236"/>
              <a:gd name="T13" fmla="*/ 14 h 236"/>
              <a:gd name="T14" fmla="*/ 14 w 236"/>
              <a:gd name="T15" fmla="*/ 118 h 236"/>
              <a:gd name="T16" fmla="*/ 118 w 236"/>
              <a:gd name="T17" fmla="*/ 221 h 236"/>
              <a:gd name="T18" fmla="*/ 222 w 236"/>
              <a:gd name="T19"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236">
                <a:moveTo>
                  <a:pt x="0" y="118"/>
                </a:moveTo>
                <a:cubicBezTo>
                  <a:pt x="0" y="52"/>
                  <a:pt x="53" y="0"/>
                  <a:pt x="118" y="0"/>
                </a:cubicBezTo>
                <a:cubicBezTo>
                  <a:pt x="183" y="0"/>
                  <a:pt x="236" y="52"/>
                  <a:pt x="236" y="118"/>
                </a:cubicBezTo>
                <a:cubicBezTo>
                  <a:pt x="236" y="183"/>
                  <a:pt x="183" y="236"/>
                  <a:pt x="118" y="236"/>
                </a:cubicBezTo>
                <a:cubicBezTo>
                  <a:pt x="53" y="236"/>
                  <a:pt x="0" y="183"/>
                  <a:pt x="0" y="118"/>
                </a:cubicBezTo>
                <a:close/>
                <a:moveTo>
                  <a:pt x="222" y="118"/>
                </a:moveTo>
                <a:cubicBezTo>
                  <a:pt x="222" y="60"/>
                  <a:pt x="175" y="14"/>
                  <a:pt x="118" y="14"/>
                </a:cubicBezTo>
                <a:cubicBezTo>
                  <a:pt x="61" y="14"/>
                  <a:pt x="14" y="60"/>
                  <a:pt x="14" y="118"/>
                </a:cubicBezTo>
                <a:cubicBezTo>
                  <a:pt x="14" y="175"/>
                  <a:pt x="61" y="221"/>
                  <a:pt x="118" y="221"/>
                </a:cubicBezTo>
                <a:cubicBezTo>
                  <a:pt x="175" y="221"/>
                  <a:pt x="222" y="175"/>
                  <a:pt x="222" y="1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1" name="Freeform 469"/>
          <p:cNvSpPr>
            <a:spLocks noEditPoints="1"/>
          </p:cNvSpPr>
          <p:nvPr/>
        </p:nvSpPr>
        <p:spPr bwMode="auto">
          <a:xfrm>
            <a:off x="785812" y="5435600"/>
            <a:ext cx="635000" cy="635000"/>
          </a:xfrm>
          <a:custGeom>
            <a:avLst/>
            <a:gdLst>
              <a:gd name="T0" fmla="*/ 0 w 397"/>
              <a:gd name="T1" fmla="*/ 199 h 397"/>
              <a:gd name="T2" fmla="*/ 199 w 397"/>
              <a:gd name="T3" fmla="*/ 0 h 397"/>
              <a:gd name="T4" fmla="*/ 397 w 397"/>
              <a:gd name="T5" fmla="*/ 199 h 397"/>
              <a:gd name="T6" fmla="*/ 199 w 397"/>
              <a:gd name="T7" fmla="*/ 397 h 397"/>
              <a:gd name="T8" fmla="*/ 0 w 397"/>
              <a:gd name="T9" fmla="*/ 199 h 397"/>
              <a:gd name="T10" fmla="*/ 383 w 397"/>
              <a:gd name="T11" fmla="*/ 199 h 397"/>
              <a:gd name="T12" fmla="*/ 199 w 397"/>
              <a:gd name="T13" fmla="*/ 15 h 397"/>
              <a:gd name="T14" fmla="*/ 15 w 397"/>
              <a:gd name="T15" fmla="*/ 199 h 397"/>
              <a:gd name="T16" fmla="*/ 199 w 397"/>
              <a:gd name="T17" fmla="*/ 383 h 397"/>
              <a:gd name="T18" fmla="*/ 383 w 397"/>
              <a:gd name="T19"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7">
                <a:moveTo>
                  <a:pt x="0" y="199"/>
                </a:moveTo>
                <a:cubicBezTo>
                  <a:pt x="0" y="89"/>
                  <a:pt x="89" y="0"/>
                  <a:pt x="199" y="0"/>
                </a:cubicBezTo>
                <a:cubicBezTo>
                  <a:pt x="308" y="0"/>
                  <a:pt x="397" y="89"/>
                  <a:pt x="397" y="199"/>
                </a:cubicBezTo>
                <a:cubicBezTo>
                  <a:pt x="397" y="308"/>
                  <a:pt x="308" y="397"/>
                  <a:pt x="199" y="397"/>
                </a:cubicBezTo>
                <a:cubicBezTo>
                  <a:pt x="89" y="397"/>
                  <a:pt x="0" y="308"/>
                  <a:pt x="0" y="199"/>
                </a:cubicBezTo>
                <a:close/>
                <a:moveTo>
                  <a:pt x="383" y="199"/>
                </a:moveTo>
                <a:cubicBezTo>
                  <a:pt x="383" y="97"/>
                  <a:pt x="300" y="15"/>
                  <a:pt x="199" y="15"/>
                </a:cubicBezTo>
                <a:cubicBezTo>
                  <a:pt x="97" y="15"/>
                  <a:pt x="15" y="97"/>
                  <a:pt x="15" y="199"/>
                </a:cubicBezTo>
                <a:cubicBezTo>
                  <a:pt x="15" y="300"/>
                  <a:pt x="97" y="383"/>
                  <a:pt x="199" y="383"/>
                </a:cubicBezTo>
                <a:cubicBezTo>
                  <a:pt x="300" y="383"/>
                  <a:pt x="383" y="300"/>
                  <a:pt x="383" y="19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2" name="Freeform 470"/>
          <p:cNvSpPr>
            <a:spLocks noEditPoints="1"/>
          </p:cNvSpPr>
          <p:nvPr/>
        </p:nvSpPr>
        <p:spPr bwMode="auto">
          <a:xfrm>
            <a:off x="649287" y="5300662"/>
            <a:ext cx="906463" cy="906463"/>
          </a:xfrm>
          <a:custGeom>
            <a:avLst/>
            <a:gdLst>
              <a:gd name="T0" fmla="*/ 0 w 567"/>
              <a:gd name="T1" fmla="*/ 284 h 567"/>
              <a:gd name="T2" fmla="*/ 284 w 567"/>
              <a:gd name="T3" fmla="*/ 0 h 567"/>
              <a:gd name="T4" fmla="*/ 567 w 567"/>
              <a:gd name="T5" fmla="*/ 284 h 567"/>
              <a:gd name="T6" fmla="*/ 284 w 567"/>
              <a:gd name="T7" fmla="*/ 567 h 567"/>
              <a:gd name="T8" fmla="*/ 0 w 567"/>
              <a:gd name="T9" fmla="*/ 284 h 567"/>
              <a:gd name="T10" fmla="*/ 553 w 567"/>
              <a:gd name="T11" fmla="*/ 284 h 567"/>
              <a:gd name="T12" fmla="*/ 284 w 567"/>
              <a:gd name="T13" fmla="*/ 14 h 567"/>
              <a:gd name="T14" fmla="*/ 15 w 567"/>
              <a:gd name="T15" fmla="*/ 284 h 567"/>
              <a:gd name="T16" fmla="*/ 284 w 567"/>
              <a:gd name="T17" fmla="*/ 553 h 567"/>
              <a:gd name="T18" fmla="*/ 553 w 567"/>
              <a:gd name="T19" fmla="*/ 284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7" h="567">
                <a:moveTo>
                  <a:pt x="0" y="284"/>
                </a:moveTo>
                <a:cubicBezTo>
                  <a:pt x="0" y="127"/>
                  <a:pt x="128" y="0"/>
                  <a:pt x="284" y="0"/>
                </a:cubicBezTo>
                <a:cubicBezTo>
                  <a:pt x="440" y="0"/>
                  <a:pt x="567" y="127"/>
                  <a:pt x="567" y="284"/>
                </a:cubicBezTo>
                <a:cubicBezTo>
                  <a:pt x="567" y="440"/>
                  <a:pt x="440" y="567"/>
                  <a:pt x="284" y="567"/>
                </a:cubicBezTo>
                <a:cubicBezTo>
                  <a:pt x="128" y="567"/>
                  <a:pt x="0" y="440"/>
                  <a:pt x="0" y="284"/>
                </a:cubicBezTo>
                <a:close/>
                <a:moveTo>
                  <a:pt x="553" y="284"/>
                </a:moveTo>
                <a:cubicBezTo>
                  <a:pt x="553" y="135"/>
                  <a:pt x="432" y="14"/>
                  <a:pt x="284" y="14"/>
                </a:cubicBezTo>
                <a:cubicBezTo>
                  <a:pt x="135" y="14"/>
                  <a:pt x="15" y="135"/>
                  <a:pt x="15" y="284"/>
                </a:cubicBezTo>
                <a:cubicBezTo>
                  <a:pt x="15" y="432"/>
                  <a:pt x="135" y="553"/>
                  <a:pt x="284" y="553"/>
                </a:cubicBezTo>
                <a:cubicBezTo>
                  <a:pt x="432" y="553"/>
                  <a:pt x="553" y="432"/>
                  <a:pt x="55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3" name="Freeform 471"/>
          <p:cNvSpPr>
            <a:spLocks noEditPoints="1"/>
          </p:cNvSpPr>
          <p:nvPr/>
        </p:nvSpPr>
        <p:spPr bwMode="auto">
          <a:xfrm>
            <a:off x="517525" y="5167312"/>
            <a:ext cx="1171575" cy="1173163"/>
          </a:xfrm>
          <a:custGeom>
            <a:avLst/>
            <a:gdLst>
              <a:gd name="T0" fmla="*/ 0 w 733"/>
              <a:gd name="T1" fmla="*/ 367 h 733"/>
              <a:gd name="T2" fmla="*/ 367 w 733"/>
              <a:gd name="T3" fmla="*/ 0 h 733"/>
              <a:gd name="T4" fmla="*/ 733 w 733"/>
              <a:gd name="T5" fmla="*/ 367 h 733"/>
              <a:gd name="T6" fmla="*/ 367 w 733"/>
              <a:gd name="T7" fmla="*/ 733 h 733"/>
              <a:gd name="T8" fmla="*/ 0 w 733"/>
              <a:gd name="T9" fmla="*/ 367 h 733"/>
              <a:gd name="T10" fmla="*/ 719 w 733"/>
              <a:gd name="T11" fmla="*/ 367 h 733"/>
              <a:gd name="T12" fmla="*/ 367 w 733"/>
              <a:gd name="T13" fmla="*/ 14 h 733"/>
              <a:gd name="T14" fmla="*/ 15 w 733"/>
              <a:gd name="T15" fmla="*/ 367 h 733"/>
              <a:gd name="T16" fmla="*/ 367 w 733"/>
              <a:gd name="T17" fmla="*/ 719 h 733"/>
              <a:gd name="T18" fmla="*/ 719 w 733"/>
              <a:gd name="T19" fmla="*/ 367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3" h="733">
                <a:moveTo>
                  <a:pt x="0" y="367"/>
                </a:moveTo>
                <a:cubicBezTo>
                  <a:pt x="0" y="165"/>
                  <a:pt x="165" y="0"/>
                  <a:pt x="367" y="0"/>
                </a:cubicBezTo>
                <a:cubicBezTo>
                  <a:pt x="569" y="0"/>
                  <a:pt x="733" y="165"/>
                  <a:pt x="733" y="367"/>
                </a:cubicBezTo>
                <a:cubicBezTo>
                  <a:pt x="733" y="569"/>
                  <a:pt x="569" y="733"/>
                  <a:pt x="367" y="733"/>
                </a:cubicBezTo>
                <a:cubicBezTo>
                  <a:pt x="165" y="733"/>
                  <a:pt x="0" y="569"/>
                  <a:pt x="0" y="367"/>
                </a:cubicBezTo>
                <a:close/>
                <a:moveTo>
                  <a:pt x="719" y="367"/>
                </a:moveTo>
                <a:cubicBezTo>
                  <a:pt x="719" y="172"/>
                  <a:pt x="561" y="14"/>
                  <a:pt x="367" y="14"/>
                </a:cubicBezTo>
                <a:cubicBezTo>
                  <a:pt x="173" y="14"/>
                  <a:pt x="15" y="172"/>
                  <a:pt x="15" y="367"/>
                </a:cubicBezTo>
                <a:cubicBezTo>
                  <a:pt x="15" y="561"/>
                  <a:pt x="173" y="719"/>
                  <a:pt x="367" y="719"/>
                </a:cubicBezTo>
                <a:cubicBezTo>
                  <a:pt x="561" y="719"/>
                  <a:pt x="719" y="561"/>
                  <a:pt x="719" y="3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4" name="Freeform 472"/>
          <p:cNvSpPr>
            <a:spLocks noEditPoints="1"/>
          </p:cNvSpPr>
          <p:nvPr/>
        </p:nvSpPr>
        <p:spPr bwMode="auto">
          <a:xfrm>
            <a:off x="374650" y="5024437"/>
            <a:ext cx="1457325" cy="1457325"/>
          </a:xfrm>
          <a:custGeom>
            <a:avLst/>
            <a:gdLst>
              <a:gd name="T0" fmla="*/ 0 w 911"/>
              <a:gd name="T1" fmla="*/ 456 h 911"/>
              <a:gd name="T2" fmla="*/ 456 w 911"/>
              <a:gd name="T3" fmla="*/ 0 h 911"/>
              <a:gd name="T4" fmla="*/ 911 w 911"/>
              <a:gd name="T5" fmla="*/ 456 h 911"/>
              <a:gd name="T6" fmla="*/ 456 w 911"/>
              <a:gd name="T7" fmla="*/ 911 h 911"/>
              <a:gd name="T8" fmla="*/ 0 w 911"/>
              <a:gd name="T9" fmla="*/ 456 h 911"/>
              <a:gd name="T10" fmla="*/ 897 w 911"/>
              <a:gd name="T11" fmla="*/ 456 h 911"/>
              <a:gd name="T12" fmla="*/ 456 w 911"/>
              <a:gd name="T13" fmla="*/ 14 h 911"/>
              <a:gd name="T14" fmla="*/ 15 w 911"/>
              <a:gd name="T15" fmla="*/ 456 h 911"/>
              <a:gd name="T16" fmla="*/ 456 w 911"/>
              <a:gd name="T17" fmla="*/ 897 h 911"/>
              <a:gd name="T18" fmla="*/ 897 w 911"/>
              <a:gd name="T19" fmla="*/ 456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1" h="911">
                <a:moveTo>
                  <a:pt x="0" y="456"/>
                </a:moveTo>
                <a:cubicBezTo>
                  <a:pt x="0" y="204"/>
                  <a:pt x="205" y="0"/>
                  <a:pt x="456" y="0"/>
                </a:cubicBezTo>
                <a:cubicBezTo>
                  <a:pt x="707" y="0"/>
                  <a:pt x="911" y="204"/>
                  <a:pt x="911" y="456"/>
                </a:cubicBezTo>
                <a:cubicBezTo>
                  <a:pt x="911" y="707"/>
                  <a:pt x="707" y="911"/>
                  <a:pt x="456" y="911"/>
                </a:cubicBezTo>
                <a:cubicBezTo>
                  <a:pt x="205" y="911"/>
                  <a:pt x="0" y="707"/>
                  <a:pt x="0" y="456"/>
                </a:cubicBezTo>
                <a:close/>
                <a:moveTo>
                  <a:pt x="897" y="456"/>
                </a:moveTo>
                <a:cubicBezTo>
                  <a:pt x="897" y="212"/>
                  <a:pt x="699" y="14"/>
                  <a:pt x="456" y="14"/>
                </a:cubicBezTo>
                <a:cubicBezTo>
                  <a:pt x="213" y="14"/>
                  <a:pt x="15" y="212"/>
                  <a:pt x="15" y="456"/>
                </a:cubicBezTo>
                <a:cubicBezTo>
                  <a:pt x="15" y="699"/>
                  <a:pt x="213" y="897"/>
                  <a:pt x="456" y="897"/>
                </a:cubicBezTo>
                <a:cubicBezTo>
                  <a:pt x="699" y="897"/>
                  <a:pt x="897" y="699"/>
                  <a:pt x="897" y="4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2" name="Oval 480"/>
          <p:cNvSpPr>
            <a:spLocks noChangeArrowheads="1"/>
          </p:cNvSpPr>
          <p:nvPr/>
        </p:nvSpPr>
        <p:spPr bwMode="auto">
          <a:xfrm>
            <a:off x="46037" y="1589087"/>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3" name="Oval 481"/>
          <p:cNvSpPr>
            <a:spLocks noChangeArrowheads="1"/>
          </p:cNvSpPr>
          <p:nvPr/>
        </p:nvSpPr>
        <p:spPr bwMode="auto">
          <a:xfrm>
            <a:off x="325437" y="1589087"/>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4" name="Oval 482"/>
          <p:cNvSpPr>
            <a:spLocks noChangeArrowheads="1"/>
          </p:cNvSpPr>
          <p:nvPr/>
        </p:nvSpPr>
        <p:spPr bwMode="auto">
          <a:xfrm>
            <a:off x="603250" y="1589087"/>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5" name="Oval 483"/>
          <p:cNvSpPr>
            <a:spLocks noChangeArrowheads="1"/>
          </p:cNvSpPr>
          <p:nvPr/>
        </p:nvSpPr>
        <p:spPr bwMode="auto">
          <a:xfrm>
            <a:off x="881062" y="1589087"/>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3" name="Oval 491"/>
          <p:cNvSpPr>
            <a:spLocks noChangeArrowheads="1"/>
          </p:cNvSpPr>
          <p:nvPr/>
        </p:nvSpPr>
        <p:spPr bwMode="auto">
          <a:xfrm>
            <a:off x="46037" y="1835150"/>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4" name="Oval 492"/>
          <p:cNvSpPr>
            <a:spLocks noChangeArrowheads="1"/>
          </p:cNvSpPr>
          <p:nvPr/>
        </p:nvSpPr>
        <p:spPr bwMode="auto">
          <a:xfrm>
            <a:off x="325437" y="1835150"/>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5" name="Oval 493"/>
          <p:cNvSpPr>
            <a:spLocks noChangeArrowheads="1"/>
          </p:cNvSpPr>
          <p:nvPr/>
        </p:nvSpPr>
        <p:spPr bwMode="auto">
          <a:xfrm>
            <a:off x="603250" y="1835150"/>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6" name="Oval 494"/>
          <p:cNvSpPr>
            <a:spLocks noChangeArrowheads="1"/>
          </p:cNvSpPr>
          <p:nvPr/>
        </p:nvSpPr>
        <p:spPr bwMode="auto">
          <a:xfrm>
            <a:off x="881062" y="1835150"/>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4" name="Oval 502"/>
          <p:cNvSpPr>
            <a:spLocks noChangeArrowheads="1"/>
          </p:cNvSpPr>
          <p:nvPr/>
        </p:nvSpPr>
        <p:spPr bwMode="auto">
          <a:xfrm>
            <a:off x="46037" y="2082800"/>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5" name="Oval 503"/>
          <p:cNvSpPr>
            <a:spLocks noChangeArrowheads="1"/>
          </p:cNvSpPr>
          <p:nvPr/>
        </p:nvSpPr>
        <p:spPr bwMode="auto">
          <a:xfrm>
            <a:off x="325437" y="2082800"/>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6" name="Oval 504"/>
          <p:cNvSpPr>
            <a:spLocks noChangeArrowheads="1"/>
          </p:cNvSpPr>
          <p:nvPr/>
        </p:nvSpPr>
        <p:spPr bwMode="auto">
          <a:xfrm>
            <a:off x="603250" y="2082800"/>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7" name="Oval 505"/>
          <p:cNvSpPr>
            <a:spLocks noChangeArrowheads="1"/>
          </p:cNvSpPr>
          <p:nvPr/>
        </p:nvSpPr>
        <p:spPr bwMode="auto">
          <a:xfrm>
            <a:off x="881062" y="2082800"/>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7" name="Oval 514"/>
          <p:cNvSpPr>
            <a:spLocks noChangeArrowheads="1"/>
          </p:cNvSpPr>
          <p:nvPr/>
        </p:nvSpPr>
        <p:spPr bwMode="auto">
          <a:xfrm>
            <a:off x="46038" y="2328863"/>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8" name="Oval 515"/>
          <p:cNvSpPr>
            <a:spLocks noChangeArrowheads="1"/>
          </p:cNvSpPr>
          <p:nvPr/>
        </p:nvSpPr>
        <p:spPr bwMode="auto">
          <a:xfrm>
            <a:off x="325438" y="2328863"/>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9" name="Oval 516"/>
          <p:cNvSpPr>
            <a:spLocks noChangeArrowheads="1"/>
          </p:cNvSpPr>
          <p:nvPr/>
        </p:nvSpPr>
        <p:spPr bwMode="auto">
          <a:xfrm>
            <a:off x="603250" y="2328863"/>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0" name="Oval 517"/>
          <p:cNvSpPr>
            <a:spLocks noChangeArrowheads="1"/>
          </p:cNvSpPr>
          <p:nvPr/>
        </p:nvSpPr>
        <p:spPr bwMode="auto">
          <a:xfrm>
            <a:off x="881063" y="2328863"/>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8" name="Oval 525"/>
          <p:cNvSpPr>
            <a:spLocks noChangeArrowheads="1"/>
          </p:cNvSpPr>
          <p:nvPr/>
        </p:nvSpPr>
        <p:spPr bwMode="auto">
          <a:xfrm>
            <a:off x="46038" y="2576513"/>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9" name="Oval 526"/>
          <p:cNvSpPr>
            <a:spLocks noChangeArrowheads="1"/>
          </p:cNvSpPr>
          <p:nvPr/>
        </p:nvSpPr>
        <p:spPr bwMode="auto">
          <a:xfrm>
            <a:off x="325438" y="2576513"/>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0" name="Oval 527"/>
          <p:cNvSpPr>
            <a:spLocks noChangeArrowheads="1"/>
          </p:cNvSpPr>
          <p:nvPr/>
        </p:nvSpPr>
        <p:spPr bwMode="auto">
          <a:xfrm>
            <a:off x="603250" y="2576513"/>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1" name="Oval 528"/>
          <p:cNvSpPr>
            <a:spLocks noChangeArrowheads="1"/>
          </p:cNvSpPr>
          <p:nvPr/>
        </p:nvSpPr>
        <p:spPr bwMode="auto">
          <a:xfrm>
            <a:off x="881063" y="2576513"/>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9" name="Oval 536"/>
          <p:cNvSpPr>
            <a:spLocks noChangeArrowheads="1"/>
          </p:cNvSpPr>
          <p:nvPr/>
        </p:nvSpPr>
        <p:spPr bwMode="auto">
          <a:xfrm>
            <a:off x="46038" y="2822575"/>
            <a:ext cx="63500"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0" name="Oval 537"/>
          <p:cNvSpPr>
            <a:spLocks noChangeArrowheads="1"/>
          </p:cNvSpPr>
          <p:nvPr/>
        </p:nvSpPr>
        <p:spPr bwMode="auto">
          <a:xfrm>
            <a:off x="325438" y="2822575"/>
            <a:ext cx="61913"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1" name="Oval 538"/>
          <p:cNvSpPr>
            <a:spLocks noChangeArrowheads="1"/>
          </p:cNvSpPr>
          <p:nvPr/>
        </p:nvSpPr>
        <p:spPr bwMode="auto">
          <a:xfrm>
            <a:off x="603250" y="2822575"/>
            <a:ext cx="61913"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2" name="Oval 539"/>
          <p:cNvSpPr>
            <a:spLocks noChangeArrowheads="1"/>
          </p:cNvSpPr>
          <p:nvPr/>
        </p:nvSpPr>
        <p:spPr bwMode="auto">
          <a:xfrm>
            <a:off x="881063" y="2822575"/>
            <a:ext cx="63500"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3" name="Oval 540"/>
          <p:cNvSpPr>
            <a:spLocks noChangeArrowheads="1"/>
          </p:cNvSpPr>
          <p:nvPr/>
        </p:nvSpPr>
        <p:spPr bwMode="auto">
          <a:xfrm>
            <a:off x="7341334" y="6337300"/>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4" name="Oval 541"/>
          <p:cNvSpPr>
            <a:spLocks noChangeArrowheads="1"/>
          </p:cNvSpPr>
          <p:nvPr/>
        </p:nvSpPr>
        <p:spPr bwMode="auto">
          <a:xfrm>
            <a:off x="7341334" y="6615113"/>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4" name="Oval 551"/>
          <p:cNvSpPr>
            <a:spLocks noChangeArrowheads="1"/>
          </p:cNvSpPr>
          <p:nvPr/>
        </p:nvSpPr>
        <p:spPr bwMode="auto">
          <a:xfrm>
            <a:off x="7093684" y="6337300"/>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5" name="Oval 552"/>
          <p:cNvSpPr>
            <a:spLocks noChangeArrowheads="1"/>
          </p:cNvSpPr>
          <p:nvPr/>
        </p:nvSpPr>
        <p:spPr bwMode="auto">
          <a:xfrm>
            <a:off x="7093684" y="6615113"/>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5" name="Oval 562"/>
          <p:cNvSpPr>
            <a:spLocks noChangeArrowheads="1"/>
          </p:cNvSpPr>
          <p:nvPr/>
        </p:nvSpPr>
        <p:spPr bwMode="auto">
          <a:xfrm>
            <a:off x="6847622" y="6337300"/>
            <a:ext cx="60325"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6" name="Oval 563"/>
          <p:cNvSpPr>
            <a:spLocks noChangeArrowheads="1"/>
          </p:cNvSpPr>
          <p:nvPr/>
        </p:nvSpPr>
        <p:spPr bwMode="auto">
          <a:xfrm>
            <a:off x="6847622" y="6615113"/>
            <a:ext cx="60325"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6" name="Oval 573"/>
          <p:cNvSpPr>
            <a:spLocks noChangeArrowheads="1"/>
          </p:cNvSpPr>
          <p:nvPr/>
        </p:nvSpPr>
        <p:spPr bwMode="auto">
          <a:xfrm>
            <a:off x="6599972" y="6337300"/>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7" name="Oval 574"/>
          <p:cNvSpPr>
            <a:spLocks noChangeArrowheads="1"/>
          </p:cNvSpPr>
          <p:nvPr/>
        </p:nvSpPr>
        <p:spPr bwMode="auto">
          <a:xfrm>
            <a:off x="6599972" y="6615113"/>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7" name="Oval 584"/>
          <p:cNvSpPr>
            <a:spLocks noChangeArrowheads="1"/>
          </p:cNvSpPr>
          <p:nvPr/>
        </p:nvSpPr>
        <p:spPr bwMode="auto">
          <a:xfrm>
            <a:off x="6353909" y="6337300"/>
            <a:ext cx="60325"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8" name="Oval 585"/>
          <p:cNvSpPr>
            <a:spLocks noChangeArrowheads="1"/>
          </p:cNvSpPr>
          <p:nvPr/>
        </p:nvSpPr>
        <p:spPr bwMode="auto">
          <a:xfrm>
            <a:off x="6353909" y="6615113"/>
            <a:ext cx="60325"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8" name="Oval 595"/>
          <p:cNvSpPr>
            <a:spLocks noChangeArrowheads="1"/>
          </p:cNvSpPr>
          <p:nvPr/>
        </p:nvSpPr>
        <p:spPr bwMode="auto">
          <a:xfrm>
            <a:off x="6106259" y="6337300"/>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9" name="Oval 596"/>
          <p:cNvSpPr>
            <a:spLocks noChangeArrowheads="1"/>
          </p:cNvSpPr>
          <p:nvPr/>
        </p:nvSpPr>
        <p:spPr bwMode="auto">
          <a:xfrm>
            <a:off x="6106259" y="6615113"/>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5" name="矩形 1024"/>
          <p:cNvSpPr>
            <a:spLocks noChangeAspect="1"/>
          </p:cNvSpPr>
          <p:nvPr/>
        </p:nvSpPr>
        <p:spPr>
          <a:xfrm>
            <a:off x="647700" y="7829550"/>
            <a:ext cx="6134100" cy="6858000"/>
          </a:xfrm>
          <a:prstGeom prst="rect">
            <a:avLst/>
          </a:prstGeom>
          <a:noFill/>
          <a:ln w="9525">
            <a:noFill/>
          </a:ln>
        </p:spPr>
        <p:txBody>
          <a:bodyPr/>
          <a:lstStyle/>
          <a:p>
            <a:endParaRPr lang="zh-CN" alt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5284340" y="367456"/>
            <a:ext cx="6907660" cy="707886"/>
          </a:xfrm>
          <a:prstGeom prst="rect">
            <a:avLst/>
          </a:prstGeom>
          <a:noFill/>
        </p:spPr>
        <p:txBody>
          <a:bodyPr wrap="none" rtlCol="0">
            <a:spAutoFit/>
          </a:bodyPr>
          <a:lstStyle>
            <a:defPPr>
              <a:defRPr lang="zh-CN"/>
            </a:defPPr>
            <a:lvl1pPr>
              <a:defRPr sz="4000" b="1">
                <a:latin typeface="Arial"/>
                <a:ea typeface="微软雅黑"/>
                <a:cs typeface="+mn-ea"/>
              </a:defRPr>
            </a:lvl1pPr>
          </a:lstStyle>
          <a:p>
            <a:pPr algn="ctr"/>
            <a:r>
              <a:rPr lang="en-IN" altLang="zh-CN" dirty="0">
                <a:latin typeface="+mn-lt"/>
                <a:ea typeface="+mn-ea"/>
                <a:sym typeface="+mn-lt"/>
              </a:rPr>
              <a:t>Background of the Problem</a:t>
            </a:r>
          </a:p>
        </p:txBody>
      </p:sp>
      <p:sp>
        <p:nvSpPr>
          <p:cNvPr id="23" name="矩形 22"/>
          <p:cNvSpPr/>
          <p:nvPr/>
        </p:nvSpPr>
        <p:spPr>
          <a:xfrm>
            <a:off x="1881187" y="2033756"/>
            <a:ext cx="7562322" cy="4611519"/>
          </a:xfrm>
          <a:prstGeom prst="rect">
            <a:avLst/>
          </a:prstGeom>
        </p:spPr>
        <p:txBody>
          <a:bodyPr wrap="square">
            <a:spAutoFit/>
          </a:bodyPr>
          <a:lstStyle/>
          <a:p>
            <a:pPr algn="just">
              <a:lnSpc>
                <a:spcPct val="150000"/>
              </a:lnSpc>
            </a:pPr>
            <a:r>
              <a:rPr lang="en-US" altLang="zh-CN" dirty="0">
                <a:cs typeface="+mn-ea"/>
                <a:sym typeface="+mn-lt"/>
              </a:rPr>
              <a:t>The background of the problem lies in the traditional reliance on clicks and keys as primary input methods for desktop computing. As technology evolves, there is a growing recognition of the transformative potential of voice assistants in enhancing user experience. The challenge is to understand and overcome potential obstacles associated with integrating voice technology into desktop environments. By addressing these challenges, we aim to unlock the full potential of voice assistants, leading to a more intuitive, efficient, and hands-free interaction paradigm for desktop computing. This background sets the stage for exploring innovative solutions and navigating the evolving landscape of human-computer interaction.</a:t>
            </a:r>
            <a:endParaRPr lang="zh-CN" altLang="en-US" dirty="0">
              <a:cs typeface="+mn-ea"/>
              <a:sym typeface="+mn-lt"/>
            </a:endParaRPr>
          </a:p>
        </p:txBody>
      </p:sp>
      <p:sp>
        <p:nvSpPr>
          <p:cNvPr id="24" name="椭圆 23"/>
          <p:cNvSpPr/>
          <p:nvPr/>
        </p:nvSpPr>
        <p:spPr>
          <a:xfrm>
            <a:off x="3422828" y="62317"/>
            <a:ext cx="1852220" cy="1852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cs typeface="+mn-ea"/>
                <a:sym typeface="+mn-lt"/>
              </a:rPr>
              <a:t>2</a:t>
            </a:r>
          </a:p>
        </p:txBody>
      </p:sp>
      <p:sp>
        <p:nvSpPr>
          <p:cNvPr id="617" name="任意多边形 616"/>
          <p:cNvSpPr/>
          <p:nvPr/>
        </p:nvSpPr>
        <p:spPr bwMode="auto">
          <a:xfrm>
            <a:off x="6100" y="2719"/>
            <a:ext cx="3586752" cy="4592251"/>
          </a:xfrm>
          <a:custGeom>
            <a:avLst/>
            <a:gdLst>
              <a:gd name="connsiteX0" fmla="*/ 0 w 3586752"/>
              <a:gd name="connsiteY0" fmla="*/ 0 h 4592251"/>
              <a:gd name="connsiteX1" fmla="*/ 3586752 w 3586752"/>
              <a:gd name="connsiteY1" fmla="*/ 0 h 4592251"/>
              <a:gd name="connsiteX2" fmla="*/ 3586457 w 3586752"/>
              <a:gd name="connsiteY2" fmla="*/ 675 h 4592251"/>
              <a:gd name="connsiteX3" fmla="*/ 2521114 w 3586752"/>
              <a:gd name="connsiteY3" fmla="*/ 747488 h 4592251"/>
              <a:gd name="connsiteX4" fmla="*/ 1609476 w 3586752"/>
              <a:gd name="connsiteY4" fmla="*/ 1156899 h 4592251"/>
              <a:gd name="connsiteX5" fmla="*/ 1158455 w 3586752"/>
              <a:gd name="connsiteY5" fmla="*/ 1713443 h 4592251"/>
              <a:gd name="connsiteX6" fmla="*/ 905756 w 3586752"/>
              <a:gd name="connsiteY6" fmla="*/ 3068018 h 4592251"/>
              <a:gd name="connsiteX7" fmla="*/ 579485 w 3586752"/>
              <a:gd name="connsiteY7" fmla="*/ 4005186 h 4592251"/>
              <a:gd name="connsiteX8" fmla="*/ 165250 w 3586752"/>
              <a:gd name="connsiteY8" fmla="*/ 4505755 h 4592251"/>
              <a:gd name="connsiteX9" fmla="*/ 11433 w 3586752"/>
              <a:gd name="connsiteY9" fmla="*/ 4588223 h 4592251"/>
              <a:gd name="connsiteX10" fmla="*/ 0 w 3586752"/>
              <a:gd name="connsiteY10" fmla="*/ 4592251 h 4592251"/>
              <a:gd name="connsiteX11" fmla="*/ 0 w 3586752"/>
              <a:gd name="connsiteY11" fmla="*/ 0 h 4592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86752" h="4592251">
                <a:moveTo>
                  <a:pt x="0" y="0"/>
                </a:moveTo>
                <a:lnTo>
                  <a:pt x="3586752" y="0"/>
                </a:lnTo>
                <a:lnTo>
                  <a:pt x="3586457" y="675"/>
                </a:lnTo>
                <a:cubicBezTo>
                  <a:pt x="3389493" y="371943"/>
                  <a:pt x="2875173" y="624345"/>
                  <a:pt x="2521114" y="747488"/>
                </a:cubicBezTo>
                <a:cubicBezTo>
                  <a:pt x="2206039" y="857837"/>
                  <a:pt x="1878169" y="956992"/>
                  <a:pt x="1609476" y="1156899"/>
                </a:cubicBezTo>
                <a:cubicBezTo>
                  <a:pt x="1415953" y="1300833"/>
                  <a:pt x="1259215" y="1494344"/>
                  <a:pt x="1158455" y="1713443"/>
                </a:cubicBezTo>
                <a:cubicBezTo>
                  <a:pt x="966531" y="2134049"/>
                  <a:pt x="985724" y="2613827"/>
                  <a:pt x="905756" y="3068018"/>
                </a:cubicBezTo>
                <a:cubicBezTo>
                  <a:pt x="848178" y="3395867"/>
                  <a:pt x="737822" y="3712521"/>
                  <a:pt x="579485" y="4005186"/>
                </a:cubicBezTo>
                <a:cubicBezTo>
                  <a:pt x="475527" y="4197097"/>
                  <a:pt x="345978" y="4382612"/>
                  <a:pt x="165250" y="4505755"/>
                </a:cubicBezTo>
                <a:cubicBezTo>
                  <a:pt x="116469" y="4538940"/>
                  <a:pt x="64940" y="4566327"/>
                  <a:pt x="11433" y="4588223"/>
                </a:cubicBezTo>
                <a:lnTo>
                  <a:pt x="0" y="4592251"/>
                </a:lnTo>
                <a:lnTo>
                  <a:pt x="0" y="0"/>
                </a:ln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625" name="任意多边形 624"/>
          <p:cNvSpPr/>
          <p:nvPr/>
        </p:nvSpPr>
        <p:spPr bwMode="auto">
          <a:xfrm>
            <a:off x="8809464" y="3246076"/>
            <a:ext cx="3379238" cy="3616053"/>
          </a:xfrm>
          <a:custGeom>
            <a:avLst/>
            <a:gdLst>
              <a:gd name="connsiteX0" fmla="*/ 3213570 w 3379238"/>
              <a:gd name="connsiteY0" fmla="*/ 445 h 3616053"/>
              <a:gd name="connsiteX1" fmla="*/ 3297220 w 3379238"/>
              <a:gd name="connsiteY1" fmla="*/ 2107 h 3616053"/>
              <a:gd name="connsiteX2" fmla="*/ 3379238 w 3379238"/>
              <a:gd name="connsiteY2" fmla="*/ 14249 h 3616053"/>
              <a:gd name="connsiteX3" fmla="*/ 3379238 w 3379238"/>
              <a:gd name="connsiteY3" fmla="*/ 3616053 h 3616053"/>
              <a:gd name="connsiteX4" fmla="*/ 0 w 3379238"/>
              <a:gd name="connsiteY4" fmla="*/ 3616053 h 3616053"/>
              <a:gd name="connsiteX5" fmla="*/ 46874 w 3379238"/>
              <a:gd name="connsiteY5" fmla="*/ 3531396 h 3616053"/>
              <a:gd name="connsiteX6" fmla="*/ 761715 w 3379238"/>
              <a:gd name="connsiteY6" fmla="*/ 3125257 h 3616053"/>
              <a:gd name="connsiteX7" fmla="*/ 1550118 w 3379238"/>
              <a:gd name="connsiteY7" fmla="*/ 2850233 h 3616053"/>
              <a:gd name="connsiteX8" fmla="*/ 2052266 w 3379238"/>
              <a:gd name="connsiteY8" fmla="*/ 2021963 h 3616053"/>
              <a:gd name="connsiteX9" fmla="*/ 2220181 w 3379238"/>
              <a:gd name="connsiteY9" fmla="*/ 1048187 h 3616053"/>
              <a:gd name="connsiteX10" fmla="*/ 2680749 w 3379238"/>
              <a:gd name="connsiteY10" fmla="*/ 192735 h 3616053"/>
              <a:gd name="connsiteX11" fmla="*/ 3213570 w 3379238"/>
              <a:gd name="connsiteY11" fmla="*/ 445 h 3616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79238" h="3616053">
                <a:moveTo>
                  <a:pt x="3213570" y="445"/>
                </a:moveTo>
                <a:cubicBezTo>
                  <a:pt x="3241663" y="-485"/>
                  <a:pt x="3269621" y="30"/>
                  <a:pt x="3297220" y="2107"/>
                </a:cubicBezTo>
                <a:lnTo>
                  <a:pt x="3379238" y="14249"/>
                </a:lnTo>
                <a:lnTo>
                  <a:pt x="3379238" y="3616053"/>
                </a:lnTo>
                <a:lnTo>
                  <a:pt x="0" y="3616053"/>
                </a:lnTo>
                <a:lnTo>
                  <a:pt x="46874" y="3531396"/>
                </a:lnTo>
                <a:cubicBezTo>
                  <a:pt x="205195" y="3299545"/>
                  <a:pt x="489852" y="3194012"/>
                  <a:pt x="761715" y="3125257"/>
                </a:cubicBezTo>
                <a:cubicBezTo>
                  <a:pt x="1033578" y="3058100"/>
                  <a:pt x="1321433" y="3010130"/>
                  <a:pt x="1550118" y="2850233"/>
                </a:cubicBezTo>
                <a:cubicBezTo>
                  <a:pt x="1821981" y="2661554"/>
                  <a:pt x="1972306" y="2341758"/>
                  <a:pt x="2052266" y="2021963"/>
                </a:cubicBezTo>
                <a:cubicBezTo>
                  <a:pt x="2130626" y="1702168"/>
                  <a:pt x="2149816" y="1369581"/>
                  <a:pt x="2220181" y="1048187"/>
                </a:cubicBezTo>
                <a:cubicBezTo>
                  <a:pt x="2292145" y="725194"/>
                  <a:pt x="2424878" y="400602"/>
                  <a:pt x="2680749" y="192735"/>
                </a:cubicBezTo>
                <a:cubicBezTo>
                  <a:pt x="2813682" y="84305"/>
                  <a:pt x="3016922" y="6958"/>
                  <a:pt x="3213570" y="445"/>
                </a:cubicBez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560" name="Freeform 458"/>
          <p:cNvSpPr>
            <a:spLocks noEditPoints="1"/>
          </p:cNvSpPr>
          <p:nvPr/>
        </p:nvSpPr>
        <p:spPr bwMode="auto">
          <a:xfrm>
            <a:off x="11486296" y="5172075"/>
            <a:ext cx="509588" cy="511175"/>
          </a:xfrm>
          <a:custGeom>
            <a:avLst/>
            <a:gdLst>
              <a:gd name="T0" fmla="*/ 0 w 319"/>
              <a:gd name="T1" fmla="*/ 160 h 319"/>
              <a:gd name="T2" fmla="*/ 160 w 319"/>
              <a:gd name="T3" fmla="*/ 0 h 319"/>
              <a:gd name="T4" fmla="*/ 319 w 319"/>
              <a:gd name="T5" fmla="*/ 160 h 319"/>
              <a:gd name="T6" fmla="*/ 160 w 319"/>
              <a:gd name="T7" fmla="*/ 319 h 319"/>
              <a:gd name="T8" fmla="*/ 0 w 319"/>
              <a:gd name="T9" fmla="*/ 160 h 319"/>
              <a:gd name="T10" fmla="*/ 300 w 319"/>
              <a:gd name="T11" fmla="*/ 160 h 319"/>
              <a:gd name="T12" fmla="*/ 160 w 319"/>
              <a:gd name="T13" fmla="*/ 19 h 319"/>
              <a:gd name="T14" fmla="*/ 20 w 319"/>
              <a:gd name="T15" fmla="*/ 160 h 319"/>
              <a:gd name="T16" fmla="*/ 160 w 319"/>
              <a:gd name="T17" fmla="*/ 300 h 319"/>
              <a:gd name="T18" fmla="*/ 300 w 319"/>
              <a:gd name="T19" fmla="*/ 16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9" h="319">
                <a:moveTo>
                  <a:pt x="0" y="160"/>
                </a:moveTo>
                <a:cubicBezTo>
                  <a:pt x="0" y="72"/>
                  <a:pt x="72" y="0"/>
                  <a:pt x="160" y="0"/>
                </a:cubicBezTo>
                <a:cubicBezTo>
                  <a:pt x="248" y="0"/>
                  <a:pt x="319" y="72"/>
                  <a:pt x="319" y="160"/>
                </a:cubicBezTo>
                <a:cubicBezTo>
                  <a:pt x="319" y="248"/>
                  <a:pt x="248" y="319"/>
                  <a:pt x="160" y="319"/>
                </a:cubicBezTo>
                <a:cubicBezTo>
                  <a:pt x="72" y="319"/>
                  <a:pt x="0" y="248"/>
                  <a:pt x="0" y="160"/>
                </a:cubicBezTo>
                <a:close/>
                <a:moveTo>
                  <a:pt x="300" y="160"/>
                </a:moveTo>
                <a:cubicBezTo>
                  <a:pt x="300" y="82"/>
                  <a:pt x="237" y="19"/>
                  <a:pt x="160" y="19"/>
                </a:cubicBezTo>
                <a:cubicBezTo>
                  <a:pt x="82" y="19"/>
                  <a:pt x="20" y="82"/>
                  <a:pt x="20" y="160"/>
                </a:cubicBezTo>
                <a:cubicBezTo>
                  <a:pt x="20" y="237"/>
                  <a:pt x="82" y="300"/>
                  <a:pt x="160" y="300"/>
                </a:cubicBezTo>
                <a:cubicBezTo>
                  <a:pt x="237" y="300"/>
                  <a:pt x="300" y="237"/>
                  <a:pt x="300" y="1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1" name="Freeform 459"/>
          <p:cNvSpPr>
            <a:spLocks noEditPoints="1"/>
          </p:cNvSpPr>
          <p:nvPr/>
        </p:nvSpPr>
        <p:spPr bwMode="auto">
          <a:xfrm>
            <a:off x="11313259" y="4999037"/>
            <a:ext cx="857250" cy="857250"/>
          </a:xfrm>
          <a:custGeom>
            <a:avLst/>
            <a:gdLst>
              <a:gd name="T0" fmla="*/ 0 w 536"/>
              <a:gd name="T1" fmla="*/ 268 h 536"/>
              <a:gd name="T2" fmla="*/ 268 w 536"/>
              <a:gd name="T3" fmla="*/ 0 h 536"/>
              <a:gd name="T4" fmla="*/ 536 w 536"/>
              <a:gd name="T5" fmla="*/ 268 h 536"/>
              <a:gd name="T6" fmla="*/ 268 w 536"/>
              <a:gd name="T7" fmla="*/ 536 h 536"/>
              <a:gd name="T8" fmla="*/ 0 w 536"/>
              <a:gd name="T9" fmla="*/ 268 h 536"/>
              <a:gd name="T10" fmla="*/ 516 w 536"/>
              <a:gd name="T11" fmla="*/ 268 h 536"/>
              <a:gd name="T12" fmla="*/ 268 w 536"/>
              <a:gd name="T13" fmla="*/ 19 h 536"/>
              <a:gd name="T14" fmla="*/ 19 w 536"/>
              <a:gd name="T15" fmla="*/ 268 h 536"/>
              <a:gd name="T16" fmla="*/ 268 w 536"/>
              <a:gd name="T17" fmla="*/ 516 h 536"/>
              <a:gd name="T18" fmla="*/ 516 w 536"/>
              <a:gd name="T19" fmla="*/ 268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6" h="536">
                <a:moveTo>
                  <a:pt x="0" y="268"/>
                </a:moveTo>
                <a:cubicBezTo>
                  <a:pt x="0" y="120"/>
                  <a:pt x="120" y="0"/>
                  <a:pt x="268" y="0"/>
                </a:cubicBezTo>
                <a:cubicBezTo>
                  <a:pt x="415" y="0"/>
                  <a:pt x="536" y="120"/>
                  <a:pt x="536" y="268"/>
                </a:cubicBezTo>
                <a:cubicBezTo>
                  <a:pt x="536" y="415"/>
                  <a:pt x="415" y="536"/>
                  <a:pt x="268" y="536"/>
                </a:cubicBezTo>
                <a:cubicBezTo>
                  <a:pt x="120" y="536"/>
                  <a:pt x="0" y="415"/>
                  <a:pt x="0" y="268"/>
                </a:cubicBezTo>
                <a:close/>
                <a:moveTo>
                  <a:pt x="516" y="268"/>
                </a:moveTo>
                <a:cubicBezTo>
                  <a:pt x="516" y="131"/>
                  <a:pt x="405" y="19"/>
                  <a:pt x="268" y="19"/>
                </a:cubicBezTo>
                <a:cubicBezTo>
                  <a:pt x="131" y="19"/>
                  <a:pt x="19" y="131"/>
                  <a:pt x="19" y="268"/>
                </a:cubicBezTo>
                <a:cubicBezTo>
                  <a:pt x="19" y="405"/>
                  <a:pt x="131" y="516"/>
                  <a:pt x="268" y="516"/>
                </a:cubicBezTo>
                <a:cubicBezTo>
                  <a:pt x="405" y="516"/>
                  <a:pt x="516" y="405"/>
                  <a:pt x="516" y="26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2" name="Freeform 460"/>
          <p:cNvSpPr>
            <a:spLocks noEditPoints="1"/>
          </p:cNvSpPr>
          <p:nvPr/>
        </p:nvSpPr>
        <p:spPr bwMode="auto">
          <a:xfrm>
            <a:off x="11129109" y="4816475"/>
            <a:ext cx="1225550" cy="1222375"/>
          </a:xfrm>
          <a:custGeom>
            <a:avLst/>
            <a:gdLst>
              <a:gd name="T0" fmla="*/ 0 w 766"/>
              <a:gd name="T1" fmla="*/ 383 h 765"/>
              <a:gd name="T2" fmla="*/ 383 w 766"/>
              <a:gd name="T3" fmla="*/ 0 h 765"/>
              <a:gd name="T4" fmla="*/ 766 w 766"/>
              <a:gd name="T5" fmla="*/ 383 h 765"/>
              <a:gd name="T6" fmla="*/ 383 w 766"/>
              <a:gd name="T7" fmla="*/ 765 h 765"/>
              <a:gd name="T8" fmla="*/ 0 w 766"/>
              <a:gd name="T9" fmla="*/ 383 h 765"/>
              <a:gd name="T10" fmla="*/ 746 w 766"/>
              <a:gd name="T11" fmla="*/ 383 h 765"/>
              <a:gd name="T12" fmla="*/ 383 w 766"/>
              <a:gd name="T13" fmla="*/ 19 h 765"/>
              <a:gd name="T14" fmla="*/ 19 w 766"/>
              <a:gd name="T15" fmla="*/ 383 h 765"/>
              <a:gd name="T16" fmla="*/ 383 w 766"/>
              <a:gd name="T17" fmla="*/ 746 h 765"/>
              <a:gd name="T18" fmla="*/ 746 w 766"/>
              <a:gd name="T19" fmla="*/ 383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6" h="765">
                <a:moveTo>
                  <a:pt x="0" y="383"/>
                </a:moveTo>
                <a:cubicBezTo>
                  <a:pt x="0" y="172"/>
                  <a:pt x="172" y="0"/>
                  <a:pt x="383" y="0"/>
                </a:cubicBezTo>
                <a:cubicBezTo>
                  <a:pt x="594" y="0"/>
                  <a:pt x="766" y="172"/>
                  <a:pt x="766" y="383"/>
                </a:cubicBezTo>
                <a:cubicBezTo>
                  <a:pt x="766" y="594"/>
                  <a:pt x="594" y="765"/>
                  <a:pt x="383" y="765"/>
                </a:cubicBezTo>
                <a:cubicBezTo>
                  <a:pt x="172" y="765"/>
                  <a:pt x="0" y="594"/>
                  <a:pt x="0" y="383"/>
                </a:cubicBezTo>
                <a:close/>
                <a:moveTo>
                  <a:pt x="746" y="383"/>
                </a:moveTo>
                <a:cubicBezTo>
                  <a:pt x="746" y="182"/>
                  <a:pt x="583" y="19"/>
                  <a:pt x="383" y="19"/>
                </a:cubicBezTo>
                <a:cubicBezTo>
                  <a:pt x="182" y="19"/>
                  <a:pt x="19" y="182"/>
                  <a:pt x="19" y="383"/>
                </a:cubicBezTo>
                <a:cubicBezTo>
                  <a:pt x="19" y="583"/>
                  <a:pt x="182" y="746"/>
                  <a:pt x="383" y="746"/>
                </a:cubicBezTo>
                <a:cubicBezTo>
                  <a:pt x="583" y="746"/>
                  <a:pt x="746" y="583"/>
                  <a:pt x="746" y="38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3" name="Freeform 461"/>
          <p:cNvSpPr>
            <a:spLocks noEditPoints="1"/>
          </p:cNvSpPr>
          <p:nvPr/>
        </p:nvSpPr>
        <p:spPr bwMode="auto">
          <a:xfrm>
            <a:off x="10949721" y="4637087"/>
            <a:ext cx="1582738" cy="1582738"/>
          </a:xfrm>
          <a:custGeom>
            <a:avLst/>
            <a:gdLst>
              <a:gd name="T0" fmla="*/ 0 w 990"/>
              <a:gd name="T1" fmla="*/ 495 h 990"/>
              <a:gd name="T2" fmla="*/ 495 w 990"/>
              <a:gd name="T3" fmla="*/ 0 h 990"/>
              <a:gd name="T4" fmla="*/ 990 w 990"/>
              <a:gd name="T5" fmla="*/ 495 h 990"/>
              <a:gd name="T6" fmla="*/ 495 w 990"/>
              <a:gd name="T7" fmla="*/ 990 h 990"/>
              <a:gd name="T8" fmla="*/ 0 w 990"/>
              <a:gd name="T9" fmla="*/ 495 h 990"/>
              <a:gd name="T10" fmla="*/ 971 w 990"/>
              <a:gd name="T11" fmla="*/ 495 h 990"/>
              <a:gd name="T12" fmla="*/ 495 w 990"/>
              <a:gd name="T13" fmla="*/ 19 h 990"/>
              <a:gd name="T14" fmla="*/ 19 w 990"/>
              <a:gd name="T15" fmla="*/ 495 h 990"/>
              <a:gd name="T16" fmla="*/ 495 w 990"/>
              <a:gd name="T17" fmla="*/ 970 h 990"/>
              <a:gd name="T18" fmla="*/ 971 w 990"/>
              <a:gd name="T19" fmla="*/ 495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0" h="990">
                <a:moveTo>
                  <a:pt x="0" y="495"/>
                </a:moveTo>
                <a:cubicBezTo>
                  <a:pt x="0" y="222"/>
                  <a:pt x="222" y="0"/>
                  <a:pt x="495" y="0"/>
                </a:cubicBezTo>
                <a:cubicBezTo>
                  <a:pt x="768" y="0"/>
                  <a:pt x="990" y="222"/>
                  <a:pt x="990" y="495"/>
                </a:cubicBezTo>
                <a:cubicBezTo>
                  <a:pt x="990" y="768"/>
                  <a:pt x="768" y="990"/>
                  <a:pt x="495" y="990"/>
                </a:cubicBezTo>
                <a:cubicBezTo>
                  <a:pt x="222" y="990"/>
                  <a:pt x="0" y="768"/>
                  <a:pt x="0" y="495"/>
                </a:cubicBezTo>
                <a:close/>
                <a:moveTo>
                  <a:pt x="971" y="495"/>
                </a:moveTo>
                <a:cubicBezTo>
                  <a:pt x="971" y="232"/>
                  <a:pt x="757" y="19"/>
                  <a:pt x="495" y="19"/>
                </a:cubicBezTo>
                <a:cubicBezTo>
                  <a:pt x="232" y="19"/>
                  <a:pt x="19" y="232"/>
                  <a:pt x="19" y="495"/>
                </a:cubicBezTo>
                <a:cubicBezTo>
                  <a:pt x="19" y="757"/>
                  <a:pt x="232" y="970"/>
                  <a:pt x="495" y="970"/>
                </a:cubicBezTo>
                <a:cubicBezTo>
                  <a:pt x="757" y="970"/>
                  <a:pt x="971" y="757"/>
                  <a:pt x="971" y="4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4" name="Freeform 462"/>
          <p:cNvSpPr>
            <a:spLocks noEditPoints="1"/>
          </p:cNvSpPr>
          <p:nvPr/>
        </p:nvSpPr>
        <p:spPr bwMode="auto">
          <a:xfrm>
            <a:off x="10757634" y="4443412"/>
            <a:ext cx="1966913" cy="1968500"/>
          </a:xfrm>
          <a:custGeom>
            <a:avLst/>
            <a:gdLst>
              <a:gd name="T0" fmla="*/ 0 w 1230"/>
              <a:gd name="T1" fmla="*/ 616 h 1231"/>
              <a:gd name="T2" fmla="*/ 615 w 1230"/>
              <a:gd name="T3" fmla="*/ 0 h 1231"/>
              <a:gd name="T4" fmla="*/ 1230 w 1230"/>
              <a:gd name="T5" fmla="*/ 616 h 1231"/>
              <a:gd name="T6" fmla="*/ 615 w 1230"/>
              <a:gd name="T7" fmla="*/ 1231 h 1231"/>
              <a:gd name="T8" fmla="*/ 0 w 1230"/>
              <a:gd name="T9" fmla="*/ 616 h 1231"/>
              <a:gd name="T10" fmla="*/ 1211 w 1230"/>
              <a:gd name="T11" fmla="*/ 616 h 1231"/>
              <a:gd name="T12" fmla="*/ 615 w 1230"/>
              <a:gd name="T13" fmla="*/ 20 h 1231"/>
              <a:gd name="T14" fmla="*/ 19 w 1230"/>
              <a:gd name="T15" fmla="*/ 616 h 1231"/>
              <a:gd name="T16" fmla="*/ 615 w 1230"/>
              <a:gd name="T17" fmla="*/ 1212 h 1231"/>
              <a:gd name="T18" fmla="*/ 1211 w 1230"/>
              <a:gd name="T19" fmla="*/ 616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0" h="1231">
                <a:moveTo>
                  <a:pt x="0" y="616"/>
                </a:moveTo>
                <a:cubicBezTo>
                  <a:pt x="0" y="276"/>
                  <a:pt x="276" y="0"/>
                  <a:pt x="615" y="0"/>
                </a:cubicBezTo>
                <a:cubicBezTo>
                  <a:pt x="954" y="0"/>
                  <a:pt x="1230" y="276"/>
                  <a:pt x="1230" y="616"/>
                </a:cubicBezTo>
                <a:cubicBezTo>
                  <a:pt x="1230" y="955"/>
                  <a:pt x="954" y="1231"/>
                  <a:pt x="615" y="1231"/>
                </a:cubicBezTo>
                <a:cubicBezTo>
                  <a:pt x="276" y="1231"/>
                  <a:pt x="0" y="955"/>
                  <a:pt x="0" y="616"/>
                </a:cubicBezTo>
                <a:close/>
                <a:moveTo>
                  <a:pt x="1211" y="616"/>
                </a:moveTo>
                <a:cubicBezTo>
                  <a:pt x="1211" y="287"/>
                  <a:pt x="943" y="20"/>
                  <a:pt x="615" y="20"/>
                </a:cubicBezTo>
                <a:cubicBezTo>
                  <a:pt x="286" y="20"/>
                  <a:pt x="19" y="287"/>
                  <a:pt x="19" y="616"/>
                </a:cubicBezTo>
                <a:cubicBezTo>
                  <a:pt x="19" y="944"/>
                  <a:pt x="286" y="1212"/>
                  <a:pt x="615" y="1212"/>
                </a:cubicBezTo>
                <a:cubicBezTo>
                  <a:pt x="943" y="1212"/>
                  <a:pt x="1211" y="944"/>
                  <a:pt x="1211" y="6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5" name="Freeform 463"/>
          <p:cNvSpPr>
            <a:spLocks noEditPoints="1"/>
          </p:cNvSpPr>
          <p:nvPr/>
        </p:nvSpPr>
        <p:spPr bwMode="auto">
          <a:xfrm>
            <a:off x="1450975" y="-295276"/>
            <a:ext cx="509588" cy="509588"/>
          </a:xfrm>
          <a:custGeom>
            <a:avLst/>
            <a:gdLst>
              <a:gd name="T0" fmla="*/ 0 w 319"/>
              <a:gd name="T1" fmla="*/ 159 h 319"/>
              <a:gd name="T2" fmla="*/ 159 w 319"/>
              <a:gd name="T3" fmla="*/ 0 h 319"/>
              <a:gd name="T4" fmla="*/ 319 w 319"/>
              <a:gd name="T5" fmla="*/ 159 h 319"/>
              <a:gd name="T6" fmla="*/ 159 w 319"/>
              <a:gd name="T7" fmla="*/ 319 h 319"/>
              <a:gd name="T8" fmla="*/ 0 w 319"/>
              <a:gd name="T9" fmla="*/ 159 h 319"/>
              <a:gd name="T10" fmla="*/ 300 w 319"/>
              <a:gd name="T11" fmla="*/ 159 h 319"/>
              <a:gd name="T12" fmla="*/ 159 w 319"/>
              <a:gd name="T13" fmla="*/ 19 h 319"/>
              <a:gd name="T14" fmla="*/ 19 w 319"/>
              <a:gd name="T15" fmla="*/ 159 h 319"/>
              <a:gd name="T16" fmla="*/ 159 w 319"/>
              <a:gd name="T17" fmla="*/ 300 h 319"/>
              <a:gd name="T18" fmla="*/ 300 w 319"/>
              <a:gd name="T19" fmla="*/ 15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9" h="319">
                <a:moveTo>
                  <a:pt x="0" y="159"/>
                </a:moveTo>
                <a:cubicBezTo>
                  <a:pt x="0" y="72"/>
                  <a:pt x="71" y="0"/>
                  <a:pt x="159" y="0"/>
                </a:cubicBezTo>
                <a:cubicBezTo>
                  <a:pt x="247" y="0"/>
                  <a:pt x="319" y="72"/>
                  <a:pt x="319" y="159"/>
                </a:cubicBezTo>
                <a:cubicBezTo>
                  <a:pt x="319" y="247"/>
                  <a:pt x="247" y="319"/>
                  <a:pt x="159" y="319"/>
                </a:cubicBezTo>
                <a:cubicBezTo>
                  <a:pt x="71" y="319"/>
                  <a:pt x="0" y="247"/>
                  <a:pt x="0" y="159"/>
                </a:cubicBezTo>
                <a:close/>
                <a:moveTo>
                  <a:pt x="300" y="159"/>
                </a:moveTo>
                <a:cubicBezTo>
                  <a:pt x="300" y="82"/>
                  <a:pt x="237" y="19"/>
                  <a:pt x="159" y="19"/>
                </a:cubicBezTo>
                <a:cubicBezTo>
                  <a:pt x="82" y="19"/>
                  <a:pt x="19" y="82"/>
                  <a:pt x="19" y="159"/>
                </a:cubicBezTo>
                <a:cubicBezTo>
                  <a:pt x="19" y="237"/>
                  <a:pt x="82" y="300"/>
                  <a:pt x="159" y="300"/>
                </a:cubicBezTo>
                <a:cubicBezTo>
                  <a:pt x="237" y="300"/>
                  <a:pt x="300" y="237"/>
                  <a:pt x="300" y="1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6" name="Freeform 464"/>
          <p:cNvSpPr>
            <a:spLocks noEditPoints="1"/>
          </p:cNvSpPr>
          <p:nvPr/>
        </p:nvSpPr>
        <p:spPr bwMode="auto">
          <a:xfrm>
            <a:off x="1276350" y="-468313"/>
            <a:ext cx="857250" cy="855663"/>
          </a:xfrm>
          <a:custGeom>
            <a:avLst/>
            <a:gdLst>
              <a:gd name="T0" fmla="*/ 0 w 536"/>
              <a:gd name="T1" fmla="*/ 267 h 535"/>
              <a:gd name="T2" fmla="*/ 268 w 536"/>
              <a:gd name="T3" fmla="*/ 0 h 535"/>
              <a:gd name="T4" fmla="*/ 536 w 536"/>
              <a:gd name="T5" fmla="*/ 267 h 535"/>
              <a:gd name="T6" fmla="*/ 268 w 536"/>
              <a:gd name="T7" fmla="*/ 535 h 535"/>
              <a:gd name="T8" fmla="*/ 0 w 536"/>
              <a:gd name="T9" fmla="*/ 267 h 535"/>
              <a:gd name="T10" fmla="*/ 517 w 536"/>
              <a:gd name="T11" fmla="*/ 267 h 535"/>
              <a:gd name="T12" fmla="*/ 268 w 536"/>
              <a:gd name="T13" fmla="*/ 19 h 535"/>
              <a:gd name="T14" fmla="*/ 20 w 536"/>
              <a:gd name="T15" fmla="*/ 267 h 535"/>
              <a:gd name="T16" fmla="*/ 268 w 536"/>
              <a:gd name="T17" fmla="*/ 516 h 535"/>
              <a:gd name="T18" fmla="*/ 517 w 536"/>
              <a:gd name="T19" fmla="*/ 26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6" h="535">
                <a:moveTo>
                  <a:pt x="0" y="267"/>
                </a:moveTo>
                <a:cubicBezTo>
                  <a:pt x="0" y="120"/>
                  <a:pt x="121" y="0"/>
                  <a:pt x="268" y="0"/>
                </a:cubicBezTo>
                <a:cubicBezTo>
                  <a:pt x="416" y="0"/>
                  <a:pt x="536" y="120"/>
                  <a:pt x="536" y="267"/>
                </a:cubicBezTo>
                <a:cubicBezTo>
                  <a:pt x="536" y="415"/>
                  <a:pt x="416" y="535"/>
                  <a:pt x="268" y="535"/>
                </a:cubicBezTo>
                <a:cubicBezTo>
                  <a:pt x="121" y="535"/>
                  <a:pt x="0" y="415"/>
                  <a:pt x="0" y="267"/>
                </a:cubicBezTo>
                <a:close/>
                <a:moveTo>
                  <a:pt x="517" y="267"/>
                </a:moveTo>
                <a:cubicBezTo>
                  <a:pt x="517" y="130"/>
                  <a:pt x="405" y="19"/>
                  <a:pt x="268" y="19"/>
                </a:cubicBezTo>
                <a:cubicBezTo>
                  <a:pt x="131" y="19"/>
                  <a:pt x="20" y="130"/>
                  <a:pt x="20" y="267"/>
                </a:cubicBezTo>
                <a:cubicBezTo>
                  <a:pt x="20" y="405"/>
                  <a:pt x="131" y="516"/>
                  <a:pt x="268" y="516"/>
                </a:cubicBezTo>
                <a:cubicBezTo>
                  <a:pt x="405" y="516"/>
                  <a:pt x="517" y="405"/>
                  <a:pt x="517" y="2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7" name="Freeform 465"/>
          <p:cNvSpPr>
            <a:spLocks noEditPoints="1"/>
          </p:cNvSpPr>
          <p:nvPr/>
        </p:nvSpPr>
        <p:spPr bwMode="auto">
          <a:xfrm>
            <a:off x="1093787" y="-652463"/>
            <a:ext cx="1223963" cy="1223963"/>
          </a:xfrm>
          <a:custGeom>
            <a:avLst/>
            <a:gdLst>
              <a:gd name="T0" fmla="*/ 0 w 765"/>
              <a:gd name="T1" fmla="*/ 382 h 765"/>
              <a:gd name="T2" fmla="*/ 382 w 765"/>
              <a:gd name="T3" fmla="*/ 0 h 765"/>
              <a:gd name="T4" fmla="*/ 765 w 765"/>
              <a:gd name="T5" fmla="*/ 382 h 765"/>
              <a:gd name="T6" fmla="*/ 382 w 765"/>
              <a:gd name="T7" fmla="*/ 765 h 765"/>
              <a:gd name="T8" fmla="*/ 0 w 765"/>
              <a:gd name="T9" fmla="*/ 382 h 765"/>
              <a:gd name="T10" fmla="*/ 746 w 765"/>
              <a:gd name="T11" fmla="*/ 382 h 765"/>
              <a:gd name="T12" fmla="*/ 382 w 765"/>
              <a:gd name="T13" fmla="*/ 19 h 765"/>
              <a:gd name="T14" fmla="*/ 19 w 765"/>
              <a:gd name="T15" fmla="*/ 382 h 765"/>
              <a:gd name="T16" fmla="*/ 382 w 765"/>
              <a:gd name="T17" fmla="*/ 746 h 765"/>
              <a:gd name="T18" fmla="*/ 746 w 765"/>
              <a:gd name="T19" fmla="*/ 382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5" h="765">
                <a:moveTo>
                  <a:pt x="0" y="382"/>
                </a:moveTo>
                <a:cubicBezTo>
                  <a:pt x="0" y="171"/>
                  <a:pt x="171" y="0"/>
                  <a:pt x="382" y="0"/>
                </a:cubicBezTo>
                <a:cubicBezTo>
                  <a:pt x="593" y="0"/>
                  <a:pt x="765" y="171"/>
                  <a:pt x="765" y="382"/>
                </a:cubicBezTo>
                <a:cubicBezTo>
                  <a:pt x="765" y="594"/>
                  <a:pt x="593" y="765"/>
                  <a:pt x="382" y="765"/>
                </a:cubicBezTo>
                <a:cubicBezTo>
                  <a:pt x="171" y="765"/>
                  <a:pt x="0" y="594"/>
                  <a:pt x="0" y="382"/>
                </a:cubicBezTo>
                <a:close/>
                <a:moveTo>
                  <a:pt x="746" y="382"/>
                </a:moveTo>
                <a:cubicBezTo>
                  <a:pt x="746" y="182"/>
                  <a:pt x="583" y="19"/>
                  <a:pt x="382" y="19"/>
                </a:cubicBezTo>
                <a:cubicBezTo>
                  <a:pt x="182" y="19"/>
                  <a:pt x="19" y="182"/>
                  <a:pt x="19" y="382"/>
                </a:cubicBezTo>
                <a:cubicBezTo>
                  <a:pt x="19" y="583"/>
                  <a:pt x="182" y="746"/>
                  <a:pt x="382" y="746"/>
                </a:cubicBezTo>
                <a:cubicBezTo>
                  <a:pt x="583" y="746"/>
                  <a:pt x="746" y="583"/>
                  <a:pt x="746" y="3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8" name="Freeform 466"/>
          <p:cNvSpPr>
            <a:spLocks noEditPoints="1"/>
          </p:cNvSpPr>
          <p:nvPr/>
        </p:nvSpPr>
        <p:spPr bwMode="auto">
          <a:xfrm>
            <a:off x="912812" y="-831851"/>
            <a:ext cx="1584325" cy="1582738"/>
          </a:xfrm>
          <a:custGeom>
            <a:avLst/>
            <a:gdLst>
              <a:gd name="T0" fmla="*/ 0 w 990"/>
              <a:gd name="T1" fmla="*/ 495 h 990"/>
              <a:gd name="T2" fmla="*/ 495 w 990"/>
              <a:gd name="T3" fmla="*/ 0 h 990"/>
              <a:gd name="T4" fmla="*/ 990 w 990"/>
              <a:gd name="T5" fmla="*/ 495 h 990"/>
              <a:gd name="T6" fmla="*/ 495 w 990"/>
              <a:gd name="T7" fmla="*/ 990 h 990"/>
              <a:gd name="T8" fmla="*/ 0 w 990"/>
              <a:gd name="T9" fmla="*/ 495 h 990"/>
              <a:gd name="T10" fmla="*/ 971 w 990"/>
              <a:gd name="T11" fmla="*/ 495 h 990"/>
              <a:gd name="T12" fmla="*/ 495 w 990"/>
              <a:gd name="T13" fmla="*/ 20 h 990"/>
              <a:gd name="T14" fmla="*/ 20 w 990"/>
              <a:gd name="T15" fmla="*/ 495 h 990"/>
              <a:gd name="T16" fmla="*/ 495 w 990"/>
              <a:gd name="T17" fmla="*/ 971 h 990"/>
              <a:gd name="T18" fmla="*/ 971 w 990"/>
              <a:gd name="T19" fmla="*/ 495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0" h="990">
                <a:moveTo>
                  <a:pt x="0" y="495"/>
                </a:moveTo>
                <a:cubicBezTo>
                  <a:pt x="0" y="223"/>
                  <a:pt x="222" y="0"/>
                  <a:pt x="495" y="0"/>
                </a:cubicBezTo>
                <a:cubicBezTo>
                  <a:pt x="768" y="0"/>
                  <a:pt x="990" y="223"/>
                  <a:pt x="990" y="495"/>
                </a:cubicBezTo>
                <a:cubicBezTo>
                  <a:pt x="990" y="768"/>
                  <a:pt x="768" y="990"/>
                  <a:pt x="495" y="990"/>
                </a:cubicBezTo>
                <a:cubicBezTo>
                  <a:pt x="222" y="990"/>
                  <a:pt x="0" y="768"/>
                  <a:pt x="0" y="495"/>
                </a:cubicBezTo>
                <a:close/>
                <a:moveTo>
                  <a:pt x="971" y="495"/>
                </a:moveTo>
                <a:cubicBezTo>
                  <a:pt x="971" y="233"/>
                  <a:pt x="758" y="20"/>
                  <a:pt x="495" y="20"/>
                </a:cubicBezTo>
                <a:cubicBezTo>
                  <a:pt x="233" y="20"/>
                  <a:pt x="20" y="233"/>
                  <a:pt x="20" y="495"/>
                </a:cubicBezTo>
                <a:cubicBezTo>
                  <a:pt x="20" y="758"/>
                  <a:pt x="233" y="971"/>
                  <a:pt x="495" y="971"/>
                </a:cubicBezTo>
                <a:cubicBezTo>
                  <a:pt x="758" y="971"/>
                  <a:pt x="971" y="758"/>
                  <a:pt x="971" y="4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9" name="Freeform 467"/>
          <p:cNvSpPr>
            <a:spLocks noEditPoints="1"/>
          </p:cNvSpPr>
          <p:nvPr/>
        </p:nvSpPr>
        <p:spPr bwMode="auto">
          <a:xfrm>
            <a:off x="720725" y="-1023938"/>
            <a:ext cx="1970088" cy="1968500"/>
          </a:xfrm>
          <a:custGeom>
            <a:avLst/>
            <a:gdLst>
              <a:gd name="T0" fmla="*/ 0 w 1231"/>
              <a:gd name="T1" fmla="*/ 615 h 1231"/>
              <a:gd name="T2" fmla="*/ 615 w 1231"/>
              <a:gd name="T3" fmla="*/ 0 h 1231"/>
              <a:gd name="T4" fmla="*/ 1231 w 1231"/>
              <a:gd name="T5" fmla="*/ 615 h 1231"/>
              <a:gd name="T6" fmla="*/ 615 w 1231"/>
              <a:gd name="T7" fmla="*/ 1231 h 1231"/>
              <a:gd name="T8" fmla="*/ 0 w 1231"/>
              <a:gd name="T9" fmla="*/ 615 h 1231"/>
              <a:gd name="T10" fmla="*/ 1211 w 1231"/>
              <a:gd name="T11" fmla="*/ 615 h 1231"/>
              <a:gd name="T12" fmla="*/ 615 w 1231"/>
              <a:gd name="T13" fmla="*/ 20 h 1231"/>
              <a:gd name="T14" fmla="*/ 19 w 1231"/>
              <a:gd name="T15" fmla="*/ 615 h 1231"/>
              <a:gd name="T16" fmla="*/ 615 w 1231"/>
              <a:gd name="T17" fmla="*/ 1211 h 1231"/>
              <a:gd name="T18" fmla="*/ 1211 w 1231"/>
              <a:gd name="T19" fmla="*/ 61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1" h="1231">
                <a:moveTo>
                  <a:pt x="0" y="615"/>
                </a:moveTo>
                <a:cubicBezTo>
                  <a:pt x="0" y="276"/>
                  <a:pt x="276" y="0"/>
                  <a:pt x="615" y="0"/>
                </a:cubicBezTo>
                <a:cubicBezTo>
                  <a:pt x="955" y="0"/>
                  <a:pt x="1231" y="276"/>
                  <a:pt x="1231" y="615"/>
                </a:cubicBezTo>
                <a:cubicBezTo>
                  <a:pt x="1231" y="955"/>
                  <a:pt x="955" y="1231"/>
                  <a:pt x="615" y="1231"/>
                </a:cubicBezTo>
                <a:cubicBezTo>
                  <a:pt x="276" y="1231"/>
                  <a:pt x="0" y="955"/>
                  <a:pt x="0" y="615"/>
                </a:cubicBezTo>
                <a:close/>
                <a:moveTo>
                  <a:pt x="1211" y="615"/>
                </a:moveTo>
                <a:cubicBezTo>
                  <a:pt x="1211" y="287"/>
                  <a:pt x="944" y="20"/>
                  <a:pt x="615" y="20"/>
                </a:cubicBezTo>
                <a:cubicBezTo>
                  <a:pt x="287" y="20"/>
                  <a:pt x="19" y="287"/>
                  <a:pt x="19" y="615"/>
                </a:cubicBezTo>
                <a:cubicBezTo>
                  <a:pt x="19" y="944"/>
                  <a:pt x="287" y="1211"/>
                  <a:pt x="615" y="1211"/>
                </a:cubicBezTo>
                <a:cubicBezTo>
                  <a:pt x="944" y="1211"/>
                  <a:pt x="1211" y="944"/>
                  <a:pt x="1211" y="6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0" name="Freeform 468"/>
          <p:cNvSpPr>
            <a:spLocks noEditPoints="1"/>
          </p:cNvSpPr>
          <p:nvPr/>
        </p:nvSpPr>
        <p:spPr bwMode="auto">
          <a:xfrm>
            <a:off x="914400" y="5565775"/>
            <a:ext cx="377825" cy="377825"/>
          </a:xfrm>
          <a:custGeom>
            <a:avLst/>
            <a:gdLst>
              <a:gd name="T0" fmla="*/ 0 w 236"/>
              <a:gd name="T1" fmla="*/ 118 h 236"/>
              <a:gd name="T2" fmla="*/ 118 w 236"/>
              <a:gd name="T3" fmla="*/ 0 h 236"/>
              <a:gd name="T4" fmla="*/ 236 w 236"/>
              <a:gd name="T5" fmla="*/ 118 h 236"/>
              <a:gd name="T6" fmla="*/ 118 w 236"/>
              <a:gd name="T7" fmla="*/ 236 h 236"/>
              <a:gd name="T8" fmla="*/ 0 w 236"/>
              <a:gd name="T9" fmla="*/ 118 h 236"/>
              <a:gd name="T10" fmla="*/ 222 w 236"/>
              <a:gd name="T11" fmla="*/ 118 h 236"/>
              <a:gd name="T12" fmla="*/ 118 w 236"/>
              <a:gd name="T13" fmla="*/ 14 h 236"/>
              <a:gd name="T14" fmla="*/ 14 w 236"/>
              <a:gd name="T15" fmla="*/ 118 h 236"/>
              <a:gd name="T16" fmla="*/ 118 w 236"/>
              <a:gd name="T17" fmla="*/ 221 h 236"/>
              <a:gd name="T18" fmla="*/ 222 w 236"/>
              <a:gd name="T19"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236">
                <a:moveTo>
                  <a:pt x="0" y="118"/>
                </a:moveTo>
                <a:cubicBezTo>
                  <a:pt x="0" y="52"/>
                  <a:pt x="53" y="0"/>
                  <a:pt x="118" y="0"/>
                </a:cubicBezTo>
                <a:cubicBezTo>
                  <a:pt x="183" y="0"/>
                  <a:pt x="236" y="52"/>
                  <a:pt x="236" y="118"/>
                </a:cubicBezTo>
                <a:cubicBezTo>
                  <a:pt x="236" y="183"/>
                  <a:pt x="183" y="236"/>
                  <a:pt x="118" y="236"/>
                </a:cubicBezTo>
                <a:cubicBezTo>
                  <a:pt x="53" y="236"/>
                  <a:pt x="0" y="183"/>
                  <a:pt x="0" y="118"/>
                </a:cubicBezTo>
                <a:close/>
                <a:moveTo>
                  <a:pt x="222" y="118"/>
                </a:moveTo>
                <a:cubicBezTo>
                  <a:pt x="222" y="60"/>
                  <a:pt x="175" y="14"/>
                  <a:pt x="118" y="14"/>
                </a:cubicBezTo>
                <a:cubicBezTo>
                  <a:pt x="61" y="14"/>
                  <a:pt x="14" y="60"/>
                  <a:pt x="14" y="118"/>
                </a:cubicBezTo>
                <a:cubicBezTo>
                  <a:pt x="14" y="175"/>
                  <a:pt x="61" y="221"/>
                  <a:pt x="118" y="221"/>
                </a:cubicBezTo>
                <a:cubicBezTo>
                  <a:pt x="175" y="221"/>
                  <a:pt x="222" y="175"/>
                  <a:pt x="222" y="1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1" name="Freeform 469"/>
          <p:cNvSpPr>
            <a:spLocks noEditPoints="1"/>
          </p:cNvSpPr>
          <p:nvPr/>
        </p:nvSpPr>
        <p:spPr bwMode="auto">
          <a:xfrm>
            <a:off x="785812" y="5435600"/>
            <a:ext cx="635000" cy="635000"/>
          </a:xfrm>
          <a:custGeom>
            <a:avLst/>
            <a:gdLst>
              <a:gd name="T0" fmla="*/ 0 w 397"/>
              <a:gd name="T1" fmla="*/ 199 h 397"/>
              <a:gd name="T2" fmla="*/ 199 w 397"/>
              <a:gd name="T3" fmla="*/ 0 h 397"/>
              <a:gd name="T4" fmla="*/ 397 w 397"/>
              <a:gd name="T5" fmla="*/ 199 h 397"/>
              <a:gd name="T6" fmla="*/ 199 w 397"/>
              <a:gd name="T7" fmla="*/ 397 h 397"/>
              <a:gd name="T8" fmla="*/ 0 w 397"/>
              <a:gd name="T9" fmla="*/ 199 h 397"/>
              <a:gd name="T10" fmla="*/ 383 w 397"/>
              <a:gd name="T11" fmla="*/ 199 h 397"/>
              <a:gd name="T12" fmla="*/ 199 w 397"/>
              <a:gd name="T13" fmla="*/ 15 h 397"/>
              <a:gd name="T14" fmla="*/ 15 w 397"/>
              <a:gd name="T15" fmla="*/ 199 h 397"/>
              <a:gd name="T16" fmla="*/ 199 w 397"/>
              <a:gd name="T17" fmla="*/ 383 h 397"/>
              <a:gd name="T18" fmla="*/ 383 w 397"/>
              <a:gd name="T19"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7">
                <a:moveTo>
                  <a:pt x="0" y="199"/>
                </a:moveTo>
                <a:cubicBezTo>
                  <a:pt x="0" y="89"/>
                  <a:pt x="89" y="0"/>
                  <a:pt x="199" y="0"/>
                </a:cubicBezTo>
                <a:cubicBezTo>
                  <a:pt x="308" y="0"/>
                  <a:pt x="397" y="89"/>
                  <a:pt x="397" y="199"/>
                </a:cubicBezTo>
                <a:cubicBezTo>
                  <a:pt x="397" y="308"/>
                  <a:pt x="308" y="397"/>
                  <a:pt x="199" y="397"/>
                </a:cubicBezTo>
                <a:cubicBezTo>
                  <a:pt x="89" y="397"/>
                  <a:pt x="0" y="308"/>
                  <a:pt x="0" y="199"/>
                </a:cubicBezTo>
                <a:close/>
                <a:moveTo>
                  <a:pt x="383" y="199"/>
                </a:moveTo>
                <a:cubicBezTo>
                  <a:pt x="383" y="97"/>
                  <a:pt x="300" y="15"/>
                  <a:pt x="199" y="15"/>
                </a:cubicBezTo>
                <a:cubicBezTo>
                  <a:pt x="97" y="15"/>
                  <a:pt x="15" y="97"/>
                  <a:pt x="15" y="199"/>
                </a:cubicBezTo>
                <a:cubicBezTo>
                  <a:pt x="15" y="300"/>
                  <a:pt x="97" y="383"/>
                  <a:pt x="199" y="383"/>
                </a:cubicBezTo>
                <a:cubicBezTo>
                  <a:pt x="300" y="383"/>
                  <a:pt x="383" y="300"/>
                  <a:pt x="383" y="19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2" name="Freeform 470"/>
          <p:cNvSpPr>
            <a:spLocks noEditPoints="1"/>
          </p:cNvSpPr>
          <p:nvPr/>
        </p:nvSpPr>
        <p:spPr bwMode="auto">
          <a:xfrm>
            <a:off x="649287" y="5300662"/>
            <a:ext cx="906463" cy="906463"/>
          </a:xfrm>
          <a:custGeom>
            <a:avLst/>
            <a:gdLst>
              <a:gd name="T0" fmla="*/ 0 w 567"/>
              <a:gd name="T1" fmla="*/ 284 h 567"/>
              <a:gd name="T2" fmla="*/ 284 w 567"/>
              <a:gd name="T3" fmla="*/ 0 h 567"/>
              <a:gd name="T4" fmla="*/ 567 w 567"/>
              <a:gd name="T5" fmla="*/ 284 h 567"/>
              <a:gd name="T6" fmla="*/ 284 w 567"/>
              <a:gd name="T7" fmla="*/ 567 h 567"/>
              <a:gd name="T8" fmla="*/ 0 w 567"/>
              <a:gd name="T9" fmla="*/ 284 h 567"/>
              <a:gd name="T10" fmla="*/ 553 w 567"/>
              <a:gd name="T11" fmla="*/ 284 h 567"/>
              <a:gd name="T12" fmla="*/ 284 w 567"/>
              <a:gd name="T13" fmla="*/ 14 h 567"/>
              <a:gd name="T14" fmla="*/ 15 w 567"/>
              <a:gd name="T15" fmla="*/ 284 h 567"/>
              <a:gd name="T16" fmla="*/ 284 w 567"/>
              <a:gd name="T17" fmla="*/ 553 h 567"/>
              <a:gd name="T18" fmla="*/ 553 w 567"/>
              <a:gd name="T19" fmla="*/ 284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7" h="567">
                <a:moveTo>
                  <a:pt x="0" y="284"/>
                </a:moveTo>
                <a:cubicBezTo>
                  <a:pt x="0" y="127"/>
                  <a:pt x="128" y="0"/>
                  <a:pt x="284" y="0"/>
                </a:cubicBezTo>
                <a:cubicBezTo>
                  <a:pt x="440" y="0"/>
                  <a:pt x="567" y="127"/>
                  <a:pt x="567" y="284"/>
                </a:cubicBezTo>
                <a:cubicBezTo>
                  <a:pt x="567" y="440"/>
                  <a:pt x="440" y="567"/>
                  <a:pt x="284" y="567"/>
                </a:cubicBezTo>
                <a:cubicBezTo>
                  <a:pt x="128" y="567"/>
                  <a:pt x="0" y="440"/>
                  <a:pt x="0" y="284"/>
                </a:cubicBezTo>
                <a:close/>
                <a:moveTo>
                  <a:pt x="553" y="284"/>
                </a:moveTo>
                <a:cubicBezTo>
                  <a:pt x="553" y="135"/>
                  <a:pt x="432" y="14"/>
                  <a:pt x="284" y="14"/>
                </a:cubicBezTo>
                <a:cubicBezTo>
                  <a:pt x="135" y="14"/>
                  <a:pt x="15" y="135"/>
                  <a:pt x="15" y="284"/>
                </a:cubicBezTo>
                <a:cubicBezTo>
                  <a:pt x="15" y="432"/>
                  <a:pt x="135" y="553"/>
                  <a:pt x="284" y="553"/>
                </a:cubicBezTo>
                <a:cubicBezTo>
                  <a:pt x="432" y="553"/>
                  <a:pt x="553" y="432"/>
                  <a:pt x="55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3" name="Freeform 471"/>
          <p:cNvSpPr>
            <a:spLocks noEditPoints="1"/>
          </p:cNvSpPr>
          <p:nvPr/>
        </p:nvSpPr>
        <p:spPr bwMode="auto">
          <a:xfrm>
            <a:off x="517525" y="5167312"/>
            <a:ext cx="1171575" cy="1173163"/>
          </a:xfrm>
          <a:custGeom>
            <a:avLst/>
            <a:gdLst>
              <a:gd name="T0" fmla="*/ 0 w 733"/>
              <a:gd name="T1" fmla="*/ 367 h 733"/>
              <a:gd name="T2" fmla="*/ 367 w 733"/>
              <a:gd name="T3" fmla="*/ 0 h 733"/>
              <a:gd name="T4" fmla="*/ 733 w 733"/>
              <a:gd name="T5" fmla="*/ 367 h 733"/>
              <a:gd name="T6" fmla="*/ 367 w 733"/>
              <a:gd name="T7" fmla="*/ 733 h 733"/>
              <a:gd name="T8" fmla="*/ 0 w 733"/>
              <a:gd name="T9" fmla="*/ 367 h 733"/>
              <a:gd name="T10" fmla="*/ 719 w 733"/>
              <a:gd name="T11" fmla="*/ 367 h 733"/>
              <a:gd name="T12" fmla="*/ 367 w 733"/>
              <a:gd name="T13" fmla="*/ 14 h 733"/>
              <a:gd name="T14" fmla="*/ 15 w 733"/>
              <a:gd name="T15" fmla="*/ 367 h 733"/>
              <a:gd name="T16" fmla="*/ 367 w 733"/>
              <a:gd name="T17" fmla="*/ 719 h 733"/>
              <a:gd name="T18" fmla="*/ 719 w 733"/>
              <a:gd name="T19" fmla="*/ 367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3" h="733">
                <a:moveTo>
                  <a:pt x="0" y="367"/>
                </a:moveTo>
                <a:cubicBezTo>
                  <a:pt x="0" y="165"/>
                  <a:pt x="165" y="0"/>
                  <a:pt x="367" y="0"/>
                </a:cubicBezTo>
                <a:cubicBezTo>
                  <a:pt x="569" y="0"/>
                  <a:pt x="733" y="165"/>
                  <a:pt x="733" y="367"/>
                </a:cubicBezTo>
                <a:cubicBezTo>
                  <a:pt x="733" y="569"/>
                  <a:pt x="569" y="733"/>
                  <a:pt x="367" y="733"/>
                </a:cubicBezTo>
                <a:cubicBezTo>
                  <a:pt x="165" y="733"/>
                  <a:pt x="0" y="569"/>
                  <a:pt x="0" y="367"/>
                </a:cubicBezTo>
                <a:close/>
                <a:moveTo>
                  <a:pt x="719" y="367"/>
                </a:moveTo>
                <a:cubicBezTo>
                  <a:pt x="719" y="172"/>
                  <a:pt x="561" y="14"/>
                  <a:pt x="367" y="14"/>
                </a:cubicBezTo>
                <a:cubicBezTo>
                  <a:pt x="173" y="14"/>
                  <a:pt x="15" y="172"/>
                  <a:pt x="15" y="367"/>
                </a:cubicBezTo>
                <a:cubicBezTo>
                  <a:pt x="15" y="561"/>
                  <a:pt x="173" y="719"/>
                  <a:pt x="367" y="719"/>
                </a:cubicBezTo>
                <a:cubicBezTo>
                  <a:pt x="561" y="719"/>
                  <a:pt x="719" y="561"/>
                  <a:pt x="719" y="3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4" name="Freeform 472"/>
          <p:cNvSpPr>
            <a:spLocks noEditPoints="1"/>
          </p:cNvSpPr>
          <p:nvPr/>
        </p:nvSpPr>
        <p:spPr bwMode="auto">
          <a:xfrm>
            <a:off x="374650" y="5024437"/>
            <a:ext cx="1457325" cy="1457325"/>
          </a:xfrm>
          <a:custGeom>
            <a:avLst/>
            <a:gdLst>
              <a:gd name="T0" fmla="*/ 0 w 911"/>
              <a:gd name="T1" fmla="*/ 456 h 911"/>
              <a:gd name="T2" fmla="*/ 456 w 911"/>
              <a:gd name="T3" fmla="*/ 0 h 911"/>
              <a:gd name="T4" fmla="*/ 911 w 911"/>
              <a:gd name="T5" fmla="*/ 456 h 911"/>
              <a:gd name="T6" fmla="*/ 456 w 911"/>
              <a:gd name="T7" fmla="*/ 911 h 911"/>
              <a:gd name="T8" fmla="*/ 0 w 911"/>
              <a:gd name="T9" fmla="*/ 456 h 911"/>
              <a:gd name="T10" fmla="*/ 897 w 911"/>
              <a:gd name="T11" fmla="*/ 456 h 911"/>
              <a:gd name="T12" fmla="*/ 456 w 911"/>
              <a:gd name="T13" fmla="*/ 14 h 911"/>
              <a:gd name="T14" fmla="*/ 15 w 911"/>
              <a:gd name="T15" fmla="*/ 456 h 911"/>
              <a:gd name="T16" fmla="*/ 456 w 911"/>
              <a:gd name="T17" fmla="*/ 897 h 911"/>
              <a:gd name="T18" fmla="*/ 897 w 911"/>
              <a:gd name="T19" fmla="*/ 456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1" h="911">
                <a:moveTo>
                  <a:pt x="0" y="456"/>
                </a:moveTo>
                <a:cubicBezTo>
                  <a:pt x="0" y="204"/>
                  <a:pt x="205" y="0"/>
                  <a:pt x="456" y="0"/>
                </a:cubicBezTo>
                <a:cubicBezTo>
                  <a:pt x="707" y="0"/>
                  <a:pt x="911" y="204"/>
                  <a:pt x="911" y="456"/>
                </a:cubicBezTo>
                <a:cubicBezTo>
                  <a:pt x="911" y="707"/>
                  <a:pt x="707" y="911"/>
                  <a:pt x="456" y="911"/>
                </a:cubicBezTo>
                <a:cubicBezTo>
                  <a:pt x="205" y="911"/>
                  <a:pt x="0" y="707"/>
                  <a:pt x="0" y="456"/>
                </a:cubicBezTo>
                <a:close/>
                <a:moveTo>
                  <a:pt x="897" y="456"/>
                </a:moveTo>
                <a:cubicBezTo>
                  <a:pt x="897" y="212"/>
                  <a:pt x="699" y="14"/>
                  <a:pt x="456" y="14"/>
                </a:cubicBezTo>
                <a:cubicBezTo>
                  <a:pt x="213" y="14"/>
                  <a:pt x="15" y="212"/>
                  <a:pt x="15" y="456"/>
                </a:cubicBezTo>
                <a:cubicBezTo>
                  <a:pt x="15" y="699"/>
                  <a:pt x="213" y="897"/>
                  <a:pt x="456" y="897"/>
                </a:cubicBezTo>
                <a:cubicBezTo>
                  <a:pt x="699" y="897"/>
                  <a:pt x="897" y="699"/>
                  <a:pt x="897" y="4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2" name="Oval 480"/>
          <p:cNvSpPr>
            <a:spLocks noChangeArrowheads="1"/>
          </p:cNvSpPr>
          <p:nvPr/>
        </p:nvSpPr>
        <p:spPr bwMode="auto">
          <a:xfrm>
            <a:off x="46037" y="1589087"/>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3" name="Oval 481"/>
          <p:cNvSpPr>
            <a:spLocks noChangeArrowheads="1"/>
          </p:cNvSpPr>
          <p:nvPr/>
        </p:nvSpPr>
        <p:spPr bwMode="auto">
          <a:xfrm>
            <a:off x="325437" y="1589087"/>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4" name="Oval 482"/>
          <p:cNvSpPr>
            <a:spLocks noChangeArrowheads="1"/>
          </p:cNvSpPr>
          <p:nvPr/>
        </p:nvSpPr>
        <p:spPr bwMode="auto">
          <a:xfrm>
            <a:off x="603250" y="1589087"/>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5" name="Oval 483"/>
          <p:cNvSpPr>
            <a:spLocks noChangeArrowheads="1"/>
          </p:cNvSpPr>
          <p:nvPr/>
        </p:nvSpPr>
        <p:spPr bwMode="auto">
          <a:xfrm>
            <a:off x="881062" y="1589087"/>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3" name="Oval 491"/>
          <p:cNvSpPr>
            <a:spLocks noChangeArrowheads="1"/>
          </p:cNvSpPr>
          <p:nvPr/>
        </p:nvSpPr>
        <p:spPr bwMode="auto">
          <a:xfrm>
            <a:off x="46037" y="1835150"/>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4" name="Oval 492"/>
          <p:cNvSpPr>
            <a:spLocks noChangeArrowheads="1"/>
          </p:cNvSpPr>
          <p:nvPr/>
        </p:nvSpPr>
        <p:spPr bwMode="auto">
          <a:xfrm>
            <a:off x="325437" y="1835150"/>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5" name="Oval 493"/>
          <p:cNvSpPr>
            <a:spLocks noChangeArrowheads="1"/>
          </p:cNvSpPr>
          <p:nvPr/>
        </p:nvSpPr>
        <p:spPr bwMode="auto">
          <a:xfrm>
            <a:off x="603250" y="1835150"/>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6" name="Oval 494"/>
          <p:cNvSpPr>
            <a:spLocks noChangeArrowheads="1"/>
          </p:cNvSpPr>
          <p:nvPr/>
        </p:nvSpPr>
        <p:spPr bwMode="auto">
          <a:xfrm>
            <a:off x="881062" y="1835150"/>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4" name="Oval 502"/>
          <p:cNvSpPr>
            <a:spLocks noChangeArrowheads="1"/>
          </p:cNvSpPr>
          <p:nvPr/>
        </p:nvSpPr>
        <p:spPr bwMode="auto">
          <a:xfrm>
            <a:off x="46037" y="2082800"/>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5" name="Oval 503"/>
          <p:cNvSpPr>
            <a:spLocks noChangeArrowheads="1"/>
          </p:cNvSpPr>
          <p:nvPr/>
        </p:nvSpPr>
        <p:spPr bwMode="auto">
          <a:xfrm>
            <a:off x="325437" y="2082800"/>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6" name="Oval 504"/>
          <p:cNvSpPr>
            <a:spLocks noChangeArrowheads="1"/>
          </p:cNvSpPr>
          <p:nvPr/>
        </p:nvSpPr>
        <p:spPr bwMode="auto">
          <a:xfrm>
            <a:off x="603250" y="2082800"/>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7" name="Oval 505"/>
          <p:cNvSpPr>
            <a:spLocks noChangeArrowheads="1"/>
          </p:cNvSpPr>
          <p:nvPr/>
        </p:nvSpPr>
        <p:spPr bwMode="auto">
          <a:xfrm>
            <a:off x="881062" y="2082800"/>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7" name="Oval 514"/>
          <p:cNvSpPr>
            <a:spLocks noChangeArrowheads="1"/>
          </p:cNvSpPr>
          <p:nvPr/>
        </p:nvSpPr>
        <p:spPr bwMode="auto">
          <a:xfrm>
            <a:off x="46038" y="2328863"/>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8" name="Oval 515"/>
          <p:cNvSpPr>
            <a:spLocks noChangeArrowheads="1"/>
          </p:cNvSpPr>
          <p:nvPr/>
        </p:nvSpPr>
        <p:spPr bwMode="auto">
          <a:xfrm>
            <a:off x="325438" y="2328863"/>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9" name="Oval 516"/>
          <p:cNvSpPr>
            <a:spLocks noChangeArrowheads="1"/>
          </p:cNvSpPr>
          <p:nvPr/>
        </p:nvSpPr>
        <p:spPr bwMode="auto">
          <a:xfrm>
            <a:off x="603250" y="2328863"/>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0" name="Oval 517"/>
          <p:cNvSpPr>
            <a:spLocks noChangeArrowheads="1"/>
          </p:cNvSpPr>
          <p:nvPr/>
        </p:nvSpPr>
        <p:spPr bwMode="auto">
          <a:xfrm>
            <a:off x="881063" y="2328863"/>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8" name="Oval 525"/>
          <p:cNvSpPr>
            <a:spLocks noChangeArrowheads="1"/>
          </p:cNvSpPr>
          <p:nvPr/>
        </p:nvSpPr>
        <p:spPr bwMode="auto">
          <a:xfrm>
            <a:off x="46038" y="2576513"/>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9" name="Oval 526"/>
          <p:cNvSpPr>
            <a:spLocks noChangeArrowheads="1"/>
          </p:cNvSpPr>
          <p:nvPr/>
        </p:nvSpPr>
        <p:spPr bwMode="auto">
          <a:xfrm>
            <a:off x="325438" y="2576513"/>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0" name="Oval 527"/>
          <p:cNvSpPr>
            <a:spLocks noChangeArrowheads="1"/>
          </p:cNvSpPr>
          <p:nvPr/>
        </p:nvSpPr>
        <p:spPr bwMode="auto">
          <a:xfrm>
            <a:off x="603250" y="2576513"/>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1" name="Oval 528"/>
          <p:cNvSpPr>
            <a:spLocks noChangeArrowheads="1"/>
          </p:cNvSpPr>
          <p:nvPr/>
        </p:nvSpPr>
        <p:spPr bwMode="auto">
          <a:xfrm>
            <a:off x="881063" y="2576513"/>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9" name="Oval 536"/>
          <p:cNvSpPr>
            <a:spLocks noChangeArrowheads="1"/>
          </p:cNvSpPr>
          <p:nvPr/>
        </p:nvSpPr>
        <p:spPr bwMode="auto">
          <a:xfrm>
            <a:off x="46038" y="2822575"/>
            <a:ext cx="63500"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0" name="Oval 537"/>
          <p:cNvSpPr>
            <a:spLocks noChangeArrowheads="1"/>
          </p:cNvSpPr>
          <p:nvPr/>
        </p:nvSpPr>
        <p:spPr bwMode="auto">
          <a:xfrm>
            <a:off x="325438" y="2822575"/>
            <a:ext cx="61913"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1" name="Oval 538"/>
          <p:cNvSpPr>
            <a:spLocks noChangeArrowheads="1"/>
          </p:cNvSpPr>
          <p:nvPr/>
        </p:nvSpPr>
        <p:spPr bwMode="auto">
          <a:xfrm>
            <a:off x="603250" y="2822575"/>
            <a:ext cx="61913"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2" name="Oval 539"/>
          <p:cNvSpPr>
            <a:spLocks noChangeArrowheads="1"/>
          </p:cNvSpPr>
          <p:nvPr/>
        </p:nvSpPr>
        <p:spPr bwMode="auto">
          <a:xfrm>
            <a:off x="881063" y="2822575"/>
            <a:ext cx="63500"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3" name="Oval 540"/>
          <p:cNvSpPr>
            <a:spLocks noChangeArrowheads="1"/>
          </p:cNvSpPr>
          <p:nvPr/>
        </p:nvSpPr>
        <p:spPr bwMode="auto">
          <a:xfrm>
            <a:off x="7341334" y="6337300"/>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4" name="Oval 541"/>
          <p:cNvSpPr>
            <a:spLocks noChangeArrowheads="1"/>
          </p:cNvSpPr>
          <p:nvPr/>
        </p:nvSpPr>
        <p:spPr bwMode="auto">
          <a:xfrm>
            <a:off x="7341334" y="6615113"/>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4" name="Oval 551"/>
          <p:cNvSpPr>
            <a:spLocks noChangeArrowheads="1"/>
          </p:cNvSpPr>
          <p:nvPr/>
        </p:nvSpPr>
        <p:spPr bwMode="auto">
          <a:xfrm>
            <a:off x="7093684" y="6337300"/>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5" name="Oval 552"/>
          <p:cNvSpPr>
            <a:spLocks noChangeArrowheads="1"/>
          </p:cNvSpPr>
          <p:nvPr/>
        </p:nvSpPr>
        <p:spPr bwMode="auto">
          <a:xfrm>
            <a:off x="7093684" y="6615113"/>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5" name="Oval 562"/>
          <p:cNvSpPr>
            <a:spLocks noChangeArrowheads="1"/>
          </p:cNvSpPr>
          <p:nvPr/>
        </p:nvSpPr>
        <p:spPr bwMode="auto">
          <a:xfrm>
            <a:off x="6847622" y="6337300"/>
            <a:ext cx="60325"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6" name="Oval 563"/>
          <p:cNvSpPr>
            <a:spLocks noChangeArrowheads="1"/>
          </p:cNvSpPr>
          <p:nvPr/>
        </p:nvSpPr>
        <p:spPr bwMode="auto">
          <a:xfrm>
            <a:off x="6847622" y="6615113"/>
            <a:ext cx="60325"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6" name="Oval 573"/>
          <p:cNvSpPr>
            <a:spLocks noChangeArrowheads="1"/>
          </p:cNvSpPr>
          <p:nvPr/>
        </p:nvSpPr>
        <p:spPr bwMode="auto">
          <a:xfrm>
            <a:off x="6599972" y="6337300"/>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7" name="Oval 574"/>
          <p:cNvSpPr>
            <a:spLocks noChangeArrowheads="1"/>
          </p:cNvSpPr>
          <p:nvPr/>
        </p:nvSpPr>
        <p:spPr bwMode="auto">
          <a:xfrm>
            <a:off x="6599972" y="6615113"/>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7" name="Oval 584"/>
          <p:cNvSpPr>
            <a:spLocks noChangeArrowheads="1"/>
          </p:cNvSpPr>
          <p:nvPr/>
        </p:nvSpPr>
        <p:spPr bwMode="auto">
          <a:xfrm>
            <a:off x="6353909" y="6337300"/>
            <a:ext cx="60325"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8" name="Oval 585"/>
          <p:cNvSpPr>
            <a:spLocks noChangeArrowheads="1"/>
          </p:cNvSpPr>
          <p:nvPr/>
        </p:nvSpPr>
        <p:spPr bwMode="auto">
          <a:xfrm>
            <a:off x="6353909" y="6615113"/>
            <a:ext cx="60325"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8" name="Oval 595"/>
          <p:cNvSpPr>
            <a:spLocks noChangeArrowheads="1"/>
          </p:cNvSpPr>
          <p:nvPr/>
        </p:nvSpPr>
        <p:spPr bwMode="auto">
          <a:xfrm>
            <a:off x="6106259" y="6337300"/>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9" name="Oval 596"/>
          <p:cNvSpPr>
            <a:spLocks noChangeArrowheads="1"/>
          </p:cNvSpPr>
          <p:nvPr/>
        </p:nvSpPr>
        <p:spPr bwMode="auto">
          <a:xfrm>
            <a:off x="6106259" y="6615113"/>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5" name="矩形 1024"/>
          <p:cNvSpPr>
            <a:spLocks noChangeAspect="1"/>
          </p:cNvSpPr>
          <p:nvPr/>
        </p:nvSpPr>
        <p:spPr>
          <a:xfrm>
            <a:off x="647700" y="7829550"/>
            <a:ext cx="6134100" cy="6858000"/>
          </a:xfrm>
          <a:prstGeom prst="rect">
            <a:avLst/>
          </a:prstGeom>
          <a:noFill/>
          <a:ln w="9525">
            <a:noFill/>
          </a:ln>
        </p:spPr>
        <p:txBody>
          <a:bodyPr/>
          <a:lstStyle/>
          <a:p>
            <a:endParaRPr lang="zh-CN" altLang="en-US">
              <a:cs typeface="+mn-ea"/>
              <a:sym typeface="+mn-lt"/>
            </a:endParaRPr>
          </a:p>
        </p:txBody>
      </p:sp>
    </p:spTree>
    <p:extLst>
      <p:ext uri="{BB962C8B-B14F-4D97-AF65-F5344CB8AC3E}">
        <p14:creationId xmlns:p14="http://schemas.microsoft.com/office/powerpoint/2010/main" val="104188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5275048" y="387350"/>
            <a:ext cx="5145961" cy="707886"/>
          </a:xfrm>
          <a:prstGeom prst="rect">
            <a:avLst/>
          </a:prstGeom>
          <a:noFill/>
        </p:spPr>
        <p:txBody>
          <a:bodyPr wrap="none" rtlCol="0">
            <a:spAutoFit/>
          </a:bodyPr>
          <a:lstStyle>
            <a:defPPr>
              <a:defRPr lang="zh-CN"/>
            </a:defPPr>
            <a:lvl1pPr>
              <a:defRPr sz="4000" b="1">
                <a:latin typeface="Arial"/>
                <a:ea typeface="微软雅黑"/>
                <a:cs typeface="+mn-ea"/>
              </a:defRPr>
            </a:lvl1pPr>
          </a:lstStyle>
          <a:p>
            <a:pPr algn="dist"/>
            <a:r>
              <a:rPr lang="en-IN" altLang="zh-CN" dirty="0">
                <a:sym typeface="+mn-lt"/>
              </a:rPr>
              <a:t>Problem Statements</a:t>
            </a:r>
            <a:endParaRPr lang="zh-CN" altLang="en-US" dirty="0">
              <a:sym typeface="+mn-lt"/>
            </a:endParaRPr>
          </a:p>
        </p:txBody>
      </p:sp>
      <p:sp>
        <p:nvSpPr>
          <p:cNvPr id="23" name="矩形 22"/>
          <p:cNvSpPr/>
          <p:nvPr/>
        </p:nvSpPr>
        <p:spPr>
          <a:xfrm>
            <a:off x="1636711" y="2027953"/>
            <a:ext cx="7562322" cy="3780522"/>
          </a:xfrm>
          <a:prstGeom prst="rect">
            <a:avLst/>
          </a:prstGeom>
        </p:spPr>
        <p:txBody>
          <a:bodyPr wrap="square">
            <a:spAutoFit/>
          </a:bodyPr>
          <a:lstStyle/>
          <a:p>
            <a:pPr algn="just">
              <a:lnSpc>
                <a:spcPct val="150000"/>
              </a:lnSpc>
            </a:pPr>
            <a:r>
              <a:rPr lang="en-US" altLang="zh-CN" dirty="0">
                <a:cs typeface="+mn-ea"/>
                <a:sym typeface="+mn-lt"/>
              </a:rPr>
              <a:t>The proposed desktop voice assistant will undergo a comprehensive comparative analysis with existing counterparts. This assessment will cover functionality, integration, user experience, security, adoption challenges, and innovation. The focus is on identifying unique features, assessing compatibility, ensuring a positive user experience, addressing security concerns, understanding adoption dynamics, and aligning with emerging trends. This analysis aims to position the project's voice assistant as a competitive and forward-thinking solution in the evolving landscape of desktop voice-assisted technologies.</a:t>
            </a:r>
            <a:endParaRPr lang="zh-CN" altLang="en-US" dirty="0">
              <a:cs typeface="+mn-ea"/>
              <a:sym typeface="+mn-lt"/>
            </a:endParaRPr>
          </a:p>
        </p:txBody>
      </p:sp>
      <p:sp>
        <p:nvSpPr>
          <p:cNvPr id="24" name="椭圆 23"/>
          <p:cNvSpPr/>
          <p:nvPr/>
        </p:nvSpPr>
        <p:spPr>
          <a:xfrm>
            <a:off x="3422828" y="62317"/>
            <a:ext cx="1852220" cy="1852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cs typeface="+mn-ea"/>
                <a:sym typeface="+mn-lt"/>
              </a:rPr>
              <a:t>3</a:t>
            </a:r>
          </a:p>
        </p:txBody>
      </p:sp>
      <p:sp>
        <p:nvSpPr>
          <p:cNvPr id="617" name="任意多边形 616"/>
          <p:cNvSpPr/>
          <p:nvPr/>
        </p:nvSpPr>
        <p:spPr bwMode="auto">
          <a:xfrm>
            <a:off x="6100" y="2719"/>
            <a:ext cx="3586752" cy="4592251"/>
          </a:xfrm>
          <a:custGeom>
            <a:avLst/>
            <a:gdLst>
              <a:gd name="connsiteX0" fmla="*/ 0 w 3586752"/>
              <a:gd name="connsiteY0" fmla="*/ 0 h 4592251"/>
              <a:gd name="connsiteX1" fmla="*/ 3586752 w 3586752"/>
              <a:gd name="connsiteY1" fmla="*/ 0 h 4592251"/>
              <a:gd name="connsiteX2" fmla="*/ 3586457 w 3586752"/>
              <a:gd name="connsiteY2" fmla="*/ 675 h 4592251"/>
              <a:gd name="connsiteX3" fmla="*/ 2521114 w 3586752"/>
              <a:gd name="connsiteY3" fmla="*/ 747488 h 4592251"/>
              <a:gd name="connsiteX4" fmla="*/ 1609476 w 3586752"/>
              <a:gd name="connsiteY4" fmla="*/ 1156899 h 4592251"/>
              <a:gd name="connsiteX5" fmla="*/ 1158455 w 3586752"/>
              <a:gd name="connsiteY5" fmla="*/ 1713443 h 4592251"/>
              <a:gd name="connsiteX6" fmla="*/ 905756 w 3586752"/>
              <a:gd name="connsiteY6" fmla="*/ 3068018 h 4592251"/>
              <a:gd name="connsiteX7" fmla="*/ 579485 w 3586752"/>
              <a:gd name="connsiteY7" fmla="*/ 4005186 h 4592251"/>
              <a:gd name="connsiteX8" fmla="*/ 165250 w 3586752"/>
              <a:gd name="connsiteY8" fmla="*/ 4505755 h 4592251"/>
              <a:gd name="connsiteX9" fmla="*/ 11433 w 3586752"/>
              <a:gd name="connsiteY9" fmla="*/ 4588223 h 4592251"/>
              <a:gd name="connsiteX10" fmla="*/ 0 w 3586752"/>
              <a:gd name="connsiteY10" fmla="*/ 4592251 h 4592251"/>
              <a:gd name="connsiteX11" fmla="*/ 0 w 3586752"/>
              <a:gd name="connsiteY11" fmla="*/ 0 h 4592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86752" h="4592251">
                <a:moveTo>
                  <a:pt x="0" y="0"/>
                </a:moveTo>
                <a:lnTo>
                  <a:pt x="3586752" y="0"/>
                </a:lnTo>
                <a:lnTo>
                  <a:pt x="3586457" y="675"/>
                </a:lnTo>
                <a:cubicBezTo>
                  <a:pt x="3389493" y="371943"/>
                  <a:pt x="2875173" y="624345"/>
                  <a:pt x="2521114" y="747488"/>
                </a:cubicBezTo>
                <a:cubicBezTo>
                  <a:pt x="2206039" y="857837"/>
                  <a:pt x="1878169" y="956992"/>
                  <a:pt x="1609476" y="1156899"/>
                </a:cubicBezTo>
                <a:cubicBezTo>
                  <a:pt x="1415953" y="1300833"/>
                  <a:pt x="1259215" y="1494344"/>
                  <a:pt x="1158455" y="1713443"/>
                </a:cubicBezTo>
                <a:cubicBezTo>
                  <a:pt x="966531" y="2134049"/>
                  <a:pt x="985724" y="2613827"/>
                  <a:pt x="905756" y="3068018"/>
                </a:cubicBezTo>
                <a:cubicBezTo>
                  <a:pt x="848178" y="3395867"/>
                  <a:pt x="737822" y="3712521"/>
                  <a:pt x="579485" y="4005186"/>
                </a:cubicBezTo>
                <a:cubicBezTo>
                  <a:pt x="475527" y="4197097"/>
                  <a:pt x="345978" y="4382612"/>
                  <a:pt x="165250" y="4505755"/>
                </a:cubicBezTo>
                <a:cubicBezTo>
                  <a:pt x="116469" y="4538940"/>
                  <a:pt x="64940" y="4566327"/>
                  <a:pt x="11433" y="4588223"/>
                </a:cubicBezTo>
                <a:lnTo>
                  <a:pt x="0" y="4592251"/>
                </a:lnTo>
                <a:lnTo>
                  <a:pt x="0" y="0"/>
                </a:ln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625" name="任意多边形 624"/>
          <p:cNvSpPr/>
          <p:nvPr/>
        </p:nvSpPr>
        <p:spPr bwMode="auto">
          <a:xfrm>
            <a:off x="8809464" y="3246076"/>
            <a:ext cx="3379238" cy="3616053"/>
          </a:xfrm>
          <a:custGeom>
            <a:avLst/>
            <a:gdLst>
              <a:gd name="connsiteX0" fmla="*/ 3213570 w 3379238"/>
              <a:gd name="connsiteY0" fmla="*/ 445 h 3616053"/>
              <a:gd name="connsiteX1" fmla="*/ 3297220 w 3379238"/>
              <a:gd name="connsiteY1" fmla="*/ 2107 h 3616053"/>
              <a:gd name="connsiteX2" fmla="*/ 3379238 w 3379238"/>
              <a:gd name="connsiteY2" fmla="*/ 14249 h 3616053"/>
              <a:gd name="connsiteX3" fmla="*/ 3379238 w 3379238"/>
              <a:gd name="connsiteY3" fmla="*/ 3616053 h 3616053"/>
              <a:gd name="connsiteX4" fmla="*/ 0 w 3379238"/>
              <a:gd name="connsiteY4" fmla="*/ 3616053 h 3616053"/>
              <a:gd name="connsiteX5" fmla="*/ 46874 w 3379238"/>
              <a:gd name="connsiteY5" fmla="*/ 3531396 h 3616053"/>
              <a:gd name="connsiteX6" fmla="*/ 761715 w 3379238"/>
              <a:gd name="connsiteY6" fmla="*/ 3125257 h 3616053"/>
              <a:gd name="connsiteX7" fmla="*/ 1550118 w 3379238"/>
              <a:gd name="connsiteY7" fmla="*/ 2850233 h 3616053"/>
              <a:gd name="connsiteX8" fmla="*/ 2052266 w 3379238"/>
              <a:gd name="connsiteY8" fmla="*/ 2021963 h 3616053"/>
              <a:gd name="connsiteX9" fmla="*/ 2220181 w 3379238"/>
              <a:gd name="connsiteY9" fmla="*/ 1048187 h 3616053"/>
              <a:gd name="connsiteX10" fmla="*/ 2680749 w 3379238"/>
              <a:gd name="connsiteY10" fmla="*/ 192735 h 3616053"/>
              <a:gd name="connsiteX11" fmla="*/ 3213570 w 3379238"/>
              <a:gd name="connsiteY11" fmla="*/ 445 h 3616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79238" h="3616053">
                <a:moveTo>
                  <a:pt x="3213570" y="445"/>
                </a:moveTo>
                <a:cubicBezTo>
                  <a:pt x="3241663" y="-485"/>
                  <a:pt x="3269621" y="30"/>
                  <a:pt x="3297220" y="2107"/>
                </a:cubicBezTo>
                <a:lnTo>
                  <a:pt x="3379238" y="14249"/>
                </a:lnTo>
                <a:lnTo>
                  <a:pt x="3379238" y="3616053"/>
                </a:lnTo>
                <a:lnTo>
                  <a:pt x="0" y="3616053"/>
                </a:lnTo>
                <a:lnTo>
                  <a:pt x="46874" y="3531396"/>
                </a:lnTo>
                <a:cubicBezTo>
                  <a:pt x="205195" y="3299545"/>
                  <a:pt x="489852" y="3194012"/>
                  <a:pt x="761715" y="3125257"/>
                </a:cubicBezTo>
                <a:cubicBezTo>
                  <a:pt x="1033578" y="3058100"/>
                  <a:pt x="1321433" y="3010130"/>
                  <a:pt x="1550118" y="2850233"/>
                </a:cubicBezTo>
                <a:cubicBezTo>
                  <a:pt x="1821981" y="2661554"/>
                  <a:pt x="1972306" y="2341758"/>
                  <a:pt x="2052266" y="2021963"/>
                </a:cubicBezTo>
                <a:cubicBezTo>
                  <a:pt x="2130626" y="1702168"/>
                  <a:pt x="2149816" y="1369581"/>
                  <a:pt x="2220181" y="1048187"/>
                </a:cubicBezTo>
                <a:cubicBezTo>
                  <a:pt x="2292145" y="725194"/>
                  <a:pt x="2424878" y="400602"/>
                  <a:pt x="2680749" y="192735"/>
                </a:cubicBezTo>
                <a:cubicBezTo>
                  <a:pt x="2813682" y="84305"/>
                  <a:pt x="3016922" y="6958"/>
                  <a:pt x="3213570" y="445"/>
                </a:cubicBez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560" name="Freeform 458"/>
          <p:cNvSpPr>
            <a:spLocks noEditPoints="1"/>
          </p:cNvSpPr>
          <p:nvPr/>
        </p:nvSpPr>
        <p:spPr bwMode="auto">
          <a:xfrm>
            <a:off x="11486296" y="5172075"/>
            <a:ext cx="509588" cy="511175"/>
          </a:xfrm>
          <a:custGeom>
            <a:avLst/>
            <a:gdLst>
              <a:gd name="T0" fmla="*/ 0 w 319"/>
              <a:gd name="T1" fmla="*/ 160 h 319"/>
              <a:gd name="T2" fmla="*/ 160 w 319"/>
              <a:gd name="T3" fmla="*/ 0 h 319"/>
              <a:gd name="T4" fmla="*/ 319 w 319"/>
              <a:gd name="T5" fmla="*/ 160 h 319"/>
              <a:gd name="T6" fmla="*/ 160 w 319"/>
              <a:gd name="T7" fmla="*/ 319 h 319"/>
              <a:gd name="T8" fmla="*/ 0 w 319"/>
              <a:gd name="T9" fmla="*/ 160 h 319"/>
              <a:gd name="T10" fmla="*/ 300 w 319"/>
              <a:gd name="T11" fmla="*/ 160 h 319"/>
              <a:gd name="T12" fmla="*/ 160 w 319"/>
              <a:gd name="T13" fmla="*/ 19 h 319"/>
              <a:gd name="T14" fmla="*/ 20 w 319"/>
              <a:gd name="T15" fmla="*/ 160 h 319"/>
              <a:gd name="T16" fmla="*/ 160 w 319"/>
              <a:gd name="T17" fmla="*/ 300 h 319"/>
              <a:gd name="T18" fmla="*/ 300 w 319"/>
              <a:gd name="T19" fmla="*/ 16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9" h="319">
                <a:moveTo>
                  <a:pt x="0" y="160"/>
                </a:moveTo>
                <a:cubicBezTo>
                  <a:pt x="0" y="72"/>
                  <a:pt x="72" y="0"/>
                  <a:pt x="160" y="0"/>
                </a:cubicBezTo>
                <a:cubicBezTo>
                  <a:pt x="248" y="0"/>
                  <a:pt x="319" y="72"/>
                  <a:pt x="319" y="160"/>
                </a:cubicBezTo>
                <a:cubicBezTo>
                  <a:pt x="319" y="248"/>
                  <a:pt x="248" y="319"/>
                  <a:pt x="160" y="319"/>
                </a:cubicBezTo>
                <a:cubicBezTo>
                  <a:pt x="72" y="319"/>
                  <a:pt x="0" y="248"/>
                  <a:pt x="0" y="160"/>
                </a:cubicBezTo>
                <a:close/>
                <a:moveTo>
                  <a:pt x="300" y="160"/>
                </a:moveTo>
                <a:cubicBezTo>
                  <a:pt x="300" y="82"/>
                  <a:pt x="237" y="19"/>
                  <a:pt x="160" y="19"/>
                </a:cubicBezTo>
                <a:cubicBezTo>
                  <a:pt x="82" y="19"/>
                  <a:pt x="20" y="82"/>
                  <a:pt x="20" y="160"/>
                </a:cubicBezTo>
                <a:cubicBezTo>
                  <a:pt x="20" y="237"/>
                  <a:pt x="82" y="300"/>
                  <a:pt x="160" y="300"/>
                </a:cubicBezTo>
                <a:cubicBezTo>
                  <a:pt x="237" y="300"/>
                  <a:pt x="300" y="237"/>
                  <a:pt x="300" y="1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1" name="Freeform 459"/>
          <p:cNvSpPr>
            <a:spLocks noEditPoints="1"/>
          </p:cNvSpPr>
          <p:nvPr/>
        </p:nvSpPr>
        <p:spPr bwMode="auto">
          <a:xfrm>
            <a:off x="11313259" y="4999037"/>
            <a:ext cx="857250" cy="857250"/>
          </a:xfrm>
          <a:custGeom>
            <a:avLst/>
            <a:gdLst>
              <a:gd name="T0" fmla="*/ 0 w 536"/>
              <a:gd name="T1" fmla="*/ 268 h 536"/>
              <a:gd name="T2" fmla="*/ 268 w 536"/>
              <a:gd name="T3" fmla="*/ 0 h 536"/>
              <a:gd name="T4" fmla="*/ 536 w 536"/>
              <a:gd name="T5" fmla="*/ 268 h 536"/>
              <a:gd name="T6" fmla="*/ 268 w 536"/>
              <a:gd name="T7" fmla="*/ 536 h 536"/>
              <a:gd name="T8" fmla="*/ 0 w 536"/>
              <a:gd name="T9" fmla="*/ 268 h 536"/>
              <a:gd name="T10" fmla="*/ 516 w 536"/>
              <a:gd name="T11" fmla="*/ 268 h 536"/>
              <a:gd name="T12" fmla="*/ 268 w 536"/>
              <a:gd name="T13" fmla="*/ 19 h 536"/>
              <a:gd name="T14" fmla="*/ 19 w 536"/>
              <a:gd name="T15" fmla="*/ 268 h 536"/>
              <a:gd name="T16" fmla="*/ 268 w 536"/>
              <a:gd name="T17" fmla="*/ 516 h 536"/>
              <a:gd name="T18" fmla="*/ 516 w 536"/>
              <a:gd name="T19" fmla="*/ 268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6" h="536">
                <a:moveTo>
                  <a:pt x="0" y="268"/>
                </a:moveTo>
                <a:cubicBezTo>
                  <a:pt x="0" y="120"/>
                  <a:pt x="120" y="0"/>
                  <a:pt x="268" y="0"/>
                </a:cubicBezTo>
                <a:cubicBezTo>
                  <a:pt x="415" y="0"/>
                  <a:pt x="536" y="120"/>
                  <a:pt x="536" y="268"/>
                </a:cubicBezTo>
                <a:cubicBezTo>
                  <a:pt x="536" y="415"/>
                  <a:pt x="415" y="536"/>
                  <a:pt x="268" y="536"/>
                </a:cubicBezTo>
                <a:cubicBezTo>
                  <a:pt x="120" y="536"/>
                  <a:pt x="0" y="415"/>
                  <a:pt x="0" y="268"/>
                </a:cubicBezTo>
                <a:close/>
                <a:moveTo>
                  <a:pt x="516" y="268"/>
                </a:moveTo>
                <a:cubicBezTo>
                  <a:pt x="516" y="131"/>
                  <a:pt x="405" y="19"/>
                  <a:pt x="268" y="19"/>
                </a:cubicBezTo>
                <a:cubicBezTo>
                  <a:pt x="131" y="19"/>
                  <a:pt x="19" y="131"/>
                  <a:pt x="19" y="268"/>
                </a:cubicBezTo>
                <a:cubicBezTo>
                  <a:pt x="19" y="405"/>
                  <a:pt x="131" y="516"/>
                  <a:pt x="268" y="516"/>
                </a:cubicBezTo>
                <a:cubicBezTo>
                  <a:pt x="405" y="516"/>
                  <a:pt x="516" y="405"/>
                  <a:pt x="516" y="26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2" name="Freeform 460"/>
          <p:cNvSpPr>
            <a:spLocks noEditPoints="1"/>
          </p:cNvSpPr>
          <p:nvPr/>
        </p:nvSpPr>
        <p:spPr bwMode="auto">
          <a:xfrm>
            <a:off x="11129109" y="4816475"/>
            <a:ext cx="1225550" cy="1222375"/>
          </a:xfrm>
          <a:custGeom>
            <a:avLst/>
            <a:gdLst>
              <a:gd name="T0" fmla="*/ 0 w 766"/>
              <a:gd name="T1" fmla="*/ 383 h 765"/>
              <a:gd name="T2" fmla="*/ 383 w 766"/>
              <a:gd name="T3" fmla="*/ 0 h 765"/>
              <a:gd name="T4" fmla="*/ 766 w 766"/>
              <a:gd name="T5" fmla="*/ 383 h 765"/>
              <a:gd name="T6" fmla="*/ 383 w 766"/>
              <a:gd name="T7" fmla="*/ 765 h 765"/>
              <a:gd name="T8" fmla="*/ 0 w 766"/>
              <a:gd name="T9" fmla="*/ 383 h 765"/>
              <a:gd name="T10" fmla="*/ 746 w 766"/>
              <a:gd name="T11" fmla="*/ 383 h 765"/>
              <a:gd name="T12" fmla="*/ 383 w 766"/>
              <a:gd name="T13" fmla="*/ 19 h 765"/>
              <a:gd name="T14" fmla="*/ 19 w 766"/>
              <a:gd name="T15" fmla="*/ 383 h 765"/>
              <a:gd name="T16" fmla="*/ 383 w 766"/>
              <a:gd name="T17" fmla="*/ 746 h 765"/>
              <a:gd name="T18" fmla="*/ 746 w 766"/>
              <a:gd name="T19" fmla="*/ 383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6" h="765">
                <a:moveTo>
                  <a:pt x="0" y="383"/>
                </a:moveTo>
                <a:cubicBezTo>
                  <a:pt x="0" y="172"/>
                  <a:pt x="172" y="0"/>
                  <a:pt x="383" y="0"/>
                </a:cubicBezTo>
                <a:cubicBezTo>
                  <a:pt x="594" y="0"/>
                  <a:pt x="766" y="172"/>
                  <a:pt x="766" y="383"/>
                </a:cubicBezTo>
                <a:cubicBezTo>
                  <a:pt x="766" y="594"/>
                  <a:pt x="594" y="765"/>
                  <a:pt x="383" y="765"/>
                </a:cubicBezTo>
                <a:cubicBezTo>
                  <a:pt x="172" y="765"/>
                  <a:pt x="0" y="594"/>
                  <a:pt x="0" y="383"/>
                </a:cubicBezTo>
                <a:close/>
                <a:moveTo>
                  <a:pt x="746" y="383"/>
                </a:moveTo>
                <a:cubicBezTo>
                  <a:pt x="746" y="182"/>
                  <a:pt x="583" y="19"/>
                  <a:pt x="383" y="19"/>
                </a:cubicBezTo>
                <a:cubicBezTo>
                  <a:pt x="182" y="19"/>
                  <a:pt x="19" y="182"/>
                  <a:pt x="19" y="383"/>
                </a:cubicBezTo>
                <a:cubicBezTo>
                  <a:pt x="19" y="583"/>
                  <a:pt x="182" y="746"/>
                  <a:pt x="383" y="746"/>
                </a:cubicBezTo>
                <a:cubicBezTo>
                  <a:pt x="583" y="746"/>
                  <a:pt x="746" y="583"/>
                  <a:pt x="746" y="38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3" name="Freeform 461"/>
          <p:cNvSpPr>
            <a:spLocks noEditPoints="1"/>
          </p:cNvSpPr>
          <p:nvPr/>
        </p:nvSpPr>
        <p:spPr bwMode="auto">
          <a:xfrm>
            <a:off x="10949721" y="4637087"/>
            <a:ext cx="1582738" cy="1582738"/>
          </a:xfrm>
          <a:custGeom>
            <a:avLst/>
            <a:gdLst>
              <a:gd name="T0" fmla="*/ 0 w 990"/>
              <a:gd name="T1" fmla="*/ 495 h 990"/>
              <a:gd name="T2" fmla="*/ 495 w 990"/>
              <a:gd name="T3" fmla="*/ 0 h 990"/>
              <a:gd name="T4" fmla="*/ 990 w 990"/>
              <a:gd name="T5" fmla="*/ 495 h 990"/>
              <a:gd name="T6" fmla="*/ 495 w 990"/>
              <a:gd name="T7" fmla="*/ 990 h 990"/>
              <a:gd name="T8" fmla="*/ 0 w 990"/>
              <a:gd name="T9" fmla="*/ 495 h 990"/>
              <a:gd name="T10" fmla="*/ 971 w 990"/>
              <a:gd name="T11" fmla="*/ 495 h 990"/>
              <a:gd name="T12" fmla="*/ 495 w 990"/>
              <a:gd name="T13" fmla="*/ 19 h 990"/>
              <a:gd name="T14" fmla="*/ 19 w 990"/>
              <a:gd name="T15" fmla="*/ 495 h 990"/>
              <a:gd name="T16" fmla="*/ 495 w 990"/>
              <a:gd name="T17" fmla="*/ 970 h 990"/>
              <a:gd name="T18" fmla="*/ 971 w 990"/>
              <a:gd name="T19" fmla="*/ 495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0" h="990">
                <a:moveTo>
                  <a:pt x="0" y="495"/>
                </a:moveTo>
                <a:cubicBezTo>
                  <a:pt x="0" y="222"/>
                  <a:pt x="222" y="0"/>
                  <a:pt x="495" y="0"/>
                </a:cubicBezTo>
                <a:cubicBezTo>
                  <a:pt x="768" y="0"/>
                  <a:pt x="990" y="222"/>
                  <a:pt x="990" y="495"/>
                </a:cubicBezTo>
                <a:cubicBezTo>
                  <a:pt x="990" y="768"/>
                  <a:pt x="768" y="990"/>
                  <a:pt x="495" y="990"/>
                </a:cubicBezTo>
                <a:cubicBezTo>
                  <a:pt x="222" y="990"/>
                  <a:pt x="0" y="768"/>
                  <a:pt x="0" y="495"/>
                </a:cubicBezTo>
                <a:close/>
                <a:moveTo>
                  <a:pt x="971" y="495"/>
                </a:moveTo>
                <a:cubicBezTo>
                  <a:pt x="971" y="232"/>
                  <a:pt x="757" y="19"/>
                  <a:pt x="495" y="19"/>
                </a:cubicBezTo>
                <a:cubicBezTo>
                  <a:pt x="232" y="19"/>
                  <a:pt x="19" y="232"/>
                  <a:pt x="19" y="495"/>
                </a:cubicBezTo>
                <a:cubicBezTo>
                  <a:pt x="19" y="757"/>
                  <a:pt x="232" y="970"/>
                  <a:pt x="495" y="970"/>
                </a:cubicBezTo>
                <a:cubicBezTo>
                  <a:pt x="757" y="970"/>
                  <a:pt x="971" y="757"/>
                  <a:pt x="971" y="4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4" name="Freeform 462"/>
          <p:cNvSpPr>
            <a:spLocks noEditPoints="1"/>
          </p:cNvSpPr>
          <p:nvPr/>
        </p:nvSpPr>
        <p:spPr bwMode="auto">
          <a:xfrm>
            <a:off x="10757634" y="4443412"/>
            <a:ext cx="1966913" cy="1968500"/>
          </a:xfrm>
          <a:custGeom>
            <a:avLst/>
            <a:gdLst>
              <a:gd name="T0" fmla="*/ 0 w 1230"/>
              <a:gd name="T1" fmla="*/ 616 h 1231"/>
              <a:gd name="T2" fmla="*/ 615 w 1230"/>
              <a:gd name="T3" fmla="*/ 0 h 1231"/>
              <a:gd name="T4" fmla="*/ 1230 w 1230"/>
              <a:gd name="T5" fmla="*/ 616 h 1231"/>
              <a:gd name="T6" fmla="*/ 615 w 1230"/>
              <a:gd name="T7" fmla="*/ 1231 h 1231"/>
              <a:gd name="T8" fmla="*/ 0 w 1230"/>
              <a:gd name="T9" fmla="*/ 616 h 1231"/>
              <a:gd name="T10" fmla="*/ 1211 w 1230"/>
              <a:gd name="T11" fmla="*/ 616 h 1231"/>
              <a:gd name="T12" fmla="*/ 615 w 1230"/>
              <a:gd name="T13" fmla="*/ 20 h 1231"/>
              <a:gd name="T14" fmla="*/ 19 w 1230"/>
              <a:gd name="T15" fmla="*/ 616 h 1231"/>
              <a:gd name="T16" fmla="*/ 615 w 1230"/>
              <a:gd name="T17" fmla="*/ 1212 h 1231"/>
              <a:gd name="T18" fmla="*/ 1211 w 1230"/>
              <a:gd name="T19" fmla="*/ 616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0" h="1231">
                <a:moveTo>
                  <a:pt x="0" y="616"/>
                </a:moveTo>
                <a:cubicBezTo>
                  <a:pt x="0" y="276"/>
                  <a:pt x="276" y="0"/>
                  <a:pt x="615" y="0"/>
                </a:cubicBezTo>
                <a:cubicBezTo>
                  <a:pt x="954" y="0"/>
                  <a:pt x="1230" y="276"/>
                  <a:pt x="1230" y="616"/>
                </a:cubicBezTo>
                <a:cubicBezTo>
                  <a:pt x="1230" y="955"/>
                  <a:pt x="954" y="1231"/>
                  <a:pt x="615" y="1231"/>
                </a:cubicBezTo>
                <a:cubicBezTo>
                  <a:pt x="276" y="1231"/>
                  <a:pt x="0" y="955"/>
                  <a:pt x="0" y="616"/>
                </a:cubicBezTo>
                <a:close/>
                <a:moveTo>
                  <a:pt x="1211" y="616"/>
                </a:moveTo>
                <a:cubicBezTo>
                  <a:pt x="1211" y="287"/>
                  <a:pt x="943" y="20"/>
                  <a:pt x="615" y="20"/>
                </a:cubicBezTo>
                <a:cubicBezTo>
                  <a:pt x="286" y="20"/>
                  <a:pt x="19" y="287"/>
                  <a:pt x="19" y="616"/>
                </a:cubicBezTo>
                <a:cubicBezTo>
                  <a:pt x="19" y="944"/>
                  <a:pt x="286" y="1212"/>
                  <a:pt x="615" y="1212"/>
                </a:cubicBezTo>
                <a:cubicBezTo>
                  <a:pt x="943" y="1212"/>
                  <a:pt x="1211" y="944"/>
                  <a:pt x="1211" y="6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5" name="Freeform 463"/>
          <p:cNvSpPr>
            <a:spLocks noEditPoints="1"/>
          </p:cNvSpPr>
          <p:nvPr/>
        </p:nvSpPr>
        <p:spPr bwMode="auto">
          <a:xfrm>
            <a:off x="1450975" y="-295276"/>
            <a:ext cx="509588" cy="509588"/>
          </a:xfrm>
          <a:custGeom>
            <a:avLst/>
            <a:gdLst>
              <a:gd name="T0" fmla="*/ 0 w 319"/>
              <a:gd name="T1" fmla="*/ 159 h 319"/>
              <a:gd name="T2" fmla="*/ 159 w 319"/>
              <a:gd name="T3" fmla="*/ 0 h 319"/>
              <a:gd name="T4" fmla="*/ 319 w 319"/>
              <a:gd name="T5" fmla="*/ 159 h 319"/>
              <a:gd name="T6" fmla="*/ 159 w 319"/>
              <a:gd name="T7" fmla="*/ 319 h 319"/>
              <a:gd name="T8" fmla="*/ 0 w 319"/>
              <a:gd name="T9" fmla="*/ 159 h 319"/>
              <a:gd name="T10" fmla="*/ 300 w 319"/>
              <a:gd name="T11" fmla="*/ 159 h 319"/>
              <a:gd name="T12" fmla="*/ 159 w 319"/>
              <a:gd name="T13" fmla="*/ 19 h 319"/>
              <a:gd name="T14" fmla="*/ 19 w 319"/>
              <a:gd name="T15" fmla="*/ 159 h 319"/>
              <a:gd name="T16" fmla="*/ 159 w 319"/>
              <a:gd name="T17" fmla="*/ 300 h 319"/>
              <a:gd name="T18" fmla="*/ 300 w 319"/>
              <a:gd name="T19" fmla="*/ 15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9" h="319">
                <a:moveTo>
                  <a:pt x="0" y="159"/>
                </a:moveTo>
                <a:cubicBezTo>
                  <a:pt x="0" y="72"/>
                  <a:pt x="71" y="0"/>
                  <a:pt x="159" y="0"/>
                </a:cubicBezTo>
                <a:cubicBezTo>
                  <a:pt x="247" y="0"/>
                  <a:pt x="319" y="72"/>
                  <a:pt x="319" y="159"/>
                </a:cubicBezTo>
                <a:cubicBezTo>
                  <a:pt x="319" y="247"/>
                  <a:pt x="247" y="319"/>
                  <a:pt x="159" y="319"/>
                </a:cubicBezTo>
                <a:cubicBezTo>
                  <a:pt x="71" y="319"/>
                  <a:pt x="0" y="247"/>
                  <a:pt x="0" y="159"/>
                </a:cubicBezTo>
                <a:close/>
                <a:moveTo>
                  <a:pt x="300" y="159"/>
                </a:moveTo>
                <a:cubicBezTo>
                  <a:pt x="300" y="82"/>
                  <a:pt x="237" y="19"/>
                  <a:pt x="159" y="19"/>
                </a:cubicBezTo>
                <a:cubicBezTo>
                  <a:pt x="82" y="19"/>
                  <a:pt x="19" y="82"/>
                  <a:pt x="19" y="159"/>
                </a:cubicBezTo>
                <a:cubicBezTo>
                  <a:pt x="19" y="237"/>
                  <a:pt x="82" y="300"/>
                  <a:pt x="159" y="300"/>
                </a:cubicBezTo>
                <a:cubicBezTo>
                  <a:pt x="237" y="300"/>
                  <a:pt x="300" y="237"/>
                  <a:pt x="300" y="1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6" name="Freeform 464"/>
          <p:cNvSpPr>
            <a:spLocks noEditPoints="1"/>
          </p:cNvSpPr>
          <p:nvPr/>
        </p:nvSpPr>
        <p:spPr bwMode="auto">
          <a:xfrm>
            <a:off x="1276350" y="-468313"/>
            <a:ext cx="857250" cy="855663"/>
          </a:xfrm>
          <a:custGeom>
            <a:avLst/>
            <a:gdLst>
              <a:gd name="T0" fmla="*/ 0 w 536"/>
              <a:gd name="T1" fmla="*/ 267 h 535"/>
              <a:gd name="T2" fmla="*/ 268 w 536"/>
              <a:gd name="T3" fmla="*/ 0 h 535"/>
              <a:gd name="T4" fmla="*/ 536 w 536"/>
              <a:gd name="T5" fmla="*/ 267 h 535"/>
              <a:gd name="T6" fmla="*/ 268 w 536"/>
              <a:gd name="T7" fmla="*/ 535 h 535"/>
              <a:gd name="T8" fmla="*/ 0 w 536"/>
              <a:gd name="T9" fmla="*/ 267 h 535"/>
              <a:gd name="T10" fmla="*/ 517 w 536"/>
              <a:gd name="T11" fmla="*/ 267 h 535"/>
              <a:gd name="T12" fmla="*/ 268 w 536"/>
              <a:gd name="T13" fmla="*/ 19 h 535"/>
              <a:gd name="T14" fmla="*/ 20 w 536"/>
              <a:gd name="T15" fmla="*/ 267 h 535"/>
              <a:gd name="T16" fmla="*/ 268 w 536"/>
              <a:gd name="T17" fmla="*/ 516 h 535"/>
              <a:gd name="T18" fmla="*/ 517 w 536"/>
              <a:gd name="T19" fmla="*/ 26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6" h="535">
                <a:moveTo>
                  <a:pt x="0" y="267"/>
                </a:moveTo>
                <a:cubicBezTo>
                  <a:pt x="0" y="120"/>
                  <a:pt x="121" y="0"/>
                  <a:pt x="268" y="0"/>
                </a:cubicBezTo>
                <a:cubicBezTo>
                  <a:pt x="416" y="0"/>
                  <a:pt x="536" y="120"/>
                  <a:pt x="536" y="267"/>
                </a:cubicBezTo>
                <a:cubicBezTo>
                  <a:pt x="536" y="415"/>
                  <a:pt x="416" y="535"/>
                  <a:pt x="268" y="535"/>
                </a:cubicBezTo>
                <a:cubicBezTo>
                  <a:pt x="121" y="535"/>
                  <a:pt x="0" y="415"/>
                  <a:pt x="0" y="267"/>
                </a:cubicBezTo>
                <a:close/>
                <a:moveTo>
                  <a:pt x="517" y="267"/>
                </a:moveTo>
                <a:cubicBezTo>
                  <a:pt x="517" y="130"/>
                  <a:pt x="405" y="19"/>
                  <a:pt x="268" y="19"/>
                </a:cubicBezTo>
                <a:cubicBezTo>
                  <a:pt x="131" y="19"/>
                  <a:pt x="20" y="130"/>
                  <a:pt x="20" y="267"/>
                </a:cubicBezTo>
                <a:cubicBezTo>
                  <a:pt x="20" y="405"/>
                  <a:pt x="131" y="516"/>
                  <a:pt x="268" y="516"/>
                </a:cubicBezTo>
                <a:cubicBezTo>
                  <a:pt x="405" y="516"/>
                  <a:pt x="517" y="405"/>
                  <a:pt x="517" y="2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7" name="Freeform 465"/>
          <p:cNvSpPr>
            <a:spLocks noEditPoints="1"/>
          </p:cNvSpPr>
          <p:nvPr/>
        </p:nvSpPr>
        <p:spPr bwMode="auto">
          <a:xfrm>
            <a:off x="1093787" y="-652463"/>
            <a:ext cx="1223963" cy="1223963"/>
          </a:xfrm>
          <a:custGeom>
            <a:avLst/>
            <a:gdLst>
              <a:gd name="T0" fmla="*/ 0 w 765"/>
              <a:gd name="T1" fmla="*/ 382 h 765"/>
              <a:gd name="T2" fmla="*/ 382 w 765"/>
              <a:gd name="T3" fmla="*/ 0 h 765"/>
              <a:gd name="T4" fmla="*/ 765 w 765"/>
              <a:gd name="T5" fmla="*/ 382 h 765"/>
              <a:gd name="T6" fmla="*/ 382 w 765"/>
              <a:gd name="T7" fmla="*/ 765 h 765"/>
              <a:gd name="T8" fmla="*/ 0 w 765"/>
              <a:gd name="T9" fmla="*/ 382 h 765"/>
              <a:gd name="T10" fmla="*/ 746 w 765"/>
              <a:gd name="T11" fmla="*/ 382 h 765"/>
              <a:gd name="T12" fmla="*/ 382 w 765"/>
              <a:gd name="T13" fmla="*/ 19 h 765"/>
              <a:gd name="T14" fmla="*/ 19 w 765"/>
              <a:gd name="T15" fmla="*/ 382 h 765"/>
              <a:gd name="T16" fmla="*/ 382 w 765"/>
              <a:gd name="T17" fmla="*/ 746 h 765"/>
              <a:gd name="T18" fmla="*/ 746 w 765"/>
              <a:gd name="T19" fmla="*/ 382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5" h="765">
                <a:moveTo>
                  <a:pt x="0" y="382"/>
                </a:moveTo>
                <a:cubicBezTo>
                  <a:pt x="0" y="171"/>
                  <a:pt x="171" y="0"/>
                  <a:pt x="382" y="0"/>
                </a:cubicBezTo>
                <a:cubicBezTo>
                  <a:pt x="593" y="0"/>
                  <a:pt x="765" y="171"/>
                  <a:pt x="765" y="382"/>
                </a:cubicBezTo>
                <a:cubicBezTo>
                  <a:pt x="765" y="594"/>
                  <a:pt x="593" y="765"/>
                  <a:pt x="382" y="765"/>
                </a:cubicBezTo>
                <a:cubicBezTo>
                  <a:pt x="171" y="765"/>
                  <a:pt x="0" y="594"/>
                  <a:pt x="0" y="382"/>
                </a:cubicBezTo>
                <a:close/>
                <a:moveTo>
                  <a:pt x="746" y="382"/>
                </a:moveTo>
                <a:cubicBezTo>
                  <a:pt x="746" y="182"/>
                  <a:pt x="583" y="19"/>
                  <a:pt x="382" y="19"/>
                </a:cubicBezTo>
                <a:cubicBezTo>
                  <a:pt x="182" y="19"/>
                  <a:pt x="19" y="182"/>
                  <a:pt x="19" y="382"/>
                </a:cubicBezTo>
                <a:cubicBezTo>
                  <a:pt x="19" y="583"/>
                  <a:pt x="182" y="746"/>
                  <a:pt x="382" y="746"/>
                </a:cubicBezTo>
                <a:cubicBezTo>
                  <a:pt x="583" y="746"/>
                  <a:pt x="746" y="583"/>
                  <a:pt x="746" y="3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8" name="Freeform 466"/>
          <p:cNvSpPr>
            <a:spLocks noEditPoints="1"/>
          </p:cNvSpPr>
          <p:nvPr/>
        </p:nvSpPr>
        <p:spPr bwMode="auto">
          <a:xfrm>
            <a:off x="912812" y="-831851"/>
            <a:ext cx="1584325" cy="1582738"/>
          </a:xfrm>
          <a:custGeom>
            <a:avLst/>
            <a:gdLst>
              <a:gd name="T0" fmla="*/ 0 w 990"/>
              <a:gd name="T1" fmla="*/ 495 h 990"/>
              <a:gd name="T2" fmla="*/ 495 w 990"/>
              <a:gd name="T3" fmla="*/ 0 h 990"/>
              <a:gd name="T4" fmla="*/ 990 w 990"/>
              <a:gd name="T5" fmla="*/ 495 h 990"/>
              <a:gd name="T6" fmla="*/ 495 w 990"/>
              <a:gd name="T7" fmla="*/ 990 h 990"/>
              <a:gd name="T8" fmla="*/ 0 w 990"/>
              <a:gd name="T9" fmla="*/ 495 h 990"/>
              <a:gd name="T10" fmla="*/ 971 w 990"/>
              <a:gd name="T11" fmla="*/ 495 h 990"/>
              <a:gd name="T12" fmla="*/ 495 w 990"/>
              <a:gd name="T13" fmla="*/ 20 h 990"/>
              <a:gd name="T14" fmla="*/ 20 w 990"/>
              <a:gd name="T15" fmla="*/ 495 h 990"/>
              <a:gd name="T16" fmla="*/ 495 w 990"/>
              <a:gd name="T17" fmla="*/ 971 h 990"/>
              <a:gd name="T18" fmla="*/ 971 w 990"/>
              <a:gd name="T19" fmla="*/ 495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0" h="990">
                <a:moveTo>
                  <a:pt x="0" y="495"/>
                </a:moveTo>
                <a:cubicBezTo>
                  <a:pt x="0" y="223"/>
                  <a:pt x="222" y="0"/>
                  <a:pt x="495" y="0"/>
                </a:cubicBezTo>
                <a:cubicBezTo>
                  <a:pt x="768" y="0"/>
                  <a:pt x="990" y="223"/>
                  <a:pt x="990" y="495"/>
                </a:cubicBezTo>
                <a:cubicBezTo>
                  <a:pt x="990" y="768"/>
                  <a:pt x="768" y="990"/>
                  <a:pt x="495" y="990"/>
                </a:cubicBezTo>
                <a:cubicBezTo>
                  <a:pt x="222" y="990"/>
                  <a:pt x="0" y="768"/>
                  <a:pt x="0" y="495"/>
                </a:cubicBezTo>
                <a:close/>
                <a:moveTo>
                  <a:pt x="971" y="495"/>
                </a:moveTo>
                <a:cubicBezTo>
                  <a:pt x="971" y="233"/>
                  <a:pt x="758" y="20"/>
                  <a:pt x="495" y="20"/>
                </a:cubicBezTo>
                <a:cubicBezTo>
                  <a:pt x="233" y="20"/>
                  <a:pt x="20" y="233"/>
                  <a:pt x="20" y="495"/>
                </a:cubicBezTo>
                <a:cubicBezTo>
                  <a:pt x="20" y="758"/>
                  <a:pt x="233" y="971"/>
                  <a:pt x="495" y="971"/>
                </a:cubicBezTo>
                <a:cubicBezTo>
                  <a:pt x="758" y="971"/>
                  <a:pt x="971" y="758"/>
                  <a:pt x="971" y="4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9" name="Freeform 467"/>
          <p:cNvSpPr>
            <a:spLocks noEditPoints="1"/>
          </p:cNvSpPr>
          <p:nvPr/>
        </p:nvSpPr>
        <p:spPr bwMode="auto">
          <a:xfrm>
            <a:off x="720725" y="-1023938"/>
            <a:ext cx="1970088" cy="1968500"/>
          </a:xfrm>
          <a:custGeom>
            <a:avLst/>
            <a:gdLst>
              <a:gd name="T0" fmla="*/ 0 w 1231"/>
              <a:gd name="T1" fmla="*/ 615 h 1231"/>
              <a:gd name="T2" fmla="*/ 615 w 1231"/>
              <a:gd name="T3" fmla="*/ 0 h 1231"/>
              <a:gd name="T4" fmla="*/ 1231 w 1231"/>
              <a:gd name="T5" fmla="*/ 615 h 1231"/>
              <a:gd name="T6" fmla="*/ 615 w 1231"/>
              <a:gd name="T7" fmla="*/ 1231 h 1231"/>
              <a:gd name="T8" fmla="*/ 0 w 1231"/>
              <a:gd name="T9" fmla="*/ 615 h 1231"/>
              <a:gd name="T10" fmla="*/ 1211 w 1231"/>
              <a:gd name="T11" fmla="*/ 615 h 1231"/>
              <a:gd name="T12" fmla="*/ 615 w 1231"/>
              <a:gd name="T13" fmla="*/ 20 h 1231"/>
              <a:gd name="T14" fmla="*/ 19 w 1231"/>
              <a:gd name="T15" fmla="*/ 615 h 1231"/>
              <a:gd name="T16" fmla="*/ 615 w 1231"/>
              <a:gd name="T17" fmla="*/ 1211 h 1231"/>
              <a:gd name="T18" fmla="*/ 1211 w 1231"/>
              <a:gd name="T19" fmla="*/ 61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1" h="1231">
                <a:moveTo>
                  <a:pt x="0" y="615"/>
                </a:moveTo>
                <a:cubicBezTo>
                  <a:pt x="0" y="276"/>
                  <a:pt x="276" y="0"/>
                  <a:pt x="615" y="0"/>
                </a:cubicBezTo>
                <a:cubicBezTo>
                  <a:pt x="955" y="0"/>
                  <a:pt x="1231" y="276"/>
                  <a:pt x="1231" y="615"/>
                </a:cubicBezTo>
                <a:cubicBezTo>
                  <a:pt x="1231" y="955"/>
                  <a:pt x="955" y="1231"/>
                  <a:pt x="615" y="1231"/>
                </a:cubicBezTo>
                <a:cubicBezTo>
                  <a:pt x="276" y="1231"/>
                  <a:pt x="0" y="955"/>
                  <a:pt x="0" y="615"/>
                </a:cubicBezTo>
                <a:close/>
                <a:moveTo>
                  <a:pt x="1211" y="615"/>
                </a:moveTo>
                <a:cubicBezTo>
                  <a:pt x="1211" y="287"/>
                  <a:pt x="944" y="20"/>
                  <a:pt x="615" y="20"/>
                </a:cubicBezTo>
                <a:cubicBezTo>
                  <a:pt x="287" y="20"/>
                  <a:pt x="19" y="287"/>
                  <a:pt x="19" y="615"/>
                </a:cubicBezTo>
                <a:cubicBezTo>
                  <a:pt x="19" y="944"/>
                  <a:pt x="287" y="1211"/>
                  <a:pt x="615" y="1211"/>
                </a:cubicBezTo>
                <a:cubicBezTo>
                  <a:pt x="944" y="1211"/>
                  <a:pt x="1211" y="944"/>
                  <a:pt x="1211" y="6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0" name="Freeform 468"/>
          <p:cNvSpPr>
            <a:spLocks noEditPoints="1"/>
          </p:cNvSpPr>
          <p:nvPr/>
        </p:nvSpPr>
        <p:spPr bwMode="auto">
          <a:xfrm>
            <a:off x="914400" y="5565775"/>
            <a:ext cx="377825" cy="377825"/>
          </a:xfrm>
          <a:custGeom>
            <a:avLst/>
            <a:gdLst>
              <a:gd name="T0" fmla="*/ 0 w 236"/>
              <a:gd name="T1" fmla="*/ 118 h 236"/>
              <a:gd name="T2" fmla="*/ 118 w 236"/>
              <a:gd name="T3" fmla="*/ 0 h 236"/>
              <a:gd name="T4" fmla="*/ 236 w 236"/>
              <a:gd name="T5" fmla="*/ 118 h 236"/>
              <a:gd name="T6" fmla="*/ 118 w 236"/>
              <a:gd name="T7" fmla="*/ 236 h 236"/>
              <a:gd name="T8" fmla="*/ 0 w 236"/>
              <a:gd name="T9" fmla="*/ 118 h 236"/>
              <a:gd name="T10" fmla="*/ 222 w 236"/>
              <a:gd name="T11" fmla="*/ 118 h 236"/>
              <a:gd name="T12" fmla="*/ 118 w 236"/>
              <a:gd name="T13" fmla="*/ 14 h 236"/>
              <a:gd name="T14" fmla="*/ 14 w 236"/>
              <a:gd name="T15" fmla="*/ 118 h 236"/>
              <a:gd name="T16" fmla="*/ 118 w 236"/>
              <a:gd name="T17" fmla="*/ 221 h 236"/>
              <a:gd name="T18" fmla="*/ 222 w 236"/>
              <a:gd name="T19"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236">
                <a:moveTo>
                  <a:pt x="0" y="118"/>
                </a:moveTo>
                <a:cubicBezTo>
                  <a:pt x="0" y="52"/>
                  <a:pt x="53" y="0"/>
                  <a:pt x="118" y="0"/>
                </a:cubicBezTo>
                <a:cubicBezTo>
                  <a:pt x="183" y="0"/>
                  <a:pt x="236" y="52"/>
                  <a:pt x="236" y="118"/>
                </a:cubicBezTo>
                <a:cubicBezTo>
                  <a:pt x="236" y="183"/>
                  <a:pt x="183" y="236"/>
                  <a:pt x="118" y="236"/>
                </a:cubicBezTo>
                <a:cubicBezTo>
                  <a:pt x="53" y="236"/>
                  <a:pt x="0" y="183"/>
                  <a:pt x="0" y="118"/>
                </a:cubicBezTo>
                <a:close/>
                <a:moveTo>
                  <a:pt x="222" y="118"/>
                </a:moveTo>
                <a:cubicBezTo>
                  <a:pt x="222" y="60"/>
                  <a:pt x="175" y="14"/>
                  <a:pt x="118" y="14"/>
                </a:cubicBezTo>
                <a:cubicBezTo>
                  <a:pt x="61" y="14"/>
                  <a:pt x="14" y="60"/>
                  <a:pt x="14" y="118"/>
                </a:cubicBezTo>
                <a:cubicBezTo>
                  <a:pt x="14" y="175"/>
                  <a:pt x="61" y="221"/>
                  <a:pt x="118" y="221"/>
                </a:cubicBezTo>
                <a:cubicBezTo>
                  <a:pt x="175" y="221"/>
                  <a:pt x="222" y="175"/>
                  <a:pt x="222" y="1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1" name="Freeform 469"/>
          <p:cNvSpPr>
            <a:spLocks noEditPoints="1"/>
          </p:cNvSpPr>
          <p:nvPr/>
        </p:nvSpPr>
        <p:spPr bwMode="auto">
          <a:xfrm>
            <a:off x="785812" y="5435600"/>
            <a:ext cx="635000" cy="635000"/>
          </a:xfrm>
          <a:custGeom>
            <a:avLst/>
            <a:gdLst>
              <a:gd name="T0" fmla="*/ 0 w 397"/>
              <a:gd name="T1" fmla="*/ 199 h 397"/>
              <a:gd name="T2" fmla="*/ 199 w 397"/>
              <a:gd name="T3" fmla="*/ 0 h 397"/>
              <a:gd name="T4" fmla="*/ 397 w 397"/>
              <a:gd name="T5" fmla="*/ 199 h 397"/>
              <a:gd name="T6" fmla="*/ 199 w 397"/>
              <a:gd name="T7" fmla="*/ 397 h 397"/>
              <a:gd name="T8" fmla="*/ 0 w 397"/>
              <a:gd name="T9" fmla="*/ 199 h 397"/>
              <a:gd name="T10" fmla="*/ 383 w 397"/>
              <a:gd name="T11" fmla="*/ 199 h 397"/>
              <a:gd name="T12" fmla="*/ 199 w 397"/>
              <a:gd name="T13" fmla="*/ 15 h 397"/>
              <a:gd name="T14" fmla="*/ 15 w 397"/>
              <a:gd name="T15" fmla="*/ 199 h 397"/>
              <a:gd name="T16" fmla="*/ 199 w 397"/>
              <a:gd name="T17" fmla="*/ 383 h 397"/>
              <a:gd name="T18" fmla="*/ 383 w 397"/>
              <a:gd name="T19"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7">
                <a:moveTo>
                  <a:pt x="0" y="199"/>
                </a:moveTo>
                <a:cubicBezTo>
                  <a:pt x="0" y="89"/>
                  <a:pt x="89" y="0"/>
                  <a:pt x="199" y="0"/>
                </a:cubicBezTo>
                <a:cubicBezTo>
                  <a:pt x="308" y="0"/>
                  <a:pt x="397" y="89"/>
                  <a:pt x="397" y="199"/>
                </a:cubicBezTo>
                <a:cubicBezTo>
                  <a:pt x="397" y="308"/>
                  <a:pt x="308" y="397"/>
                  <a:pt x="199" y="397"/>
                </a:cubicBezTo>
                <a:cubicBezTo>
                  <a:pt x="89" y="397"/>
                  <a:pt x="0" y="308"/>
                  <a:pt x="0" y="199"/>
                </a:cubicBezTo>
                <a:close/>
                <a:moveTo>
                  <a:pt x="383" y="199"/>
                </a:moveTo>
                <a:cubicBezTo>
                  <a:pt x="383" y="97"/>
                  <a:pt x="300" y="15"/>
                  <a:pt x="199" y="15"/>
                </a:cubicBezTo>
                <a:cubicBezTo>
                  <a:pt x="97" y="15"/>
                  <a:pt x="15" y="97"/>
                  <a:pt x="15" y="199"/>
                </a:cubicBezTo>
                <a:cubicBezTo>
                  <a:pt x="15" y="300"/>
                  <a:pt x="97" y="383"/>
                  <a:pt x="199" y="383"/>
                </a:cubicBezTo>
                <a:cubicBezTo>
                  <a:pt x="300" y="383"/>
                  <a:pt x="383" y="300"/>
                  <a:pt x="383" y="19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2" name="Freeform 470"/>
          <p:cNvSpPr>
            <a:spLocks noEditPoints="1"/>
          </p:cNvSpPr>
          <p:nvPr/>
        </p:nvSpPr>
        <p:spPr bwMode="auto">
          <a:xfrm>
            <a:off x="649287" y="5300662"/>
            <a:ext cx="906463" cy="906463"/>
          </a:xfrm>
          <a:custGeom>
            <a:avLst/>
            <a:gdLst>
              <a:gd name="T0" fmla="*/ 0 w 567"/>
              <a:gd name="T1" fmla="*/ 284 h 567"/>
              <a:gd name="T2" fmla="*/ 284 w 567"/>
              <a:gd name="T3" fmla="*/ 0 h 567"/>
              <a:gd name="T4" fmla="*/ 567 w 567"/>
              <a:gd name="T5" fmla="*/ 284 h 567"/>
              <a:gd name="T6" fmla="*/ 284 w 567"/>
              <a:gd name="T7" fmla="*/ 567 h 567"/>
              <a:gd name="T8" fmla="*/ 0 w 567"/>
              <a:gd name="T9" fmla="*/ 284 h 567"/>
              <a:gd name="T10" fmla="*/ 553 w 567"/>
              <a:gd name="T11" fmla="*/ 284 h 567"/>
              <a:gd name="T12" fmla="*/ 284 w 567"/>
              <a:gd name="T13" fmla="*/ 14 h 567"/>
              <a:gd name="T14" fmla="*/ 15 w 567"/>
              <a:gd name="T15" fmla="*/ 284 h 567"/>
              <a:gd name="T16" fmla="*/ 284 w 567"/>
              <a:gd name="T17" fmla="*/ 553 h 567"/>
              <a:gd name="T18" fmla="*/ 553 w 567"/>
              <a:gd name="T19" fmla="*/ 284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7" h="567">
                <a:moveTo>
                  <a:pt x="0" y="284"/>
                </a:moveTo>
                <a:cubicBezTo>
                  <a:pt x="0" y="127"/>
                  <a:pt x="128" y="0"/>
                  <a:pt x="284" y="0"/>
                </a:cubicBezTo>
                <a:cubicBezTo>
                  <a:pt x="440" y="0"/>
                  <a:pt x="567" y="127"/>
                  <a:pt x="567" y="284"/>
                </a:cubicBezTo>
                <a:cubicBezTo>
                  <a:pt x="567" y="440"/>
                  <a:pt x="440" y="567"/>
                  <a:pt x="284" y="567"/>
                </a:cubicBezTo>
                <a:cubicBezTo>
                  <a:pt x="128" y="567"/>
                  <a:pt x="0" y="440"/>
                  <a:pt x="0" y="284"/>
                </a:cubicBezTo>
                <a:close/>
                <a:moveTo>
                  <a:pt x="553" y="284"/>
                </a:moveTo>
                <a:cubicBezTo>
                  <a:pt x="553" y="135"/>
                  <a:pt x="432" y="14"/>
                  <a:pt x="284" y="14"/>
                </a:cubicBezTo>
                <a:cubicBezTo>
                  <a:pt x="135" y="14"/>
                  <a:pt x="15" y="135"/>
                  <a:pt x="15" y="284"/>
                </a:cubicBezTo>
                <a:cubicBezTo>
                  <a:pt x="15" y="432"/>
                  <a:pt x="135" y="553"/>
                  <a:pt x="284" y="553"/>
                </a:cubicBezTo>
                <a:cubicBezTo>
                  <a:pt x="432" y="553"/>
                  <a:pt x="553" y="432"/>
                  <a:pt x="55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3" name="Freeform 471"/>
          <p:cNvSpPr>
            <a:spLocks noEditPoints="1"/>
          </p:cNvSpPr>
          <p:nvPr/>
        </p:nvSpPr>
        <p:spPr bwMode="auto">
          <a:xfrm>
            <a:off x="517525" y="5167312"/>
            <a:ext cx="1171575" cy="1173163"/>
          </a:xfrm>
          <a:custGeom>
            <a:avLst/>
            <a:gdLst>
              <a:gd name="T0" fmla="*/ 0 w 733"/>
              <a:gd name="T1" fmla="*/ 367 h 733"/>
              <a:gd name="T2" fmla="*/ 367 w 733"/>
              <a:gd name="T3" fmla="*/ 0 h 733"/>
              <a:gd name="T4" fmla="*/ 733 w 733"/>
              <a:gd name="T5" fmla="*/ 367 h 733"/>
              <a:gd name="T6" fmla="*/ 367 w 733"/>
              <a:gd name="T7" fmla="*/ 733 h 733"/>
              <a:gd name="T8" fmla="*/ 0 w 733"/>
              <a:gd name="T9" fmla="*/ 367 h 733"/>
              <a:gd name="T10" fmla="*/ 719 w 733"/>
              <a:gd name="T11" fmla="*/ 367 h 733"/>
              <a:gd name="T12" fmla="*/ 367 w 733"/>
              <a:gd name="T13" fmla="*/ 14 h 733"/>
              <a:gd name="T14" fmla="*/ 15 w 733"/>
              <a:gd name="T15" fmla="*/ 367 h 733"/>
              <a:gd name="T16" fmla="*/ 367 w 733"/>
              <a:gd name="T17" fmla="*/ 719 h 733"/>
              <a:gd name="T18" fmla="*/ 719 w 733"/>
              <a:gd name="T19" fmla="*/ 367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3" h="733">
                <a:moveTo>
                  <a:pt x="0" y="367"/>
                </a:moveTo>
                <a:cubicBezTo>
                  <a:pt x="0" y="165"/>
                  <a:pt x="165" y="0"/>
                  <a:pt x="367" y="0"/>
                </a:cubicBezTo>
                <a:cubicBezTo>
                  <a:pt x="569" y="0"/>
                  <a:pt x="733" y="165"/>
                  <a:pt x="733" y="367"/>
                </a:cubicBezTo>
                <a:cubicBezTo>
                  <a:pt x="733" y="569"/>
                  <a:pt x="569" y="733"/>
                  <a:pt x="367" y="733"/>
                </a:cubicBezTo>
                <a:cubicBezTo>
                  <a:pt x="165" y="733"/>
                  <a:pt x="0" y="569"/>
                  <a:pt x="0" y="367"/>
                </a:cubicBezTo>
                <a:close/>
                <a:moveTo>
                  <a:pt x="719" y="367"/>
                </a:moveTo>
                <a:cubicBezTo>
                  <a:pt x="719" y="172"/>
                  <a:pt x="561" y="14"/>
                  <a:pt x="367" y="14"/>
                </a:cubicBezTo>
                <a:cubicBezTo>
                  <a:pt x="173" y="14"/>
                  <a:pt x="15" y="172"/>
                  <a:pt x="15" y="367"/>
                </a:cubicBezTo>
                <a:cubicBezTo>
                  <a:pt x="15" y="561"/>
                  <a:pt x="173" y="719"/>
                  <a:pt x="367" y="719"/>
                </a:cubicBezTo>
                <a:cubicBezTo>
                  <a:pt x="561" y="719"/>
                  <a:pt x="719" y="561"/>
                  <a:pt x="719" y="3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4" name="Freeform 472"/>
          <p:cNvSpPr>
            <a:spLocks noEditPoints="1"/>
          </p:cNvSpPr>
          <p:nvPr/>
        </p:nvSpPr>
        <p:spPr bwMode="auto">
          <a:xfrm>
            <a:off x="374650" y="5024437"/>
            <a:ext cx="1457325" cy="1457325"/>
          </a:xfrm>
          <a:custGeom>
            <a:avLst/>
            <a:gdLst>
              <a:gd name="T0" fmla="*/ 0 w 911"/>
              <a:gd name="T1" fmla="*/ 456 h 911"/>
              <a:gd name="T2" fmla="*/ 456 w 911"/>
              <a:gd name="T3" fmla="*/ 0 h 911"/>
              <a:gd name="T4" fmla="*/ 911 w 911"/>
              <a:gd name="T5" fmla="*/ 456 h 911"/>
              <a:gd name="T6" fmla="*/ 456 w 911"/>
              <a:gd name="T7" fmla="*/ 911 h 911"/>
              <a:gd name="T8" fmla="*/ 0 w 911"/>
              <a:gd name="T9" fmla="*/ 456 h 911"/>
              <a:gd name="T10" fmla="*/ 897 w 911"/>
              <a:gd name="T11" fmla="*/ 456 h 911"/>
              <a:gd name="T12" fmla="*/ 456 w 911"/>
              <a:gd name="T13" fmla="*/ 14 h 911"/>
              <a:gd name="T14" fmla="*/ 15 w 911"/>
              <a:gd name="T15" fmla="*/ 456 h 911"/>
              <a:gd name="T16" fmla="*/ 456 w 911"/>
              <a:gd name="T17" fmla="*/ 897 h 911"/>
              <a:gd name="T18" fmla="*/ 897 w 911"/>
              <a:gd name="T19" fmla="*/ 456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1" h="911">
                <a:moveTo>
                  <a:pt x="0" y="456"/>
                </a:moveTo>
                <a:cubicBezTo>
                  <a:pt x="0" y="204"/>
                  <a:pt x="205" y="0"/>
                  <a:pt x="456" y="0"/>
                </a:cubicBezTo>
                <a:cubicBezTo>
                  <a:pt x="707" y="0"/>
                  <a:pt x="911" y="204"/>
                  <a:pt x="911" y="456"/>
                </a:cubicBezTo>
                <a:cubicBezTo>
                  <a:pt x="911" y="707"/>
                  <a:pt x="707" y="911"/>
                  <a:pt x="456" y="911"/>
                </a:cubicBezTo>
                <a:cubicBezTo>
                  <a:pt x="205" y="911"/>
                  <a:pt x="0" y="707"/>
                  <a:pt x="0" y="456"/>
                </a:cubicBezTo>
                <a:close/>
                <a:moveTo>
                  <a:pt x="897" y="456"/>
                </a:moveTo>
                <a:cubicBezTo>
                  <a:pt x="897" y="212"/>
                  <a:pt x="699" y="14"/>
                  <a:pt x="456" y="14"/>
                </a:cubicBezTo>
                <a:cubicBezTo>
                  <a:pt x="213" y="14"/>
                  <a:pt x="15" y="212"/>
                  <a:pt x="15" y="456"/>
                </a:cubicBezTo>
                <a:cubicBezTo>
                  <a:pt x="15" y="699"/>
                  <a:pt x="213" y="897"/>
                  <a:pt x="456" y="897"/>
                </a:cubicBezTo>
                <a:cubicBezTo>
                  <a:pt x="699" y="897"/>
                  <a:pt x="897" y="699"/>
                  <a:pt x="897" y="4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2" name="Oval 480"/>
          <p:cNvSpPr>
            <a:spLocks noChangeArrowheads="1"/>
          </p:cNvSpPr>
          <p:nvPr/>
        </p:nvSpPr>
        <p:spPr bwMode="auto">
          <a:xfrm>
            <a:off x="46037" y="1589087"/>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3" name="Oval 481"/>
          <p:cNvSpPr>
            <a:spLocks noChangeArrowheads="1"/>
          </p:cNvSpPr>
          <p:nvPr/>
        </p:nvSpPr>
        <p:spPr bwMode="auto">
          <a:xfrm>
            <a:off x="325437" y="1589087"/>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4" name="Oval 482"/>
          <p:cNvSpPr>
            <a:spLocks noChangeArrowheads="1"/>
          </p:cNvSpPr>
          <p:nvPr/>
        </p:nvSpPr>
        <p:spPr bwMode="auto">
          <a:xfrm>
            <a:off x="603250" y="1589087"/>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5" name="Oval 483"/>
          <p:cNvSpPr>
            <a:spLocks noChangeArrowheads="1"/>
          </p:cNvSpPr>
          <p:nvPr/>
        </p:nvSpPr>
        <p:spPr bwMode="auto">
          <a:xfrm>
            <a:off x="881062" y="1589087"/>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3" name="Oval 491"/>
          <p:cNvSpPr>
            <a:spLocks noChangeArrowheads="1"/>
          </p:cNvSpPr>
          <p:nvPr/>
        </p:nvSpPr>
        <p:spPr bwMode="auto">
          <a:xfrm>
            <a:off x="46037" y="1835150"/>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4" name="Oval 492"/>
          <p:cNvSpPr>
            <a:spLocks noChangeArrowheads="1"/>
          </p:cNvSpPr>
          <p:nvPr/>
        </p:nvSpPr>
        <p:spPr bwMode="auto">
          <a:xfrm>
            <a:off x="325437" y="1835150"/>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5" name="Oval 493"/>
          <p:cNvSpPr>
            <a:spLocks noChangeArrowheads="1"/>
          </p:cNvSpPr>
          <p:nvPr/>
        </p:nvSpPr>
        <p:spPr bwMode="auto">
          <a:xfrm>
            <a:off x="603250" y="1835150"/>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6" name="Oval 494"/>
          <p:cNvSpPr>
            <a:spLocks noChangeArrowheads="1"/>
          </p:cNvSpPr>
          <p:nvPr/>
        </p:nvSpPr>
        <p:spPr bwMode="auto">
          <a:xfrm>
            <a:off x="881062" y="1835150"/>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4" name="Oval 502"/>
          <p:cNvSpPr>
            <a:spLocks noChangeArrowheads="1"/>
          </p:cNvSpPr>
          <p:nvPr/>
        </p:nvSpPr>
        <p:spPr bwMode="auto">
          <a:xfrm>
            <a:off x="46037" y="2082800"/>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5" name="Oval 503"/>
          <p:cNvSpPr>
            <a:spLocks noChangeArrowheads="1"/>
          </p:cNvSpPr>
          <p:nvPr/>
        </p:nvSpPr>
        <p:spPr bwMode="auto">
          <a:xfrm>
            <a:off x="325437" y="2082800"/>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6" name="Oval 504"/>
          <p:cNvSpPr>
            <a:spLocks noChangeArrowheads="1"/>
          </p:cNvSpPr>
          <p:nvPr/>
        </p:nvSpPr>
        <p:spPr bwMode="auto">
          <a:xfrm>
            <a:off x="603250" y="2082800"/>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7" name="Oval 505"/>
          <p:cNvSpPr>
            <a:spLocks noChangeArrowheads="1"/>
          </p:cNvSpPr>
          <p:nvPr/>
        </p:nvSpPr>
        <p:spPr bwMode="auto">
          <a:xfrm>
            <a:off x="881062" y="2082800"/>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7" name="Oval 514"/>
          <p:cNvSpPr>
            <a:spLocks noChangeArrowheads="1"/>
          </p:cNvSpPr>
          <p:nvPr/>
        </p:nvSpPr>
        <p:spPr bwMode="auto">
          <a:xfrm>
            <a:off x="46038" y="2328863"/>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8" name="Oval 515"/>
          <p:cNvSpPr>
            <a:spLocks noChangeArrowheads="1"/>
          </p:cNvSpPr>
          <p:nvPr/>
        </p:nvSpPr>
        <p:spPr bwMode="auto">
          <a:xfrm>
            <a:off x="325438" y="2328863"/>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9" name="Oval 516"/>
          <p:cNvSpPr>
            <a:spLocks noChangeArrowheads="1"/>
          </p:cNvSpPr>
          <p:nvPr/>
        </p:nvSpPr>
        <p:spPr bwMode="auto">
          <a:xfrm>
            <a:off x="603250" y="2328863"/>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0" name="Oval 517"/>
          <p:cNvSpPr>
            <a:spLocks noChangeArrowheads="1"/>
          </p:cNvSpPr>
          <p:nvPr/>
        </p:nvSpPr>
        <p:spPr bwMode="auto">
          <a:xfrm>
            <a:off x="881063" y="2328863"/>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8" name="Oval 525"/>
          <p:cNvSpPr>
            <a:spLocks noChangeArrowheads="1"/>
          </p:cNvSpPr>
          <p:nvPr/>
        </p:nvSpPr>
        <p:spPr bwMode="auto">
          <a:xfrm>
            <a:off x="46038" y="2576513"/>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9" name="Oval 526"/>
          <p:cNvSpPr>
            <a:spLocks noChangeArrowheads="1"/>
          </p:cNvSpPr>
          <p:nvPr/>
        </p:nvSpPr>
        <p:spPr bwMode="auto">
          <a:xfrm>
            <a:off x="325438" y="2576513"/>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0" name="Oval 527"/>
          <p:cNvSpPr>
            <a:spLocks noChangeArrowheads="1"/>
          </p:cNvSpPr>
          <p:nvPr/>
        </p:nvSpPr>
        <p:spPr bwMode="auto">
          <a:xfrm>
            <a:off x="603250" y="2576513"/>
            <a:ext cx="61913"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1" name="Oval 528"/>
          <p:cNvSpPr>
            <a:spLocks noChangeArrowheads="1"/>
          </p:cNvSpPr>
          <p:nvPr/>
        </p:nvSpPr>
        <p:spPr bwMode="auto">
          <a:xfrm>
            <a:off x="881063" y="2576513"/>
            <a:ext cx="63500" cy="61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9" name="Oval 536"/>
          <p:cNvSpPr>
            <a:spLocks noChangeArrowheads="1"/>
          </p:cNvSpPr>
          <p:nvPr/>
        </p:nvSpPr>
        <p:spPr bwMode="auto">
          <a:xfrm>
            <a:off x="46038" y="2822575"/>
            <a:ext cx="63500"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0" name="Oval 537"/>
          <p:cNvSpPr>
            <a:spLocks noChangeArrowheads="1"/>
          </p:cNvSpPr>
          <p:nvPr/>
        </p:nvSpPr>
        <p:spPr bwMode="auto">
          <a:xfrm>
            <a:off x="325438" y="2822575"/>
            <a:ext cx="61913"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1" name="Oval 538"/>
          <p:cNvSpPr>
            <a:spLocks noChangeArrowheads="1"/>
          </p:cNvSpPr>
          <p:nvPr/>
        </p:nvSpPr>
        <p:spPr bwMode="auto">
          <a:xfrm>
            <a:off x="603250" y="2822575"/>
            <a:ext cx="61913"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2" name="Oval 539"/>
          <p:cNvSpPr>
            <a:spLocks noChangeArrowheads="1"/>
          </p:cNvSpPr>
          <p:nvPr/>
        </p:nvSpPr>
        <p:spPr bwMode="auto">
          <a:xfrm>
            <a:off x="881063" y="2822575"/>
            <a:ext cx="63500"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3" name="Oval 540"/>
          <p:cNvSpPr>
            <a:spLocks noChangeArrowheads="1"/>
          </p:cNvSpPr>
          <p:nvPr/>
        </p:nvSpPr>
        <p:spPr bwMode="auto">
          <a:xfrm>
            <a:off x="7341334" y="6337300"/>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4" name="Oval 541"/>
          <p:cNvSpPr>
            <a:spLocks noChangeArrowheads="1"/>
          </p:cNvSpPr>
          <p:nvPr/>
        </p:nvSpPr>
        <p:spPr bwMode="auto">
          <a:xfrm>
            <a:off x="7341334" y="6615113"/>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4" name="Oval 551"/>
          <p:cNvSpPr>
            <a:spLocks noChangeArrowheads="1"/>
          </p:cNvSpPr>
          <p:nvPr/>
        </p:nvSpPr>
        <p:spPr bwMode="auto">
          <a:xfrm>
            <a:off x="7093684" y="6337300"/>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5" name="Oval 552"/>
          <p:cNvSpPr>
            <a:spLocks noChangeArrowheads="1"/>
          </p:cNvSpPr>
          <p:nvPr/>
        </p:nvSpPr>
        <p:spPr bwMode="auto">
          <a:xfrm>
            <a:off x="7093684" y="6615113"/>
            <a:ext cx="63500"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5" name="Oval 562"/>
          <p:cNvSpPr>
            <a:spLocks noChangeArrowheads="1"/>
          </p:cNvSpPr>
          <p:nvPr/>
        </p:nvSpPr>
        <p:spPr bwMode="auto">
          <a:xfrm>
            <a:off x="6847622" y="6337300"/>
            <a:ext cx="60325"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6" name="Oval 563"/>
          <p:cNvSpPr>
            <a:spLocks noChangeArrowheads="1"/>
          </p:cNvSpPr>
          <p:nvPr/>
        </p:nvSpPr>
        <p:spPr bwMode="auto">
          <a:xfrm>
            <a:off x="6847622" y="6615113"/>
            <a:ext cx="60325"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6" name="Oval 573"/>
          <p:cNvSpPr>
            <a:spLocks noChangeArrowheads="1"/>
          </p:cNvSpPr>
          <p:nvPr/>
        </p:nvSpPr>
        <p:spPr bwMode="auto">
          <a:xfrm>
            <a:off x="6599972" y="6337300"/>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7" name="Oval 574"/>
          <p:cNvSpPr>
            <a:spLocks noChangeArrowheads="1"/>
          </p:cNvSpPr>
          <p:nvPr/>
        </p:nvSpPr>
        <p:spPr bwMode="auto">
          <a:xfrm>
            <a:off x="6599972" y="6615113"/>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7" name="Oval 584"/>
          <p:cNvSpPr>
            <a:spLocks noChangeArrowheads="1"/>
          </p:cNvSpPr>
          <p:nvPr/>
        </p:nvSpPr>
        <p:spPr bwMode="auto">
          <a:xfrm>
            <a:off x="6353909" y="6337300"/>
            <a:ext cx="60325"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8" name="Oval 585"/>
          <p:cNvSpPr>
            <a:spLocks noChangeArrowheads="1"/>
          </p:cNvSpPr>
          <p:nvPr/>
        </p:nvSpPr>
        <p:spPr bwMode="auto">
          <a:xfrm>
            <a:off x="6353909" y="6615113"/>
            <a:ext cx="60325"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8" name="Oval 595"/>
          <p:cNvSpPr>
            <a:spLocks noChangeArrowheads="1"/>
          </p:cNvSpPr>
          <p:nvPr/>
        </p:nvSpPr>
        <p:spPr bwMode="auto">
          <a:xfrm>
            <a:off x="6106259" y="6337300"/>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9" name="Oval 596"/>
          <p:cNvSpPr>
            <a:spLocks noChangeArrowheads="1"/>
          </p:cNvSpPr>
          <p:nvPr/>
        </p:nvSpPr>
        <p:spPr bwMode="auto">
          <a:xfrm>
            <a:off x="6106259" y="6615113"/>
            <a:ext cx="61913"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5" name="矩形 1024"/>
          <p:cNvSpPr>
            <a:spLocks noChangeAspect="1"/>
          </p:cNvSpPr>
          <p:nvPr/>
        </p:nvSpPr>
        <p:spPr>
          <a:xfrm>
            <a:off x="647700" y="7829550"/>
            <a:ext cx="6134100" cy="6858000"/>
          </a:xfrm>
          <a:prstGeom prst="rect">
            <a:avLst/>
          </a:prstGeom>
          <a:noFill/>
          <a:ln w="9525">
            <a:noFill/>
          </a:ln>
        </p:spPr>
        <p:txBody>
          <a:bodyPr/>
          <a:lstStyle/>
          <a:p>
            <a:endParaRPr lang="zh-CN" altLang="en-US">
              <a:cs typeface="+mn-ea"/>
              <a:sym typeface="+mn-lt"/>
            </a:endParaRPr>
          </a:p>
        </p:txBody>
      </p:sp>
    </p:spTree>
    <p:extLst>
      <p:ext uri="{BB962C8B-B14F-4D97-AF65-F5344CB8AC3E}">
        <p14:creationId xmlns:p14="http://schemas.microsoft.com/office/powerpoint/2010/main" val="197628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任意多边形 158"/>
          <p:cNvSpPr/>
          <p:nvPr/>
        </p:nvSpPr>
        <p:spPr bwMode="auto">
          <a:xfrm>
            <a:off x="9716822" y="-3452"/>
            <a:ext cx="2475179" cy="3533091"/>
          </a:xfrm>
          <a:custGeom>
            <a:avLst/>
            <a:gdLst>
              <a:gd name="connsiteX0" fmla="*/ 22314 w 2475179"/>
              <a:gd name="connsiteY0" fmla="*/ 0 h 3533091"/>
              <a:gd name="connsiteX1" fmla="*/ 2475179 w 2475179"/>
              <a:gd name="connsiteY1" fmla="*/ 0 h 3533091"/>
              <a:gd name="connsiteX2" fmla="*/ 2475179 w 2475179"/>
              <a:gd name="connsiteY2" fmla="*/ 3524939 h 3533091"/>
              <a:gd name="connsiteX3" fmla="*/ 2411420 w 2475179"/>
              <a:gd name="connsiteY3" fmla="*/ 3532348 h 3533091"/>
              <a:gd name="connsiteX4" fmla="*/ 2290573 w 2475179"/>
              <a:gd name="connsiteY4" fmla="*/ 3528386 h 3533091"/>
              <a:gd name="connsiteX5" fmla="*/ 1585597 w 2475179"/>
              <a:gd name="connsiteY5" fmla="*/ 2942312 h 3533091"/>
              <a:gd name="connsiteX6" fmla="*/ 1521215 w 2475179"/>
              <a:gd name="connsiteY6" fmla="*/ 1915073 h 3533091"/>
              <a:gd name="connsiteX7" fmla="*/ 922469 w 2475179"/>
              <a:gd name="connsiteY7" fmla="*/ 1287136 h 3533091"/>
              <a:gd name="connsiteX8" fmla="*/ 198178 w 2475179"/>
              <a:gd name="connsiteY8" fmla="*/ 784787 h 3533091"/>
              <a:gd name="connsiteX9" fmla="*/ 14691 w 2475179"/>
              <a:gd name="connsiteY9" fmla="*/ 372603 h 3533091"/>
              <a:gd name="connsiteX10" fmla="*/ 5084 w 2475179"/>
              <a:gd name="connsiteY10" fmla="*/ 96271 h 3533091"/>
              <a:gd name="connsiteX11" fmla="*/ 22314 w 2475179"/>
              <a:gd name="connsiteY11" fmla="*/ 0 h 3533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5179" h="3533091">
                <a:moveTo>
                  <a:pt x="22314" y="0"/>
                </a:moveTo>
                <a:lnTo>
                  <a:pt x="2475179" y="0"/>
                </a:lnTo>
                <a:lnTo>
                  <a:pt x="2475179" y="3524939"/>
                </a:lnTo>
                <a:lnTo>
                  <a:pt x="2411420" y="3532348"/>
                </a:lnTo>
                <a:cubicBezTo>
                  <a:pt x="2371201" y="3534072"/>
                  <a:pt x="2330811" y="3532814"/>
                  <a:pt x="2290573" y="3528386"/>
                </a:cubicBezTo>
                <a:cubicBezTo>
                  <a:pt x="1965447" y="3496184"/>
                  <a:pt x="1669293" y="3254670"/>
                  <a:pt x="1585597" y="2942312"/>
                </a:cubicBezTo>
                <a:cubicBezTo>
                  <a:pt x="1492244" y="2607413"/>
                  <a:pt x="1627445" y="2243532"/>
                  <a:pt x="1521215" y="1915073"/>
                </a:cubicBezTo>
                <a:cubicBezTo>
                  <a:pt x="1427863" y="1634916"/>
                  <a:pt x="1176775" y="1438485"/>
                  <a:pt x="922469" y="1287136"/>
                </a:cubicBezTo>
                <a:cubicBezTo>
                  <a:pt x="668162" y="1135787"/>
                  <a:pt x="394541" y="1006980"/>
                  <a:pt x="198178" y="784787"/>
                </a:cubicBezTo>
                <a:cubicBezTo>
                  <a:pt x="104825" y="681741"/>
                  <a:pt x="43663" y="533613"/>
                  <a:pt x="14691" y="372603"/>
                </a:cubicBezTo>
                <a:cubicBezTo>
                  <a:pt x="-599" y="281633"/>
                  <a:pt x="-4221" y="187241"/>
                  <a:pt x="5084" y="96271"/>
                </a:cubicBezTo>
                <a:lnTo>
                  <a:pt x="22314" y="0"/>
                </a:ln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151" name="任意多边形 150"/>
          <p:cNvSpPr/>
          <p:nvPr/>
        </p:nvSpPr>
        <p:spPr bwMode="auto">
          <a:xfrm>
            <a:off x="0" y="2850067"/>
            <a:ext cx="4090372" cy="4016125"/>
          </a:xfrm>
          <a:custGeom>
            <a:avLst/>
            <a:gdLst>
              <a:gd name="connsiteX0" fmla="*/ 0 w 4090372"/>
              <a:gd name="connsiteY0" fmla="*/ 0 h 4016125"/>
              <a:gd name="connsiteX1" fmla="*/ 108420 w 4090372"/>
              <a:gd name="connsiteY1" fmla="*/ 1345 h 4016125"/>
              <a:gd name="connsiteX2" fmla="*/ 346829 w 4090372"/>
              <a:gd name="connsiteY2" fmla="*/ 33602 h 4016125"/>
              <a:gd name="connsiteX3" fmla="*/ 1029532 w 4090372"/>
              <a:gd name="connsiteY3" fmla="*/ 439323 h 4016125"/>
              <a:gd name="connsiteX4" fmla="*/ 1454611 w 4090372"/>
              <a:gd name="connsiteY4" fmla="*/ 1344145 h 4016125"/>
              <a:gd name="connsiteX5" fmla="*/ 1876470 w 4090372"/>
              <a:gd name="connsiteY5" fmla="*/ 2245747 h 4016125"/>
              <a:gd name="connsiteX6" fmla="*/ 3879495 w 4090372"/>
              <a:gd name="connsiteY6" fmla="*/ 3627130 h 4016125"/>
              <a:gd name="connsiteX7" fmla="*/ 4056963 w 4090372"/>
              <a:gd name="connsiteY7" fmla="*/ 3924880 h 4016125"/>
              <a:gd name="connsiteX8" fmla="*/ 4090372 w 4090372"/>
              <a:gd name="connsiteY8" fmla="*/ 4016125 h 4016125"/>
              <a:gd name="connsiteX9" fmla="*/ 0 w 4090372"/>
              <a:gd name="connsiteY9" fmla="*/ 4016125 h 4016125"/>
              <a:gd name="connsiteX10" fmla="*/ 0 w 4090372"/>
              <a:gd name="connsiteY10" fmla="*/ 0 h 401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90372" h="4016125">
                <a:moveTo>
                  <a:pt x="0" y="0"/>
                </a:moveTo>
                <a:lnTo>
                  <a:pt x="108420" y="1345"/>
                </a:lnTo>
                <a:cubicBezTo>
                  <a:pt x="188833" y="5578"/>
                  <a:pt x="268737" y="16295"/>
                  <a:pt x="346829" y="33602"/>
                </a:cubicBezTo>
                <a:cubicBezTo>
                  <a:pt x="610893" y="91563"/>
                  <a:pt x="855636" y="226803"/>
                  <a:pt x="1029532" y="439323"/>
                </a:cubicBezTo>
                <a:cubicBezTo>
                  <a:pt x="1238851" y="700144"/>
                  <a:pt x="1348341" y="1025365"/>
                  <a:pt x="1454611" y="1344145"/>
                </a:cubicBezTo>
                <a:cubicBezTo>
                  <a:pt x="1557660" y="1659706"/>
                  <a:pt x="1667150" y="1984927"/>
                  <a:pt x="1876470" y="2245747"/>
                </a:cubicBezTo>
                <a:cubicBezTo>
                  <a:pt x="2391717" y="2883309"/>
                  <a:pt x="3370688" y="2989569"/>
                  <a:pt x="3879495" y="3627130"/>
                </a:cubicBezTo>
                <a:cubicBezTo>
                  <a:pt x="3951147" y="3718095"/>
                  <a:pt x="4010521" y="3818519"/>
                  <a:pt x="4056963" y="3924880"/>
                </a:cubicBezTo>
                <a:lnTo>
                  <a:pt x="4090372" y="4016125"/>
                </a:lnTo>
                <a:lnTo>
                  <a:pt x="0" y="4016125"/>
                </a:lnTo>
                <a:lnTo>
                  <a:pt x="0" y="0"/>
                </a:ln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162" name="任意多边形 161"/>
          <p:cNvSpPr/>
          <p:nvPr/>
        </p:nvSpPr>
        <p:spPr bwMode="auto">
          <a:xfrm>
            <a:off x="9068181" y="4839678"/>
            <a:ext cx="3123821" cy="2039586"/>
          </a:xfrm>
          <a:custGeom>
            <a:avLst/>
            <a:gdLst>
              <a:gd name="connsiteX0" fmla="*/ 2752198 w 3123821"/>
              <a:gd name="connsiteY0" fmla="*/ 299 h 2039586"/>
              <a:gd name="connsiteX1" fmla="*/ 2842332 w 3123821"/>
              <a:gd name="connsiteY1" fmla="*/ 2646 h 2039586"/>
              <a:gd name="connsiteX2" fmla="*/ 3048036 w 3123821"/>
              <a:gd name="connsiteY2" fmla="*/ 47819 h 2039586"/>
              <a:gd name="connsiteX3" fmla="*/ 3123821 w 3123821"/>
              <a:gd name="connsiteY3" fmla="*/ 84388 h 2039586"/>
              <a:gd name="connsiteX4" fmla="*/ 3123821 w 3123821"/>
              <a:gd name="connsiteY4" fmla="*/ 2039586 h 2039586"/>
              <a:gd name="connsiteX5" fmla="*/ 3620 w 3123821"/>
              <a:gd name="connsiteY5" fmla="*/ 2039586 h 2039586"/>
              <a:gd name="connsiteX6" fmla="*/ 70 w 3123821"/>
              <a:gd name="connsiteY6" fmla="*/ 1990199 h 2039586"/>
              <a:gd name="connsiteX7" fmla="*/ 4823 w 3123821"/>
              <a:gd name="connsiteY7" fmla="*/ 1889898 h 2039586"/>
              <a:gd name="connsiteX8" fmla="*/ 423292 w 3123821"/>
              <a:gd name="connsiteY8" fmla="*/ 1249257 h 2039586"/>
              <a:gd name="connsiteX9" fmla="*/ 1176536 w 3123821"/>
              <a:gd name="connsiteY9" fmla="*/ 1062538 h 2039586"/>
              <a:gd name="connsiteX10" fmla="*/ 1881495 w 3123821"/>
              <a:gd name="connsiteY10" fmla="*/ 763143 h 2039586"/>
              <a:gd name="connsiteX11" fmla="*/ 2206613 w 3123821"/>
              <a:gd name="connsiteY11" fmla="*/ 231959 h 2039586"/>
              <a:gd name="connsiteX12" fmla="*/ 2752198 w 3123821"/>
              <a:gd name="connsiteY12" fmla="*/ 299 h 2039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3821" h="2039586">
                <a:moveTo>
                  <a:pt x="2752198" y="299"/>
                </a:moveTo>
                <a:cubicBezTo>
                  <a:pt x="2782368" y="-489"/>
                  <a:pt x="2812504" y="281"/>
                  <a:pt x="2842332" y="2646"/>
                </a:cubicBezTo>
                <a:cubicBezTo>
                  <a:pt x="2913920" y="8324"/>
                  <a:pt x="2983740" y="23198"/>
                  <a:pt x="3048036" y="47819"/>
                </a:cubicBezTo>
                <a:lnTo>
                  <a:pt x="3123821" y="84388"/>
                </a:lnTo>
                <a:lnTo>
                  <a:pt x="3123821" y="2039586"/>
                </a:lnTo>
                <a:lnTo>
                  <a:pt x="3620" y="2039586"/>
                </a:lnTo>
                <a:lnTo>
                  <a:pt x="70" y="1990199"/>
                </a:lnTo>
                <a:cubicBezTo>
                  <a:pt x="-358" y="1956799"/>
                  <a:pt x="1202" y="1923298"/>
                  <a:pt x="4823" y="1889898"/>
                </a:cubicBezTo>
                <a:cubicBezTo>
                  <a:pt x="30575" y="1625915"/>
                  <a:pt x="191524" y="1381249"/>
                  <a:pt x="423292" y="1249257"/>
                </a:cubicBezTo>
                <a:cubicBezTo>
                  <a:pt x="648621" y="1117266"/>
                  <a:pt x="919016" y="1097950"/>
                  <a:pt x="1176536" y="1062538"/>
                </a:cubicBezTo>
                <a:cubicBezTo>
                  <a:pt x="1434055" y="1027126"/>
                  <a:pt x="1707669" y="959520"/>
                  <a:pt x="1881495" y="763143"/>
                </a:cubicBezTo>
                <a:cubicBezTo>
                  <a:pt x="2019912" y="608617"/>
                  <a:pt x="2071415" y="389705"/>
                  <a:pt x="2206613" y="231959"/>
                </a:cubicBezTo>
                <a:cubicBezTo>
                  <a:pt x="2328080" y="87594"/>
                  <a:pt x="2541004" y="5811"/>
                  <a:pt x="2752198" y="299"/>
                </a:cubicBezTo>
                <a:close/>
              </a:path>
            </a:pathLst>
          </a:custGeom>
          <a:solidFill>
            <a:srgbClr val="ACDB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grpSp>
        <p:nvGrpSpPr>
          <p:cNvPr id="174" name="组合 173"/>
          <p:cNvGrpSpPr/>
          <p:nvPr/>
        </p:nvGrpSpPr>
        <p:grpSpPr>
          <a:xfrm>
            <a:off x="7040610" y="6146384"/>
            <a:ext cx="1470107" cy="1465759"/>
            <a:chOff x="988890" y="-505534"/>
            <a:chExt cx="1470107" cy="1465759"/>
          </a:xfrm>
        </p:grpSpPr>
        <p:sp>
          <p:nvSpPr>
            <p:cNvPr id="10" name="Freeform 9"/>
            <p:cNvSpPr>
              <a:spLocks noEditPoints="1"/>
            </p:cNvSpPr>
            <p:nvPr/>
          </p:nvSpPr>
          <p:spPr bwMode="auto">
            <a:xfrm>
              <a:off x="1532570" y="38146"/>
              <a:ext cx="382750" cy="378402"/>
            </a:xfrm>
            <a:custGeom>
              <a:avLst/>
              <a:gdLst>
                <a:gd name="T0" fmla="*/ 59 w 118"/>
                <a:gd name="T1" fmla="*/ 118 h 118"/>
                <a:gd name="T2" fmla="*/ 0 w 118"/>
                <a:gd name="T3" fmla="*/ 59 h 118"/>
                <a:gd name="T4" fmla="*/ 59 w 118"/>
                <a:gd name="T5" fmla="*/ 0 h 118"/>
                <a:gd name="T6" fmla="*/ 118 w 118"/>
                <a:gd name="T7" fmla="*/ 59 h 118"/>
                <a:gd name="T8" fmla="*/ 59 w 118"/>
                <a:gd name="T9" fmla="*/ 118 h 118"/>
                <a:gd name="T10" fmla="*/ 59 w 118"/>
                <a:gd name="T11" fmla="*/ 7 h 118"/>
                <a:gd name="T12" fmla="*/ 7 w 118"/>
                <a:gd name="T13" fmla="*/ 59 h 118"/>
                <a:gd name="T14" fmla="*/ 59 w 118"/>
                <a:gd name="T15" fmla="*/ 111 h 118"/>
                <a:gd name="T16" fmla="*/ 111 w 118"/>
                <a:gd name="T17" fmla="*/ 59 h 118"/>
                <a:gd name="T18" fmla="*/ 59 w 118"/>
                <a:gd name="T19" fmla="*/ 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8">
                  <a:moveTo>
                    <a:pt x="59" y="118"/>
                  </a:moveTo>
                  <a:cubicBezTo>
                    <a:pt x="26" y="118"/>
                    <a:pt x="0" y="92"/>
                    <a:pt x="0" y="59"/>
                  </a:cubicBezTo>
                  <a:cubicBezTo>
                    <a:pt x="0" y="26"/>
                    <a:pt x="26" y="0"/>
                    <a:pt x="59" y="0"/>
                  </a:cubicBezTo>
                  <a:cubicBezTo>
                    <a:pt x="92" y="0"/>
                    <a:pt x="118" y="26"/>
                    <a:pt x="118" y="59"/>
                  </a:cubicBezTo>
                  <a:cubicBezTo>
                    <a:pt x="118" y="92"/>
                    <a:pt x="92" y="118"/>
                    <a:pt x="59" y="118"/>
                  </a:cubicBezTo>
                  <a:close/>
                  <a:moveTo>
                    <a:pt x="59" y="7"/>
                  </a:moveTo>
                  <a:cubicBezTo>
                    <a:pt x="30" y="7"/>
                    <a:pt x="7" y="30"/>
                    <a:pt x="7" y="59"/>
                  </a:cubicBezTo>
                  <a:cubicBezTo>
                    <a:pt x="7" y="88"/>
                    <a:pt x="30" y="111"/>
                    <a:pt x="59" y="111"/>
                  </a:cubicBezTo>
                  <a:cubicBezTo>
                    <a:pt x="88" y="111"/>
                    <a:pt x="111" y="88"/>
                    <a:pt x="111" y="59"/>
                  </a:cubicBezTo>
                  <a:cubicBezTo>
                    <a:pt x="111" y="30"/>
                    <a:pt x="88" y="7"/>
                    <a:pt x="59"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0"/>
            <p:cNvSpPr>
              <a:spLocks noEditPoints="1"/>
            </p:cNvSpPr>
            <p:nvPr/>
          </p:nvSpPr>
          <p:spPr bwMode="auto">
            <a:xfrm>
              <a:off x="1406435" y="-92337"/>
              <a:ext cx="635017" cy="639367"/>
            </a:xfrm>
            <a:custGeom>
              <a:avLst/>
              <a:gdLst>
                <a:gd name="T0" fmla="*/ 99 w 198"/>
                <a:gd name="T1" fmla="*/ 198 h 198"/>
                <a:gd name="T2" fmla="*/ 0 w 198"/>
                <a:gd name="T3" fmla="*/ 99 h 198"/>
                <a:gd name="T4" fmla="*/ 99 w 198"/>
                <a:gd name="T5" fmla="*/ 0 h 198"/>
                <a:gd name="T6" fmla="*/ 198 w 198"/>
                <a:gd name="T7" fmla="*/ 99 h 198"/>
                <a:gd name="T8" fmla="*/ 99 w 198"/>
                <a:gd name="T9" fmla="*/ 198 h 198"/>
                <a:gd name="T10" fmla="*/ 99 w 198"/>
                <a:gd name="T11" fmla="*/ 7 h 198"/>
                <a:gd name="T12" fmla="*/ 7 w 198"/>
                <a:gd name="T13" fmla="*/ 99 h 198"/>
                <a:gd name="T14" fmla="*/ 99 w 198"/>
                <a:gd name="T15" fmla="*/ 191 h 198"/>
                <a:gd name="T16" fmla="*/ 191 w 198"/>
                <a:gd name="T17" fmla="*/ 99 h 198"/>
                <a:gd name="T18" fmla="*/ 99 w 198"/>
                <a:gd name="T19" fmla="*/ 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198">
                  <a:moveTo>
                    <a:pt x="99" y="198"/>
                  </a:moveTo>
                  <a:cubicBezTo>
                    <a:pt x="44" y="198"/>
                    <a:pt x="0" y="154"/>
                    <a:pt x="0" y="99"/>
                  </a:cubicBezTo>
                  <a:cubicBezTo>
                    <a:pt x="0" y="44"/>
                    <a:pt x="44" y="0"/>
                    <a:pt x="99" y="0"/>
                  </a:cubicBezTo>
                  <a:cubicBezTo>
                    <a:pt x="154" y="0"/>
                    <a:pt x="198" y="44"/>
                    <a:pt x="198" y="99"/>
                  </a:cubicBezTo>
                  <a:cubicBezTo>
                    <a:pt x="198" y="154"/>
                    <a:pt x="154" y="198"/>
                    <a:pt x="99" y="198"/>
                  </a:cubicBezTo>
                  <a:close/>
                  <a:moveTo>
                    <a:pt x="99" y="7"/>
                  </a:moveTo>
                  <a:cubicBezTo>
                    <a:pt x="48" y="7"/>
                    <a:pt x="7" y="48"/>
                    <a:pt x="7" y="99"/>
                  </a:cubicBezTo>
                  <a:cubicBezTo>
                    <a:pt x="7" y="150"/>
                    <a:pt x="48" y="191"/>
                    <a:pt x="99" y="191"/>
                  </a:cubicBezTo>
                  <a:cubicBezTo>
                    <a:pt x="150" y="191"/>
                    <a:pt x="191" y="150"/>
                    <a:pt x="191" y="99"/>
                  </a:cubicBezTo>
                  <a:cubicBezTo>
                    <a:pt x="191" y="48"/>
                    <a:pt x="150" y="7"/>
                    <a:pt x="99"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1"/>
            <p:cNvSpPr>
              <a:spLocks noEditPoints="1"/>
            </p:cNvSpPr>
            <p:nvPr/>
          </p:nvSpPr>
          <p:spPr bwMode="auto">
            <a:xfrm>
              <a:off x="1267254" y="-231519"/>
              <a:ext cx="913380" cy="917731"/>
            </a:xfrm>
            <a:custGeom>
              <a:avLst/>
              <a:gdLst>
                <a:gd name="T0" fmla="*/ 142 w 284"/>
                <a:gd name="T1" fmla="*/ 284 h 284"/>
                <a:gd name="T2" fmla="*/ 0 w 284"/>
                <a:gd name="T3" fmla="*/ 142 h 284"/>
                <a:gd name="T4" fmla="*/ 142 w 284"/>
                <a:gd name="T5" fmla="*/ 0 h 284"/>
                <a:gd name="T6" fmla="*/ 284 w 284"/>
                <a:gd name="T7" fmla="*/ 142 h 284"/>
                <a:gd name="T8" fmla="*/ 142 w 284"/>
                <a:gd name="T9" fmla="*/ 284 h 284"/>
                <a:gd name="T10" fmla="*/ 142 w 284"/>
                <a:gd name="T11" fmla="*/ 7 h 284"/>
                <a:gd name="T12" fmla="*/ 7 w 284"/>
                <a:gd name="T13" fmla="*/ 142 h 284"/>
                <a:gd name="T14" fmla="*/ 142 w 284"/>
                <a:gd name="T15" fmla="*/ 277 h 284"/>
                <a:gd name="T16" fmla="*/ 277 w 284"/>
                <a:gd name="T17" fmla="*/ 142 h 284"/>
                <a:gd name="T18" fmla="*/ 142 w 284"/>
                <a:gd name="T19" fmla="*/ 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284">
                  <a:moveTo>
                    <a:pt x="142" y="284"/>
                  </a:moveTo>
                  <a:cubicBezTo>
                    <a:pt x="64" y="284"/>
                    <a:pt x="0" y="220"/>
                    <a:pt x="0" y="142"/>
                  </a:cubicBezTo>
                  <a:cubicBezTo>
                    <a:pt x="0" y="64"/>
                    <a:pt x="64" y="0"/>
                    <a:pt x="142" y="0"/>
                  </a:cubicBezTo>
                  <a:cubicBezTo>
                    <a:pt x="220" y="0"/>
                    <a:pt x="284" y="64"/>
                    <a:pt x="284" y="142"/>
                  </a:cubicBezTo>
                  <a:cubicBezTo>
                    <a:pt x="284" y="220"/>
                    <a:pt x="220" y="284"/>
                    <a:pt x="142" y="284"/>
                  </a:cubicBezTo>
                  <a:close/>
                  <a:moveTo>
                    <a:pt x="142" y="7"/>
                  </a:moveTo>
                  <a:cubicBezTo>
                    <a:pt x="68" y="7"/>
                    <a:pt x="7" y="68"/>
                    <a:pt x="7" y="142"/>
                  </a:cubicBezTo>
                  <a:cubicBezTo>
                    <a:pt x="7" y="216"/>
                    <a:pt x="68" y="277"/>
                    <a:pt x="142" y="277"/>
                  </a:cubicBezTo>
                  <a:cubicBezTo>
                    <a:pt x="216" y="277"/>
                    <a:pt x="277" y="216"/>
                    <a:pt x="277" y="142"/>
                  </a:cubicBezTo>
                  <a:cubicBezTo>
                    <a:pt x="277" y="68"/>
                    <a:pt x="216" y="7"/>
                    <a:pt x="14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2"/>
            <p:cNvSpPr>
              <a:spLocks noEditPoints="1"/>
            </p:cNvSpPr>
            <p:nvPr/>
          </p:nvSpPr>
          <p:spPr bwMode="auto">
            <a:xfrm>
              <a:off x="1132423" y="-366352"/>
              <a:ext cx="1183045" cy="1187395"/>
            </a:xfrm>
            <a:custGeom>
              <a:avLst/>
              <a:gdLst>
                <a:gd name="T0" fmla="*/ 184 w 368"/>
                <a:gd name="T1" fmla="*/ 368 h 368"/>
                <a:gd name="T2" fmla="*/ 0 w 368"/>
                <a:gd name="T3" fmla="*/ 184 h 368"/>
                <a:gd name="T4" fmla="*/ 184 w 368"/>
                <a:gd name="T5" fmla="*/ 0 h 368"/>
                <a:gd name="T6" fmla="*/ 368 w 368"/>
                <a:gd name="T7" fmla="*/ 184 h 368"/>
                <a:gd name="T8" fmla="*/ 184 w 368"/>
                <a:gd name="T9" fmla="*/ 368 h 368"/>
                <a:gd name="T10" fmla="*/ 184 w 368"/>
                <a:gd name="T11" fmla="*/ 8 h 368"/>
                <a:gd name="T12" fmla="*/ 7 w 368"/>
                <a:gd name="T13" fmla="*/ 184 h 368"/>
                <a:gd name="T14" fmla="*/ 184 w 368"/>
                <a:gd name="T15" fmla="*/ 361 h 368"/>
                <a:gd name="T16" fmla="*/ 361 w 368"/>
                <a:gd name="T17" fmla="*/ 184 h 368"/>
                <a:gd name="T18" fmla="*/ 184 w 368"/>
                <a:gd name="T19" fmla="*/ 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68">
                  <a:moveTo>
                    <a:pt x="184" y="368"/>
                  </a:moveTo>
                  <a:cubicBezTo>
                    <a:pt x="83" y="368"/>
                    <a:pt x="0" y="285"/>
                    <a:pt x="0" y="184"/>
                  </a:cubicBezTo>
                  <a:cubicBezTo>
                    <a:pt x="0" y="83"/>
                    <a:pt x="83" y="0"/>
                    <a:pt x="184" y="0"/>
                  </a:cubicBezTo>
                  <a:cubicBezTo>
                    <a:pt x="285" y="0"/>
                    <a:pt x="368" y="83"/>
                    <a:pt x="368" y="184"/>
                  </a:cubicBezTo>
                  <a:cubicBezTo>
                    <a:pt x="368" y="285"/>
                    <a:pt x="285" y="368"/>
                    <a:pt x="184" y="368"/>
                  </a:cubicBezTo>
                  <a:close/>
                  <a:moveTo>
                    <a:pt x="184" y="8"/>
                  </a:moveTo>
                  <a:cubicBezTo>
                    <a:pt x="87" y="8"/>
                    <a:pt x="7" y="87"/>
                    <a:pt x="7" y="184"/>
                  </a:cubicBezTo>
                  <a:cubicBezTo>
                    <a:pt x="7" y="281"/>
                    <a:pt x="87" y="361"/>
                    <a:pt x="184" y="361"/>
                  </a:cubicBezTo>
                  <a:cubicBezTo>
                    <a:pt x="281" y="361"/>
                    <a:pt x="361" y="281"/>
                    <a:pt x="361" y="184"/>
                  </a:cubicBezTo>
                  <a:cubicBezTo>
                    <a:pt x="361" y="87"/>
                    <a:pt x="281" y="8"/>
                    <a:pt x="184"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3"/>
            <p:cNvSpPr>
              <a:spLocks noEditPoints="1"/>
            </p:cNvSpPr>
            <p:nvPr/>
          </p:nvSpPr>
          <p:spPr bwMode="auto">
            <a:xfrm>
              <a:off x="988890" y="-505534"/>
              <a:ext cx="1470107" cy="1465759"/>
            </a:xfrm>
            <a:custGeom>
              <a:avLst/>
              <a:gdLst>
                <a:gd name="T0" fmla="*/ 228 w 456"/>
                <a:gd name="T1" fmla="*/ 456 h 456"/>
                <a:gd name="T2" fmla="*/ 0 w 456"/>
                <a:gd name="T3" fmla="*/ 228 h 456"/>
                <a:gd name="T4" fmla="*/ 228 w 456"/>
                <a:gd name="T5" fmla="*/ 0 h 456"/>
                <a:gd name="T6" fmla="*/ 456 w 456"/>
                <a:gd name="T7" fmla="*/ 228 h 456"/>
                <a:gd name="T8" fmla="*/ 228 w 456"/>
                <a:gd name="T9" fmla="*/ 456 h 456"/>
                <a:gd name="T10" fmla="*/ 228 w 456"/>
                <a:gd name="T11" fmla="*/ 7 h 456"/>
                <a:gd name="T12" fmla="*/ 7 w 456"/>
                <a:gd name="T13" fmla="*/ 228 h 456"/>
                <a:gd name="T14" fmla="*/ 228 w 456"/>
                <a:gd name="T15" fmla="*/ 449 h 456"/>
                <a:gd name="T16" fmla="*/ 449 w 456"/>
                <a:gd name="T17" fmla="*/ 228 h 456"/>
                <a:gd name="T18" fmla="*/ 228 w 456"/>
                <a:gd name="T19" fmla="*/ 7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6" h="456">
                  <a:moveTo>
                    <a:pt x="228" y="456"/>
                  </a:moveTo>
                  <a:cubicBezTo>
                    <a:pt x="102" y="456"/>
                    <a:pt x="0" y="354"/>
                    <a:pt x="0" y="228"/>
                  </a:cubicBezTo>
                  <a:cubicBezTo>
                    <a:pt x="0" y="102"/>
                    <a:pt x="102" y="0"/>
                    <a:pt x="228" y="0"/>
                  </a:cubicBezTo>
                  <a:cubicBezTo>
                    <a:pt x="354" y="0"/>
                    <a:pt x="456" y="102"/>
                    <a:pt x="456" y="228"/>
                  </a:cubicBezTo>
                  <a:cubicBezTo>
                    <a:pt x="456" y="354"/>
                    <a:pt x="354" y="456"/>
                    <a:pt x="228" y="456"/>
                  </a:cubicBezTo>
                  <a:close/>
                  <a:moveTo>
                    <a:pt x="228" y="7"/>
                  </a:moveTo>
                  <a:cubicBezTo>
                    <a:pt x="106" y="7"/>
                    <a:pt x="7" y="106"/>
                    <a:pt x="7" y="228"/>
                  </a:cubicBezTo>
                  <a:cubicBezTo>
                    <a:pt x="7" y="350"/>
                    <a:pt x="106" y="449"/>
                    <a:pt x="228" y="449"/>
                  </a:cubicBezTo>
                  <a:cubicBezTo>
                    <a:pt x="350" y="449"/>
                    <a:pt x="449" y="350"/>
                    <a:pt x="449" y="228"/>
                  </a:cubicBezTo>
                  <a:cubicBezTo>
                    <a:pt x="449" y="106"/>
                    <a:pt x="350" y="7"/>
                    <a:pt x="228"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5" name="Freeform 14"/>
          <p:cNvSpPr>
            <a:spLocks noEditPoints="1"/>
          </p:cNvSpPr>
          <p:nvPr/>
        </p:nvSpPr>
        <p:spPr bwMode="auto">
          <a:xfrm>
            <a:off x="11697184" y="4792070"/>
            <a:ext cx="382750" cy="382750"/>
          </a:xfrm>
          <a:custGeom>
            <a:avLst/>
            <a:gdLst>
              <a:gd name="T0" fmla="*/ 59 w 118"/>
              <a:gd name="T1" fmla="*/ 118 h 118"/>
              <a:gd name="T2" fmla="*/ 0 w 118"/>
              <a:gd name="T3" fmla="*/ 59 h 118"/>
              <a:gd name="T4" fmla="*/ 59 w 118"/>
              <a:gd name="T5" fmla="*/ 0 h 118"/>
              <a:gd name="T6" fmla="*/ 118 w 118"/>
              <a:gd name="T7" fmla="*/ 59 h 118"/>
              <a:gd name="T8" fmla="*/ 59 w 118"/>
              <a:gd name="T9" fmla="*/ 118 h 118"/>
              <a:gd name="T10" fmla="*/ 59 w 118"/>
              <a:gd name="T11" fmla="*/ 7 h 118"/>
              <a:gd name="T12" fmla="*/ 7 w 118"/>
              <a:gd name="T13" fmla="*/ 59 h 118"/>
              <a:gd name="T14" fmla="*/ 59 w 118"/>
              <a:gd name="T15" fmla="*/ 111 h 118"/>
              <a:gd name="T16" fmla="*/ 111 w 118"/>
              <a:gd name="T17" fmla="*/ 59 h 118"/>
              <a:gd name="T18" fmla="*/ 59 w 118"/>
              <a:gd name="T19" fmla="*/ 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8">
                <a:moveTo>
                  <a:pt x="59" y="118"/>
                </a:moveTo>
                <a:cubicBezTo>
                  <a:pt x="26" y="118"/>
                  <a:pt x="0" y="92"/>
                  <a:pt x="0" y="59"/>
                </a:cubicBezTo>
                <a:cubicBezTo>
                  <a:pt x="0" y="26"/>
                  <a:pt x="26" y="0"/>
                  <a:pt x="59" y="0"/>
                </a:cubicBezTo>
                <a:cubicBezTo>
                  <a:pt x="91" y="0"/>
                  <a:pt x="118" y="26"/>
                  <a:pt x="118" y="59"/>
                </a:cubicBezTo>
                <a:cubicBezTo>
                  <a:pt x="118" y="92"/>
                  <a:pt x="91" y="118"/>
                  <a:pt x="59" y="118"/>
                </a:cubicBezTo>
                <a:close/>
                <a:moveTo>
                  <a:pt x="59" y="7"/>
                </a:moveTo>
                <a:cubicBezTo>
                  <a:pt x="30" y="7"/>
                  <a:pt x="7" y="30"/>
                  <a:pt x="7" y="59"/>
                </a:cubicBezTo>
                <a:cubicBezTo>
                  <a:pt x="7" y="88"/>
                  <a:pt x="30" y="111"/>
                  <a:pt x="59" y="111"/>
                </a:cubicBezTo>
                <a:cubicBezTo>
                  <a:pt x="88" y="111"/>
                  <a:pt x="111" y="88"/>
                  <a:pt x="111" y="59"/>
                </a:cubicBezTo>
                <a:cubicBezTo>
                  <a:pt x="111" y="30"/>
                  <a:pt x="88" y="7"/>
                  <a:pt x="59"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5"/>
          <p:cNvSpPr>
            <a:spLocks noEditPoints="1"/>
          </p:cNvSpPr>
          <p:nvPr/>
        </p:nvSpPr>
        <p:spPr bwMode="auto">
          <a:xfrm>
            <a:off x="11566701" y="4665938"/>
            <a:ext cx="639367" cy="639367"/>
          </a:xfrm>
          <a:custGeom>
            <a:avLst/>
            <a:gdLst>
              <a:gd name="T0" fmla="*/ 100 w 199"/>
              <a:gd name="T1" fmla="*/ 199 h 199"/>
              <a:gd name="T2" fmla="*/ 0 w 199"/>
              <a:gd name="T3" fmla="*/ 99 h 199"/>
              <a:gd name="T4" fmla="*/ 100 w 199"/>
              <a:gd name="T5" fmla="*/ 0 h 199"/>
              <a:gd name="T6" fmla="*/ 199 w 199"/>
              <a:gd name="T7" fmla="*/ 99 h 199"/>
              <a:gd name="T8" fmla="*/ 100 w 199"/>
              <a:gd name="T9" fmla="*/ 199 h 199"/>
              <a:gd name="T10" fmla="*/ 100 w 199"/>
              <a:gd name="T11" fmla="*/ 7 h 199"/>
              <a:gd name="T12" fmla="*/ 8 w 199"/>
              <a:gd name="T13" fmla="*/ 99 h 199"/>
              <a:gd name="T14" fmla="*/ 100 w 199"/>
              <a:gd name="T15" fmla="*/ 191 h 199"/>
              <a:gd name="T16" fmla="*/ 192 w 199"/>
              <a:gd name="T17" fmla="*/ 99 h 199"/>
              <a:gd name="T18" fmla="*/ 100 w 199"/>
              <a:gd name="T19" fmla="*/ 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199"/>
                </a:moveTo>
                <a:cubicBezTo>
                  <a:pt x="45" y="199"/>
                  <a:pt x="0" y="154"/>
                  <a:pt x="0" y="99"/>
                </a:cubicBezTo>
                <a:cubicBezTo>
                  <a:pt x="0" y="44"/>
                  <a:pt x="45" y="0"/>
                  <a:pt x="100" y="0"/>
                </a:cubicBezTo>
                <a:cubicBezTo>
                  <a:pt x="155" y="0"/>
                  <a:pt x="199" y="44"/>
                  <a:pt x="199" y="99"/>
                </a:cubicBezTo>
                <a:cubicBezTo>
                  <a:pt x="199" y="154"/>
                  <a:pt x="155" y="199"/>
                  <a:pt x="100" y="199"/>
                </a:cubicBezTo>
                <a:close/>
                <a:moveTo>
                  <a:pt x="100" y="7"/>
                </a:moveTo>
                <a:cubicBezTo>
                  <a:pt x="49" y="7"/>
                  <a:pt x="8" y="48"/>
                  <a:pt x="8" y="99"/>
                </a:cubicBezTo>
                <a:cubicBezTo>
                  <a:pt x="8" y="150"/>
                  <a:pt x="49" y="191"/>
                  <a:pt x="100" y="191"/>
                </a:cubicBezTo>
                <a:cubicBezTo>
                  <a:pt x="151" y="191"/>
                  <a:pt x="192" y="150"/>
                  <a:pt x="192" y="99"/>
                </a:cubicBezTo>
                <a:cubicBezTo>
                  <a:pt x="192" y="48"/>
                  <a:pt x="151" y="7"/>
                  <a:pt x="10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6"/>
          <p:cNvSpPr>
            <a:spLocks noEditPoints="1"/>
          </p:cNvSpPr>
          <p:nvPr/>
        </p:nvSpPr>
        <p:spPr bwMode="auto">
          <a:xfrm>
            <a:off x="11431870" y="4526756"/>
            <a:ext cx="913380" cy="913380"/>
          </a:xfrm>
          <a:custGeom>
            <a:avLst/>
            <a:gdLst>
              <a:gd name="T0" fmla="*/ 142 w 284"/>
              <a:gd name="T1" fmla="*/ 284 h 284"/>
              <a:gd name="T2" fmla="*/ 0 w 284"/>
              <a:gd name="T3" fmla="*/ 142 h 284"/>
              <a:gd name="T4" fmla="*/ 142 w 284"/>
              <a:gd name="T5" fmla="*/ 0 h 284"/>
              <a:gd name="T6" fmla="*/ 284 w 284"/>
              <a:gd name="T7" fmla="*/ 142 h 284"/>
              <a:gd name="T8" fmla="*/ 142 w 284"/>
              <a:gd name="T9" fmla="*/ 284 h 284"/>
              <a:gd name="T10" fmla="*/ 142 w 284"/>
              <a:gd name="T11" fmla="*/ 7 h 284"/>
              <a:gd name="T12" fmla="*/ 7 w 284"/>
              <a:gd name="T13" fmla="*/ 142 h 284"/>
              <a:gd name="T14" fmla="*/ 142 w 284"/>
              <a:gd name="T15" fmla="*/ 277 h 284"/>
              <a:gd name="T16" fmla="*/ 277 w 284"/>
              <a:gd name="T17" fmla="*/ 142 h 284"/>
              <a:gd name="T18" fmla="*/ 142 w 284"/>
              <a:gd name="T19" fmla="*/ 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284">
                <a:moveTo>
                  <a:pt x="142" y="284"/>
                </a:moveTo>
                <a:cubicBezTo>
                  <a:pt x="63" y="284"/>
                  <a:pt x="0" y="220"/>
                  <a:pt x="0" y="142"/>
                </a:cubicBezTo>
                <a:cubicBezTo>
                  <a:pt x="0" y="64"/>
                  <a:pt x="63" y="0"/>
                  <a:pt x="142" y="0"/>
                </a:cubicBezTo>
                <a:cubicBezTo>
                  <a:pt x="220" y="0"/>
                  <a:pt x="284" y="64"/>
                  <a:pt x="284" y="142"/>
                </a:cubicBezTo>
                <a:cubicBezTo>
                  <a:pt x="284" y="220"/>
                  <a:pt x="220" y="284"/>
                  <a:pt x="142" y="284"/>
                </a:cubicBezTo>
                <a:close/>
                <a:moveTo>
                  <a:pt x="142" y="7"/>
                </a:moveTo>
                <a:cubicBezTo>
                  <a:pt x="67" y="7"/>
                  <a:pt x="7" y="68"/>
                  <a:pt x="7" y="142"/>
                </a:cubicBezTo>
                <a:cubicBezTo>
                  <a:pt x="7" y="217"/>
                  <a:pt x="67" y="277"/>
                  <a:pt x="142" y="277"/>
                </a:cubicBezTo>
                <a:cubicBezTo>
                  <a:pt x="216" y="277"/>
                  <a:pt x="277" y="217"/>
                  <a:pt x="277" y="142"/>
                </a:cubicBezTo>
                <a:cubicBezTo>
                  <a:pt x="277" y="68"/>
                  <a:pt x="216" y="7"/>
                  <a:pt x="14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7"/>
          <p:cNvSpPr>
            <a:spLocks noEditPoints="1"/>
          </p:cNvSpPr>
          <p:nvPr/>
        </p:nvSpPr>
        <p:spPr bwMode="auto">
          <a:xfrm>
            <a:off x="11297037" y="4391922"/>
            <a:ext cx="1183045" cy="1183045"/>
          </a:xfrm>
          <a:custGeom>
            <a:avLst/>
            <a:gdLst>
              <a:gd name="T0" fmla="*/ 184 w 368"/>
              <a:gd name="T1" fmla="*/ 368 h 368"/>
              <a:gd name="T2" fmla="*/ 0 w 368"/>
              <a:gd name="T3" fmla="*/ 184 h 368"/>
              <a:gd name="T4" fmla="*/ 184 w 368"/>
              <a:gd name="T5" fmla="*/ 0 h 368"/>
              <a:gd name="T6" fmla="*/ 368 w 368"/>
              <a:gd name="T7" fmla="*/ 184 h 368"/>
              <a:gd name="T8" fmla="*/ 184 w 368"/>
              <a:gd name="T9" fmla="*/ 368 h 368"/>
              <a:gd name="T10" fmla="*/ 184 w 368"/>
              <a:gd name="T11" fmla="*/ 8 h 368"/>
              <a:gd name="T12" fmla="*/ 7 w 368"/>
              <a:gd name="T13" fmla="*/ 184 h 368"/>
              <a:gd name="T14" fmla="*/ 184 w 368"/>
              <a:gd name="T15" fmla="*/ 361 h 368"/>
              <a:gd name="T16" fmla="*/ 360 w 368"/>
              <a:gd name="T17" fmla="*/ 184 h 368"/>
              <a:gd name="T18" fmla="*/ 184 w 368"/>
              <a:gd name="T19" fmla="*/ 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68">
                <a:moveTo>
                  <a:pt x="184" y="368"/>
                </a:moveTo>
                <a:cubicBezTo>
                  <a:pt x="83" y="368"/>
                  <a:pt x="0" y="285"/>
                  <a:pt x="0" y="184"/>
                </a:cubicBezTo>
                <a:cubicBezTo>
                  <a:pt x="0" y="83"/>
                  <a:pt x="83" y="0"/>
                  <a:pt x="184" y="0"/>
                </a:cubicBezTo>
                <a:cubicBezTo>
                  <a:pt x="285" y="0"/>
                  <a:pt x="368" y="83"/>
                  <a:pt x="368" y="184"/>
                </a:cubicBezTo>
                <a:cubicBezTo>
                  <a:pt x="368" y="285"/>
                  <a:pt x="285" y="368"/>
                  <a:pt x="184" y="368"/>
                </a:cubicBezTo>
                <a:close/>
                <a:moveTo>
                  <a:pt x="184" y="8"/>
                </a:moveTo>
                <a:cubicBezTo>
                  <a:pt x="86" y="8"/>
                  <a:pt x="7" y="87"/>
                  <a:pt x="7" y="184"/>
                </a:cubicBezTo>
                <a:cubicBezTo>
                  <a:pt x="7" y="281"/>
                  <a:pt x="86" y="361"/>
                  <a:pt x="184" y="361"/>
                </a:cubicBezTo>
                <a:cubicBezTo>
                  <a:pt x="281" y="361"/>
                  <a:pt x="360" y="281"/>
                  <a:pt x="360" y="184"/>
                </a:cubicBezTo>
                <a:cubicBezTo>
                  <a:pt x="360" y="87"/>
                  <a:pt x="281" y="8"/>
                  <a:pt x="184"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8"/>
          <p:cNvSpPr>
            <a:spLocks noEditPoints="1"/>
          </p:cNvSpPr>
          <p:nvPr/>
        </p:nvSpPr>
        <p:spPr bwMode="auto">
          <a:xfrm>
            <a:off x="11153507" y="4248393"/>
            <a:ext cx="1470107" cy="1470107"/>
          </a:xfrm>
          <a:custGeom>
            <a:avLst/>
            <a:gdLst>
              <a:gd name="T0" fmla="*/ 228 w 456"/>
              <a:gd name="T1" fmla="*/ 456 h 456"/>
              <a:gd name="T2" fmla="*/ 0 w 456"/>
              <a:gd name="T3" fmla="*/ 228 h 456"/>
              <a:gd name="T4" fmla="*/ 228 w 456"/>
              <a:gd name="T5" fmla="*/ 0 h 456"/>
              <a:gd name="T6" fmla="*/ 456 w 456"/>
              <a:gd name="T7" fmla="*/ 228 h 456"/>
              <a:gd name="T8" fmla="*/ 228 w 456"/>
              <a:gd name="T9" fmla="*/ 456 h 456"/>
              <a:gd name="T10" fmla="*/ 228 w 456"/>
              <a:gd name="T11" fmla="*/ 7 h 456"/>
              <a:gd name="T12" fmla="*/ 7 w 456"/>
              <a:gd name="T13" fmla="*/ 228 h 456"/>
              <a:gd name="T14" fmla="*/ 228 w 456"/>
              <a:gd name="T15" fmla="*/ 449 h 456"/>
              <a:gd name="T16" fmla="*/ 449 w 456"/>
              <a:gd name="T17" fmla="*/ 228 h 456"/>
              <a:gd name="T18" fmla="*/ 228 w 456"/>
              <a:gd name="T19" fmla="*/ 7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6" h="456">
                <a:moveTo>
                  <a:pt x="228" y="456"/>
                </a:moveTo>
                <a:cubicBezTo>
                  <a:pt x="102" y="456"/>
                  <a:pt x="0" y="354"/>
                  <a:pt x="0" y="228"/>
                </a:cubicBezTo>
                <a:cubicBezTo>
                  <a:pt x="0" y="102"/>
                  <a:pt x="102" y="0"/>
                  <a:pt x="228" y="0"/>
                </a:cubicBezTo>
                <a:cubicBezTo>
                  <a:pt x="354" y="0"/>
                  <a:pt x="456" y="102"/>
                  <a:pt x="456" y="228"/>
                </a:cubicBezTo>
                <a:cubicBezTo>
                  <a:pt x="456" y="354"/>
                  <a:pt x="354" y="456"/>
                  <a:pt x="228" y="456"/>
                </a:cubicBezTo>
                <a:close/>
                <a:moveTo>
                  <a:pt x="228" y="7"/>
                </a:moveTo>
                <a:cubicBezTo>
                  <a:pt x="106" y="7"/>
                  <a:pt x="7" y="106"/>
                  <a:pt x="7" y="228"/>
                </a:cubicBezTo>
                <a:cubicBezTo>
                  <a:pt x="7" y="350"/>
                  <a:pt x="106" y="449"/>
                  <a:pt x="228" y="449"/>
                </a:cubicBezTo>
                <a:cubicBezTo>
                  <a:pt x="350" y="449"/>
                  <a:pt x="449" y="350"/>
                  <a:pt x="449" y="228"/>
                </a:cubicBezTo>
                <a:cubicBezTo>
                  <a:pt x="449" y="106"/>
                  <a:pt x="350" y="7"/>
                  <a:pt x="228"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177" name="组合 176"/>
          <p:cNvGrpSpPr/>
          <p:nvPr/>
        </p:nvGrpSpPr>
        <p:grpSpPr>
          <a:xfrm>
            <a:off x="10170536" y="738301"/>
            <a:ext cx="1139550" cy="1139550"/>
            <a:chOff x="10170536" y="738301"/>
            <a:chExt cx="1139550" cy="1139550"/>
          </a:xfrm>
        </p:grpSpPr>
        <p:sp>
          <p:nvSpPr>
            <p:cNvPr id="20" name="Freeform 19"/>
            <p:cNvSpPr>
              <a:spLocks noEditPoints="1"/>
            </p:cNvSpPr>
            <p:nvPr/>
          </p:nvSpPr>
          <p:spPr bwMode="auto">
            <a:xfrm>
              <a:off x="10588081" y="1160197"/>
              <a:ext cx="300112" cy="295761"/>
            </a:xfrm>
            <a:custGeom>
              <a:avLst/>
              <a:gdLst>
                <a:gd name="T0" fmla="*/ 46 w 92"/>
                <a:gd name="T1" fmla="*/ 92 h 92"/>
                <a:gd name="T2" fmla="*/ 0 w 92"/>
                <a:gd name="T3" fmla="*/ 46 h 92"/>
                <a:gd name="T4" fmla="*/ 46 w 92"/>
                <a:gd name="T5" fmla="*/ 0 h 92"/>
                <a:gd name="T6" fmla="*/ 92 w 92"/>
                <a:gd name="T7" fmla="*/ 46 h 92"/>
                <a:gd name="T8" fmla="*/ 46 w 92"/>
                <a:gd name="T9" fmla="*/ 92 h 92"/>
                <a:gd name="T10" fmla="*/ 46 w 92"/>
                <a:gd name="T11" fmla="*/ 6 h 92"/>
                <a:gd name="T12" fmla="*/ 6 w 92"/>
                <a:gd name="T13" fmla="*/ 46 h 92"/>
                <a:gd name="T14" fmla="*/ 46 w 92"/>
                <a:gd name="T15" fmla="*/ 86 h 92"/>
                <a:gd name="T16" fmla="*/ 86 w 92"/>
                <a:gd name="T17" fmla="*/ 46 h 92"/>
                <a:gd name="T18" fmla="*/ 46 w 92"/>
                <a:gd name="T19"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46" y="92"/>
                  </a:moveTo>
                  <a:cubicBezTo>
                    <a:pt x="21" y="92"/>
                    <a:pt x="0" y="71"/>
                    <a:pt x="0" y="46"/>
                  </a:cubicBezTo>
                  <a:cubicBezTo>
                    <a:pt x="0" y="21"/>
                    <a:pt x="21" y="0"/>
                    <a:pt x="46" y="0"/>
                  </a:cubicBezTo>
                  <a:cubicBezTo>
                    <a:pt x="71" y="0"/>
                    <a:pt x="92" y="21"/>
                    <a:pt x="92" y="46"/>
                  </a:cubicBezTo>
                  <a:cubicBezTo>
                    <a:pt x="92" y="71"/>
                    <a:pt x="71" y="92"/>
                    <a:pt x="46" y="92"/>
                  </a:cubicBezTo>
                  <a:close/>
                  <a:moveTo>
                    <a:pt x="46" y="6"/>
                  </a:moveTo>
                  <a:cubicBezTo>
                    <a:pt x="24" y="6"/>
                    <a:pt x="6" y="24"/>
                    <a:pt x="6" y="46"/>
                  </a:cubicBezTo>
                  <a:cubicBezTo>
                    <a:pt x="6" y="68"/>
                    <a:pt x="24" y="86"/>
                    <a:pt x="46" y="86"/>
                  </a:cubicBezTo>
                  <a:cubicBezTo>
                    <a:pt x="68" y="86"/>
                    <a:pt x="86" y="68"/>
                    <a:pt x="86" y="46"/>
                  </a:cubicBezTo>
                  <a:cubicBezTo>
                    <a:pt x="86" y="24"/>
                    <a:pt x="68" y="6"/>
                    <a:pt x="46"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0"/>
            <p:cNvSpPr>
              <a:spLocks noEditPoints="1"/>
            </p:cNvSpPr>
            <p:nvPr/>
          </p:nvSpPr>
          <p:spPr bwMode="auto">
            <a:xfrm>
              <a:off x="10492394" y="1060159"/>
              <a:ext cx="495835" cy="495835"/>
            </a:xfrm>
            <a:custGeom>
              <a:avLst/>
              <a:gdLst>
                <a:gd name="T0" fmla="*/ 77 w 154"/>
                <a:gd name="T1" fmla="*/ 154 h 154"/>
                <a:gd name="T2" fmla="*/ 0 w 154"/>
                <a:gd name="T3" fmla="*/ 77 h 154"/>
                <a:gd name="T4" fmla="*/ 77 w 154"/>
                <a:gd name="T5" fmla="*/ 0 h 154"/>
                <a:gd name="T6" fmla="*/ 154 w 154"/>
                <a:gd name="T7" fmla="*/ 77 h 154"/>
                <a:gd name="T8" fmla="*/ 77 w 154"/>
                <a:gd name="T9" fmla="*/ 154 h 154"/>
                <a:gd name="T10" fmla="*/ 77 w 154"/>
                <a:gd name="T11" fmla="*/ 6 h 154"/>
                <a:gd name="T12" fmla="*/ 6 w 154"/>
                <a:gd name="T13" fmla="*/ 77 h 154"/>
                <a:gd name="T14" fmla="*/ 77 w 154"/>
                <a:gd name="T15" fmla="*/ 148 h 154"/>
                <a:gd name="T16" fmla="*/ 148 w 154"/>
                <a:gd name="T17" fmla="*/ 77 h 154"/>
                <a:gd name="T18" fmla="*/ 77 w 154"/>
                <a:gd name="T19" fmla="*/ 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54">
                  <a:moveTo>
                    <a:pt x="77" y="154"/>
                  </a:moveTo>
                  <a:cubicBezTo>
                    <a:pt x="35" y="154"/>
                    <a:pt x="0" y="119"/>
                    <a:pt x="0" y="77"/>
                  </a:cubicBezTo>
                  <a:cubicBezTo>
                    <a:pt x="0" y="35"/>
                    <a:pt x="35" y="0"/>
                    <a:pt x="77" y="0"/>
                  </a:cubicBezTo>
                  <a:cubicBezTo>
                    <a:pt x="120" y="0"/>
                    <a:pt x="154" y="35"/>
                    <a:pt x="154" y="77"/>
                  </a:cubicBezTo>
                  <a:cubicBezTo>
                    <a:pt x="154" y="119"/>
                    <a:pt x="120" y="154"/>
                    <a:pt x="77" y="154"/>
                  </a:cubicBezTo>
                  <a:close/>
                  <a:moveTo>
                    <a:pt x="77" y="6"/>
                  </a:moveTo>
                  <a:cubicBezTo>
                    <a:pt x="38" y="6"/>
                    <a:pt x="6" y="38"/>
                    <a:pt x="6" y="77"/>
                  </a:cubicBezTo>
                  <a:cubicBezTo>
                    <a:pt x="6" y="116"/>
                    <a:pt x="38" y="148"/>
                    <a:pt x="77" y="148"/>
                  </a:cubicBezTo>
                  <a:cubicBezTo>
                    <a:pt x="116" y="148"/>
                    <a:pt x="148" y="116"/>
                    <a:pt x="148" y="77"/>
                  </a:cubicBezTo>
                  <a:cubicBezTo>
                    <a:pt x="148" y="38"/>
                    <a:pt x="116" y="6"/>
                    <a:pt x="77"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1"/>
            <p:cNvSpPr>
              <a:spLocks noEditPoints="1"/>
            </p:cNvSpPr>
            <p:nvPr/>
          </p:nvSpPr>
          <p:spPr bwMode="auto">
            <a:xfrm>
              <a:off x="10383657" y="955772"/>
              <a:ext cx="708958" cy="708958"/>
            </a:xfrm>
            <a:custGeom>
              <a:avLst/>
              <a:gdLst>
                <a:gd name="T0" fmla="*/ 110 w 220"/>
                <a:gd name="T1" fmla="*/ 220 h 220"/>
                <a:gd name="T2" fmla="*/ 0 w 220"/>
                <a:gd name="T3" fmla="*/ 110 h 220"/>
                <a:gd name="T4" fmla="*/ 110 w 220"/>
                <a:gd name="T5" fmla="*/ 0 h 220"/>
                <a:gd name="T6" fmla="*/ 220 w 220"/>
                <a:gd name="T7" fmla="*/ 110 h 220"/>
                <a:gd name="T8" fmla="*/ 110 w 220"/>
                <a:gd name="T9" fmla="*/ 220 h 220"/>
                <a:gd name="T10" fmla="*/ 110 w 220"/>
                <a:gd name="T11" fmla="*/ 6 h 220"/>
                <a:gd name="T12" fmla="*/ 6 w 220"/>
                <a:gd name="T13" fmla="*/ 110 h 220"/>
                <a:gd name="T14" fmla="*/ 110 w 220"/>
                <a:gd name="T15" fmla="*/ 214 h 220"/>
                <a:gd name="T16" fmla="*/ 214 w 220"/>
                <a:gd name="T17" fmla="*/ 110 h 220"/>
                <a:gd name="T18" fmla="*/ 110 w 220"/>
                <a:gd name="T19" fmla="*/ 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10" y="220"/>
                  </a:moveTo>
                  <a:cubicBezTo>
                    <a:pt x="50" y="220"/>
                    <a:pt x="0" y="171"/>
                    <a:pt x="0" y="110"/>
                  </a:cubicBezTo>
                  <a:cubicBezTo>
                    <a:pt x="0" y="49"/>
                    <a:pt x="50" y="0"/>
                    <a:pt x="110" y="0"/>
                  </a:cubicBezTo>
                  <a:cubicBezTo>
                    <a:pt x="171" y="0"/>
                    <a:pt x="220" y="49"/>
                    <a:pt x="220" y="110"/>
                  </a:cubicBezTo>
                  <a:cubicBezTo>
                    <a:pt x="220" y="171"/>
                    <a:pt x="171" y="220"/>
                    <a:pt x="110" y="220"/>
                  </a:cubicBezTo>
                  <a:close/>
                  <a:moveTo>
                    <a:pt x="110" y="6"/>
                  </a:moveTo>
                  <a:cubicBezTo>
                    <a:pt x="53" y="6"/>
                    <a:pt x="6" y="52"/>
                    <a:pt x="6" y="110"/>
                  </a:cubicBezTo>
                  <a:cubicBezTo>
                    <a:pt x="6" y="168"/>
                    <a:pt x="53" y="214"/>
                    <a:pt x="110" y="214"/>
                  </a:cubicBezTo>
                  <a:cubicBezTo>
                    <a:pt x="168" y="214"/>
                    <a:pt x="214" y="168"/>
                    <a:pt x="214" y="110"/>
                  </a:cubicBezTo>
                  <a:cubicBezTo>
                    <a:pt x="214" y="52"/>
                    <a:pt x="168" y="6"/>
                    <a:pt x="110"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2"/>
            <p:cNvSpPr>
              <a:spLocks noEditPoints="1"/>
            </p:cNvSpPr>
            <p:nvPr/>
          </p:nvSpPr>
          <p:spPr bwMode="auto">
            <a:xfrm>
              <a:off x="10279270" y="851386"/>
              <a:ext cx="917731" cy="917731"/>
            </a:xfrm>
            <a:custGeom>
              <a:avLst/>
              <a:gdLst>
                <a:gd name="T0" fmla="*/ 142 w 284"/>
                <a:gd name="T1" fmla="*/ 284 h 284"/>
                <a:gd name="T2" fmla="*/ 0 w 284"/>
                <a:gd name="T3" fmla="*/ 142 h 284"/>
                <a:gd name="T4" fmla="*/ 142 w 284"/>
                <a:gd name="T5" fmla="*/ 0 h 284"/>
                <a:gd name="T6" fmla="*/ 284 w 284"/>
                <a:gd name="T7" fmla="*/ 142 h 284"/>
                <a:gd name="T8" fmla="*/ 142 w 284"/>
                <a:gd name="T9" fmla="*/ 284 h 284"/>
                <a:gd name="T10" fmla="*/ 142 w 284"/>
                <a:gd name="T11" fmla="*/ 5 h 284"/>
                <a:gd name="T12" fmla="*/ 6 w 284"/>
                <a:gd name="T13" fmla="*/ 142 h 284"/>
                <a:gd name="T14" fmla="*/ 142 w 284"/>
                <a:gd name="T15" fmla="*/ 278 h 284"/>
                <a:gd name="T16" fmla="*/ 279 w 284"/>
                <a:gd name="T17" fmla="*/ 142 h 284"/>
                <a:gd name="T18" fmla="*/ 142 w 284"/>
                <a:gd name="T19" fmla="*/ 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284">
                  <a:moveTo>
                    <a:pt x="142" y="284"/>
                  </a:moveTo>
                  <a:cubicBezTo>
                    <a:pt x="64" y="284"/>
                    <a:pt x="0" y="220"/>
                    <a:pt x="0" y="142"/>
                  </a:cubicBezTo>
                  <a:cubicBezTo>
                    <a:pt x="0" y="64"/>
                    <a:pt x="64" y="0"/>
                    <a:pt x="142" y="0"/>
                  </a:cubicBezTo>
                  <a:cubicBezTo>
                    <a:pt x="220" y="0"/>
                    <a:pt x="284" y="64"/>
                    <a:pt x="284" y="142"/>
                  </a:cubicBezTo>
                  <a:cubicBezTo>
                    <a:pt x="284" y="220"/>
                    <a:pt x="220" y="284"/>
                    <a:pt x="142" y="284"/>
                  </a:cubicBezTo>
                  <a:close/>
                  <a:moveTo>
                    <a:pt x="142" y="5"/>
                  </a:moveTo>
                  <a:cubicBezTo>
                    <a:pt x="67" y="5"/>
                    <a:pt x="6" y="67"/>
                    <a:pt x="6" y="142"/>
                  </a:cubicBezTo>
                  <a:cubicBezTo>
                    <a:pt x="6" y="217"/>
                    <a:pt x="67" y="278"/>
                    <a:pt x="142" y="278"/>
                  </a:cubicBezTo>
                  <a:cubicBezTo>
                    <a:pt x="217" y="278"/>
                    <a:pt x="279" y="217"/>
                    <a:pt x="279" y="142"/>
                  </a:cubicBezTo>
                  <a:cubicBezTo>
                    <a:pt x="279" y="67"/>
                    <a:pt x="217" y="5"/>
                    <a:pt x="14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3"/>
            <p:cNvSpPr>
              <a:spLocks noEditPoints="1"/>
            </p:cNvSpPr>
            <p:nvPr/>
          </p:nvSpPr>
          <p:spPr bwMode="auto">
            <a:xfrm>
              <a:off x="10170536" y="738301"/>
              <a:ext cx="1139550" cy="1139550"/>
            </a:xfrm>
            <a:custGeom>
              <a:avLst/>
              <a:gdLst>
                <a:gd name="T0" fmla="*/ 176 w 353"/>
                <a:gd name="T1" fmla="*/ 354 h 354"/>
                <a:gd name="T2" fmla="*/ 0 w 353"/>
                <a:gd name="T3" fmla="*/ 177 h 354"/>
                <a:gd name="T4" fmla="*/ 176 w 353"/>
                <a:gd name="T5" fmla="*/ 0 h 354"/>
                <a:gd name="T6" fmla="*/ 353 w 353"/>
                <a:gd name="T7" fmla="*/ 177 h 354"/>
                <a:gd name="T8" fmla="*/ 176 w 353"/>
                <a:gd name="T9" fmla="*/ 354 h 354"/>
                <a:gd name="T10" fmla="*/ 176 w 353"/>
                <a:gd name="T11" fmla="*/ 6 h 354"/>
                <a:gd name="T12" fmla="*/ 5 w 353"/>
                <a:gd name="T13" fmla="*/ 177 h 354"/>
                <a:gd name="T14" fmla="*/ 176 w 353"/>
                <a:gd name="T15" fmla="*/ 348 h 354"/>
                <a:gd name="T16" fmla="*/ 347 w 353"/>
                <a:gd name="T17" fmla="*/ 177 h 354"/>
                <a:gd name="T18" fmla="*/ 176 w 353"/>
                <a:gd name="T19" fmla="*/ 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354">
                  <a:moveTo>
                    <a:pt x="176" y="354"/>
                  </a:moveTo>
                  <a:cubicBezTo>
                    <a:pt x="79" y="354"/>
                    <a:pt x="0" y="274"/>
                    <a:pt x="0" y="177"/>
                  </a:cubicBezTo>
                  <a:cubicBezTo>
                    <a:pt x="0" y="80"/>
                    <a:pt x="79" y="0"/>
                    <a:pt x="176" y="0"/>
                  </a:cubicBezTo>
                  <a:cubicBezTo>
                    <a:pt x="273" y="0"/>
                    <a:pt x="353" y="80"/>
                    <a:pt x="353" y="177"/>
                  </a:cubicBezTo>
                  <a:cubicBezTo>
                    <a:pt x="353" y="274"/>
                    <a:pt x="273" y="354"/>
                    <a:pt x="176" y="354"/>
                  </a:cubicBezTo>
                  <a:close/>
                  <a:moveTo>
                    <a:pt x="176" y="6"/>
                  </a:moveTo>
                  <a:cubicBezTo>
                    <a:pt x="82" y="6"/>
                    <a:pt x="5" y="83"/>
                    <a:pt x="5" y="177"/>
                  </a:cubicBezTo>
                  <a:cubicBezTo>
                    <a:pt x="5" y="271"/>
                    <a:pt x="82" y="348"/>
                    <a:pt x="176" y="348"/>
                  </a:cubicBezTo>
                  <a:cubicBezTo>
                    <a:pt x="270" y="348"/>
                    <a:pt x="347" y="271"/>
                    <a:pt x="347" y="177"/>
                  </a:cubicBezTo>
                  <a:cubicBezTo>
                    <a:pt x="347" y="83"/>
                    <a:pt x="270" y="6"/>
                    <a:pt x="176"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68" name="组合 167"/>
          <p:cNvGrpSpPr/>
          <p:nvPr/>
        </p:nvGrpSpPr>
        <p:grpSpPr>
          <a:xfrm>
            <a:off x="540900" y="2233592"/>
            <a:ext cx="478438" cy="1387469"/>
            <a:chOff x="540900" y="1690929"/>
            <a:chExt cx="478438" cy="1387469"/>
          </a:xfrm>
        </p:grpSpPr>
        <p:sp>
          <p:nvSpPr>
            <p:cNvPr id="30" name="Oval 29"/>
            <p:cNvSpPr>
              <a:spLocks noChangeArrowheads="1"/>
            </p:cNvSpPr>
            <p:nvPr/>
          </p:nvSpPr>
          <p:spPr bwMode="auto">
            <a:xfrm>
              <a:off x="540900" y="16909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Oval 30"/>
            <p:cNvSpPr>
              <a:spLocks noChangeArrowheads="1"/>
            </p:cNvSpPr>
            <p:nvPr/>
          </p:nvSpPr>
          <p:spPr bwMode="auto">
            <a:xfrm>
              <a:off x="754021" y="16909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Oval 31"/>
            <p:cNvSpPr>
              <a:spLocks noChangeArrowheads="1"/>
            </p:cNvSpPr>
            <p:nvPr/>
          </p:nvSpPr>
          <p:spPr bwMode="auto">
            <a:xfrm>
              <a:off x="971493" y="16909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Oval 32"/>
            <p:cNvSpPr>
              <a:spLocks noChangeArrowheads="1"/>
            </p:cNvSpPr>
            <p:nvPr/>
          </p:nvSpPr>
          <p:spPr bwMode="auto">
            <a:xfrm>
              <a:off x="540900" y="188230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3"/>
            <p:cNvSpPr>
              <a:spLocks noChangeArrowheads="1"/>
            </p:cNvSpPr>
            <p:nvPr/>
          </p:nvSpPr>
          <p:spPr bwMode="auto">
            <a:xfrm>
              <a:off x="754021" y="188230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Oval 34"/>
            <p:cNvSpPr>
              <a:spLocks noChangeArrowheads="1"/>
            </p:cNvSpPr>
            <p:nvPr/>
          </p:nvSpPr>
          <p:spPr bwMode="auto">
            <a:xfrm>
              <a:off x="971493" y="188230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5"/>
            <p:cNvSpPr>
              <a:spLocks noChangeArrowheads="1"/>
            </p:cNvSpPr>
            <p:nvPr/>
          </p:nvSpPr>
          <p:spPr bwMode="auto">
            <a:xfrm>
              <a:off x="540900" y="20736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Oval 36"/>
            <p:cNvSpPr>
              <a:spLocks noChangeArrowheads="1"/>
            </p:cNvSpPr>
            <p:nvPr/>
          </p:nvSpPr>
          <p:spPr bwMode="auto">
            <a:xfrm>
              <a:off x="754021" y="20736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Oval 37"/>
            <p:cNvSpPr>
              <a:spLocks noChangeArrowheads="1"/>
            </p:cNvSpPr>
            <p:nvPr/>
          </p:nvSpPr>
          <p:spPr bwMode="auto">
            <a:xfrm>
              <a:off x="971493" y="20736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8"/>
            <p:cNvSpPr>
              <a:spLocks noChangeArrowheads="1"/>
            </p:cNvSpPr>
            <p:nvPr/>
          </p:nvSpPr>
          <p:spPr bwMode="auto">
            <a:xfrm>
              <a:off x="540900" y="22650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Oval 39"/>
            <p:cNvSpPr>
              <a:spLocks noChangeArrowheads="1"/>
            </p:cNvSpPr>
            <p:nvPr/>
          </p:nvSpPr>
          <p:spPr bwMode="auto">
            <a:xfrm>
              <a:off x="754021" y="22650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Oval 40"/>
            <p:cNvSpPr>
              <a:spLocks noChangeArrowheads="1"/>
            </p:cNvSpPr>
            <p:nvPr/>
          </p:nvSpPr>
          <p:spPr bwMode="auto">
            <a:xfrm>
              <a:off x="971493" y="22650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Oval 41"/>
            <p:cNvSpPr>
              <a:spLocks noChangeArrowheads="1"/>
            </p:cNvSpPr>
            <p:nvPr/>
          </p:nvSpPr>
          <p:spPr bwMode="auto">
            <a:xfrm>
              <a:off x="540900" y="245642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Oval 42"/>
            <p:cNvSpPr>
              <a:spLocks noChangeArrowheads="1"/>
            </p:cNvSpPr>
            <p:nvPr/>
          </p:nvSpPr>
          <p:spPr bwMode="auto">
            <a:xfrm>
              <a:off x="754021" y="245642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Oval 43"/>
            <p:cNvSpPr>
              <a:spLocks noChangeArrowheads="1"/>
            </p:cNvSpPr>
            <p:nvPr/>
          </p:nvSpPr>
          <p:spPr bwMode="auto">
            <a:xfrm>
              <a:off x="971493" y="245642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Oval 44"/>
            <p:cNvSpPr>
              <a:spLocks noChangeArrowheads="1"/>
            </p:cNvSpPr>
            <p:nvPr/>
          </p:nvSpPr>
          <p:spPr bwMode="auto">
            <a:xfrm>
              <a:off x="540900" y="264780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Oval 45"/>
            <p:cNvSpPr>
              <a:spLocks noChangeArrowheads="1"/>
            </p:cNvSpPr>
            <p:nvPr/>
          </p:nvSpPr>
          <p:spPr bwMode="auto">
            <a:xfrm>
              <a:off x="754021" y="264780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Oval 46"/>
            <p:cNvSpPr>
              <a:spLocks noChangeArrowheads="1"/>
            </p:cNvSpPr>
            <p:nvPr/>
          </p:nvSpPr>
          <p:spPr bwMode="auto">
            <a:xfrm>
              <a:off x="971493" y="264780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Oval 47"/>
            <p:cNvSpPr>
              <a:spLocks noChangeArrowheads="1"/>
            </p:cNvSpPr>
            <p:nvPr/>
          </p:nvSpPr>
          <p:spPr bwMode="auto">
            <a:xfrm>
              <a:off x="540900" y="28391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Oval 48"/>
            <p:cNvSpPr>
              <a:spLocks noChangeArrowheads="1"/>
            </p:cNvSpPr>
            <p:nvPr/>
          </p:nvSpPr>
          <p:spPr bwMode="auto">
            <a:xfrm>
              <a:off x="754021" y="28391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Oval 49"/>
            <p:cNvSpPr>
              <a:spLocks noChangeArrowheads="1"/>
            </p:cNvSpPr>
            <p:nvPr/>
          </p:nvSpPr>
          <p:spPr bwMode="auto">
            <a:xfrm>
              <a:off x="971493" y="2839178"/>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Oval 50"/>
            <p:cNvSpPr>
              <a:spLocks noChangeArrowheads="1"/>
            </p:cNvSpPr>
            <p:nvPr/>
          </p:nvSpPr>
          <p:spPr bwMode="auto">
            <a:xfrm>
              <a:off x="540900" y="30305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Oval 51"/>
            <p:cNvSpPr>
              <a:spLocks noChangeArrowheads="1"/>
            </p:cNvSpPr>
            <p:nvPr/>
          </p:nvSpPr>
          <p:spPr bwMode="auto">
            <a:xfrm>
              <a:off x="754021" y="30305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Oval 52"/>
            <p:cNvSpPr>
              <a:spLocks noChangeArrowheads="1"/>
            </p:cNvSpPr>
            <p:nvPr/>
          </p:nvSpPr>
          <p:spPr bwMode="auto">
            <a:xfrm>
              <a:off x="971493" y="303055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6" name="组合 5"/>
          <p:cNvGrpSpPr/>
          <p:nvPr/>
        </p:nvGrpSpPr>
        <p:grpSpPr>
          <a:xfrm>
            <a:off x="4755496" y="351305"/>
            <a:ext cx="2200813" cy="234869"/>
            <a:chOff x="4755496" y="351305"/>
            <a:chExt cx="2200813" cy="234869"/>
          </a:xfrm>
        </p:grpSpPr>
        <p:sp>
          <p:nvSpPr>
            <p:cNvPr id="54" name="Oval 53"/>
            <p:cNvSpPr>
              <a:spLocks noChangeArrowheads="1"/>
            </p:cNvSpPr>
            <p:nvPr/>
          </p:nvSpPr>
          <p:spPr bwMode="auto">
            <a:xfrm>
              <a:off x="4755496"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Oval 54"/>
            <p:cNvSpPr>
              <a:spLocks noChangeArrowheads="1"/>
            </p:cNvSpPr>
            <p:nvPr/>
          </p:nvSpPr>
          <p:spPr bwMode="auto">
            <a:xfrm>
              <a:off x="4968619" y="351305"/>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Oval 55"/>
            <p:cNvSpPr>
              <a:spLocks noChangeArrowheads="1"/>
            </p:cNvSpPr>
            <p:nvPr/>
          </p:nvSpPr>
          <p:spPr bwMode="auto">
            <a:xfrm>
              <a:off x="5186090"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Oval 56"/>
            <p:cNvSpPr>
              <a:spLocks noChangeArrowheads="1"/>
            </p:cNvSpPr>
            <p:nvPr/>
          </p:nvSpPr>
          <p:spPr bwMode="auto">
            <a:xfrm>
              <a:off x="5403562"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Oval 57"/>
            <p:cNvSpPr>
              <a:spLocks noChangeArrowheads="1"/>
            </p:cNvSpPr>
            <p:nvPr/>
          </p:nvSpPr>
          <p:spPr bwMode="auto">
            <a:xfrm>
              <a:off x="5616683"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Oval 58"/>
            <p:cNvSpPr>
              <a:spLocks noChangeArrowheads="1"/>
            </p:cNvSpPr>
            <p:nvPr/>
          </p:nvSpPr>
          <p:spPr bwMode="auto">
            <a:xfrm>
              <a:off x="5834154" y="351305"/>
              <a:ext cx="43494"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Oval 59"/>
            <p:cNvSpPr>
              <a:spLocks noChangeArrowheads="1"/>
            </p:cNvSpPr>
            <p:nvPr/>
          </p:nvSpPr>
          <p:spPr bwMode="auto">
            <a:xfrm>
              <a:off x="6047277"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Oval 60"/>
            <p:cNvSpPr>
              <a:spLocks noChangeArrowheads="1"/>
            </p:cNvSpPr>
            <p:nvPr/>
          </p:nvSpPr>
          <p:spPr bwMode="auto">
            <a:xfrm>
              <a:off x="6260398"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Oval 61"/>
            <p:cNvSpPr>
              <a:spLocks noChangeArrowheads="1"/>
            </p:cNvSpPr>
            <p:nvPr/>
          </p:nvSpPr>
          <p:spPr bwMode="auto">
            <a:xfrm>
              <a:off x="6477869"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Oval 62"/>
            <p:cNvSpPr>
              <a:spLocks noChangeArrowheads="1"/>
            </p:cNvSpPr>
            <p:nvPr/>
          </p:nvSpPr>
          <p:spPr bwMode="auto">
            <a:xfrm>
              <a:off x="6695341"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Oval 63"/>
            <p:cNvSpPr>
              <a:spLocks noChangeArrowheads="1"/>
            </p:cNvSpPr>
            <p:nvPr/>
          </p:nvSpPr>
          <p:spPr bwMode="auto">
            <a:xfrm>
              <a:off x="6908464" y="35130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Oval 64"/>
            <p:cNvSpPr>
              <a:spLocks noChangeArrowheads="1"/>
            </p:cNvSpPr>
            <p:nvPr/>
          </p:nvSpPr>
          <p:spPr bwMode="auto">
            <a:xfrm>
              <a:off x="4755496"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Oval 65"/>
            <p:cNvSpPr>
              <a:spLocks noChangeArrowheads="1"/>
            </p:cNvSpPr>
            <p:nvPr/>
          </p:nvSpPr>
          <p:spPr bwMode="auto">
            <a:xfrm>
              <a:off x="4968619" y="538329"/>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Oval 66"/>
            <p:cNvSpPr>
              <a:spLocks noChangeArrowheads="1"/>
            </p:cNvSpPr>
            <p:nvPr/>
          </p:nvSpPr>
          <p:spPr bwMode="auto">
            <a:xfrm>
              <a:off x="5186090"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Oval 67"/>
            <p:cNvSpPr>
              <a:spLocks noChangeArrowheads="1"/>
            </p:cNvSpPr>
            <p:nvPr/>
          </p:nvSpPr>
          <p:spPr bwMode="auto">
            <a:xfrm>
              <a:off x="5403562"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Oval 68"/>
            <p:cNvSpPr>
              <a:spLocks noChangeArrowheads="1"/>
            </p:cNvSpPr>
            <p:nvPr/>
          </p:nvSpPr>
          <p:spPr bwMode="auto">
            <a:xfrm>
              <a:off x="5616683"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Oval 69"/>
            <p:cNvSpPr>
              <a:spLocks noChangeArrowheads="1"/>
            </p:cNvSpPr>
            <p:nvPr/>
          </p:nvSpPr>
          <p:spPr bwMode="auto">
            <a:xfrm>
              <a:off x="5834154" y="538329"/>
              <a:ext cx="43494"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Oval 70"/>
            <p:cNvSpPr>
              <a:spLocks noChangeArrowheads="1"/>
            </p:cNvSpPr>
            <p:nvPr/>
          </p:nvSpPr>
          <p:spPr bwMode="auto">
            <a:xfrm>
              <a:off x="6047277"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2" name="Oval 71"/>
            <p:cNvSpPr>
              <a:spLocks noChangeArrowheads="1"/>
            </p:cNvSpPr>
            <p:nvPr/>
          </p:nvSpPr>
          <p:spPr bwMode="auto">
            <a:xfrm>
              <a:off x="6260398"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3" name="Oval 72"/>
            <p:cNvSpPr>
              <a:spLocks noChangeArrowheads="1"/>
            </p:cNvSpPr>
            <p:nvPr/>
          </p:nvSpPr>
          <p:spPr bwMode="auto">
            <a:xfrm>
              <a:off x="6477869"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Oval 73"/>
            <p:cNvSpPr>
              <a:spLocks noChangeArrowheads="1"/>
            </p:cNvSpPr>
            <p:nvPr/>
          </p:nvSpPr>
          <p:spPr bwMode="auto">
            <a:xfrm>
              <a:off x="6695341"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Oval 74"/>
            <p:cNvSpPr>
              <a:spLocks noChangeArrowheads="1"/>
            </p:cNvSpPr>
            <p:nvPr/>
          </p:nvSpPr>
          <p:spPr bwMode="auto">
            <a:xfrm>
              <a:off x="6908464" y="53832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67" name="组合 166"/>
          <p:cNvGrpSpPr/>
          <p:nvPr/>
        </p:nvGrpSpPr>
        <p:grpSpPr>
          <a:xfrm>
            <a:off x="1980560" y="6318720"/>
            <a:ext cx="2196463" cy="243568"/>
            <a:chOff x="1980560" y="6318720"/>
            <a:chExt cx="2196463" cy="243568"/>
          </a:xfrm>
        </p:grpSpPr>
        <p:sp>
          <p:nvSpPr>
            <p:cNvPr id="76" name="Oval 75"/>
            <p:cNvSpPr>
              <a:spLocks noChangeArrowheads="1"/>
            </p:cNvSpPr>
            <p:nvPr/>
          </p:nvSpPr>
          <p:spPr bwMode="auto">
            <a:xfrm>
              <a:off x="1980560"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Oval 76"/>
            <p:cNvSpPr>
              <a:spLocks noChangeArrowheads="1"/>
            </p:cNvSpPr>
            <p:nvPr/>
          </p:nvSpPr>
          <p:spPr bwMode="auto">
            <a:xfrm>
              <a:off x="2193683"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8" name="Oval 77"/>
            <p:cNvSpPr>
              <a:spLocks noChangeArrowheads="1"/>
            </p:cNvSpPr>
            <p:nvPr/>
          </p:nvSpPr>
          <p:spPr bwMode="auto">
            <a:xfrm>
              <a:off x="2411155" y="6318720"/>
              <a:ext cx="43494"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Oval 78"/>
            <p:cNvSpPr>
              <a:spLocks noChangeArrowheads="1"/>
            </p:cNvSpPr>
            <p:nvPr/>
          </p:nvSpPr>
          <p:spPr bwMode="auto">
            <a:xfrm>
              <a:off x="2624275"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Oval 79"/>
            <p:cNvSpPr>
              <a:spLocks noChangeArrowheads="1"/>
            </p:cNvSpPr>
            <p:nvPr/>
          </p:nvSpPr>
          <p:spPr bwMode="auto">
            <a:xfrm>
              <a:off x="2837399"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1" name="Oval 80"/>
            <p:cNvSpPr>
              <a:spLocks noChangeArrowheads="1"/>
            </p:cNvSpPr>
            <p:nvPr/>
          </p:nvSpPr>
          <p:spPr bwMode="auto">
            <a:xfrm>
              <a:off x="3054870"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2" name="Oval 81"/>
            <p:cNvSpPr>
              <a:spLocks noChangeArrowheads="1"/>
            </p:cNvSpPr>
            <p:nvPr/>
          </p:nvSpPr>
          <p:spPr bwMode="auto">
            <a:xfrm>
              <a:off x="3272342"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3" name="Oval 82"/>
            <p:cNvSpPr>
              <a:spLocks noChangeArrowheads="1"/>
            </p:cNvSpPr>
            <p:nvPr/>
          </p:nvSpPr>
          <p:spPr bwMode="auto">
            <a:xfrm>
              <a:off x="3485462"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4" name="Oval 83"/>
            <p:cNvSpPr>
              <a:spLocks noChangeArrowheads="1"/>
            </p:cNvSpPr>
            <p:nvPr/>
          </p:nvSpPr>
          <p:spPr bwMode="auto">
            <a:xfrm>
              <a:off x="3702934" y="6318720"/>
              <a:ext cx="43494"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5" name="Oval 84"/>
            <p:cNvSpPr>
              <a:spLocks noChangeArrowheads="1"/>
            </p:cNvSpPr>
            <p:nvPr/>
          </p:nvSpPr>
          <p:spPr bwMode="auto">
            <a:xfrm>
              <a:off x="3916057"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6" name="Oval 85"/>
            <p:cNvSpPr>
              <a:spLocks noChangeArrowheads="1"/>
            </p:cNvSpPr>
            <p:nvPr/>
          </p:nvSpPr>
          <p:spPr bwMode="auto">
            <a:xfrm>
              <a:off x="4129178" y="631872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7" name="Oval 86"/>
            <p:cNvSpPr>
              <a:spLocks noChangeArrowheads="1"/>
            </p:cNvSpPr>
            <p:nvPr/>
          </p:nvSpPr>
          <p:spPr bwMode="auto">
            <a:xfrm>
              <a:off x="1980560"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Oval 87"/>
            <p:cNvSpPr>
              <a:spLocks noChangeArrowheads="1"/>
            </p:cNvSpPr>
            <p:nvPr/>
          </p:nvSpPr>
          <p:spPr bwMode="auto">
            <a:xfrm>
              <a:off x="2193683"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Oval 88"/>
            <p:cNvSpPr>
              <a:spLocks noChangeArrowheads="1"/>
            </p:cNvSpPr>
            <p:nvPr/>
          </p:nvSpPr>
          <p:spPr bwMode="auto">
            <a:xfrm>
              <a:off x="2411155" y="6514443"/>
              <a:ext cx="43494"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Oval 89"/>
            <p:cNvSpPr>
              <a:spLocks noChangeArrowheads="1"/>
            </p:cNvSpPr>
            <p:nvPr/>
          </p:nvSpPr>
          <p:spPr bwMode="auto">
            <a:xfrm>
              <a:off x="2624275"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Oval 90"/>
            <p:cNvSpPr>
              <a:spLocks noChangeArrowheads="1"/>
            </p:cNvSpPr>
            <p:nvPr/>
          </p:nvSpPr>
          <p:spPr bwMode="auto">
            <a:xfrm>
              <a:off x="2837399"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Oval 91"/>
            <p:cNvSpPr>
              <a:spLocks noChangeArrowheads="1"/>
            </p:cNvSpPr>
            <p:nvPr/>
          </p:nvSpPr>
          <p:spPr bwMode="auto">
            <a:xfrm>
              <a:off x="3054870"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3" name="Oval 92"/>
            <p:cNvSpPr>
              <a:spLocks noChangeArrowheads="1"/>
            </p:cNvSpPr>
            <p:nvPr/>
          </p:nvSpPr>
          <p:spPr bwMode="auto">
            <a:xfrm>
              <a:off x="3272342"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4" name="Oval 93"/>
            <p:cNvSpPr>
              <a:spLocks noChangeArrowheads="1"/>
            </p:cNvSpPr>
            <p:nvPr/>
          </p:nvSpPr>
          <p:spPr bwMode="auto">
            <a:xfrm>
              <a:off x="3485462"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Oval 94"/>
            <p:cNvSpPr>
              <a:spLocks noChangeArrowheads="1"/>
            </p:cNvSpPr>
            <p:nvPr/>
          </p:nvSpPr>
          <p:spPr bwMode="auto">
            <a:xfrm>
              <a:off x="3702934" y="6514443"/>
              <a:ext cx="43494"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Oval 95"/>
            <p:cNvSpPr>
              <a:spLocks noChangeArrowheads="1"/>
            </p:cNvSpPr>
            <p:nvPr/>
          </p:nvSpPr>
          <p:spPr bwMode="auto">
            <a:xfrm>
              <a:off x="3916057"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Oval 96"/>
            <p:cNvSpPr>
              <a:spLocks noChangeArrowheads="1"/>
            </p:cNvSpPr>
            <p:nvPr/>
          </p:nvSpPr>
          <p:spPr bwMode="auto">
            <a:xfrm>
              <a:off x="4129178" y="6514443"/>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98" name="Freeform 97"/>
          <p:cNvSpPr>
            <a:spLocks noEditPoints="1"/>
          </p:cNvSpPr>
          <p:nvPr/>
        </p:nvSpPr>
        <p:spPr bwMode="auto">
          <a:xfrm>
            <a:off x="10404114" y="5321394"/>
            <a:ext cx="269665" cy="252267"/>
          </a:xfrm>
          <a:custGeom>
            <a:avLst/>
            <a:gdLst>
              <a:gd name="T0" fmla="*/ 75 w 83"/>
              <a:gd name="T1" fmla="*/ 3 h 79"/>
              <a:gd name="T2" fmla="*/ 75 w 83"/>
              <a:gd name="T3" fmla="*/ 3 h 79"/>
              <a:gd name="T4" fmla="*/ 76 w 83"/>
              <a:gd name="T5" fmla="*/ 2 h 79"/>
              <a:gd name="T6" fmla="*/ 75 w 83"/>
              <a:gd name="T7" fmla="*/ 3 h 79"/>
              <a:gd name="T8" fmla="*/ 83 w 83"/>
              <a:gd name="T9" fmla="*/ 0 h 79"/>
              <a:gd name="T10" fmla="*/ 78 w 83"/>
              <a:gd name="T11" fmla="*/ 1 h 79"/>
              <a:gd name="T12" fmla="*/ 76 w 83"/>
              <a:gd name="T13" fmla="*/ 2 h 79"/>
              <a:gd name="T14" fmla="*/ 74 w 83"/>
              <a:gd name="T15" fmla="*/ 3 h 79"/>
              <a:gd name="T16" fmla="*/ 74 w 83"/>
              <a:gd name="T17" fmla="*/ 3 h 79"/>
              <a:gd name="T18" fmla="*/ 73 w 83"/>
              <a:gd name="T19" fmla="*/ 4 h 79"/>
              <a:gd name="T20" fmla="*/ 73 w 83"/>
              <a:gd name="T21" fmla="*/ 4 h 79"/>
              <a:gd name="T22" fmla="*/ 73 w 83"/>
              <a:gd name="T23" fmla="*/ 4 h 79"/>
              <a:gd name="T24" fmla="*/ 72 w 83"/>
              <a:gd name="T25" fmla="*/ 4 h 79"/>
              <a:gd name="T26" fmla="*/ 75 w 83"/>
              <a:gd name="T27" fmla="*/ 3 h 79"/>
              <a:gd name="T28" fmla="*/ 72 w 83"/>
              <a:gd name="T29" fmla="*/ 4 h 79"/>
              <a:gd name="T30" fmla="*/ 72 w 83"/>
              <a:gd name="T31" fmla="*/ 4 h 79"/>
              <a:gd name="T32" fmla="*/ 72 w 83"/>
              <a:gd name="T33" fmla="*/ 4 h 79"/>
              <a:gd name="T34" fmla="*/ 72 w 83"/>
              <a:gd name="T35" fmla="*/ 4 h 79"/>
              <a:gd name="T36" fmla="*/ 71 w 83"/>
              <a:gd name="T37" fmla="*/ 4 h 79"/>
              <a:gd name="T38" fmla="*/ 68 w 83"/>
              <a:gd name="T39" fmla="*/ 5 h 79"/>
              <a:gd name="T40" fmla="*/ 68 w 83"/>
              <a:gd name="T41" fmla="*/ 5 h 79"/>
              <a:gd name="T42" fmla="*/ 62 w 83"/>
              <a:gd name="T43" fmla="*/ 8 h 79"/>
              <a:gd name="T44" fmla="*/ 63 w 83"/>
              <a:gd name="T45" fmla="*/ 7 h 79"/>
              <a:gd name="T46" fmla="*/ 59 w 83"/>
              <a:gd name="T47" fmla="*/ 9 h 79"/>
              <a:gd name="T48" fmla="*/ 59 w 83"/>
              <a:gd name="T49" fmla="*/ 9 h 79"/>
              <a:gd name="T50" fmla="*/ 59 w 83"/>
              <a:gd name="T51" fmla="*/ 9 h 79"/>
              <a:gd name="T52" fmla="*/ 55 w 83"/>
              <a:gd name="T53" fmla="*/ 11 h 79"/>
              <a:gd name="T54" fmla="*/ 54 w 83"/>
              <a:gd name="T55" fmla="*/ 11 h 79"/>
              <a:gd name="T56" fmla="*/ 21 w 83"/>
              <a:gd name="T57" fmla="*/ 26 h 79"/>
              <a:gd name="T58" fmla="*/ 21 w 83"/>
              <a:gd name="T59" fmla="*/ 25 h 79"/>
              <a:gd name="T60" fmla="*/ 0 w 83"/>
              <a:gd name="T61" fmla="*/ 35 h 79"/>
              <a:gd name="T62" fmla="*/ 17 w 83"/>
              <a:gd name="T63" fmla="*/ 47 h 79"/>
              <a:gd name="T64" fmla="*/ 25 w 83"/>
              <a:gd name="T65" fmla="*/ 52 h 79"/>
              <a:gd name="T66" fmla="*/ 29 w 83"/>
              <a:gd name="T67" fmla="*/ 55 h 79"/>
              <a:gd name="T68" fmla="*/ 29 w 83"/>
              <a:gd name="T69" fmla="*/ 55 h 79"/>
              <a:gd name="T70" fmla="*/ 30 w 83"/>
              <a:gd name="T71" fmla="*/ 55 h 79"/>
              <a:gd name="T72" fmla="*/ 34 w 83"/>
              <a:gd name="T73" fmla="*/ 58 h 79"/>
              <a:gd name="T74" fmla="*/ 46 w 83"/>
              <a:gd name="T75" fmla="*/ 66 h 79"/>
              <a:gd name="T76" fmla="*/ 64 w 83"/>
              <a:gd name="T77" fmla="*/ 79 h 79"/>
              <a:gd name="T78" fmla="*/ 64 w 83"/>
              <a:gd name="T79" fmla="*/ 77 h 79"/>
              <a:gd name="T80" fmla="*/ 66 w 83"/>
              <a:gd name="T81" fmla="*/ 70 h 79"/>
              <a:gd name="T82" fmla="*/ 67 w 83"/>
              <a:gd name="T83" fmla="*/ 66 h 79"/>
              <a:gd name="T84" fmla="*/ 67 w 83"/>
              <a:gd name="T85" fmla="*/ 65 h 79"/>
              <a:gd name="T86" fmla="*/ 67 w 83"/>
              <a:gd name="T87" fmla="*/ 64 h 79"/>
              <a:gd name="T88" fmla="*/ 67 w 83"/>
              <a:gd name="T89" fmla="*/ 64 h 79"/>
              <a:gd name="T90" fmla="*/ 73 w 83"/>
              <a:gd name="T91" fmla="*/ 43 h 79"/>
              <a:gd name="T92" fmla="*/ 73 w 83"/>
              <a:gd name="T93" fmla="*/ 44 h 79"/>
              <a:gd name="T94" fmla="*/ 74 w 83"/>
              <a:gd name="T95" fmla="*/ 39 h 79"/>
              <a:gd name="T96" fmla="*/ 74 w 83"/>
              <a:gd name="T97" fmla="*/ 40 h 79"/>
              <a:gd name="T98" fmla="*/ 74 w 83"/>
              <a:gd name="T99" fmla="*/ 36 h 79"/>
              <a:gd name="T100" fmla="*/ 74 w 83"/>
              <a:gd name="T101" fmla="*/ 37 h 79"/>
              <a:gd name="T102" fmla="*/ 76 w 83"/>
              <a:gd name="T103" fmla="*/ 30 h 79"/>
              <a:gd name="T104" fmla="*/ 76 w 83"/>
              <a:gd name="T105" fmla="*/ 30 h 79"/>
              <a:gd name="T106" fmla="*/ 77 w 83"/>
              <a:gd name="T107" fmla="*/ 24 h 79"/>
              <a:gd name="T108" fmla="*/ 81 w 83"/>
              <a:gd name="T109" fmla="*/ 12 h 79"/>
              <a:gd name="T110" fmla="*/ 82 w 83"/>
              <a:gd name="T111" fmla="*/ 10 h 79"/>
              <a:gd name="T112" fmla="*/ 82 w 83"/>
              <a:gd name="T113" fmla="*/ 9 h 79"/>
              <a:gd name="T114" fmla="*/ 83 w 83"/>
              <a:gd name="T115" fmla="*/ 0 h 79"/>
              <a:gd name="T116" fmla="*/ 83 w 83"/>
              <a:gd name="T1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 h="79">
                <a:moveTo>
                  <a:pt x="75" y="3"/>
                </a:moveTo>
                <a:cubicBezTo>
                  <a:pt x="75" y="3"/>
                  <a:pt x="75" y="3"/>
                  <a:pt x="75" y="3"/>
                </a:cubicBezTo>
                <a:cubicBezTo>
                  <a:pt x="75" y="3"/>
                  <a:pt x="76" y="2"/>
                  <a:pt x="76" y="2"/>
                </a:cubicBezTo>
                <a:cubicBezTo>
                  <a:pt x="75" y="3"/>
                  <a:pt x="75" y="3"/>
                  <a:pt x="75" y="3"/>
                </a:cubicBezTo>
                <a:moveTo>
                  <a:pt x="83" y="0"/>
                </a:moveTo>
                <a:cubicBezTo>
                  <a:pt x="82" y="0"/>
                  <a:pt x="80" y="0"/>
                  <a:pt x="78" y="1"/>
                </a:cubicBezTo>
                <a:cubicBezTo>
                  <a:pt x="77" y="2"/>
                  <a:pt x="77" y="2"/>
                  <a:pt x="76" y="2"/>
                </a:cubicBezTo>
                <a:cubicBezTo>
                  <a:pt x="76" y="2"/>
                  <a:pt x="75" y="3"/>
                  <a:pt x="74" y="3"/>
                </a:cubicBezTo>
                <a:cubicBezTo>
                  <a:pt x="74" y="3"/>
                  <a:pt x="74" y="3"/>
                  <a:pt x="74" y="3"/>
                </a:cubicBezTo>
                <a:cubicBezTo>
                  <a:pt x="74" y="4"/>
                  <a:pt x="73" y="4"/>
                  <a:pt x="73" y="4"/>
                </a:cubicBezTo>
                <a:cubicBezTo>
                  <a:pt x="73" y="4"/>
                  <a:pt x="73" y="4"/>
                  <a:pt x="73" y="4"/>
                </a:cubicBezTo>
                <a:cubicBezTo>
                  <a:pt x="73" y="4"/>
                  <a:pt x="73" y="4"/>
                  <a:pt x="73" y="4"/>
                </a:cubicBezTo>
                <a:cubicBezTo>
                  <a:pt x="73" y="4"/>
                  <a:pt x="73" y="4"/>
                  <a:pt x="72" y="4"/>
                </a:cubicBezTo>
                <a:cubicBezTo>
                  <a:pt x="72" y="4"/>
                  <a:pt x="74" y="3"/>
                  <a:pt x="75" y="3"/>
                </a:cubicBezTo>
                <a:cubicBezTo>
                  <a:pt x="74" y="3"/>
                  <a:pt x="73" y="3"/>
                  <a:pt x="72" y="4"/>
                </a:cubicBezTo>
                <a:cubicBezTo>
                  <a:pt x="72" y="4"/>
                  <a:pt x="72" y="4"/>
                  <a:pt x="72" y="4"/>
                </a:cubicBezTo>
                <a:cubicBezTo>
                  <a:pt x="72" y="4"/>
                  <a:pt x="72" y="4"/>
                  <a:pt x="72" y="4"/>
                </a:cubicBezTo>
                <a:cubicBezTo>
                  <a:pt x="72" y="4"/>
                  <a:pt x="72" y="4"/>
                  <a:pt x="72" y="4"/>
                </a:cubicBezTo>
                <a:cubicBezTo>
                  <a:pt x="71" y="4"/>
                  <a:pt x="71" y="4"/>
                  <a:pt x="71" y="4"/>
                </a:cubicBezTo>
                <a:cubicBezTo>
                  <a:pt x="70" y="4"/>
                  <a:pt x="69" y="5"/>
                  <a:pt x="68" y="5"/>
                </a:cubicBezTo>
                <a:cubicBezTo>
                  <a:pt x="68" y="5"/>
                  <a:pt x="68" y="5"/>
                  <a:pt x="68" y="5"/>
                </a:cubicBezTo>
                <a:cubicBezTo>
                  <a:pt x="66" y="6"/>
                  <a:pt x="65" y="7"/>
                  <a:pt x="62" y="8"/>
                </a:cubicBezTo>
                <a:cubicBezTo>
                  <a:pt x="63" y="7"/>
                  <a:pt x="63" y="7"/>
                  <a:pt x="63" y="7"/>
                </a:cubicBezTo>
                <a:cubicBezTo>
                  <a:pt x="62" y="8"/>
                  <a:pt x="60" y="8"/>
                  <a:pt x="59" y="9"/>
                </a:cubicBezTo>
                <a:cubicBezTo>
                  <a:pt x="59" y="9"/>
                  <a:pt x="59" y="9"/>
                  <a:pt x="59" y="9"/>
                </a:cubicBezTo>
                <a:cubicBezTo>
                  <a:pt x="59" y="9"/>
                  <a:pt x="59" y="9"/>
                  <a:pt x="59" y="9"/>
                </a:cubicBezTo>
                <a:cubicBezTo>
                  <a:pt x="57" y="10"/>
                  <a:pt x="56" y="10"/>
                  <a:pt x="55" y="11"/>
                </a:cubicBezTo>
                <a:cubicBezTo>
                  <a:pt x="54" y="11"/>
                  <a:pt x="54" y="11"/>
                  <a:pt x="54" y="11"/>
                </a:cubicBezTo>
                <a:cubicBezTo>
                  <a:pt x="48" y="14"/>
                  <a:pt x="27" y="23"/>
                  <a:pt x="21" y="26"/>
                </a:cubicBezTo>
                <a:cubicBezTo>
                  <a:pt x="21" y="25"/>
                  <a:pt x="21" y="25"/>
                  <a:pt x="21" y="25"/>
                </a:cubicBezTo>
                <a:cubicBezTo>
                  <a:pt x="16" y="28"/>
                  <a:pt x="8" y="31"/>
                  <a:pt x="0" y="35"/>
                </a:cubicBezTo>
                <a:cubicBezTo>
                  <a:pt x="5" y="39"/>
                  <a:pt x="11" y="43"/>
                  <a:pt x="17" y="47"/>
                </a:cubicBezTo>
                <a:cubicBezTo>
                  <a:pt x="20" y="49"/>
                  <a:pt x="23" y="51"/>
                  <a:pt x="25" y="52"/>
                </a:cubicBezTo>
                <a:cubicBezTo>
                  <a:pt x="27" y="53"/>
                  <a:pt x="28" y="54"/>
                  <a:pt x="29" y="55"/>
                </a:cubicBezTo>
                <a:cubicBezTo>
                  <a:pt x="29" y="55"/>
                  <a:pt x="29" y="55"/>
                  <a:pt x="29" y="55"/>
                </a:cubicBezTo>
                <a:cubicBezTo>
                  <a:pt x="29" y="55"/>
                  <a:pt x="29" y="55"/>
                  <a:pt x="30" y="55"/>
                </a:cubicBezTo>
                <a:cubicBezTo>
                  <a:pt x="34" y="58"/>
                  <a:pt x="30" y="55"/>
                  <a:pt x="34" y="58"/>
                </a:cubicBezTo>
                <a:cubicBezTo>
                  <a:pt x="36" y="59"/>
                  <a:pt x="41" y="63"/>
                  <a:pt x="46" y="66"/>
                </a:cubicBezTo>
                <a:cubicBezTo>
                  <a:pt x="53" y="71"/>
                  <a:pt x="60" y="76"/>
                  <a:pt x="64" y="79"/>
                </a:cubicBezTo>
                <a:cubicBezTo>
                  <a:pt x="64" y="78"/>
                  <a:pt x="64" y="78"/>
                  <a:pt x="64" y="77"/>
                </a:cubicBezTo>
                <a:cubicBezTo>
                  <a:pt x="65" y="75"/>
                  <a:pt x="65" y="72"/>
                  <a:pt x="66" y="70"/>
                </a:cubicBezTo>
                <a:cubicBezTo>
                  <a:pt x="66" y="69"/>
                  <a:pt x="67" y="67"/>
                  <a:pt x="67" y="66"/>
                </a:cubicBezTo>
                <a:cubicBezTo>
                  <a:pt x="67" y="66"/>
                  <a:pt x="67" y="65"/>
                  <a:pt x="67" y="65"/>
                </a:cubicBezTo>
                <a:cubicBezTo>
                  <a:pt x="67" y="64"/>
                  <a:pt x="67" y="64"/>
                  <a:pt x="67" y="64"/>
                </a:cubicBezTo>
                <a:cubicBezTo>
                  <a:pt x="67" y="64"/>
                  <a:pt x="67" y="64"/>
                  <a:pt x="67" y="64"/>
                </a:cubicBezTo>
                <a:cubicBezTo>
                  <a:pt x="68" y="61"/>
                  <a:pt x="72" y="47"/>
                  <a:pt x="73" y="43"/>
                </a:cubicBezTo>
                <a:cubicBezTo>
                  <a:pt x="73" y="44"/>
                  <a:pt x="73" y="44"/>
                  <a:pt x="73" y="44"/>
                </a:cubicBezTo>
                <a:cubicBezTo>
                  <a:pt x="73" y="41"/>
                  <a:pt x="74" y="42"/>
                  <a:pt x="74" y="39"/>
                </a:cubicBezTo>
                <a:cubicBezTo>
                  <a:pt x="74" y="40"/>
                  <a:pt x="74" y="40"/>
                  <a:pt x="74" y="40"/>
                </a:cubicBezTo>
                <a:cubicBezTo>
                  <a:pt x="74" y="40"/>
                  <a:pt x="74" y="37"/>
                  <a:pt x="74" y="36"/>
                </a:cubicBezTo>
                <a:cubicBezTo>
                  <a:pt x="74" y="37"/>
                  <a:pt x="74" y="37"/>
                  <a:pt x="74" y="37"/>
                </a:cubicBezTo>
                <a:cubicBezTo>
                  <a:pt x="75" y="35"/>
                  <a:pt x="75" y="32"/>
                  <a:pt x="76" y="30"/>
                </a:cubicBezTo>
                <a:cubicBezTo>
                  <a:pt x="76" y="30"/>
                  <a:pt x="76" y="30"/>
                  <a:pt x="76" y="30"/>
                </a:cubicBezTo>
                <a:cubicBezTo>
                  <a:pt x="76" y="28"/>
                  <a:pt x="77" y="25"/>
                  <a:pt x="77" y="24"/>
                </a:cubicBezTo>
                <a:cubicBezTo>
                  <a:pt x="78" y="21"/>
                  <a:pt x="80" y="16"/>
                  <a:pt x="81" y="12"/>
                </a:cubicBezTo>
                <a:cubicBezTo>
                  <a:pt x="82" y="10"/>
                  <a:pt x="82" y="10"/>
                  <a:pt x="82" y="10"/>
                </a:cubicBezTo>
                <a:cubicBezTo>
                  <a:pt x="82" y="9"/>
                  <a:pt x="82" y="9"/>
                  <a:pt x="82" y="9"/>
                </a:cubicBezTo>
                <a:cubicBezTo>
                  <a:pt x="83" y="0"/>
                  <a:pt x="83" y="0"/>
                  <a:pt x="83" y="0"/>
                </a:cubicBezTo>
                <a:cubicBezTo>
                  <a:pt x="83" y="0"/>
                  <a:pt x="83" y="0"/>
                  <a:pt x="83" y="0"/>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9" name="Freeform 98"/>
          <p:cNvSpPr>
            <a:spLocks noEditPoints="1"/>
          </p:cNvSpPr>
          <p:nvPr/>
        </p:nvSpPr>
        <p:spPr bwMode="auto">
          <a:xfrm>
            <a:off x="10460482" y="2350664"/>
            <a:ext cx="147881" cy="113085"/>
          </a:xfrm>
          <a:custGeom>
            <a:avLst/>
            <a:gdLst>
              <a:gd name="T0" fmla="*/ 42 w 46"/>
              <a:gd name="T1" fmla="*/ 1 h 36"/>
              <a:gd name="T2" fmla="*/ 42 w 46"/>
              <a:gd name="T3" fmla="*/ 1 h 36"/>
              <a:gd name="T4" fmla="*/ 42 w 46"/>
              <a:gd name="T5" fmla="*/ 1 h 36"/>
              <a:gd name="T6" fmla="*/ 42 w 46"/>
              <a:gd name="T7" fmla="*/ 1 h 36"/>
              <a:gd name="T8" fmla="*/ 45 w 46"/>
              <a:gd name="T9" fmla="*/ 0 h 36"/>
              <a:gd name="T10" fmla="*/ 43 w 46"/>
              <a:gd name="T11" fmla="*/ 0 h 36"/>
              <a:gd name="T12" fmla="*/ 42 w 46"/>
              <a:gd name="T13" fmla="*/ 1 h 36"/>
              <a:gd name="T14" fmla="*/ 41 w 46"/>
              <a:gd name="T15" fmla="*/ 1 h 36"/>
              <a:gd name="T16" fmla="*/ 41 w 46"/>
              <a:gd name="T17" fmla="*/ 1 h 36"/>
              <a:gd name="T18" fmla="*/ 41 w 46"/>
              <a:gd name="T19" fmla="*/ 1 h 36"/>
              <a:gd name="T20" fmla="*/ 41 w 46"/>
              <a:gd name="T21" fmla="*/ 1 h 36"/>
              <a:gd name="T22" fmla="*/ 41 w 46"/>
              <a:gd name="T23" fmla="*/ 1 h 36"/>
              <a:gd name="T24" fmla="*/ 40 w 46"/>
              <a:gd name="T25" fmla="*/ 1 h 36"/>
              <a:gd name="T26" fmla="*/ 42 w 46"/>
              <a:gd name="T27" fmla="*/ 0 h 36"/>
              <a:gd name="T28" fmla="*/ 40 w 46"/>
              <a:gd name="T29" fmla="*/ 1 h 36"/>
              <a:gd name="T30" fmla="*/ 40 w 46"/>
              <a:gd name="T31" fmla="*/ 1 h 36"/>
              <a:gd name="T32" fmla="*/ 40 w 46"/>
              <a:gd name="T33" fmla="*/ 1 h 36"/>
              <a:gd name="T34" fmla="*/ 40 w 46"/>
              <a:gd name="T35" fmla="*/ 1 h 36"/>
              <a:gd name="T36" fmla="*/ 40 w 46"/>
              <a:gd name="T37" fmla="*/ 1 h 36"/>
              <a:gd name="T38" fmla="*/ 38 w 46"/>
              <a:gd name="T39" fmla="*/ 1 h 36"/>
              <a:gd name="T40" fmla="*/ 38 w 46"/>
              <a:gd name="T41" fmla="*/ 1 h 36"/>
              <a:gd name="T42" fmla="*/ 38 w 46"/>
              <a:gd name="T43" fmla="*/ 1 h 36"/>
              <a:gd name="T44" fmla="*/ 35 w 46"/>
              <a:gd name="T45" fmla="*/ 1 h 36"/>
              <a:gd name="T46" fmla="*/ 35 w 46"/>
              <a:gd name="T47" fmla="*/ 1 h 36"/>
              <a:gd name="T48" fmla="*/ 35 w 46"/>
              <a:gd name="T49" fmla="*/ 1 h 36"/>
              <a:gd name="T50" fmla="*/ 35 w 46"/>
              <a:gd name="T51" fmla="*/ 1 h 36"/>
              <a:gd name="T52" fmla="*/ 33 w 46"/>
              <a:gd name="T53" fmla="*/ 1 h 36"/>
              <a:gd name="T54" fmla="*/ 33 w 46"/>
              <a:gd name="T55" fmla="*/ 1 h 36"/>
              <a:gd name="T56" fmla="*/ 31 w 46"/>
              <a:gd name="T57" fmla="*/ 1 h 36"/>
              <a:gd name="T58" fmla="*/ 31 w 46"/>
              <a:gd name="T59" fmla="*/ 1 h 36"/>
              <a:gd name="T60" fmla="*/ 30 w 46"/>
              <a:gd name="T61" fmla="*/ 2 h 36"/>
              <a:gd name="T62" fmla="*/ 12 w 46"/>
              <a:gd name="T63" fmla="*/ 4 h 36"/>
              <a:gd name="T64" fmla="*/ 12 w 46"/>
              <a:gd name="T65" fmla="*/ 4 h 36"/>
              <a:gd name="T66" fmla="*/ 0 w 46"/>
              <a:gd name="T67" fmla="*/ 5 h 36"/>
              <a:gd name="T68" fmla="*/ 7 w 46"/>
              <a:gd name="T69" fmla="*/ 13 h 36"/>
              <a:gd name="T70" fmla="*/ 10 w 46"/>
              <a:gd name="T71" fmla="*/ 17 h 36"/>
              <a:gd name="T72" fmla="*/ 12 w 46"/>
              <a:gd name="T73" fmla="*/ 19 h 36"/>
              <a:gd name="T74" fmla="*/ 12 w 46"/>
              <a:gd name="T75" fmla="*/ 19 h 36"/>
              <a:gd name="T76" fmla="*/ 12 w 46"/>
              <a:gd name="T77" fmla="*/ 19 h 36"/>
              <a:gd name="T78" fmla="*/ 13 w 46"/>
              <a:gd name="T79" fmla="*/ 21 h 36"/>
              <a:gd name="T80" fmla="*/ 18 w 46"/>
              <a:gd name="T81" fmla="*/ 27 h 36"/>
              <a:gd name="T82" fmla="*/ 25 w 46"/>
              <a:gd name="T83" fmla="*/ 36 h 36"/>
              <a:gd name="T84" fmla="*/ 25 w 46"/>
              <a:gd name="T85" fmla="*/ 35 h 36"/>
              <a:gd name="T86" fmla="*/ 27 w 46"/>
              <a:gd name="T87" fmla="*/ 32 h 36"/>
              <a:gd name="T88" fmla="*/ 28 w 46"/>
              <a:gd name="T89" fmla="*/ 30 h 36"/>
              <a:gd name="T90" fmla="*/ 29 w 46"/>
              <a:gd name="T91" fmla="*/ 30 h 36"/>
              <a:gd name="T92" fmla="*/ 29 w 46"/>
              <a:gd name="T93" fmla="*/ 29 h 36"/>
              <a:gd name="T94" fmla="*/ 29 w 46"/>
              <a:gd name="T95" fmla="*/ 29 h 36"/>
              <a:gd name="T96" fmla="*/ 35 w 46"/>
              <a:gd name="T97" fmla="*/ 20 h 36"/>
              <a:gd name="T98" fmla="*/ 34 w 46"/>
              <a:gd name="T99" fmla="*/ 20 h 36"/>
              <a:gd name="T100" fmla="*/ 36 w 46"/>
              <a:gd name="T101" fmla="*/ 18 h 36"/>
              <a:gd name="T102" fmla="*/ 36 w 46"/>
              <a:gd name="T103" fmla="*/ 18 h 36"/>
              <a:gd name="T104" fmla="*/ 36 w 46"/>
              <a:gd name="T105" fmla="*/ 17 h 36"/>
              <a:gd name="T106" fmla="*/ 36 w 46"/>
              <a:gd name="T107" fmla="*/ 17 h 36"/>
              <a:gd name="T108" fmla="*/ 38 w 46"/>
              <a:gd name="T109" fmla="*/ 14 h 36"/>
              <a:gd name="T110" fmla="*/ 38 w 46"/>
              <a:gd name="T111" fmla="*/ 14 h 36"/>
              <a:gd name="T112" fmla="*/ 40 w 46"/>
              <a:gd name="T113" fmla="*/ 11 h 36"/>
              <a:gd name="T114" fmla="*/ 43 w 46"/>
              <a:gd name="T115" fmla="*/ 6 h 36"/>
              <a:gd name="T116" fmla="*/ 44 w 46"/>
              <a:gd name="T117" fmla="*/ 5 h 36"/>
              <a:gd name="T118" fmla="*/ 44 w 46"/>
              <a:gd name="T119" fmla="*/ 5 h 36"/>
              <a:gd name="T120" fmla="*/ 46 w 46"/>
              <a:gd name="T121" fmla="*/ 1 h 36"/>
              <a:gd name="T122" fmla="*/ 45 w 46"/>
              <a:gd name="T1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 h="36">
                <a:moveTo>
                  <a:pt x="42" y="1"/>
                </a:moveTo>
                <a:cubicBezTo>
                  <a:pt x="42" y="1"/>
                  <a:pt x="42" y="1"/>
                  <a:pt x="42" y="1"/>
                </a:cubicBezTo>
                <a:cubicBezTo>
                  <a:pt x="42" y="1"/>
                  <a:pt x="42" y="1"/>
                  <a:pt x="42" y="1"/>
                </a:cubicBezTo>
                <a:cubicBezTo>
                  <a:pt x="42" y="1"/>
                  <a:pt x="42" y="1"/>
                  <a:pt x="42" y="1"/>
                </a:cubicBezTo>
                <a:moveTo>
                  <a:pt x="45" y="0"/>
                </a:moveTo>
                <a:cubicBezTo>
                  <a:pt x="45" y="0"/>
                  <a:pt x="44" y="0"/>
                  <a:pt x="43" y="0"/>
                </a:cubicBezTo>
                <a:cubicBezTo>
                  <a:pt x="43" y="0"/>
                  <a:pt x="42" y="1"/>
                  <a:pt x="42" y="1"/>
                </a:cubicBezTo>
                <a:cubicBezTo>
                  <a:pt x="41" y="1"/>
                  <a:pt x="41" y="1"/>
                  <a:pt x="41" y="1"/>
                </a:cubicBezTo>
                <a:cubicBezTo>
                  <a:pt x="41" y="1"/>
                  <a:pt x="41" y="1"/>
                  <a:pt x="41" y="1"/>
                </a:cubicBezTo>
                <a:cubicBezTo>
                  <a:pt x="41" y="1"/>
                  <a:pt x="41" y="1"/>
                  <a:pt x="41" y="1"/>
                </a:cubicBezTo>
                <a:cubicBezTo>
                  <a:pt x="41" y="1"/>
                  <a:pt x="41" y="1"/>
                  <a:pt x="41" y="1"/>
                </a:cubicBezTo>
                <a:cubicBezTo>
                  <a:pt x="41" y="1"/>
                  <a:pt x="41" y="1"/>
                  <a:pt x="41" y="1"/>
                </a:cubicBezTo>
                <a:cubicBezTo>
                  <a:pt x="41" y="1"/>
                  <a:pt x="41" y="1"/>
                  <a:pt x="40" y="1"/>
                </a:cubicBezTo>
                <a:cubicBezTo>
                  <a:pt x="40" y="1"/>
                  <a:pt x="41" y="1"/>
                  <a:pt x="42" y="0"/>
                </a:cubicBezTo>
                <a:cubicBezTo>
                  <a:pt x="41" y="1"/>
                  <a:pt x="41" y="1"/>
                  <a:pt x="40" y="1"/>
                </a:cubicBezTo>
                <a:cubicBezTo>
                  <a:pt x="40" y="1"/>
                  <a:pt x="40" y="1"/>
                  <a:pt x="40" y="1"/>
                </a:cubicBezTo>
                <a:cubicBezTo>
                  <a:pt x="40" y="1"/>
                  <a:pt x="40" y="1"/>
                  <a:pt x="40" y="1"/>
                </a:cubicBezTo>
                <a:cubicBezTo>
                  <a:pt x="40" y="1"/>
                  <a:pt x="40" y="1"/>
                  <a:pt x="40" y="1"/>
                </a:cubicBezTo>
                <a:cubicBezTo>
                  <a:pt x="40" y="1"/>
                  <a:pt x="40" y="1"/>
                  <a:pt x="40" y="1"/>
                </a:cubicBezTo>
                <a:cubicBezTo>
                  <a:pt x="39" y="1"/>
                  <a:pt x="39" y="1"/>
                  <a:pt x="38" y="1"/>
                </a:cubicBezTo>
                <a:cubicBezTo>
                  <a:pt x="38" y="1"/>
                  <a:pt x="38" y="1"/>
                  <a:pt x="38" y="1"/>
                </a:cubicBezTo>
                <a:cubicBezTo>
                  <a:pt x="38" y="1"/>
                  <a:pt x="38" y="1"/>
                  <a:pt x="38" y="1"/>
                </a:cubicBezTo>
                <a:cubicBezTo>
                  <a:pt x="37" y="1"/>
                  <a:pt x="36" y="1"/>
                  <a:pt x="35" y="1"/>
                </a:cubicBezTo>
                <a:cubicBezTo>
                  <a:pt x="35" y="1"/>
                  <a:pt x="35" y="1"/>
                  <a:pt x="35" y="1"/>
                </a:cubicBezTo>
                <a:cubicBezTo>
                  <a:pt x="35" y="1"/>
                  <a:pt x="35" y="1"/>
                  <a:pt x="35" y="1"/>
                </a:cubicBezTo>
                <a:cubicBezTo>
                  <a:pt x="35" y="1"/>
                  <a:pt x="35" y="1"/>
                  <a:pt x="35" y="1"/>
                </a:cubicBezTo>
                <a:cubicBezTo>
                  <a:pt x="34" y="1"/>
                  <a:pt x="34" y="1"/>
                  <a:pt x="33" y="1"/>
                </a:cubicBezTo>
                <a:cubicBezTo>
                  <a:pt x="33" y="1"/>
                  <a:pt x="33" y="1"/>
                  <a:pt x="33" y="1"/>
                </a:cubicBezTo>
                <a:cubicBezTo>
                  <a:pt x="32" y="1"/>
                  <a:pt x="32" y="1"/>
                  <a:pt x="31" y="1"/>
                </a:cubicBezTo>
                <a:cubicBezTo>
                  <a:pt x="31" y="1"/>
                  <a:pt x="31" y="1"/>
                  <a:pt x="31" y="1"/>
                </a:cubicBezTo>
                <a:cubicBezTo>
                  <a:pt x="30" y="2"/>
                  <a:pt x="30" y="2"/>
                  <a:pt x="30" y="2"/>
                </a:cubicBezTo>
                <a:cubicBezTo>
                  <a:pt x="27" y="2"/>
                  <a:pt x="15" y="3"/>
                  <a:pt x="12" y="4"/>
                </a:cubicBezTo>
                <a:cubicBezTo>
                  <a:pt x="12" y="4"/>
                  <a:pt x="12" y="4"/>
                  <a:pt x="12" y="4"/>
                </a:cubicBezTo>
                <a:cubicBezTo>
                  <a:pt x="9" y="4"/>
                  <a:pt x="5" y="4"/>
                  <a:pt x="0" y="5"/>
                </a:cubicBezTo>
                <a:cubicBezTo>
                  <a:pt x="2" y="8"/>
                  <a:pt x="5" y="11"/>
                  <a:pt x="7" y="13"/>
                </a:cubicBezTo>
                <a:cubicBezTo>
                  <a:pt x="8" y="15"/>
                  <a:pt x="9" y="16"/>
                  <a:pt x="10" y="17"/>
                </a:cubicBezTo>
                <a:cubicBezTo>
                  <a:pt x="11" y="18"/>
                  <a:pt x="11" y="19"/>
                  <a:pt x="12" y="19"/>
                </a:cubicBezTo>
                <a:cubicBezTo>
                  <a:pt x="12" y="19"/>
                  <a:pt x="11" y="19"/>
                  <a:pt x="12" y="19"/>
                </a:cubicBezTo>
                <a:cubicBezTo>
                  <a:pt x="12" y="19"/>
                  <a:pt x="12" y="19"/>
                  <a:pt x="12" y="19"/>
                </a:cubicBezTo>
                <a:cubicBezTo>
                  <a:pt x="13" y="21"/>
                  <a:pt x="12" y="19"/>
                  <a:pt x="13" y="21"/>
                </a:cubicBezTo>
                <a:cubicBezTo>
                  <a:pt x="14" y="22"/>
                  <a:pt x="16" y="25"/>
                  <a:pt x="18" y="27"/>
                </a:cubicBezTo>
                <a:cubicBezTo>
                  <a:pt x="21" y="31"/>
                  <a:pt x="23" y="34"/>
                  <a:pt x="25" y="36"/>
                </a:cubicBezTo>
                <a:cubicBezTo>
                  <a:pt x="25" y="35"/>
                  <a:pt x="25" y="35"/>
                  <a:pt x="25" y="35"/>
                </a:cubicBezTo>
                <a:cubicBezTo>
                  <a:pt x="26" y="34"/>
                  <a:pt x="26" y="33"/>
                  <a:pt x="27" y="32"/>
                </a:cubicBezTo>
                <a:cubicBezTo>
                  <a:pt x="28" y="31"/>
                  <a:pt x="28" y="31"/>
                  <a:pt x="28" y="30"/>
                </a:cubicBezTo>
                <a:cubicBezTo>
                  <a:pt x="29" y="30"/>
                  <a:pt x="29" y="30"/>
                  <a:pt x="29" y="30"/>
                </a:cubicBezTo>
                <a:cubicBezTo>
                  <a:pt x="29" y="29"/>
                  <a:pt x="29" y="29"/>
                  <a:pt x="29" y="29"/>
                </a:cubicBezTo>
                <a:cubicBezTo>
                  <a:pt x="29" y="29"/>
                  <a:pt x="29" y="29"/>
                  <a:pt x="29" y="29"/>
                </a:cubicBezTo>
                <a:cubicBezTo>
                  <a:pt x="29" y="28"/>
                  <a:pt x="34" y="22"/>
                  <a:pt x="35" y="20"/>
                </a:cubicBezTo>
                <a:cubicBezTo>
                  <a:pt x="34" y="20"/>
                  <a:pt x="34" y="20"/>
                  <a:pt x="34" y="20"/>
                </a:cubicBezTo>
                <a:cubicBezTo>
                  <a:pt x="35" y="19"/>
                  <a:pt x="35" y="19"/>
                  <a:pt x="36" y="18"/>
                </a:cubicBezTo>
                <a:cubicBezTo>
                  <a:pt x="36" y="18"/>
                  <a:pt x="36" y="18"/>
                  <a:pt x="36" y="18"/>
                </a:cubicBezTo>
                <a:cubicBezTo>
                  <a:pt x="36" y="18"/>
                  <a:pt x="36" y="17"/>
                  <a:pt x="36" y="17"/>
                </a:cubicBezTo>
                <a:cubicBezTo>
                  <a:pt x="36" y="17"/>
                  <a:pt x="36" y="17"/>
                  <a:pt x="36" y="17"/>
                </a:cubicBezTo>
                <a:cubicBezTo>
                  <a:pt x="37" y="16"/>
                  <a:pt x="37" y="15"/>
                  <a:pt x="38" y="14"/>
                </a:cubicBezTo>
                <a:cubicBezTo>
                  <a:pt x="38" y="14"/>
                  <a:pt x="38" y="14"/>
                  <a:pt x="38" y="14"/>
                </a:cubicBezTo>
                <a:cubicBezTo>
                  <a:pt x="39" y="13"/>
                  <a:pt x="40" y="12"/>
                  <a:pt x="40" y="11"/>
                </a:cubicBezTo>
                <a:cubicBezTo>
                  <a:pt x="41" y="10"/>
                  <a:pt x="42" y="8"/>
                  <a:pt x="43" y="6"/>
                </a:cubicBezTo>
                <a:cubicBezTo>
                  <a:pt x="44" y="5"/>
                  <a:pt x="44" y="5"/>
                  <a:pt x="44" y="5"/>
                </a:cubicBezTo>
                <a:cubicBezTo>
                  <a:pt x="44" y="5"/>
                  <a:pt x="44" y="5"/>
                  <a:pt x="44" y="5"/>
                </a:cubicBezTo>
                <a:cubicBezTo>
                  <a:pt x="46" y="1"/>
                  <a:pt x="46" y="1"/>
                  <a:pt x="46" y="1"/>
                </a:cubicBezTo>
                <a:cubicBezTo>
                  <a:pt x="46" y="0"/>
                  <a:pt x="46" y="0"/>
                  <a:pt x="45" y="0"/>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1" name="Freeform 100"/>
          <p:cNvSpPr>
            <a:spLocks noEditPoints="1"/>
          </p:cNvSpPr>
          <p:nvPr/>
        </p:nvSpPr>
        <p:spPr bwMode="auto">
          <a:xfrm>
            <a:off x="3459366" y="481788"/>
            <a:ext cx="113085" cy="147881"/>
          </a:xfrm>
          <a:custGeom>
            <a:avLst/>
            <a:gdLst>
              <a:gd name="T0" fmla="*/ 0 w 35"/>
              <a:gd name="T1" fmla="*/ 5 h 46"/>
              <a:gd name="T2" fmla="*/ 0 w 35"/>
              <a:gd name="T3" fmla="*/ 4 h 46"/>
              <a:gd name="T4" fmla="*/ 0 w 35"/>
              <a:gd name="T5" fmla="*/ 5 h 46"/>
              <a:gd name="T6" fmla="*/ 0 w 35"/>
              <a:gd name="T7" fmla="*/ 0 h 46"/>
              <a:gd name="T8" fmla="*/ 0 w 35"/>
              <a:gd name="T9" fmla="*/ 4 h 46"/>
              <a:gd name="T10" fmla="*/ 0 w 35"/>
              <a:gd name="T11" fmla="*/ 5 h 46"/>
              <a:gd name="T12" fmla="*/ 0 w 35"/>
              <a:gd name="T13" fmla="*/ 5 h 46"/>
              <a:gd name="T14" fmla="*/ 0 w 35"/>
              <a:gd name="T15" fmla="*/ 6 h 46"/>
              <a:gd name="T16" fmla="*/ 0 w 35"/>
              <a:gd name="T17" fmla="*/ 6 h 46"/>
              <a:gd name="T18" fmla="*/ 0 w 35"/>
              <a:gd name="T19" fmla="*/ 5 h 46"/>
              <a:gd name="T20" fmla="*/ 0 w 35"/>
              <a:gd name="T21" fmla="*/ 6 h 46"/>
              <a:gd name="T22" fmla="*/ 0 w 35"/>
              <a:gd name="T23" fmla="*/ 7 h 46"/>
              <a:gd name="T24" fmla="*/ 0 w 35"/>
              <a:gd name="T25" fmla="*/ 8 h 46"/>
              <a:gd name="T26" fmla="*/ 0 w 35"/>
              <a:gd name="T27" fmla="*/ 8 h 46"/>
              <a:gd name="T28" fmla="*/ 1 w 35"/>
              <a:gd name="T29" fmla="*/ 11 h 46"/>
              <a:gd name="T30" fmla="*/ 1 w 35"/>
              <a:gd name="T31" fmla="*/ 11 h 46"/>
              <a:gd name="T32" fmla="*/ 1 w 35"/>
              <a:gd name="T33" fmla="*/ 13 h 46"/>
              <a:gd name="T34" fmla="*/ 1 w 35"/>
              <a:gd name="T35" fmla="*/ 13 h 46"/>
              <a:gd name="T36" fmla="*/ 1 w 35"/>
              <a:gd name="T37" fmla="*/ 13 h 46"/>
              <a:gd name="T38" fmla="*/ 1 w 35"/>
              <a:gd name="T39" fmla="*/ 16 h 46"/>
              <a:gd name="T40" fmla="*/ 1 w 35"/>
              <a:gd name="T41" fmla="*/ 16 h 46"/>
              <a:gd name="T42" fmla="*/ 3 w 35"/>
              <a:gd name="T43" fmla="*/ 34 h 46"/>
              <a:gd name="T44" fmla="*/ 3 w 35"/>
              <a:gd name="T45" fmla="*/ 34 h 46"/>
              <a:gd name="T46" fmla="*/ 3 w 35"/>
              <a:gd name="T47" fmla="*/ 46 h 46"/>
              <a:gd name="T48" fmla="*/ 12 w 35"/>
              <a:gd name="T49" fmla="*/ 40 h 46"/>
              <a:gd name="T50" fmla="*/ 16 w 35"/>
              <a:gd name="T51" fmla="*/ 37 h 46"/>
              <a:gd name="T52" fmla="*/ 18 w 35"/>
              <a:gd name="T53" fmla="*/ 35 h 46"/>
              <a:gd name="T54" fmla="*/ 18 w 35"/>
              <a:gd name="T55" fmla="*/ 35 h 46"/>
              <a:gd name="T56" fmla="*/ 18 w 35"/>
              <a:gd name="T57" fmla="*/ 35 h 46"/>
              <a:gd name="T58" fmla="*/ 20 w 35"/>
              <a:gd name="T59" fmla="*/ 33 h 46"/>
              <a:gd name="T60" fmla="*/ 26 w 35"/>
              <a:gd name="T61" fmla="*/ 29 h 46"/>
              <a:gd name="T62" fmla="*/ 35 w 35"/>
              <a:gd name="T63" fmla="*/ 23 h 46"/>
              <a:gd name="T64" fmla="*/ 35 w 35"/>
              <a:gd name="T65" fmla="*/ 22 h 46"/>
              <a:gd name="T66" fmla="*/ 31 w 35"/>
              <a:gd name="T67" fmla="*/ 20 h 46"/>
              <a:gd name="T68" fmla="*/ 30 w 35"/>
              <a:gd name="T69" fmla="*/ 19 h 46"/>
              <a:gd name="T70" fmla="*/ 29 w 35"/>
              <a:gd name="T71" fmla="*/ 18 h 46"/>
              <a:gd name="T72" fmla="*/ 29 w 35"/>
              <a:gd name="T73" fmla="*/ 18 h 46"/>
              <a:gd name="T74" fmla="*/ 29 w 35"/>
              <a:gd name="T75" fmla="*/ 18 h 46"/>
              <a:gd name="T76" fmla="*/ 20 w 35"/>
              <a:gd name="T77" fmla="*/ 12 h 46"/>
              <a:gd name="T78" fmla="*/ 20 w 35"/>
              <a:gd name="T79" fmla="*/ 12 h 46"/>
              <a:gd name="T80" fmla="*/ 18 w 35"/>
              <a:gd name="T81" fmla="*/ 11 h 46"/>
              <a:gd name="T82" fmla="*/ 18 w 35"/>
              <a:gd name="T83" fmla="*/ 11 h 46"/>
              <a:gd name="T84" fmla="*/ 16 w 35"/>
              <a:gd name="T85" fmla="*/ 10 h 46"/>
              <a:gd name="T86" fmla="*/ 17 w 35"/>
              <a:gd name="T87" fmla="*/ 10 h 46"/>
              <a:gd name="T88" fmla="*/ 14 w 35"/>
              <a:gd name="T89" fmla="*/ 9 h 46"/>
              <a:gd name="T90" fmla="*/ 14 w 35"/>
              <a:gd name="T91" fmla="*/ 9 h 46"/>
              <a:gd name="T92" fmla="*/ 11 w 35"/>
              <a:gd name="T93" fmla="*/ 7 h 46"/>
              <a:gd name="T94" fmla="*/ 6 w 35"/>
              <a:gd name="T95" fmla="*/ 3 h 46"/>
              <a:gd name="T96" fmla="*/ 5 w 35"/>
              <a:gd name="T97" fmla="*/ 2 h 46"/>
              <a:gd name="T98" fmla="*/ 5 w 35"/>
              <a:gd name="T99" fmla="*/ 2 h 46"/>
              <a:gd name="T100" fmla="*/ 0 w 35"/>
              <a:gd name="T101" fmla="*/ 0 h 46"/>
              <a:gd name="T102" fmla="*/ 0 w 35"/>
              <a:gd name="T10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46">
                <a:moveTo>
                  <a:pt x="0" y="5"/>
                </a:moveTo>
                <a:cubicBezTo>
                  <a:pt x="0" y="4"/>
                  <a:pt x="0" y="4"/>
                  <a:pt x="0" y="4"/>
                </a:cubicBezTo>
                <a:cubicBezTo>
                  <a:pt x="0" y="4"/>
                  <a:pt x="0" y="5"/>
                  <a:pt x="0" y="5"/>
                </a:cubicBezTo>
                <a:moveTo>
                  <a:pt x="0" y="0"/>
                </a:moveTo>
                <a:cubicBezTo>
                  <a:pt x="0" y="0"/>
                  <a:pt x="0" y="3"/>
                  <a:pt x="0" y="4"/>
                </a:cubicBezTo>
                <a:cubicBezTo>
                  <a:pt x="0" y="5"/>
                  <a:pt x="0" y="5"/>
                  <a:pt x="0" y="5"/>
                </a:cubicBezTo>
                <a:cubicBezTo>
                  <a:pt x="0" y="5"/>
                  <a:pt x="0" y="5"/>
                  <a:pt x="0" y="5"/>
                </a:cubicBezTo>
                <a:cubicBezTo>
                  <a:pt x="1" y="6"/>
                  <a:pt x="0" y="5"/>
                  <a:pt x="0" y="6"/>
                </a:cubicBezTo>
                <a:cubicBezTo>
                  <a:pt x="0" y="6"/>
                  <a:pt x="0" y="6"/>
                  <a:pt x="0" y="6"/>
                </a:cubicBezTo>
                <a:cubicBezTo>
                  <a:pt x="0" y="6"/>
                  <a:pt x="0" y="5"/>
                  <a:pt x="0" y="5"/>
                </a:cubicBezTo>
                <a:cubicBezTo>
                  <a:pt x="0" y="5"/>
                  <a:pt x="0" y="6"/>
                  <a:pt x="0" y="6"/>
                </a:cubicBezTo>
                <a:cubicBezTo>
                  <a:pt x="0" y="7"/>
                  <a:pt x="0" y="6"/>
                  <a:pt x="0" y="7"/>
                </a:cubicBezTo>
                <a:cubicBezTo>
                  <a:pt x="0" y="7"/>
                  <a:pt x="0" y="8"/>
                  <a:pt x="0" y="8"/>
                </a:cubicBezTo>
                <a:cubicBezTo>
                  <a:pt x="0" y="8"/>
                  <a:pt x="0" y="8"/>
                  <a:pt x="0" y="8"/>
                </a:cubicBezTo>
                <a:cubicBezTo>
                  <a:pt x="0" y="10"/>
                  <a:pt x="1" y="10"/>
                  <a:pt x="1" y="11"/>
                </a:cubicBezTo>
                <a:cubicBezTo>
                  <a:pt x="1" y="11"/>
                  <a:pt x="1" y="11"/>
                  <a:pt x="1" y="11"/>
                </a:cubicBezTo>
                <a:cubicBezTo>
                  <a:pt x="1" y="12"/>
                  <a:pt x="1" y="13"/>
                  <a:pt x="1" y="13"/>
                </a:cubicBezTo>
                <a:cubicBezTo>
                  <a:pt x="1" y="13"/>
                  <a:pt x="1" y="13"/>
                  <a:pt x="1" y="13"/>
                </a:cubicBezTo>
                <a:cubicBezTo>
                  <a:pt x="1" y="13"/>
                  <a:pt x="1" y="13"/>
                  <a:pt x="1" y="13"/>
                </a:cubicBezTo>
                <a:cubicBezTo>
                  <a:pt x="1" y="14"/>
                  <a:pt x="1" y="15"/>
                  <a:pt x="1" y="16"/>
                </a:cubicBezTo>
                <a:cubicBezTo>
                  <a:pt x="1" y="16"/>
                  <a:pt x="1" y="16"/>
                  <a:pt x="1" y="16"/>
                </a:cubicBezTo>
                <a:cubicBezTo>
                  <a:pt x="1" y="19"/>
                  <a:pt x="2" y="31"/>
                  <a:pt x="3" y="34"/>
                </a:cubicBezTo>
                <a:cubicBezTo>
                  <a:pt x="3" y="34"/>
                  <a:pt x="3" y="34"/>
                  <a:pt x="3" y="34"/>
                </a:cubicBezTo>
                <a:cubicBezTo>
                  <a:pt x="3" y="37"/>
                  <a:pt x="3" y="42"/>
                  <a:pt x="3" y="46"/>
                </a:cubicBezTo>
                <a:cubicBezTo>
                  <a:pt x="6" y="44"/>
                  <a:pt x="9" y="42"/>
                  <a:pt x="12" y="40"/>
                </a:cubicBezTo>
                <a:cubicBezTo>
                  <a:pt x="14" y="39"/>
                  <a:pt x="15" y="38"/>
                  <a:pt x="16" y="37"/>
                </a:cubicBezTo>
                <a:cubicBezTo>
                  <a:pt x="17" y="36"/>
                  <a:pt x="18" y="36"/>
                  <a:pt x="18" y="35"/>
                </a:cubicBezTo>
                <a:cubicBezTo>
                  <a:pt x="18" y="35"/>
                  <a:pt x="18" y="35"/>
                  <a:pt x="18" y="35"/>
                </a:cubicBezTo>
                <a:cubicBezTo>
                  <a:pt x="18" y="35"/>
                  <a:pt x="18" y="35"/>
                  <a:pt x="18" y="35"/>
                </a:cubicBezTo>
                <a:cubicBezTo>
                  <a:pt x="20" y="34"/>
                  <a:pt x="18" y="35"/>
                  <a:pt x="20" y="33"/>
                </a:cubicBezTo>
                <a:cubicBezTo>
                  <a:pt x="21" y="33"/>
                  <a:pt x="24" y="31"/>
                  <a:pt x="26" y="29"/>
                </a:cubicBezTo>
                <a:cubicBezTo>
                  <a:pt x="30" y="26"/>
                  <a:pt x="34" y="24"/>
                  <a:pt x="35" y="23"/>
                </a:cubicBezTo>
                <a:cubicBezTo>
                  <a:pt x="35" y="22"/>
                  <a:pt x="35" y="22"/>
                  <a:pt x="35" y="22"/>
                </a:cubicBezTo>
                <a:cubicBezTo>
                  <a:pt x="33" y="21"/>
                  <a:pt x="32" y="21"/>
                  <a:pt x="31" y="20"/>
                </a:cubicBezTo>
                <a:cubicBezTo>
                  <a:pt x="31" y="20"/>
                  <a:pt x="30" y="19"/>
                  <a:pt x="30" y="19"/>
                </a:cubicBezTo>
                <a:cubicBezTo>
                  <a:pt x="29" y="18"/>
                  <a:pt x="29" y="18"/>
                  <a:pt x="29" y="18"/>
                </a:cubicBezTo>
                <a:cubicBezTo>
                  <a:pt x="29" y="18"/>
                  <a:pt x="29" y="18"/>
                  <a:pt x="29" y="18"/>
                </a:cubicBezTo>
                <a:cubicBezTo>
                  <a:pt x="29" y="18"/>
                  <a:pt x="29" y="18"/>
                  <a:pt x="29" y="18"/>
                </a:cubicBezTo>
                <a:cubicBezTo>
                  <a:pt x="27" y="18"/>
                  <a:pt x="21" y="13"/>
                  <a:pt x="20" y="12"/>
                </a:cubicBezTo>
                <a:cubicBezTo>
                  <a:pt x="20" y="12"/>
                  <a:pt x="20" y="12"/>
                  <a:pt x="20" y="12"/>
                </a:cubicBezTo>
                <a:cubicBezTo>
                  <a:pt x="19" y="12"/>
                  <a:pt x="19" y="12"/>
                  <a:pt x="18" y="11"/>
                </a:cubicBezTo>
                <a:cubicBezTo>
                  <a:pt x="18" y="11"/>
                  <a:pt x="18" y="11"/>
                  <a:pt x="18" y="11"/>
                </a:cubicBezTo>
                <a:cubicBezTo>
                  <a:pt x="18" y="11"/>
                  <a:pt x="17" y="11"/>
                  <a:pt x="16" y="10"/>
                </a:cubicBezTo>
                <a:cubicBezTo>
                  <a:pt x="17" y="10"/>
                  <a:pt x="17" y="10"/>
                  <a:pt x="17" y="10"/>
                </a:cubicBezTo>
                <a:cubicBezTo>
                  <a:pt x="16" y="10"/>
                  <a:pt x="15" y="9"/>
                  <a:pt x="14" y="9"/>
                </a:cubicBezTo>
                <a:cubicBezTo>
                  <a:pt x="14" y="9"/>
                  <a:pt x="14" y="9"/>
                  <a:pt x="14" y="9"/>
                </a:cubicBezTo>
                <a:cubicBezTo>
                  <a:pt x="13" y="8"/>
                  <a:pt x="11" y="7"/>
                  <a:pt x="11" y="7"/>
                </a:cubicBezTo>
                <a:cubicBezTo>
                  <a:pt x="9" y="6"/>
                  <a:pt x="8" y="4"/>
                  <a:pt x="6" y="3"/>
                </a:cubicBezTo>
                <a:cubicBezTo>
                  <a:pt x="5" y="2"/>
                  <a:pt x="5" y="2"/>
                  <a:pt x="5" y="2"/>
                </a:cubicBezTo>
                <a:cubicBezTo>
                  <a:pt x="5" y="2"/>
                  <a:pt x="5" y="2"/>
                  <a:pt x="5" y="2"/>
                </a:cubicBezTo>
                <a:cubicBezTo>
                  <a:pt x="0" y="0"/>
                  <a:pt x="0" y="0"/>
                  <a:pt x="0" y="0"/>
                </a:cubicBezTo>
                <a:cubicBezTo>
                  <a:pt x="0" y="0"/>
                  <a:pt x="0" y="0"/>
                  <a:pt x="0" y="0"/>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2" name="Freeform 101"/>
          <p:cNvSpPr>
            <a:spLocks noEditPoints="1"/>
          </p:cNvSpPr>
          <p:nvPr/>
        </p:nvSpPr>
        <p:spPr bwMode="auto">
          <a:xfrm>
            <a:off x="4599653" y="6357056"/>
            <a:ext cx="134834" cy="117436"/>
          </a:xfrm>
          <a:custGeom>
            <a:avLst/>
            <a:gdLst>
              <a:gd name="T0" fmla="*/ 39 w 42"/>
              <a:gd name="T1" fmla="*/ 33 h 37"/>
              <a:gd name="T2" fmla="*/ 39 w 42"/>
              <a:gd name="T3" fmla="*/ 32 h 37"/>
              <a:gd name="T4" fmla="*/ 39 w 42"/>
              <a:gd name="T5" fmla="*/ 33 h 37"/>
              <a:gd name="T6" fmla="*/ 13 w 42"/>
              <a:gd name="T7" fmla="*/ 0 h 37"/>
              <a:gd name="T8" fmla="*/ 9 w 42"/>
              <a:gd name="T9" fmla="*/ 10 h 37"/>
              <a:gd name="T10" fmla="*/ 7 w 42"/>
              <a:gd name="T11" fmla="*/ 15 h 37"/>
              <a:gd name="T12" fmla="*/ 6 w 42"/>
              <a:gd name="T13" fmla="*/ 17 h 37"/>
              <a:gd name="T14" fmla="*/ 7 w 42"/>
              <a:gd name="T15" fmla="*/ 17 h 37"/>
              <a:gd name="T16" fmla="*/ 7 w 42"/>
              <a:gd name="T17" fmla="*/ 17 h 37"/>
              <a:gd name="T18" fmla="*/ 6 w 42"/>
              <a:gd name="T19" fmla="*/ 20 h 37"/>
              <a:gd name="T20" fmla="*/ 3 w 42"/>
              <a:gd name="T21" fmla="*/ 27 h 37"/>
              <a:gd name="T22" fmla="*/ 0 w 42"/>
              <a:gd name="T23" fmla="*/ 37 h 37"/>
              <a:gd name="T24" fmla="*/ 0 w 42"/>
              <a:gd name="T25" fmla="*/ 37 h 37"/>
              <a:gd name="T26" fmla="*/ 4 w 42"/>
              <a:gd name="T27" fmla="*/ 37 h 37"/>
              <a:gd name="T28" fmla="*/ 6 w 42"/>
              <a:gd name="T29" fmla="*/ 37 h 37"/>
              <a:gd name="T30" fmla="*/ 7 w 42"/>
              <a:gd name="T31" fmla="*/ 37 h 37"/>
              <a:gd name="T32" fmla="*/ 8 w 42"/>
              <a:gd name="T33" fmla="*/ 37 h 37"/>
              <a:gd name="T34" fmla="*/ 7 w 42"/>
              <a:gd name="T35" fmla="*/ 37 h 37"/>
              <a:gd name="T36" fmla="*/ 18 w 42"/>
              <a:gd name="T37" fmla="*/ 37 h 37"/>
              <a:gd name="T38" fmla="*/ 18 w 42"/>
              <a:gd name="T39" fmla="*/ 37 h 37"/>
              <a:gd name="T40" fmla="*/ 19 w 42"/>
              <a:gd name="T41" fmla="*/ 37 h 37"/>
              <a:gd name="T42" fmla="*/ 20 w 42"/>
              <a:gd name="T43" fmla="*/ 37 h 37"/>
              <a:gd name="T44" fmla="*/ 22 w 42"/>
              <a:gd name="T45" fmla="*/ 37 h 37"/>
              <a:gd name="T46" fmla="*/ 22 w 42"/>
              <a:gd name="T47" fmla="*/ 37 h 37"/>
              <a:gd name="T48" fmla="*/ 25 w 42"/>
              <a:gd name="T49" fmla="*/ 36 h 37"/>
              <a:gd name="T50" fmla="*/ 25 w 42"/>
              <a:gd name="T51" fmla="*/ 36 h 37"/>
              <a:gd name="T52" fmla="*/ 29 w 42"/>
              <a:gd name="T53" fmla="*/ 36 h 37"/>
              <a:gd name="T54" fmla="*/ 33 w 42"/>
              <a:gd name="T55" fmla="*/ 36 h 37"/>
              <a:gd name="T56" fmla="*/ 35 w 42"/>
              <a:gd name="T57" fmla="*/ 36 h 37"/>
              <a:gd name="T58" fmla="*/ 36 w 42"/>
              <a:gd name="T59" fmla="*/ 37 h 37"/>
              <a:gd name="T60" fmla="*/ 36 w 42"/>
              <a:gd name="T61" fmla="*/ 37 h 37"/>
              <a:gd name="T62" fmla="*/ 41 w 42"/>
              <a:gd name="T63" fmla="*/ 36 h 37"/>
              <a:gd name="T64" fmla="*/ 39 w 42"/>
              <a:gd name="T65" fmla="*/ 33 h 37"/>
              <a:gd name="T66" fmla="*/ 38 w 42"/>
              <a:gd name="T67" fmla="*/ 32 h 37"/>
              <a:gd name="T68" fmla="*/ 38 w 42"/>
              <a:gd name="T69" fmla="*/ 32 h 37"/>
              <a:gd name="T70" fmla="*/ 38 w 42"/>
              <a:gd name="T71" fmla="*/ 31 h 37"/>
              <a:gd name="T72" fmla="*/ 38 w 42"/>
              <a:gd name="T73" fmla="*/ 31 h 37"/>
              <a:gd name="T74" fmla="*/ 39 w 42"/>
              <a:gd name="T75" fmla="*/ 32 h 37"/>
              <a:gd name="T76" fmla="*/ 38 w 42"/>
              <a:gd name="T77" fmla="*/ 31 h 37"/>
              <a:gd name="T78" fmla="*/ 38 w 42"/>
              <a:gd name="T79" fmla="*/ 30 h 37"/>
              <a:gd name="T80" fmla="*/ 36 w 42"/>
              <a:gd name="T81" fmla="*/ 29 h 37"/>
              <a:gd name="T82" fmla="*/ 36 w 42"/>
              <a:gd name="T83" fmla="*/ 29 h 37"/>
              <a:gd name="T84" fmla="*/ 34 w 42"/>
              <a:gd name="T85" fmla="*/ 27 h 37"/>
              <a:gd name="T86" fmla="*/ 35 w 42"/>
              <a:gd name="T87" fmla="*/ 27 h 37"/>
              <a:gd name="T88" fmla="*/ 33 w 42"/>
              <a:gd name="T89" fmla="*/ 25 h 37"/>
              <a:gd name="T90" fmla="*/ 33 w 42"/>
              <a:gd name="T91" fmla="*/ 25 h 37"/>
              <a:gd name="T92" fmla="*/ 32 w 42"/>
              <a:gd name="T93" fmla="*/ 24 h 37"/>
              <a:gd name="T94" fmla="*/ 31 w 42"/>
              <a:gd name="T95" fmla="*/ 23 h 37"/>
              <a:gd name="T96" fmla="*/ 20 w 42"/>
              <a:gd name="T97" fmla="*/ 9 h 37"/>
              <a:gd name="T98" fmla="*/ 20 w 42"/>
              <a:gd name="T99" fmla="*/ 9 h 37"/>
              <a:gd name="T100" fmla="*/ 13 w 42"/>
              <a:gd name="T10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 h="37">
                <a:moveTo>
                  <a:pt x="39" y="33"/>
                </a:moveTo>
                <a:cubicBezTo>
                  <a:pt x="39" y="32"/>
                  <a:pt x="39" y="32"/>
                  <a:pt x="39" y="32"/>
                </a:cubicBezTo>
                <a:cubicBezTo>
                  <a:pt x="39" y="33"/>
                  <a:pt x="39" y="33"/>
                  <a:pt x="39" y="33"/>
                </a:cubicBezTo>
                <a:moveTo>
                  <a:pt x="13" y="0"/>
                </a:moveTo>
                <a:cubicBezTo>
                  <a:pt x="11" y="3"/>
                  <a:pt x="10" y="6"/>
                  <a:pt x="9" y="10"/>
                </a:cubicBezTo>
                <a:cubicBezTo>
                  <a:pt x="8" y="12"/>
                  <a:pt x="8" y="13"/>
                  <a:pt x="7" y="15"/>
                </a:cubicBezTo>
                <a:cubicBezTo>
                  <a:pt x="7" y="15"/>
                  <a:pt x="7" y="16"/>
                  <a:pt x="6" y="17"/>
                </a:cubicBezTo>
                <a:cubicBezTo>
                  <a:pt x="7" y="17"/>
                  <a:pt x="7" y="17"/>
                  <a:pt x="7" y="17"/>
                </a:cubicBezTo>
                <a:cubicBezTo>
                  <a:pt x="7" y="17"/>
                  <a:pt x="7" y="17"/>
                  <a:pt x="7" y="17"/>
                </a:cubicBezTo>
                <a:cubicBezTo>
                  <a:pt x="6" y="19"/>
                  <a:pt x="7" y="17"/>
                  <a:pt x="6" y="20"/>
                </a:cubicBezTo>
                <a:cubicBezTo>
                  <a:pt x="5" y="21"/>
                  <a:pt x="4" y="24"/>
                  <a:pt x="3" y="27"/>
                </a:cubicBezTo>
                <a:cubicBezTo>
                  <a:pt x="2" y="31"/>
                  <a:pt x="0" y="35"/>
                  <a:pt x="0" y="37"/>
                </a:cubicBezTo>
                <a:cubicBezTo>
                  <a:pt x="0" y="37"/>
                  <a:pt x="0" y="37"/>
                  <a:pt x="0" y="37"/>
                </a:cubicBezTo>
                <a:cubicBezTo>
                  <a:pt x="2" y="37"/>
                  <a:pt x="3" y="37"/>
                  <a:pt x="4" y="37"/>
                </a:cubicBezTo>
                <a:cubicBezTo>
                  <a:pt x="5" y="37"/>
                  <a:pt x="6" y="37"/>
                  <a:pt x="6" y="37"/>
                </a:cubicBezTo>
                <a:cubicBezTo>
                  <a:pt x="7" y="37"/>
                  <a:pt x="7" y="37"/>
                  <a:pt x="7" y="37"/>
                </a:cubicBezTo>
                <a:cubicBezTo>
                  <a:pt x="8" y="37"/>
                  <a:pt x="8" y="37"/>
                  <a:pt x="8" y="37"/>
                </a:cubicBezTo>
                <a:cubicBezTo>
                  <a:pt x="7" y="37"/>
                  <a:pt x="7" y="37"/>
                  <a:pt x="7" y="37"/>
                </a:cubicBezTo>
                <a:cubicBezTo>
                  <a:pt x="9" y="37"/>
                  <a:pt x="17" y="37"/>
                  <a:pt x="18" y="37"/>
                </a:cubicBezTo>
                <a:cubicBezTo>
                  <a:pt x="18" y="37"/>
                  <a:pt x="18" y="37"/>
                  <a:pt x="18" y="37"/>
                </a:cubicBezTo>
                <a:cubicBezTo>
                  <a:pt x="18" y="37"/>
                  <a:pt x="19" y="37"/>
                  <a:pt x="19" y="37"/>
                </a:cubicBezTo>
                <a:cubicBezTo>
                  <a:pt x="19" y="37"/>
                  <a:pt x="20" y="37"/>
                  <a:pt x="20" y="37"/>
                </a:cubicBezTo>
                <a:cubicBezTo>
                  <a:pt x="20" y="37"/>
                  <a:pt x="21" y="37"/>
                  <a:pt x="22" y="37"/>
                </a:cubicBezTo>
                <a:cubicBezTo>
                  <a:pt x="22" y="37"/>
                  <a:pt x="22" y="37"/>
                  <a:pt x="22" y="37"/>
                </a:cubicBezTo>
                <a:cubicBezTo>
                  <a:pt x="23" y="37"/>
                  <a:pt x="24" y="36"/>
                  <a:pt x="25" y="36"/>
                </a:cubicBezTo>
                <a:cubicBezTo>
                  <a:pt x="25" y="36"/>
                  <a:pt x="25" y="36"/>
                  <a:pt x="25" y="36"/>
                </a:cubicBezTo>
                <a:cubicBezTo>
                  <a:pt x="26" y="36"/>
                  <a:pt x="28" y="36"/>
                  <a:pt x="29" y="36"/>
                </a:cubicBezTo>
                <a:cubicBezTo>
                  <a:pt x="30" y="36"/>
                  <a:pt x="31" y="36"/>
                  <a:pt x="33" y="36"/>
                </a:cubicBezTo>
                <a:cubicBezTo>
                  <a:pt x="33" y="36"/>
                  <a:pt x="34" y="36"/>
                  <a:pt x="35" y="36"/>
                </a:cubicBezTo>
                <a:cubicBezTo>
                  <a:pt x="36" y="37"/>
                  <a:pt x="36" y="37"/>
                  <a:pt x="36" y="37"/>
                </a:cubicBezTo>
                <a:cubicBezTo>
                  <a:pt x="36" y="37"/>
                  <a:pt x="36" y="37"/>
                  <a:pt x="36" y="37"/>
                </a:cubicBezTo>
                <a:cubicBezTo>
                  <a:pt x="41" y="36"/>
                  <a:pt x="41" y="36"/>
                  <a:pt x="41" y="36"/>
                </a:cubicBezTo>
                <a:cubicBezTo>
                  <a:pt x="42" y="36"/>
                  <a:pt x="40" y="34"/>
                  <a:pt x="39" y="33"/>
                </a:cubicBezTo>
                <a:cubicBezTo>
                  <a:pt x="38" y="32"/>
                  <a:pt x="38" y="32"/>
                  <a:pt x="38" y="32"/>
                </a:cubicBezTo>
                <a:cubicBezTo>
                  <a:pt x="38" y="32"/>
                  <a:pt x="38" y="32"/>
                  <a:pt x="38" y="32"/>
                </a:cubicBezTo>
                <a:cubicBezTo>
                  <a:pt x="38" y="31"/>
                  <a:pt x="38" y="32"/>
                  <a:pt x="38" y="31"/>
                </a:cubicBezTo>
                <a:cubicBezTo>
                  <a:pt x="38" y="31"/>
                  <a:pt x="38" y="31"/>
                  <a:pt x="38" y="31"/>
                </a:cubicBezTo>
                <a:cubicBezTo>
                  <a:pt x="38" y="31"/>
                  <a:pt x="38" y="32"/>
                  <a:pt x="39" y="32"/>
                </a:cubicBezTo>
                <a:cubicBezTo>
                  <a:pt x="38" y="32"/>
                  <a:pt x="38" y="31"/>
                  <a:pt x="38" y="31"/>
                </a:cubicBezTo>
                <a:cubicBezTo>
                  <a:pt x="37" y="31"/>
                  <a:pt x="38" y="31"/>
                  <a:pt x="38" y="30"/>
                </a:cubicBezTo>
                <a:cubicBezTo>
                  <a:pt x="37" y="30"/>
                  <a:pt x="37" y="30"/>
                  <a:pt x="36" y="29"/>
                </a:cubicBezTo>
                <a:cubicBezTo>
                  <a:pt x="36" y="29"/>
                  <a:pt x="36" y="29"/>
                  <a:pt x="36" y="29"/>
                </a:cubicBezTo>
                <a:cubicBezTo>
                  <a:pt x="36" y="28"/>
                  <a:pt x="35" y="28"/>
                  <a:pt x="34" y="27"/>
                </a:cubicBezTo>
                <a:cubicBezTo>
                  <a:pt x="35" y="27"/>
                  <a:pt x="35" y="27"/>
                  <a:pt x="35" y="27"/>
                </a:cubicBezTo>
                <a:cubicBezTo>
                  <a:pt x="34" y="26"/>
                  <a:pt x="34" y="26"/>
                  <a:pt x="33" y="25"/>
                </a:cubicBezTo>
                <a:cubicBezTo>
                  <a:pt x="33" y="25"/>
                  <a:pt x="33" y="25"/>
                  <a:pt x="33" y="25"/>
                </a:cubicBezTo>
                <a:cubicBezTo>
                  <a:pt x="33" y="24"/>
                  <a:pt x="32" y="24"/>
                  <a:pt x="32" y="24"/>
                </a:cubicBezTo>
                <a:cubicBezTo>
                  <a:pt x="31" y="23"/>
                  <a:pt x="31" y="23"/>
                  <a:pt x="31" y="23"/>
                </a:cubicBezTo>
                <a:cubicBezTo>
                  <a:pt x="30" y="21"/>
                  <a:pt x="22" y="11"/>
                  <a:pt x="20" y="9"/>
                </a:cubicBezTo>
                <a:cubicBezTo>
                  <a:pt x="20" y="9"/>
                  <a:pt x="20" y="9"/>
                  <a:pt x="20" y="9"/>
                </a:cubicBezTo>
                <a:cubicBezTo>
                  <a:pt x="18" y="7"/>
                  <a:pt x="16" y="3"/>
                  <a:pt x="13" y="0"/>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3" name="Freeform 102"/>
          <p:cNvSpPr>
            <a:spLocks noEditPoints="1"/>
          </p:cNvSpPr>
          <p:nvPr/>
        </p:nvSpPr>
        <p:spPr bwMode="auto">
          <a:xfrm>
            <a:off x="9429757" y="571749"/>
            <a:ext cx="139182" cy="121784"/>
          </a:xfrm>
          <a:custGeom>
            <a:avLst/>
            <a:gdLst>
              <a:gd name="T0" fmla="*/ 40 w 43"/>
              <a:gd name="T1" fmla="*/ 33 h 38"/>
              <a:gd name="T2" fmla="*/ 40 w 43"/>
              <a:gd name="T3" fmla="*/ 33 h 38"/>
              <a:gd name="T4" fmla="*/ 40 w 43"/>
              <a:gd name="T5" fmla="*/ 33 h 38"/>
              <a:gd name="T6" fmla="*/ 14 w 43"/>
              <a:gd name="T7" fmla="*/ 0 h 38"/>
              <a:gd name="T8" fmla="*/ 10 w 43"/>
              <a:gd name="T9" fmla="*/ 11 h 38"/>
              <a:gd name="T10" fmla="*/ 8 w 43"/>
              <a:gd name="T11" fmla="*/ 16 h 38"/>
              <a:gd name="T12" fmla="*/ 7 w 43"/>
              <a:gd name="T13" fmla="*/ 18 h 38"/>
              <a:gd name="T14" fmla="*/ 8 w 43"/>
              <a:gd name="T15" fmla="*/ 18 h 38"/>
              <a:gd name="T16" fmla="*/ 8 w 43"/>
              <a:gd name="T17" fmla="*/ 18 h 38"/>
              <a:gd name="T18" fmla="*/ 7 w 43"/>
              <a:gd name="T19" fmla="*/ 20 h 38"/>
              <a:gd name="T20" fmla="*/ 4 w 43"/>
              <a:gd name="T21" fmla="*/ 28 h 38"/>
              <a:gd name="T22" fmla="*/ 0 w 43"/>
              <a:gd name="T23" fmla="*/ 38 h 38"/>
              <a:gd name="T24" fmla="*/ 1 w 43"/>
              <a:gd name="T25" fmla="*/ 38 h 38"/>
              <a:gd name="T26" fmla="*/ 5 w 43"/>
              <a:gd name="T27" fmla="*/ 38 h 38"/>
              <a:gd name="T28" fmla="*/ 7 w 43"/>
              <a:gd name="T29" fmla="*/ 38 h 38"/>
              <a:gd name="T30" fmla="*/ 8 w 43"/>
              <a:gd name="T31" fmla="*/ 38 h 38"/>
              <a:gd name="T32" fmla="*/ 8 w 43"/>
              <a:gd name="T33" fmla="*/ 38 h 38"/>
              <a:gd name="T34" fmla="*/ 8 w 43"/>
              <a:gd name="T35" fmla="*/ 38 h 38"/>
              <a:gd name="T36" fmla="*/ 19 w 43"/>
              <a:gd name="T37" fmla="*/ 38 h 38"/>
              <a:gd name="T38" fmla="*/ 19 w 43"/>
              <a:gd name="T39" fmla="*/ 38 h 38"/>
              <a:gd name="T40" fmla="*/ 20 w 43"/>
              <a:gd name="T41" fmla="*/ 38 h 38"/>
              <a:gd name="T42" fmla="*/ 21 w 43"/>
              <a:gd name="T43" fmla="*/ 38 h 38"/>
              <a:gd name="T44" fmla="*/ 23 w 43"/>
              <a:gd name="T45" fmla="*/ 37 h 38"/>
              <a:gd name="T46" fmla="*/ 23 w 43"/>
              <a:gd name="T47" fmla="*/ 37 h 38"/>
              <a:gd name="T48" fmla="*/ 26 w 43"/>
              <a:gd name="T49" fmla="*/ 37 h 38"/>
              <a:gd name="T50" fmla="*/ 26 w 43"/>
              <a:gd name="T51" fmla="*/ 37 h 38"/>
              <a:gd name="T52" fmla="*/ 30 w 43"/>
              <a:gd name="T53" fmla="*/ 37 h 38"/>
              <a:gd name="T54" fmla="*/ 34 w 43"/>
              <a:gd name="T55" fmla="*/ 37 h 38"/>
              <a:gd name="T56" fmla="*/ 36 w 43"/>
              <a:gd name="T57" fmla="*/ 37 h 38"/>
              <a:gd name="T58" fmla="*/ 37 w 43"/>
              <a:gd name="T59" fmla="*/ 37 h 38"/>
              <a:gd name="T60" fmla="*/ 37 w 43"/>
              <a:gd name="T61" fmla="*/ 37 h 38"/>
              <a:gd name="T62" fmla="*/ 42 w 43"/>
              <a:gd name="T63" fmla="*/ 37 h 38"/>
              <a:gd name="T64" fmla="*/ 40 w 43"/>
              <a:gd name="T65" fmla="*/ 33 h 38"/>
              <a:gd name="T66" fmla="*/ 39 w 43"/>
              <a:gd name="T67" fmla="*/ 33 h 38"/>
              <a:gd name="T68" fmla="*/ 39 w 43"/>
              <a:gd name="T69" fmla="*/ 33 h 38"/>
              <a:gd name="T70" fmla="*/ 39 w 43"/>
              <a:gd name="T71" fmla="*/ 32 h 38"/>
              <a:gd name="T72" fmla="*/ 39 w 43"/>
              <a:gd name="T73" fmla="*/ 32 h 38"/>
              <a:gd name="T74" fmla="*/ 40 w 43"/>
              <a:gd name="T75" fmla="*/ 33 h 38"/>
              <a:gd name="T76" fmla="*/ 39 w 43"/>
              <a:gd name="T77" fmla="*/ 32 h 38"/>
              <a:gd name="T78" fmla="*/ 38 w 43"/>
              <a:gd name="T79" fmla="*/ 31 h 38"/>
              <a:gd name="T80" fmla="*/ 37 w 43"/>
              <a:gd name="T81" fmla="*/ 30 h 38"/>
              <a:gd name="T82" fmla="*/ 37 w 43"/>
              <a:gd name="T83" fmla="*/ 30 h 38"/>
              <a:gd name="T84" fmla="*/ 35 w 43"/>
              <a:gd name="T85" fmla="*/ 28 h 38"/>
              <a:gd name="T86" fmla="*/ 36 w 43"/>
              <a:gd name="T87" fmla="*/ 28 h 38"/>
              <a:gd name="T88" fmla="*/ 34 w 43"/>
              <a:gd name="T89" fmla="*/ 26 h 38"/>
              <a:gd name="T90" fmla="*/ 34 w 43"/>
              <a:gd name="T91" fmla="*/ 26 h 38"/>
              <a:gd name="T92" fmla="*/ 33 w 43"/>
              <a:gd name="T93" fmla="*/ 24 h 38"/>
              <a:gd name="T94" fmla="*/ 32 w 43"/>
              <a:gd name="T95" fmla="*/ 24 h 38"/>
              <a:gd name="T96" fmla="*/ 21 w 43"/>
              <a:gd name="T97" fmla="*/ 10 h 38"/>
              <a:gd name="T98" fmla="*/ 21 w 43"/>
              <a:gd name="T99" fmla="*/ 10 h 38"/>
              <a:gd name="T100" fmla="*/ 14 w 43"/>
              <a:gd name="T10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 h="38">
                <a:moveTo>
                  <a:pt x="40" y="33"/>
                </a:moveTo>
                <a:cubicBezTo>
                  <a:pt x="40" y="33"/>
                  <a:pt x="40" y="33"/>
                  <a:pt x="40" y="33"/>
                </a:cubicBezTo>
                <a:cubicBezTo>
                  <a:pt x="40" y="33"/>
                  <a:pt x="40" y="33"/>
                  <a:pt x="40" y="33"/>
                </a:cubicBezTo>
                <a:moveTo>
                  <a:pt x="14" y="0"/>
                </a:moveTo>
                <a:cubicBezTo>
                  <a:pt x="12" y="4"/>
                  <a:pt x="11" y="7"/>
                  <a:pt x="10" y="11"/>
                </a:cubicBezTo>
                <a:cubicBezTo>
                  <a:pt x="9" y="12"/>
                  <a:pt x="9" y="14"/>
                  <a:pt x="8" y="16"/>
                </a:cubicBezTo>
                <a:cubicBezTo>
                  <a:pt x="8" y="16"/>
                  <a:pt x="8" y="17"/>
                  <a:pt x="7" y="18"/>
                </a:cubicBezTo>
                <a:cubicBezTo>
                  <a:pt x="7" y="18"/>
                  <a:pt x="8" y="18"/>
                  <a:pt x="8" y="18"/>
                </a:cubicBezTo>
                <a:cubicBezTo>
                  <a:pt x="8" y="18"/>
                  <a:pt x="8" y="18"/>
                  <a:pt x="8" y="18"/>
                </a:cubicBezTo>
                <a:cubicBezTo>
                  <a:pt x="7" y="20"/>
                  <a:pt x="8" y="18"/>
                  <a:pt x="7" y="20"/>
                </a:cubicBezTo>
                <a:cubicBezTo>
                  <a:pt x="6" y="22"/>
                  <a:pt x="5" y="25"/>
                  <a:pt x="4" y="28"/>
                </a:cubicBezTo>
                <a:cubicBezTo>
                  <a:pt x="3" y="32"/>
                  <a:pt x="1" y="36"/>
                  <a:pt x="0" y="38"/>
                </a:cubicBezTo>
                <a:cubicBezTo>
                  <a:pt x="1" y="38"/>
                  <a:pt x="1" y="38"/>
                  <a:pt x="1" y="38"/>
                </a:cubicBezTo>
                <a:cubicBezTo>
                  <a:pt x="3" y="38"/>
                  <a:pt x="4" y="38"/>
                  <a:pt x="5" y="38"/>
                </a:cubicBezTo>
                <a:cubicBezTo>
                  <a:pt x="6" y="38"/>
                  <a:pt x="7" y="38"/>
                  <a:pt x="7" y="38"/>
                </a:cubicBezTo>
                <a:cubicBezTo>
                  <a:pt x="8" y="38"/>
                  <a:pt x="8" y="38"/>
                  <a:pt x="8" y="38"/>
                </a:cubicBezTo>
                <a:cubicBezTo>
                  <a:pt x="8" y="38"/>
                  <a:pt x="8" y="38"/>
                  <a:pt x="8" y="38"/>
                </a:cubicBezTo>
                <a:cubicBezTo>
                  <a:pt x="8" y="38"/>
                  <a:pt x="8" y="38"/>
                  <a:pt x="8" y="38"/>
                </a:cubicBezTo>
                <a:cubicBezTo>
                  <a:pt x="10" y="38"/>
                  <a:pt x="18" y="38"/>
                  <a:pt x="19" y="38"/>
                </a:cubicBezTo>
                <a:cubicBezTo>
                  <a:pt x="19" y="38"/>
                  <a:pt x="19" y="38"/>
                  <a:pt x="19" y="38"/>
                </a:cubicBezTo>
                <a:cubicBezTo>
                  <a:pt x="19" y="38"/>
                  <a:pt x="20" y="38"/>
                  <a:pt x="20" y="38"/>
                </a:cubicBezTo>
                <a:cubicBezTo>
                  <a:pt x="20" y="38"/>
                  <a:pt x="21" y="38"/>
                  <a:pt x="21" y="38"/>
                </a:cubicBezTo>
                <a:cubicBezTo>
                  <a:pt x="21" y="38"/>
                  <a:pt x="22" y="37"/>
                  <a:pt x="23" y="37"/>
                </a:cubicBezTo>
                <a:cubicBezTo>
                  <a:pt x="23" y="37"/>
                  <a:pt x="23" y="37"/>
                  <a:pt x="23" y="37"/>
                </a:cubicBezTo>
                <a:cubicBezTo>
                  <a:pt x="24" y="37"/>
                  <a:pt x="25" y="37"/>
                  <a:pt x="26" y="37"/>
                </a:cubicBezTo>
                <a:cubicBezTo>
                  <a:pt x="26" y="37"/>
                  <a:pt x="26" y="37"/>
                  <a:pt x="26" y="37"/>
                </a:cubicBezTo>
                <a:cubicBezTo>
                  <a:pt x="27" y="37"/>
                  <a:pt x="29" y="37"/>
                  <a:pt x="30" y="37"/>
                </a:cubicBezTo>
                <a:cubicBezTo>
                  <a:pt x="31" y="37"/>
                  <a:pt x="32" y="37"/>
                  <a:pt x="34" y="37"/>
                </a:cubicBezTo>
                <a:cubicBezTo>
                  <a:pt x="34" y="37"/>
                  <a:pt x="35" y="37"/>
                  <a:pt x="36" y="37"/>
                </a:cubicBezTo>
                <a:cubicBezTo>
                  <a:pt x="37" y="37"/>
                  <a:pt x="37" y="37"/>
                  <a:pt x="37" y="37"/>
                </a:cubicBezTo>
                <a:cubicBezTo>
                  <a:pt x="37" y="37"/>
                  <a:pt x="37" y="37"/>
                  <a:pt x="37" y="37"/>
                </a:cubicBezTo>
                <a:cubicBezTo>
                  <a:pt x="42" y="37"/>
                  <a:pt x="42" y="37"/>
                  <a:pt x="42" y="37"/>
                </a:cubicBezTo>
                <a:cubicBezTo>
                  <a:pt x="43" y="37"/>
                  <a:pt x="41" y="34"/>
                  <a:pt x="40" y="33"/>
                </a:cubicBezTo>
                <a:cubicBezTo>
                  <a:pt x="39" y="33"/>
                  <a:pt x="39" y="33"/>
                  <a:pt x="39" y="33"/>
                </a:cubicBezTo>
                <a:cubicBezTo>
                  <a:pt x="39" y="33"/>
                  <a:pt x="39" y="33"/>
                  <a:pt x="39" y="33"/>
                </a:cubicBezTo>
                <a:cubicBezTo>
                  <a:pt x="39" y="32"/>
                  <a:pt x="39" y="33"/>
                  <a:pt x="39" y="32"/>
                </a:cubicBezTo>
                <a:cubicBezTo>
                  <a:pt x="39" y="32"/>
                  <a:pt x="39" y="32"/>
                  <a:pt x="39" y="32"/>
                </a:cubicBezTo>
                <a:cubicBezTo>
                  <a:pt x="39" y="32"/>
                  <a:pt x="39" y="32"/>
                  <a:pt x="40" y="33"/>
                </a:cubicBezTo>
                <a:cubicBezTo>
                  <a:pt x="39" y="32"/>
                  <a:pt x="39" y="32"/>
                  <a:pt x="39" y="32"/>
                </a:cubicBezTo>
                <a:cubicBezTo>
                  <a:pt x="38" y="31"/>
                  <a:pt x="39" y="32"/>
                  <a:pt x="38" y="31"/>
                </a:cubicBezTo>
                <a:cubicBezTo>
                  <a:pt x="38" y="31"/>
                  <a:pt x="38" y="31"/>
                  <a:pt x="37" y="30"/>
                </a:cubicBezTo>
                <a:cubicBezTo>
                  <a:pt x="37" y="30"/>
                  <a:pt x="37" y="30"/>
                  <a:pt x="37" y="30"/>
                </a:cubicBezTo>
                <a:cubicBezTo>
                  <a:pt x="37" y="29"/>
                  <a:pt x="36" y="29"/>
                  <a:pt x="35" y="28"/>
                </a:cubicBezTo>
                <a:cubicBezTo>
                  <a:pt x="36" y="28"/>
                  <a:pt x="36" y="28"/>
                  <a:pt x="36" y="28"/>
                </a:cubicBezTo>
                <a:cubicBezTo>
                  <a:pt x="35" y="27"/>
                  <a:pt x="35" y="27"/>
                  <a:pt x="34" y="26"/>
                </a:cubicBezTo>
                <a:cubicBezTo>
                  <a:pt x="34" y="26"/>
                  <a:pt x="34" y="26"/>
                  <a:pt x="34" y="26"/>
                </a:cubicBezTo>
                <a:cubicBezTo>
                  <a:pt x="34" y="25"/>
                  <a:pt x="33" y="25"/>
                  <a:pt x="33" y="24"/>
                </a:cubicBezTo>
                <a:cubicBezTo>
                  <a:pt x="32" y="24"/>
                  <a:pt x="32" y="24"/>
                  <a:pt x="32" y="24"/>
                </a:cubicBezTo>
                <a:cubicBezTo>
                  <a:pt x="31" y="22"/>
                  <a:pt x="23" y="12"/>
                  <a:pt x="21" y="10"/>
                </a:cubicBezTo>
                <a:cubicBezTo>
                  <a:pt x="21" y="10"/>
                  <a:pt x="21" y="10"/>
                  <a:pt x="21" y="10"/>
                </a:cubicBezTo>
                <a:cubicBezTo>
                  <a:pt x="19" y="7"/>
                  <a:pt x="16" y="4"/>
                  <a:pt x="14" y="0"/>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175" name="组合 174"/>
          <p:cNvGrpSpPr/>
          <p:nvPr/>
        </p:nvGrpSpPr>
        <p:grpSpPr>
          <a:xfrm>
            <a:off x="-318227" y="4189691"/>
            <a:ext cx="1230890" cy="2283451"/>
            <a:chOff x="32016" y="4009173"/>
            <a:chExt cx="1230890" cy="2283451"/>
          </a:xfrm>
        </p:grpSpPr>
        <p:sp>
          <p:nvSpPr>
            <p:cNvPr id="25" name="Freeform 24"/>
            <p:cNvSpPr>
              <a:spLocks noEditPoints="1"/>
            </p:cNvSpPr>
            <p:nvPr/>
          </p:nvSpPr>
          <p:spPr bwMode="auto">
            <a:xfrm>
              <a:off x="453912" y="5179170"/>
              <a:ext cx="295761" cy="291413"/>
            </a:xfrm>
            <a:custGeom>
              <a:avLst/>
              <a:gdLst>
                <a:gd name="T0" fmla="*/ 45 w 91"/>
                <a:gd name="T1" fmla="*/ 91 h 91"/>
                <a:gd name="T2" fmla="*/ 0 w 91"/>
                <a:gd name="T3" fmla="*/ 46 h 91"/>
                <a:gd name="T4" fmla="*/ 45 w 91"/>
                <a:gd name="T5" fmla="*/ 0 h 91"/>
                <a:gd name="T6" fmla="*/ 91 w 91"/>
                <a:gd name="T7" fmla="*/ 46 h 91"/>
                <a:gd name="T8" fmla="*/ 45 w 91"/>
                <a:gd name="T9" fmla="*/ 91 h 91"/>
                <a:gd name="T10" fmla="*/ 45 w 91"/>
                <a:gd name="T11" fmla="*/ 5 h 91"/>
                <a:gd name="T12" fmla="*/ 5 w 91"/>
                <a:gd name="T13" fmla="*/ 46 h 91"/>
                <a:gd name="T14" fmla="*/ 45 w 91"/>
                <a:gd name="T15" fmla="*/ 86 h 91"/>
                <a:gd name="T16" fmla="*/ 86 w 91"/>
                <a:gd name="T17" fmla="*/ 46 h 91"/>
                <a:gd name="T18" fmla="*/ 45 w 91"/>
                <a:gd name="T19" fmla="*/ 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45" y="91"/>
                  </a:moveTo>
                  <a:cubicBezTo>
                    <a:pt x="20" y="91"/>
                    <a:pt x="0" y="71"/>
                    <a:pt x="0" y="46"/>
                  </a:cubicBezTo>
                  <a:cubicBezTo>
                    <a:pt x="0" y="20"/>
                    <a:pt x="20" y="0"/>
                    <a:pt x="45" y="0"/>
                  </a:cubicBezTo>
                  <a:cubicBezTo>
                    <a:pt x="71" y="0"/>
                    <a:pt x="91" y="20"/>
                    <a:pt x="91" y="46"/>
                  </a:cubicBezTo>
                  <a:cubicBezTo>
                    <a:pt x="91" y="71"/>
                    <a:pt x="71" y="91"/>
                    <a:pt x="45" y="91"/>
                  </a:cubicBezTo>
                  <a:close/>
                  <a:moveTo>
                    <a:pt x="45" y="5"/>
                  </a:moveTo>
                  <a:cubicBezTo>
                    <a:pt x="23" y="5"/>
                    <a:pt x="5" y="23"/>
                    <a:pt x="5" y="46"/>
                  </a:cubicBezTo>
                  <a:cubicBezTo>
                    <a:pt x="5" y="68"/>
                    <a:pt x="23" y="86"/>
                    <a:pt x="45" y="86"/>
                  </a:cubicBezTo>
                  <a:cubicBezTo>
                    <a:pt x="68" y="86"/>
                    <a:pt x="86" y="68"/>
                    <a:pt x="86" y="46"/>
                  </a:cubicBezTo>
                  <a:cubicBezTo>
                    <a:pt x="86" y="23"/>
                    <a:pt x="68" y="5"/>
                    <a:pt x="45"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5"/>
            <p:cNvSpPr>
              <a:spLocks noEditPoints="1"/>
            </p:cNvSpPr>
            <p:nvPr/>
          </p:nvSpPr>
          <p:spPr bwMode="auto">
            <a:xfrm>
              <a:off x="353874" y="5079132"/>
              <a:ext cx="495835" cy="495835"/>
            </a:xfrm>
            <a:custGeom>
              <a:avLst/>
              <a:gdLst>
                <a:gd name="T0" fmla="*/ 76 w 153"/>
                <a:gd name="T1" fmla="*/ 154 h 154"/>
                <a:gd name="T2" fmla="*/ 0 w 153"/>
                <a:gd name="T3" fmla="*/ 77 h 154"/>
                <a:gd name="T4" fmla="*/ 76 w 153"/>
                <a:gd name="T5" fmla="*/ 0 h 154"/>
                <a:gd name="T6" fmla="*/ 153 w 153"/>
                <a:gd name="T7" fmla="*/ 77 h 154"/>
                <a:gd name="T8" fmla="*/ 76 w 153"/>
                <a:gd name="T9" fmla="*/ 154 h 154"/>
                <a:gd name="T10" fmla="*/ 76 w 153"/>
                <a:gd name="T11" fmla="*/ 5 h 154"/>
                <a:gd name="T12" fmla="*/ 5 w 153"/>
                <a:gd name="T13" fmla="*/ 77 h 154"/>
                <a:gd name="T14" fmla="*/ 76 w 153"/>
                <a:gd name="T15" fmla="*/ 148 h 154"/>
                <a:gd name="T16" fmla="*/ 148 w 153"/>
                <a:gd name="T17" fmla="*/ 77 h 154"/>
                <a:gd name="T18" fmla="*/ 76 w 153"/>
                <a:gd name="T19"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54">
                  <a:moveTo>
                    <a:pt x="76" y="154"/>
                  </a:moveTo>
                  <a:cubicBezTo>
                    <a:pt x="34" y="154"/>
                    <a:pt x="0" y="119"/>
                    <a:pt x="0" y="77"/>
                  </a:cubicBezTo>
                  <a:cubicBezTo>
                    <a:pt x="0" y="34"/>
                    <a:pt x="34" y="0"/>
                    <a:pt x="76" y="0"/>
                  </a:cubicBezTo>
                  <a:cubicBezTo>
                    <a:pt x="119" y="0"/>
                    <a:pt x="153" y="34"/>
                    <a:pt x="153" y="77"/>
                  </a:cubicBezTo>
                  <a:cubicBezTo>
                    <a:pt x="153" y="119"/>
                    <a:pt x="119" y="154"/>
                    <a:pt x="76" y="154"/>
                  </a:cubicBezTo>
                  <a:close/>
                  <a:moveTo>
                    <a:pt x="76" y="5"/>
                  </a:moveTo>
                  <a:cubicBezTo>
                    <a:pt x="37" y="5"/>
                    <a:pt x="5" y="37"/>
                    <a:pt x="5" y="77"/>
                  </a:cubicBezTo>
                  <a:cubicBezTo>
                    <a:pt x="5" y="116"/>
                    <a:pt x="37" y="148"/>
                    <a:pt x="76" y="148"/>
                  </a:cubicBezTo>
                  <a:cubicBezTo>
                    <a:pt x="116" y="148"/>
                    <a:pt x="148" y="116"/>
                    <a:pt x="148" y="77"/>
                  </a:cubicBezTo>
                  <a:cubicBezTo>
                    <a:pt x="148" y="37"/>
                    <a:pt x="116" y="5"/>
                    <a:pt x="76"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6"/>
            <p:cNvSpPr>
              <a:spLocks noEditPoints="1"/>
            </p:cNvSpPr>
            <p:nvPr/>
          </p:nvSpPr>
          <p:spPr bwMode="auto">
            <a:xfrm>
              <a:off x="249487" y="4974746"/>
              <a:ext cx="704607" cy="708958"/>
            </a:xfrm>
            <a:custGeom>
              <a:avLst/>
              <a:gdLst>
                <a:gd name="T0" fmla="*/ 109 w 219"/>
                <a:gd name="T1" fmla="*/ 220 h 220"/>
                <a:gd name="T2" fmla="*/ 0 w 219"/>
                <a:gd name="T3" fmla="*/ 110 h 220"/>
                <a:gd name="T4" fmla="*/ 109 w 219"/>
                <a:gd name="T5" fmla="*/ 0 h 220"/>
                <a:gd name="T6" fmla="*/ 219 w 219"/>
                <a:gd name="T7" fmla="*/ 110 h 220"/>
                <a:gd name="T8" fmla="*/ 109 w 219"/>
                <a:gd name="T9" fmla="*/ 220 h 220"/>
                <a:gd name="T10" fmla="*/ 109 w 219"/>
                <a:gd name="T11" fmla="*/ 5 h 220"/>
                <a:gd name="T12" fmla="*/ 5 w 219"/>
                <a:gd name="T13" fmla="*/ 110 h 220"/>
                <a:gd name="T14" fmla="*/ 109 w 219"/>
                <a:gd name="T15" fmla="*/ 214 h 220"/>
                <a:gd name="T16" fmla="*/ 214 w 219"/>
                <a:gd name="T17" fmla="*/ 110 h 220"/>
                <a:gd name="T18" fmla="*/ 109 w 219"/>
                <a:gd name="T19" fmla="*/ 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220">
                  <a:moveTo>
                    <a:pt x="109" y="220"/>
                  </a:moveTo>
                  <a:cubicBezTo>
                    <a:pt x="49" y="220"/>
                    <a:pt x="0" y="170"/>
                    <a:pt x="0" y="110"/>
                  </a:cubicBezTo>
                  <a:cubicBezTo>
                    <a:pt x="0" y="49"/>
                    <a:pt x="49" y="0"/>
                    <a:pt x="109" y="0"/>
                  </a:cubicBezTo>
                  <a:cubicBezTo>
                    <a:pt x="170" y="0"/>
                    <a:pt x="219" y="49"/>
                    <a:pt x="219" y="110"/>
                  </a:cubicBezTo>
                  <a:cubicBezTo>
                    <a:pt x="219" y="170"/>
                    <a:pt x="170" y="220"/>
                    <a:pt x="109" y="220"/>
                  </a:cubicBezTo>
                  <a:close/>
                  <a:moveTo>
                    <a:pt x="109" y="5"/>
                  </a:moveTo>
                  <a:cubicBezTo>
                    <a:pt x="52" y="5"/>
                    <a:pt x="5" y="52"/>
                    <a:pt x="5" y="110"/>
                  </a:cubicBezTo>
                  <a:cubicBezTo>
                    <a:pt x="5" y="167"/>
                    <a:pt x="52" y="214"/>
                    <a:pt x="109" y="214"/>
                  </a:cubicBezTo>
                  <a:cubicBezTo>
                    <a:pt x="167" y="214"/>
                    <a:pt x="214" y="167"/>
                    <a:pt x="214" y="110"/>
                  </a:cubicBezTo>
                  <a:cubicBezTo>
                    <a:pt x="214" y="52"/>
                    <a:pt x="167" y="5"/>
                    <a:pt x="109"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7"/>
            <p:cNvSpPr>
              <a:spLocks noEditPoints="1"/>
            </p:cNvSpPr>
            <p:nvPr/>
          </p:nvSpPr>
          <p:spPr bwMode="auto">
            <a:xfrm>
              <a:off x="145101" y="4870359"/>
              <a:ext cx="913380" cy="913380"/>
            </a:xfrm>
            <a:custGeom>
              <a:avLst/>
              <a:gdLst>
                <a:gd name="T0" fmla="*/ 142 w 284"/>
                <a:gd name="T1" fmla="*/ 284 h 284"/>
                <a:gd name="T2" fmla="*/ 0 w 284"/>
                <a:gd name="T3" fmla="*/ 142 h 284"/>
                <a:gd name="T4" fmla="*/ 142 w 284"/>
                <a:gd name="T5" fmla="*/ 0 h 284"/>
                <a:gd name="T6" fmla="*/ 284 w 284"/>
                <a:gd name="T7" fmla="*/ 142 h 284"/>
                <a:gd name="T8" fmla="*/ 142 w 284"/>
                <a:gd name="T9" fmla="*/ 284 h 284"/>
                <a:gd name="T10" fmla="*/ 142 w 284"/>
                <a:gd name="T11" fmla="*/ 5 h 284"/>
                <a:gd name="T12" fmla="*/ 6 w 284"/>
                <a:gd name="T13" fmla="*/ 142 h 284"/>
                <a:gd name="T14" fmla="*/ 142 w 284"/>
                <a:gd name="T15" fmla="*/ 278 h 284"/>
                <a:gd name="T16" fmla="*/ 279 w 284"/>
                <a:gd name="T17" fmla="*/ 142 h 284"/>
                <a:gd name="T18" fmla="*/ 142 w 284"/>
                <a:gd name="T19" fmla="*/ 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284">
                  <a:moveTo>
                    <a:pt x="142" y="284"/>
                  </a:moveTo>
                  <a:cubicBezTo>
                    <a:pt x="64" y="284"/>
                    <a:pt x="0" y="220"/>
                    <a:pt x="0" y="142"/>
                  </a:cubicBezTo>
                  <a:cubicBezTo>
                    <a:pt x="0" y="63"/>
                    <a:pt x="64" y="0"/>
                    <a:pt x="142" y="0"/>
                  </a:cubicBezTo>
                  <a:cubicBezTo>
                    <a:pt x="221" y="0"/>
                    <a:pt x="284" y="63"/>
                    <a:pt x="284" y="142"/>
                  </a:cubicBezTo>
                  <a:cubicBezTo>
                    <a:pt x="284" y="220"/>
                    <a:pt x="221" y="284"/>
                    <a:pt x="142" y="284"/>
                  </a:cubicBezTo>
                  <a:close/>
                  <a:moveTo>
                    <a:pt x="142" y="5"/>
                  </a:moveTo>
                  <a:cubicBezTo>
                    <a:pt x="67" y="5"/>
                    <a:pt x="6" y="66"/>
                    <a:pt x="6" y="142"/>
                  </a:cubicBezTo>
                  <a:cubicBezTo>
                    <a:pt x="6" y="217"/>
                    <a:pt x="67" y="278"/>
                    <a:pt x="142" y="278"/>
                  </a:cubicBezTo>
                  <a:cubicBezTo>
                    <a:pt x="218" y="278"/>
                    <a:pt x="279" y="217"/>
                    <a:pt x="279" y="142"/>
                  </a:cubicBezTo>
                  <a:cubicBezTo>
                    <a:pt x="279" y="66"/>
                    <a:pt x="218" y="5"/>
                    <a:pt x="14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8"/>
            <p:cNvSpPr>
              <a:spLocks noEditPoints="1"/>
            </p:cNvSpPr>
            <p:nvPr/>
          </p:nvSpPr>
          <p:spPr bwMode="auto">
            <a:xfrm>
              <a:off x="32016" y="4757274"/>
              <a:ext cx="1139550" cy="1135202"/>
            </a:xfrm>
            <a:custGeom>
              <a:avLst/>
              <a:gdLst>
                <a:gd name="T0" fmla="*/ 176 w 353"/>
                <a:gd name="T1" fmla="*/ 353 h 353"/>
                <a:gd name="T2" fmla="*/ 0 w 353"/>
                <a:gd name="T3" fmla="*/ 177 h 353"/>
                <a:gd name="T4" fmla="*/ 176 w 353"/>
                <a:gd name="T5" fmla="*/ 0 h 353"/>
                <a:gd name="T6" fmla="*/ 353 w 353"/>
                <a:gd name="T7" fmla="*/ 177 h 353"/>
                <a:gd name="T8" fmla="*/ 176 w 353"/>
                <a:gd name="T9" fmla="*/ 353 h 353"/>
                <a:gd name="T10" fmla="*/ 176 w 353"/>
                <a:gd name="T11" fmla="*/ 6 h 353"/>
                <a:gd name="T12" fmla="*/ 5 w 353"/>
                <a:gd name="T13" fmla="*/ 177 h 353"/>
                <a:gd name="T14" fmla="*/ 176 w 353"/>
                <a:gd name="T15" fmla="*/ 348 h 353"/>
                <a:gd name="T16" fmla="*/ 347 w 353"/>
                <a:gd name="T17" fmla="*/ 177 h 353"/>
                <a:gd name="T18" fmla="*/ 176 w 353"/>
                <a:gd name="T19" fmla="*/ 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353">
                  <a:moveTo>
                    <a:pt x="176" y="353"/>
                  </a:moveTo>
                  <a:cubicBezTo>
                    <a:pt x="79" y="353"/>
                    <a:pt x="0" y="274"/>
                    <a:pt x="0" y="177"/>
                  </a:cubicBezTo>
                  <a:cubicBezTo>
                    <a:pt x="0" y="79"/>
                    <a:pt x="79" y="0"/>
                    <a:pt x="176" y="0"/>
                  </a:cubicBezTo>
                  <a:cubicBezTo>
                    <a:pt x="274" y="0"/>
                    <a:pt x="353" y="79"/>
                    <a:pt x="353" y="177"/>
                  </a:cubicBezTo>
                  <a:cubicBezTo>
                    <a:pt x="353" y="274"/>
                    <a:pt x="274" y="353"/>
                    <a:pt x="176" y="353"/>
                  </a:cubicBezTo>
                  <a:close/>
                  <a:moveTo>
                    <a:pt x="176" y="6"/>
                  </a:moveTo>
                  <a:cubicBezTo>
                    <a:pt x="82" y="6"/>
                    <a:pt x="5" y="82"/>
                    <a:pt x="5" y="177"/>
                  </a:cubicBezTo>
                  <a:cubicBezTo>
                    <a:pt x="5" y="271"/>
                    <a:pt x="82" y="348"/>
                    <a:pt x="176" y="348"/>
                  </a:cubicBezTo>
                  <a:cubicBezTo>
                    <a:pt x="271" y="348"/>
                    <a:pt x="347" y="271"/>
                    <a:pt x="347" y="177"/>
                  </a:cubicBezTo>
                  <a:cubicBezTo>
                    <a:pt x="347" y="82"/>
                    <a:pt x="271" y="6"/>
                    <a:pt x="176"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99"/>
            <p:cNvSpPr>
              <a:spLocks noEditPoints="1"/>
            </p:cNvSpPr>
            <p:nvPr/>
          </p:nvSpPr>
          <p:spPr bwMode="auto">
            <a:xfrm>
              <a:off x="1115025" y="6179539"/>
              <a:ext cx="147881" cy="113085"/>
            </a:xfrm>
            <a:custGeom>
              <a:avLst/>
              <a:gdLst>
                <a:gd name="T0" fmla="*/ 41 w 46"/>
                <a:gd name="T1" fmla="*/ 0 h 36"/>
                <a:gd name="T2" fmla="*/ 41 w 46"/>
                <a:gd name="T3" fmla="*/ 0 h 36"/>
                <a:gd name="T4" fmla="*/ 42 w 46"/>
                <a:gd name="T5" fmla="*/ 0 h 36"/>
                <a:gd name="T6" fmla="*/ 41 w 46"/>
                <a:gd name="T7" fmla="*/ 0 h 36"/>
                <a:gd name="T8" fmla="*/ 45 w 46"/>
                <a:gd name="T9" fmla="*/ 0 h 36"/>
                <a:gd name="T10" fmla="*/ 43 w 46"/>
                <a:gd name="T11" fmla="*/ 0 h 36"/>
                <a:gd name="T12" fmla="*/ 42 w 46"/>
                <a:gd name="T13" fmla="*/ 0 h 36"/>
                <a:gd name="T14" fmla="*/ 41 w 46"/>
                <a:gd name="T15" fmla="*/ 0 h 36"/>
                <a:gd name="T16" fmla="*/ 41 w 46"/>
                <a:gd name="T17" fmla="*/ 0 h 36"/>
                <a:gd name="T18" fmla="*/ 41 w 46"/>
                <a:gd name="T19" fmla="*/ 0 h 36"/>
                <a:gd name="T20" fmla="*/ 41 w 46"/>
                <a:gd name="T21" fmla="*/ 0 h 36"/>
                <a:gd name="T22" fmla="*/ 40 w 46"/>
                <a:gd name="T23" fmla="*/ 0 h 36"/>
                <a:gd name="T24" fmla="*/ 40 w 46"/>
                <a:gd name="T25" fmla="*/ 0 h 36"/>
                <a:gd name="T26" fmla="*/ 41 w 46"/>
                <a:gd name="T27" fmla="*/ 0 h 36"/>
                <a:gd name="T28" fmla="*/ 40 w 46"/>
                <a:gd name="T29" fmla="*/ 0 h 36"/>
                <a:gd name="T30" fmla="*/ 40 w 46"/>
                <a:gd name="T31" fmla="*/ 0 h 36"/>
                <a:gd name="T32" fmla="*/ 40 w 46"/>
                <a:gd name="T33" fmla="*/ 0 h 36"/>
                <a:gd name="T34" fmla="*/ 39 w 46"/>
                <a:gd name="T35" fmla="*/ 0 h 36"/>
                <a:gd name="T36" fmla="*/ 39 w 46"/>
                <a:gd name="T37" fmla="*/ 0 h 36"/>
                <a:gd name="T38" fmla="*/ 38 w 46"/>
                <a:gd name="T39" fmla="*/ 0 h 36"/>
                <a:gd name="T40" fmla="*/ 38 w 46"/>
                <a:gd name="T41" fmla="*/ 0 h 36"/>
                <a:gd name="T42" fmla="*/ 38 w 46"/>
                <a:gd name="T43" fmla="*/ 0 h 36"/>
                <a:gd name="T44" fmla="*/ 35 w 46"/>
                <a:gd name="T45" fmla="*/ 1 h 36"/>
                <a:gd name="T46" fmla="*/ 35 w 46"/>
                <a:gd name="T47" fmla="*/ 1 h 36"/>
                <a:gd name="T48" fmla="*/ 35 w 46"/>
                <a:gd name="T49" fmla="*/ 1 h 36"/>
                <a:gd name="T50" fmla="*/ 35 w 46"/>
                <a:gd name="T51" fmla="*/ 1 h 36"/>
                <a:gd name="T52" fmla="*/ 33 w 46"/>
                <a:gd name="T53" fmla="*/ 1 h 36"/>
                <a:gd name="T54" fmla="*/ 33 w 46"/>
                <a:gd name="T55" fmla="*/ 1 h 36"/>
                <a:gd name="T56" fmla="*/ 31 w 46"/>
                <a:gd name="T57" fmla="*/ 1 h 36"/>
                <a:gd name="T58" fmla="*/ 30 w 46"/>
                <a:gd name="T59" fmla="*/ 1 h 36"/>
                <a:gd name="T60" fmla="*/ 30 w 46"/>
                <a:gd name="T61" fmla="*/ 1 h 36"/>
                <a:gd name="T62" fmla="*/ 12 w 46"/>
                <a:gd name="T63" fmla="*/ 3 h 36"/>
                <a:gd name="T64" fmla="*/ 12 w 46"/>
                <a:gd name="T65" fmla="*/ 3 h 36"/>
                <a:gd name="T66" fmla="*/ 0 w 46"/>
                <a:gd name="T67" fmla="*/ 4 h 36"/>
                <a:gd name="T68" fmla="*/ 6 w 46"/>
                <a:gd name="T69" fmla="*/ 13 h 36"/>
                <a:gd name="T70" fmla="*/ 10 w 46"/>
                <a:gd name="T71" fmla="*/ 17 h 36"/>
                <a:gd name="T72" fmla="*/ 11 w 46"/>
                <a:gd name="T73" fmla="*/ 19 h 36"/>
                <a:gd name="T74" fmla="*/ 11 w 46"/>
                <a:gd name="T75" fmla="*/ 19 h 36"/>
                <a:gd name="T76" fmla="*/ 11 w 46"/>
                <a:gd name="T77" fmla="*/ 19 h 36"/>
                <a:gd name="T78" fmla="*/ 13 w 46"/>
                <a:gd name="T79" fmla="*/ 21 h 36"/>
                <a:gd name="T80" fmla="*/ 18 w 46"/>
                <a:gd name="T81" fmla="*/ 27 h 36"/>
                <a:gd name="T82" fmla="*/ 24 w 46"/>
                <a:gd name="T83" fmla="*/ 36 h 36"/>
                <a:gd name="T84" fmla="*/ 25 w 46"/>
                <a:gd name="T85" fmla="*/ 35 h 36"/>
                <a:gd name="T86" fmla="*/ 27 w 46"/>
                <a:gd name="T87" fmla="*/ 31 h 36"/>
                <a:gd name="T88" fmla="*/ 28 w 46"/>
                <a:gd name="T89" fmla="*/ 30 h 36"/>
                <a:gd name="T90" fmla="*/ 28 w 46"/>
                <a:gd name="T91" fmla="*/ 29 h 36"/>
                <a:gd name="T92" fmla="*/ 28 w 46"/>
                <a:gd name="T93" fmla="*/ 29 h 36"/>
                <a:gd name="T94" fmla="*/ 28 w 46"/>
                <a:gd name="T95" fmla="*/ 29 h 36"/>
                <a:gd name="T96" fmla="*/ 34 w 46"/>
                <a:gd name="T97" fmla="*/ 20 h 36"/>
                <a:gd name="T98" fmla="*/ 34 w 46"/>
                <a:gd name="T99" fmla="*/ 20 h 36"/>
                <a:gd name="T100" fmla="*/ 35 w 46"/>
                <a:gd name="T101" fmla="*/ 18 h 36"/>
                <a:gd name="T102" fmla="*/ 35 w 46"/>
                <a:gd name="T103" fmla="*/ 18 h 36"/>
                <a:gd name="T104" fmla="*/ 36 w 46"/>
                <a:gd name="T105" fmla="*/ 16 h 36"/>
                <a:gd name="T106" fmla="*/ 36 w 46"/>
                <a:gd name="T107" fmla="*/ 16 h 36"/>
                <a:gd name="T108" fmla="*/ 38 w 46"/>
                <a:gd name="T109" fmla="*/ 13 h 36"/>
                <a:gd name="T110" fmla="*/ 38 w 46"/>
                <a:gd name="T111" fmla="*/ 14 h 36"/>
                <a:gd name="T112" fmla="*/ 40 w 46"/>
                <a:gd name="T113" fmla="*/ 11 h 36"/>
                <a:gd name="T114" fmla="*/ 43 w 46"/>
                <a:gd name="T115" fmla="*/ 5 h 36"/>
                <a:gd name="T116" fmla="*/ 44 w 46"/>
                <a:gd name="T117" fmla="*/ 4 h 36"/>
                <a:gd name="T118" fmla="*/ 44 w 46"/>
                <a:gd name="T119" fmla="*/ 4 h 36"/>
                <a:gd name="T120" fmla="*/ 46 w 46"/>
                <a:gd name="T121" fmla="*/ 0 h 36"/>
                <a:gd name="T122" fmla="*/ 45 w 46"/>
                <a:gd name="T1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 h="36">
                  <a:moveTo>
                    <a:pt x="41" y="0"/>
                  </a:moveTo>
                  <a:cubicBezTo>
                    <a:pt x="41" y="0"/>
                    <a:pt x="41" y="0"/>
                    <a:pt x="41" y="0"/>
                  </a:cubicBezTo>
                  <a:cubicBezTo>
                    <a:pt x="42" y="0"/>
                    <a:pt x="42" y="0"/>
                    <a:pt x="42" y="0"/>
                  </a:cubicBezTo>
                  <a:cubicBezTo>
                    <a:pt x="42" y="0"/>
                    <a:pt x="42" y="0"/>
                    <a:pt x="41" y="0"/>
                  </a:cubicBezTo>
                  <a:moveTo>
                    <a:pt x="45" y="0"/>
                  </a:moveTo>
                  <a:cubicBezTo>
                    <a:pt x="44" y="0"/>
                    <a:pt x="44" y="0"/>
                    <a:pt x="43" y="0"/>
                  </a:cubicBezTo>
                  <a:cubicBezTo>
                    <a:pt x="42" y="0"/>
                    <a:pt x="42" y="0"/>
                    <a:pt x="42" y="0"/>
                  </a:cubicBezTo>
                  <a:cubicBezTo>
                    <a:pt x="41" y="0"/>
                    <a:pt x="41" y="0"/>
                    <a:pt x="41" y="0"/>
                  </a:cubicBezTo>
                  <a:cubicBezTo>
                    <a:pt x="41" y="0"/>
                    <a:pt x="41" y="0"/>
                    <a:pt x="41" y="0"/>
                  </a:cubicBezTo>
                  <a:cubicBezTo>
                    <a:pt x="41" y="0"/>
                    <a:pt x="41" y="0"/>
                    <a:pt x="41" y="0"/>
                  </a:cubicBezTo>
                  <a:cubicBezTo>
                    <a:pt x="41" y="0"/>
                    <a:pt x="41" y="0"/>
                    <a:pt x="41" y="0"/>
                  </a:cubicBezTo>
                  <a:cubicBezTo>
                    <a:pt x="40" y="0"/>
                    <a:pt x="40" y="0"/>
                    <a:pt x="40" y="0"/>
                  </a:cubicBezTo>
                  <a:cubicBezTo>
                    <a:pt x="40" y="0"/>
                    <a:pt x="40" y="0"/>
                    <a:pt x="40" y="0"/>
                  </a:cubicBezTo>
                  <a:cubicBezTo>
                    <a:pt x="40" y="0"/>
                    <a:pt x="41" y="0"/>
                    <a:pt x="41" y="0"/>
                  </a:cubicBezTo>
                  <a:cubicBezTo>
                    <a:pt x="41" y="0"/>
                    <a:pt x="40" y="0"/>
                    <a:pt x="40" y="0"/>
                  </a:cubicBezTo>
                  <a:cubicBezTo>
                    <a:pt x="40" y="0"/>
                    <a:pt x="40" y="0"/>
                    <a:pt x="40" y="0"/>
                  </a:cubicBezTo>
                  <a:cubicBezTo>
                    <a:pt x="40" y="0"/>
                    <a:pt x="40" y="0"/>
                    <a:pt x="40" y="0"/>
                  </a:cubicBezTo>
                  <a:cubicBezTo>
                    <a:pt x="40" y="0"/>
                    <a:pt x="40" y="0"/>
                    <a:pt x="39" y="0"/>
                  </a:cubicBezTo>
                  <a:cubicBezTo>
                    <a:pt x="39" y="0"/>
                    <a:pt x="39" y="0"/>
                    <a:pt x="39" y="0"/>
                  </a:cubicBezTo>
                  <a:cubicBezTo>
                    <a:pt x="39" y="0"/>
                    <a:pt x="38" y="0"/>
                    <a:pt x="38" y="0"/>
                  </a:cubicBezTo>
                  <a:cubicBezTo>
                    <a:pt x="38" y="0"/>
                    <a:pt x="38" y="0"/>
                    <a:pt x="38" y="0"/>
                  </a:cubicBezTo>
                  <a:cubicBezTo>
                    <a:pt x="38" y="0"/>
                    <a:pt x="38" y="0"/>
                    <a:pt x="38" y="0"/>
                  </a:cubicBezTo>
                  <a:cubicBezTo>
                    <a:pt x="36" y="0"/>
                    <a:pt x="36" y="1"/>
                    <a:pt x="35" y="1"/>
                  </a:cubicBezTo>
                  <a:cubicBezTo>
                    <a:pt x="35" y="1"/>
                    <a:pt x="35" y="1"/>
                    <a:pt x="35" y="1"/>
                  </a:cubicBezTo>
                  <a:cubicBezTo>
                    <a:pt x="35" y="1"/>
                    <a:pt x="35" y="1"/>
                    <a:pt x="35" y="1"/>
                  </a:cubicBezTo>
                  <a:cubicBezTo>
                    <a:pt x="35" y="1"/>
                    <a:pt x="35" y="1"/>
                    <a:pt x="35" y="1"/>
                  </a:cubicBezTo>
                  <a:cubicBezTo>
                    <a:pt x="34" y="1"/>
                    <a:pt x="33" y="1"/>
                    <a:pt x="33" y="1"/>
                  </a:cubicBezTo>
                  <a:cubicBezTo>
                    <a:pt x="33" y="1"/>
                    <a:pt x="33" y="1"/>
                    <a:pt x="33" y="1"/>
                  </a:cubicBezTo>
                  <a:cubicBezTo>
                    <a:pt x="32" y="1"/>
                    <a:pt x="31" y="1"/>
                    <a:pt x="31" y="1"/>
                  </a:cubicBezTo>
                  <a:cubicBezTo>
                    <a:pt x="31" y="1"/>
                    <a:pt x="31" y="1"/>
                    <a:pt x="30" y="1"/>
                  </a:cubicBezTo>
                  <a:cubicBezTo>
                    <a:pt x="30" y="1"/>
                    <a:pt x="30" y="1"/>
                    <a:pt x="30" y="1"/>
                  </a:cubicBezTo>
                  <a:cubicBezTo>
                    <a:pt x="27" y="1"/>
                    <a:pt x="15" y="3"/>
                    <a:pt x="12" y="3"/>
                  </a:cubicBezTo>
                  <a:cubicBezTo>
                    <a:pt x="12" y="3"/>
                    <a:pt x="12" y="3"/>
                    <a:pt x="12" y="3"/>
                  </a:cubicBezTo>
                  <a:cubicBezTo>
                    <a:pt x="9" y="3"/>
                    <a:pt x="5" y="4"/>
                    <a:pt x="0" y="4"/>
                  </a:cubicBezTo>
                  <a:cubicBezTo>
                    <a:pt x="2" y="7"/>
                    <a:pt x="4" y="10"/>
                    <a:pt x="6" y="13"/>
                  </a:cubicBezTo>
                  <a:cubicBezTo>
                    <a:pt x="8" y="14"/>
                    <a:pt x="9" y="16"/>
                    <a:pt x="10" y="17"/>
                  </a:cubicBezTo>
                  <a:cubicBezTo>
                    <a:pt x="10" y="17"/>
                    <a:pt x="11" y="18"/>
                    <a:pt x="11" y="19"/>
                  </a:cubicBezTo>
                  <a:cubicBezTo>
                    <a:pt x="11" y="19"/>
                    <a:pt x="11" y="19"/>
                    <a:pt x="11" y="19"/>
                  </a:cubicBezTo>
                  <a:cubicBezTo>
                    <a:pt x="11" y="19"/>
                    <a:pt x="11" y="19"/>
                    <a:pt x="11" y="19"/>
                  </a:cubicBezTo>
                  <a:cubicBezTo>
                    <a:pt x="13" y="21"/>
                    <a:pt x="12" y="19"/>
                    <a:pt x="13" y="21"/>
                  </a:cubicBezTo>
                  <a:cubicBezTo>
                    <a:pt x="14" y="22"/>
                    <a:pt x="16" y="24"/>
                    <a:pt x="18" y="27"/>
                  </a:cubicBezTo>
                  <a:cubicBezTo>
                    <a:pt x="20" y="30"/>
                    <a:pt x="23" y="34"/>
                    <a:pt x="24" y="36"/>
                  </a:cubicBezTo>
                  <a:cubicBezTo>
                    <a:pt x="25" y="35"/>
                    <a:pt x="25" y="35"/>
                    <a:pt x="25" y="35"/>
                  </a:cubicBezTo>
                  <a:cubicBezTo>
                    <a:pt x="25" y="34"/>
                    <a:pt x="26" y="33"/>
                    <a:pt x="27" y="31"/>
                  </a:cubicBezTo>
                  <a:cubicBezTo>
                    <a:pt x="27" y="31"/>
                    <a:pt x="28" y="30"/>
                    <a:pt x="28" y="30"/>
                  </a:cubicBezTo>
                  <a:cubicBezTo>
                    <a:pt x="28" y="29"/>
                    <a:pt x="28" y="29"/>
                    <a:pt x="28" y="29"/>
                  </a:cubicBezTo>
                  <a:cubicBezTo>
                    <a:pt x="28" y="29"/>
                    <a:pt x="28" y="29"/>
                    <a:pt x="28" y="29"/>
                  </a:cubicBezTo>
                  <a:cubicBezTo>
                    <a:pt x="28" y="29"/>
                    <a:pt x="28" y="29"/>
                    <a:pt x="28" y="29"/>
                  </a:cubicBezTo>
                  <a:cubicBezTo>
                    <a:pt x="29" y="28"/>
                    <a:pt x="33" y="21"/>
                    <a:pt x="34" y="20"/>
                  </a:cubicBezTo>
                  <a:cubicBezTo>
                    <a:pt x="34" y="20"/>
                    <a:pt x="34" y="20"/>
                    <a:pt x="34" y="20"/>
                  </a:cubicBezTo>
                  <a:cubicBezTo>
                    <a:pt x="35" y="19"/>
                    <a:pt x="35" y="19"/>
                    <a:pt x="35" y="18"/>
                  </a:cubicBezTo>
                  <a:cubicBezTo>
                    <a:pt x="35" y="18"/>
                    <a:pt x="35" y="18"/>
                    <a:pt x="35" y="18"/>
                  </a:cubicBezTo>
                  <a:cubicBezTo>
                    <a:pt x="35" y="18"/>
                    <a:pt x="36" y="17"/>
                    <a:pt x="36" y="16"/>
                  </a:cubicBezTo>
                  <a:cubicBezTo>
                    <a:pt x="36" y="16"/>
                    <a:pt x="36" y="16"/>
                    <a:pt x="36" y="16"/>
                  </a:cubicBezTo>
                  <a:cubicBezTo>
                    <a:pt x="36" y="16"/>
                    <a:pt x="37" y="14"/>
                    <a:pt x="38" y="13"/>
                  </a:cubicBezTo>
                  <a:cubicBezTo>
                    <a:pt x="38" y="14"/>
                    <a:pt x="38" y="14"/>
                    <a:pt x="38" y="14"/>
                  </a:cubicBezTo>
                  <a:cubicBezTo>
                    <a:pt x="38" y="13"/>
                    <a:pt x="39" y="11"/>
                    <a:pt x="40" y="11"/>
                  </a:cubicBezTo>
                  <a:cubicBezTo>
                    <a:pt x="40" y="9"/>
                    <a:pt x="42" y="7"/>
                    <a:pt x="43" y="5"/>
                  </a:cubicBezTo>
                  <a:cubicBezTo>
                    <a:pt x="44" y="4"/>
                    <a:pt x="44" y="4"/>
                    <a:pt x="44" y="4"/>
                  </a:cubicBezTo>
                  <a:cubicBezTo>
                    <a:pt x="44" y="4"/>
                    <a:pt x="44" y="4"/>
                    <a:pt x="44" y="4"/>
                  </a:cubicBezTo>
                  <a:cubicBezTo>
                    <a:pt x="46" y="0"/>
                    <a:pt x="46" y="0"/>
                    <a:pt x="46" y="0"/>
                  </a:cubicBezTo>
                  <a:cubicBezTo>
                    <a:pt x="46" y="0"/>
                    <a:pt x="46" y="0"/>
                    <a:pt x="45" y="0"/>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4" name="Freeform 103"/>
            <p:cNvSpPr>
              <a:spLocks noEditPoints="1"/>
            </p:cNvSpPr>
            <p:nvPr/>
          </p:nvSpPr>
          <p:spPr bwMode="auto">
            <a:xfrm>
              <a:off x="901902" y="4009173"/>
              <a:ext cx="287062" cy="234869"/>
            </a:xfrm>
            <a:custGeom>
              <a:avLst/>
              <a:gdLst>
                <a:gd name="T0" fmla="*/ 80 w 89"/>
                <a:gd name="T1" fmla="*/ 2 h 73"/>
                <a:gd name="T2" fmla="*/ 80 w 89"/>
                <a:gd name="T3" fmla="*/ 1 h 73"/>
                <a:gd name="T4" fmla="*/ 81 w 89"/>
                <a:gd name="T5" fmla="*/ 1 h 73"/>
                <a:gd name="T6" fmla="*/ 80 w 89"/>
                <a:gd name="T7" fmla="*/ 2 h 73"/>
                <a:gd name="T8" fmla="*/ 88 w 89"/>
                <a:gd name="T9" fmla="*/ 0 h 73"/>
                <a:gd name="T10" fmla="*/ 83 w 89"/>
                <a:gd name="T11" fmla="*/ 1 h 73"/>
                <a:gd name="T12" fmla="*/ 82 w 89"/>
                <a:gd name="T13" fmla="*/ 1 h 73"/>
                <a:gd name="T14" fmla="*/ 81 w 89"/>
                <a:gd name="T15" fmla="*/ 1 h 73"/>
                <a:gd name="T16" fmla="*/ 79 w 89"/>
                <a:gd name="T17" fmla="*/ 2 h 73"/>
                <a:gd name="T18" fmla="*/ 79 w 89"/>
                <a:gd name="T19" fmla="*/ 2 h 73"/>
                <a:gd name="T20" fmla="*/ 79 w 89"/>
                <a:gd name="T21" fmla="*/ 2 h 73"/>
                <a:gd name="T22" fmla="*/ 78 w 89"/>
                <a:gd name="T23" fmla="*/ 2 h 73"/>
                <a:gd name="T24" fmla="*/ 78 w 89"/>
                <a:gd name="T25" fmla="*/ 2 h 73"/>
                <a:gd name="T26" fmla="*/ 77 w 89"/>
                <a:gd name="T27" fmla="*/ 2 h 73"/>
                <a:gd name="T28" fmla="*/ 80 w 89"/>
                <a:gd name="T29" fmla="*/ 1 h 73"/>
                <a:gd name="T30" fmla="*/ 77 w 89"/>
                <a:gd name="T31" fmla="*/ 2 h 73"/>
                <a:gd name="T32" fmla="*/ 77 w 89"/>
                <a:gd name="T33" fmla="*/ 2 h 73"/>
                <a:gd name="T34" fmla="*/ 77 w 89"/>
                <a:gd name="T35" fmla="*/ 2 h 73"/>
                <a:gd name="T36" fmla="*/ 77 w 89"/>
                <a:gd name="T37" fmla="*/ 2 h 73"/>
                <a:gd name="T38" fmla="*/ 76 w 89"/>
                <a:gd name="T39" fmla="*/ 2 h 73"/>
                <a:gd name="T40" fmla="*/ 73 w 89"/>
                <a:gd name="T41" fmla="*/ 2 h 73"/>
                <a:gd name="T42" fmla="*/ 73 w 89"/>
                <a:gd name="T43" fmla="*/ 2 h 73"/>
                <a:gd name="T44" fmla="*/ 67 w 89"/>
                <a:gd name="T45" fmla="*/ 3 h 73"/>
                <a:gd name="T46" fmla="*/ 67 w 89"/>
                <a:gd name="T47" fmla="*/ 3 h 73"/>
                <a:gd name="T48" fmla="*/ 63 w 89"/>
                <a:gd name="T49" fmla="*/ 4 h 73"/>
                <a:gd name="T50" fmla="*/ 63 w 89"/>
                <a:gd name="T51" fmla="*/ 4 h 73"/>
                <a:gd name="T52" fmla="*/ 63 w 89"/>
                <a:gd name="T53" fmla="*/ 4 h 73"/>
                <a:gd name="T54" fmla="*/ 59 w 89"/>
                <a:gd name="T55" fmla="*/ 5 h 73"/>
                <a:gd name="T56" fmla="*/ 58 w 89"/>
                <a:gd name="T57" fmla="*/ 5 h 73"/>
                <a:gd name="T58" fmla="*/ 23 w 89"/>
                <a:gd name="T59" fmla="*/ 11 h 73"/>
                <a:gd name="T60" fmla="*/ 23 w 89"/>
                <a:gd name="T61" fmla="*/ 11 h 73"/>
                <a:gd name="T62" fmla="*/ 0 w 89"/>
                <a:gd name="T63" fmla="*/ 15 h 73"/>
                <a:gd name="T64" fmla="*/ 14 w 89"/>
                <a:gd name="T65" fmla="*/ 31 h 73"/>
                <a:gd name="T66" fmla="*/ 21 w 89"/>
                <a:gd name="T67" fmla="*/ 38 h 73"/>
                <a:gd name="T68" fmla="*/ 24 w 89"/>
                <a:gd name="T69" fmla="*/ 42 h 73"/>
                <a:gd name="T70" fmla="*/ 24 w 89"/>
                <a:gd name="T71" fmla="*/ 42 h 73"/>
                <a:gd name="T72" fmla="*/ 24 w 89"/>
                <a:gd name="T73" fmla="*/ 42 h 73"/>
                <a:gd name="T74" fmla="*/ 28 w 89"/>
                <a:gd name="T75" fmla="*/ 46 h 73"/>
                <a:gd name="T76" fmla="*/ 37 w 89"/>
                <a:gd name="T77" fmla="*/ 57 h 73"/>
                <a:gd name="T78" fmla="*/ 52 w 89"/>
                <a:gd name="T79" fmla="*/ 73 h 73"/>
                <a:gd name="T80" fmla="*/ 53 w 89"/>
                <a:gd name="T81" fmla="*/ 72 h 73"/>
                <a:gd name="T82" fmla="*/ 56 w 89"/>
                <a:gd name="T83" fmla="*/ 65 h 73"/>
                <a:gd name="T84" fmla="*/ 58 w 89"/>
                <a:gd name="T85" fmla="*/ 61 h 73"/>
                <a:gd name="T86" fmla="*/ 58 w 89"/>
                <a:gd name="T87" fmla="*/ 60 h 73"/>
                <a:gd name="T88" fmla="*/ 59 w 89"/>
                <a:gd name="T89" fmla="*/ 59 h 73"/>
                <a:gd name="T90" fmla="*/ 59 w 89"/>
                <a:gd name="T91" fmla="*/ 59 h 73"/>
                <a:gd name="T92" fmla="*/ 69 w 89"/>
                <a:gd name="T93" fmla="*/ 41 h 73"/>
                <a:gd name="T94" fmla="*/ 69 w 89"/>
                <a:gd name="T95" fmla="*/ 41 h 73"/>
                <a:gd name="T96" fmla="*/ 71 w 89"/>
                <a:gd name="T97" fmla="*/ 37 h 73"/>
                <a:gd name="T98" fmla="*/ 71 w 89"/>
                <a:gd name="T99" fmla="*/ 37 h 73"/>
                <a:gd name="T100" fmla="*/ 72 w 89"/>
                <a:gd name="T101" fmla="*/ 34 h 73"/>
                <a:gd name="T102" fmla="*/ 72 w 89"/>
                <a:gd name="T103" fmla="*/ 34 h 73"/>
                <a:gd name="T104" fmla="*/ 75 w 89"/>
                <a:gd name="T105" fmla="*/ 28 h 73"/>
                <a:gd name="T106" fmla="*/ 75 w 89"/>
                <a:gd name="T107" fmla="*/ 28 h 73"/>
                <a:gd name="T108" fmla="*/ 78 w 89"/>
                <a:gd name="T109" fmla="*/ 22 h 73"/>
                <a:gd name="T110" fmla="*/ 84 w 89"/>
                <a:gd name="T111" fmla="*/ 12 h 73"/>
                <a:gd name="T112" fmla="*/ 85 w 89"/>
                <a:gd name="T113" fmla="*/ 10 h 73"/>
                <a:gd name="T114" fmla="*/ 86 w 89"/>
                <a:gd name="T115" fmla="*/ 9 h 73"/>
                <a:gd name="T116" fmla="*/ 89 w 89"/>
                <a:gd name="T117" fmla="*/ 1 h 73"/>
                <a:gd name="T118" fmla="*/ 88 w 89"/>
                <a:gd name="T1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 h="73">
                  <a:moveTo>
                    <a:pt x="80" y="2"/>
                  </a:moveTo>
                  <a:cubicBezTo>
                    <a:pt x="80" y="2"/>
                    <a:pt x="80" y="2"/>
                    <a:pt x="80" y="1"/>
                  </a:cubicBezTo>
                  <a:cubicBezTo>
                    <a:pt x="81" y="1"/>
                    <a:pt x="81" y="1"/>
                    <a:pt x="81" y="1"/>
                  </a:cubicBezTo>
                  <a:cubicBezTo>
                    <a:pt x="81" y="1"/>
                    <a:pt x="80" y="2"/>
                    <a:pt x="80" y="2"/>
                  </a:cubicBezTo>
                  <a:moveTo>
                    <a:pt x="88" y="0"/>
                  </a:moveTo>
                  <a:cubicBezTo>
                    <a:pt x="86" y="0"/>
                    <a:pt x="85" y="1"/>
                    <a:pt x="83" y="1"/>
                  </a:cubicBezTo>
                  <a:cubicBezTo>
                    <a:pt x="83" y="1"/>
                    <a:pt x="82" y="1"/>
                    <a:pt x="82" y="1"/>
                  </a:cubicBezTo>
                  <a:cubicBezTo>
                    <a:pt x="81" y="1"/>
                    <a:pt x="81" y="1"/>
                    <a:pt x="81" y="1"/>
                  </a:cubicBezTo>
                  <a:cubicBezTo>
                    <a:pt x="81" y="1"/>
                    <a:pt x="80" y="1"/>
                    <a:pt x="79" y="2"/>
                  </a:cubicBezTo>
                  <a:cubicBezTo>
                    <a:pt x="79" y="2"/>
                    <a:pt x="79" y="2"/>
                    <a:pt x="79" y="2"/>
                  </a:cubicBezTo>
                  <a:cubicBezTo>
                    <a:pt x="79" y="2"/>
                    <a:pt x="79" y="2"/>
                    <a:pt x="79" y="2"/>
                  </a:cubicBezTo>
                  <a:cubicBezTo>
                    <a:pt x="79" y="2"/>
                    <a:pt x="78" y="2"/>
                    <a:pt x="78" y="2"/>
                  </a:cubicBezTo>
                  <a:cubicBezTo>
                    <a:pt x="78" y="2"/>
                    <a:pt x="78" y="2"/>
                    <a:pt x="78" y="2"/>
                  </a:cubicBezTo>
                  <a:cubicBezTo>
                    <a:pt x="78" y="2"/>
                    <a:pt x="78" y="2"/>
                    <a:pt x="77" y="2"/>
                  </a:cubicBezTo>
                  <a:cubicBezTo>
                    <a:pt x="77" y="2"/>
                    <a:pt x="79" y="2"/>
                    <a:pt x="80" y="1"/>
                  </a:cubicBezTo>
                  <a:cubicBezTo>
                    <a:pt x="79" y="1"/>
                    <a:pt x="78" y="1"/>
                    <a:pt x="77" y="2"/>
                  </a:cubicBezTo>
                  <a:cubicBezTo>
                    <a:pt x="77" y="2"/>
                    <a:pt x="77" y="2"/>
                    <a:pt x="77" y="2"/>
                  </a:cubicBezTo>
                  <a:cubicBezTo>
                    <a:pt x="77" y="2"/>
                    <a:pt x="77" y="2"/>
                    <a:pt x="77" y="2"/>
                  </a:cubicBezTo>
                  <a:cubicBezTo>
                    <a:pt x="77" y="2"/>
                    <a:pt x="77" y="2"/>
                    <a:pt x="77" y="2"/>
                  </a:cubicBezTo>
                  <a:cubicBezTo>
                    <a:pt x="76" y="2"/>
                    <a:pt x="76" y="2"/>
                    <a:pt x="76" y="2"/>
                  </a:cubicBezTo>
                  <a:cubicBezTo>
                    <a:pt x="75" y="2"/>
                    <a:pt x="74" y="2"/>
                    <a:pt x="73" y="2"/>
                  </a:cubicBezTo>
                  <a:cubicBezTo>
                    <a:pt x="73" y="2"/>
                    <a:pt x="73" y="2"/>
                    <a:pt x="73" y="2"/>
                  </a:cubicBezTo>
                  <a:cubicBezTo>
                    <a:pt x="70" y="2"/>
                    <a:pt x="69" y="3"/>
                    <a:pt x="67" y="3"/>
                  </a:cubicBezTo>
                  <a:cubicBezTo>
                    <a:pt x="67" y="3"/>
                    <a:pt x="67" y="3"/>
                    <a:pt x="67" y="3"/>
                  </a:cubicBezTo>
                  <a:cubicBezTo>
                    <a:pt x="66" y="3"/>
                    <a:pt x="65" y="4"/>
                    <a:pt x="63" y="4"/>
                  </a:cubicBezTo>
                  <a:cubicBezTo>
                    <a:pt x="63" y="4"/>
                    <a:pt x="63" y="4"/>
                    <a:pt x="63" y="4"/>
                  </a:cubicBezTo>
                  <a:cubicBezTo>
                    <a:pt x="64" y="4"/>
                    <a:pt x="64" y="4"/>
                    <a:pt x="63" y="4"/>
                  </a:cubicBezTo>
                  <a:cubicBezTo>
                    <a:pt x="61" y="4"/>
                    <a:pt x="60" y="5"/>
                    <a:pt x="59" y="5"/>
                  </a:cubicBezTo>
                  <a:cubicBezTo>
                    <a:pt x="58" y="5"/>
                    <a:pt x="58" y="5"/>
                    <a:pt x="58" y="5"/>
                  </a:cubicBezTo>
                  <a:cubicBezTo>
                    <a:pt x="52" y="6"/>
                    <a:pt x="29" y="10"/>
                    <a:pt x="23" y="11"/>
                  </a:cubicBezTo>
                  <a:cubicBezTo>
                    <a:pt x="23" y="11"/>
                    <a:pt x="23" y="11"/>
                    <a:pt x="23" y="11"/>
                  </a:cubicBezTo>
                  <a:cubicBezTo>
                    <a:pt x="17" y="12"/>
                    <a:pt x="9" y="14"/>
                    <a:pt x="0" y="15"/>
                  </a:cubicBezTo>
                  <a:cubicBezTo>
                    <a:pt x="4" y="20"/>
                    <a:pt x="9" y="26"/>
                    <a:pt x="14" y="31"/>
                  </a:cubicBezTo>
                  <a:cubicBezTo>
                    <a:pt x="16" y="34"/>
                    <a:pt x="19" y="36"/>
                    <a:pt x="21" y="38"/>
                  </a:cubicBezTo>
                  <a:cubicBezTo>
                    <a:pt x="22" y="40"/>
                    <a:pt x="23" y="41"/>
                    <a:pt x="24" y="42"/>
                  </a:cubicBezTo>
                  <a:cubicBezTo>
                    <a:pt x="24" y="42"/>
                    <a:pt x="24" y="42"/>
                    <a:pt x="24" y="42"/>
                  </a:cubicBezTo>
                  <a:cubicBezTo>
                    <a:pt x="24" y="42"/>
                    <a:pt x="24" y="42"/>
                    <a:pt x="24" y="42"/>
                  </a:cubicBezTo>
                  <a:cubicBezTo>
                    <a:pt x="27" y="46"/>
                    <a:pt x="24" y="42"/>
                    <a:pt x="28" y="46"/>
                  </a:cubicBezTo>
                  <a:cubicBezTo>
                    <a:pt x="29" y="48"/>
                    <a:pt x="33" y="52"/>
                    <a:pt x="37" y="57"/>
                  </a:cubicBezTo>
                  <a:cubicBezTo>
                    <a:pt x="43" y="63"/>
                    <a:pt x="49" y="70"/>
                    <a:pt x="52" y="73"/>
                  </a:cubicBezTo>
                  <a:cubicBezTo>
                    <a:pt x="52" y="72"/>
                    <a:pt x="52" y="72"/>
                    <a:pt x="53" y="72"/>
                  </a:cubicBezTo>
                  <a:cubicBezTo>
                    <a:pt x="54" y="69"/>
                    <a:pt x="55" y="67"/>
                    <a:pt x="56" y="65"/>
                  </a:cubicBezTo>
                  <a:cubicBezTo>
                    <a:pt x="57" y="64"/>
                    <a:pt x="57" y="62"/>
                    <a:pt x="58" y="61"/>
                  </a:cubicBezTo>
                  <a:cubicBezTo>
                    <a:pt x="58" y="61"/>
                    <a:pt x="58" y="60"/>
                    <a:pt x="58" y="60"/>
                  </a:cubicBezTo>
                  <a:cubicBezTo>
                    <a:pt x="59" y="59"/>
                    <a:pt x="59" y="59"/>
                    <a:pt x="59" y="59"/>
                  </a:cubicBezTo>
                  <a:cubicBezTo>
                    <a:pt x="59" y="59"/>
                    <a:pt x="59" y="59"/>
                    <a:pt x="59" y="59"/>
                  </a:cubicBezTo>
                  <a:cubicBezTo>
                    <a:pt x="60" y="57"/>
                    <a:pt x="67" y="43"/>
                    <a:pt x="69" y="41"/>
                  </a:cubicBezTo>
                  <a:cubicBezTo>
                    <a:pt x="69" y="41"/>
                    <a:pt x="69" y="41"/>
                    <a:pt x="69" y="41"/>
                  </a:cubicBezTo>
                  <a:cubicBezTo>
                    <a:pt x="70" y="38"/>
                    <a:pt x="70" y="39"/>
                    <a:pt x="71" y="37"/>
                  </a:cubicBezTo>
                  <a:cubicBezTo>
                    <a:pt x="71" y="37"/>
                    <a:pt x="71" y="37"/>
                    <a:pt x="71" y="37"/>
                  </a:cubicBezTo>
                  <a:cubicBezTo>
                    <a:pt x="71" y="37"/>
                    <a:pt x="71" y="35"/>
                    <a:pt x="72" y="34"/>
                  </a:cubicBezTo>
                  <a:cubicBezTo>
                    <a:pt x="72" y="34"/>
                    <a:pt x="72" y="34"/>
                    <a:pt x="72" y="34"/>
                  </a:cubicBezTo>
                  <a:cubicBezTo>
                    <a:pt x="73" y="33"/>
                    <a:pt x="74" y="30"/>
                    <a:pt x="75" y="28"/>
                  </a:cubicBezTo>
                  <a:cubicBezTo>
                    <a:pt x="75" y="28"/>
                    <a:pt x="75" y="28"/>
                    <a:pt x="75" y="28"/>
                  </a:cubicBezTo>
                  <a:cubicBezTo>
                    <a:pt x="76" y="27"/>
                    <a:pt x="77" y="24"/>
                    <a:pt x="78" y="22"/>
                  </a:cubicBezTo>
                  <a:cubicBezTo>
                    <a:pt x="79" y="20"/>
                    <a:pt x="82" y="16"/>
                    <a:pt x="84" y="12"/>
                  </a:cubicBezTo>
                  <a:cubicBezTo>
                    <a:pt x="85" y="10"/>
                    <a:pt x="85" y="10"/>
                    <a:pt x="85" y="10"/>
                  </a:cubicBezTo>
                  <a:cubicBezTo>
                    <a:pt x="86" y="9"/>
                    <a:pt x="86" y="9"/>
                    <a:pt x="86" y="9"/>
                  </a:cubicBezTo>
                  <a:cubicBezTo>
                    <a:pt x="89" y="1"/>
                    <a:pt x="89" y="1"/>
                    <a:pt x="89" y="1"/>
                  </a:cubicBezTo>
                  <a:cubicBezTo>
                    <a:pt x="89" y="0"/>
                    <a:pt x="89" y="0"/>
                    <a:pt x="88" y="0"/>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05" name="Freeform 104"/>
          <p:cNvSpPr>
            <a:spLocks noEditPoints="1"/>
          </p:cNvSpPr>
          <p:nvPr/>
        </p:nvSpPr>
        <p:spPr bwMode="auto">
          <a:xfrm>
            <a:off x="1372447" y="1451491"/>
            <a:ext cx="295761" cy="213123"/>
          </a:xfrm>
          <a:custGeom>
            <a:avLst/>
            <a:gdLst>
              <a:gd name="T0" fmla="*/ 9 w 91"/>
              <a:gd name="T1" fmla="*/ 66 h 67"/>
              <a:gd name="T2" fmla="*/ 8 w 91"/>
              <a:gd name="T3" fmla="*/ 66 h 67"/>
              <a:gd name="T4" fmla="*/ 48 w 91"/>
              <a:gd name="T5" fmla="*/ 2 h 67"/>
              <a:gd name="T6" fmla="*/ 42 w 91"/>
              <a:gd name="T7" fmla="*/ 11 h 67"/>
              <a:gd name="T8" fmla="*/ 40 w 91"/>
              <a:gd name="T9" fmla="*/ 13 h 67"/>
              <a:gd name="T10" fmla="*/ 27 w 91"/>
              <a:gd name="T11" fmla="*/ 30 h 67"/>
              <a:gd name="T12" fmla="*/ 24 w 91"/>
              <a:gd name="T13" fmla="*/ 33 h 67"/>
              <a:gd name="T14" fmla="*/ 23 w 91"/>
              <a:gd name="T15" fmla="*/ 35 h 67"/>
              <a:gd name="T16" fmla="*/ 19 w 91"/>
              <a:gd name="T17" fmla="*/ 41 h 67"/>
              <a:gd name="T18" fmla="*/ 8 w 91"/>
              <a:gd name="T19" fmla="*/ 55 h 67"/>
              <a:gd name="T20" fmla="*/ 6 w 91"/>
              <a:gd name="T21" fmla="*/ 58 h 67"/>
              <a:gd name="T22" fmla="*/ 5 w 91"/>
              <a:gd name="T23" fmla="*/ 66 h 67"/>
              <a:gd name="T24" fmla="*/ 8 w 91"/>
              <a:gd name="T25" fmla="*/ 66 h 67"/>
              <a:gd name="T26" fmla="*/ 10 w 91"/>
              <a:gd name="T27" fmla="*/ 66 h 67"/>
              <a:gd name="T28" fmla="*/ 11 w 91"/>
              <a:gd name="T29" fmla="*/ 66 h 67"/>
              <a:gd name="T30" fmla="*/ 12 w 91"/>
              <a:gd name="T31" fmla="*/ 66 h 67"/>
              <a:gd name="T32" fmla="*/ 10 w 91"/>
              <a:gd name="T33" fmla="*/ 67 h 67"/>
              <a:gd name="T34" fmla="*/ 12 w 91"/>
              <a:gd name="T35" fmla="*/ 66 h 67"/>
              <a:gd name="T36" fmla="*/ 16 w 91"/>
              <a:gd name="T37" fmla="*/ 67 h 67"/>
              <a:gd name="T38" fmla="*/ 17 w 91"/>
              <a:gd name="T39" fmla="*/ 67 h 67"/>
              <a:gd name="T40" fmla="*/ 20 w 91"/>
              <a:gd name="T41" fmla="*/ 67 h 67"/>
              <a:gd name="T42" fmla="*/ 23 w 91"/>
              <a:gd name="T43" fmla="*/ 67 h 67"/>
              <a:gd name="T44" fmla="*/ 24 w 91"/>
              <a:gd name="T45" fmla="*/ 67 h 67"/>
              <a:gd name="T46" fmla="*/ 25 w 91"/>
              <a:gd name="T47" fmla="*/ 67 h 67"/>
              <a:gd name="T48" fmla="*/ 27 w 91"/>
              <a:gd name="T49" fmla="*/ 67 h 67"/>
              <a:gd name="T50" fmla="*/ 32 w 91"/>
              <a:gd name="T51" fmla="*/ 66 h 67"/>
              <a:gd name="T52" fmla="*/ 68 w 91"/>
              <a:gd name="T53" fmla="*/ 66 h 67"/>
              <a:gd name="T54" fmla="*/ 91 w 91"/>
              <a:gd name="T55" fmla="*/ 66 h 67"/>
              <a:gd name="T56" fmla="*/ 74 w 91"/>
              <a:gd name="T57" fmla="*/ 40 h 67"/>
              <a:gd name="T58" fmla="*/ 72 w 91"/>
              <a:gd name="T59" fmla="*/ 36 h 67"/>
              <a:gd name="T60" fmla="*/ 69 w 91"/>
              <a:gd name="T61" fmla="*/ 31 h 67"/>
              <a:gd name="T62" fmla="*/ 49 w 91"/>
              <a:gd name="T6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67">
                <a:moveTo>
                  <a:pt x="8" y="66"/>
                </a:moveTo>
                <a:cubicBezTo>
                  <a:pt x="9" y="66"/>
                  <a:pt x="9" y="66"/>
                  <a:pt x="9" y="66"/>
                </a:cubicBezTo>
                <a:cubicBezTo>
                  <a:pt x="9" y="66"/>
                  <a:pt x="10" y="66"/>
                  <a:pt x="10" y="66"/>
                </a:cubicBezTo>
                <a:cubicBezTo>
                  <a:pt x="9" y="66"/>
                  <a:pt x="9" y="66"/>
                  <a:pt x="8" y="66"/>
                </a:cubicBezTo>
                <a:moveTo>
                  <a:pt x="49" y="0"/>
                </a:moveTo>
                <a:cubicBezTo>
                  <a:pt x="49" y="1"/>
                  <a:pt x="49" y="1"/>
                  <a:pt x="48" y="2"/>
                </a:cubicBezTo>
                <a:cubicBezTo>
                  <a:pt x="47" y="4"/>
                  <a:pt x="45" y="6"/>
                  <a:pt x="44" y="8"/>
                </a:cubicBezTo>
                <a:cubicBezTo>
                  <a:pt x="43" y="9"/>
                  <a:pt x="42" y="10"/>
                  <a:pt x="42" y="11"/>
                </a:cubicBezTo>
                <a:cubicBezTo>
                  <a:pt x="41" y="11"/>
                  <a:pt x="41" y="12"/>
                  <a:pt x="41" y="12"/>
                </a:cubicBezTo>
                <a:cubicBezTo>
                  <a:pt x="40" y="13"/>
                  <a:pt x="40" y="13"/>
                  <a:pt x="40" y="13"/>
                </a:cubicBezTo>
                <a:cubicBezTo>
                  <a:pt x="40" y="13"/>
                  <a:pt x="40" y="13"/>
                  <a:pt x="40" y="13"/>
                </a:cubicBezTo>
                <a:cubicBezTo>
                  <a:pt x="39" y="15"/>
                  <a:pt x="29" y="27"/>
                  <a:pt x="27" y="30"/>
                </a:cubicBezTo>
                <a:cubicBezTo>
                  <a:pt x="27" y="29"/>
                  <a:pt x="27" y="29"/>
                  <a:pt x="27" y="29"/>
                </a:cubicBezTo>
                <a:cubicBezTo>
                  <a:pt x="26" y="32"/>
                  <a:pt x="26" y="31"/>
                  <a:pt x="24" y="33"/>
                </a:cubicBezTo>
                <a:cubicBezTo>
                  <a:pt x="25" y="33"/>
                  <a:pt x="24" y="35"/>
                  <a:pt x="23" y="35"/>
                </a:cubicBezTo>
                <a:cubicBezTo>
                  <a:pt x="23" y="35"/>
                  <a:pt x="23" y="35"/>
                  <a:pt x="23" y="35"/>
                </a:cubicBezTo>
                <a:cubicBezTo>
                  <a:pt x="22" y="36"/>
                  <a:pt x="21" y="39"/>
                  <a:pt x="19" y="41"/>
                </a:cubicBezTo>
                <a:cubicBezTo>
                  <a:pt x="19" y="41"/>
                  <a:pt x="19" y="41"/>
                  <a:pt x="19" y="41"/>
                </a:cubicBezTo>
                <a:cubicBezTo>
                  <a:pt x="18" y="42"/>
                  <a:pt x="16" y="45"/>
                  <a:pt x="15" y="46"/>
                </a:cubicBezTo>
                <a:cubicBezTo>
                  <a:pt x="13" y="49"/>
                  <a:pt x="10" y="52"/>
                  <a:pt x="8" y="55"/>
                </a:cubicBezTo>
                <a:cubicBezTo>
                  <a:pt x="6" y="57"/>
                  <a:pt x="6" y="57"/>
                  <a:pt x="6" y="57"/>
                </a:cubicBezTo>
                <a:cubicBezTo>
                  <a:pt x="6" y="58"/>
                  <a:pt x="6" y="58"/>
                  <a:pt x="6" y="58"/>
                </a:cubicBezTo>
                <a:cubicBezTo>
                  <a:pt x="1" y="65"/>
                  <a:pt x="1" y="65"/>
                  <a:pt x="1" y="65"/>
                </a:cubicBezTo>
                <a:cubicBezTo>
                  <a:pt x="0" y="66"/>
                  <a:pt x="2" y="66"/>
                  <a:pt x="5" y="66"/>
                </a:cubicBezTo>
                <a:cubicBezTo>
                  <a:pt x="5" y="66"/>
                  <a:pt x="6" y="66"/>
                  <a:pt x="7" y="66"/>
                </a:cubicBezTo>
                <a:cubicBezTo>
                  <a:pt x="8" y="66"/>
                  <a:pt x="8" y="66"/>
                  <a:pt x="8" y="66"/>
                </a:cubicBezTo>
                <a:cubicBezTo>
                  <a:pt x="8" y="66"/>
                  <a:pt x="9" y="66"/>
                  <a:pt x="9" y="66"/>
                </a:cubicBezTo>
                <a:cubicBezTo>
                  <a:pt x="10" y="66"/>
                  <a:pt x="10" y="66"/>
                  <a:pt x="10" y="66"/>
                </a:cubicBezTo>
                <a:cubicBezTo>
                  <a:pt x="10" y="66"/>
                  <a:pt x="10" y="66"/>
                  <a:pt x="10" y="66"/>
                </a:cubicBezTo>
                <a:cubicBezTo>
                  <a:pt x="11" y="66"/>
                  <a:pt x="11" y="66"/>
                  <a:pt x="11" y="66"/>
                </a:cubicBezTo>
                <a:cubicBezTo>
                  <a:pt x="11" y="66"/>
                  <a:pt x="11" y="66"/>
                  <a:pt x="11" y="66"/>
                </a:cubicBezTo>
                <a:cubicBezTo>
                  <a:pt x="11" y="66"/>
                  <a:pt x="12" y="66"/>
                  <a:pt x="12" y="66"/>
                </a:cubicBezTo>
                <a:cubicBezTo>
                  <a:pt x="12" y="66"/>
                  <a:pt x="12" y="66"/>
                  <a:pt x="12" y="66"/>
                </a:cubicBezTo>
                <a:cubicBezTo>
                  <a:pt x="12" y="66"/>
                  <a:pt x="11" y="67"/>
                  <a:pt x="10" y="67"/>
                </a:cubicBezTo>
                <a:cubicBezTo>
                  <a:pt x="10" y="67"/>
                  <a:pt x="11" y="67"/>
                  <a:pt x="11" y="67"/>
                </a:cubicBezTo>
                <a:cubicBezTo>
                  <a:pt x="12" y="67"/>
                  <a:pt x="12" y="67"/>
                  <a:pt x="12" y="66"/>
                </a:cubicBezTo>
                <a:cubicBezTo>
                  <a:pt x="13" y="67"/>
                  <a:pt x="12" y="67"/>
                  <a:pt x="14" y="67"/>
                </a:cubicBezTo>
                <a:cubicBezTo>
                  <a:pt x="14" y="67"/>
                  <a:pt x="15" y="67"/>
                  <a:pt x="16" y="67"/>
                </a:cubicBezTo>
                <a:cubicBezTo>
                  <a:pt x="16" y="67"/>
                  <a:pt x="16" y="67"/>
                  <a:pt x="17" y="67"/>
                </a:cubicBezTo>
                <a:cubicBezTo>
                  <a:pt x="17" y="67"/>
                  <a:pt x="17" y="67"/>
                  <a:pt x="17" y="67"/>
                </a:cubicBezTo>
                <a:cubicBezTo>
                  <a:pt x="17" y="67"/>
                  <a:pt x="18" y="67"/>
                  <a:pt x="18" y="67"/>
                </a:cubicBezTo>
                <a:cubicBezTo>
                  <a:pt x="19" y="67"/>
                  <a:pt x="19" y="67"/>
                  <a:pt x="20" y="67"/>
                </a:cubicBezTo>
                <a:cubicBezTo>
                  <a:pt x="21" y="67"/>
                  <a:pt x="21" y="67"/>
                  <a:pt x="22" y="67"/>
                </a:cubicBezTo>
                <a:cubicBezTo>
                  <a:pt x="22" y="67"/>
                  <a:pt x="23" y="67"/>
                  <a:pt x="23" y="67"/>
                </a:cubicBezTo>
                <a:cubicBezTo>
                  <a:pt x="23" y="67"/>
                  <a:pt x="23" y="67"/>
                  <a:pt x="23" y="67"/>
                </a:cubicBezTo>
                <a:cubicBezTo>
                  <a:pt x="23" y="67"/>
                  <a:pt x="23" y="67"/>
                  <a:pt x="24" y="67"/>
                </a:cubicBezTo>
                <a:cubicBezTo>
                  <a:pt x="24" y="67"/>
                  <a:pt x="24" y="67"/>
                  <a:pt x="24" y="67"/>
                </a:cubicBezTo>
                <a:cubicBezTo>
                  <a:pt x="25" y="67"/>
                  <a:pt x="25" y="67"/>
                  <a:pt x="25" y="67"/>
                </a:cubicBezTo>
                <a:cubicBezTo>
                  <a:pt x="26" y="67"/>
                  <a:pt x="26" y="67"/>
                  <a:pt x="27" y="67"/>
                </a:cubicBezTo>
                <a:cubicBezTo>
                  <a:pt x="26" y="67"/>
                  <a:pt x="26" y="67"/>
                  <a:pt x="27" y="67"/>
                </a:cubicBezTo>
                <a:cubicBezTo>
                  <a:pt x="29" y="67"/>
                  <a:pt x="30" y="67"/>
                  <a:pt x="31" y="67"/>
                </a:cubicBezTo>
                <a:cubicBezTo>
                  <a:pt x="32" y="66"/>
                  <a:pt x="32" y="66"/>
                  <a:pt x="32" y="66"/>
                </a:cubicBezTo>
                <a:cubicBezTo>
                  <a:pt x="32" y="66"/>
                  <a:pt x="33" y="66"/>
                  <a:pt x="33" y="66"/>
                </a:cubicBezTo>
                <a:cubicBezTo>
                  <a:pt x="40" y="66"/>
                  <a:pt x="62" y="66"/>
                  <a:pt x="68" y="66"/>
                </a:cubicBezTo>
                <a:cubicBezTo>
                  <a:pt x="68" y="66"/>
                  <a:pt x="68" y="66"/>
                  <a:pt x="68" y="66"/>
                </a:cubicBezTo>
                <a:cubicBezTo>
                  <a:pt x="74" y="66"/>
                  <a:pt x="82" y="66"/>
                  <a:pt x="91" y="66"/>
                </a:cubicBezTo>
                <a:cubicBezTo>
                  <a:pt x="87" y="60"/>
                  <a:pt x="84" y="54"/>
                  <a:pt x="80" y="48"/>
                </a:cubicBezTo>
                <a:cubicBezTo>
                  <a:pt x="78" y="45"/>
                  <a:pt x="76" y="42"/>
                  <a:pt x="74" y="40"/>
                </a:cubicBezTo>
                <a:cubicBezTo>
                  <a:pt x="74" y="38"/>
                  <a:pt x="73" y="37"/>
                  <a:pt x="72" y="35"/>
                </a:cubicBezTo>
                <a:cubicBezTo>
                  <a:pt x="72" y="36"/>
                  <a:pt x="72" y="36"/>
                  <a:pt x="72" y="36"/>
                </a:cubicBezTo>
                <a:cubicBezTo>
                  <a:pt x="72" y="36"/>
                  <a:pt x="72" y="36"/>
                  <a:pt x="72" y="35"/>
                </a:cubicBezTo>
                <a:cubicBezTo>
                  <a:pt x="69" y="31"/>
                  <a:pt x="71" y="35"/>
                  <a:pt x="69" y="31"/>
                </a:cubicBezTo>
                <a:cubicBezTo>
                  <a:pt x="67" y="29"/>
                  <a:pt x="64" y="24"/>
                  <a:pt x="61" y="19"/>
                </a:cubicBezTo>
                <a:cubicBezTo>
                  <a:pt x="56" y="11"/>
                  <a:pt x="52" y="4"/>
                  <a:pt x="49" y="0"/>
                </a:cubicBezTo>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166" name="组合 165"/>
          <p:cNvGrpSpPr/>
          <p:nvPr/>
        </p:nvGrpSpPr>
        <p:grpSpPr>
          <a:xfrm>
            <a:off x="11075217" y="2386736"/>
            <a:ext cx="913380" cy="1383118"/>
            <a:chOff x="11075217" y="2386736"/>
            <a:chExt cx="913380" cy="1383118"/>
          </a:xfrm>
        </p:grpSpPr>
        <p:sp>
          <p:nvSpPr>
            <p:cNvPr id="106" name="Oval 105"/>
            <p:cNvSpPr>
              <a:spLocks noChangeArrowheads="1"/>
            </p:cNvSpPr>
            <p:nvPr/>
          </p:nvSpPr>
          <p:spPr bwMode="auto">
            <a:xfrm>
              <a:off x="11075217" y="2386736"/>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Oval 106"/>
            <p:cNvSpPr>
              <a:spLocks noChangeArrowheads="1"/>
            </p:cNvSpPr>
            <p:nvPr/>
          </p:nvSpPr>
          <p:spPr bwMode="auto">
            <a:xfrm>
              <a:off x="11292689" y="2386736"/>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Oval 107"/>
            <p:cNvSpPr>
              <a:spLocks noChangeArrowheads="1"/>
            </p:cNvSpPr>
            <p:nvPr/>
          </p:nvSpPr>
          <p:spPr bwMode="auto">
            <a:xfrm>
              <a:off x="11505809" y="2386736"/>
              <a:ext cx="52193"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Oval 108"/>
            <p:cNvSpPr>
              <a:spLocks noChangeArrowheads="1"/>
            </p:cNvSpPr>
            <p:nvPr/>
          </p:nvSpPr>
          <p:spPr bwMode="auto">
            <a:xfrm>
              <a:off x="11723281" y="2386736"/>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Oval 109"/>
            <p:cNvSpPr>
              <a:spLocks noChangeArrowheads="1"/>
            </p:cNvSpPr>
            <p:nvPr/>
          </p:nvSpPr>
          <p:spPr bwMode="auto">
            <a:xfrm>
              <a:off x="11940752" y="2386736"/>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Oval 110"/>
            <p:cNvSpPr>
              <a:spLocks noChangeArrowheads="1"/>
            </p:cNvSpPr>
            <p:nvPr/>
          </p:nvSpPr>
          <p:spPr bwMode="auto">
            <a:xfrm>
              <a:off x="11075217" y="2573760"/>
              <a:ext cx="47845" cy="5219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2" name="Oval 111"/>
            <p:cNvSpPr>
              <a:spLocks noChangeArrowheads="1"/>
            </p:cNvSpPr>
            <p:nvPr/>
          </p:nvSpPr>
          <p:spPr bwMode="auto">
            <a:xfrm>
              <a:off x="11292689" y="2573760"/>
              <a:ext cx="47845" cy="5219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Oval 112"/>
            <p:cNvSpPr>
              <a:spLocks noChangeArrowheads="1"/>
            </p:cNvSpPr>
            <p:nvPr/>
          </p:nvSpPr>
          <p:spPr bwMode="auto">
            <a:xfrm>
              <a:off x="11505809" y="2573760"/>
              <a:ext cx="52193" cy="5219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Oval 113"/>
            <p:cNvSpPr>
              <a:spLocks noChangeArrowheads="1"/>
            </p:cNvSpPr>
            <p:nvPr/>
          </p:nvSpPr>
          <p:spPr bwMode="auto">
            <a:xfrm>
              <a:off x="11723281" y="2573760"/>
              <a:ext cx="47845" cy="5219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Oval 114"/>
            <p:cNvSpPr>
              <a:spLocks noChangeArrowheads="1"/>
            </p:cNvSpPr>
            <p:nvPr/>
          </p:nvSpPr>
          <p:spPr bwMode="auto">
            <a:xfrm>
              <a:off x="11940752" y="2573760"/>
              <a:ext cx="47845" cy="5219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Oval 115"/>
            <p:cNvSpPr>
              <a:spLocks noChangeArrowheads="1"/>
            </p:cNvSpPr>
            <p:nvPr/>
          </p:nvSpPr>
          <p:spPr bwMode="auto">
            <a:xfrm>
              <a:off x="11075217" y="276513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7" name="Oval 116"/>
            <p:cNvSpPr>
              <a:spLocks noChangeArrowheads="1"/>
            </p:cNvSpPr>
            <p:nvPr/>
          </p:nvSpPr>
          <p:spPr bwMode="auto">
            <a:xfrm>
              <a:off x="11292689" y="276513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8" name="Oval 117"/>
            <p:cNvSpPr>
              <a:spLocks noChangeArrowheads="1"/>
            </p:cNvSpPr>
            <p:nvPr/>
          </p:nvSpPr>
          <p:spPr bwMode="auto">
            <a:xfrm>
              <a:off x="11505809" y="2765135"/>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9" name="Oval 118"/>
            <p:cNvSpPr>
              <a:spLocks noChangeArrowheads="1"/>
            </p:cNvSpPr>
            <p:nvPr/>
          </p:nvSpPr>
          <p:spPr bwMode="auto">
            <a:xfrm>
              <a:off x="11723281" y="276513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0" name="Oval 119"/>
            <p:cNvSpPr>
              <a:spLocks noChangeArrowheads="1"/>
            </p:cNvSpPr>
            <p:nvPr/>
          </p:nvSpPr>
          <p:spPr bwMode="auto">
            <a:xfrm>
              <a:off x="11940752" y="2765135"/>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1" name="Oval 120"/>
            <p:cNvSpPr>
              <a:spLocks noChangeArrowheads="1"/>
            </p:cNvSpPr>
            <p:nvPr/>
          </p:nvSpPr>
          <p:spPr bwMode="auto">
            <a:xfrm>
              <a:off x="11075217" y="296086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2" name="Oval 121"/>
            <p:cNvSpPr>
              <a:spLocks noChangeArrowheads="1"/>
            </p:cNvSpPr>
            <p:nvPr/>
          </p:nvSpPr>
          <p:spPr bwMode="auto">
            <a:xfrm>
              <a:off x="11292689" y="296086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3" name="Oval 122"/>
            <p:cNvSpPr>
              <a:spLocks noChangeArrowheads="1"/>
            </p:cNvSpPr>
            <p:nvPr/>
          </p:nvSpPr>
          <p:spPr bwMode="auto">
            <a:xfrm>
              <a:off x="11505809" y="2960860"/>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4" name="Oval 123"/>
            <p:cNvSpPr>
              <a:spLocks noChangeArrowheads="1"/>
            </p:cNvSpPr>
            <p:nvPr/>
          </p:nvSpPr>
          <p:spPr bwMode="auto">
            <a:xfrm>
              <a:off x="11723281" y="296086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5" name="Oval 124"/>
            <p:cNvSpPr>
              <a:spLocks noChangeArrowheads="1"/>
            </p:cNvSpPr>
            <p:nvPr/>
          </p:nvSpPr>
          <p:spPr bwMode="auto">
            <a:xfrm>
              <a:off x="11940752" y="2960860"/>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6" name="Oval 125"/>
            <p:cNvSpPr>
              <a:spLocks noChangeArrowheads="1"/>
            </p:cNvSpPr>
            <p:nvPr/>
          </p:nvSpPr>
          <p:spPr bwMode="auto">
            <a:xfrm>
              <a:off x="11075217" y="314788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7" name="Oval 126"/>
            <p:cNvSpPr>
              <a:spLocks noChangeArrowheads="1"/>
            </p:cNvSpPr>
            <p:nvPr/>
          </p:nvSpPr>
          <p:spPr bwMode="auto">
            <a:xfrm>
              <a:off x="11292689" y="314788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8" name="Oval 127"/>
            <p:cNvSpPr>
              <a:spLocks noChangeArrowheads="1"/>
            </p:cNvSpPr>
            <p:nvPr/>
          </p:nvSpPr>
          <p:spPr bwMode="auto">
            <a:xfrm>
              <a:off x="11505809" y="3147884"/>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Oval 128"/>
            <p:cNvSpPr>
              <a:spLocks noChangeArrowheads="1"/>
            </p:cNvSpPr>
            <p:nvPr/>
          </p:nvSpPr>
          <p:spPr bwMode="auto">
            <a:xfrm>
              <a:off x="11723281" y="314788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0" name="Oval 129"/>
            <p:cNvSpPr>
              <a:spLocks noChangeArrowheads="1"/>
            </p:cNvSpPr>
            <p:nvPr/>
          </p:nvSpPr>
          <p:spPr bwMode="auto">
            <a:xfrm>
              <a:off x="11940752" y="314788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1" name="Oval 130"/>
            <p:cNvSpPr>
              <a:spLocks noChangeArrowheads="1"/>
            </p:cNvSpPr>
            <p:nvPr/>
          </p:nvSpPr>
          <p:spPr bwMode="auto">
            <a:xfrm>
              <a:off x="11075217" y="3343610"/>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2" name="Oval 131"/>
            <p:cNvSpPr>
              <a:spLocks noChangeArrowheads="1"/>
            </p:cNvSpPr>
            <p:nvPr/>
          </p:nvSpPr>
          <p:spPr bwMode="auto">
            <a:xfrm>
              <a:off x="11292689" y="3343610"/>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3" name="Oval 132"/>
            <p:cNvSpPr>
              <a:spLocks noChangeArrowheads="1"/>
            </p:cNvSpPr>
            <p:nvPr/>
          </p:nvSpPr>
          <p:spPr bwMode="auto">
            <a:xfrm>
              <a:off x="11505809" y="3343610"/>
              <a:ext cx="52193"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4" name="Oval 133"/>
            <p:cNvSpPr>
              <a:spLocks noChangeArrowheads="1"/>
            </p:cNvSpPr>
            <p:nvPr/>
          </p:nvSpPr>
          <p:spPr bwMode="auto">
            <a:xfrm>
              <a:off x="11723281" y="3343610"/>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5" name="Oval 134"/>
            <p:cNvSpPr>
              <a:spLocks noChangeArrowheads="1"/>
            </p:cNvSpPr>
            <p:nvPr/>
          </p:nvSpPr>
          <p:spPr bwMode="auto">
            <a:xfrm>
              <a:off x="11940752" y="3343610"/>
              <a:ext cx="47845" cy="4349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6" name="Oval 135"/>
            <p:cNvSpPr>
              <a:spLocks noChangeArrowheads="1"/>
            </p:cNvSpPr>
            <p:nvPr/>
          </p:nvSpPr>
          <p:spPr bwMode="auto">
            <a:xfrm>
              <a:off x="11075217" y="353063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Oval 136"/>
            <p:cNvSpPr>
              <a:spLocks noChangeArrowheads="1"/>
            </p:cNvSpPr>
            <p:nvPr/>
          </p:nvSpPr>
          <p:spPr bwMode="auto">
            <a:xfrm>
              <a:off x="11292689" y="353063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8" name="Oval 137"/>
            <p:cNvSpPr>
              <a:spLocks noChangeArrowheads="1"/>
            </p:cNvSpPr>
            <p:nvPr/>
          </p:nvSpPr>
          <p:spPr bwMode="auto">
            <a:xfrm>
              <a:off x="11505809" y="3530634"/>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Oval 138"/>
            <p:cNvSpPr>
              <a:spLocks noChangeArrowheads="1"/>
            </p:cNvSpPr>
            <p:nvPr/>
          </p:nvSpPr>
          <p:spPr bwMode="auto">
            <a:xfrm>
              <a:off x="11723281" y="353063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Oval 139"/>
            <p:cNvSpPr>
              <a:spLocks noChangeArrowheads="1"/>
            </p:cNvSpPr>
            <p:nvPr/>
          </p:nvSpPr>
          <p:spPr bwMode="auto">
            <a:xfrm>
              <a:off x="11940752" y="3530634"/>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1" name="Oval 140"/>
            <p:cNvSpPr>
              <a:spLocks noChangeArrowheads="1"/>
            </p:cNvSpPr>
            <p:nvPr/>
          </p:nvSpPr>
          <p:spPr bwMode="auto">
            <a:xfrm>
              <a:off x="11075217" y="372200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Oval 141"/>
            <p:cNvSpPr>
              <a:spLocks noChangeArrowheads="1"/>
            </p:cNvSpPr>
            <p:nvPr/>
          </p:nvSpPr>
          <p:spPr bwMode="auto">
            <a:xfrm>
              <a:off x="11292689" y="372200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Oval 142"/>
            <p:cNvSpPr>
              <a:spLocks noChangeArrowheads="1"/>
            </p:cNvSpPr>
            <p:nvPr/>
          </p:nvSpPr>
          <p:spPr bwMode="auto">
            <a:xfrm>
              <a:off x="11505809" y="3722009"/>
              <a:ext cx="52193"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Oval 143"/>
            <p:cNvSpPr>
              <a:spLocks noChangeArrowheads="1"/>
            </p:cNvSpPr>
            <p:nvPr/>
          </p:nvSpPr>
          <p:spPr bwMode="auto">
            <a:xfrm>
              <a:off x="11723281" y="372200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Oval 144"/>
            <p:cNvSpPr>
              <a:spLocks noChangeArrowheads="1"/>
            </p:cNvSpPr>
            <p:nvPr/>
          </p:nvSpPr>
          <p:spPr bwMode="auto">
            <a:xfrm>
              <a:off x="11940752" y="3722009"/>
              <a:ext cx="47845" cy="478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71" name="文本框 170"/>
          <p:cNvSpPr txBox="1"/>
          <p:nvPr/>
        </p:nvSpPr>
        <p:spPr>
          <a:xfrm>
            <a:off x="1567096" y="2592677"/>
            <a:ext cx="9821545" cy="1323439"/>
          </a:xfrm>
          <a:prstGeom prst="rect">
            <a:avLst/>
          </a:prstGeom>
          <a:noFill/>
        </p:spPr>
        <p:txBody>
          <a:bodyPr wrap="square" rtlCol="0">
            <a:spAutoFit/>
          </a:bodyPr>
          <a:lstStyle>
            <a:defPPr>
              <a:defRPr lang="zh-CN"/>
            </a:defPPr>
            <a:lvl1pPr>
              <a:defRPr sz="7200" b="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cs typeface="+mn-ea"/>
              </a:defRPr>
            </a:lvl1pPr>
          </a:lstStyle>
          <a:p>
            <a:r>
              <a:rPr lang="en-US" altLang="zh-CN" sz="8000" dirty="0">
                <a:sym typeface="+mn-lt"/>
              </a:rPr>
              <a:t>THANK YOU</a:t>
            </a:r>
            <a:r>
              <a:rPr lang="zh-CN" altLang="en-US" sz="8000" dirty="0">
                <a:sym typeface="+mn-lt"/>
              </a:rPr>
              <a:t>！</a:t>
            </a:r>
            <a:endParaRPr lang="en-US" altLang="zh-CN" sz="8000" dirty="0">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left)">
                                      <p:cBhvr>
                                        <p:cTn id="7"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Lst>
  </p:timing>
</p:sld>
</file>

<file path=ppt/theme/theme1.xml><?xml version="1.0" encoding="utf-8"?>
<a:theme xmlns:a="http://schemas.openxmlformats.org/drawingml/2006/main" name="www.freeppt7.com">
  <a:themeElements>
    <a:clrScheme name="自定义 47">
      <a:dk1>
        <a:sysClr val="windowText" lastClr="000000"/>
      </a:dk1>
      <a:lt1>
        <a:sysClr val="window" lastClr="FFFFFF"/>
      </a:lt1>
      <a:dk2>
        <a:srgbClr val="44546A"/>
      </a:dk2>
      <a:lt2>
        <a:srgbClr val="E7E6E6"/>
      </a:lt2>
      <a:accent1>
        <a:srgbClr val="5F7F9F"/>
      </a:accent1>
      <a:accent2>
        <a:srgbClr val="53B5BD"/>
      </a:accent2>
      <a:accent3>
        <a:srgbClr val="5F7F9F"/>
      </a:accent3>
      <a:accent4>
        <a:srgbClr val="53B5BD"/>
      </a:accent4>
      <a:accent5>
        <a:srgbClr val="5F7F9F"/>
      </a:accent5>
      <a:accent6>
        <a:srgbClr val="53B5BD"/>
      </a:accent6>
      <a:hlink>
        <a:srgbClr val="5F7F9F"/>
      </a:hlink>
      <a:folHlink>
        <a:srgbClr val="53B5BD"/>
      </a:folHlink>
    </a:clrScheme>
    <a:fontScheme name="12voxnlu">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2voxnlu">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汉仪旗黑-55简"/>
        <a:ea typeface=""/>
        <a:cs typeface=""/>
        <a:font script="Jpan" typeface="ＭＳ Ｐゴシック"/>
        <a:font script="Hang" typeface="맑은 고딕"/>
        <a:font script="Hans" typeface="汉仪旗黑-55简"/>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旗黑-55简"/>
        <a:ea typeface=""/>
        <a:cs typeface=""/>
        <a:font script="Jpan" typeface="ＭＳ Ｐゴシック"/>
        <a:font script="Hang" typeface="맑은 고딕"/>
        <a:font script="Hans" typeface="汉仪旗黑-55简"/>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汉仪旗黑-55简"/>
        <a:ea typeface=""/>
        <a:cs typeface=""/>
        <a:font script="Jpan" typeface="ＭＳ Ｐゴシック"/>
        <a:font script="Hang" typeface="맑은 고딕"/>
        <a:font script="Hans" typeface="汉仪旗黑-55简"/>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旗黑-55简"/>
        <a:ea typeface=""/>
        <a:cs typeface=""/>
        <a:font script="Jpan" typeface="ＭＳ Ｐゴシック"/>
        <a:font script="Hang" typeface="맑은 고딕"/>
        <a:font script="Hans" typeface="汉仪旗黑-55简"/>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365</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微软雅黑</vt:lpstr>
      <vt:lpstr>Arial</vt:lpstr>
      <vt:lpstr>汉仪旗黑-55简</vt:lpstr>
      <vt:lpstr>www.freeppt7.com</vt:lpstr>
      <vt:lpstr>www.jpppt.com</vt:lpstr>
      <vt:lpstr>PowerPoint Presentation</vt:lpstr>
      <vt:lpstr>PowerPoint Presentation</vt:lpstr>
      <vt:lpstr>PowerPoint Presentation</vt:lpstr>
      <vt:lpstr>PowerPoint Presentation</vt:lpstr>
      <vt:lpstr>PowerPoint Presentation</vt:lpstr>
      <vt:lpstr>PowerPoint Presentation</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述职报告</dc:title>
  <dc:creator>第一PPT</dc:creator>
  <cp:keywords>www.1ppt.com</cp:keywords>
  <dc:description>www.1ppt.com</dc:description>
  <cp:lastModifiedBy>SANJIL KC</cp:lastModifiedBy>
  <cp:revision>21</cp:revision>
  <dcterms:created xsi:type="dcterms:W3CDTF">2022-04-02T15:50:00Z</dcterms:created>
  <dcterms:modified xsi:type="dcterms:W3CDTF">2023-12-13T07:49:18Z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D85AE2F1CFEC4EB5BB29B22CE1C1F389_12</vt:lpwstr>
  </property>
  <property fmtid="{D5CDD505-2E9C-101B-9397-08002B2CF9AE}" pid="3" name="KSOProductBuildVer">
    <vt:lpwstr>2052-12.1.0.15374</vt:lpwstr>
  </property>
</Properties>
</file>