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70" r:id="rId5"/>
    <p:sldId id="269" r:id="rId6"/>
    <p:sldId id="267" r:id="rId7"/>
    <p:sldId id="271" r:id="rId8"/>
    <p:sldId id="272" r:id="rId9"/>
    <p:sldId id="274" r:id="rId10"/>
    <p:sldId id="273" r:id="rId11"/>
    <p:sldId id="276" r:id="rId12"/>
    <p:sldId id="27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BD6F45"/>
    <a:srgbClr val="FF3399"/>
    <a:srgbClr val="00FF00"/>
    <a:srgbClr val="FF0066"/>
    <a:srgbClr val="FFCC00"/>
    <a:srgbClr val="CC00FF"/>
    <a:srgbClr val="00CC99"/>
    <a:srgbClr val="FF0000"/>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657B-0AFE-47AC-AAF9-229140F6D4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B5BF40-0159-4E33-8989-C7012249D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A2AA90-A079-4F81-9A1E-2DCE165DEACF}"/>
              </a:ext>
            </a:extLst>
          </p:cNvPr>
          <p:cNvSpPr>
            <a:spLocks noGrp="1"/>
          </p:cNvSpPr>
          <p:nvPr>
            <p:ph type="dt" sz="half" idx="10"/>
          </p:nvPr>
        </p:nvSpPr>
        <p:spPr/>
        <p:txBody>
          <a:bodyPr/>
          <a:lstStyle/>
          <a:p>
            <a:fld id="{B7C128EC-663C-4D57-BF43-C3C8410B93CC}" type="datetimeFigureOut">
              <a:rPr lang="en-US" smtClean="0"/>
              <a:t>11/9/2022</a:t>
            </a:fld>
            <a:endParaRPr lang="en-US"/>
          </a:p>
        </p:txBody>
      </p:sp>
      <p:sp>
        <p:nvSpPr>
          <p:cNvPr id="5" name="Footer Placeholder 4">
            <a:extLst>
              <a:ext uri="{FF2B5EF4-FFF2-40B4-BE49-F238E27FC236}">
                <a16:creationId xmlns:a16="http://schemas.microsoft.com/office/drawing/2014/main" id="{E49D64E2-4EA2-4B97-AAD0-318FEAF4D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4D4B6-0290-4207-96E0-CEB4633EA0D1}"/>
              </a:ext>
            </a:extLst>
          </p:cNvPr>
          <p:cNvSpPr>
            <a:spLocks noGrp="1"/>
          </p:cNvSpPr>
          <p:nvPr>
            <p:ph type="sldNum" sz="quarter" idx="12"/>
          </p:nvPr>
        </p:nvSpPr>
        <p:spPr/>
        <p:txBody>
          <a:bodyPr/>
          <a:lstStyle/>
          <a:p>
            <a:fld id="{AF7A9EB7-EBC7-41E7-8EB9-A4BF9B0E1106}" type="slidenum">
              <a:rPr lang="en-US" smtClean="0"/>
              <a:t>‹#›</a:t>
            </a:fld>
            <a:endParaRPr lang="en-US"/>
          </a:p>
        </p:txBody>
      </p:sp>
    </p:spTree>
    <p:extLst>
      <p:ext uri="{BB962C8B-B14F-4D97-AF65-F5344CB8AC3E}">
        <p14:creationId xmlns:p14="http://schemas.microsoft.com/office/powerpoint/2010/main" val="314988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FB76-AC2C-48EC-942E-32C7155B73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045AF0-AB2A-4B82-940E-5EF4B7783A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75554-E24E-4254-8DD3-753B0FF9DD06}"/>
              </a:ext>
            </a:extLst>
          </p:cNvPr>
          <p:cNvSpPr>
            <a:spLocks noGrp="1"/>
          </p:cNvSpPr>
          <p:nvPr>
            <p:ph type="dt" sz="half" idx="10"/>
          </p:nvPr>
        </p:nvSpPr>
        <p:spPr/>
        <p:txBody>
          <a:bodyPr/>
          <a:lstStyle/>
          <a:p>
            <a:fld id="{B7C128EC-663C-4D57-BF43-C3C8410B93CC}" type="datetimeFigureOut">
              <a:rPr lang="en-US" smtClean="0"/>
              <a:t>11/9/2022</a:t>
            </a:fld>
            <a:endParaRPr lang="en-US"/>
          </a:p>
        </p:txBody>
      </p:sp>
      <p:sp>
        <p:nvSpPr>
          <p:cNvPr id="5" name="Footer Placeholder 4">
            <a:extLst>
              <a:ext uri="{FF2B5EF4-FFF2-40B4-BE49-F238E27FC236}">
                <a16:creationId xmlns:a16="http://schemas.microsoft.com/office/drawing/2014/main" id="{7701ACFA-D3FC-44F3-BBDD-7A274884F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CCBB4-10AE-4463-855F-8B71D3704229}"/>
              </a:ext>
            </a:extLst>
          </p:cNvPr>
          <p:cNvSpPr>
            <a:spLocks noGrp="1"/>
          </p:cNvSpPr>
          <p:nvPr>
            <p:ph type="sldNum" sz="quarter" idx="12"/>
          </p:nvPr>
        </p:nvSpPr>
        <p:spPr/>
        <p:txBody>
          <a:bodyPr/>
          <a:lstStyle/>
          <a:p>
            <a:fld id="{AF7A9EB7-EBC7-41E7-8EB9-A4BF9B0E1106}" type="slidenum">
              <a:rPr lang="en-US" smtClean="0"/>
              <a:t>‹#›</a:t>
            </a:fld>
            <a:endParaRPr lang="en-US"/>
          </a:p>
        </p:txBody>
      </p:sp>
    </p:spTree>
    <p:extLst>
      <p:ext uri="{BB962C8B-B14F-4D97-AF65-F5344CB8AC3E}">
        <p14:creationId xmlns:p14="http://schemas.microsoft.com/office/powerpoint/2010/main" val="1030104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A213E1-011B-4F3A-A3E5-C907BD4BA0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AD08E5-51D0-4F66-9FEB-302A6515BC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05A4A-5228-436D-A6E5-5AC0811591CD}"/>
              </a:ext>
            </a:extLst>
          </p:cNvPr>
          <p:cNvSpPr>
            <a:spLocks noGrp="1"/>
          </p:cNvSpPr>
          <p:nvPr>
            <p:ph type="dt" sz="half" idx="10"/>
          </p:nvPr>
        </p:nvSpPr>
        <p:spPr/>
        <p:txBody>
          <a:bodyPr/>
          <a:lstStyle/>
          <a:p>
            <a:fld id="{B7C128EC-663C-4D57-BF43-C3C8410B93CC}" type="datetimeFigureOut">
              <a:rPr lang="en-US" smtClean="0"/>
              <a:t>11/9/2022</a:t>
            </a:fld>
            <a:endParaRPr lang="en-US"/>
          </a:p>
        </p:txBody>
      </p:sp>
      <p:sp>
        <p:nvSpPr>
          <p:cNvPr id="5" name="Footer Placeholder 4">
            <a:extLst>
              <a:ext uri="{FF2B5EF4-FFF2-40B4-BE49-F238E27FC236}">
                <a16:creationId xmlns:a16="http://schemas.microsoft.com/office/drawing/2014/main" id="{2186F2D4-ED9F-4B04-AD4D-6A87F704F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F5DBA-3B2C-4394-9A11-FC945343D744}"/>
              </a:ext>
            </a:extLst>
          </p:cNvPr>
          <p:cNvSpPr>
            <a:spLocks noGrp="1"/>
          </p:cNvSpPr>
          <p:nvPr>
            <p:ph type="sldNum" sz="quarter" idx="12"/>
          </p:nvPr>
        </p:nvSpPr>
        <p:spPr/>
        <p:txBody>
          <a:bodyPr/>
          <a:lstStyle/>
          <a:p>
            <a:fld id="{AF7A9EB7-EBC7-41E7-8EB9-A4BF9B0E1106}" type="slidenum">
              <a:rPr lang="en-US" smtClean="0"/>
              <a:t>‹#›</a:t>
            </a:fld>
            <a:endParaRPr lang="en-US"/>
          </a:p>
        </p:txBody>
      </p:sp>
    </p:spTree>
    <p:extLst>
      <p:ext uri="{BB962C8B-B14F-4D97-AF65-F5344CB8AC3E}">
        <p14:creationId xmlns:p14="http://schemas.microsoft.com/office/powerpoint/2010/main" val="334669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A279-A8DE-4182-9031-2EC7BD013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DE2094-DA34-4BB5-970B-710610E444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58777-1E06-4E19-8BB2-FD7EA1765DEB}"/>
              </a:ext>
            </a:extLst>
          </p:cNvPr>
          <p:cNvSpPr>
            <a:spLocks noGrp="1"/>
          </p:cNvSpPr>
          <p:nvPr>
            <p:ph type="dt" sz="half" idx="10"/>
          </p:nvPr>
        </p:nvSpPr>
        <p:spPr/>
        <p:txBody>
          <a:bodyPr/>
          <a:lstStyle/>
          <a:p>
            <a:fld id="{B7C128EC-663C-4D57-BF43-C3C8410B93CC}" type="datetimeFigureOut">
              <a:rPr lang="en-US" smtClean="0"/>
              <a:t>11/9/2022</a:t>
            </a:fld>
            <a:endParaRPr lang="en-US"/>
          </a:p>
        </p:txBody>
      </p:sp>
      <p:sp>
        <p:nvSpPr>
          <p:cNvPr id="5" name="Footer Placeholder 4">
            <a:extLst>
              <a:ext uri="{FF2B5EF4-FFF2-40B4-BE49-F238E27FC236}">
                <a16:creationId xmlns:a16="http://schemas.microsoft.com/office/drawing/2014/main" id="{F5A06C8D-A7AF-43B4-A07B-7AC9622F8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63327-833D-4AE5-9B67-DCA86FA3BBFA}"/>
              </a:ext>
            </a:extLst>
          </p:cNvPr>
          <p:cNvSpPr>
            <a:spLocks noGrp="1"/>
          </p:cNvSpPr>
          <p:nvPr>
            <p:ph type="sldNum" sz="quarter" idx="12"/>
          </p:nvPr>
        </p:nvSpPr>
        <p:spPr/>
        <p:txBody>
          <a:bodyPr/>
          <a:lstStyle/>
          <a:p>
            <a:fld id="{AF7A9EB7-EBC7-41E7-8EB9-A4BF9B0E1106}" type="slidenum">
              <a:rPr lang="en-US" smtClean="0"/>
              <a:t>‹#›</a:t>
            </a:fld>
            <a:endParaRPr lang="en-US"/>
          </a:p>
        </p:txBody>
      </p:sp>
    </p:spTree>
    <p:extLst>
      <p:ext uri="{BB962C8B-B14F-4D97-AF65-F5344CB8AC3E}">
        <p14:creationId xmlns:p14="http://schemas.microsoft.com/office/powerpoint/2010/main" val="51834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69B0-3B94-42EE-8304-A669ECA41F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27B32F-D4A4-42DC-93B9-C6A9C0F9A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2E79EE-31C9-486D-8BBB-DE992D9BC613}"/>
              </a:ext>
            </a:extLst>
          </p:cNvPr>
          <p:cNvSpPr>
            <a:spLocks noGrp="1"/>
          </p:cNvSpPr>
          <p:nvPr>
            <p:ph type="dt" sz="half" idx="10"/>
          </p:nvPr>
        </p:nvSpPr>
        <p:spPr/>
        <p:txBody>
          <a:bodyPr/>
          <a:lstStyle/>
          <a:p>
            <a:fld id="{B7C128EC-663C-4D57-BF43-C3C8410B93CC}" type="datetimeFigureOut">
              <a:rPr lang="en-US" smtClean="0"/>
              <a:t>11/9/2022</a:t>
            </a:fld>
            <a:endParaRPr lang="en-US"/>
          </a:p>
        </p:txBody>
      </p:sp>
      <p:sp>
        <p:nvSpPr>
          <p:cNvPr id="5" name="Footer Placeholder 4">
            <a:extLst>
              <a:ext uri="{FF2B5EF4-FFF2-40B4-BE49-F238E27FC236}">
                <a16:creationId xmlns:a16="http://schemas.microsoft.com/office/drawing/2014/main" id="{0CC74327-BC23-4EBB-AACF-7102D26DF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BED19-DDB0-4F0F-BA61-7CFCF50C5842}"/>
              </a:ext>
            </a:extLst>
          </p:cNvPr>
          <p:cNvSpPr>
            <a:spLocks noGrp="1"/>
          </p:cNvSpPr>
          <p:nvPr>
            <p:ph type="sldNum" sz="quarter" idx="12"/>
          </p:nvPr>
        </p:nvSpPr>
        <p:spPr/>
        <p:txBody>
          <a:bodyPr/>
          <a:lstStyle/>
          <a:p>
            <a:fld id="{AF7A9EB7-EBC7-41E7-8EB9-A4BF9B0E1106}" type="slidenum">
              <a:rPr lang="en-US" smtClean="0"/>
              <a:t>‹#›</a:t>
            </a:fld>
            <a:endParaRPr lang="en-US"/>
          </a:p>
        </p:txBody>
      </p:sp>
    </p:spTree>
    <p:extLst>
      <p:ext uri="{BB962C8B-B14F-4D97-AF65-F5344CB8AC3E}">
        <p14:creationId xmlns:p14="http://schemas.microsoft.com/office/powerpoint/2010/main" val="276255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6F56-3817-4570-8565-818C9C8B1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58E894-0108-477A-AE4C-C3DF676B7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706C57-6A92-487E-A6AE-BD69D8F0D5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94CC6-F172-42E8-AFC0-944A89420B90}"/>
              </a:ext>
            </a:extLst>
          </p:cNvPr>
          <p:cNvSpPr>
            <a:spLocks noGrp="1"/>
          </p:cNvSpPr>
          <p:nvPr>
            <p:ph type="dt" sz="half" idx="10"/>
          </p:nvPr>
        </p:nvSpPr>
        <p:spPr/>
        <p:txBody>
          <a:bodyPr/>
          <a:lstStyle/>
          <a:p>
            <a:fld id="{B7C128EC-663C-4D57-BF43-C3C8410B93CC}" type="datetimeFigureOut">
              <a:rPr lang="en-US" smtClean="0"/>
              <a:t>11/9/2022</a:t>
            </a:fld>
            <a:endParaRPr lang="en-US"/>
          </a:p>
        </p:txBody>
      </p:sp>
      <p:sp>
        <p:nvSpPr>
          <p:cNvPr id="6" name="Footer Placeholder 5">
            <a:extLst>
              <a:ext uri="{FF2B5EF4-FFF2-40B4-BE49-F238E27FC236}">
                <a16:creationId xmlns:a16="http://schemas.microsoft.com/office/drawing/2014/main" id="{623F3D80-BFF3-49E1-9DA4-07356BA41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B19E3-EDFD-4CAA-B809-22E09F36C19D}"/>
              </a:ext>
            </a:extLst>
          </p:cNvPr>
          <p:cNvSpPr>
            <a:spLocks noGrp="1"/>
          </p:cNvSpPr>
          <p:nvPr>
            <p:ph type="sldNum" sz="quarter" idx="12"/>
          </p:nvPr>
        </p:nvSpPr>
        <p:spPr/>
        <p:txBody>
          <a:bodyPr/>
          <a:lstStyle/>
          <a:p>
            <a:fld id="{AF7A9EB7-EBC7-41E7-8EB9-A4BF9B0E1106}" type="slidenum">
              <a:rPr lang="en-US" smtClean="0"/>
              <a:t>‹#›</a:t>
            </a:fld>
            <a:endParaRPr lang="en-US"/>
          </a:p>
        </p:txBody>
      </p:sp>
    </p:spTree>
    <p:extLst>
      <p:ext uri="{BB962C8B-B14F-4D97-AF65-F5344CB8AC3E}">
        <p14:creationId xmlns:p14="http://schemas.microsoft.com/office/powerpoint/2010/main" val="340295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9327-AB10-41F8-B72A-51CE90EBBA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22F9CC-3AC9-4A17-9485-B45E47C47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B552B-FA56-457C-8F21-B1FBC7157D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6A2EE1-D88E-4678-9865-3E8686990F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C294D3-FF31-4EAA-AF86-E29192C8C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D23FAE-29A8-4CB8-8F41-42DEE070C2B3}"/>
              </a:ext>
            </a:extLst>
          </p:cNvPr>
          <p:cNvSpPr>
            <a:spLocks noGrp="1"/>
          </p:cNvSpPr>
          <p:nvPr>
            <p:ph type="dt" sz="half" idx="10"/>
          </p:nvPr>
        </p:nvSpPr>
        <p:spPr/>
        <p:txBody>
          <a:bodyPr/>
          <a:lstStyle/>
          <a:p>
            <a:fld id="{B7C128EC-663C-4D57-BF43-C3C8410B93CC}" type="datetimeFigureOut">
              <a:rPr lang="en-US" smtClean="0"/>
              <a:t>11/9/2022</a:t>
            </a:fld>
            <a:endParaRPr lang="en-US"/>
          </a:p>
        </p:txBody>
      </p:sp>
      <p:sp>
        <p:nvSpPr>
          <p:cNvPr id="8" name="Footer Placeholder 7">
            <a:extLst>
              <a:ext uri="{FF2B5EF4-FFF2-40B4-BE49-F238E27FC236}">
                <a16:creationId xmlns:a16="http://schemas.microsoft.com/office/drawing/2014/main" id="{1C633971-18F6-45E2-9575-6DCC69896A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27CF8C-6D4A-4BE4-8478-908E9135AAC1}"/>
              </a:ext>
            </a:extLst>
          </p:cNvPr>
          <p:cNvSpPr>
            <a:spLocks noGrp="1"/>
          </p:cNvSpPr>
          <p:nvPr>
            <p:ph type="sldNum" sz="quarter" idx="12"/>
          </p:nvPr>
        </p:nvSpPr>
        <p:spPr/>
        <p:txBody>
          <a:bodyPr/>
          <a:lstStyle/>
          <a:p>
            <a:fld id="{AF7A9EB7-EBC7-41E7-8EB9-A4BF9B0E1106}" type="slidenum">
              <a:rPr lang="en-US" smtClean="0"/>
              <a:t>‹#›</a:t>
            </a:fld>
            <a:endParaRPr lang="en-US"/>
          </a:p>
        </p:txBody>
      </p:sp>
    </p:spTree>
    <p:extLst>
      <p:ext uri="{BB962C8B-B14F-4D97-AF65-F5344CB8AC3E}">
        <p14:creationId xmlns:p14="http://schemas.microsoft.com/office/powerpoint/2010/main" val="7129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E180-07CB-4ED1-B223-1A1831E348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8F0DF8-65B3-4D1A-AFA6-F5033BA63097}"/>
              </a:ext>
            </a:extLst>
          </p:cNvPr>
          <p:cNvSpPr>
            <a:spLocks noGrp="1"/>
          </p:cNvSpPr>
          <p:nvPr>
            <p:ph type="dt" sz="half" idx="10"/>
          </p:nvPr>
        </p:nvSpPr>
        <p:spPr/>
        <p:txBody>
          <a:bodyPr/>
          <a:lstStyle/>
          <a:p>
            <a:fld id="{B7C128EC-663C-4D57-BF43-C3C8410B93CC}" type="datetimeFigureOut">
              <a:rPr lang="en-US" smtClean="0"/>
              <a:t>11/9/2022</a:t>
            </a:fld>
            <a:endParaRPr lang="en-US"/>
          </a:p>
        </p:txBody>
      </p:sp>
      <p:sp>
        <p:nvSpPr>
          <p:cNvPr id="4" name="Footer Placeholder 3">
            <a:extLst>
              <a:ext uri="{FF2B5EF4-FFF2-40B4-BE49-F238E27FC236}">
                <a16:creationId xmlns:a16="http://schemas.microsoft.com/office/drawing/2014/main" id="{7878FCBD-4C43-45D2-B971-31F00D8D98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A97295-7A62-43A0-933E-7C3998A4B062}"/>
              </a:ext>
            </a:extLst>
          </p:cNvPr>
          <p:cNvSpPr>
            <a:spLocks noGrp="1"/>
          </p:cNvSpPr>
          <p:nvPr>
            <p:ph type="sldNum" sz="quarter" idx="12"/>
          </p:nvPr>
        </p:nvSpPr>
        <p:spPr/>
        <p:txBody>
          <a:bodyPr/>
          <a:lstStyle/>
          <a:p>
            <a:fld id="{AF7A9EB7-EBC7-41E7-8EB9-A4BF9B0E1106}" type="slidenum">
              <a:rPr lang="en-US" smtClean="0"/>
              <a:t>‹#›</a:t>
            </a:fld>
            <a:endParaRPr lang="en-US"/>
          </a:p>
        </p:txBody>
      </p:sp>
    </p:spTree>
    <p:extLst>
      <p:ext uri="{BB962C8B-B14F-4D97-AF65-F5344CB8AC3E}">
        <p14:creationId xmlns:p14="http://schemas.microsoft.com/office/powerpoint/2010/main" val="354901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C9F3-D27C-46AF-9EC6-EA3F918325C2}"/>
              </a:ext>
            </a:extLst>
          </p:cNvPr>
          <p:cNvSpPr>
            <a:spLocks noGrp="1"/>
          </p:cNvSpPr>
          <p:nvPr>
            <p:ph type="dt" sz="half" idx="10"/>
          </p:nvPr>
        </p:nvSpPr>
        <p:spPr/>
        <p:txBody>
          <a:bodyPr/>
          <a:lstStyle/>
          <a:p>
            <a:fld id="{B7C128EC-663C-4D57-BF43-C3C8410B93CC}" type="datetimeFigureOut">
              <a:rPr lang="en-US" smtClean="0"/>
              <a:t>11/9/2022</a:t>
            </a:fld>
            <a:endParaRPr lang="en-US"/>
          </a:p>
        </p:txBody>
      </p:sp>
      <p:sp>
        <p:nvSpPr>
          <p:cNvPr id="3" name="Footer Placeholder 2">
            <a:extLst>
              <a:ext uri="{FF2B5EF4-FFF2-40B4-BE49-F238E27FC236}">
                <a16:creationId xmlns:a16="http://schemas.microsoft.com/office/drawing/2014/main" id="{BF61B62B-E785-4E6A-A687-77C5E4C11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E33EDA-F22B-455E-82E4-03804DB27330}"/>
              </a:ext>
            </a:extLst>
          </p:cNvPr>
          <p:cNvSpPr>
            <a:spLocks noGrp="1"/>
          </p:cNvSpPr>
          <p:nvPr>
            <p:ph type="sldNum" sz="quarter" idx="12"/>
          </p:nvPr>
        </p:nvSpPr>
        <p:spPr/>
        <p:txBody>
          <a:bodyPr/>
          <a:lstStyle/>
          <a:p>
            <a:fld id="{AF7A9EB7-EBC7-41E7-8EB9-A4BF9B0E1106}" type="slidenum">
              <a:rPr lang="en-US" smtClean="0"/>
              <a:t>‹#›</a:t>
            </a:fld>
            <a:endParaRPr lang="en-US"/>
          </a:p>
        </p:txBody>
      </p:sp>
    </p:spTree>
    <p:extLst>
      <p:ext uri="{BB962C8B-B14F-4D97-AF65-F5344CB8AC3E}">
        <p14:creationId xmlns:p14="http://schemas.microsoft.com/office/powerpoint/2010/main" val="311243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27EF-C862-4CFD-BECA-841F1A56B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E6B4EA-3B1C-4A9D-8147-584741930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8E641B-3C7D-4BA2-9A57-470F7A540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9BDC6-1D4C-4B71-B92C-AD5DCF1D7437}"/>
              </a:ext>
            </a:extLst>
          </p:cNvPr>
          <p:cNvSpPr>
            <a:spLocks noGrp="1"/>
          </p:cNvSpPr>
          <p:nvPr>
            <p:ph type="dt" sz="half" idx="10"/>
          </p:nvPr>
        </p:nvSpPr>
        <p:spPr/>
        <p:txBody>
          <a:bodyPr/>
          <a:lstStyle/>
          <a:p>
            <a:fld id="{B7C128EC-663C-4D57-BF43-C3C8410B93CC}" type="datetimeFigureOut">
              <a:rPr lang="en-US" smtClean="0"/>
              <a:t>11/9/2022</a:t>
            </a:fld>
            <a:endParaRPr lang="en-US"/>
          </a:p>
        </p:txBody>
      </p:sp>
      <p:sp>
        <p:nvSpPr>
          <p:cNvPr id="6" name="Footer Placeholder 5">
            <a:extLst>
              <a:ext uri="{FF2B5EF4-FFF2-40B4-BE49-F238E27FC236}">
                <a16:creationId xmlns:a16="http://schemas.microsoft.com/office/drawing/2014/main" id="{45DDE713-49AC-4292-B02E-BE655850C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CF6F08-0B67-4F2F-BCAE-49E9FA7E8BD4}"/>
              </a:ext>
            </a:extLst>
          </p:cNvPr>
          <p:cNvSpPr>
            <a:spLocks noGrp="1"/>
          </p:cNvSpPr>
          <p:nvPr>
            <p:ph type="sldNum" sz="quarter" idx="12"/>
          </p:nvPr>
        </p:nvSpPr>
        <p:spPr/>
        <p:txBody>
          <a:bodyPr/>
          <a:lstStyle/>
          <a:p>
            <a:fld id="{AF7A9EB7-EBC7-41E7-8EB9-A4BF9B0E1106}" type="slidenum">
              <a:rPr lang="en-US" smtClean="0"/>
              <a:t>‹#›</a:t>
            </a:fld>
            <a:endParaRPr lang="en-US"/>
          </a:p>
        </p:txBody>
      </p:sp>
    </p:spTree>
    <p:extLst>
      <p:ext uri="{BB962C8B-B14F-4D97-AF65-F5344CB8AC3E}">
        <p14:creationId xmlns:p14="http://schemas.microsoft.com/office/powerpoint/2010/main" val="381260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9AF4-2E3A-4491-A647-FF9EC52A8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993EBF-ED3B-45FD-BE9A-E906FDF26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80B06F-81AD-4CCC-B368-31C68D34D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E5323-0EB7-4395-A75E-F6CBA4B238E4}"/>
              </a:ext>
            </a:extLst>
          </p:cNvPr>
          <p:cNvSpPr>
            <a:spLocks noGrp="1"/>
          </p:cNvSpPr>
          <p:nvPr>
            <p:ph type="dt" sz="half" idx="10"/>
          </p:nvPr>
        </p:nvSpPr>
        <p:spPr/>
        <p:txBody>
          <a:bodyPr/>
          <a:lstStyle/>
          <a:p>
            <a:fld id="{B7C128EC-663C-4D57-BF43-C3C8410B93CC}" type="datetimeFigureOut">
              <a:rPr lang="en-US" smtClean="0"/>
              <a:t>11/9/2022</a:t>
            </a:fld>
            <a:endParaRPr lang="en-US"/>
          </a:p>
        </p:txBody>
      </p:sp>
      <p:sp>
        <p:nvSpPr>
          <p:cNvPr id="6" name="Footer Placeholder 5">
            <a:extLst>
              <a:ext uri="{FF2B5EF4-FFF2-40B4-BE49-F238E27FC236}">
                <a16:creationId xmlns:a16="http://schemas.microsoft.com/office/drawing/2014/main" id="{97666571-75BA-4289-BB59-75DD44BE3A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831C5-CEC6-463C-9B76-CAC3461DB302}"/>
              </a:ext>
            </a:extLst>
          </p:cNvPr>
          <p:cNvSpPr>
            <a:spLocks noGrp="1"/>
          </p:cNvSpPr>
          <p:nvPr>
            <p:ph type="sldNum" sz="quarter" idx="12"/>
          </p:nvPr>
        </p:nvSpPr>
        <p:spPr/>
        <p:txBody>
          <a:bodyPr/>
          <a:lstStyle/>
          <a:p>
            <a:fld id="{AF7A9EB7-EBC7-41E7-8EB9-A4BF9B0E1106}" type="slidenum">
              <a:rPr lang="en-US" smtClean="0"/>
              <a:t>‹#›</a:t>
            </a:fld>
            <a:endParaRPr lang="en-US"/>
          </a:p>
        </p:txBody>
      </p:sp>
    </p:spTree>
    <p:extLst>
      <p:ext uri="{BB962C8B-B14F-4D97-AF65-F5344CB8AC3E}">
        <p14:creationId xmlns:p14="http://schemas.microsoft.com/office/powerpoint/2010/main" val="273107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96EAF-E4CB-4CB1-A72A-99124D8A4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49B998-C6D0-4B13-A90E-6ADA66F5BC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C03A5-798C-4F08-AD6C-A91A74BBF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128EC-663C-4D57-BF43-C3C8410B93CC}" type="datetimeFigureOut">
              <a:rPr lang="en-US" smtClean="0"/>
              <a:t>11/9/2022</a:t>
            </a:fld>
            <a:endParaRPr lang="en-US"/>
          </a:p>
        </p:txBody>
      </p:sp>
      <p:sp>
        <p:nvSpPr>
          <p:cNvPr id="5" name="Footer Placeholder 4">
            <a:extLst>
              <a:ext uri="{FF2B5EF4-FFF2-40B4-BE49-F238E27FC236}">
                <a16:creationId xmlns:a16="http://schemas.microsoft.com/office/drawing/2014/main" id="{8C9A1606-3CF2-4582-B143-EAA693CC0C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150A1E-0974-45AB-93A3-1BECD0FF4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A9EB7-EBC7-41E7-8EB9-A4BF9B0E1106}" type="slidenum">
              <a:rPr lang="en-US" smtClean="0"/>
              <a:t>‹#›</a:t>
            </a:fld>
            <a:endParaRPr lang="en-US"/>
          </a:p>
        </p:txBody>
      </p:sp>
    </p:spTree>
    <p:extLst>
      <p:ext uri="{BB962C8B-B14F-4D97-AF65-F5344CB8AC3E}">
        <p14:creationId xmlns:p14="http://schemas.microsoft.com/office/powerpoint/2010/main" val="288139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F222A8-AF2A-4292-8A95-0C3AD37A109D}"/>
              </a:ext>
            </a:extLst>
          </p:cNvPr>
          <p:cNvSpPr/>
          <p:nvPr/>
        </p:nvSpPr>
        <p:spPr>
          <a:xfrm>
            <a:off x="6096000" y="0"/>
            <a:ext cx="5734929"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8" name="TextBox 137">
            <a:extLst>
              <a:ext uri="{FF2B5EF4-FFF2-40B4-BE49-F238E27FC236}">
                <a16:creationId xmlns:a16="http://schemas.microsoft.com/office/drawing/2014/main" id="{A92F286C-434D-41FA-B624-1519DC144791}"/>
              </a:ext>
            </a:extLst>
          </p:cNvPr>
          <p:cNvSpPr txBox="1"/>
          <p:nvPr/>
        </p:nvSpPr>
        <p:spPr>
          <a:xfrm>
            <a:off x="6956612" y="69527"/>
            <a:ext cx="4572936" cy="6863417"/>
          </a:xfrm>
          <a:prstGeom prst="rect">
            <a:avLst/>
          </a:prstGeom>
          <a:noFill/>
        </p:spPr>
        <p:txBody>
          <a:bodyPr wrap="square" rtlCol="0">
            <a:spAutoFit/>
          </a:bodyPr>
          <a:lstStyle/>
          <a:p>
            <a:pPr algn="ctr"/>
            <a:r>
              <a:rPr lang="en-US" sz="4000" dirty="0">
                <a:solidFill>
                  <a:schemeClr val="bg1"/>
                </a:solidFill>
                <a:effectLst>
                  <a:innerShdw blurRad="114300">
                    <a:prstClr val="black"/>
                  </a:innerShdw>
                </a:effectLst>
                <a:latin typeface="Oswald" panose="02000503000000000000" pitchFamily="2" charset="0"/>
              </a:rPr>
              <a:t>HUM1023 – IHC</a:t>
            </a:r>
          </a:p>
          <a:p>
            <a:pPr algn="ctr"/>
            <a:r>
              <a:rPr lang="en-US" sz="4000" dirty="0">
                <a:solidFill>
                  <a:schemeClr val="bg1"/>
                </a:solidFill>
                <a:effectLst>
                  <a:innerShdw blurRad="114300">
                    <a:prstClr val="black"/>
                  </a:innerShdw>
                </a:effectLst>
                <a:latin typeface="Oswald" panose="02000503000000000000" pitchFamily="2" charset="0"/>
              </a:rPr>
              <a:t>Review 3</a:t>
            </a:r>
          </a:p>
          <a:p>
            <a:pPr algn="ctr"/>
            <a:endParaRPr lang="en-US" sz="4000" dirty="0">
              <a:solidFill>
                <a:schemeClr val="bg1"/>
              </a:solidFill>
              <a:effectLst>
                <a:innerShdw blurRad="114300">
                  <a:prstClr val="black"/>
                </a:innerShdw>
              </a:effectLst>
              <a:latin typeface="Oswald" panose="02000503000000000000" pitchFamily="2" charset="0"/>
            </a:endParaRPr>
          </a:p>
          <a:p>
            <a:pPr algn="ctr"/>
            <a:r>
              <a:rPr lang="en-US" sz="4000" dirty="0">
                <a:solidFill>
                  <a:schemeClr val="bg1"/>
                </a:solidFill>
                <a:effectLst>
                  <a:innerShdw blurRad="114300">
                    <a:prstClr val="black"/>
                  </a:innerShdw>
                </a:effectLst>
                <a:latin typeface="Oswald" panose="02000503000000000000" pitchFamily="2" charset="0"/>
              </a:rPr>
              <a:t>BRITISH RULE VS MUGHAL RULE </a:t>
            </a:r>
          </a:p>
          <a:p>
            <a:pPr algn="ctr"/>
            <a:r>
              <a:rPr lang="en-US" sz="4000" dirty="0">
                <a:solidFill>
                  <a:schemeClr val="bg1"/>
                </a:solidFill>
                <a:effectLst>
                  <a:innerShdw blurRad="114300">
                    <a:prstClr val="black"/>
                  </a:innerShdw>
                </a:effectLst>
                <a:latin typeface="Oswald" panose="02000503000000000000" pitchFamily="2" charset="0"/>
              </a:rPr>
              <a:t>IN INDIA</a:t>
            </a:r>
          </a:p>
          <a:p>
            <a:pPr algn="ctr"/>
            <a:endParaRPr lang="en-US" sz="4000" dirty="0">
              <a:solidFill>
                <a:schemeClr val="bg1"/>
              </a:solidFill>
              <a:effectLst>
                <a:innerShdw blurRad="114300">
                  <a:prstClr val="black"/>
                </a:innerShdw>
              </a:effectLst>
              <a:latin typeface="Oswald" panose="02000503000000000000" pitchFamily="2" charset="0"/>
            </a:endParaRPr>
          </a:p>
          <a:p>
            <a:r>
              <a:rPr lang="en-US" sz="2400" dirty="0">
                <a:solidFill>
                  <a:schemeClr val="bg1"/>
                </a:solidFill>
                <a:effectLst>
                  <a:innerShdw blurRad="114300">
                    <a:prstClr val="black"/>
                  </a:innerShdw>
                </a:effectLst>
                <a:latin typeface="Oswald" panose="02000503000000000000" pitchFamily="2" charset="0"/>
              </a:rPr>
              <a:t>20BCE1058  –  Patrick Raja S 20BCE1081  –  </a:t>
            </a:r>
            <a:r>
              <a:rPr lang="en-US" sz="2400" dirty="0" err="1">
                <a:solidFill>
                  <a:schemeClr val="bg1"/>
                </a:solidFill>
                <a:effectLst>
                  <a:innerShdw blurRad="114300">
                    <a:prstClr val="black"/>
                  </a:innerShdw>
                </a:effectLst>
                <a:latin typeface="Oswald" panose="02000503000000000000" pitchFamily="2" charset="0"/>
              </a:rPr>
              <a:t>Shashvath</a:t>
            </a:r>
            <a:r>
              <a:rPr lang="en-US" sz="2400" dirty="0">
                <a:solidFill>
                  <a:schemeClr val="bg1"/>
                </a:solidFill>
                <a:effectLst>
                  <a:innerShdw blurRad="114300">
                    <a:prstClr val="black"/>
                  </a:innerShdw>
                </a:effectLst>
                <a:latin typeface="Oswald" panose="02000503000000000000" pitchFamily="2" charset="0"/>
              </a:rPr>
              <a:t> R</a:t>
            </a:r>
          </a:p>
          <a:p>
            <a:r>
              <a:rPr lang="en-US" sz="2400" dirty="0">
                <a:solidFill>
                  <a:schemeClr val="bg1"/>
                </a:solidFill>
                <a:effectLst>
                  <a:innerShdw blurRad="114300">
                    <a:prstClr val="black"/>
                  </a:innerShdw>
                </a:effectLst>
                <a:latin typeface="Oswald" panose="02000503000000000000" pitchFamily="2" charset="0"/>
              </a:rPr>
              <a:t>20BCE1255  –  Sri </a:t>
            </a:r>
            <a:r>
              <a:rPr lang="en-US" sz="2400" dirty="0" err="1">
                <a:solidFill>
                  <a:schemeClr val="bg1"/>
                </a:solidFill>
                <a:effectLst>
                  <a:innerShdw blurRad="114300">
                    <a:prstClr val="black"/>
                  </a:innerShdw>
                </a:effectLst>
                <a:latin typeface="Oswald" panose="02000503000000000000" pitchFamily="2" charset="0"/>
              </a:rPr>
              <a:t>Priyadharsan</a:t>
            </a:r>
            <a:r>
              <a:rPr lang="en-US" sz="2400" dirty="0">
                <a:solidFill>
                  <a:schemeClr val="bg1"/>
                </a:solidFill>
                <a:effectLst>
                  <a:innerShdw blurRad="114300">
                    <a:prstClr val="black"/>
                  </a:innerShdw>
                </a:effectLst>
                <a:latin typeface="Oswald" panose="02000503000000000000" pitchFamily="2" charset="0"/>
              </a:rPr>
              <a:t> K </a:t>
            </a:r>
          </a:p>
          <a:p>
            <a:r>
              <a:rPr lang="en-US" sz="2400" dirty="0">
                <a:solidFill>
                  <a:schemeClr val="bg1"/>
                </a:solidFill>
                <a:effectLst>
                  <a:innerShdw blurRad="114300">
                    <a:prstClr val="black"/>
                  </a:innerShdw>
                </a:effectLst>
                <a:latin typeface="Oswald" panose="02000503000000000000" pitchFamily="2" charset="0"/>
              </a:rPr>
              <a:t>20BCE1563  –  Shri </a:t>
            </a:r>
            <a:r>
              <a:rPr lang="en-US" sz="2400" dirty="0" err="1">
                <a:solidFill>
                  <a:schemeClr val="bg1"/>
                </a:solidFill>
                <a:effectLst>
                  <a:innerShdw blurRad="114300">
                    <a:prstClr val="black"/>
                  </a:innerShdw>
                </a:effectLst>
                <a:latin typeface="Oswald" panose="02000503000000000000" pitchFamily="2" charset="0"/>
              </a:rPr>
              <a:t>Varshan</a:t>
            </a:r>
            <a:r>
              <a:rPr lang="en-US" sz="2400" dirty="0">
                <a:solidFill>
                  <a:schemeClr val="bg1"/>
                </a:solidFill>
                <a:effectLst>
                  <a:innerShdw blurRad="114300">
                    <a:prstClr val="black"/>
                  </a:innerShdw>
                </a:effectLst>
                <a:latin typeface="Oswald" panose="02000503000000000000" pitchFamily="2" charset="0"/>
              </a:rPr>
              <a:t> P</a:t>
            </a:r>
          </a:p>
          <a:p>
            <a:r>
              <a:rPr lang="en-US" sz="2400" dirty="0">
                <a:solidFill>
                  <a:schemeClr val="bg1"/>
                </a:solidFill>
                <a:effectLst>
                  <a:innerShdw blurRad="114300">
                    <a:prstClr val="black"/>
                  </a:innerShdw>
                </a:effectLst>
                <a:latin typeface="Oswald" panose="02000503000000000000" pitchFamily="2" charset="0"/>
              </a:rPr>
              <a:t>20BCE1855  –   Sanjil K C</a:t>
            </a:r>
          </a:p>
          <a:p>
            <a:pPr algn="ctr"/>
            <a:endParaRPr lang="en-US" sz="4000" dirty="0">
              <a:solidFill>
                <a:schemeClr val="bg1"/>
              </a:solidFill>
              <a:effectLst>
                <a:innerShdw blurRad="114300">
                  <a:prstClr val="black"/>
                </a:innerShdw>
              </a:effectLst>
              <a:latin typeface="Oswald" panose="02000503000000000000" pitchFamily="2" charset="0"/>
            </a:endParaRPr>
          </a:p>
        </p:txBody>
      </p:sp>
    </p:spTree>
    <p:extLst>
      <p:ext uri="{BB962C8B-B14F-4D97-AF65-F5344CB8AC3E}">
        <p14:creationId xmlns:p14="http://schemas.microsoft.com/office/powerpoint/2010/main" val="2818962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55C089E3-40F2-48EE-94AD-97A50E3AC6F8}"/>
              </a:ext>
            </a:extLst>
          </p:cNvPr>
          <p:cNvSpPr/>
          <p:nvPr/>
        </p:nvSpPr>
        <p:spPr>
          <a:xfrm>
            <a:off x="6096000" y="0"/>
            <a:ext cx="5660571"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66" name="Rectangle 65">
            <a:extLst>
              <a:ext uri="{FF2B5EF4-FFF2-40B4-BE49-F238E27FC236}">
                <a16:creationId xmlns:a16="http://schemas.microsoft.com/office/drawing/2014/main" id="{C03955BB-E41C-4E77-BB48-325360470229}"/>
              </a:ext>
            </a:extLst>
          </p:cNvPr>
          <p:cNvSpPr/>
          <p:nvPr/>
        </p:nvSpPr>
        <p:spPr>
          <a:xfrm>
            <a:off x="275044" y="-5786"/>
            <a:ext cx="5681417" cy="6858000"/>
          </a:xfrm>
          <a:prstGeom prst="rect">
            <a:avLst/>
          </a:prstGeom>
          <a:blipFill>
            <a:blip r:embed="rId2"/>
            <a:stretch>
              <a:fillRect/>
            </a:stretch>
          </a:blipFill>
          <a:ln>
            <a:noFill/>
          </a:ln>
          <a:effectLst>
            <a:outerShdw blurRad="50800" dist="889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grpSp>
        <p:nvGrpSpPr>
          <p:cNvPr id="190" name="Group 189">
            <a:extLst>
              <a:ext uri="{FF2B5EF4-FFF2-40B4-BE49-F238E27FC236}">
                <a16:creationId xmlns:a16="http://schemas.microsoft.com/office/drawing/2014/main" id="{B1C4F1B1-18D1-4F24-A7B4-A913BFFF45E6}"/>
              </a:ext>
            </a:extLst>
          </p:cNvPr>
          <p:cNvGrpSpPr/>
          <p:nvPr/>
        </p:nvGrpSpPr>
        <p:grpSpPr>
          <a:xfrm>
            <a:off x="6096000" y="119550"/>
            <a:ext cx="5574535" cy="6607638"/>
            <a:chOff x="6096000" y="119550"/>
            <a:chExt cx="5574535" cy="6607638"/>
          </a:xfrm>
        </p:grpSpPr>
        <p:sp>
          <p:nvSpPr>
            <p:cNvPr id="191" name="Rectangle 190">
              <a:extLst>
                <a:ext uri="{FF2B5EF4-FFF2-40B4-BE49-F238E27FC236}">
                  <a16:creationId xmlns:a16="http://schemas.microsoft.com/office/drawing/2014/main" id="{479DEB60-7570-45B4-8336-36827F8A3ED2}"/>
                </a:ext>
              </a:extLst>
            </p:cNvPr>
            <p:cNvSpPr/>
            <p:nvPr/>
          </p:nvSpPr>
          <p:spPr>
            <a:xfrm>
              <a:off x="11148331" y="4069452"/>
              <a:ext cx="522204" cy="2657736"/>
            </a:xfrm>
            <a:prstGeom prst="rect">
              <a:avLst/>
            </a:prstGeom>
            <a:solidFill>
              <a:srgbClr val="FFCC00"/>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92" name="Freeform: Shape 191">
              <a:extLst>
                <a:ext uri="{FF2B5EF4-FFF2-40B4-BE49-F238E27FC236}">
                  <a16:creationId xmlns:a16="http://schemas.microsoft.com/office/drawing/2014/main" id="{1F0B4A1C-B94A-47CE-AED1-2D2A4BE4CFF9}"/>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93" name="Straight Connector 192">
              <a:extLst>
                <a:ext uri="{FF2B5EF4-FFF2-40B4-BE49-F238E27FC236}">
                  <a16:creationId xmlns:a16="http://schemas.microsoft.com/office/drawing/2014/main" id="{59162A81-0D26-49D5-9C3D-AF1145F70A57}"/>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2B9C-03BA-4147-9B14-30D86730F24B}"/>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DCDD4C6-51F4-4E17-AD53-489FD1F39D5F}"/>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2656D87-BB85-4C46-9209-8C9140CFF071}"/>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8516F6C-3E8F-41F1-85A7-8235F4B1C824}"/>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89266B4-BC34-4ABF-A425-A7DC3F37E571}"/>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FBF9DB6-3F78-4FB6-A1C7-279765773246}"/>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7FF3BCF-0219-48EC-8281-6991C30C1636}"/>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6E6F99E-140E-42F7-9CD9-520ABBCB79FF}"/>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D4DA134-0BBC-4EEA-B046-D144F8362963}"/>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81023F8-3930-4E86-AADD-C34248F41F99}"/>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4022E9-383B-473B-A517-D6A80C1B6F12}"/>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B1FBF4D5-CE44-480D-BC29-B88EB2D96005}"/>
                </a:ext>
              </a:extLst>
            </p:cNvPr>
            <p:cNvSpPr txBox="1"/>
            <p:nvPr/>
          </p:nvSpPr>
          <p:spPr>
            <a:xfrm>
              <a:off x="11180342" y="4435387"/>
              <a:ext cx="461665" cy="1719005"/>
            </a:xfrm>
            <a:prstGeom prst="rect">
              <a:avLst/>
            </a:prstGeom>
            <a:noFill/>
          </p:spPr>
          <p:txBody>
            <a:bodyPr vert="vert270" wrap="square" rtlCol="0">
              <a:spAutoFit/>
            </a:bodyPr>
            <a:lstStyle/>
            <a:p>
              <a:pPr algn="ctr"/>
              <a:r>
                <a:rPr lang="en-US" b="1" dirty="0">
                  <a:latin typeface="Baskerville Old Face" panose="02020602080505020303" pitchFamily="18" charset="0"/>
                </a:rPr>
                <a:t>Mughal Empire</a:t>
              </a:r>
            </a:p>
          </p:txBody>
        </p:sp>
      </p:grpSp>
      <p:grpSp>
        <p:nvGrpSpPr>
          <p:cNvPr id="174" name="Group 173">
            <a:extLst>
              <a:ext uri="{FF2B5EF4-FFF2-40B4-BE49-F238E27FC236}">
                <a16:creationId xmlns:a16="http://schemas.microsoft.com/office/drawing/2014/main" id="{4D3EC6F6-41B8-42EA-9450-9660D30297B3}"/>
              </a:ext>
            </a:extLst>
          </p:cNvPr>
          <p:cNvGrpSpPr/>
          <p:nvPr/>
        </p:nvGrpSpPr>
        <p:grpSpPr>
          <a:xfrm flipH="1">
            <a:off x="275044" y="89189"/>
            <a:ext cx="5650936" cy="6607638"/>
            <a:chOff x="6096000" y="119550"/>
            <a:chExt cx="5650936" cy="6607638"/>
          </a:xfrm>
        </p:grpSpPr>
        <p:sp>
          <p:nvSpPr>
            <p:cNvPr id="175" name="Rectangle 174">
              <a:extLst>
                <a:ext uri="{FF2B5EF4-FFF2-40B4-BE49-F238E27FC236}">
                  <a16:creationId xmlns:a16="http://schemas.microsoft.com/office/drawing/2014/main" id="{BC45525F-CA64-4D1D-A75E-E6290B229999}"/>
                </a:ext>
              </a:extLst>
            </p:cNvPr>
            <p:cNvSpPr/>
            <p:nvPr/>
          </p:nvSpPr>
          <p:spPr>
            <a:xfrm>
              <a:off x="11148331" y="4069452"/>
              <a:ext cx="522204" cy="2657736"/>
            </a:xfrm>
            <a:prstGeom prst="rect">
              <a:avLst/>
            </a:prstGeom>
            <a:solidFill>
              <a:srgbClr val="FF0066"/>
            </a:solidFill>
            <a:ln>
              <a:noFill/>
            </a:ln>
            <a:effectLst>
              <a:outerShdw blurRad="50800" dist="635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76" name="Freeform: Shape 175">
              <a:extLst>
                <a:ext uri="{FF2B5EF4-FFF2-40B4-BE49-F238E27FC236}">
                  <a16:creationId xmlns:a16="http://schemas.microsoft.com/office/drawing/2014/main" id="{4CCDAA36-0014-487F-9FC8-FB18AD79A536}"/>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77" name="Straight Connector 176">
              <a:extLst>
                <a:ext uri="{FF2B5EF4-FFF2-40B4-BE49-F238E27FC236}">
                  <a16:creationId xmlns:a16="http://schemas.microsoft.com/office/drawing/2014/main" id="{0B012414-9764-48F5-B4C3-0A5037F0BBA5}"/>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DF96C4D-F51B-418E-8313-05C072401FE4}"/>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F483CB6-CDC5-4A02-B30E-322036DDF0A0}"/>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3494356-E55D-4653-AB9F-7E1E2BF06D76}"/>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C8F38DD-49EA-469F-9EDB-E9462B811FC0}"/>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B0A9595-A092-4E25-932A-2B7A43E3DF75}"/>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2DB5BD7-B26C-4609-AADA-D1F73B39D441}"/>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92E529-F71B-461A-B57E-330E3C813F2E}"/>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4CEBAD4-44F2-4C60-80AE-1704869E5043}"/>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6B6DA8F-39DA-425E-B4FF-5A599863202A}"/>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BD5B22-00BF-4EDD-976C-E876BF6A92CB}"/>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0984BC2-397F-487F-B4C3-639E88CD5B95}"/>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28D77CE-26CC-48A3-92E2-0D112FD9E9FA}"/>
                </a:ext>
              </a:extLst>
            </p:cNvPr>
            <p:cNvSpPr txBox="1"/>
            <p:nvPr/>
          </p:nvSpPr>
          <p:spPr>
            <a:xfrm>
              <a:off x="11285271" y="4362169"/>
              <a:ext cx="461665" cy="1835239"/>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British Empire</a:t>
              </a:r>
            </a:p>
          </p:txBody>
        </p:sp>
      </p:grpSp>
      <p:grpSp>
        <p:nvGrpSpPr>
          <p:cNvPr id="3" name="Group 2">
            <a:extLst>
              <a:ext uri="{FF2B5EF4-FFF2-40B4-BE49-F238E27FC236}">
                <a16:creationId xmlns:a16="http://schemas.microsoft.com/office/drawing/2014/main" id="{0F1A4B53-3DA8-4B08-87F6-99E2B5780CCB}"/>
              </a:ext>
            </a:extLst>
          </p:cNvPr>
          <p:cNvGrpSpPr/>
          <p:nvPr/>
        </p:nvGrpSpPr>
        <p:grpSpPr>
          <a:xfrm>
            <a:off x="5604611" y="119550"/>
            <a:ext cx="781676" cy="6607323"/>
            <a:chOff x="5604611" y="119550"/>
            <a:chExt cx="781676" cy="6607323"/>
          </a:xfrm>
        </p:grpSpPr>
        <p:sp>
          <p:nvSpPr>
            <p:cNvPr id="67" name="Rectangle 66">
              <a:extLst>
                <a:ext uri="{FF2B5EF4-FFF2-40B4-BE49-F238E27FC236}">
                  <a16:creationId xmlns:a16="http://schemas.microsoft.com/office/drawing/2014/main" id="{D119F2DB-0E38-4A31-831F-2BAF295D2A25}"/>
                </a:ext>
              </a:extLst>
            </p:cNvPr>
            <p:cNvSpPr/>
            <p:nvPr/>
          </p:nvSpPr>
          <p:spPr>
            <a:xfrm>
              <a:off x="5635694" y="20253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10333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8" name="Rectangle 67">
              <a:extLst>
                <a:ext uri="{FF2B5EF4-FFF2-40B4-BE49-F238E27FC236}">
                  <a16:creationId xmlns:a16="http://schemas.microsoft.com/office/drawing/2014/main" id="{FCB92E0C-F05E-4602-8A6C-A561815032EC}"/>
                </a:ext>
              </a:extLst>
            </p:cNvPr>
            <p:cNvSpPr/>
            <p:nvPr/>
          </p:nvSpPr>
          <p:spPr>
            <a:xfrm>
              <a:off x="5632035" y="503041"/>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10604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9" name="Rectangle 68">
              <a:extLst>
                <a:ext uri="{FF2B5EF4-FFF2-40B4-BE49-F238E27FC236}">
                  <a16:creationId xmlns:a16="http://schemas.microsoft.com/office/drawing/2014/main" id="{A4620A41-830E-412F-B7F4-82B17531460F}"/>
                </a:ext>
              </a:extLst>
            </p:cNvPr>
            <p:cNvSpPr/>
            <p:nvPr/>
          </p:nvSpPr>
          <p:spPr>
            <a:xfrm>
              <a:off x="5635694" y="8174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0" name="Rectangle 69">
              <a:extLst>
                <a:ext uri="{FF2B5EF4-FFF2-40B4-BE49-F238E27FC236}">
                  <a16:creationId xmlns:a16="http://schemas.microsoft.com/office/drawing/2014/main" id="{B8C591D4-C50C-4B67-805A-961945693BE6}"/>
                </a:ext>
              </a:extLst>
            </p:cNvPr>
            <p:cNvSpPr/>
            <p:nvPr/>
          </p:nvSpPr>
          <p:spPr>
            <a:xfrm>
              <a:off x="5636493" y="112392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1" name="Rectangle 70">
              <a:extLst>
                <a:ext uri="{FF2B5EF4-FFF2-40B4-BE49-F238E27FC236}">
                  <a16:creationId xmlns:a16="http://schemas.microsoft.com/office/drawing/2014/main" id="{461F08B5-15BF-4C63-B54C-7D2001EDCAD3}"/>
                </a:ext>
              </a:extLst>
            </p:cNvPr>
            <p:cNvSpPr/>
            <p:nvPr/>
          </p:nvSpPr>
          <p:spPr>
            <a:xfrm>
              <a:off x="5633303" y="144082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2" name="Rectangle 71">
              <a:extLst>
                <a:ext uri="{FF2B5EF4-FFF2-40B4-BE49-F238E27FC236}">
                  <a16:creationId xmlns:a16="http://schemas.microsoft.com/office/drawing/2014/main" id="{D12C5631-8C0A-4256-BD3E-88D081A7321B}"/>
                </a:ext>
              </a:extLst>
            </p:cNvPr>
            <p:cNvSpPr/>
            <p:nvPr/>
          </p:nvSpPr>
          <p:spPr>
            <a:xfrm>
              <a:off x="5641689" y="174238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3" name="Rectangle 72">
              <a:extLst>
                <a:ext uri="{FF2B5EF4-FFF2-40B4-BE49-F238E27FC236}">
                  <a16:creationId xmlns:a16="http://schemas.microsoft.com/office/drawing/2014/main" id="{D3030D9B-44CF-4F4E-A86E-18A79322376D}"/>
                </a:ext>
              </a:extLst>
            </p:cNvPr>
            <p:cNvSpPr/>
            <p:nvPr/>
          </p:nvSpPr>
          <p:spPr>
            <a:xfrm>
              <a:off x="5626130" y="206495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4" name="Rectangle 73">
              <a:extLst>
                <a:ext uri="{FF2B5EF4-FFF2-40B4-BE49-F238E27FC236}">
                  <a16:creationId xmlns:a16="http://schemas.microsoft.com/office/drawing/2014/main" id="{0E9F8D11-58D9-4493-A410-DACB43B5E48F}"/>
                </a:ext>
              </a:extLst>
            </p:cNvPr>
            <p:cNvSpPr/>
            <p:nvPr/>
          </p:nvSpPr>
          <p:spPr>
            <a:xfrm>
              <a:off x="5626130" y="237211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5" name="Rectangle 74">
              <a:extLst>
                <a:ext uri="{FF2B5EF4-FFF2-40B4-BE49-F238E27FC236}">
                  <a16:creationId xmlns:a16="http://schemas.microsoft.com/office/drawing/2014/main" id="{880FA994-AF36-4890-A98D-4750B71B3C59}"/>
                </a:ext>
              </a:extLst>
            </p:cNvPr>
            <p:cNvSpPr/>
            <p:nvPr/>
          </p:nvSpPr>
          <p:spPr>
            <a:xfrm>
              <a:off x="5633303" y="268452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6" name="Rectangle 75">
              <a:extLst>
                <a:ext uri="{FF2B5EF4-FFF2-40B4-BE49-F238E27FC236}">
                  <a16:creationId xmlns:a16="http://schemas.microsoft.com/office/drawing/2014/main" id="{9E5C2FB6-992A-4537-B467-2FCB0FDBDB9F}"/>
                </a:ext>
              </a:extLst>
            </p:cNvPr>
            <p:cNvSpPr/>
            <p:nvPr/>
          </p:nvSpPr>
          <p:spPr>
            <a:xfrm>
              <a:off x="5633303" y="298598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7" name="Rectangle 76">
              <a:extLst>
                <a:ext uri="{FF2B5EF4-FFF2-40B4-BE49-F238E27FC236}">
                  <a16:creationId xmlns:a16="http://schemas.microsoft.com/office/drawing/2014/main" id="{73193785-12A4-408F-9E7C-27DDBEAFA7BD}"/>
                </a:ext>
              </a:extLst>
            </p:cNvPr>
            <p:cNvSpPr/>
            <p:nvPr/>
          </p:nvSpPr>
          <p:spPr>
            <a:xfrm>
              <a:off x="5626130" y="33081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8" name="Rectangle 137">
              <a:extLst>
                <a:ext uri="{FF2B5EF4-FFF2-40B4-BE49-F238E27FC236}">
                  <a16:creationId xmlns:a16="http://schemas.microsoft.com/office/drawing/2014/main" id="{FF68EA0C-3323-4279-9322-583E0496C340}"/>
                </a:ext>
              </a:extLst>
            </p:cNvPr>
            <p:cNvSpPr/>
            <p:nvPr/>
          </p:nvSpPr>
          <p:spPr>
            <a:xfrm>
              <a:off x="5618957" y="361510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9" name="Rectangle 138">
              <a:extLst>
                <a:ext uri="{FF2B5EF4-FFF2-40B4-BE49-F238E27FC236}">
                  <a16:creationId xmlns:a16="http://schemas.microsoft.com/office/drawing/2014/main" id="{DA8F7F98-A2C1-4622-86E7-4F2038831BBE}"/>
                </a:ext>
              </a:extLst>
            </p:cNvPr>
            <p:cNvSpPr/>
            <p:nvPr/>
          </p:nvSpPr>
          <p:spPr>
            <a:xfrm>
              <a:off x="5604611" y="392724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0" name="Rectangle 139">
              <a:extLst>
                <a:ext uri="{FF2B5EF4-FFF2-40B4-BE49-F238E27FC236}">
                  <a16:creationId xmlns:a16="http://schemas.microsoft.com/office/drawing/2014/main" id="{0A05E640-BFCE-401E-8E58-B95F9FAC8DFA}"/>
                </a:ext>
              </a:extLst>
            </p:cNvPr>
            <p:cNvSpPr/>
            <p:nvPr/>
          </p:nvSpPr>
          <p:spPr>
            <a:xfrm>
              <a:off x="5611784" y="423914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1" name="Rectangle 140">
              <a:extLst>
                <a:ext uri="{FF2B5EF4-FFF2-40B4-BE49-F238E27FC236}">
                  <a16:creationId xmlns:a16="http://schemas.microsoft.com/office/drawing/2014/main" id="{E054FE0A-3727-4A81-B405-7B2AD3CF46C1}"/>
                </a:ext>
              </a:extLst>
            </p:cNvPr>
            <p:cNvSpPr/>
            <p:nvPr/>
          </p:nvSpPr>
          <p:spPr>
            <a:xfrm>
              <a:off x="5604611" y="4546182"/>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2" name="Rectangle 141">
              <a:extLst>
                <a:ext uri="{FF2B5EF4-FFF2-40B4-BE49-F238E27FC236}">
                  <a16:creationId xmlns:a16="http://schemas.microsoft.com/office/drawing/2014/main" id="{181F776C-2AF8-48ED-A45F-6043E45954BF}"/>
                </a:ext>
              </a:extLst>
            </p:cNvPr>
            <p:cNvSpPr/>
            <p:nvPr/>
          </p:nvSpPr>
          <p:spPr>
            <a:xfrm>
              <a:off x="5609779" y="485746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3" name="Rectangle 142">
              <a:extLst>
                <a:ext uri="{FF2B5EF4-FFF2-40B4-BE49-F238E27FC236}">
                  <a16:creationId xmlns:a16="http://schemas.microsoft.com/office/drawing/2014/main" id="{F411B93B-64DC-40ED-8351-A38502F83EC2}"/>
                </a:ext>
              </a:extLst>
            </p:cNvPr>
            <p:cNvSpPr/>
            <p:nvPr/>
          </p:nvSpPr>
          <p:spPr>
            <a:xfrm>
              <a:off x="5618957" y="517189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4" name="Rectangle 143">
              <a:extLst>
                <a:ext uri="{FF2B5EF4-FFF2-40B4-BE49-F238E27FC236}">
                  <a16:creationId xmlns:a16="http://schemas.microsoft.com/office/drawing/2014/main" id="{6D4EF766-AAA1-4FD1-9EB8-BC7CCAF80F4C}"/>
                </a:ext>
              </a:extLst>
            </p:cNvPr>
            <p:cNvSpPr/>
            <p:nvPr/>
          </p:nvSpPr>
          <p:spPr>
            <a:xfrm>
              <a:off x="5611784" y="550314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5" name="Rectangle 144">
              <a:extLst>
                <a:ext uri="{FF2B5EF4-FFF2-40B4-BE49-F238E27FC236}">
                  <a16:creationId xmlns:a16="http://schemas.microsoft.com/office/drawing/2014/main" id="{CA3BC80A-A5C7-4031-AE04-E1DBB065F990}"/>
                </a:ext>
              </a:extLst>
            </p:cNvPr>
            <p:cNvSpPr/>
            <p:nvPr/>
          </p:nvSpPr>
          <p:spPr>
            <a:xfrm>
              <a:off x="5604611" y="5797854"/>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6" name="Rectangle 145">
              <a:extLst>
                <a:ext uri="{FF2B5EF4-FFF2-40B4-BE49-F238E27FC236}">
                  <a16:creationId xmlns:a16="http://schemas.microsoft.com/office/drawing/2014/main" id="{B2C4E260-0390-4C3C-B29D-AB4732D5F312}"/>
                </a:ext>
              </a:extLst>
            </p:cNvPr>
            <p:cNvSpPr/>
            <p:nvPr/>
          </p:nvSpPr>
          <p:spPr>
            <a:xfrm>
              <a:off x="5604611" y="609721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7" name="Rectangle 146">
              <a:extLst>
                <a:ext uri="{FF2B5EF4-FFF2-40B4-BE49-F238E27FC236}">
                  <a16:creationId xmlns:a16="http://schemas.microsoft.com/office/drawing/2014/main" id="{9CF30D03-0768-4F4A-876B-4064ADC4B962}"/>
                </a:ext>
              </a:extLst>
            </p:cNvPr>
            <p:cNvSpPr/>
            <p:nvPr/>
          </p:nvSpPr>
          <p:spPr>
            <a:xfrm>
              <a:off x="5611784" y="641257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107575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1083048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1080965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1087571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askerville Old Face" panose="02020602080505020303" pitchFamily="18" charset="0"/>
                </a:endParaRPr>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1078249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108379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1081717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1122047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106480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109014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11023282"/>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11168103"/>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11188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1114643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111225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108791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109924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1119721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1112980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sp>
        <p:nvSpPr>
          <p:cNvPr id="150" name="TextBox 149">
            <a:extLst>
              <a:ext uri="{FF2B5EF4-FFF2-40B4-BE49-F238E27FC236}">
                <a16:creationId xmlns:a16="http://schemas.microsoft.com/office/drawing/2014/main" id="{30776A29-3708-46FF-8D15-8DFBD2CA676F}"/>
              </a:ext>
            </a:extLst>
          </p:cNvPr>
          <p:cNvSpPr txBox="1"/>
          <p:nvPr/>
        </p:nvSpPr>
        <p:spPr>
          <a:xfrm>
            <a:off x="1045171" y="173226"/>
            <a:ext cx="4553196" cy="4312334"/>
          </a:xfrm>
          <a:prstGeom prst="rect">
            <a:avLst/>
          </a:prstGeom>
          <a:noFill/>
        </p:spPr>
        <p:txBody>
          <a:bodyPr wrap="square" rtlCol="0">
            <a:spAutoFit/>
          </a:bodyPr>
          <a:lstStyle/>
          <a:p>
            <a:pPr algn="just">
              <a:lnSpc>
                <a:spcPct val="150000"/>
              </a:lnSpc>
            </a:pPr>
            <a:r>
              <a:rPr lang="en-US" sz="1600" dirty="0">
                <a:solidFill>
                  <a:srgbClr val="008080"/>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rPr>
              <a:t>British Empire:</a:t>
            </a:r>
          </a:p>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The British Raj invested heavily in infrastructure, including canals and irrigation systems in addition to railways, telegraphy, roads, and ports. The Ganges Canal reached 560 </a:t>
            </a:r>
            <a:r>
              <a:rPr lang="en-IN" sz="1200" dirty="0" err="1">
                <a:solidFill>
                  <a:srgbClr val="000000"/>
                </a:solidFill>
                <a:effectLst/>
                <a:latin typeface="Baskerville Old Face" panose="02020602080505020303" pitchFamily="18" charset="0"/>
                <a:ea typeface="Times New Roman" panose="02020603050405020304" pitchFamily="18" charset="0"/>
              </a:rPr>
              <a:t>kilometers</a:t>
            </a:r>
            <a:r>
              <a:rPr lang="en-IN" sz="1200" dirty="0">
                <a:solidFill>
                  <a:srgbClr val="000000"/>
                </a:solidFill>
                <a:effectLst/>
                <a:latin typeface="Baskerville Old Face" panose="02020602080505020303" pitchFamily="18" charset="0"/>
                <a:ea typeface="Times New Roman" panose="02020603050405020304" pitchFamily="18" charset="0"/>
              </a:rPr>
              <a:t> (350 miles) from Haridwar to Cawnpore (now Kanpur) and supplied thousands of </a:t>
            </a:r>
            <a:r>
              <a:rPr lang="en-IN" sz="1200" dirty="0" err="1">
                <a:solidFill>
                  <a:srgbClr val="000000"/>
                </a:solidFill>
                <a:effectLst/>
                <a:latin typeface="Baskerville Old Face" panose="02020602080505020303" pitchFamily="18" charset="0"/>
                <a:ea typeface="Times New Roman" panose="02020603050405020304" pitchFamily="18" charset="0"/>
              </a:rPr>
              <a:t>kilometers</a:t>
            </a:r>
            <a:r>
              <a:rPr lang="en-IN" sz="1200" dirty="0">
                <a:solidFill>
                  <a:srgbClr val="000000"/>
                </a:solidFill>
                <a:effectLst/>
                <a:latin typeface="Baskerville Old Face" panose="02020602080505020303" pitchFamily="18" charset="0"/>
                <a:ea typeface="Times New Roman" panose="02020603050405020304" pitchFamily="18" charset="0"/>
              </a:rPr>
              <a:t> of distribution canals. By 1900 the Raj had the largest irrigation system in the world. One success story was Assam, a jungle in 1840 that by 1900 had 1,600,000 hectares (4,000,000 acres) under cultivation, especially in tea plantations. In all, the amount of irrigated land multiplied by a factor of eight. Historian David Gilmour says:</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By the 1870s the peasantry in the districts irrigated by the Ganges Canal was visibly better fed, housed, and dressed than before; by the end of the century the new network of canals in Punjab at producing an even more prosperous peasantry there.</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US" sz="1200" dirty="0">
                <a:solidFill>
                  <a:srgbClr val="008080"/>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rPr>
              <a:t> </a:t>
            </a:r>
          </a:p>
        </p:txBody>
      </p:sp>
      <p:sp>
        <p:nvSpPr>
          <p:cNvPr id="151" name="TextBox 150">
            <a:extLst>
              <a:ext uri="{FF2B5EF4-FFF2-40B4-BE49-F238E27FC236}">
                <a16:creationId xmlns:a16="http://schemas.microsoft.com/office/drawing/2014/main" id="{16D7B1DF-B049-4B7F-9501-F9AA800B006B}"/>
              </a:ext>
            </a:extLst>
          </p:cNvPr>
          <p:cNvSpPr txBox="1"/>
          <p:nvPr/>
        </p:nvSpPr>
        <p:spPr>
          <a:xfrm>
            <a:off x="6579799" y="218706"/>
            <a:ext cx="4905158" cy="430887"/>
          </a:xfrm>
          <a:prstGeom prst="rect">
            <a:avLst/>
          </a:prstGeom>
          <a:noFill/>
        </p:spPr>
        <p:txBody>
          <a:bodyPr wrap="square" rtlCol="0">
            <a:spAutoFit/>
          </a:bodyPr>
          <a:lstStyle/>
          <a:p>
            <a:r>
              <a:rPr lang="en-US" sz="2200" dirty="0">
                <a:solidFill>
                  <a:srgbClr val="7030A0"/>
                </a:solidFill>
                <a:latin typeface="Baskerville Old Face" panose="02020602080505020303" pitchFamily="18" charset="0"/>
                <a:ea typeface="Hand Of Sean" panose="02000500000000000000" pitchFamily="2" charset="-128"/>
              </a:rPr>
              <a:t>Decline </a:t>
            </a:r>
          </a:p>
        </p:txBody>
      </p:sp>
      <p:sp>
        <p:nvSpPr>
          <p:cNvPr id="6" name="TextBox 5">
            <a:extLst>
              <a:ext uri="{FF2B5EF4-FFF2-40B4-BE49-F238E27FC236}">
                <a16:creationId xmlns:a16="http://schemas.microsoft.com/office/drawing/2014/main" id="{5C1BCDBD-194B-4E34-A640-9E35C1F01CC2}"/>
              </a:ext>
            </a:extLst>
          </p:cNvPr>
          <p:cNvSpPr txBox="1"/>
          <p:nvPr/>
        </p:nvSpPr>
        <p:spPr>
          <a:xfrm>
            <a:off x="6781339" y="752792"/>
            <a:ext cx="4289892" cy="6384697"/>
          </a:xfrm>
          <a:prstGeom prst="rect">
            <a:avLst/>
          </a:prstGeom>
          <a:noFill/>
        </p:spPr>
        <p:txBody>
          <a:bodyPr wrap="square" rtlCol="0">
            <a:spAutoFit/>
          </a:bodyPr>
          <a:lstStyle/>
          <a:p>
            <a:pPr algn="just">
              <a:lnSpc>
                <a:spcPct val="150000"/>
              </a:lnSpc>
            </a:pPr>
            <a:r>
              <a:rPr lang="en-IN" sz="1600" b="1" dirty="0">
                <a:solidFill>
                  <a:schemeClr val="accent3">
                    <a:lumMod val="75000"/>
                  </a:schemeClr>
                </a:solidFill>
                <a:effectLst/>
                <a:latin typeface="Baskerville Old Face" panose="02020602080505020303" pitchFamily="18" charset="0"/>
                <a:ea typeface="Times New Roman" panose="02020603050405020304" pitchFamily="18" charset="0"/>
              </a:rPr>
              <a:t>Mughal Empire:</a:t>
            </a:r>
            <a:endParaRPr lang="en-IN" sz="1600" dirty="0">
              <a:solidFill>
                <a:schemeClr val="accent3">
                  <a:lumMod val="75000"/>
                </a:schemeClr>
              </a:solidFill>
              <a:effectLst/>
              <a:latin typeface="Baskerville Old Face" panose="02020602080505020303" pitchFamily="18" charset="0"/>
              <a:ea typeface="Times New Roman" panose="02020603050405020304" pitchFamily="18" charset="0"/>
            </a:endParaRPr>
          </a:p>
          <a:p>
            <a:pPr marL="342900" lvl="0" indent="-342900" algn="just">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Weak Successors </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The successors of Aurangzeb were weak and were not able to hold the administration effectively. Most of them were puppets in the hands of powerful nobles. The war of succession that plagued Delhi from c.1707 – 1719 CE gradually weakened the empire.</a:t>
            </a:r>
          </a:p>
          <a:p>
            <a:pPr marL="342900" lvl="0" indent="-342900" algn="just">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Role of nobility</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 After the death of Aurangzeb, the nobility assumed a lot of powers, and the course of politics and state activities were guided by their interests. The Mughal court consisted of four groups of nobles – the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Turanis</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the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Iranis</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the Afghans, and the Indian-born Muslims. These groups constantly fought with each other for more power, jagirs, and high offices which eventually led to the weakening of the empire.</a:t>
            </a:r>
          </a:p>
          <a:p>
            <a:pPr marL="342900" lvl="0" indent="-342900" algn="just">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Lack of strong finances and foreign invasions </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Due to the emergence of many autonomous states, the revenue resources got depleted and the continuous wars further emptied the treasury. Also, the foreign invasions of Nadir Shah and Ahmad Shah Abdali took a heavy toll on the imperial treasury.</a:t>
            </a:r>
          </a:p>
          <a:p>
            <a:pPr marL="457200" algn="just">
              <a:lnSpc>
                <a:spcPct val="150000"/>
              </a:lnSpc>
              <a:spcAft>
                <a:spcPts val="800"/>
              </a:spcAf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a:t>
            </a:r>
            <a:endParaRPr lang="en-IN" sz="1200" dirty="0">
              <a:effectLst/>
              <a:latin typeface="Baskerville Old Face" panose="02020602080505020303" pitchFamily="18" charset="0"/>
              <a:ea typeface="Calibri" panose="020F0502020204030204" pitchFamily="34" charset="0"/>
              <a:cs typeface="Times New Roman" panose="02020603050405020304" pitchFamily="18" charset="0"/>
            </a:endParaRPr>
          </a:p>
          <a:p>
            <a:pPr algn="just">
              <a:lnSpc>
                <a:spcPct val="150000"/>
              </a:lnSpc>
            </a:pPr>
            <a:endPar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pic>
        <p:nvPicPr>
          <p:cNvPr id="158" name="Picture 2" descr="JSSATE">
            <a:extLst>
              <a:ext uri="{FF2B5EF4-FFF2-40B4-BE49-F238E27FC236}">
                <a16:creationId xmlns:a16="http://schemas.microsoft.com/office/drawing/2014/main" id="{7B6C5819-8A5A-418E-9469-C7C8B6233E3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7229" y="359368"/>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 descr="JSSATE">
            <a:extLst>
              <a:ext uri="{FF2B5EF4-FFF2-40B4-BE49-F238E27FC236}">
                <a16:creationId xmlns:a16="http://schemas.microsoft.com/office/drawing/2014/main" id="{E5C88B54-3C01-40FF-A9C1-F737A25BAC6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43314" y="895777"/>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id the kings of Mysore fight any war with the Mughals or the British? -  Quora">
            <a:extLst>
              <a:ext uri="{FF2B5EF4-FFF2-40B4-BE49-F238E27FC236}">
                <a16:creationId xmlns:a16="http://schemas.microsoft.com/office/drawing/2014/main" id="{362F51CC-8901-EF83-4F32-4EF115A87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520" y="4360356"/>
            <a:ext cx="2805371" cy="2175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67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C03955BB-E41C-4E77-BB48-325360470229}"/>
              </a:ext>
            </a:extLst>
          </p:cNvPr>
          <p:cNvSpPr/>
          <p:nvPr/>
        </p:nvSpPr>
        <p:spPr>
          <a:xfrm>
            <a:off x="275044" y="-5786"/>
            <a:ext cx="5681417" cy="6858000"/>
          </a:xfrm>
          <a:prstGeom prst="rect">
            <a:avLst/>
          </a:prstGeom>
          <a:blipFill>
            <a:blip r:embed="rId2"/>
            <a:stretch>
              <a:fillRect/>
            </a:stretch>
          </a:blipFill>
          <a:ln>
            <a:noFill/>
          </a:ln>
          <a:effectLst>
            <a:outerShdw blurRad="50800" dist="889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4" name="Rectangle 3">
            <a:extLst>
              <a:ext uri="{FF2B5EF4-FFF2-40B4-BE49-F238E27FC236}">
                <a16:creationId xmlns:a16="http://schemas.microsoft.com/office/drawing/2014/main" id="{33F222A8-AF2A-4292-8A95-0C3AD37A109D}"/>
              </a:ext>
            </a:extLst>
          </p:cNvPr>
          <p:cNvSpPr/>
          <p:nvPr/>
        </p:nvSpPr>
        <p:spPr>
          <a:xfrm>
            <a:off x="6096000" y="0"/>
            <a:ext cx="5660571"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grpSp>
        <p:nvGrpSpPr>
          <p:cNvPr id="190" name="Group 189">
            <a:extLst>
              <a:ext uri="{FF2B5EF4-FFF2-40B4-BE49-F238E27FC236}">
                <a16:creationId xmlns:a16="http://schemas.microsoft.com/office/drawing/2014/main" id="{B1C4F1B1-18D1-4F24-A7B4-A913BFFF45E6}"/>
              </a:ext>
            </a:extLst>
          </p:cNvPr>
          <p:cNvGrpSpPr/>
          <p:nvPr/>
        </p:nvGrpSpPr>
        <p:grpSpPr>
          <a:xfrm>
            <a:off x="6096000" y="119550"/>
            <a:ext cx="5574535" cy="6778315"/>
            <a:chOff x="6096000" y="119550"/>
            <a:chExt cx="5574535" cy="6778315"/>
          </a:xfrm>
        </p:grpSpPr>
        <p:sp>
          <p:nvSpPr>
            <p:cNvPr id="191" name="Rectangle 190">
              <a:extLst>
                <a:ext uri="{FF2B5EF4-FFF2-40B4-BE49-F238E27FC236}">
                  <a16:creationId xmlns:a16="http://schemas.microsoft.com/office/drawing/2014/main" id="{479DEB60-7570-45B4-8336-36827F8A3ED2}"/>
                </a:ext>
              </a:extLst>
            </p:cNvPr>
            <p:cNvSpPr/>
            <p:nvPr/>
          </p:nvSpPr>
          <p:spPr>
            <a:xfrm>
              <a:off x="11148331" y="4069452"/>
              <a:ext cx="522204" cy="2657736"/>
            </a:xfrm>
            <a:prstGeom prst="rect">
              <a:avLst/>
            </a:prstGeom>
            <a:solidFill>
              <a:srgbClr val="FF3399"/>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92" name="Freeform: Shape 191">
              <a:extLst>
                <a:ext uri="{FF2B5EF4-FFF2-40B4-BE49-F238E27FC236}">
                  <a16:creationId xmlns:a16="http://schemas.microsoft.com/office/drawing/2014/main" id="{1F0B4A1C-B94A-47CE-AED1-2D2A4BE4CFF9}"/>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93" name="Straight Connector 192">
              <a:extLst>
                <a:ext uri="{FF2B5EF4-FFF2-40B4-BE49-F238E27FC236}">
                  <a16:creationId xmlns:a16="http://schemas.microsoft.com/office/drawing/2014/main" id="{59162A81-0D26-49D5-9C3D-AF1145F70A57}"/>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2B9C-03BA-4147-9B14-30D86730F24B}"/>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DCDD4C6-51F4-4E17-AD53-489FD1F39D5F}"/>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2656D87-BB85-4C46-9209-8C9140CFF071}"/>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8516F6C-3E8F-41F1-85A7-8235F4B1C824}"/>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89266B4-BC34-4ABF-A425-A7DC3F37E571}"/>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FBF9DB6-3F78-4FB6-A1C7-279765773246}"/>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7FF3BCF-0219-48EC-8281-6991C30C1636}"/>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6E6F99E-140E-42F7-9CD9-520ABBCB79FF}"/>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D4DA134-0BBC-4EEA-B046-D144F8362963}"/>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81023F8-3930-4E86-AADD-C34248F41F99}"/>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4022E9-383B-473B-A517-D6A80C1B6F12}"/>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B1FBF4D5-CE44-480D-BC29-B88EB2D96005}"/>
                </a:ext>
              </a:extLst>
            </p:cNvPr>
            <p:cNvSpPr txBox="1"/>
            <p:nvPr/>
          </p:nvSpPr>
          <p:spPr>
            <a:xfrm>
              <a:off x="11219441" y="4069452"/>
              <a:ext cx="430887" cy="2828413"/>
            </a:xfrm>
            <a:prstGeom prst="rect">
              <a:avLst/>
            </a:prstGeom>
            <a:noFill/>
          </p:spPr>
          <p:txBody>
            <a:bodyPr vert="vert270" wrap="square" rtlCol="0">
              <a:spAutoFit/>
            </a:bodyPr>
            <a:lstStyle/>
            <a:p>
              <a:pPr algn="ctr"/>
              <a:r>
                <a:rPr lang="en-US" sz="1600" b="1" dirty="0">
                  <a:solidFill>
                    <a:schemeClr val="bg1"/>
                  </a:solidFill>
                  <a:latin typeface="Baskerville Old Face" panose="02020602080505020303" pitchFamily="18" charset="0"/>
                </a:rPr>
                <a:t>British Empire</a:t>
              </a:r>
            </a:p>
          </p:txBody>
        </p:sp>
      </p:grpSp>
      <p:grpSp>
        <p:nvGrpSpPr>
          <p:cNvPr id="174" name="Group 173">
            <a:extLst>
              <a:ext uri="{FF2B5EF4-FFF2-40B4-BE49-F238E27FC236}">
                <a16:creationId xmlns:a16="http://schemas.microsoft.com/office/drawing/2014/main" id="{4D3EC6F6-41B8-42EA-9450-9660D30297B3}"/>
              </a:ext>
            </a:extLst>
          </p:cNvPr>
          <p:cNvGrpSpPr/>
          <p:nvPr/>
        </p:nvGrpSpPr>
        <p:grpSpPr>
          <a:xfrm flipH="1">
            <a:off x="351445" y="89189"/>
            <a:ext cx="5574535" cy="6921372"/>
            <a:chOff x="6096000" y="119550"/>
            <a:chExt cx="5574535" cy="6921372"/>
          </a:xfrm>
        </p:grpSpPr>
        <p:sp>
          <p:nvSpPr>
            <p:cNvPr id="175" name="Rectangle 174">
              <a:extLst>
                <a:ext uri="{FF2B5EF4-FFF2-40B4-BE49-F238E27FC236}">
                  <a16:creationId xmlns:a16="http://schemas.microsoft.com/office/drawing/2014/main" id="{BC45525F-CA64-4D1D-A75E-E6290B229999}"/>
                </a:ext>
              </a:extLst>
            </p:cNvPr>
            <p:cNvSpPr/>
            <p:nvPr/>
          </p:nvSpPr>
          <p:spPr>
            <a:xfrm>
              <a:off x="11148331" y="4069452"/>
              <a:ext cx="522204" cy="2657736"/>
            </a:xfrm>
            <a:prstGeom prst="rect">
              <a:avLst/>
            </a:prstGeom>
            <a:solidFill>
              <a:srgbClr val="CC00FF"/>
            </a:solidFill>
            <a:ln>
              <a:noFill/>
            </a:ln>
            <a:effectLst>
              <a:outerShdw blurRad="50800" dist="635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76" name="Freeform: Shape 175">
              <a:extLst>
                <a:ext uri="{FF2B5EF4-FFF2-40B4-BE49-F238E27FC236}">
                  <a16:creationId xmlns:a16="http://schemas.microsoft.com/office/drawing/2014/main" id="{4CCDAA36-0014-487F-9FC8-FB18AD79A536}"/>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77" name="Straight Connector 176">
              <a:extLst>
                <a:ext uri="{FF2B5EF4-FFF2-40B4-BE49-F238E27FC236}">
                  <a16:creationId xmlns:a16="http://schemas.microsoft.com/office/drawing/2014/main" id="{0B012414-9764-48F5-B4C3-0A5037F0BBA5}"/>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DF96C4D-F51B-418E-8313-05C072401FE4}"/>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F483CB6-CDC5-4A02-B30E-322036DDF0A0}"/>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3494356-E55D-4653-AB9F-7E1E2BF06D76}"/>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C8F38DD-49EA-469F-9EDB-E9462B811FC0}"/>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B0A9595-A092-4E25-932A-2B7A43E3DF75}"/>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2DB5BD7-B26C-4609-AADA-D1F73B39D441}"/>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92E529-F71B-461A-B57E-330E3C813F2E}"/>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4CEBAD4-44F2-4C60-80AE-1704869E5043}"/>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6B6DA8F-39DA-425E-B4FF-5A599863202A}"/>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BD5B22-00BF-4EDD-976C-E876BF6A92CB}"/>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0984BC2-397F-487F-B4C3-639E88CD5B95}"/>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28D77CE-26CC-48A3-92E2-0D112FD9E9FA}"/>
                </a:ext>
              </a:extLst>
            </p:cNvPr>
            <p:cNvSpPr txBox="1"/>
            <p:nvPr/>
          </p:nvSpPr>
          <p:spPr>
            <a:xfrm>
              <a:off x="11197721" y="3786793"/>
              <a:ext cx="430887" cy="3254129"/>
            </a:xfrm>
            <a:prstGeom prst="rect">
              <a:avLst/>
            </a:prstGeom>
            <a:noFill/>
          </p:spPr>
          <p:txBody>
            <a:bodyPr vert="vert270" wrap="square" rtlCol="0">
              <a:spAutoFit/>
            </a:bodyPr>
            <a:lstStyle/>
            <a:p>
              <a:pPr algn="ctr"/>
              <a:r>
                <a:rPr lang="en-US" sz="1600" b="1" dirty="0">
                  <a:solidFill>
                    <a:schemeClr val="bg1"/>
                  </a:solidFill>
                  <a:latin typeface="Baskerville Old Face" panose="02020602080505020303" pitchFamily="18" charset="0"/>
                </a:rPr>
                <a:t>Mughal Empire</a:t>
              </a:r>
            </a:p>
          </p:txBody>
        </p:sp>
      </p:grpSp>
      <p:grpSp>
        <p:nvGrpSpPr>
          <p:cNvPr id="3" name="Group 2">
            <a:extLst>
              <a:ext uri="{FF2B5EF4-FFF2-40B4-BE49-F238E27FC236}">
                <a16:creationId xmlns:a16="http://schemas.microsoft.com/office/drawing/2014/main" id="{0F1A4B53-3DA8-4B08-87F6-99E2B5780CCB}"/>
              </a:ext>
            </a:extLst>
          </p:cNvPr>
          <p:cNvGrpSpPr/>
          <p:nvPr/>
        </p:nvGrpSpPr>
        <p:grpSpPr>
          <a:xfrm>
            <a:off x="5604611" y="119550"/>
            <a:ext cx="781676" cy="6607323"/>
            <a:chOff x="5604611" y="119550"/>
            <a:chExt cx="781676" cy="6607323"/>
          </a:xfrm>
        </p:grpSpPr>
        <p:sp>
          <p:nvSpPr>
            <p:cNvPr id="67" name="Rectangle 66">
              <a:extLst>
                <a:ext uri="{FF2B5EF4-FFF2-40B4-BE49-F238E27FC236}">
                  <a16:creationId xmlns:a16="http://schemas.microsoft.com/office/drawing/2014/main" id="{D119F2DB-0E38-4A31-831F-2BAF295D2A25}"/>
                </a:ext>
              </a:extLst>
            </p:cNvPr>
            <p:cNvSpPr/>
            <p:nvPr/>
          </p:nvSpPr>
          <p:spPr>
            <a:xfrm>
              <a:off x="5635694" y="20253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10333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8" name="Rectangle 67">
              <a:extLst>
                <a:ext uri="{FF2B5EF4-FFF2-40B4-BE49-F238E27FC236}">
                  <a16:creationId xmlns:a16="http://schemas.microsoft.com/office/drawing/2014/main" id="{FCB92E0C-F05E-4602-8A6C-A561815032EC}"/>
                </a:ext>
              </a:extLst>
            </p:cNvPr>
            <p:cNvSpPr/>
            <p:nvPr/>
          </p:nvSpPr>
          <p:spPr>
            <a:xfrm>
              <a:off x="5632035" y="503041"/>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10604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9" name="Rectangle 68">
              <a:extLst>
                <a:ext uri="{FF2B5EF4-FFF2-40B4-BE49-F238E27FC236}">
                  <a16:creationId xmlns:a16="http://schemas.microsoft.com/office/drawing/2014/main" id="{A4620A41-830E-412F-B7F4-82B17531460F}"/>
                </a:ext>
              </a:extLst>
            </p:cNvPr>
            <p:cNvSpPr/>
            <p:nvPr/>
          </p:nvSpPr>
          <p:spPr>
            <a:xfrm>
              <a:off x="5635694" y="8174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0" name="Rectangle 69">
              <a:extLst>
                <a:ext uri="{FF2B5EF4-FFF2-40B4-BE49-F238E27FC236}">
                  <a16:creationId xmlns:a16="http://schemas.microsoft.com/office/drawing/2014/main" id="{B8C591D4-C50C-4B67-805A-961945693BE6}"/>
                </a:ext>
              </a:extLst>
            </p:cNvPr>
            <p:cNvSpPr/>
            <p:nvPr/>
          </p:nvSpPr>
          <p:spPr>
            <a:xfrm>
              <a:off x="5636493" y="112392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1" name="Rectangle 70">
              <a:extLst>
                <a:ext uri="{FF2B5EF4-FFF2-40B4-BE49-F238E27FC236}">
                  <a16:creationId xmlns:a16="http://schemas.microsoft.com/office/drawing/2014/main" id="{461F08B5-15BF-4C63-B54C-7D2001EDCAD3}"/>
                </a:ext>
              </a:extLst>
            </p:cNvPr>
            <p:cNvSpPr/>
            <p:nvPr/>
          </p:nvSpPr>
          <p:spPr>
            <a:xfrm>
              <a:off x="5633303" y="144082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2" name="Rectangle 71">
              <a:extLst>
                <a:ext uri="{FF2B5EF4-FFF2-40B4-BE49-F238E27FC236}">
                  <a16:creationId xmlns:a16="http://schemas.microsoft.com/office/drawing/2014/main" id="{D12C5631-8C0A-4256-BD3E-88D081A7321B}"/>
                </a:ext>
              </a:extLst>
            </p:cNvPr>
            <p:cNvSpPr/>
            <p:nvPr/>
          </p:nvSpPr>
          <p:spPr>
            <a:xfrm>
              <a:off x="5641689" y="174238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3" name="Rectangle 72">
              <a:extLst>
                <a:ext uri="{FF2B5EF4-FFF2-40B4-BE49-F238E27FC236}">
                  <a16:creationId xmlns:a16="http://schemas.microsoft.com/office/drawing/2014/main" id="{D3030D9B-44CF-4F4E-A86E-18A79322376D}"/>
                </a:ext>
              </a:extLst>
            </p:cNvPr>
            <p:cNvSpPr/>
            <p:nvPr/>
          </p:nvSpPr>
          <p:spPr>
            <a:xfrm>
              <a:off x="5626130" y="206495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4" name="Rectangle 73">
              <a:extLst>
                <a:ext uri="{FF2B5EF4-FFF2-40B4-BE49-F238E27FC236}">
                  <a16:creationId xmlns:a16="http://schemas.microsoft.com/office/drawing/2014/main" id="{0E9F8D11-58D9-4493-A410-DACB43B5E48F}"/>
                </a:ext>
              </a:extLst>
            </p:cNvPr>
            <p:cNvSpPr/>
            <p:nvPr/>
          </p:nvSpPr>
          <p:spPr>
            <a:xfrm>
              <a:off x="5626130" y="237211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5" name="Rectangle 74">
              <a:extLst>
                <a:ext uri="{FF2B5EF4-FFF2-40B4-BE49-F238E27FC236}">
                  <a16:creationId xmlns:a16="http://schemas.microsoft.com/office/drawing/2014/main" id="{880FA994-AF36-4890-A98D-4750B71B3C59}"/>
                </a:ext>
              </a:extLst>
            </p:cNvPr>
            <p:cNvSpPr/>
            <p:nvPr/>
          </p:nvSpPr>
          <p:spPr>
            <a:xfrm>
              <a:off x="5633303" y="268452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6" name="Rectangle 75">
              <a:extLst>
                <a:ext uri="{FF2B5EF4-FFF2-40B4-BE49-F238E27FC236}">
                  <a16:creationId xmlns:a16="http://schemas.microsoft.com/office/drawing/2014/main" id="{9E5C2FB6-992A-4537-B467-2FCB0FDBDB9F}"/>
                </a:ext>
              </a:extLst>
            </p:cNvPr>
            <p:cNvSpPr/>
            <p:nvPr/>
          </p:nvSpPr>
          <p:spPr>
            <a:xfrm>
              <a:off x="5633303" y="298598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7" name="Rectangle 76">
              <a:extLst>
                <a:ext uri="{FF2B5EF4-FFF2-40B4-BE49-F238E27FC236}">
                  <a16:creationId xmlns:a16="http://schemas.microsoft.com/office/drawing/2014/main" id="{73193785-12A4-408F-9E7C-27DDBEAFA7BD}"/>
                </a:ext>
              </a:extLst>
            </p:cNvPr>
            <p:cNvSpPr/>
            <p:nvPr/>
          </p:nvSpPr>
          <p:spPr>
            <a:xfrm>
              <a:off x="5626130" y="33081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8" name="Rectangle 137">
              <a:extLst>
                <a:ext uri="{FF2B5EF4-FFF2-40B4-BE49-F238E27FC236}">
                  <a16:creationId xmlns:a16="http://schemas.microsoft.com/office/drawing/2014/main" id="{FF68EA0C-3323-4279-9322-583E0496C340}"/>
                </a:ext>
              </a:extLst>
            </p:cNvPr>
            <p:cNvSpPr/>
            <p:nvPr/>
          </p:nvSpPr>
          <p:spPr>
            <a:xfrm>
              <a:off x="5618957" y="361510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9" name="Rectangle 138">
              <a:extLst>
                <a:ext uri="{FF2B5EF4-FFF2-40B4-BE49-F238E27FC236}">
                  <a16:creationId xmlns:a16="http://schemas.microsoft.com/office/drawing/2014/main" id="{DA8F7F98-A2C1-4622-86E7-4F2038831BBE}"/>
                </a:ext>
              </a:extLst>
            </p:cNvPr>
            <p:cNvSpPr/>
            <p:nvPr/>
          </p:nvSpPr>
          <p:spPr>
            <a:xfrm>
              <a:off x="5604611" y="392724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0" name="Rectangle 139">
              <a:extLst>
                <a:ext uri="{FF2B5EF4-FFF2-40B4-BE49-F238E27FC236}">
                  <a16:creationId xmlns:a16="http://schemas.microsoft.com/office/drawing/2014/main" id="{0A05E640-BFCE-401E-8E58-B95F9FAC8DFA}"/>
                </a:ext>
              </a:extLst>
            </p:cNvPr>
            <p:cNvSpPr/>
            <p:nvPr/>
          </p:nvSpPr>
          <p:spPr>
            <a:xfrm>
              <a:off x="5611784" y="423914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1" name="Rectangle 140">
              <a:extLst>
                <a:ext uri="{FF2B5EF4-FFF2-40B4-BE49-F238E27FC236}">
                  <a16:creationId xmlns:a16="http://schemas.microsoft.com/office/drawing/2014/main" id="{E054FE0A-3727-4A81-B405-7B2AD3CF46C1}"/>
                </a:ext>
              </a:extLst>
            </p:cNvPr>
            <p:cNvSpPr/>
            <p:nvPr/>
          </p:nvSpPr>
          <p:spPr>
            <a:xfrm>
              <a:off x="5604611" y="4546182"/>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2" name="Rectangle 141">
              <a:extLst>
                <a:ext uri="{FF2B5EF4-FFF2-40B4-BE49-F238E27FC236}">
                  <a16:creationId xmlns:a16="http://schemas.microsoft.com/office/drawing/2014/main" id="{181F776C-2AF8-48ED-A45F-6043E45954BF}"/>
                </a:ext>
              </a:extLst>
            </p:cNvPr>
            <p:cNvSpPr/>
            <p:nvPr/>
          </p:nvSpPr>
          <p:spPr>
            <a:xfrm>
              <a:off x="5609779" y="485746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3" name="Rectangle 142">
              <a:extLst>
                <a:ext uri="{FF2B5EF4-FFF2-40B4-BE49-F238E27FC236}">
                  <a16:creationId xmlns:a16="http://schemas.microsoft.com/office/drawing/2014/main" id="{F411B93B-64DC-40ED-8351-A38502F83EC2}"/>
                </a:ext>
              </a:extLst>
            </p:cNvPr>
            <p:cNvSpPr/>
            <p:nvPr/>
          </p:nvSpPr>
          <p:spPr>
            <a:xfrm>
              <a:off x="5618957" y="517189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4" name="Rectangle 143">
              <a:extLst>
                <a:ext uri="{FF2B5EF4-FFF2-40B4-BE49-F238E27FC236}">
                  <a16:creationId xmlns:a16="http://schemas.microsoft.com/office/drawing/2014/main" id="{6D4EF766-AAA1-4FD1-9EB8-BC7CCAF80F4C}"/>
                </a:ext>
              </a:extLst>
            </p:cNvPr>
            <p:cNvSpPr/>
            <p:nvPr/>
          </p:nvSpPr>
          <p:spPr>
            <a:xfrm>
              <a:off x="5611784" y="550314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5" name="Rectangle 144">
              <a:extLst>
                <a:ext uri="{FF2B5EF4-FFF2-40B4-BE49-F238E27FC236}">
                  <a16:creationId xmlns:a16="http://schemas.microsoft.com/office/drawing/2014/main" id="{CA3BC80A-A5C7-4031-AE04-E1DBB065F990}"/>
                </a:ext>
              </a:extLst>
            </p:cNvPr>
            <p:cNvSpPr/>
            <p:nvPr/>
          </p:nvSpPr>
          <p:spPr>
            <a:xfrm>
              <a:off x="5604611" y="5797854"/>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6" name="Rectangle 145">
              <a:extLst>
                <a:ext uri="{FF2B5EF4-FFF2-40B4-BE49-F238E27FC236}">
                  <a16:creationId xmlns:a16="http://schemas.microsoft.com/office/drawing/2014/main" id="{B2C4E260-0390-4C3C-B29D-AB4732D5F312}"/>
                </a:ext>
              </a:extLst>
            </p:cNvPr>
            <p:cNvSpPr/>
            <p:nvPr/>
          </p:nvSpPr>
          <p:spPr>
            <a:xfrm>
              <a:off x="5604611" y="609721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7" name="Rectangle 146">
              <a:extLst>
                <a:ext uri="{FF2B5EF4-FFF2-40B4-BE49-F238E27FC236}">
                  <a16:creationId xmlns:a16="http://schemas.microsoft.com/office/drawing/2014/main" id="{9CF30D03-0768-4F4A-876B-4064ADC4B962}"/>
                </a:ext>
              </a:extLst>
            </p:cNvPr>
            <p:cNvSpPr/>
            <p:nvPr/>
          </p:nvSpPr>
          <p:spPr>
            <a:xfrm>
              <a:off x="5611784" y="641257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107575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1083048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1080965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1087571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askerville Old Face" panose="02020602080505020303" pitchFamily="18" charset="0"/>
                </a:endParaRPr>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1078249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108379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1081717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1122047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106480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109014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11023282"/>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11168103"/>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11188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1114643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111225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108791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109924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1119721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1112980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sp>
        <p:nvSpPr>
          <p:cNvPr id="208" name="TextBox 207">
            <a:extLst>
              <a:ext uri="{FF2B5EF4-FFF2-40B4-BE49-F238E27FC236}">
                <a16:creationId xmlns:a16="http://schemas.microsoft.com/office/drawing/2014/main" id="{BC486640-E351-43E9-B9E2-9FE71880CCBD}"/>
              </a:ext>
            </a:extLst>
          </p:cNvPr>
          <p:cNvSpPr txBox="1"/>
          <p:nvPr/>
        </p:nvSpPr>
        <p:spPr>
          <a:xfrm>
            <a:off x="6607908" y="423750"/>
            <a:ext cx="4511025" cy="5974328"/>
          </a:xfrm>
          <a:prstGeom prst="rect">
            <a:avLst/>
          </a:prstGeom>
          <a:noFill/>
        </p:spPr>
        <p:txBody>
          <a:bodyPr wrap="square" rtlCol="0">
            <a:spAutoFit/>
          </a:bodyPr>
          <a:lstStyle/>
          <a:p>
            <a:pPr algn="just">
              <a:lnSpc>
                <a:spcPct val="150000"/>
              </a:lnSpc>
            </a:pPr>
            <a:r>
              <a:rPr lang="en-IN" sz="1600" b="1" dirty="0">
                <a:solidFill>
                  <a:schemeClr val="accent3">
                    <a:lumMod val="75000"/>
                  </a:schemeClr>
                </a:solidFill>
                <a:effectLst/>
                <a:latin typeface="Baskerville Old Face" panose="02020602080505020303" pitchFamily="18" charset="0"/>
                <a:ea typeface="Times New Roman" panose="02020603050405020304" pitchFamily="18" charset="0"/>
              </a:rPr>
              <a:t>British Empire:</a:t>
            </a:r>
            <a:endParaRPr lang="en-IN" sz="1600" dirty="0">
              <a:solidFill>
                <a:schemeClr val="accent3">
                  <a:lumMod val="75000"/>
                </a:schemeClr>
              </a:solidFill>
              <a:effectLst/>
              <a:latin typeface="Baskerville Old Face" panose="02020602080505020303" pitchFamily="18" charset="0"/>
              <a:ea typeface="Times New Roman" panose="02020603050405020304" pitchFamily="18" charset="0"/>
            </a:endParaRPr>
          </a:p>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At the beginning of the 20th century, a unified Germany and the United States had begun to challenge Britain’s economic might. The resulting military and economic tensions between Germany were one of the causes of World War I, during which Britain relied heavily upon its colonies to alleviate the enormous strain on its military and financial resources.</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Although it won the first World War, it was a shadow of its former military might. This became evident during the outbreak of World War II when a resurgent Japanese Empire effortlessly blitzed across its holdings in South-East Asia. Despite winning the war, the blow to its prestige was too severe and it hastened the decline of the empire.</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India was the first of its colonies in Asia to gain independence in 1947. This was a part of the decolonization venture in which Britain granted independence to most territories of the Empire. The Suez Crisis of 1956 confirmed Britain’s decline as a global power, and the transfer of Hong Kong to China in 1997 marked for many the end of the British Empire. Fourteen overseas territories remain under British sovereignty. After independence, many former British colonies joined the Commonwealth of Nations, a free association of independent states.</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endParaRPr lang="en-US" sz="1200" dirty="0">
              <a:solidFill>
                <a:schemeClr val="tx1">
                  <a:alpha val="50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sp>
        <p:nvSpPr>
          <p:cNvPr id="210" name="TextBox 209">
            <a:extLst>
              <a:ext uri="{FF2B5EF4-FFF2-40B4-BE49-F238E27FC236}">
                <a16:creationId xmlns:a16="http://schemas.microsoft.com/office/drawing/2014/main" id="{3466BF93-A147-4F52-A7E5-9E9F8BDE7A42}"/>
              </a:ext>
            </a:extLst>
          </p:cNvPr>
          <p:cNvSpPr txBox="1"/>
          <p:nvPr/>
        </p:nvSpPr>
        <p:spPr>
          <a:xfrm>
            <a:off x="816663" y="867147"/>
            <a:ext cx="4506310" cy="3040191"/>
          </a:xfrm>
          <a:prstGeom prst="rect">
            <a:avLst/>
          </a:prstGeom>
          <a:noFill/>
        </p:spPr>
        <p:txBody>
          <a:bodyPr wrap="square" rtlCol="0">
            <a:spAutoFit/>
          </a:bodyPr>
          <a:lstStyle/>
          <a:p>
            <a:pPr marL="228600" lvl="0" indent="-228600" algn="just">
              <a:lnSpc>
                <a:spcPct val="150000"/>
              </a:lnSpc>
              <a:spcAft>
                <a:spcPts val="800"/>
              </a:spcAft>
              <a:buAutoNum type="arabicPeriod" startAt="4"/>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Ineffective Mughal army and neglect of naval power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 The Mughal army gradually became inefficient and de-motivated after losing several battles. The neglect of naval power by the Mughals also cost them dearly.</a:t>
            </a:r>
            <a:endParaRPr lang="en-IN" sz="12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endParaRPr>
          </a:p>
          <a:p>
            <a:pPr marL="228600" lvl="0" indent="-228600" algn="just">
              <a:lnSpc>
                <a:spcPct val="150000"/>
              </a:lnSpc>
              <a:spcAft>
                <a:spcPts val="800"/>
              </a:spcAft>
              <a:buAutoNum type="arabicPeriod" startAt="4"/>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advent of the British</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 The emergence of British and other European colonial powers and their arrival to India was the last nail in the coffin of any hope of survival of the Mughal empire. The western colonial powers were militarily and financially superior and politically informed of the Indian conditions.</a:t>
            </a:r>
          </a:p>
          <a:p>
            <a:pPr algn="just">
              <a:lnSpc>
                <a:spcPct val="150000"/>
              </a:lnSpc>
            </a:pPr>
            <a:endPar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pic>
        <p:nvPicPr>
          <p:cNvPr id="152" name="Picture 2" descr="JSSATE">
            <a:extLst>
              <a:ext uri="{FF2B5EF4-FFF2-40B4-BE49-F238E27FC236}">
                <a16:creationId xmlns:a16="http://schemas.microsoft.com/office/drawing/2014/main" id="{6C5E51E0-C760-442F-AFAE-0BB758A3940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58912" y="631052"/>
            <a:ext cx="357477" cy="19512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British GIF - The British 1775s GIFs">
            <a:extLst>
              <a:ext uri="{FF2B5EF4-FFF2-40B4-BE49-F238E27FC236}">
                <a16:creationId xmlns:a16="http://schemas.microsoft.com/office/drawing/2014/main" id="{A05FDBC2-944D-AD55-C64E-039FDD1F7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016" y="4096830"/>
            <a:ext cx="4465792" cy="1895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625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C03955BB-E41C-4E77-BB48-325360470229}"/>
              </a:ext>
            </a:extLst>
          </p:cNvPr>
          <p:cNvSpPr/>
          <p:nvPr/>
        </p:nvSpPr>
        <p:spPr>
          <a:xfrm>
            <a:off x="275044" y="-5786"/>
            <a:ext cx="5681417" cy="6858000"/>
          </a:xfrm>
          <a:prstGeom prst="rect">
            <a:avLst/>
          </a:prstGeom>
          <a:blipFill>
            <a:blip r:embed="rId2"/>
            <a:stretch>
              <a:fillRect/>
            </a:stretch>
          </a:blipFill>
          <a:ln>
            <a:noFill/>
          </a:ln>
          <a:effectLst>
            <a:outerShdw blurRad="50800" dist="889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3F222A8-AF2A-4292-8A95-0C3AD37A109D}"/>
              </a:ext>
            </a:extLst>
          </p:cNvPr>
          <p:cNvSpPr/>
          <p:nvPr/>
        </p:nvSpPr>
        <p:spPr>
          <a:xfrm>
            <a:off x="6096000" y="0"/>
            <a:ext cx="5660571"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a:extLst>
              <a:ext uri="{FF2B5EF4-FFF2-40B4-BE49-F238E27FC236}">
                <a16:creationId xmlns:a16="http://schemas.microsoft.com/office/drawing/2014/main" id="{4D3EC6F6-41B8-42EA-9450-9660D30297B3}"/>
              </a:ext>
            </a:extLst>
          </p:cNvPr>
          <p:cNvGrpSpPr/>
          <p:nvPr/>
        </p:nvGrpSpPr>
        <p:grpSpPr>
          <a:xfrm flipH="1">
            <a:off x="351445" y="89189"/>
            <a:ext cx="5574535" cy="6778315"/>
            <a:chOff x="6096000" y="119550"/>
            <a:chExt cx="5574535" cy="6778315"/>
          </a:xfrm>
        </p:grpSpPr>
        <p:sp>
          <p:nvSpPr>
            <p:cNvPr id="175" name="Rectangle 174">
              <a:extLst>
                <a:ext uri="{FF2B5EF4-FFF2-40B4-BE49-F238E27FC236}">
                  <a16:creationId xmlns:a16="http://schemas.microsoft.com/office/drawing/2014/main" id="{BC45525F-CA64-4D1D-A75E-E6290B229999}"/>
                </a:ext>
              </a:extLst>
            </p:cNvPr>
            <p:cNvSpPr/>
            <p:nvPr/>
          </p:nvSpPr>
          <p:spPr>
            <a:xfrm>
              <a:off x="11148331" y="4069452"/>
              <a:ext cx="522204" cy="2657736"/>
            </a:xfrm>
            <a:prstGeom prst="rect">
              <a:avLst/>
            </a:prstGeom>
            <a:solidFill>
              <a:srgbClr val="CC00FF"/>
            </a:solidFill>
            <a:ln>
              <a:noFill/>
            </a:ln>
            <a:effectLst>
              <a:outerShdw blurRad="50800" dist="635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6" name="Freeform: Shape 175">
              <a:extLst>
                <a:ext uri="{FF2B5EF4-FFF2-40B4-BE49-F238E27FC236}">
                  <a16:creationId xmlns:a16="http://schemas.microsoft.com/office/drawing/2014/main" id="{4CCDAA36-0014-487F-9FC8-FB18AD79A536}"/>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a:extLst>
                <a:ext uri="{FF2B5EF4-FFF2-40B4-BE49-F238E27FC236}">
                  <a16:creationId xmlns:a16="http://schemas.microsoft.com/office/drawing/2014/main" id="{0B012414-9764-48F5-B4C3-0A5037F0BBA5}"/>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DF96C4D-F51B-418E-8313-05C072401FE4}"/>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F483CB6-CDC5-4A02-B30E-322036DDF0A0}"/>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3494356-E55D-4653-AB9F-7E1E2BF06D76}"/>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C8F38DD-49EA-469F-9EDB-E9462B811FC0}"/>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B0A9595-A092-4E25-932A-2B7A43E3DF75}"/>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2DB5BD7-B26C-4609-AADA-D1F73B39D441}"/>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92E529-F71B-461A-B57E-330E3C813F2E}"/>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4CEBAD4-44F2-4C60-80AE-1704869E5043}"/>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6B6DA8F-39DA-425E-B4FF-5A599863202A}"/>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BD5B22-00BF-4EDD-976C-E876BF6A92CB}"/>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0984BC2-397F-487F-B4C3-639E88CD5B95}"/>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28D77CE-26CC-48A3-92E2-0D112FD9E9FA}"/>
                </a:ext>
              </a:extLst>
            </p:cNvPr>
            <p:cNvSpPr txBox="1"/>
            <p:nvPr/>
          </p:nvSpPr>
          <p:spPr>
            <a:xfrm>
              <a:off x="11176000" y="4005776"/>
              <a:ext cx="461665" cy="2892089"/>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CONCLUSION</a:t>
              </a:r>
            </a:p>
          </p:txBody>
        </p:sp>
      </p:grpSp>
      <p:grpSp>
        <p:nvGrpSpPr>
          <p:cNvPr id="3" name="Group 2">
            <a:extLst>
              <a:ext uri="{FF2B5EF4-FFF2-40B4-BE49-F238E27FC236}">
                <a16:creationId xmlns:a16="http://schemas.microsoft.com/office/drawing/2014/main" id="{0F1A4B53-3DA8-4B08-87F6-99E2B5780CCB}"/>
              </a:ext>
            </a:extLst>
          </p:cNvPr>
          <p:cNvGrpSpPr/>
          <p:nvPr/>
        </p:nvGrpSpPr>
        <p:grpSpPr>
          <a:xfrm>
            <a:off x="5604611" y="119550"/>
            <a:ext cx="781676" cy="6607323"/>
            <a:chOff x="5604611" y="119550"/>
            <a:chExt cx="781676" cy="6607323"/>
          </a:xfrm>
        </p:grpSpPr>
        <p:sp>
          <p:nvSpPr>
            <p:cNvPr id="67" name="Rectangle 66">
              <a:extLst>
                <a:ext uri="{FF2B5EF4-FFF2-40B4-BE49-F238E27FC236}">
                  <a16:creationId xmlns:a16="http://schemas.microsoft.com/office/drawing/2014/main" id="{D119F2DB-0E38-4A31-831F-2BAF295D2A25}"/>
                </a:ext>
              </a:extLst>
            </p:cNvPr>
            <p:cNvSpPr/>
            <p:nvPr/>
          </p:nvSpPr>
          <p:spPr>
            <a:xfrm>
              <a:off x="5635694" y="20253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10333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FCB92E0C-F05E-4602-8A6C-A561815032EC}"/>
                </a:ext>
              </a:extLst>
            </p:cNvPr>
            <p:cNvSpPr/>
            <p:nvPr/>
          </p:nvSpPr>
          <p:spPr>
            <a:xfrm>
              <a:off x="5632035" y="503041"/>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10604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9" name="Rectangle 68">
              <a:extLst>
                <a:ext uri="{FF2B5EF4-FFF2-40B4-BE49-F238E27FC236}">
                  <a16:creationId xmlns:a16="http://schemas.microsoft.com/office/drawing/2014/main" id="{A4620A41-830E-412F-B7F4-82B17531460F}"/>
                </a:ext>
              </a:extLst>
            </p:cNvPr>
            <p:cNvSpPr/>
            <p:nvPr/>
          </p:nvSpPr>
          <p:spPr>
            <a:xfrm>
              <a:off x="5635694" y="8174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Rectangle 69">
              <a:extLst>
                <a:ext uri="{FF2B5EF4-FFF2-40B4-BE49-F238E27FC236}">
                  <a16:creationId xmlns:a16="http://schemas.microsoft.com/office/drawing/2014/main" id="{B8C591D4-C50C-4B67-805A-961945693BE6}"/>
                </a:ext>
              </a:extLst>
            </p:cNvPr>
            <p:cNvSpPr/>
            <p:nvPr/>
          </p:nvSpPr>
          <p:spPr>
            <a:xfrm>
              <a:off x="5636493" y="112392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70">
              <a:extLst>
                <a:ext uri="{FF2B5EF4-FFF2-40B4-BE49-F238E27FC236}">
                  <a16:creationId xmlns:a16="http://schemas.microsoft.com/office/drawing/2014/main" id="{461F08B5-15BF-4C63-B54C-7D2001EDCAD3}"/>
                </a:ext>
              </a:extLst>
            </p:cNvPr>
            <p:cNvSpPr/>
            <p:nvPr/>
          </p:nvSpPr>
          <p:spPr>
            <a:xfrm>
              <a:off x="5633303" y="144082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Rectangle 71">
              <a:extLst>
                <a:ext uri="{FF2B5EF4-FFF2-40B4-BE49-F238E27FC236}">
                  <a16:creationId xmlns:a16="http://schemas.microsoft.com/office/drawing/2014/main" id="{D12C5631-8C0A-4256-BD3E-88D081A7321B}"/>
                </a:ext>
              </a:extLst>
            </p:cNvPr>
            <p:cNvSpPr/>
            <p:nvPr/>
          </p:nvSpPr>
          <p:spPr>
            <a:xfrm>
              <a:off x="5641689" y="174238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Rectangle 72">
              <a:extLst>
                <a:ext uri="{FF2B5EF4-FFF2-40B4-BE49-F238E27FC236}">
                  <a16:creationId xmlns:a16="http://schemas.microsoft.com/office/drawing/2014/main" id="{D3030D9B-44CF-4F4E-A86E-18A79322376D}"/>
                </a:ext>
              </a:extLst>
            </p:cNvPr>
            <p:cNvSpPr/>
            <p:nvPr/>
          </p:nvSpPr>
          <p:spPr>
            <a:xfrm>
              <a:off x="5626130" y="206495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Rectangle 73">
              <a:extLst>
                <a:ext uri="{FF2B5EF4-FFF2-40B4-BE49-F238E27FC236}">
                  <a16:creationId xmlns:a16="http://schemas.microsoft.com/office/drawing/2014/main" id="{0E9F8D11-58D9-4493-A410-DACB43B5E48F}"/>
                </a:ext>
              </a:extLst>
            </p:cNvPr>
            <p:cNvSpPr/>
            <p:nvPr/>
          </p:nvSpPr>
          <p:spPr>
            <a:xfrm>
              <a:off x="5626130" y="237211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Rectangle 74">
              <a:extLst>
                <a:ext uri="{FF2B5EF4-FFF2-40B4-BE49-F238E27FC236}">
                  <a16:creationId xmlns:a16="http://schemas.microsoft.com/office/drawing/2014/main" id="{880FA994-AF36-4890-A98D-4750B71B3C59}"/>
                </a:ext>
              </a:extLst>
            </p:cNvPr>
            <p:cNvSpPr/>
            <p:nvPr/>
          </p:nvSpPr>
          <p:spPr>
            <a:xfrm>
              <a:off x="5633303" y="268452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Rectangle 75">
              <a:extLst>
                <a:ext uri="{FF2B5EF4-FFF2-40B4-BE49-F238E27FC236}">
                  <a16:creationId xmlns:a16="http://schemas.microsoft.com/office/drawing/2014/main" id="{9E5C2FB6-992A-4537-B467-2FCB0FDBDB9F}"/>
                </a:ext>
              </a:extLst>
            </p:cNvPr>
            <p:cNvSpPr/>
            <p:nvPr/>
          </p:nvSpPr>
          <p:spPr>
            <a:xfrm>
              <a:off x="5633303" y="298598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Rectangle 76">
              <a:extLst>
                <a:ext uri="{FF2B5EF4-FFF2-40B4-BE49-F238E27FC236}">
                  <a16:creationId xmlns:a16="http://schemas.microsoft.com/office/drawing/2014/main" id="{73193785-12A4-408F-9E7C-27DDBEAFA7BD}"/>
                </a:ext>
              </a:extLst>
            </p:cNvPr>
            <p:cNvSpPr/>
            <p:nvPr/>
          </p:nvSpPr>
          <p:spPr>
            <a:xfrm>
              <a:off x="5626130" y="33081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Rectangle 137">
              <a:extLst>
                <a:ext uri="{FF2B5EF4-FFF2-40B4-BE49-F238E27FC236}">
                  <a16:creationId xmlns:a16="http://schemas.microsoft.com/office/drawing/2014/main" id="{FF68EA0C-3323-4279-9322-583E0496C340}"/>
                </a:ext>
              </a:extLst>
            </p:cNvPr>
            <p:cNvSpPr/>
            <p:nvPr/>
          </p:nvSpPr>
          <p:spPr>
            <a:xfrm>
              <a:off x="5618957" y="361510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Rectangle 138">
              <a:extLst>
                <a:ext uri="{FF2B5EF4-FFF2-40B4-BE49-F238E27FC236}">
                  <a16:creationId xmlns:a16="http://schemas.microsoft.com/office/drawing/2014/main" id="{DA8F7F98-A2C1-4622-86E7-4F2038831BBE}"/>
                </a:ext>
              </a:extLst>
            </p:cNvPr>
            <p:cNvSpPr/>
            <p:nvPr/>
          </p:nvSpPr>
          <p:spPr>
            <a:xfrm>
              <a:off x="5604611" y="392724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Rectangle 139">
              <a:extLst>
                <a:ext uri="{FF2B5EF4-FFF2-40B4-BE49-F238E27FC236}">
                  <a16:creationId xmlns:a16="http://schemas.microsoft.com/office/drawing/2014/main" id="{0A05E640-BFCE-401E-8E58-B95F9FAC8DFA}"/>
                </a:ext>
              </a:extLst>
            </p:cNvPr>
            <p:cNvSpPr/>
            <p:nvPr/>
          </p:nvSpPr>
          <p:spPr>
            <a:xfrm>
              <a:off x="5611784" y="423914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Rectangle 140">
              <a:extLst>
                <a:ext uri="{FF2B5EF4-FFF2-40B4-BE49-F238E27FC236}">
                  <a16:creationId xmlns:a16="http://schemas.microsoft.com/office/drawing/2014/main" id="{E054FE0A-3727-4A81-B405-7B2AD3CF46C1}"/>
                </a:ext>
              </a:extLst>
            </p:cNvPr>
            <p:cNvSpPr/>
            <p:nvPr/>
          </p:nvSpPr>
          <p:spPr>
            <a:xfrm>
              <a:off x="5604611" y="4546182"/>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2" name="Rectangle 141">
              <a:extLst>
                <a:ext uri="{FF2B5EF4-FFF2-40B4-BE49-F238E27FC236}">
                  <a16:creationId xmlns:a16="http://schemas.microsoft.com/office/drawing/2014/main" id="{181F776C-2AF8-48ED-A45F-6043E45954BF}"/>
                </a:ext>
              </a:extLst>
            </p:cNvPr>
            <p:cNvSpPr/>
            <p:nvPr/>
          </p:nvSpPr>
          <p:spPr>
            <a:xfrm>
              <a:off x="5609779" y="485746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3" name="Rectangle 142">
              <a:extLst>
                <a:ext uri="{FF2B5EF4-FFF2-40B4-BE49-F238E27FC236}">
                  <a16:creationId xmlns:a16="http://schemas.microsoft.com/office/drawing/2014/main" id="{F411B93B-64DC-40ED-8351-A38502F83EC2}"/>
                </a:ext>
              </a:extLst>
            </p:cNvPr>
            <p:cNvSpPr/>
            <p:nvPr/>
          </p:nvSpPr>
          <p:spPr>
            <a:xfrm>
              <a:off x="5618957" y="517189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4" name="Rectangle 143">
              <a:extLst>
                <a:ext uri="{FF2B5EF4-FFF2-40B4-BE49-F238E27FC236}">
                  <a16:creationId xmlns:a16="http://schemas.microsoft.com/office/drawing/2014/main" id="{6D4EF766-AAA1-4FD1-9EB8-BC7CCAF80F4C}"/>
                </a:ext>
              </a:extLst>
            </p:cNvPr>
            <p:cNvSpPr/>
            <p:nvPr/>
          </p:nvSpPr>
          <p:spPr>
            <a:xfrm>
              <a:off x="5611784" y="550314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5" name="Rectangle 144">
              <a:extLst>
                <a:ext uri="{FF2B5EF4-FFF2-40B4-BE49-F238E27FC236}">
                  <a16:creationId xmlns:a16="http://schemas.microsoft.com/office/drawing/2014/main" id="{CA3BC80A-A5C7-4031-AE04-E1DBB065F990}"/>
                </a:ext>
              </a:extLst>
            </p:cNvPr>
            <p:cNvSpPr/>
            <p:nvPr/>
          </p:nvSpPr>
          <p:spPr>
            <a:xfrm>
              <a:off x="5604611" y="5797854"/>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6" name="Rectangle 145">
              <a:extLst>
                <a:ext uri="{FF2B5EF4-FFF2-40B4-BE49-F238E27FC236}">
                  <a16:creationId xmlns:a16="http://schemas.microsoft.com/office/drawing/2014/main" id="{B2C4E260-0390-4C3C-B29D-AB4732D5F312}"/>
                </a:ext>
              </a:extLst>
            </p:cNvPr>
            <p:cNvSpPr/>
            <p:nvPr/>
          </p:nvSpPr>
          <p:spPr>
            <a:xfrm>
              <a:off x="5604611" y="609721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7" name="Rectangle 146">
              <a:extLst>
                <a:ext uri="{FF2B5EF4-FFF2-40B4-BE49-F238E27FC236}">
                  <a16:creationId xmlns:a16="http://schemas.microsoft.com/office/drawing/2014/main" id="{9CF30D03-0768-4F4A-876B-4064ADC4B962}"/>
                </a:ext>
              </a:extLst>
            </p:cNvPr>
            <p:cNvSpPr/>
            <p:nvPr/>
          </p:nvSpPr>
          <p:spPr>
            <a:xfrm>
              <a:off x="5611784" y="641257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107575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1083048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1080965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1087571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1078249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108379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1081717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1122047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106480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109014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11023282"/>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11168103"/>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11188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1114643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111225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108791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109924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1119721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1112980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6" name="TextBox 5">
            <a:extLst>
              <a:ext uri="{FF2B5EF4-FFF2-40B4-BE49-F238E27FC236}">
                <a16:creationId xmlns:a16="http://schemas.microsoft.com/office/drawing/2014/main" id="{8EAC5425-687C-4939-A847-232527C540A1}"/>
              </a:ext>
            </a:extLst>
          </p:cNvPr>
          <p:cNvSpPr txBox="1"/>
          <p:nvPr/>
        </p:nvSpPr>
        <p:spPr>
          <a:xfrm>
            <a:off x="1114398" y="1431047"/>
            <a:ext cx="4357271" cy="2281009"/>
          </a:xfrm>
          <a:prstGeom prst="rect">
            <a:avLst/>
          </a:prstGeom>
          <a:noFill/>
        </p:spPr>
        <p:txBody>
          <a:bodyPr wrap="square" rtlCol="0">
            <a:spAutoFit/>
          </a:bodyPr>
          <a:lstStyle/>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The Mughals established one of the world's largest empires and left an indelible mark on Indian history and culture. The dynasty was famous for its efficient administration over much of India for more than two centuries, as well as the abilities of its emperors and administrative system. The Mughal rulers were known for their encouragement of art and education. Mughal architecture, in particular, gained a reputation for its beauty and harmony.</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endParaRPr lang="en-IN" sz="1200" dirty="0">
              <a:effectLst>
                <a:outerShdw blurRad="38100" dist="38100" dir="2700000" algn="tl">
                  <a:srgbClr val="000000">
                    <a:alpha val="43137"/>
                  </a:srgbClr>
                </a:outerShdw>
              </a:effectLst>
              <a:latin typeface="Baskerville Old Face" panose="02020602080505020303" pitchFamily="18" charset="0"/>
            </a:endParaRPr>
          </a:p>
        </p:txBody>
      </p:sp>
      <p:sp>
        <p:nvSpPr>
          <p:cNvPr id="12" name="TextBox 11">
            <a:extLst>
              <a:ext uri="{FF2B5EF4-FFF2-40B4-BE49-F238E27FC236}">
                <a16:creationId xmlns:a16="http://schemas.microsoft.com/office/drawing/2014/main" id="{9ABB2672-23EC-4DD1-8D65-BD49B62E536F}"/>
              </a:ext>
            </a:extLst>
          </p:cNvPr>
          <p:cNvSpPr txBox="1"/>
          <p:nvPr/>
        </p:nvSpPr>
        <p:spPr>
          <a:xfrm>
            <a:off x="1262930" y="3546717"/>
            <a:ext cx="4258059" cy="2558008"/>
          </a:xfrm>
          <a:prstGeom prst="rect">
            <a:avLst/>
          </a:prstGeom>
          <a:noFill/>
        </p:spPr>
        <p:txBody>
          <a:bodyPr wrap="square" rtlCol="0">
            <a:spAutoFit/>
          </a:bodyPr>
          <a:lstStyle/>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The British East India Company, which was established in 1600, was first exclusively engaged in trading with the Mughal Empire. However, as the empire collapsed, the British gained increasing power over Mughal emperors. The East India Company thereafter took political control of much of the Indian subcontinent. Although Mughal emperors maintained their thrones, they had little real power. During the Indian Mutiny of 1857-59, the British exiled the last Mughal emperor.</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endParaRPr lang="en-IN" sz="1200" dirty="0">
              <a:effectLst>
                <a:outerShdw blurRad="38100" dist="38100" dir="2700000" algn="tl">
                  <a:srgbClr val="000000">
                    <a:alpha val="43137"/>
                  </a:srgbClr>
                </a:outerShdw>
              </a:effectLst>
              <a:latin typeface="Baskerville Old Face" panose="02020602080505020303" pitchFamily="18" charset="0"/>
            </a:endParaRPr>
          </a:p>
        </p:txBody>
      </p:sp>
      <p:pic>
        <p:nvPicPr>
          <p:cNvPr id="148" name="Picture 2" descr="JSSATE">
            <a:extLst>
              <a:ext uri="{FF2B5EF4-FFF2-40B4-BE49-F238E27FC236}">
                <a16:creationId xmlns:a16="http://schemas.microsoft.com/office/drawing/2014/main" id="{12EDDD60-7629-4909-93E5-FD7E8135818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0237" y="1605706"/>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JSSATE">
            <a:extLst>
              <a:ext uri="{FF2B5EF4-FFF2-40B4-BE49-F238E27FC236}">
                <a16:creationId xmlns:a16="http://schemas.microsoft.com/office/drawing/2014/main" id="{99450AE1-3DDC-4E0E-8B0E-CF8EA2FA94A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94217" y="3679368"/>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nclusion Sticker By Gif for iOS &amp;amp; Android | GIPHY">
            <a:extLst>
              <a:ext uri="{FF2B5EF4-FFF2-40B4-BE49-F238E27FC236}">
                <a16:creationId xmlns:a16="http://schemas.microsoft.com/office/drawing/2014/main" id="{6D5DC5FC-0172-4524-8621-5AD05A767F6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12547" y="-151546"/>
            <a:ext cx="3147293" cy="1855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682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F222A8-AF2A-4292-8A95-0C3AD37A109D}"/>
              </a:ext>
            </a:extLst>
          </p:cNvPr>
          <p:cNvSpPr/>
          <p:nvPr/>
        </p:nvSpPr>
        <p:spPr>
          <a:xfrm>
            <a:off x="20664" y="0"/>
            <a:ext cx="5734929"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2455CA8-3E7B-475F-BE73-7D424E5A8C0C}"/>
              </a:ext>
            </a:extLst>
          </p:cNvPr>
          <p:cNvGrpSpPr/>
          <p:nvPr/>
        </p:nvGrpSpPr>
        <p:grpSpPr>
          <a:xfrm flipH="1">
            <a:off x="5433759" y="119550"/>
            <a:ext cx="580573" cy="6607323"/>
            <a:chOff x="5805714" y="119550"/>
            <a:chExt cx="580573" cy="6607323"/>
          </a:xfrm>
        </p:grpSpPr>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chemeClr val="bg1">
                  <a:lumMod val="95000"/>
                </a:schemeClr>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4206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pic>
        <p:nvPicPr>
          <p:cNvPr id="3080" name="Picture 8" descr="Thanks for Your Support | Rotary Club of Calgary Heritage Park">
            <a:extLst>
              <a:ext uri="{FF2B5EF4-FFF2-40B4-BE49-F238E27FC236}">
                <a16:creationId xmlns:a16="http://schemas.microsoft.com/office/drawing/2014/main" id="{5F4C91E9-7D07-4C62-88E6-98200DE10C2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28702" y="1565406"/>
            <a:ext cx="3597019" cy="280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053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C03955BB-E41C-4E77-BB48-325360470229}"/>
              </a:ext>
            </a:extLst>
          </p:cNvPr>
          <p:cNvSpPr/>
          <p:nvPr/>
        </p:nvSpPr>
        <p:spPr>
          <a:xfrm>
            <a:off x="275044" y="-5786"/>
            <a:ext cx="5681417" cy="6858000"/>
          </a:xfrm>
          <a:prstGeom prst="rect">
            <a:avLst/>
          </a:prstGeom>
          <a:blipFill>
            <a:blip r:embed="rId2"/>
            <a:stretch>
              <a:fillRect/>
            </a:stretch>
          </a:blipFill>
          <a:ln>
            <a:noFill/>
          </a:ln>
          <a:effectLst>
            <a:outerShdw blurRad="50800" dist="889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4" name="Rectangle 3">
            <a:extLst>
              <a:ext uri="{FF2B5EF4-FFF2-40B4-BE49-F238E27FC236}">
                <a16:creationId xmlns:a16="http://schemas.microsoft.com/office/drawing/2014/main" id="{33F222A8-AF2A-4292-8A95-0C3AD37A109D}"/>
              </a:ext>
            </a:extLst>
          </p:cNvPr>
          <p:cNvSpPr/>
          <p:nvPr/>
        </p:nvSpPr>
        <p:spPr>
          <a:xfrm>
            <a:off x="6096000" y="0"/>
            <a:ext cx="5660571"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grpSp>
        <p:nvGrpSpPr>
          <p:cNvPr id="20" name="Group 19">
            <a:extLst>
              <a:ext uri="{FF2B5EF4-FFF2-40B4-BE49-F238E27FC236}">
                <a16:creationId xmlns:a16="http://schemas.microsoft.com/office/drawing/2014/main" id="{92E12EE0-D677-4B3E-B6CE-0E062AA8ADF2}"/>
              </a:ext>
            </a:extLst>
          </p:cNvPr>
          <p:cNvGrpSpPr/>
          <p:nvPr/>
        </p:nvGrpSpPr>
        <p:grpSpPr>
          <a:xfrm>
            <a:off x="6088252" y="119550"/>
            <a:ext cx="5574535" cy="6778315"/>
            <a:chOff x="6096000" y="119550"/>
            <a:chExt cx="5574535" cy="6778315"/>
          </a:xfrm>
        </p:grpSpPr>
        <p:sp>
          <p:nvSpPr>
            <p:cNvPr id="18" name="Rectangle 17">
              <a:extLst>
                <a:ext uri="{FF2B5EF4-FFF2-40B4-BE49-F238E27FC236}">
                  <a16:creationId xmlns:a16="http://schemas.microsoft.com/office/drawing/2014/main" id="{89A7C9A0-1A85-4F30-A93E-652DADAEA768}"/>
                </a:ext>
              </a:extLst>
            </p:cNvPr>
            <p:cNvSpPr/>
            <p:nvPr/>
          </p:nvSpPr>
          <p:spPr>
            <a:xfrm>
              <a:off x="11148331" y="4069452"/>
              <a:ext cx="522204" cy="2657736"/>
            </a:xfrm>
            <a:prstGeom prst="rect">
              <a:avLst/>
            </a:prstGeom>
            <a:solidFill>
              <a:srgbClr val="FFC000"/>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59" name="Freeform: Shape 158">
              <a:extLst>
                <a:ext uri="{FF2B5EF4-FFF2-40B4-BE49-F238E27FC236}">
                  <a16:creationId xmlns:a16="http://schemas.microsoft.com/office/drawing/2014/main" id="{844EE657-B388-4FBA-B129-7B78DAC63F27}"/>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7" name="Straight Connector 6">
              <a:extLst>
                <a:ext uri="{FF2B5EF4-FFF2-40B4-BE49-F238E27FC236}">
                  <a16:creationId xmlns:a16="http://schemas.microsoft.com/office/drawing/2014/main" id="{6A4BE4DF-D2F4-4379-A9D6-80E52AFF4147}"/>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0D995D0-D410-41F6-8F5B-85BB1BCC534A}"/>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30CE9D1-00A8-4698-B82F-870B637B8B3D}"/>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200768-9471-4E20-BAD8-29771E263599}"/>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C5E669C-7F9D-4702-B466-E8B7969A0437}"/>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5C55975-239A-4E3C-9DA9-A1C1F43A5592}"/>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7CFC89B-3A0C-4489-9C24-1AF2539BC25F}"/>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8207E8D-9C84-4381-A43C-9C1AD7BD9C0A}"/>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7CEB030-6CD3-430F-8BC2-0652DA5FF667}"/>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DB8F0E0-E44F-45C3-9FAF-C3DA3FC751DB}"/>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E3479BD0-F83D-44B4-81C9-71C0B635AC7B}"/>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216DE1B-38AB-4EC3-ACC7-17E6C1D4A349}"/>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AF6244-7532-4141-B434-8E2F38097B0C}"/>
                </a:ext>
              </a:extLst>
            </p:cNvPr>
            <p:cNvSpPr txBox="1"/>
            <p:nvPr/>
          </p:nvSpPr>
          <p:spPr>
            <a:xfrm>
              <a:off x="11176000" y="4012992"/>
              <a:ext cx="461665" cy="2884873"/>
            </a:xfrm>
            <a:prstGeom prst="rect">
              <a:avLst/>
            </a:prstGeom>
            <a:noFill/>
          </p:spPr>
          <p:txBody>
            <a:bodyPr vert="vert270" wrap="square" rtlCol="0">
              <a:spAutoFit/>
            </a:bodyPr>
            <a:lstStyle/>
            <a:p>
              <a:pPr algn="ctr"/>
              <a:r>
                <a:rPr lang="en-US" b="1" dirty="0">
                  <a:latin typeface="Baskerville Old Face" panose="02020602080505020303" pitchFamily="18" charset="0"/>
                </a:rPr>
                <a:t>MUGHAL EMPIRE</a:t>
              </a:r>
            </a:p>
          </p:txBody>
        </p:sp>
      </p:grpSp>
      <p:grpSp>
        <p:nvGrpSpPr>
          <p:cNvPr id="3" name="Group 2">
            <a:extLst>
              <a:ext uri="{FF2B5EF4-FFF2-40B4-BE49-F238E27FC236}">
                <a16:creationId xmlns:a16="http://schemas.microsoft.com/office/drawing/2014/main" id="{0F1A4B53-3DA8-4B08-87F6-99E2B5780CCB}"/>
              </a:ext>
            </a:extLst>
          </p:cNvPr>
          <p:cNvGrpSpPr/>
          <p:nvPr/>
        </p:nvGrpSpPr>
        <p:grpSpPr>
          <a:xfrm>
            <a:off x="5604611" y="119550"/>
            <a:ext cx="812157" cy="6607323"/>
            <a:chOff x="5604611" y="119550"/>
            <a:chExt cx="812157" cy="6607323"/>
          </a:xfrm>
        </p:grpSpPr>
        <p:sp>
          <p:nvSpPr>
            <p:cNvPr id="67" name="Rectangle 66">
              <a:extLst>
                <a:ext uri="{FF2B5EF4-FFF2-40B4-BE49-F238E27FC236}">
                  <a16:creationId xmlns:a16="http://schemas.microsoft.com/office/drawing/2014/main" id="{D119F2DB-0E38-4A31-831F-2BAF295D2A25}"/>
                </a:ext>
              </a:extLst>
            </p:cNvPr>
            <p:cNvSpPr/>
            <p:nvPr/>
          </p:nvSpPr>
          <p:spPr>
            <a:xfrm>
              <a:off x="5635694" y="202535"/>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10333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8" name="Rectangle 67">
              <a:extLst>
                <a:ext uri="{FF2B5EF4-FFF2-40B4-BE49-F238E27FC236}">
                  <a16:creationId xmlns:a16="http://schemas.microsoft.com/office/drawing/2014/main" id="{FCB92E0C-F05E-4602-8A6C-A561815032EC}"/>
                </a:ext>
              </a:extLst>
            </p:cNvPr>
            <p:cNvSpPr/>
            <p:nvPr/>
          </p:nvSpPr>
          <p:spPr>
            <a:xfrm>
              <a:off x="5632035" y="503041"/>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10604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9" name="Rectangle 68">
              <a:extLst>
                <a:ext uri="{FF2B5EF4-FFF2-40B4-BE49-F238E27FC236}">
                  <a16:creationId xmlns:a16="http://schemas.microsoft.com/office/drawing/2014/main" id="{A4620A41-830E-412F-B7F4-82B17531460F}"/>
                </a:ext>
              </a:extLst>
            </p:cNvPr>
            <p:cNvSpPr/>
            <p:nvPr/>
          </p:nvSpPr>
          <p:spPr>
            <a:xfrm>
              <a:off x="5635694" y="817487"/>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0" name="Rectangle 69">
              <a:extLst>
                <a:ext uri="{FF2B5EF4-FFF2-40B4-BE49-F238E27FC236}">
                  <a16:creationId xmlns:a16="http://schemas.microsoft.com/office/drawing/2014/main" id="{B8C591D4-C50C-4B67-805A-961945693BE6}"/>
                </a:ext>
              </a:extLst>
            </p:cNvPr>
            <p:cNvSpPr/>
            <p:nvPr/>
          </p:nvSpPr>
          <p:spPr>
            <a:xfrm>
              <a:off x="5636493" y="1123923"/>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1" name="Rectangle 70">
              <a:extLst>
                <a:ext uri="{FF2B5EF4-FFF2-40B4-BE49-F238E27FC236}">
                  <a16:creationId xmlns:a16="http://schemas.microsoft.com/office/drawing/2014/main" id="{461F08B5-15BF-4C63-B54C-7D2001EDCAD3}"/>
                </a:ext>
              </a:extLst>
            </p:cNvPr>
            <p:cNvSpPr/>
            <p:nvPr/>
          </p:nvSpPr>
          <p:spPr>
            <a:xfrm>
              <a:off x="5633303" y="1440825"/>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2" name="Rectangle 71">
              <a:extLst>
                <a:ext uri="{FF2B5EF4-FFF2-40B4-BE49-F238E27FC236}">
                  <a16:creationId xmlns:a16="http://schemas.microsoft.com/office/drawing/2014/main" id="{D12C5631-8C0A-4256-BD3E-88D081A7321B}"/>
                </a:ext>
              </a:extLst>
            </p:cNvPr>
            <p:cNvSpPr/>
            <p:nvPr/>
          </p:nvSpPr>
          <p:spPr>
            <a:xfrm>
              <a:off x="5641689" y="1742385"/>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3" name="Rectangle 72">
              <a:extLst>
                <a:ext uri="{FF2B5EF4-FFF2-40B4-BE49-F238E27FC236}">
                  <a16:creationId xmlns:a16="http://schemas.microsoft.com/office/drawing/2014/main" id="{D3030D9B-44CF-4F4E-A86E-18A79322376D}"/>
                </a:ext>
              </a:extLst>
            </p:cNvPr>
            <p:cNvSpPr/>
            <p:nvPr/>
          </p:nvSpPr>
          <p:spPr>
            <a:xfrm>
              <a:off x="5626130" y="2064953"/>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4" name="Rectangle 73">
              <a:extLst>
                <a:ext uri="{FF2B5EF4-FFF2-40B4-BE49-F238E27FC236}">
                  <a16:creationId xmlns:a16="http://schemas.microsoft.com/office/drawing/2014/main" id="{0E9F8D11-58D9-4493-A410-DACB43B5E48F}"/>
                </a:ext>
              </a:extLst>
            </p:cNvPr>
            <p:cNvSpPr/>
            <p:nvPr/>
          </p:nvSpPr>
          <p:spPr>
            <a:xfrm>
              <a:off x="5626130" y="2372116"/>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5" name="Rectangle 74">
              <a:extLst>
                <a:ext uri="{FF2B5EF4-FFF2-40B4-BE49-F238E27FC236}">
                  <a16:creationId xmlns:a16="http://schemas.microsoft.com/office/drawing/2014/main" id="{880FA994-AF36-4890-A98D-4750B71B3C59}"/>
                </a:ext>
              </a:extLst>
            </p:cNvPr>
            <p:cNvSpPr/>
            <p:nvPr/>
          </p:nvSpPr>
          <p:spPr>
            <a:xfrm>
              <a:off x="5633303" y="2684520"/>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6" name="Rectangle 75">
              <a:extLst>
                <a:ext uri="{FF2B5EF4-FFF2-40B4-BE49-F238E27FC236}">
                  <a16:creationId xmlns:a16="http://schemas.microsoft.com/office/drawing/2014/main" id="{9E5C2FB6-992A-4537-B467-2FCB0FDBDB9F}"/>
                </a:ext>
              </a:extLst>
            </p:cNvPr>
            <p:cNvSpPr/>
            <p:nvPr/>
          </p:nvSpPr>
          <p:spPr>
            <a:xfrm>
              <a:off x="5633303" y="2985986"/>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7" name="Rectangle 76">
              <a:extLst>
                <a:ext uri="{FF2B5EF4-FFF2-40B4-BE49-F238E27FC236}">
                  <a16:creationId xmlns:a16="http://schemas.microsoft.com/office/drawing/2014/main" id="{73193785-12A4-408F-9E7C-27DDBEAFA7BD}"/>
                </a:ext>
              </a:extLst>
            </p:cNvPr>
            <p:cNvSpPr/>
            <p:nvPr/>
          </p:nvSpPr>
          <p:spPr>
            <a:xfrm>
              <a:off x="5626130" y="3308187"/>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8" name="Rectangle 137">
              <a:extLst>
                <a:ext uri="{FF2B5EF4-FFF2-40B4-BE49-F238E27FC236}">
                  <a16:creationId xmlns:a16="http://schemas.microsoft.com/office/drawing/2014/main" id="{FF68EA0C-3323-4279-9322-583E0496C340}"/>
                </a:ext>
              </a:extLst>
            </p:cNvPr>
            <p:cNvSpPr/>
            <p:nvPr/>
          </p:nvSpPr>
          <p:spPr>
            <a:xfrm>
              <a:off x="5618957" y="3615100"/>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9" name="Rectangle 138">
              <a:extLst>
                <a:ext uri="{FF2B5EF4-FFF2-40B4-BE49-F238E27FC236}">
                  <a16:creationId xmlns:a16="http://schemas.microsoft.com/office/drawing/2014/main" id="{DA8F7F98-A2C1-4622-86E7-4F2038831BBE}"/>
                </a:ext>
              </a:extLst>
            </p:cNvPr>
            <p:cNvSpPr/>
            <p:nvPr/>
          </p:nvSpPr>
          <p:spPr>
            <a:xfrm>
              <a:off x="5604611" y="3927247"/>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0" name="Rectangle 139">
              <a:extLst>
                <a:ext uri="{FF2B5EF4-FFF2-40B4-BE49-F238E27FC236}">
                  <a16:creationId xmlns:a16="http://schemas.microsoft.com/office/drawing/2014/main" id="{0A05E640-BFCE-401E-8E58-B95F9FAC8DFA}"/>
                </a:ext>
              </a:extLst>
            </p:cNvPr>
            <p:cNvSpPr/>
            <p:nvPr/>
          </p:nvSpPr>
          <p:spPr>
            <a:xfrm>
              <a:off x="5611784" y="4239143"/>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1" name="Rectangle 140">
              <a:extLst>
                <a:ext uri="{FF2B5EF4-FFF2-40B4-BE49-F238E27FC236}">
                  <a16:creationId xmlns:a16="http://schemas.microsoft.com/office/drawing/2014/main" id="{E054FE0A-3727-4A81-B405-7B2AD3CF46C1}"/>
                </a:ext>
              </a:extLst>
            </p:cNvPr>
            <p:cNvSpPr/>
            <p:nvPr/>
          </p:nvSpPr>
          <p:spPr>
            <a:xfrm>
              <a:off x="5604611" y="4546182"/>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2" name="Rectangle 141">
              <a:extLst>
                <a:ext uri="{FF2B5EF4-FFF2-40B4-BE49-F238E27FC236}">
                  <a16:creationId xmlns:a16="http://schemas.microsoft.com/office/drawing/2014/main" id="{181F776C-2AF8-48ED-A45F-6043E45954BF}"/>
                </a:ext>
              </a:extLst>
            </p:cNvPr>
            <p:cNvSpPr/>
            <p:nvPr/>
          </p:nvSpPr>
          <p:spPr>
            <a:xfrm>
              <a:off x="5609779" y="4857467"/>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3" name="Rectangle 142">
              <a:extLst>
                <a:ext uri="{FF2B5EF4-FFF2-40B4-BE49-F238E27FC236}">
                  <a16:creationId xmlns:a16="http://schemas.microsoft.com/office/drawing/2014/main" id="{F411B93B-64DC-40ED-8351-A38502F83EC2}"/>
                </a:ext>
              </a:extLst>
            </p:cNvPr>
            <p:cNvSpPr/>
            <p:nvPr/>
          </p:nvSpPr>
          <p:spPr>
            <a:xfrm>
              <a:off x="5618957" y="5171895"/>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4" name="Rectangle 143">
              <a:extLst>
                <a:ext uri="{FF2B5EF4-FFF2-40B4-BE49-F238E27FC236}">
                  <a16:creationId xmlns:a16="http://schemas.microsoft.com/office/drawing/2014/main" id="{6D4EF766-AAA1-4FD1-9EB8-BC7CCAF80F4C}"/>
                </a:ext>
              </a:extLst>
            </p:cNvPr>
            <p:cNvSpPr/>
            <p:nvPr/>
          </p:nvSpPr>
          <p:spPr>
            <a:xfrm>
              <a:off x="5611784" y="5503140"/>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5" name="Rectangle 144">
              <a:extLst>
                <a:ext uri="{FF2B5EF4-FFF2-40B4-BE49-F238E27FC236}">
                  <a16:creationId xmlns:a16="http://schemas.microsoft.com/office/drawing/2014/main" id="{CA3BC80A-A5C7-4031-AE04-E1DBB065F990}"/>
                </a:ext>
              </a:extLst>
            </p:cNvPr>
            <p:cNvSpPr/>
            <p:nvPr/>
          </p:nvSpPr>
          <p:spPr>
            <a:xfrm>
              <a:off x="5604611" y="5797854"/>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6" name="Rectangle 145">
              <a:extLst>
                <a:ext uri="{FF2B5EF4-FFF2-40B4-BE49-F238E27FC236}">
                  <a16:creationId xmlns:a16="http://schemas.microsoft.com/office/drawing/2014/main" id="{B2C4E260-0390-4C3C-B29D-AB4732D5F312}"/>
                </a:ext>
              </a:extLst>
            </p:cNvPr>
            <p:cNvSpPr/>
            <p:nvPr/>
          </p:nvSpPr>
          <p:spPr>
            <a:xfrm>
              <a:off x="5604611" y="6097210"/>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7" name="Rectangle 146">
              <a:extLst>
                <a:ext uri="{FF2B5EF4-FFF2-40B4-BE49-F238E27FC236}">
                  <a16:creationId xmlns:a16="http://schemas.microsoft.com/office/drawing/2014/main" id="{9CF30D03-0768-4F4A-876B-4064ADC4B962}"/>
                </a:ext>
              </a:extLst>
            </p:cNvPr>
            <p:cNvSpPr/>
            <p:nvPr/>
          </p:nvSpPr>
          <p:spPr>
            <a:xfrm>
              <a:off x="5611784" y="6412576"/>
              <a:ext cx="259806" cy="145054"/>
            </a:xfrm>
            <a:prstGeom prst="rect">
              <a:avLst/>
            </a:prstGeom>
            <a:solidFill>
              <a:schemeClr val="bg1">
                <a:lumMod val="95000"/>
              </a:schemeClr>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107575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1083048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1080965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1087571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askerville Old Face" panose="02020602080505020303" pitchFamily="18" charset="0"/>
                </a:endParaRPr>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1078249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108379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1081717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1122047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106480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109014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11023282"/>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11168103"/>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11188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1114643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111225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108791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611054" cy="386869"/>
              <a:chOff x="5805714" y="609691"/>
              <a:chExt cx="611054"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56962" y="666847"/>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109924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1119721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1112980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pic>
        <p:nvPicPr>
          <p:cNvPr id="2050" name="Picture 2" descr="Introduction to a Guide to Studying the Bible ">
            <a:extLst>
              <a:ext uri="{FF2B5EF4-FFF2-40B4-BE49-F238E27FC236}">
                <a16:creationId xmlns:a16="http://schemas.microsoft.com/office/drawing/2014/main" id="{F1A67627-323A-472A-AD14-839F85DB16D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525826" y="-22710"/>
            <a:ext cx="3150340" cy="11601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7F2888-1CCD-42DE-93BE-2F6A4ED0F733}"/>
              </a:ext>
            </a:extLst>
          </p:cNvPr>
          <p:cNvSpPr txBox="1"/>
          <p:nvPr/>
        </p:nvSpPr>
        <p:spPr>
          <a:xfrm>
            <a:off x="5638800" y="2967317"/>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B6658D95-0103-44D7-9BCA-D5DB0CE10F7D}"/>
              </a:ext>
            </a:extLst>
          </p:cNvPr>
          <p:cNvSpPr txBox="1"/>
          <p:nvPr/>
        </p:nvSpPr>
        <p:spPr>
          <a:xfrm>
            <a:off x="6778494" y="1109360"/>
            <a:ext cx="4292319" cy="5143331"/>
          </a:xfrm>
          <a:prstGeom prst="rect">
            <a:avLst/>
          </a:prstGeom>
          <a:noFill/>
        </p:spPr>
        <p:txBody>
          <a:bodyPr wrap="square" rtlCol="0">
            <a:spAutoFit/>
          </a:bodyPr>
          <a:lstStyle/>
          <a:p>
            <a:pPr algn="just">
              <a:lnSpc>
                <a:spcPct val="150000"/>
              </a:lnSpc>
            </a:pPr>
            <a:r>
              <a:rPr lang="en-US" sz="1200" dirty="0">
                <a:effectLst>
                  <a:outerShdw blurRad="38100" dist="38100" dir="2700000" algn="tl">
                    <a:srgbClr val="000000">
                      <a:alpha val="43137"/>
                    </a:srgbClr>
                  </a:outerShdw>
                </a:effectLst>
                <a:latin typeface="Baskerville Old Face" panose="02020602080505020303" pitchFamily="18" charset="0"/>
              </a:rPr>
              <a:t>      </a:t>
            </a:r>
          </a:p>
          <a:p>
            <a:pPr algn="just">
              <a:lnSpc>
                <a:spcPct val="150000"/>
              </a:lnSpc>
            </a:pPr>
            <a:r>
              <a:rPr lang="en-US" sz="1600" b="1" dirty="0">
                <a:solidFill>
                  <a:schemeClr val="tx2"/>
                </a:solidFill>
                <a:effectLst>
                  <a:outerShdw blurRad="38100" dist="38100" dir="2700000" algn="tl">
                    <a:srgbClr val="000000">
                      <a:alpha val="43137"/>
                    </a:srgbClr>
                  </a:outerShdw>
                </a:effectLst>
                <a:latin typeface="Baskerville Old Face" panose="02020602080505020303" pitchFamily="18" charset="0"/>
                <a:ea typeface="Times New Roman" panose="02020603050405020304" pitchFamily="18" charset="0"/>
              </a:rPr>
              <a:t>Mughal Empire</a:t>
            </a:r>
          </a:p>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Around 1528, a great empire crossed the Indian subcontinent from far west Baluchistan to Bengal in the east and from the top of Kashmir in the north to the Kaveri Basin in the south. Muslim rule stretched across the centuries while being ruled by the Khilji, Tughlaq, Lodhi, and Mughal dynasties.</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The Mughal Empire was politically very strong and ruled the country for the longest duration. It provided a system of government that shared many ideas with the Sultanate as well as brought its vast ideas. The Mughal Empire came with new developments in India. Much of today’s architecture was built by the great Muslim empires like the Taj Mahal which is a world heritage monument. The extraordinary and spectacularly detailed monuments all came from within the Mughal Empire. Indian economy flourished during Mughal rule. The Muslim rule followed Islam and was culturally intolerant towards any other religion.</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endParaRPr lang="en-IN" sz="1200" dirty="0">
              <a:effectLst>
                <a:outerShdw blurRad="38100" dist="38100" dir="2700000" algn="tl">
                  <a:srgbClr val="000000">
                    <a:alpha val="43137"/>
                  </a:srgbClr>
                </a:outerShdw>
              </a:effectLst>
              <a:latin typeface="Baskerville Old Face" panose="02020602080505020303" pitchFamily="18" charset="0"/>
            </a:endParaRPr>
          </a:p>
        </p:txBody>
      </p:sp>
      <p:pic>
        <p:nvPicPr>
          <p:cNvPr id="160" name="Picture 2" descr="JSSATE">
            <a:extLst>
              <a:ext uri="{FF2B5EF4-FFF2-40B4-BE49-F238E27FC236}">
                <a16:creationId xmlns:a16="http://schemas.microsoft.com/office/drawing/2014/main" id="{F5D6F958-7FD0-4462-8DBC-E9936B681CA9}"/>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54937" y="1527998"/>
            <a:ext cx="394447" cy="215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057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C03955BB-E41C-4E77-BB48-325360470229}"/>
              </a:ext>
            </a:extLst>
          </p:cNvPr>
          <p:cNvSpPr/>
          <p:nvPr/>
        </p:nvSpPr>
        <p:spPr>
          <a:xfrm>
            <a:off x="275044" y="-5786"/>
            <a:ext cx="5681417" cy="6858000"/>
          </a:xfrm>
          <a:prstGeom prst="rect">
            <a:avLst/>
          </a:prstGeom>
          <a:blipFill>
            <a:blip r:embed="rId2"/>
            <a:stretch>
              <a:fillRect/>
            </a:stretch>
          </a:blipFill>
          <a:ln>
            <a:noFill/>
          </a:ln>
          <a:effectLst>
            <a:outerShdw blurRad="50800" dist="889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4" name="Rectangle 3">
            <a:extLst>
              <a:ext uri="{FF2B5EF4-FFF2-40B4-BE49-F238E27FC236}">
                <a16:creationId xmlns:a16="http://schemas.microsoft.com/office/drawing/2014/main" id="{33F222A8-AF2A-4292-8A95-0C3AD37A109D}"/>
              </a:ext>
            </a:extLst>
          </p:cNvPr>
          <p:cNvSpPr/>
          <p:nvPr/>
        </p:nvSpPr>
        <p:spPr>
          <a:xfrm>
            <a:off x="6096000" y="0"/>
            <a:ext cx="5660571"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grpSp>
        <p:nvGrpSpPr>
          <p:cNvPr id="190" name="Group 189">
            <a:extLst>
              <a:ext uri="{FF2B5EF4-FFF2-40B4-BE49-F238E27FC236}">
                <a16:creationId xmlns:a16="http://schemas.microsoft.com/office/drawing/2014/main" id="{B1C4F1B1-18D1-4F24-A7B4-A913BFFF45E6}"/>
              </a:ext>
            </a:extLst>
          </p:cNvPr>
          <p:cNvGrpSpPr/>
          <p:nvPr/>
        </p:nvGrpSpPr>
        <p:grpSpPr>
          <a:xfrm>
            <a:off x="6096000" y="119550"/>
            <a:ext cx="5818664" cy="6778316"/>
            <a:chOff x="6096000" y="119550"/>
            <a:chExt cx="5818664" cy="6778316"/>
          </a:xfrm>
        </p:grpSpPr>
        <p:sp>
          <p:nvSpPr>
            <p:cNvPr id="191" name="Rectangle 190">
              <a:extLst>
                <a:ext uri="{FF2B5EF4-FFF2-40B4-BE49-F238E27FC236}">
                  <a16:creationId xmlns:a16="http://schemas.microsoft.com/office/drawing/2014/main" id="{479DEB60-7570-45B4-8336-36827F8A3ED2}"/>
                </a:ext>
              </a:extLst>
            </p:cNvPr>
            <p:cNvSpPr/>
            <p:nvPr/>
          </p:nvSpPr>
          <p:spPr>
            <a:xfrm>
              <a:off x="11148331" y="4069452"/>
              <a:ext cx="522204" cy="2657736"/>
            </a:xfrm>
            <a:prstGeom prst="rect">
              <a:avLst/>
            </a:prstGeom>
            <a:solidFill>
              <a:srgbClr val="FF3399"/>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92" name="Freeform: Shape 191">
              <a:extLst>
                <a:ext uri="{FF2B5EF4-FFF2-40B4-BE49-F238E27FC236}">
                  <a16:creationId xmlns:a16="http://schemas.microsoft.com/office/drawing/2014/main" id="{1F0B4A1C-B94A-47CE-AED1-2D2A4BE4CFF9}"/>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skerville Old Face" panose="02020602080505020303" pitchFamily="18" charset="0"/>
              </a:endParaRPr>
            </a:p>
          </p:txBody>
        </p:sp>
        <p:cxnSp>
          <p:nvCxnSpPr>
            <p:cNvPr id="193" name="Straight Connector 192">
              <a:extLst>
                <a:ext uri="{FF2B5EF4-FFF2-40B4-BE49-F238E27FC236}">
                  <a16:creationId xmlns:a16="http://schemas.microsoft.com/office/drawing/2014/main" id="{59162A81-0D26-49D5-9C3D-AF1145F70A57}"/>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2B9C-03BA-4147-9B14-30D86730F24B}"/>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DCDD4C6-51F4-4E17-AD53-489FD1F39D5F}"/>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2656D87-BB85-4C46-9209-8C9140CFF071}"/>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8516F6C-3E8F-41F1-85A7-8235F4B1C824}"/>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89266B4-BC34-4ABF-A425-A7DC3F37E571}"/>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FBF9DB6-3F78-4FB6-A1C7-279765773246}"/>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7FF3BCF-0219-48EC-8281-6991C30C1636}"/>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6E6F99E-140E-42F7-9CD9-520ABBCB79FF}"/>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D4DA134-0BBC-4EEA-B046-D144F8362963}"/>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81023F8-3930-4E86-AADD-C34248F41F99}"/>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4022E9-383B-473B-A517-D6A80C1B6F12}"/>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B1FBF4D5-CE44-480D-BC29-B88EB2D96005}"/>
                </a:ext>
              </a:extLst>
            </p:cNvPr>
            <p:cNvSpPr txBox="1"/>
            <p:nvPr/>
          </p:nvSpPr>
          <p:spPr>
            <a:xfrm>
              <a:off x="11176000" y="4010356"/>
              <a:ext cx="738664" cy="2887510"/>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Mughal Empire</a:t>
              </a:r>
            </a:p>
            <a:p>
              <a:pPr algn="ctr"/>
              <a:endParaRPr lang="en-US" b="1" dirty="0">
                <a:solidFill>
                  <a:schemeClr val="bg1"/>
                </a:solidFill>
                <a:latin typeface="Baskerville Old Face" panose="02020602080505020303" pitchFamily="18" charset="0"/>
              </a:endParaRPr>
            </a:p>
          </p:txBody>
        </p:sp>
      </p:grpSp>
      <p:grpSp>
        <p:nvGrpSpPr>
          <p:cNvPr id="174" name="Group 173">
            <a:extLst>
              <a:ext uri="{FF2B5EF4-FFF2-40B4-BE49-F238E27FC236}">
                <a16:creationId xmlns:a16="http://schemas.microsoft.com/office/drawing/2014/main" id="{4D3EC6F6-41B8-42EA-9450-9660D30297B3}"/>
              </a:ext>
            </a:extLst>
          </p:cNvPr>
          <p:cNvGrpSpPr/>
          <p:nvPr/>
        </p:nvGrpSpPr>
        <p:grpSpPr>
          <a:xfrm flipH="1">
            <a:off x="334331" y="81696"/>
            <a:ext cx="5574535" cy="6778316"/>
            <a:chOff x="6096000" y="119550"/>
            <a:chExt cx="5574535" cy="6778316"/>
          </a:xfrm>
        </p:grpSpPr>
        <p:sp>
          <p:nvSpPr>
            <p:cNvPr id="175" name="Rectangle 174">
              <a:extLst>
                <a:ext uri="{FF2B5EF4-FFF2-40B4-BE49-F238E27FC236}">
                  <a16:creationId xmlns:a16="http://schemas.microsoft.com/office/drawing/2014/main" id="{BC45525F-CA64-4D1D-A75E-E6290B229999}"/>
                </a:ext>
              </a:extLst>
            </p:cNvPr>
            <p:cNvSpPr/>
            <p:nvPr/>
          </p:nvSpPr>
          <p:spPr>
            <a:xfrm>
              <a:off x="11148331" y="4069452"/>
              <a:ext cx="522204" cy="2657736"/>
            </a:xfrm>
            <a:prstGeom prst="rect">
              <a:avLst/>
            </a:prstGeom>
            <a:solidFill>
              <a:srgbClr val="CC00FF"/>
            </a:solidFill>
            <a:ln>
              <a:noFill/>
            </a:ln>
            <a:effectLst>
              <a:outerShdw blurRad="50800" dist="635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76" name="Freeform: Shape 175">
              <a:extLst>
                <a:ext uri="{FF2B5EF4-FFF2-40B4-BE49-F238E27FC236}">
                  <a16:creationId xmlns:a16="http://schemas.microsoft.com/office/drawing/2014/main" id="{4CCDAA36-0014-487F-9FC8-FB18AD79A536}"/>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77" name="Straight Connector 176">
              <a:extLst>
                <a:ext uri="{FF2B5EF4-FFF2-40B4-BE49-F238E27FC236}">
                  <a16:creationId xmlns:a16="http://schemas.microsoft.com/office/drawing/2014/main" id="{0B012414-9764-48F5-B4C3-0A5037F0BBA5}"/>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DF96C4D-F51B-418E-8313-05C072401FE4}"/>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F483CB6-CDC5-4A02-B30E-322036DDF0A0}"/>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3494356-E55D-4653-AB9F-7E1E2BF06D76}"/>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C8F38DD-49EA-469F-9EDB-E9462B811FC0}"/>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B0A9595-A092-4E25-932A-2B7A43E3DF75}"/>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2DB5BD7-B26C-4609-AADA-D1F73B39D441}"/>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92E529-F71B-461A-B57E-330E3C813F2E}"/>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4CEBAD4-44F2-4C60-80AE-1704869E5043}"/>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6B6DA8F-39DA-425E-B4FF-5A599863202A}"/>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BD5B22-00BF-4EDD-976C-E876BF6A92CB}"/>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0984BC2-397F-487F-B4C3-639E88CD5B95}"/>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28D77CE-26CC-48A3-92E2-0D112FD9E9FA}"/>
                </a:ext>
              </a:extLst>
            </p:cNvPr>
            <p:cNvSpPr txBox="1"/>
            <p:nvPr/>
          </p:nvSpPr>
          <p:spPr>
            <a:xfrm>
              <a:off x="11176000" y="4004112"/>
              <a:ext cx="461665" cy="2893754"/>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British Empire</a:t>
              </a:r>
            </a:p>
          </p:txBody>
        </p:sp>
      </p:grpSp>
      <p:grpSp>
        <p:nvGrpSpPr>
          <p:cNvPr id="3" name="Group 2">
            <a:extLst>
              <a:ext uri="{FF2B5EF4-FFF2-40B4-BE49-F238E27FC236}">
                <a16:creationId xmlns:a16="http://schemas.microsoft.com/office/drawing/2014/main" id="{0F1A4B53-3DA8-4B08-87F6-99E2B5780CCB}"/>
              </a:ext>
            </a:extLst>
          </p:cNvPr>
          <p:cNvGrpSpPr/>
          <p:nvPr/>
        </p:nvGrpSpPr>
        <p:grpSpPr>
          <a:xfrm>
            <a:off x="5604611" y="119550"/>
            <a:ext cx="781676" cy="6607323"/>
            <a:chOff x="5604611" y="119550"/>
            <a:chExt cx="781676" cy="6607323"/>
          </a:xfrm>
        </p:grpSpPr>
        <p:sp>
          <p:nvSpPr>
            <p:cNvPr id="67" name="Rectangle 66">
              <a:extLst>
                <a:ext uri="{FF2B5EF4-FFF2-40B4-BE49-F238E27FC236}">
                  <a16:creationId xmlns:a16="http://schemas.microsoft.com/office/drawing/2014/main" id="{D119F2DB-0E38-4A31-831F-2BAF295D2A25}"/>
                </a:ext>
              </a:extLst>
            </p:cNvPr>
            <p:cNvSpPr/>
            <p:nvPr/>
          </p:nvSpPr>
          <p:spPr>
            <a:xfrm>
              <a:off x="5635694" y="20253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10333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8" name="Rectangle 67">
              <a:extLst>
                <a:ext uri="{FF2B5EF4-FFF2-40B4-BE49-F238E27FC236}">
                  <a16:creationId xmlns:a16="http://schemas.microsoft.com/office/drawing/2014/main" id="{FCB92E0C-F05E-4602-8A6C-A561815032EC}"/>
                </a:ext>
              </a:extLst>
            </p:cNvPr>
            <p:cNvSpPr/>
            <p:nvPr/>
          </p:nvSpPr>
          <p:spPr>
            <a:xfrm>
              <a:off x="5632035" y="503041"/>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10604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9" name="Rectangle 68">
              <a:extLst>
                <a:ext uri="{FF2B5EF4-FFF2-40B4-BE49-F238E27FC236}">
                  <a16:creationId xmlns:a16="http://schemas.microsoft.com/office/drawing/2014/main" id="{A4620A41-830E-412F-B7F4-82B17531460F}"/>
                </a:ext>
              </a:extLst>
            </p:cNvPr>
            <p:cNvSpPr/>
            <p:nvPr/>
          </p:nvSpPr>
          <p:spPr>
            <a:xfrm>
              <a:off x="5635694" y="8174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0" name="Rectangle 69">
              <a:extLst>
                <a:ext uri="{FF2B5EF4-FFF2-40B4-BE49-F238E27FC236}">
                  <a16:creationId xmlns:a16="http://schemas.microsoft.com/office/drawing/2014/main" id="{B8C591D4-C50C-4B67-805A-961945693BE6}"/>
                </a:ext>
              </a:extLst>
            </p:cNvPr>
            <p:cNvSpPr/>
            <p:nvPr/>
          </p:nvSpPr>
          <p:spPr>
            <a:xfrm>
              <a:off x="5636493" y="112392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1" name="Rectangle 70">
              <a:extLst>
                <a:ext uri="{FF2B5EF4-FFF2-40B4-BE49-F238E27FC236}">
                  <a16:creationId xmlns:a16="http://schemas.microsoft.com/office/drawing/2014/main" id="{461F08B5-15BF-4C63-B54C-7D2001EDCAD3}"/>
                </a:ext>
              </a:extLst>
            </p:cNvPr>
            <p:cNvSpPr/>
            <p:nvPr/>
          </p:nvSpPr>
          <p:spPr>
            <a:xfrm>
              <a:off x="5633303" y="144082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2" name="Rectangle 71">
              <a:extLst>
                <a:ext uri="{FF2B5EF4-FFF2-40B4-BE49-F238E27FC236}">
                  <a16:creationId xmlns:a16="http://schemas.microsoft.com/office/drawing/2014/main" id="{D12C5631-8C0A-4256-BD3E-88D081A7321B}"/>
                </a:ext>
              </a:extLst>
            </p:cNvPr>
            <p:cNvSpPr/>
            <p:nvPr/>
          </p:nvSpPr>
          <p:spPr>
            <a:xfrm>
              <a:off x="5641689" y="174238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3" name="Rectangle 72">
              <a:extLst>
                <a:ext uri="{FF2B5EF4-FFF2-40B4-BE49-F238E27FC236}">
                  <a16:creationId xmlns:a16="http://schemas.microsoft.com/office/drawing/2014/main" id="{D3030D9B-44CF-4F4E-A86E-18A79322376D}"/>
                </a:ext>
              </a:extLst>
            </p:cNvPr>
            <p:cNvSpPr/>
            <p:nvPr/>
          </p:nvSpPr>
          <p:spPr>
            <a:xfrm>
              <a:off x="5626130" y="206495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4" name="Rectangle 73">
              <a:extLst>
                <a:ext uri="{FF2B5EF4-FFF2-40B4-BE49-F238E27FC236}">
                  <a16:creationId xmlns:a16="http://schemas.microsoft.com/office/drawing/2014/main" id="{0E9F8D11-58D9-4493-A410-DACB43B5E48F}"/>
                </a:ext>
              </a:extLst>
            </p:cNvPr>
            <p:cNvSpPr/>
            <p:nvPr/>
          </p:nvSpPr>
          <p:spPr>
            <a:xfrm>
              <a:off x="5626130" y="237211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5" name="Rectangle 74">
              <a:extLst>
                <a:ext uri="{FF2B5EF4-FFF2-40B4-BE49-F238E27FC236}">
                  <a16:creationId xmlns:a16="http://schemas.microsoft.com/office/drawing/2014/main" id="{880FA994-AF36-4890-A98D-4750B71B3C59}"/>
                </a:ext>
              </a:extLst>
            </p:cNvPr>
            <p:cNvSpPr/>
            <p:nvPr/>
          </p:nvSpPr>
          <p:spPr>
            <a:xfrm>
              <a:off x="5633303" y="268452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6" name="Rectangle 75">
              <a:extLst>
                <a:ext uri="{FF2B5EF4-FFF2-40B4-BE49-F238E27FC236}">
                  <a16:creationId xmlns:a16="http://schemas.microsoft.com/office/drawing/2014/main" id="{9E5C2FB6-992A-4537-B467-2FCB0FDBDB9F}"/>
                </a:ext>
              </a:extLst>
            </p:cNvPr>
            <p:cNvSpPr/>
            <p:nvPr/>
          </p:nvSpPr>
          <p:spPr>
            <a:xfrm>
              <a:off x="5633303" y="298598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7" name="Rectangle 76">
              <a:extLst>
                <a:ext uri="{FF2B5EF4-FFF2-40B4-BE49-F238E27FC236}">
                  <a16:creationId xmlns:a16="http://schemas.microsoft.com/office/drawing/2014/main" id="{73193785-12A4-408F-9E7C-27DDBEAFA7BD}"/>
                </a:ext>
              </a:extLst>
            </p:cNvPr>
            <p:cNvSpPr/>
            <p:nvPr/>
          </p:nvSpPr>
          <p:spPr>
            <a:xfrm>
              <a:off x="5626130" y="33081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8" name="Rectangle 137">
              <a:extLst>
                <a:ext uri="{FF2B5EF4-FFF2-40B4-BE49-F238E27FC236}">
                  <a16:creationId xmlns:a16="http://schemas.microsoft.com/office/drawing/2014/main" id="{FF68EA0C-3323-4279-9322-583E0496C340}"/>
                </a:ext>
              </a:extLst>
            </p:cNvPr>
            <p:cNvSpPr/>
            <p:nvPr/>
          </p:nvSpPr>
          <p:spPr>
            <a:xfrm>
              <a:off x="5618957" y="361510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9" name="Rectangle 138">
              <a:extLst>
                <a:ext uri="{FF2B5EF4-FFF2-40B4-BE49-F238E27FC236}">
                  <a16:creationId xmlns:a16="http://schemas.microsoft.com/office/drawing/2014/main" id="{DA8F7F98-A2C1-4622-86E7-4F2038831BBE}"/>
                </a:ext>
              </a:extLst>
            </p:cNvPr>
            <p:cNvSpPr/>
            <p:nvPr/>
          </p:nvSpPr>
          <p:spPr>
            <a:xfrm>
              <a:off x="5604611" y="392724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0" name="Rectangle 139">
              <a:extLst>
                <a:ext uri="{FF2B5EF4-FFF2-40B4-BE49-F238E27FC236}">
                  <a16:creationId xmlns:a16="http://schemas.microsoft.com/office/drawing/2014/main" id="{0A05E640-BFCE-401E-8E58-B95F9FAC8DFA}"/>
                </a:ext>
              </a:extLst>
            </p:cNvPr>
            <p:cNvSpPr/>
            <p:nvPr/>
          </p:nvSpPr>
          <p:spPr>
            <a:xfrm>
              <a:off x="5611784" y="423914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1" name="Rectangle 140">
              <a:extLst>
                <a:ext uri="{FF2B5EF4-FFF2-40B4-BE49-F238E27FC236}">
                  <a16:creationId xmlns:a16="http://schemas.microsoft.com/office/drawing/2014/main" id="{E054FE0A-3727-4A81-B405-7B2AD3CF46C1}"/>
                </a:ext>
              </a:extLst>
            </p:cNvPr>
            <p:cNvSpPr/>
            <p:nvPr/>
          </p:nvSpPr>
          <p:spPr>
            <a:xfrm>
              <a:off x="5604611" y="4546182"/>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2" name="Rectangle 141">
              <a:extLst>
                <a:ext uri="{FF2B5EF4-FFF2-40B4-BE49-F238E27FC236}">
                  <a16:creationId xmlns:a16="http://schemas.microsoft.com/office/drawing/2014/main" id="{181F776C-2AF8-48ED-A45F-6043E45954BF}"/>
                </a:ext>
              </a:extLst>
            </p:cNvPr>
            <p:cNvSpPr/>
            <p:nvPr/>
          </p:nvSpPr>
          <p:spPr>
            <a:xfrm>
              <a:off x="5609779" y="485746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3" name="Rectangle 142">
              <a:extLst>
                <a:ext uri="{FF2B5EF4-FFF2-40B4-BE49-F238E27FC236}">
                  <a16:creationId xmlns:a16="http://schemas.microsoft.com/office/drawing/2014/main" id="{F411B93B-64DC-40ED-8351-A38502F83EC2}"/>
                </a:ext>
              </a:extLst>
            </p:cNvPr>
            <p:cNvSpPr/>
            <p:nvPr/>
          </p:nvSpPr>
          <p:spPr>
            <a:xfrm>
              <a:off x="5618957" y="517189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4" name="Rectangle 143">
              <a:extLst>
                <a:ext uri="{FF2B5EF4-FFF2-40B4-BE49-F238E27FC236}">
                  <a16:creationId xmlns:a16="http://schemas.microsoft.com/office/drawing/2014/main" id="{6D4EF766-AAA1-4FD1-9EB8-BC7CCAF80F4C}"/>
                </a:ext>
              </a:extLst>
            </p:cNvPr>
            <p:cNvSpPr/>
            <p:nvPr/>
          </p:nvSpPr>
          <p:spPr>
            <a:xfrm>
              <a:off x="5611784" y="550314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5" name="Rectangle 144">
              <a:extLst>
                <a:ext uri="{FF2B5EF4-FFF2-40B4-BE49-F238E27FC236}">
                  <a16:creationId xmlns:a16="http://schemas.microsoft.com/office/drawing/2014/main" id="{CA3BC80A-A5C7-4031-AE04-E1DBB065F990}"/>
                </a:ext>
              </a:extLst>
            </p:cNvPr>
            <p:cNvSpPr/>
            <p:nvPr/>
          </p:nvSpPr>
          <p:spPr>
            <a:xfrm>
              <a:off x="5604611" y="5797854"/>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6" name="Rectangle 145">
              <a:extLst>
                <a:ext uri="{FF2B5EF4-FFF2-40B4-BE49-F238E27FC236}">
                  <a16:creationId xmlns:a16="http://schemas.microsoft.com/office/drawing/2014/main" id="{B2C4E260-0390-4C3C-B29D-AB4732D5F312}"/>
                </a:ext>
              </a:extLst>
            </p:cNvPr>
            <p:cNvSpPr/>
            <p:nvPr/>
          </p:nvSpPr>
          <p:spPr>
            <a:xfrm>
              <a:off x="5604611" y="609721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7" name="Rectangle 146">
              <a:extLst>
                <a:ext uri="{FF2B5EF4-FFF2-40B4-BE49-F238E27FC236}">
                  <a16:creationId xmlns:a16="http://schemas.microsoft.com/office/drawing/2014/main" id="{9CF30D03-0768-4F4A-876B-4064ADC4B962}"/>
                </a:ext>
              </a:extLst>
            </p:cNvPr>
            <p:cNvSpPr/>
            <p:nvPr/>
          </p:nvSpPr>
          <p:spPr>
            <a:xfrm>
              <a:off x="5611784" y="641257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107575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1083048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1080965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1087571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askerville Old Face" panose="02020602080505020303" pitchFamily="18" charset="0"/>
                </a:endParaRPr>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1078249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108379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1081717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1122047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106480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109014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11023282"/>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11168103"/>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11188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1114643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111225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108791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109924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1119721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1112980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sp>
        <p:nvSpPr>
          <p:cNvPr id="208" name="TextBox 207">
            <a:extLst>
              <a:ext uri="{FF2B5EF4-FFF2-40B4-BE49-F238E27FC236}">
                <a16:creationId xmlns:a16="http://schemas.microsoft.com/office/drawing/2014/main" id="{BC486640-E351-43E9-B9E2-9FE71880CCBD}"/>
              </a:ext>
            </a:extLst>
          </p:cNvPr>
          <p:cNvSpPr txBox="1"/>
          <p:nvPr/>
        </p:nvSpPr>
        <p:spPr>
          <a:xfrm>
            <a:off x="6536465" y="1123923"/>
            <a:ext cx="4869281" cy="6323141"/>
          </a:xfrm>
          <a:prstGeom prst="rect">
            <a:avLst/>
          </a:prstGeom>
          <a:noFill/>
        </p:spPr>
        <p:txBody>
          <a:bodyPr wrap="square" rtlCol="0">
            <a:spAutoFit/>
          </a:bodyPr>
          <a:lstStyle/>
          <a:p>
            <a:pPr>
              <a:lnSpc>
                <a:spcPct val="150000"/>
              </a:lnSpc>
            </a:pPr>
            <a:r>
              <a:rPr lang="en-IN" sz="1200" b="1" dirty="0">
                <a:solidFill>
                  <a:srgbClr val="000000"/>
                </a:solidFill>
                <a:effectLst/>
                <a:latin typeface="Baskerville Old Face" panose="02020602080505020303" pitchFamily="18" charset="0"/>
                <a:ea typeface="Times New Roman" panose="02020603050405020304" pitchFamily="18" charset="0"/>
              </a:rPr>
              <a:t>        </a:t>
            </a:r>
            <a:r>
              <a:rPr lang="en-IN" sz="1600" b="1" dirty="0">
                <a:solidFill>
                  <a:schemeClr val="accent3">
                    <a:lumMod val="50000"/>
                  </a:schemeClr>
                </a:solidFill>
                <a:effectLst/>
                <a:latin typeface="Baskerville Old Face" panose="02020602080505020303" pitchFamily="18" charset="0"/>
                <a:ea typeface="Times New Roman" panose="02020603050405020304" pitchFamily="18" charset="0"/>
              </a:rPr>
              <a:t>Central Administration:</a:t>
            </a:r>
            <a:endParaRPr lang="en-IN" sz="1600" dirty="0">
              <a:solidFill>
                <a:schemeClr val="accent3">
                  <a:lumMod val="50000"/>
                </a:schemeClr>
              </a:solidFill>
              <a:effectLst/>
              <a:latin typeface="Baskerville Old Face" panose="02020602080505020303" pitchFamily="18" charset="0"/>
              <a:ea typeface="Times New Roman" panose="02020603050405020304" pitchFamily="18" charset="0"/>
            </a:endParaRPr>
          </a:p>
          <a:p>
            <a:pPr marL="342900" lvl="0" indent="-342900">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Emperor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 The emperor was superior in the Mughal administration and holds the supreme authority of the entire Mughal empire. The order of the emperor was the last and final order in the Mughal administration.</a:t>
            </a:r>
          </a:p>
          <a:p>
            <a:pPr marL="342900" lvl="0" indent="-342900">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Wakil and Wazir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 Wazir was also known as diwan, and had both civil and military power. Later, in the Mughal empire in the era of king Akbar, he took the financial power of the wakil and handed this power to the diwan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kul</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who was the finance minister of the administration.</a:t>
            </a:r>
          </a:p>
          <a:p>
            <a:pPr marL="342900" lvl="0" indent="-342900">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Diwani Kul</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 Diwani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kul</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was the finance minister in the Mughal administration, who looked out for all the financial transactions and payments.</a:t>
            </a:r>
          </a:p>
          <a:p>
            <a:pPr marL="342900" lvl="0" indent="-342900">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Mir </a:t>
            </a:r>
            <a:r>
              <a:rPr lang="en-IN" sz="1200" b="1"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Bakshi</a:t>
            </a: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Mir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Bakshi</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keeps an important role at the central        level in the Mughal empire. He looks out for the payment, appointments, and other work related to the soldiers.</a:t>
            </a:r>
          </a:p>
          <a:p>
            <a:pPr marL="342900" lvl="0" indent="-342900">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Mir saman</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 Mir saman or khan saman was the head of the purchase department.</a:t>
            </a:r>
          </a:p>
          <a:p>
            <a:pPr marL="342900" lvl="0" indent="-342900">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Sadr-us </a:t>
            </a:r>
            <a:r>
              <a:rPr lang="en-IN" sz="1200" b="1"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Sudar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 Ecclesiastical department and charity department     were under the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sadr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-us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sudur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or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sadr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a:t>
            </a:r>
          </a:p>
          <a:p>
            <a:pPr>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 </a:t>
            </a:r>
            <a:endParaRPr lang="en-IN" sz="1200" dirty="0">
              <a:effectLst/>
              <a:latin typeface="Baskerville Old Face" panose="02020602080505020303" pitchFamily="18" charset="0"/>
              <a:ea typeface="Times New Roman" panose="02020603050405020304" pitchFamily="18" charset="0"/>
            </a:endParaRPr>
          </a:p>
          <a:p>
            <a:pPr>
              <a:lnSpc>
                <a:spcPct val="150000"/>
              </a:lnSpc>
            </a:pPr>
            <a:endPar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sp>
        <p:nvSpPr>
          <p:cNvPr id="209" name="TextBox 208">
            <a:extLst>
              <a:ext uri="{FF2B5EF4-FFF2-40B4-BE49-F238E27FC236}">
                <a16:creationId xmlns:a16="http://schemas.microsoft.com/office/drawing/2014/main" id="{97B6C5F2-384F-48A1-BC25-56C6849F9A23}"/>
              </a:ext>
            </a:extLst>
          </p:cNvPr>
          <p:cNvSpPr txBox="1"/>
          <p:nvPr/>
        </p:nvSpPr>
        <p:spPr>
          <a:xfrm>
            <a:off x="1157201" y="422470"/>
            <a:ext cx="4335295" cy="584775"/>
          </a:xfrm>
          <a:prstGeom prst="rect">
            <a:avLst/>
          </a:prstGeom>
          <a:noFill/>
        </p:spPr>
        <p:txBody>
          <a:bodyPr wrap="square" rtlCol="0">
            <a:spAutoFit/>
          </a:bodyPr>
          <a:lstStyle/>
          <a:p>
            <a:r>
              <a:rPr lang="en-US" sz="3200" dirty="0">
                <a:solidFill>
                  <a:srgbClr val="FF0000"/>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rPr>
              <a:t>British Empire</a:t>
            </a:r>
          </a:p>
        </p:txBody>
      </p:sp>
      <p:sp>
        <p:nvSpPr>
          <p:cNvPr id="2" name="TextBox 1">
            <a:extLst>
              <a:ext uri="{FF2B5EF4-FFF2-40B4-BE49-F238E27FC236}">
                <a16:creationId xmlns:a16="http://schemas.microsoft.com/office/drawing/2014/main" id="{2532883F-90B4-4362-8A6C-6D8D40F60D7E}"/>
              </a:ext>
            </a:extLst>
          </p:cNvPr>
          <p:cNvSpPr txBox="1"/>
          <p:nvPr/>
        </p:nvSpPr>
        <p:spPr>
          <a:xfrm>
            <a:off x="620744" y="1312892"/>
            <a:ext cx="4948572" cy="2835007"/>
          </a:xfrm>
          <a:prstGeom prst="rect">
            <a:avLst/>
          </a:prstGeom>
          <a:noFill/>
        </p:spPr>
        <p:txBody>
          <a:bodyPr wrap="square" rtlCol="0">
            <a:spAutoFit/>
          </a:bodyPr>
          <a:lstStyle/>
          <a:p>
            <a:pPr algn="just">
              <a:lnSpc>
                <a:spcPct val="150000"/>
              </a:lnSpc>
            </a:pPr>
            <a:r>
              <a:rPr lang="en-IN"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a:cs typeface="Times New Roman" panose="02020603050405020304" pitchFamily="18" charset="0"/>
              </a:rPr>
              <a:t>          </a:t>
            </a:r>
            <a:r>
              <a:rPr lang="en-IN" sz="1200" dirty="0">
                <a:solidFill>
                  <a:srgbClr val="000000"/>
                </a:solidFill>
                <a:effectLst/>
                <a:latin typeface="Baskerville Old Face" panose="02020602080505020303" pitchFamily="18" charset="0"/>
                <a:ea typeface="Times New Roman" panose="02020603050405020304" pitchFamily="18" charset="0"/>
              </a:rPr>
              <a:t>In 1858, after the British invaded India, Queen Victoria was made to be the Empress of India. The British Indian Empire consisted of two divisions: British India and the Native States or the Princely States. In the Princely States, the British did not directly rule over the states, but a separate ruler would make sure that the places were still under their eyes. There were 565 Princely States when the Indian subcontinent became independent from Britain in August 1947.</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endParaRPr lang="en-IN"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a:cs typeface="Times New Roman" panose="02020603050405020304" pitchFamily="18" charset="0"/>
            </a:endParaRPr>
          </a:p>
          <a:p>
            <a:pPr algn="just">
              <a:lnSpc>
                <a:spcPct val="150000"/>
              </a:lnSpc>
            </a:pPr>
            <a:endParaRPr lang="en-IN"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a:cs typeface="Times New Roman" panose="02020603050405020304" pitchFamily="18" charset="0"/>
            </a:endParaRPr>
          </a:p>
          <a:p>
            <a:pPr algn="just">
              <a:lnSpc>
                <a:spcPct val="150000"/>
              </a:lnSpc>
            </a:pPr>
            <a:endParaRPr lang="en-IN"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a:endParaRPr>
          </a:p>
        </p:txBody>
      </p:sp>
      <p:sp>
        <p:nvSpPr>
          <p:cNvPr id="149" name="TextBox 148">
            <a:extLst>
              <a:ext uri="{FF2B5EF4-FFF2-40B4-BE49-F238E27FC236}">
                <a16:creationId xmlns:a16="http://schemas.microsoft.com/office/drawing/2014/main" id="{ED601F33-052B-4D49-9AB3-FEC52FC8A3BC}"/>
              </a:ext>
            </a:extLst>
          </p:cNvPr>
          <p:cNvSpPr txBox="1"/>
          <p:nvPr/>
        </p:nvSpPr>
        <p:spPr>
          <a:xfrm>
            <a:off x="1221683" y="3922013"/>
            <a:ext cx="4326748" cy="2281009"/>
          </a:xfrm>
          <a:prstGeom prst="rect">
            <a:avLst/>
          </a:prstGeom>
          <a:noFill/>
        </p:spPr>
        <p:txBody>
          <a:bodyPr wrap="square" rtlCol="0">
            <a:spAutoFit/>
          </a:bodyPr>
          <a:lstStyle/>
          <a:p>
            <a:pPr algn="just">
              <a:lnSpc>
                <a:spcPct val="150000"/>
              </a:lnSpc>
            </a:pPr>
            <a:r>
              <a:rPr lang="en-IN"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Calibri" panose="020F0502020204030204" pitchFamily="34" charset="0"/>
                <a:cs typeface="Times New Roman" panose="02020603050405020304" pitchFamily="18" charset="0"/>
              </a:rPr>
              <a:t> </a:t>
            </a:r>
            <a:r>
              <a:rPr lang="en-IN" sz="1200" dirty="0">
                <a:solidFill>
                  <a:srgbClr val="000000"/>
                </a:solidFill>
                <a:effectLst/>
                <a:latin typeface="Baskerville Old Face" panose="02020602080505020303" pitchFamily="18" charset="0"/>
                <a:ea typeface="Times New Roman" panose="02020603050405020304" pitchFamily="18" charset="0"/>
              </a:rPr>
              <a:t>The British Empire brought many industrial developments into India. Although criticized, the most popular East India Company was one of the biggest silk and cotton industries at that time. Railway services and new roads were developed under British rule. The economy faced a decline under their rule. The British Empire was never accepted by the native Indians. The British Empire left India in 1947.</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endParaRPr lang="en-IN"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a:endParaRPr>
          </a:p>
        </p:txBody>
      </p:sp>
      <p:pic>
        <p:nvPicPr>
          <p:cNvPr id="150" name="Picture 2" descr="JSSATE">
            <a:extLst>
              <a:ext uri="{FF2B5EF4-FFF2-40B4-BE49-F238E27FC236}">
                <a16:creationId xmlns:a16="http://schemas.microsoft.com/office/drawing/2014/main" id="{342316D8-3078-442C-AD05-4BCE1BF4968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1103" y="1449343"/>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JSSATE">
            <a:extLst>
              <a:ext uri="{FF2B5EF4-FFF2-40B4-BE49-F238E27FC236}">
                <a16:creationId xmlns:a16="http://schemas.microsoft.com/office/drawing/2014/main" id="{90432FD7-B66D-4152-A074-FD1CD817B35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1470" y="4102782"/>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2" descr="JSSATE">
            <a:extLst>
              <a:ext uri="{FF2B5EF4-FFF2-40B4-BE49-F238E27FC236}">
                <a16:creationId xmlns:a16="http://schemas.microsoft.com/office/drawing/2014/main" id="{A421B2E0-AC1B-4CBE-9461-706238FFB2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52665" y="1287545"/>
            <a:ext cx="394447" cy="2153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E7F3E6-831A-66C1-6875-740C7DEADBAE}"/>
              </a:ext>
            </a:extLst>
          </p:cNvPr>
          <p:cNvSpPr txBox="1"/>
          <p:nvPr/>
        </p:nvSpPr>
        <p:spPr>
          <a:xfrm>
            <a:off x="6481499" y="131127"/>
            <a:ext cx="4335295" cy="1672253"/>
          </a:xfrm>
          <a:prstGeom prst="rect">
            <a:avLst/>
          </a:prstGeom>
          <a:noFill/>
        </p:spPr>
        <p:txBody>
          <a:bodyPr wrap="square" rtlCol="0">
            <a:spAutoFit/>
          </a:bodyPr>
          <a:lstStyle/>
          <a:p>
            <a:pPr lvl="0" algn="just">
              <a:lnSpc>
                <a:spcPct val="150000"/>
              </a:lnSpc>
              <a:spcAft>
                <a:spcPts val="800"/>
              </a:spcAft>
              <a:buSzPts val="1400"/>
            </a:pPr>
            <a:r>
              <a:rPr lang="en-IN" sz="2000" b="1" dirty="0">
                <a:solidFill>
                  <a:srgbClr val="C00000"/>
                </a:solidFill>
                <a:effectLst/>
                <a:latin typeface="Baskerville Old Face" panose="02020602080505020303" pitchFamily="18" charset="0"/>
                <a:ea typeface="Calibri" panose="020F0502020204030204" pitchFamily="34" charset="0"/>
                <a:cs typeface="Times New Roman" panose="02020603050405020304" pitchFamily="18" charset="0"/>
              </a:rPr>
              <a:t>IMPACT ON ADMINISTRATION</a:t>
            </a:r>
            <a:endParaRPr lang="en-IN" sz="2000" dirty="0">
              <a:solidFill>
                <a:srgbClr val="C00000"/>
              </a:solidFill>
              <a:effectLst/>
              <a:latin typeface="Baskerville Old Face" panose="02020602080505020303" pitchFamily="18" charset="0"/>
              <a:ea typeface="Calibri" panose="020F0502020204030204" pitchFamily="34" charset="0"/>
              <a:cs typeface="Times New Roman" panose="02020603050405020304" pitchFamily="18" charset="0"/>
            </a:endParaRPr>
          </a:p>
          <a:p>
            <a:pPr algn="just">
              <a:lnSpc>
                <a:spcPct val="150000"/>
              </a:lnSpc>
            </a:pPr>
            <a:r>
              <a:rPr lang="en-IN" sz="2000" b="1" dirty="0">
                <a:solidFill>
                  <a:srgbClr val="C00000"/>
                </a:solidFill>
                <a:effectLst/>
                <a:latin typeface="Baskerville Old Face" panose="02020602080505020303" pitchFamily="18" charset="0"/>
                <a:ea typeface="Times New Roman" panose="02020603050405020304" pitchFamily="18" charset="0"/>
              </a:rPr>
              <a:t>Mughal Empire:</a:t>
            </a:r>
            <a:endParaRPr lang="en-IN" sz="2000" dirty="0">
              <a:solidFill>
                <a:srgbClr val="C00000"/>
              </a:solidFill>
              <a:effectLst/>
              <a:latin typeface="Baskerville Old Face" panose="02020602080505020303" pitchFamily="18" charset="0"/>
              <a:ea typeface="Times New Roman" panose="02020603050405020304" pitchFamily="18" charset="0"/>
            </a:endParaRPr>
          </a:p>
          <a:p>
            <a:r>
              <a:rPr lang="en-US" sz="3600" dirty="0">
                <a:solidFill>
                  <a:srgbClr val="C00000"/>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rPr>
              <a:t>  </a:t>
            </a:r>
          </a:p>
        </p:txBody>
      </p:sp>
    </p:spTree>
    <p:extLst>
      <p:ext uri="{BB962C8B-B14F-4D97-AF65-F5344CB8AC3E}">
        <p14:creationId xmlns:p14="http://schemas.microsoft.com/office/powerpoint/2010/main" val="2374954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55C089E3-40F2-48EE-94AD-97A50E3AC6F8}"/>
              </a:ext>
            </a:extLst>
          </p:cNvPr>
          <p:cNvSpPr/>
          <p:nvPr/>
        </p:nvSpPr>
        <p:spPr>
          <a:xfrm>
            <a:off x="6096000" y="0"/>
            <a:ext cx="5660571"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66" name="Rectangle 65">
            <a:extLst>
              <a:ext uri="{FF2B5EF4-FFF2-40B4-BE49-F238E27FC236}">
                <a16:creationId xmlns:a16="http://schemas.microsoft.com/office/drawing/2014/main" id="{C03955BB-E41C-4E77-BB48-325360470229}"/>
              </a:ext>
            </a:extLst>
          </p:cNvPr>
          <p:cNvSpPr/>
          <p:nvPr/>
        </p:nvSpPr>
        <p:spPr>
          <a:xfrm>
            <a:off x="275044" y="-5786"/>
            <a:ext cx="5681417" cy="6858000"/>
          </a:xfrm>
          <a:prstGeom prst="rect">
            <a:avLst/>
          </a:prstGeom>
          <a:blipFill>
            <a:blip r:embed="rId2"/>
            <a:stretch>
              <a:fillRect/>
            </a:stretch>
          </a:blipFill>
          <a:ln>
            <a:noFill/>
          </a:ln>
          <a:effectLst>
            <a:outerShdw blurRad="50800" dist="889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grpSp>
        <p:nvGrpSpPr>
          <p:cNvPr id="190" name="Group 189">
            <a:extLst>
              <a:ext uri="{FF2B5EF4-FFF2-40B4-BE49-F238E27FC236}">
                <a16:creationId xmlns:a16="http://schemas.microsoft.com/office/drawing/2014/main" id="{B1C4F1B1-18D1-4F24-A7B4-A913BFFF45E6}"/>
              </a:ext>
            </a:extLst>
          </p:cNvPr>
          <p:cNvGrpSpPr/>
          <p:nvPr/>
        </p:nvGrpSpPr>
        <p:grpSpPr>
          <a:xfrm>
            <a:off x="6096000" y="119550"/>
            <a:ext cx="5574535" cy="6607638"/>
            <a:chOff x="6096000" y="119550"/>
            <a:chExt cx="5574535" cy="6607638"/>
          </a:xfrm>
        </p:grpSpPr>
        <p:sp>
          <p:nvSpPr>
            <p:cNvPr id="191" name="Rectangle 190">
              <a:extLst>
                <a:ext uri="{FF2B5EF4-FFF2-40B4-BE49-F238E27FC236}">
                  <a16:creationId xmlns:a16="http://schemas.microsoft.com/office/drawing/2014/main" id="{479DEB60-7570-45B4-8336-36827F8A3ED2}"/>
                </a:ext>
              </a:extLst>
            </p:cNvPr>
            <p:cNvSpPr/>
            <p:nvPr/>
          </p:nvSpPr>
          <p:spPr>
            <a:xfrm>
              <a:off x="11148331" y="4069452"/>
              <a:ext cx="522204" cy="2657736"/>
            </a:xfrm>
            <a:prstGeom prst="rect">
              <a:avLst/>
            </a:prstGeom>
            <a:solidFill>
              <a:srgbClr val="FFCC00"/>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92" name="Freeform: Shape 191">
              <a:extLst>
                <a:ext uri="{FF2B5EF4-FFF2-40B4-BE49-F238E27FC236}">
                  <a16:creationId xmlns:a16="http://schemas.microsoft.com/office/drawing/2014/main" id="{1F0B4A1C-B94A-47CE-AED1-2D2A4BE4CFF9}"/>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93" name="Straight Connector 192">
              <a:extLst>
                <a:ext uri="{FF2B5EF4-FFF2-40B4-BE49-F238E27FC236}">
                  <a16:creationId xmlns:a16="http://schemas.microsoft.com/office/drawing/2014/main" id="{59162A81-0D26-49D5-9C3D-AF1145F70A57}"/>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2B9C-03BA-4147-9B14-30D86730F24B}"/>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DCDD4C6-51F4-4E17-AD53-489FD1F39D5F}"/>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2656D87-BB85-4C46-9209-8C9140CFF071}"/>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8516F6C-3E8F-41F1-85A7-8235F4B1C824}"/>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89266B4-BC34-4ABF-A425-A7DC3F37E571}"/>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FBF9DB6-3F78-4FB6-A1C7-279765773246}"/>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7FF3BCF-0219-48EC-8281-6991C30C1636}"/>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6E6F99E-140E-42F7-9CD9-520ABBCB79FF}"/>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D4DA134-0BBC-4EEA-B046-D144F8362963}"/>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81023F8-3930-4E86-AADD-C34248F41F99}"/>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4022E9-383B-473B-A517-D6A80C1B6F12}"/>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B1FBF4D5-CE44-480D-BC29-B88EB2D96005}"/>
                </a:ext>
              </a:extLst>
            </p:cNvPr>
            <p:cNvSpPr txBox="1"/>
            <p:nvPr/>
          </p:nvSpPr>
          <p:spPr>
            <a:xfrm>
              <a:off x="11176000" y="4632849"/>
              <a:ext cx="461665" cy="1654467"/>
            </a:xfrm>
            <a:prstGeom prst="rect">
              <a:avLst/>
            </a:prstGeom>
            <a:noFill/>
          </p:spPr>
          <p:txBody>
            <a:bodyPr vert="vert270" wrap="square" rtlCol="0">
              <a:spAutoFit/>
            </a:bodyPr>
            <a:lstStyle/>
            <a:p>
              <a:pPr algn="ctr"/>
              <a:r>
                <a:rPr lang="en-US" b="1" dirty="0">
                  <a:latin typeface="Baskerville Old Face" panose="02020602080505020303" pitchFamily="18" charset="0"/>
                </a:rPr>
                <a:t>Mughal Empire</a:t>
              </a:r>
            </a:p>
          </p:txBody>
        </p:sp>
      </p:grpSp>
      <p:grpSp>
        <p:nvGrpSpPr>
          <p:cNvPr id="174" name="Group 173">
            <a:extLst>
              <a:ext uri="{FF2B5EF4-FFF2-40B4-BE49-F238E27FC236}">
                <a16:creationId xmlns:a16="http://schemas.microsoft.com/office/drawing/2014/main" id="{4D3EC6F6-41B8-42EA-9450-9660D30297B3}"/>
              </a:ext>
            </a:extLst>
          </p:cNvPr>
          <p:cNvGrpSpPr/>
          <p:nvPr/>
        </p:nvGrpSpPr>
        <p:grpSpPr>
          <a:xfrm flipH="1">
            <a:off x="351445" y="89189"/>
            <a:ext cx="5574535" cy="6607638"/>
            <a:chOff x="6096000" y="119550"/>
            <a:chExt cx="5574535" cy="6607638"/>
          </a:xfrm>
        </p:grpSpPr>
        <p:sp>
          <p:nvSpPr>
            <p:cNvPr id="175" name="Rectangle 174">
              <a:extLst>
                <a:ext uri="{FF2B5EF4-FFF2-40B4-BE49-F238E27FC236}">
                  <a16:creationId xmlns:a16="http://schemas.microsoft.com/office/drawing/2014/main" id="{BC45525F-CA64-4D1D-A75E-E6290B229999}"/>
                </a:ext>
              </a:extLst>
            </p:cNvPr>
            <p:cNvSpPr/>
            <p:nvPr/>
          </p:nvSpPr>
          <p:spPr>
            <a:xfrm>
              <a:off x="11148331" y="4069452"/>
              <a:ext cx="522204" cy="2657736"/>
            </a:xfrm>
            <a:prstGeom prst="rect">
              <a:avLst/>
            </a:prstGeom>
            <a:solidFill>
              <a:srgbClr val="FF0066"/>
            </a:solidFill>
            <a:ln>
              <a:noFill/>
            </a:ln>
            <a:effectLst>
              <a:outerShdw blurRad="50800" dist="635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76" name="Freeform: Shape 175">
              <a:extLst>
                <a:ext uri="{FF2B5EF4-FFF2-40B4-BE49-F238E27FC236}">
                  <a16:creationId xmlns:a16="http://schemas.microsoft.com/office/drawing/2014/main" id="{4CCDAA36-0014-487F-9FC8-FB18AD79A536}"/>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skerville Old Face" panose="02020602080505020303" pitchFamily="18" charset="0"/>
              </a:endParaRPr>
            </a:p>
          </p:txBody>
        </p:sp>
        <p:cxnSp>
          <p:nvCxnSpPr>
            <p:cNvPr id="177" name="Straight Connector 176">
              <a:extLst>
                <a:ext uri="{FF2B5EF4-FFF2-40B4-BE49-F238E27FC236}">
                  <a16:creationId xmlns:a16="http://schemas.microsoft.com/office/drawing/2014/main" id="{0B012414-9764-48F5-B4C3-0A5037F0BBA5}"/>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DF96C4D-F51B-418E-8313-05C072401FE4}"/>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F483CB6-CDC5-4A02-B30E-322036DDF0A0}"/>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3494356-E55D-4653-AB9F-7E1E2BF06D76}"/>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C8F38DD-49EA-469F-9EDB-E9462B811FC0}"/>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B0A9595-A092-4E25-932A-2B7A43E3DF75}"/>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2DB5BD7-B26C-4609-AADA-D1F73B39D441}"/>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92E529-F71B-461A-B57E-330E3C813F2E}"/>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4CEBAD4-44F2-4C60-80AE-1704869E5043}"/>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6B6DA8F-39DA-425E-B4FF-5A599863202A}"/>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BD5B22-00BF-4EDD-976C-E876BF6A92CB}"/>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0984BC2-397F-487F-B4C3-639E88CD5B95}"/>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28D77CE-26CC-48A3-92E2-0D112FD9E9FA}"/>
                </a:ext>
              </a:extLst>
            </p:cNvPr>
            <p:cNvSpPr txBox="1"/>
            <p:nvPr/>
          </p:nvSpPr>
          <p:spPr>
            <a:xfrm>
              <a:off x="11178601" y="4315524"/>
              <a:ext cx="461665" cy="1954154"/>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Mughal Empire</a:t>
              </a:r>
            </a:p>
          </p:txBody>
        </p:sp>
      </p:grpSp>
      <p:grpSp>
        <p:nvGrpSpPr>
          <p:cNvPr id="3" name="Group 2">
            <a:extLst>
              <a:ext uri="{FF2B5EF4-FFF2-40B4-BE49-F238E27FC236}">
                <a16:creationId xmlns:a16="http://schemas.microsoft.com/office/drawing/2014/main" id="{0F1A4B53-3DA8-4B08-87F6-99E2B5780CCB}"/>
              </a:ext>
            </a:extLst>
          </p:cNvPr>
          <p:cNvGrpSpPr/>
          <p:nvPr/>
        </p:nvGrpSpPr>
        <p:grpSpPr>
          <a:xfrm>
            <a:off x="5604611" y="119550"/>
            <a:ext cx="781676" cy="6607323"/>
            <a:chOff x="5604611" y="119550"/>
            <a:chExt cx="781676" cy="6607323"/>
          </a:xfrm>
        </p:grpSpPr>
        <p:sp>
          <p:nvSpPr>
            <p:cNvPr id="67" name="Rectangle 66">
              <a:extLst>
                <a:ext uri="{FF2B5EF4-FFF2-40B4-BE49-F238E27FC236}">
                  <a16:creationId xmlns:a16="http://schemas.microsoft.com/office/drawing/2014/main" id="{D119F2DB-0E38-4A31-831F-2BAF295D2A25}"/>
                </a:ext>
              </a:extLst>
            </p:cNvPr>
            <p:cNvSpPr/>
            <p:nvPr/>
          </p:nvSpPr>
          <p:spPr>
            <a:xfrm>
              <a:off x="5635694" y="20253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10333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8" name="Rectangle 67">
              <a:extLst>
                <a:ext uri="{FF2B5EF4-FFF2-40B4-BE49-F238E27FC236}">
                  <a16:creationId xmlns:a16="http://schemas.microsoft.com/office/drawing/2014/main" id="{FCB92E0C-F05E-4602-8A6C-A561815032EC}"/>
                </a:ext>
              </a:extLst>
            </p:cNvPr>
            <p:cNvSpPr/>
            <p:nvPr/>
          </p:nvSpPr>
          <p:spPr>
            <a:xfrm>
              <a:off x="5632035" y="503041"/>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10604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9" name="Rectangle 68">
              <a:extLst>
                <a:ext uri="{FF2B5EF4-FFF2-40B4-BE49-F238E27FC236}">
                  <a16:creationId xmlns:a16="http://schemas.microsoft.com/office/drawing/2014/main" id="{A4620A41-830E-412F-B7F4-82B17531460F}"/>
                </a:ext>
              </a:extLst>
            </p:cNvPr>
            <p:cNvSpPr/>
            <p:nvPr/>
          </p:nvSpPr>
          <p:spPr>
            <a:xfrm>
              <a:off x="5635694" y="8174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0" name="Rectangle 69">
              <a:extLst>
                <a:ext uri="{FF2B5EF4-FFF2-40B4-BE49-F238E27FC236}">
                  <a16:creationId xmlns:a16="http://schemas.microsoft.com/office/drawing/2014/main" id="{B8C591D4-C50C-4B67-805A-961945693BE6}"/>
                </a:ext>
              </a:extLst>
            </p:cNvPr>
            <p:cNvSpPr/>
            <p:nvPr/>
          </p:nvSpPr>
          <p:spPr>
            <a:xfrm>
              <a:off x="5636493" y="112392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1" name="Rectangle 70">
              <a:extLst>
                <a:ext uri="{FF2B5EF4-FFF2-40B4-BE49-F238E27FC236}">
                  <a16:creationId xmlns:a16="http://schemas.microsoft.com/office/drawing/2014/main" id="{461F08B5-15BF-4C63-B54C-7D2001EDCAD3}"/>
                </a:ext>
              </a:extLst>
            </p:cNvPr>
            <p:cNvSpPr/>
            <p:nvPr/>
          </p:nvSpPr>
          <p:spPr>
            <a:xfrm>
              <a:off x="5633303" y="144082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2" name="Rectangle 71">
              <a:extLst>
                <a:ext uri="{FF2B5EF4-FFF2-40B4-BE49-F238E27FC236}">
                  <a16:creationId xmlns:a16="http://schemas.microsoft.com/office/drawing/2014/main" id="{D12C5631-8C0A-4256-BD3E-88D081A7321B}"/>
                </a:ext>
              </a:extLst>
            </p:cNvPr>
            <p:cNvSpPr/>
            <p:nvPr/>
          </p:nvSpPr>
          <p:spPr>
            <a:xfrm>
              <a:off x="5641689" y="174238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3" name="Rectangle 72">
              <a:extLst>
                <a:ext uri="{FF2B5EF4-FFF2-40B4-BE49-F238E27FC236}">
                  <a16:creationId xmlns:a16="http://schemas.microsoft.com/office/drawing/2014/main" id="{D3030D9B-44CF-4F4E-A86E-18A79322376D}"/>
                </a:ext>
              </a:extLst>
            </p:cNvPr>
            <p:cNvSpPr/>
            <p:nvPr/>
          </p:nvSpPr>
          <p:spPr>
            <a:xfrm>
              <a:off x="5626130" y="206495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4" name="Rectangle 73">
              <a:extLst>
                <a:ext uri="{FF2B5EF4-FFF2-40B4-BE49-F238E27FC236}">
                  <a16:creationId xmlns:a16="http://schemas.microsoft.com/office/drawing/2014/main" id="{0E9F8D11-58D9-4493-A410-DACB43B5E48F}"/>
                </a:ext>
              </a:extLst>
            </p:cNvPr>
            <p:cNvSpPr/>
            <p:nvPr/>
          </p:nvSpPr>
          <p:spPr>
            <a:xfrm>
              <a:off x="5626130" y="237211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5" name="Rectangle 74">
              <a:extLst>
                <a:ext uri="{FF2B5EF4-FFF2-40B4-BE49-F238E27FC236}">
                  <a16:creationId xmlns:a16="http://schemas.microsoft.com/office/drawing/2014/main" id="{880FA994-AF36-4890-A98D-4750B71B3C59}"/>
                </a:ext>
              </a:extLst>
            </p:cNvPr>
            <p:cNvSpPr/>
            <p:nvPr/>
          </p:nvSpPr>
          <p:spPr>
            <a:xfrm>
              <a:off x="5633303" y="268452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6" name="Rectangle 75">
              <a:extLst>
                <a:ext uri="{FF2B5EF4-FFF2-40B4-BE49-F238E27FC236}">
                  <a16:creationId xmlns:a16="http://schemas.microsoft.com/office/drawing/2014/main" id="{9E5C2FB6-992A-4537-B467-2FCB0FDBDB9F}"/>
                </a:ext>
              </a:extLst>
            </p:cNvPr>
            <p:cNvSpPr/>
            <p:nvPr/>
          </p:nvSpPr>
          <p:spPr>
            <a:xfrm>
              <a:off x="5633303" y="298598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7" name="Rectangle 76">
              <a:extLst>
                <a:ext uri="{FF2B5EF4-FFF2-40B4-BE49-F238E27FC236}">
                  <a16:creationId xmlns:a16="http://schemas.microsoft.com/office/drawing/2014/main" id="{73193785-12A4-408F-9E7C-27DDBEAFA7BD}"/>
                </a:ext>
              </a:extLst>
            </p:cNvPr>
            <p:cNvSpPr/>
            <p:nvPr/>
          </p:nvSpPr>
          <p:spPr>
            <a:xfrm>
              <a:off x="5626130" y="33081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8" name="Rectangle 137">
              <a:extLst>
                <a:ext uri="{FF2B5EF4-FFF2-40B4-BE49-F238E27FC236}">
                  <a16:creationId xmlns:a16="http://schemas.microsoft.com/office/drawing/2014/main" id="{FF68EA0C-3323-4279-9322-583E0496C340}"/>
                </a:ext>
              </a:extLst>
            </p:cNvPr>
            <p:cNvSpPr/>
            <p:nvPr/>
          </p:nvSpPr>
          <p:spPr>
            <a:xfrm>
              <a:off x="5618957" y="361510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9" name="Rectangle 138">
              <a:extLst>
                <a:ext uri="{FF2B5EF4-FFF2-40B4-BE49-F238E27FC236}">
                  <a16:creationId xmlns:a16="http://schemas.microsoft.com/office/drawing/2014/main" id="{DA8F7F98-A2C1-4622-86E7-4F2038831BBE}"/>
                </a:ext>
              </a:extLst>
            </p:cNvPr>
            <p:cNvSpPr/>
            <p:nvPr/>
          </p:nvSpPr>
          <p:spPr>
            <a:xfrm>
              <a:off x="5604611" y="392724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0" name="Rectangle 139">
              <a:extLst>
                <a:ext uri="{FF2B5EF4-FFF2-40B4-BE49-F238E27FC236}">
                  <a16:creationId xmlns:a16="http://schemas.microsoft.com/office/drawing/2014/main" id="{0A05E640-BFCE-401E-8E58-B95F9FAC8DFA}"/>
                </a:ext>
              </a:extLst>
            </p:cNvPr>
            <p:cNvSpPr/>
            <p:nvPr/>
          </p:nvSpPr>
          <p:spPr>
            <a:xfrm>
              <a:off x="5611784" y="423914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1" name="Rectangle 140">
              <a:extLst>
                <a:ext uri="{FF2B5EF4-FFF2-40B4-BE49-F238E27FC236}">
                  <a16:creationId xmlns:a16="http://schemas.microsoft.com/office/drawing/2014/main" id="{E054FE0A-3727-4A81-B405-7B2AD3CF46C1}"/>
                </a:ext>
              </a:extLst>
            </p:cNvPr>
            <p:cNvSpPr/>
            <p:nvPr/>
          </p:nvSpPr>
          <p:spPr>
            <a:xfrm>
              <a:off x="5604611" y="4546182"/>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2" name="Rectangle 141">
              <a:extLst>
                <a:ext uri="{FF2B5EF4-FFF2-40B4-BE49-F238E27FC236}">
                  <a16:creationId xmlns:a16="http://schemas.microsoft.com/office/drawing/2014/main" id="{181F776C-2AF8-48ED-A45F-6043E45954BF}"/>
                </a:ext>
              </a:extLst>
            </p:cNvPr>
            <p:cNvSpPr/>
            <p:nvPr/>
          </p:nvSpPr>
          <p:spPr>
            <a:xfrm>
              <a:off x="5609779" y="485746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3" name="Rectangle 142">
              <a:extLst>
                <a:ext uri="{FF2B5EF4-FFF2-40B4-BE49-F238E27FC236}">
                  <a16:creationId xmlns:a16="http://schemas.microsoft.com/office/drawing/2014/main" id="{F411B93B-64DC-40ED-8351-A38502F83EC2}"/>
                </a:ext>
              </a:extLst>
            </p:cNvPr>
            <p:cNvSpPr/>
            <p:nvPr/>
          </p:nvSpPr>
          <p:spPr>
            <a:xfrm>
              <a:off x="5618957" y="517189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4" name="Rectangle 143">
              <a:extLst>
                <a:ext uri="{FF2B5EF4-FFF2-40B4-BE49-F238E27FC236}">
                  <a16:creationId xmlns:a16="http://schemas.microsoft.com/office/drawing/2014/main" id="{6D4EF766-AAA1-4FD1-9EB8-BC7CCAF80F4C}"/>
                </a:ext>
              </a:extLst>
            </p:cNvPr>
            <p:cNvSpPr/>
            <p:nvPr/>
          </p:nvSpPr>
          <p:spPr>
            <a:xfrm>
              <a:off x="5611784" y="550314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5" name="Rectangle 144">
              <a:extLst>
                <a:ext uri="{FF2B5EF4-FFF2-40B4-BE49-F238E27FC236}">
                  <a16:creationId xmlns:a16="http://schemas.microsoft.com/office/drawing/2014/main" id="{CA3BC80A-A5C7-4031-AE04-E1DBB065F990}"/>
                </a:ext>
              </a:extLst>
            </p:cNvPr>
            <p:cNvSpPr/>
            <p:nvPr/>
          </p:nvSpPr>
          <p:spPr>
            <a:xfrm>
              <a:off x="5604611" y="5797854"/>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6" name="Rectangle 145">
              <a:extLst>
                <a:ext uri="{FF2B5EF4-FFF2-40B4-BE49-F238E27FC236}">
                  <a16:creationId xmlns:a16="http://schemas.microsoft.com/office/drawing/2014/main" id="{B2C4E260-0390-4C3C-B29D-AB4732D5F312}"/>
                </a:ext>
              </a:extLst>
            </p:cNvPr>
            <p:cNvSpPr/>
            <p:nvPr/>
          </p:nvSpPr>
          <p:spPr>
            <a:xfrm>
              <a:off x="5604611" y="609721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7" name="Rectangle 146">
              <a:extLst>
                <a:ext uri="{FF2B5EF4-FFF2-40B4-BE49-F238E27FC236}">
                  <a16:creationId xmlns:a16="http://schemas.microsoft.com/office/drawing/2014/main" id="{9CF30D03-0768-4F4A-876B-4064ADC4B962}"/>
                </a:ext>
              </a:extLst>
            </p:cNvPr>
            <p:cNvSpPr/>
            <p:nvPr/>
          </p:nvSpPr>
          <p:spPr>
            <a:xfrm>
              <a:off x="5611784" y="641257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107575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1083048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1080965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1087571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askerville Old Face" panose="02020602080505020303" pitchFamily="18" charset="0"/>
                </a:endParaRPr>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1078249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108379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1081717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1122047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106480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109014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11023282"/>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11168103"/>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11188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1114643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111225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108791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109924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1119721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1112980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sp>
        <p:nvSpPr>
          <p:cNvPr id="150" name="TextBox 149">
            <a:extLst>
              <a:ext uri="{FF2B5EF4-FFF2-40B4-BE49-F238E27FC236}">
                <a16:creationId xmlns:a16="http://schemas.microsoft.com/office/drawing/2014/main" id="{30776A29-3708-46FF-8D15-8DFBD2CA676F}"/>
              </a:ext>
            </a:extLst>
          </p:cNvPr>
          <p:cNvSpPr txBox="1"/>
          <p:nvPr/>
        </p:nvSpPr>
        <p:spPr>
          <a:xfrm>
            <a:off x="667966" y="1235783"/>
            <a:ext cx="4899354" cy="4497000"/>
          </a:xfrm>
          <a:prstGeom prst="rect">
            <a:avLst/>
          </a:prstGeom>
          <a:noFill/>
        </p:spPr>
        <p:txBody>
          <a:bodyPr wrap="square" rtlCol="0">
            <a:spAutoFit/>
          </a:bodyPr>
          <a:lstStyle/>
          <a:p>
            <a:pPr algn="just">
              <a:lnSpc>
                <a:spcPct val="150000"/>
              </a:lnSpc>
            </a:pPr>
            <a:r>
              <a:rPr lang="en-IN"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Calibri" panose="020F0502020204030204" pitchFamily="34" charset="0"/>
                <a:cs typeface="Times New Roman" panose="02020603050405020304" pitchFamily="18" charset="0"/>
              </a:rPr>
              <a:t>  </a:t>
            </a:r>
            <a:r>
              <a:rPr lang="en-IN" sz="1200" b="1" dirty="0">
                <a:solidFill>
                  <a:srgbClr val="000000"/>
                </a:solidFill>
                <a:effectLst/>
                <a:latin typeface="Baskerville Old Face" panose="02020602080505020303" pitchFamily="18" charset="0"/>
                <a:ea typeface="Times New Roman" panose="02020603050405020304" pitchFamily="18" charset="0"/>
              </a:rPr>
              <a:t>1 Diwan </a:t>
            </a:r>
            <a:r>
              <a:rPr lang="en-IN" sz="1200" dirty="0">
                <a:solidFill>
                  <a:srgbClr val="000000"/>
                </a:solidFill>
                <a:effectLst/>
                <a:latin typeface="Baskerville Old Face" panose="02020602080505020303" pitchFamily="18" charset="0"/>
                <a:ea typeface="Times New Roman" panose="02020603050405020304" pitchFamily="18" charset="0"/>
              </a:rPr>
              <a:t>– Diwan was head of all the operations, especially the revenue department in a </a:t>
            </a:r>
            <a:r>
              <a:rPr lang="en-IN" sz="1200" dirty="0" err="1">
                <a:solidFill>
                  <a:srgbClr val="000000"/>
                </a:solidFill>
                <a:effectLst/>
                <a:latin typeface="Baskerville Old Face" panose="02020602080505020303" pitchFamily="18" charset="0"/>
                <a:ea typeface="Times New Roman" panose="02020603050405020304" pitchFamily="18" charset="0"/>
              </a:rPr>
              <a:t>suba</a:t>
            </a:r>
            <a:r>
              <a:rPr lang="en-IN" sz="1200" dirty="0">
                <a:solidFill>
                  <a:srgbClr val="000000"/>
                </a:solidFill>
                <a:effectLst/>
                <a:latin typeface="Baskerville Old Face" panose="02020602080505020303" pitchFamily="18" charset="0"/>
                <a:ea typeface="Times New Roman" panose="02020603050405020304" pitchFamily="18" charset="0"/>
              </a:rPr>
              <a:t>, and was responsible to report at the central level. Letter to make the diwan independent with the responsibility of Subhadra, </a:t>
            </a:r>
            <a:r>
              <a:rPr lang="en-IN" sz="1200" dirty="0" err="1">
                <a:solidFill>
                  <a:srgbClr val="000000"/>
                </a:solidFill>
                <a:effectLst/>
                <a:latin typeface="Baskerville Old Face" panose="02020602080505020303" pitchFamily="18" charset="0"/>
                <a:ea typeface="Times New Roman" panose="02020603050405020304" pitchFamily="18" charset="0"/>
              </a:rPr>
              <a:t>Sipah</a:t>
            </a:r>
            <a:r>
              <a:rPr lang="en-IN" sz="1200" dirty="0">
                <a:solidFill>
                  <a:srgbClr val="000000"/>
                </a:solidFill>
                <a:effectLst/>
                <a:latin typeface="Baskerville Old Face" panose="02020602080505020303" pitchFamily="18" charset="0"/>
                <a:ea typeface="Times New Roman" panose="02020603050405020304" pitchFamily="18" charset="0"/>
              </a:rPr>
              <a:t> </a:t>
            </a:r>
            <a:r>
              <a:rPr lang="en-IN" sz="1200" dirty="0" err="1">
                <a:solidFill>
                  <a:srgbClr val="000000"/>
                </a:solidFill>
                <a:effectLst/>
                <a:latin typeface="Baskerville Old Face" panose="02020602080505020303" pitchFamily="18" charset="0"/>
                <a:ea typeface="Times New Roman" panose="02020603050405020304" pitchFamily="18" charset="0"/>
              </a:rPr>
              <a:t>Salar</a:t>
            </a:r>
            <a:r>
              <a:rPr lang="en-IN" sz="1200" dirty="0">
                <a:solidFill>
                  <a:srgbClr val="000000"/>
                </a:solidFill>
                <a:effectLst/>
                <a:latin typeface="Baskerville Old Face" panose="02020602080505020303" pitchFamily="18" charset="0"/>
                <a:ea typeface="Times New Roman" panose="02020603050405020304" pitchFamily="18" charset="0"/>
              </a:rPr>
              <a:t> Nazim position is formed.</a:t>
            </a:r>
          </a:p>
          <a:p>
            <a:pPr algn="just">
              <a:lnSpc>
                <a:spcPct val="150000"/>
              </a:lnSpc>
            </a:pP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IN" sz="1200" b="1" dirty="0">
                <a:solidFill>
                  <a:srgbClr val="000000"/>
                </a:solidFill>
                <a:effectLst/>
                <a:latin typeface="Baskerville Old Face" panose="02020602080505020303" pitchFamily="18" charset="0"/>
                <a:ea typeface="Times New Roman" panose="02020603050405020304" pitchFamily="18" charset="0"/>
              </a:rPr>
              <a:t>2 </a:t>
            </a:r>
            <a:r>
              <a:rPr lang="en-IN" sz="1200" b="1" dirty="0" err="1">
                <a:solidFill>
                  <a:srgbClr val="000000"/>
                </a:solidFill>
                <a:effectLst/>
                <a:latin typeface="Baskerville Old Face" panose="02020602080505020303" pitchFamily="18" charset="0"/>
                <a:ea typeface="Times New Roman" panose="02020603050405020304" pitchFamily="18" charset="0"/>
              </a:rPr>
              <a:t>Bakhshi</a:t>
            </a:r>
            <a:r>
              <a:rPr lang="en-IN" sz="1200" b="1" dirty="0">
                <a:solidFill>
                  <a:srgbClr val="000000"/>
                </a:solidFill>
                <a:effectLst/>
                <a:latin typeface="Baskerville Old Face" panose="02020602080505020303" pitchFamily="18" charset="0"/>
                <a:ea typeface="Times New Roman" panose="02020603050405020304" pitchFamily="18" charset="0"/>
              </a:rPr>
              <a:t> </a:t>
            </a:r>
            <a:r>
              <a:rPr lang="en-IN" sz="1200" dirty="0">
                <a:solidFill>
                  <a:srgbClr val="000000"/>
                </a:solidFill>
                <a:effectLst/>
                <a:latin typeface="Baskerville Old Face" panose="02020602080505020303" pitchFamily="18" charset="0"/>
                <a:ea typeface="Times New Roman" panose="02020603050405020304" pitchFamily="18" charset="0"/>
              </a:rPr>
              <a:t>– </a:t>
            </a:r>
            <a:r>
              <a:rPr lang="en-IN" sz="1200" dirty="0" err="1">
                <a:solidFill>
                  <a:srgbClr val="000000"/>
                </a:solidFill>
                <a:effectLst/>
                <a:latin typeface="Baskerville Old Face" panose="02020602080505020303" pitchFamily="18" charset="0"/>
                <a:ea typeface="Times New Roman" panose="02020603050405020304" pitchFamily="18" charset="0"/>
              </a:rPr>
              <a:t>Bakhshi</a:t>
            </a:r>
            <a:r>
              <a:rPr lang="en-IN" sz="1200" dirty="0">
                <a:solidFill>
                  <a:srgbClr val="000000"/>
                </a:solidFill>
                <a:effectLst/>
                <a:latin typeface="Baskerville Old Face" panose="02020602080505020303" pitchFamily="18" charset="0"/>
                <a:ea typeface="Times New Roman" panose="02020603050405020304" pitchFamily="18" charset="0"/>
              </a:rPr>
              <a:t> keeps an important role at the </a:t>
            </a:r>
            <a:r>
              <a:rPr lang="en-IN" sz="1200" dirty="0" err="1">
                <a:solidFill>
                  <a:srgbClr val="000000"/>
                </a:solidFill>
                <a:effectLst/>
                <a:latin typeface="Baskerville Old Face" panose="02020602080505020303" pitchFamily="18" charset="0"/>
                <a:ea typeface="Times New Roman" panose="02020603050405020304" pitchFamily="18" charset="0"/>
              </a:rPr>
              <a:t>suba</a:t>
            </a:r>
            <a:r>
              <a:rPr lang="en-IN" sz="1200" dirty="0">
                <a:solidFill>
                  <a:srgbClr val="000000"/>
                </a:solidFill>
                <a:effectLst/>
                <a:latin typeface="Baskerville Old Face" panose="02020602080505020303" pitchFamily="18" charset="0"/>
                <a:ea typeface="Times New Roman" panose="02020603050405020304" pitchFamily="18" charset="0"/>
              </a:rPr>
              <a:t> level in the Mughal empire. He looks out for the payment, appointments, and other work related to the soldiers at </a:t>
            </a:r>
            <a:r>
              <a:rPr lang="en-IN" sz="1200" dirty="0" err="1">
                <a:solidFill>
                  <a:srgbClr val="000000"/>
                </a:solidFill>
                <a:effectLst/>
                <a:latin typeface="Baskerville Old Face" panose="02020602080505020303" pitchFamily="18" charset="0"/>
                <a:ea typeface="Times New Roman" panose="02020603050405020304" pitchFamily="18" charset="0"/>
              </a:rPr>
              <a:t>suba</a:t>
            </a:r>
            <a:r>
              <a:rPr lang="en-IN" sz="1200" dirty="0">
                <a:solidFill>
                  <a:srgbClr val="000000"/>
                </a:solidFill>
                <a:effectLst/>
                <a:latin typeface="Baskerville Old Face" panose="02020602080505020303" pitchFamily="18" charset="0"/>
                <a:ea typeface="Times New Roman" panose="02020603050405020304" pitchFamily="18" charset="0"/>
              </a:rPr>
              <a:t>.</a:t>
            </a:r>
          </a:p>
          <a:p>
            <a:pPr algn="just">
              <a:lnSpc>
                <a:spcPct val="150000"/>
              </a:lnSpc>
            </a:pP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IN" sz="1200" b="1" dirty="0">
                <a:solidFill>
                  <a:srgbClr val="000000"/>
                </a:solidFill>
                <a:effectLst/>
                <a:latin typeface="Baskerville Old Face" panose="02020602080505020303" pitchFamily="18" charset="0"/>
                <a:ea typeface="Times New Roman" panose="02020603050405020304" pitchFamily="18" charset="0"/>
              </a:rPr>
              <a:t>      3 </a:t>
            </a:r>
            <a:r>
              <a:rPr lang="en-IN" sz="1200" b="1" dirty="0" err="1">
                <a:solidFill>
                  <a:srgbClr val="000000"/>
                </a:solidFill>
                <a:effectLst/>
                <a:latin typeface="Baskerville Old Face" panose="02020602080505020303" pitchFamily="18" charset="0"/>
                <a:ea typeface="Times New Roman" panose="02020603050405020304" pitchFamily="18" charset="0"/>
              </a:rPr>
              <a:t>Darogha</a:t>
            </a:r>
            <a:r>
              <a:rPr lang="en-IN" sz="1200" b="1" dirty="0">
                <a:solidFill>
                  <a:srgbClr val="000000"/>
                </a:solidFill>
                <a:effectLst/>
                <a:latin typeface="Baskerville Old Face" panose="02020602080505020303" pitchFamily="18" charset="0"/>
                <a:ea typeface="Times New Roman" panose="02020603050405020304" pitchFamily="18" charset="0"/>
              </a:rPr>
              <a:t> </a:t>
            </a:r>
            <a:r>
              <a:rPr lang="en-IN" sz="1200" dirty="0">
                <a:solidFill>
                  <a:srgbClr val="000000"/>
                </a:solidFill>
                <a:effectLst/>
                <a:latin typeface="Baskerville Old Face" panose="02020602080505020303" pitchFamily="18" charset="0"/>
                <a:ea typeface="Times New Roman" panose="02020603050405020304" pitchFamily="18" charset="0"/>
              </a:rPr>
              <a:t>– </a:t>
            </a:r>
            <a:r>
              <a:rPr lang="en-IN" sz="1200" dirty="0" err="1">
                <a:solidFill>
                  <a:srgbClr val="000000"/>
                </a:solidFill>
                <a:effectLst/>
                <a:latin typeface="Baskerville Old Face" panose="02020602080505020303" pitchFamily="18" charset="0"/>
                <a:ea typeface="Times New Roman" panose="02020603050405020304" pitchFamily="18" charset="0"/>
              </a:rPr>
              <a:t>Darogha</a:t>
            </a:r>
            <a:r>
              <a:rPr lang="en-IN" sz="1200" dirty="0">
                <a:solidFill>
                  <a:srgbClr val="000000"/>
                </a:solidFill>
                <a:effectLst/>
                <a:latin typeface="Baskerville Old Face" panose="02020602080505020303" pitchFamily="18" charset="0"/>
                <a:ea typeface="Times New Roman" panose="02020603050405020304" pitchFamily="18" charset="0"/>
              </a:rPr>
              <a:t>- </a:t>
            </a:r>
            <a:r>
              <a:rPr lang="en-IN" sz="1200" dirty="0" err="1">
                <a:solidFill>
                  <a:srgbClr val="000000"/>
                </a:solidFill>
                <a:effectLst/>
                <a:latin typeface="Baskerville Old Face" panose="02020602080505020303" pitchFamily="18" charset="0"/>
                <a:ea typeface="Times New Roman" panose="02020603050405020304" pitchFamily="18" charset="0"/>
              </a:rPr>
              <a:t>i</a:t>
            </a:r>
            <a:r>
              <a:rPr lang="en-IN" sz="1200" dirty="0">
                <a:solidFill>
                  <a:srgbClr val="000000"/>
                </a:solidFill>
                <a:effectLst/>
                <a:latin typeface="Baskerville Old Face" panose="02020602080505020303" pitchFamily="18" charset="0"/>
                <a:ea typeface="Times New Roman" panose="02020603050405020304" pitchFamily="18" charset="0"/>
              </a:rPr>
              <a:t> dak was responsible for the communication    </a:t>
            </a:r>
          </a:p>
          <a:p>
            <a:pPr algn="just">
              <a:lnSpc>
                <a:spcPct val="150000"/>
              </a:lnSpc>
            </a:pPr>
            <a:r>
              <a:rPr lang="en-IN" sz="1200" dirty="0">
                <a:solidFill>
                  <a:srgbClr val="000000"/>
                </a:solidFill>
                <a:latin typeface="Baskerville Old Face" panose="02020602080505020303" pitchFamily="18" charset="0"/>
                <a:ea typeface="Times New Roman" panose="02020603050405020304" pitchFamily="18" charset="0"/>
              </a:rPr>
              <a:t>         </a:t>
            </a:r>
            <a:r>
              <a:rPr lang="en-IN" sz="1200" dirty="0">
                <a:solidFill>
                  <a:srgbClr val="000000"/>
                </a:solidFill>
                <a:effectLst/>
                <a:latin typeface="Baskerville Old Face" panose="02020602080505020303" pitchFamily="18" charset="0"/>
                <a:ea typeface="Times New Roman" panose="02020603050405020304" pitchFamily="18" charset="0"/>
              </a:rPr>
              <a:t>system of the imperial postal system in the </a:t>
            </a:r>
            <a:r>
              <a:rPr lang="en-IN" sz="1200" dirty="0" err="1">
                <a:solidFill>
                  <a:srgbClr val="000000"/>
                </a:solidFill>
                <a:effectLst/>
                <a:latin typeface="Baskerville Old Face" panose="02020602080505020303" pitchFamily="18" charset="0"/>
                <a:ea typeface="Times New Roman" panose="02020603050405020304" pitchFamily="18" charset="0"/>
              </a:rPr>
              <a:t>suba</a:t>
            </a:r>
            <a:r>
              <a:rPr lang="en-IN" sz="1200" dirty="0">
                <a:solidFill>
                  <a:srgbClr val="000000"/>
                </a:solidFill>
                <a:effectLst/>
                <a:latin typeface="Baskerville Old Face" panose="02020602080505020303" pitchFamily="18" charset="0"/>
                <a:ea typeface="Times New Roman" panose="02020603050405020304" pitchFamily="18" charset="0"/>
              </a:rPr>
              <a:t>. It was the system of  </a:t>
            </a:r>
          </a:p>
          <a:p>
            <a:pPr algn="just">
              <a:lnSpc>
                <a:spcPct val="150000"/>
              </a:lnSpc>
            </a:pPr>
            <a:r>
              <a:rPr lang="en-IN" sz="1200" dirty="0">
                <a:solidFill>
                  <a:srgbClr val="000000"/>
                </a:solidFill>
                <a:latin typeface="Baskerville Old Face" panose="02020602080505020303" pitchFamily="18" charset="0"/>
                <a:ea typeface="Times New Roman" panose="02020603050405020304" pitchFamily="18" charset="0"/>
              </a:rPr>
              <a:t>          </a:t>
            </a:r>
            <a:r>
              <a:rPr lang="en-IN" sz="1200" dirty="0">
                <a:solidFill>
                  <a:srgbClr val="000000"/>
                </a:solidFill>
                <a:effectLst/>
                <a:latin typeface="Baskerville Old Face" panose="02020602080505020303" pitchFamily="18" charset="0"/>
                <a:ea typeface="Times New Roman" panose="02020603050405020304" pitchFamily="18" charset="0"/>
              </a:rPr>
              <a:t>sending and receiving messages at the dak chowkis.</a:t>
            </a:r>
          </a:p>
          <a:p>
            <a:pPr algn="just">
              <a:lnSpc>
                <a:spcPct val="150000"/>
              </a:lnSpc>
            </a:pP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IN" sz="1200" b="1" dirty="0">
                <a:solidFill>
                  <a:srgbClr val="000000"/>
                </a:solidFill>
                <a:effectLst/>
                <a:latin typeface="Baskerville Old Face" panose="02020602080505020303" pitchFamily="18" charset="0"/>
                <a:ea typeface="Times New Roman" panose="02020603050405020304" pitchFamily="18" charset="0"/>
              </a:rPr>
              <a:t>    4 </a:t>
            </a:r>
            <a:r>
              <a:rPr lang="en-IN" sz="1200" b="1" dirty="0" err="1">
                <a:solidFill>
                  <a:srgbClr val="000000"/>
                </a:solidFill>
                <a:effectLst/>
                <a:latin typeface="Baskerville Old Face" panose="02020602080505020303" pitchFamily="18" charset="0"/>
                <a:ea typeface="Times New Roman" panose="02020603050405020304" pitchFamily="18" charset="0"/>
              </a:rPr>
              <a:t>Fozdar</a:t>
            </a:r>
            <a:r>
              <a:rPr lang="en-IN" sz="1200" b="1" dirty="0">
                <a:solidFill>
                  <a:srgbClr val="000000"/>
                </a:solidFill>
                <a:effectLst/>
                <a:latin typeface="Baskerville Old Face" panose="02020602080505020303" pitchFamily="18" charset="0"/>
                <a:ea typeface="Times New Roman" panose="02020603050405020304" pitchFamily="18" charset="0"/>
              </a:rPr>
              <a:t> and kotwal – </a:t>
            </a:r>
            <a:r>
              <a:rPr lang="en-IN" sz="1200" dirty="0" err="1">
                <a:solidFill>
                  <a:srgbClr val="000000"/>
                </a:solidFill>
                <a:effectLst/>
                <a:latin typeface="Baskerville Old Face" panose="02020602080505020303" pitchFamily="18" charset="0"/>
                <a:ea typeface="Times New Roman" panose="02020603050405020304" pitchFamily="18" charset="0"/>
              </a:rPr>
              <a:t>Fozdar</a:t>
            </a:r>
            <a:r>
              <a:rPr lang="en-IN" sz="1200" dirty="0">
                <a:solidFill>
                  <a:srgbClr val="000000"/>
                </a:solidFill>
                <a:effectLst/>
                <a:latin typeface="Baskerville Old Face" panose="02020602080505020303" pitchFamily="18" charset="0"/>
                <a:ea typeface="Times New Roman" panose="02020603050405020304" pitchFamily="18" charset="0"/>
              </a:rPr>
              <a:t> was the administrative head of the district         </a:t>
            </a:r>
          </a:p>
          <a:p>
            <a:pPr algn="just">
              <a:lnSpc>
                <a:spcPct val="150000"/>
              </a:lnSpc>
            </a:pPr>
            <a:r>
              <a:rPr lang="en-IN" sz="1200" dirty="0">
                <a:solidFill>
                  <a:srgbClr val="000000"/>
                </a:solidFill>
                <a:latin typeface="Baskerville Old Face" panose="02020602080505020303" pitchFamily="18" charset="0"/>
                <a:ea typeface="Times New Roman" panose="02020603050405020304" pitchFamily="18" charset="0"/>
              </a:rPr>
              <a:t>     </a:t>
            </a:r>
            <a:r>
              <a:rPr lang="en-IN" sz="1200" dirty="0">
                <a:solidFill>
                  <a:srgbClr val="000000"/>
                </a:solidFill>
                <a:effectLst/>
                <a:latin typeface="Baskerville Old Face" panose="02020602080505020303" pitchFamily="18" charset="0"/>
                <a:ea typeface="Times New Roman" panose="02020603050405020304" pitchFamily="18" charset="0"/>
              </a:rPr>
              <a:t>and kotwal were appointed to do the executive and ministerial duties.</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rPr>
              <a:t> </a:t>
            </a:r>
          </a:p>
        </p:txBody>
      </p:sp>
      <p:sp>
        <p:nvSpPr>
          <p:cNvPr id="6" name="TextBox 5">
            <a:extLst>
              <a:ext uri="{FF2B5EF4-FFF2-40B4-BE49-F238E27FC236}">
                <a16:creationId xmlns:a16="http://schemas.microsoft.com/office/drawing/2014/main" id="{5C1BCDBD-194B-4E34-A640-9E35C1F01CC2}"/>
              </a:ext>
            </a:extLst>
          </p:cNvPr>
          <p:cNvSpPr txBox="1"/>
          <p:nvPr/>
        </p:nvSpPr>
        <p:spPr>
          <a:xfrm>
            <a:off x="6667946" y="1290747"/>
            <a:ext cx="3858686" cy="4250779"/>
          </a:xfrm>
          <a:prstGeom prst="rect">
            <a:avLst/>
          </a:prstGeom>
          <a:noFill/>
        </p:spPr>
        <p:txBody>
          <a:bodyPr wrap="square" rtlCol="0">
            <a:spAutoFit/>
          </a:bodyPr>
          <a:lstStyle/>
          <a:p>
            <a:pPr marL="342900" lvl="0" indent="-342900" algn="just">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Sarkar level </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In the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sarkar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level, the faujdar and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malguzar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were the two most important posts. Faujdar was the administrative head and was responsible to safeguard the life and property of people and the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malguzar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was the revenue collector.</a:t>
            </a:r>
          </a:p>
          <a:p>
            <a:pPr marL="342900" lvl="0" indent="-342900" algn="just">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Pargana level </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Parganas work at the bottom hand of the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sarkar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In the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paragana</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shiqqadar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is an executive officer of the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amalguzar</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800"/>
              </a:spcAft>
              <a:buFont typeface="+mj-lt"/>
              <a:buAutoNum type="arabicPeriod"/>
              <a:tabLst>
                <a:tab pos="457200" algn="l"/>
              </a:tabLst>
            </a:pPr>
            <a:r>
              <a:rPr lang="en-IN" sz="1200" b="1"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Village level </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This is the lowest administrative unit of the Mughal administration.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Muqqaddam</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was the head man of the village at the village level administration. Patwari was responsible to keep the record of revenue in the village.</a:t>
            </a:r>
          </a:p>
          <a:p>
            <a:pPr algn="just">
              <a:lnSpc>
                <a:spcPct val="150000"/>
              </a:lnSpc>
            </a:pPr>
            <a:endPar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sp>
        <p:nvSpPr>
          <p:cNvPr id="8" name="TextBox 7">
            <a:extLst>
              <a:ext uri="{FF2B5EF4-FFF2-40B4-BE49-F238E27FC236}">
                <a16:creationId xmlns:a16="http://schemas.microsoft.com/office/drawing/2014/main" id="{3DD5CF2C-A050-4C39-A3F8-0C3379AC6A34}"/>
              </a:ext>
            </a:extLst>
          </p:cNvPr>
          <p:cNvSpPr txBox="1"/>
          <p:nvPr/>
        </p:nvSpPr>
        <p:spPr>
          <a:xfrm>
            <a:off x="1342400" y="504052"/>
            <a:ext cx="3388218" cy="830997"/>
          </a:xfrm>
          <a:prstGeom prst="rect">
            <a:avLst/>
          </a:prstGeom>
          <a:noFill/>
        </p:spPr>
        <p:txBody>
          <a:bodyPr wrap="square" rtlCol="0">
            <a:spAutoFit/>
          </a:bodyPr>
          <a:lstStyle/>
          <a:p>
            <a:r>
              <a:rPr lang="en-IN" sz="2400" dirty="0">
                <a:solidFill>
                  <a:srgbClr val="0070C0"/>
                </a:solidFill>
                <a:effectLst>
                  <a:outerShdw blurRad="38100" dist="38100" dir="2700000" algn="tl">
                    <a:srgbClr val="000000">
                      <a:alpha val="43137"/>
                    </a:srgbClr>
                  </a:outerShdw>
                </a:effectLst>
                <a:latin typeface="Baskerville Old Face" panose="02020602080505020303" pitchFamily="18" charset="0"/>
                <a:ea typeface="Calibri" panose="020F0502020204030204" pitchFamily="34" charset="0"/>
                <a:cs typeface="Times New Roman" panose="02020603050405020304" pitchFamily="18" charset="0"/>
              </a:rPr>
              <a:t>Province Administration :</a:t>
            </a:r>
          </a:p>
          <a:p>
            <a:endParaRPr lang="en-IN" sz="2400" dirty="0">
              <a:solidFill>
                <a:srgbClr val="0070C0"/>
              </a:solidFill>
              <a:effectLst>
                <a:outerShdw blurRad="38100" dist="38100" dir="2700000" algn="tl">
                  <a:srgbClr val="000000">
                    <a:alpha val="43137"/>
                  </a:srgbClr>
                </a:outerShdw>
              </a:effectLst>
              <a:latin typeface="Baskerville Old Face" panose="02020602080505020303" pitchFamily="18" charset="0"/>
            </a:endParaRPr>
          </a:p>
        </p:txBody>
      </p:sp>
      <p:pic>
        <p:nvPicPr>
          <p:cNvPr id="158" name="Picture 2" descr="JSSATE">
            <a:extLst>
              <a:ext uri="{FF2B5EF4-FFF2-40B4-BE49-F238E27FC236}">
                <a16:creationId xmlns:a16="http://schemas.microsoft.com/office/drawing/2014/main" id="{96B6173B-EBA5-4D36-B608-61B3D651E38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59312" y="697951"/>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2" descr="JSSATE">
            <a:extLst>
              <a:ext uri="{FF2B5EF4-FFF2-40B4-BE49-F238E27FC236}">
                <a16:creationId xmlns:a16="http://schemas.microsoft.com/office/drawing/2014/main" id="{2EDECF31-B64C-400D-9416-390CE65E577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716174" y="723708"/>
            <a:ext cx="394447" cy="2153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BCEC52-207E-CA13-7A33-4D41433BD9C6}"/>
              </a:ext>
            </a:extLst>
          </p:cNvPr>
          <p:cNvSpPr txBox="1"/>
          <p:nvPr/>
        </p:nvSpPr>
        <p:spPr>
          <a:xfrm>
            <a:off x="7110621" y="579573"/>
            <a:ext cx="3388218" cy="830997"/>
          </a:xfrm>
          <a:prstGeom prst="rect">
            <a:avLst/>
          </a:prstGeom>
          <a:noFill/>
        </p:spPr>
        <p:txBody>
          <a:bodyPr wrap="square" rtlCol="0">
            <a:spAutoFit/>
          </a:bodyPr>
          <a:lstStyle/>
          <a:p>
            <a:r>
              <a:rPr lang="en-IN" sz="2400" dirty="0">
                <a:solidFill>
                  <a:srgbClr val="0070C0"/>
                </a:solidFill>
                <a:effectLst>
                  <a:outerShdw blurRad="38100" dist="38100" dir="2700000" algn="tl">
                    <a:srgbClr val="000000">
                      <a:alpha val="43137"/>
                    </a:srgbClr>
                  </a:outerShdw>
                </a:effectLst>
                <a:latin typeface="Baskerville Old Face" panose="02020602080505020303" pitchFamily="18" charset="0"/>
                <a:ea typeface="Calibri" panose="020F0502020204030204" pitchFamily="34" charset="0"/>
                <a:cs typeface="Times New Roman" panose="02020603050405020304" pitchFamily="18" charset="0"/>
              </a:rPr>
              <a:t>Local Administration :</a:t>
            </a:r>
          </a:p>
          <a:p>
            <a:endParaRPr lang="en-IN" sz="2400" dirty="0">
              <a:solidFill>
                <a:srgbClr val="0070C0"/>
              </a:solidFill>
              <a:effectLst>
                <a:outerShdw blurRad="38100" dist="38100" dir="2700000" algn="tl">
                  <a:srgbClr val="000000">
                    <a:alpha val="43137"/>
                  </a:srgbClr>
                </a:outerShdw>
              </a:effectLst>
              <a:latin typeface="Baskerville Old Face" panose="02020602080505020303" pitchFamily="18" charset="0"/>
            </a:endParaRPr>
          </a:p>
        </p:txBody>
      </p:sp>
    </p:spTree>
    <p:extLst>
      <p:ext uri="{BB962C8B-B14F-4D97-AF65-F5344CB8AC3E}">
        <p14:creationId xmlns:p14="http://schemas.microsoft.com/office/powerpoint/2010/main" val="4170267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C03955BB-E41C-4E77-BB48-325360470229}"/>
              </a:ext>
            </a:extLst>
          </p:cNvPr>
          <p:cNvSpPr/>
          <p:nvPr/>
        </p:nvSpPr>
        <p:spPr>
          <a:xfrm>
            <a:off x="275044" y="-5786"/>
            <a:ext cx="5681417" cy="6858000"/>
          </a:xfrm>
          <a:prstGeom prst="rect">
            <a:avLst/>
          </a:prstGeom>
          <a:blipFill>
            <a:blip r:embed="rId2"/>
            <a:stretch>
              <a:fillRect/>
            </a:stretch>
          </a:blipFill>
          <a:ln>
            <a:noFill/>
          </a:ln>
          <a:effectLst>
            <a:outerShdw blurRad="50800" dist="889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skerville Old Face" panose="02020602080505020303" pitchFamily="18" charset="0"/>
            </a:endParaRPr>
          </a:p>
        </p:txBody>
      </p:sp>
      <p:sp>
        <p:nvSpPr>
          <p:cNvPr id="4" name="Rectangle 3">
            <a:extLst>
              <a:ext uri="{FF2B5EF4-FFF2-40B4-BE49-F238E27FC236}">
                <a16:creationId xmlns:a16="http://schemas.microsoft.com/office/drawing/2014/main" id="{33F222A8-AF2A-4292-8A95-0C3AD37A109D}"/>
              </a:ext>
            </a:extLst>
          </p:cNvPr>
          <p:cNvSpPr/>
          <p:nvPr/>
        </p:nvSpPr>
        <p:spPr>
          <a:xfrm>
            <a:off x="6096000" y="0"/>
            <a:ext cx="5660571"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grpSp>
        <p:nvGrpSpPr>
          <p:cNvPr id="190" name="Group 189">
            <a:extLst>
              <a:ext uri="{FF2B5EF4-FFF2-40B4-BE49-F238E27FC236}">
                <a16:creationId xmlns:a16="http://schemas.microsoft.com/office/drawing/2014/main" id="{B1C4F1B1-18D1-4F24-A7B4-A913BFFF45E6}"/>
              </a:ext>
            </a:extLst>
          </p:cNvPr>
          <p:cNvGrpSpPr/>
          <p:nvPr/>
        </p:nvGrpSpPr>
        <p:grpSpPr>
          <a:xfrm>
            <a:off x="6096000" y="119550"/>
            <a:ext cx="5818664" cy="6778315"/>
            <a:chOff x="6096000" y="119550"/>
            <a:chExt cx="5818664" cy="6778315"/>
          </a:xfrm>
        </p:grpSpPr>
        <p:sp>
          <p:nvSpPr>
            <p:cNvPr id="191" name="Rectangle 190">
              <a:extLst>
                <a:ext uri="{FF2B5EF4-FFF2-40B4-BE49-F238E27FC236}">
                  <a16:creationId xmlns:a16="http://schemas.microsoft.com/office/drawing/2014/main" id="{479DEB60-7570-45B4-8336-36827F8A3ED2}"/>
                </a:ext>
              </a:extLst>
            </p:cNvPr>
            <p:cNvSpPr/>
            <p:nvPr/>
          </p:nvSpPr>
          <p:spPr>
            <a:xfrm>
              <a:off x="11148331" y="4069452"/>
              <a:ext cx="522204" cy="2657736"/>
            </a:xfrm>
            <a:prstGeom prst="rect">
              <a:avLst/>
            </a:prstGeom>
            <a:solidFill>
              <a:srgbClr val="FF3399"/>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92" name="Freeform: Shape 191">
              <a:extLst>
                <a:ext uri="{FF2B5EF4-FFF2-40B4-BE49-F238E27FC236}">
                  <a16:creationId xmlns:a16="http://schemas.microsoft.com/office/drawing/2014/main" id="{1F0B4A1C-B94A-47CE-AED1-2D2A4BE4CFF9}"/>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93" name="Straight Connector 192">
              <a:extLst>
                <a:ext uri="{FF2B5EF4-FFF2-40B4-BE49-F238E27FC236}">
                  <a16:creationId xmlns:a16="http://schemas.microsoft.com/office/drawing/2014/main" id="{59162A81-0D26-49D5-9C3D-AF1145F70A57}"/>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2B9C-03BA-4147-9B14-30D86730F24B}"/>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DCDD4C6-51F4-4E17-AD53-489FD1F39D5F}"/>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2656D87-BB85-4C46-9209-8C9140CFF071}"/>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8516F6C-3E8F-41F1-85A7-8235F4B1C824}"/>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89266B4-BC34-4ABF-A425-A7DC3F37E571}"/>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FBF9DB6-3F78-4FB6-A1C7-279765773246}"/>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7FF3BCF-0219-48EC-8281-6991C30C1636}"/>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6E6F99E-140E-42F7-9CD9-520ABBCB79FF}"/>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D4DA134-0BBC-4EEA-B046-D144F8362963}"/>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81023F8-3930-4E86-AADD-C34248F41F99}"/>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4022E9-383B-473B-A517-D6A80C1B6F12}"/>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B1FBF4D5-CE44-480D-BC29-B88EB2D96005}"/>
                </a:ext>
              </a:extLst>
            </p:cNvPr>
            <p:cNvSpPr txBox="1"/>
            <p:nvPr/>
          </p:nvSpPr>
          <p:spPr>
            <a:xfrm>
              <a:off x="11176000" y="4069452"/>
              <a:ext cx="738664" cy="2828413"/>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British Empire</a:t>
              </a:r>
            </a:p>
            <a:p>
              <a:pPr algn="ctr"/>
              <a:endParaRPr lang="en-US" b="1" dirty="0">
                <a:solidFill>
                  <a:schemeClr val="bg1"/>
                </a:solidFill>
                <a:latin typeface="Baskerville Old Face" panose="02020602080505020303" pitchFamily="18" charset="0"/>
              </a:endParaRPr>
            </a:p>
          </p:txBody>
        </p:sp>
      </p:grpSp>
      <p:grpSp>
        <p:nvGrpSpPr>
          <p:cNvPr id="174" name="Group 173">
            <a:extLst>
              <a:ext uri="{FF2B5EF4-FFF2-40B4-BE49-F238E27FC236}">
                <a16:creationId xmlns:a16="http://schemas.microsoft.com/office/drawing/2014/main" id="{4D3EC6F6-41B8-42EA-9450-9660D30297B3}"/>
              </a:ext>
            </a:extLst>
          </p:cNvPr>
          <p:cNvGrpSpPr/>
          <p:nvPr/>
        </p:nvGrpSpPr>
        <p:grpSpPr>
          <a:xfrm flipH="1">
            <a:off x="351445" y="89189"/>
            <a:ext cx="5574535" cy="6778315"/>
            <a:chOff x="6096000" y="119550"/>
            <a:chExt cx="5574535" cy="6778315"/>
          </a:xfrm>
        </p:grpSpPr>
        <p:sp>
          <p:nvSpPr>
            <p:cNvPr id="175" name="Rectangle 174">
              <a:extLst>
                <a:ext uri="{FF2B5EF4-FFF2-40B4-BE49-F238E27FC236}">
                  <a16:creationId xmlns:a16="http://schemas.microsoft.com/office/drawing/2014/main" id="{BC45525F-CA64-4D1D-A75E-E6290B229999}"/>
                </a:ext>
              </a:extLst>
            </p:cNvPr>
            <p:cNvSpPr/>
            <p:nvPr/>
          </p:nvSpPr>
          <p:spPr>
            <a:xfrm>
              <a:off x="11148331" y="4069452"/>
              <a:ext cx="522204" cy="2657736"/>
            </a:xfrm>
            <a:prstGeom prst="rect">
              <a:avLst/>
            </a:prstGeom>
            <a:solidFill>
              <a:srgbClr val="CC00FF"/>
            </a:solidFill>
            <a:ln>
              <a:noFill/>
            </a:ln>
            <a:effectLst>
              <a:outerShdw blurRad="50800" dist="635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76" name="Freeform: Shape 175">
              <a:extLst>
                <a:ext uri="{FF2B5EF4-FFF2-40B4-BE49-F238E27FC236}">
                  <a16:creationId xmlns:a16="http://schemas.microsoft.com/office/drawing/2014/main" id="{4CCDAA36-0014-487F-9FC8-FB18AD79A536}"/>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77" name="Straight Connector 176">
              <a:extLst>
                <a:ext uri="{FF2B5EF4-FFF2-40B4-BE49-F238E27FC236}">
                  <a16:creationId xmlns:a16="http://schemas.microsoft.com/office/drawing/2014/main" id="{0B012414-9764-48F5-B4C3-0A5037F0BBA5}"/>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DF96C4D-F51B-418E-8313-05C072401FE4}"/>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F483CB6-CDC5-4A02-B30E-322036DDF0A0}"/>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3494356-E55D-4653-AB9F-7E1E2BF06D76}"/>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C8F38DD-49EA-469F-9EDB-E9462B811FC0}"/>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B0A9595-A092-4E25-932A-2B7A43E3DF75}"/>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2DB5BD7-B26C-4609-AADA-D1F73B39D441}"/>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92E529-F71B-461A-B57E-330E3C813F2E}"/>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4CEBAD4-44F2-4C60-80AE-1704869E5043}"/>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6B6DA8F-39DA-425E-B4FF-5A599863202A}"/>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BD5B22-00BF-4EDD-976C-E876BF6A92CB}"/>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0984BC2-397F-487F-B4C3-639E88CD5B95}"/>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28D77CE-26CC-48A3-92E2-0D112FD9E9FA}"/>
                </a:ext>
              </a:extLst>
            </p:cNvPr>
            <p:cNvSpPr txBox="1"/>
            <p:nvPr/>
          </p:nvSpPr>
          <p:spPr>
            <a:xfrm>
              <a:off x="11176000" y="5595360"/>
              <a:ext cx="461665" cy="1302505"/>
            </a:xfrm>
            <a:prstGeom prst="rect">
              <a:avLst/>
            </a:prstGeom>
            <a:noFill/>
          </p:spPr>
          <p:txBody>
            <a:bodyPr vert="vert270" wrap="square" rtlCol="0">
              <a:spAutoFit/>
            </a:bodyPr>
            <a:lstStyle/>
            <a:p>
              <a:pPr algn="ctr"/>
              <a:endParaRPr lang="en-US" b="1" dirty="0">
                <a:solidFill>
                  <a:schemeClr val="bg1"/>
                </a:solidFill>
                <a:latin typeface="Baskerville Old Face" panose="02020602080505020303" pitchFamily="18" charset="0"/>
              </a:endParaRPr>
            </a:p>
          </p:txBody>
        </p:sp>
      </p:grpSp>
      <p:grpSp>
        <p:nvGrpSpPr>
          <p:cNvPr id="3" name="Group 2">
            <a:extLst>
              <a:ext uri="{FF2B5EF4-FFF2-40B4-BE49-F238E27FC236}">
                <a16:creationId xmlns:a16="http://schemas.microsoft.com/office/drawing/2014/main" id="{0F1A4B53-3DA8-4B08-87F6-99E2B5780CCB}"/>
              </a:ext>
            </a:extLst>
          </p:cNvPr>
          <p:cNvGrpSpPr/>
          <p:nvPr/>
        </p:nvGrpSpPr>
        <p:grpSpPr>
          <a:xfrm>
            <a:off x="5604611" y="119550"/>
            <a:ext cx="781676" cy="6607323"/>
            <a:chOff x="5604611" y="119550"/>
            <a:chExt cx="781676" cy="6607323"/>
          </a:xfrm>
        </p:grpSpPr>
        <p:sp>
          <p:nvSpPr>
            <p:cNvPr id="67" name="Rectangle 66">
              <a:extLst>
                <a:ext uri="{FF2B5EF4-FFF2-40B4-BE49-F238E27FC236}">
                  <a16:creationId xmlns:a16="http://schemas.microsoft.com/office/drawing/2014/main" id="{D119F2DB-0E38-4A31-831F-2BAF295D2A25}"/>
                </a:ext>
              </a:extLst>
            </p:cNvPr>
            <p:cNvSpPr/>
            <p:nvPr/>
          </p:nvSpPr>
          <p:spPr>
            <a:xfrm>
              <a:off x="5635694" y="20253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10333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8" name="Rectangle 67">
              <a:extLst>
                <a:ext uri="{FF2B5EF4-FFF2-40B4-BE49-F238E27FC236}">
                  <a16:creationId xmlns:a16="http://schemas.microsoft.com/office/drawing/2014/main" id="{FCB92E0C-F05E-4602-8A6C-A561815032EC}"/>
                </a:ext>
              </a:extLst>
            </p:cNvPr>
            <p:cNvSpPr/>
            <p:nvPr/>
          </p:nvSpPr>
          <p:spPr>
            <a:xfrm>
              <a:off x="5632035" y="503041"/>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10604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9" name="Rectangle 68">
              <a:extLst>
                <a:ext uri="{FF2B5EF4-FFF2-40B4-BE49-F238E27FC236}">
                  <a16:creationId xmlns:a16="http://schemas.microsoft.com/office/drawing/2014/main" id="{A4620A41-830E-412F-B7F4-82B17531460F}"/>
                </a:ext>
              </a:extLst>
            </p:cNvPr>
            <p:cNvSpPr/>
            <p:nvPr/>
          </p:nvSpPr>
          <p:spPr>
            <a:xfrm>
              <a:off x="5635694" y="8174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0" name="Rectangle 69">
              <a:extLst>
                <a:ext uri="{FF2B5EF4-FFF2-40B4-BE49-F238E27FC236}">
                  <a16:creationId xmlns:a16="http://schemas.microsoft.com/office/drawing/2014/main" id="{B8C591D4-C50C-4B67-805A-961945693BE6}"/>
                </a:ext>
              </a:extLst>
            </p:cNvPr>
            <p:cNvSpPr/>
            <p:nvPr/>
          </p:nvSpPr>
          <p:spPr>
            <a:xfrm>
              <a:off x="5636493" y="112392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1" name="Rectangle 70">
              <a:extLst>
                <a:ext uri="{FF2B5EF4-FFF2-40B4-BE49-F238E27FC236}">
                  <a16:creationId xmlns:a16="http://schemas.microsoft.com/office/drawing/2014/main" id="{461F08B5-15BF-4C63-B54C-7D2001EDCAD3}"/>
                </a:ext>
              </a:extLst>
            </p:cNvPr>
            <p:cNvSpPr/>
            <p:nvPr/>
          </p:nvSpPr>
          <p:spPr>
            <a:xfrm>
              <a:off x="5633303" y="144082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2" name="Rectangle 71">
              <a:extLst>
                <a:ext uri="{FF2B5EF4-FFF2-40B4-BE49-F238E27FC236}">
                  <a16:creationId xmlns:a16="http://schemas.microsoft.com/office/drawing/2014/main" id="{D12C5631-8C0A-4256-BD3E-88D081A7321B}"/>
                </a:ext>
              </a:extLst>
            </p:cNvPr>
            <p:cNvSpPr/>
            <p:nvPr/>
          </p:nvSpPr>
          <p:spPr>
            <a:xfrm>
              <a:off x="5641689" y="174238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3" name="Rectangle 72">
              <a:extLst>
                <a:ext uri="{FF2B5EF4-FFF2-40B4-BE49-F238E27FC236}">
                  <a16:creationId xmlns:a16="http://schemas.microsoft.com/office/drawing/2014/main" id="{D3030D9B-44CF-4F4E-A86E-18A79322376D}"/>
                </a:ext>
              </a:extLst>
            </p:cNvPr>
            <p:cNvSpPr/>
            <p:nvPr/>
          </p:nvSpPr>
          <p:spPr>
            <a:xfrm>
              <a:off x="5626130" y="206495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4" name="Rectangle 73">
              <a:extLst>
                <a:ext uri="{FF2B5EF4-FFF2-40B4-BE49-F238E27FC236}">
                  <a16:creationId xmlns:a16="http://schemas.microsoft.com/office/drawing/2014/main" id="{0E9F8D11-58D9-4493-A410-DACB43B5E48F}"/>
                </a:ext>
              </a:extLst>
            </p:cNvPr>
            <p:cNvSpPr/>
            <p:nvPr/>
          </p:nvSpPr>
          <p:spPr>
            <a:xfrm>
              <a:off x="5626130" y="237211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5" name="Rectangle 74">
              <a:extLst>
                <a:ext uri="{FF2B5EF4-FFF2-40B4-BE49-F238E27FC236}">
                  <a16:creationId xmlns:a16="http://schemas.microsoft.com/office/drawing/2014/main" id="{880FA994-AF36-4890-A98D-4750B71B3C59}"/>
                </a:ext>
              </a:extLst>
            </p:cNvPr>
            <p:cNvSpPr/>
            <p:nvPr/>
          </p:nvSpPr>
          <p:spPr>
            <a:xfrm>
              <a:off x="5633303" y="268452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6" name="Rectangle 75">
              <a:extLst>
                <a:ext uri="{FF2B5EF4-FFF2-40B4-BE49-F238E27FC236}">
                  <a16:creationId xmlns:a16="http://schemas.microsoft.com/office/drawing/2014/main" id="{9E5C2FB6-992A-4537-B467-2FCB0FDBDB9F}"/>
                </a:ext>
              </a:extLst>
            </p:cNvPr>
            <p:cNvSpPr/>
            <p:nvPr/>
          </p:nvSpPr>
          <p:spPr>
            <a:xfrm>
              <a:off x="5633303" y="298598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7" name="Rectangle 76">
              <a:extLst>
                <a:ext uri="{FF2B5EF4-FFF2-40B4-BE49-F238E27FC236}">
                  <a16:creationId xmlns:a16="http://schemas.microsoft.com/office/drawing/2014/main" id="{73193785-12A4-408F-9E7C-27DDBEAFA7BD}"/>
                </a:ext>
              </a:extLst>
            </p:cNvPr>
            <p:cNvSpPr/>
            <p:nvPr/>
          </p:nvSpPr>
          <p:spPr>
            <a:xfrm>
              <a:off x="5626130" y="33081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8" name="Rectangle 137">
              <a:extLst>
                <a:ext uri="{FF2B5EF4-FFF2-40B4-BE49-F238E27FC236}">
                  <a16:creationId xmlns:a16="http://schemas.microsoft.com/office/drawing/2014/main" id="{FF68EA0C-3323-4279-9322-583E0496C340}"/>
                </a:ext>
              </a:extLst>
            </p:cNvPr>
            <p:cNvSpPr/>
            <p:nvPr/>
          </p:nvSpPr>
          <p:spPr>
            <a:xfrm>
              <a:off x="5618957" y="361510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9" name="Rectangle 138">
              <a:extLst>
                <a:ext uri="{FF2B5EF4-FFF2-40B4-BE49-F238E27FC236}">
                  <a16:creationId xmlns:a16="http://schemas.microsoft.com/office/drawing/2014/main" id="{DA8F7F98-A2C1-4622-86E7-4F2038831BBE}"/>
                </a:ext>
              </a:extLst>
            </p:cNvPr>
            <p:cNvSpPr/>
            <p:nvPr/>
          </p:nvSpPr>
          <p:spPr>
            <a:xfrm>
              <a:off x="5604611" y="392724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0" name="Rectangle 139">
              <a:extLst>
                <a:ext uri="{FF2B5EF4-FFF2-40B4-BE49-F238E27FC236}">
                  <a16:creationId xmlns:a16="http://schemas.microsoft.com/office/drawing/2014/main" id="{0A05E640-BFCE-401E-8E58-B95F9FAC8DFA}"/>
                </a:ext>
              </a:extLst>
            </p:cNvPr>
            <p:cNvSpPr/>
            <p:nvPr/>
          </p:nvSpPr>
          <p:spPr>
            <a:xfrm>
              <a:off x="5611784" y="423914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1" name="Rectangle 140">
              <a:extLst>
                <a:ext uri="{FF2B5EF4-FFF2-40B4-BE49-F238E27FC236}">
                  <a16:creationId xmlns:a16="http://schemas.microsoft.com/office/drawing/2014/main" id="{E054FE0A-3727-4A81-B405-7B2AD3CF46C1}"/>
                </a:ext>
              </a:extLst>
            </p:cNvPr>
            <p:cNvSpPr/>
            <p:nvPr/>
          </p:nvSpPr>
          <p:spPr>
            <a:xfrm>
              <a:off x="5604611" y="4546182"/>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2" name="Rectangle 141">
              <a:extLst>
                <a:ext uri="{FF2B5EF4-FFF2-40B4-BE49-F238E27FC236}">
                  <a16:creationId xmlns:a16="http://schemas.microsoft.com/office/drawing/2014/main" id="{181F776C-2AF8-48ED-A45F-6043E45954BF}"/>
                </a:ext>
              </a:extLst>
            </p:cNvPr>
            <p:cNvSpPr/>
            <p:nvPr/>
          </p:nvSpPr>
          <p:spPr>
            <a:xfrm>
              <a:off x="5609779" y="485746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3" name="Rectangle 142">
              <a:extLst>
                <a:ext uri="{FF2B5EF4-FFF2-40B4-BE49-F238E27FC236}">
                  <a16:creationId xmlns:a16="http://schemas.microsoft.com/office/drawing/2014/main" id="{F411B93B-64DC-40ED-8351-A38502F83EC2}"/>
                </a:ext>
              </a:extLst>
            </p:cNvPr>
            <p:cNvSpPr/>
            <p:nvPr/>
          </p:nvSpPr>
          <p:spPr>
            <a:xfrm>
              <a:off x="5618957" y="517189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4" name="Rectangle 143">
              <a:extLst>
                <a:ext uri="{FF2B5EF4-FFF2-40B4-BE49-F238E27FC236}">
                  <a16:creationId xmlns:a16="http://schemas.microsoft.com/office/drawing/2014/main" id="{6D4EF766-AAA1-4FD1-9EB8-BC7CCAF80F4C}"/>
                </a:ext>
              </a:extLst>
            </p:cNvPr>
            <p:cNvSpPr/>
            <p:nvPr/>
          </p:nvSpPr>
          <p:spPr>
            <a:xfrm>
              <a:off x="5611784" y="550314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5" name="Rectangle 144">
              <a:extLst>
                <a:ext uri="{FF2B5EF4-FFF2-40B4-BE49-F238E27FC236}">
                  <a16:creationId xmlns:a16="http://schemas.microsoft.com/office/drawing/2014/main" id="{CA3BC80A-A5C7-4031-AE04-E1DBB065F990}"/>
                </a:ext>
              </a:extLst>
            </p:cNvPr>
            <p:cNvSpPr/>
            <p:nvPr/>
          </p:nvSpPr>
          <p:spPr>
            <a:xfrm>
              <a:off x="5604611" y="5797854"/>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6" name="Rectangle 145">
              <a:extLst>
                <a:ext uri="{FF2B5EF4-FFF2-40B4-BE49-F238E27FC236}">
                  <a16:creationId xmlns:a16="http://schemas.microsoft.com/office/drawing/2014/main" id="{B2C4E260-0390-4C3C-B29D-AB4732D5F312}"/>
                </a:ext>
              </a:extLst>
            </p:cNvPr>
            <p:cNvSpPr/>
            <p:nvPr/>
          </p:nvSpPr>
          <p:spPr>
            <a:xfrm>
              <a:off x="5604611" y="609721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7" name="Rectangle 146">
              <a:extLst>
                <a:ext uri="{FF2B5EF4-FFF2-40B4-BE49-F238E27FC236}">
                  <a16:creationId xmlns:a16="http://schemas.microsoft.com/office/drawing/2014/main" id="{9CF30D03-0768-4F4A-876B-4064ADC4B962}"/>
                </a:ext>
              </a:extLst>
            </p:cNvPr>
            <p:cNvSpPr/>
            <p:nvPr/>
          </p:nvSpPr>
          <p:spPr>
            <a:xfrm>
              <a:off x="5611784" y="641257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107575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1083048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1080965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1087571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askerville Old Face" panose="02020602080505020303" pitchFamily="18" charset="0"/>
                </a:endParaRPr>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1078249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108379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1081717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1122047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106480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109014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11023282"/>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11168103"/>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11188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1114643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111225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108791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109924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1119721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1112980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sp>
        <p:nvSpPr>
          <p:cNvPr id="209" name="TextBox 208">
            <a:extLst>
              <a:ext uri="{FF2B5EF4-FFF2-40B4-BE49-F238E27FC236}">
                <a16:creationId xmlns:a16="http://schemas.microsoft.com/office/drawing/2014/main" id="{97B6C5F2-384F-48A1-BC25-56C6849F9A23}"/>
              </a:ext>
            </a:extLst>
          </p:cNvPr>
          <p:cNvSpPr txBox="1"/>
          <p:nvPr/>
        </p:nvSpPr>
        <p:spPr>
          <a:xfrm>
            <a:off x="1290418" y="-173359"/>
            <a:ext cx="3640711" cy="1457194"/>
          </a:xfrm>
          <a:prstGeom prst="rect">
            <a:avLst/>
          </a:prstGeom>
          <a:noFill/>
        </p:spPr>
        <p:txBody>
          <a:bodyPr wrap="square" rtlCol="0">
            <a:spAutoFit/>
          </a:bodyPr>
          <a:lstStyle/>
          <a:p>
            <a:pPr>
              <a:lnSpc>
                <a:spcPct val="107000"/>
              </a:lnSpc>
              <a:spcAft>
                <a:spcPts val="800"/>
              </a:spcAft>
            </a:pPr>
            <a:endParaRPr lang="en-IN" sz="2400" dirty="0">
              <a:solidFill>
                <a:srgbClr val="7030A0"/>
              </a:solidFill>
              <a:effectLst>
                <a:outerShdw blurRad="38100" dist="38100" dir="2700000" algn="tl">
                  <a:srgbClr val="000000">
                    <a:alpha val="43137"/>
                  </a:srgbClr>
                </a:outerShdw>
              </a:effectLst>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7030A0"/>
                </a:solidFill>
                <a:effectLst>
                  <a:outerShdw blurRad="38100" dist="38100" dir="2700000" algn="tl">
                    <a:srgbClr val="000000">
                      <a:alpha val="43137"/>
                    </a:srgbClr>
                  </a:outerShdw>
                </a:effectLst>
                <a:latin typeface="Baskerville Old Face" panose="02020602080505020303" pitchFamily="18" charset="0"/>
                <a:ea typeface="Calibri" panose="020F0502020204030204" pitchFamily="34" charset="0"/>
                <a:cs typeface="Times New Roman" panose="02020603050405020304" pitchFamily="18" charset="0"/>
              </a:rPr>
              <a:t>British Empire</a:t>
            </a:r>
          </a:p>
          <a:p>
            <a:endParaRPr lang="en-US" sz="2400" dirty="0">
              <a:solidFill>
                <a:srgbClr val="7030A0"/>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sp>
        <p:nvSpPr>
          <p:cNvPr id="210" name="TextBox 209">
            <a:extLst>
              <a:ext uri="{FF2B5EF4-FFF2-40B4-BE49-F238E27FC236}">
                <a16:creationId xmlns:a16="http://schemas.microsoft.com/office/drawing/2014/main" id="{3466BF93-A147-4F52-A7E5-9E9F8BDE7A42}"/>
              </a:ext>
            </a:extLst>
          </p:cNvPr>
          <p:cNvSpPr txBox="1"/>
          <p:nvPr/>
        </p:nvSpPr>
        <p:spPr>
          <a:xfrm>
            <a:off x="938632" y="982685"/>
            <a:ext cx="4347293" cy="2137380"/>
          </a:xfrm>
          <a:prstGeom prst="rect">
            <a:avLst/>
          </a:prstGeom>
          <a:noFill/>
        </p:spPr>
        <p:txBody>
          <a:bodyPr wrap="square" rtlCol="0">
            <a:spAutoFit/>
          </a:bodyPr>
          <a:lstStyle/>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Strength of the British Administrative System</a:t>
            </a:r>
            <a:endParaRPr lang="en-IN" sz="1200" dirty="0">
              <a:effectLst/>
              <a:latin typeface="Baskerville Old Face" panose="02020602080505020303" pitchFamily="18" charset="0"/>
              <a:ea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British administration in India was based on three pillars -</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Civil Service,</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Army, and</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Police.</a:t>
            </a:r>
          </a:p>
          <a:p>
            <a:pPr algn="just">
              <a:lnSpc>
                <a:spcPct val="150000"/>
              </a:lnSpc>
            </a:pPr>
            <a:endPar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sp>
        <p:nvSpPr>
          <p:cNvPr id="7" name="TextBox 6">
            <a:extLst>
              <a:ext uri="{FF2B5EF4-FFF2-40B4-BE49-F238E27FC236}">
                <a16:creationId xmlns:a16="http://schemas.microsoft.com/office/drawing/2014/main" id="{558123AE-2143-439D-8FF6-7BAB8425E8E6}"/>
              </a:ext>
            </a:extLst>
          </p:cNvPr>
          <p:cNvSpPr txBox="1"/>
          <p:nvPr/>
        </p:nvSpPr>
        <p:spPr>
          <a:xfrm>
            <a:off x="1143010" y="2872738"/>
            <a:ext cx="4325027" cy="4204613"/>
          </a:xfrm>
          <a:prstGeom prst="rect">
            <a:avLst/>
          </a:prstGeom>
          <a:noFill/>
        </p:spPr>
        <p:txBody>
          <a:bodyPr wrap="square" rtlCol="0">
            <a:spAutoFit/>
          </a:bodyPr>
          <a:lstStyle/>
          <a:p>
            <a:pPr algn="just">
              <a:lnSpc>
                <a:spcPct val="150000"/>
              </a:lnSpc>
            </a:pPr>
            <a:r>
              <a:rPr lang="en-IN" sz="2200" b="1" dirty="0">
                <a:solidFill>
                  <a:srgbClr val="FF0000"/>
                </a:solidFill>
                <a:effectLst/>
                <a:latin typeface="Baskerville Old Face" panose="02020602080505020303" pitchFamily="18" charset="0"/>
                <a:ea typeface="Times New Roman" panose="02020603050405020304" pitchFamily="18" charset="0"/>
              </a:rPr>
              <a:t>Civil Service</a:t>
            </a:r>
            <a:endParaRPr lang="en-IN" sz="2200" dirty="0">
              <a:solidFill>
                <a:srgbClr val="FF0000"/>
              </a:solidFill>
              <a:effectLst/>
              <a:latin typeface="Baskerville Old Face" panose="02020602080505020303" pitchFamily="18" charset="0"/>
              <a:ea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Civil Service was brought into existence by Lord Cornwallis.</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East India Company had from the beginning carried on its trade in the East through servants who were paid low wages but who were permitted to trade privately.</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Later, when the Company became a territorial power, the same servants assumed administrative functions. They now became extremely corrupt by oppressing local weavers and artisans, merchants, and zamindars, extorting bribes and 'gifts' from rajas and nawabs, and indulging in illegal private trade. They amassed untold wealth with which they retired to England.</a:t>
            </a:r>
          </a:p>
          <a:p>
            <a:pPr algn="just">
              <a:lnSpc>
                <a:spcPct val="150000"/>
              </a:lnSpc>
            </a:pPr>
            <a:endParaRPr lang="en-IN"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ndParaRPr>
          </a:p>
        </p:txBody>
      </p:sp>
      <p:sp>
        <p:nvSpPr>
          <p:cNvPr id="11" name="TextBox 10">
            <a:extLst>
              <a:ext uri="{FF2B5EF4-FFF2-40B4-BE49-F238E27FC236}">
                <a16:creationId xmlns:a16="http://schemas.microsoft.com/office/drawing/2014/main" id="{6081646E-C861-4F74-B77B-908E8265AE2D}"/>
              </a:ext>
            </a:extLst>
          </p:cNvPr>
          <p:cNvSpPr txBox="1"/>
          <p:nvPr/>
        </p:nvSpPr>
        <p:spPr>
          <a:xfrm>
            <a:off x="6864568" y="316713"/>
            <a:ext cx="4320760" cy="2209195"/>
          </a:xfrm>
          <a:prstGeom prst="rect">
            <a:avLst/>
          </a:prstGeom>
          <a:noFill/>
        </p:spPr>
        <p:txBody>
          <a:bodyPr wrap="square" rtlCol="0">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Clive and Warren Hastings made attempts to put an end to their corruption but were only partially successful.</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Cornwallis, who came to India as Governor-General in 1786, was determined to purify the administration, but he realized that the Company's servants would not give honest and efficient service so long as they were not given adequate salaries</a:t>
            </a:r>
          </a:p>
          <a:p>
            <a:pPr algn="just">
              <a:lnSpc>
                <a:spcPct val="150000"/>
              </a:lnSpc>
            </a:pPr>
            <a:endParaRPr lang="en-IN"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ndParaRPr>
          </a:p>
        </p:txBody>
      </p:sp>
      <p:sp>
        <p:nvSpPr>
          <p:cNvPr id="13" name="TextBox 12">
            <a:extLst>
              <a:ext uri="{FF2B5EF4-FFF2-40B4-BE49-F238E27FC236}">
                <a16:creationId xmlns:a16="http://schemas.microsoft.com/office/drawing/2014/main" id="{E51FAF64-2F5A-48A9-BA3A-D5F17AF7C061}"/>
              </a:ext>
            </a:extLst>
          </p:cNvPr>
          <p:cNvSpPr txBox="1"/>
          <p:nvPr/>
        </p:nvSpPr>
        <p:spPr>
          <a:xfrm>
            <a:off x="5638800" y="2967317"/>
            <a:ext cx="914400" cy="369332"/>
          </a:xfrm>
          <a:prstGeom prst="rect">
            <a:avLst/>
          </a:prstGeom>
          <a:noFill/>
        </p:spPr>
        <p:txBody>
          <a:bodyPr wrap="square" rtlCol="0">
            <a:spAutoFit/>
          </a:bodyPr>
          <a:lstStyle/>
          <a:p>
            <a:endParaRPr lang="en-IN" dirty="0">
              <a:latin typeface="Baskerville Old Face" panose="02020602080505020303" pitchFamily="18" charset="0"/>
            </a:endParaRPr>
          </a:p>
        </p:txBody>
      </p:sp>
      <p:sp>
        <p:nvSpPr>
          <p:cNvPr id="14" name="TextBox 13">
            <a:extLst>
              <a:ext uri="{FF2B5EF4-FFF2-40B4-BE49-F238E27FC236}">
                <a16:creationId xmlns:a16="http://schemas.microsoft.com/office/drawing/2014/main" id="{53E77947-3350-44BC-ACB5-1B959478A3E0}"/>
              </a:ext>
            </a:extLst>
          </p:cNvPr>
          <p:cNvSpPr txBox="1"/>
          <p:nvPr/>
        </p:nvSpPr>
        <p:spPr>
          <a:xfrm>
            <a:off x="6870786" y="2296711"/>
            <a:ext cx="4138006" cy="4030206"/>
          </a:xfrm>
          <a:prstGeom prst="rect">
            <a:avLst/>
          </a:prstGeom>
          <a:noFill/>
        </p:spPr>
        <p:txBody>
          <a:bodyPr wrap="square" rtlCol="0">
            <a:spAutoFit/>
          </a:bodyPr>
          <a:lstStyle/>
          <a:p>
            <a:pPr algn="just">
              <a:lnSpc>
                <a:spcPct val="150000"/>
              </a:lnSpc>
            </a:pPr>
            <a:r>
              <a:rPr lang="en-IN" sz="2200" b="1" dirty="0">
                <a:solidFill>
                  <a:srgbClr val="FF0000"/>
                </a:solidFill>
                <a:effectLst/>
                <a:latin typeface="Baskerville Old Face" panose="02020602080505020303" pitchFamily="18" charset="0"/>
                <a:ea typeface="Times New Roman" panose="02020603050405020304" pitchFamily="18" charset="0"/>
              </a:rPr>
              <a:t>Army</a:t>
            </a:r>
            <a:endParaRPr lang="en-IN" sz="2200" dirty="0">
              <a:solidFill>
                <a:srgbClr val="FF0000"/>
              </a:solidFill>
              <a:effectLst/>
              <a:latin typeface="Baskerville Old Face" panose="02020602080505020303" pitchFamily="18" charset="0"/>
              <a:ea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army of the British regime in India fulfilled three important functions.</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It was the instrument through which the Indian powers were conquered;</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It defended the British Empire in India from foreign rivals; and</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It safeguarded British supremacy from the ever-present threat of internal revolt.</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bulk of the Company's army consisted of Indian soldiers, recruited chiefly from the area at present included in U.P. and Bihar.</a:t>
            </a:r>
          </a:p>
        </p:txBody>
      </p:sp>
      <p:pic>
        <p:nvPicPr>
          <p:cNvPr id="148" name="Picture 2" descr="JSSATE">
            <a:extLst>
              <a:ext uri="{FF2B5EF4-FFF2-40B4-BE49-F238E27FC236}">
                <a16:creationId xmlns:a16="http://schemas.microsoft.com/office/drawing/2014/main" id="{2D76DF98-2975-4C70-B76E-3C3FE9A0912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2486" y="1162625"/>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JSSATE">
            <a:extLst>
              <a:ext uri="{FF2B5EF4-FFF2-40B4-BE49-F238E27FC236}">
                <a16:creationId xmlns:a16="http://schemas.microsoft.com/office/drawing/2014/main" id="{F5C6C755-8EC3-49B0-AC80-0F4431F0E70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13249" y="3116069"/>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JSSATE">
            <a:extLst>
              <a:ext uri="{FF2B5EF4-FFF2-40B4-BE49-F238E27FC236}">
                <a16:creationId xmlns:a16="http://schemas.microsoft.com/office/drawing/2014/main" id="{A8FCE758-4BCE-4A7F-A9E7-847FD75C44A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37798" y="2491642"/>
            <a:ext cx="394447" cy="215302"/>
          </a:xfrm>
          <a:prstGeom prst="rect">
            <a:avLst/>
          </a:prstGeom>
          <a:noFill/>
          <a:extLst>
            <a:ext uri="{909E8E84-426E-40DD-AFC4-6F175D3DCCD1}">
              <a14:hiddenFill xmlns:a14="http://schemas.microsoft.com/office/drawing/2010/main">
                <a:solidFill>
                  <a:srgbClr val="FFFFFF"/>
                </a:solidFill>
              </a14:hiddenFill>
            </a:ext>
          </a:extLst>
        </p:spPr>
      </p:pic>
      <p:sp>
        <p:nvSpPr>
          <p:cNvPr id="153" name="TextBox 152">
            <a:extLst>
              <a:ext uri="{FF2B5EF4-FFF2-40B4-BE49-F238E27FC236}">
                <a16:creationId xmlns:a16="http://schemas.microsoft.com/office/drawing/2014/main" id="{F8F27087-768B-4FFE-BE56-FAC0E39D76E0}"/>
              </a:ext>
            </a:extLst>
          </p:cNvPr>
          <p:cNvSpPr txBox="1"/>
          <p:nvPr/>
        </p:nvSpPr>
        <p:spPr>
          <a:xfrm>
            <a:off x="390824" y="4069452"/>
            <a:ext cx="461665" cy="2828413"/>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British Empire</a:t>
            </a:r>
          </a:p>
        </p:txBody>
      </p:sp>
    </p:spTree>
    <p:extLst>
      <p:ext uri="{BB962C8B-B14F-4D97-AF65-F5344CB8AC3E}">
        <p14:creationId xmlns:p14="http://schemas.microsoft.com/office/powerpoint/2010/main" val="4245729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55C089E3-40F2-48EE-94AD-97A50E3AC6F8}"/>
              </a:ext>
            </a:extLst>
          </p:cNvPr>
          <p:cNvSpPr/>
          <p:nvPr/>
        </p:nvSpPr>
        <p:spPr>
          <a:xfrm>
            <a:off x="6096000" y="0"/>
            <a:ext cx="5660571"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66" name="Rectangle 65">
            <a:extLst>
              <a:ext uri="{FF2B5EF4-FFF2-40B4-BE49-F238E27FC236}">
                <a16:creationId xmlns:a16="http://schemas.microsoft.com/office/drawing/2014/main" id="{C03955BB-E41C-4E77-BB48-325360470229}"/>
              </a:ext>
            </a:extLst>
          </p:cNvPr>
          <p:cNvSpPr/>
          <p:nvPr/>
        </p:nvSpPr>
        <p:spPr>
          <a:xfrm>
            <a:off x="275044" y="-5786"/>
            <a:ext cx="5681417" cy="6858000"/>
          </a:xfrm>
          <a:prstGeom prst="rect">
            <a:avLst/>
          </a:prstGeom>
          <a:blipFill>
            <a:blip r:embed="rId2"/>
            <a:stretch>
              <a:fillRect/>
            </a:stretch>
          </a:blipFill>
          <a:ln>
            <a:noFill/>
          </a:ln>
          <a:effectLst>
            <a:outerShdw blurRad="50800" dist="889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grpSp>
        <p:nvGrpSpPr>
          <p:cNvPr id="190" name="Group 189">
            <a:extLst>
              <a:ext uri="{FF2B5EF4-FFF2-40B4-BE49-F238E27FC236}">
                <a16:creationId xmlns:a16="http://schemas.microsoft.com/office/drawing/2014/main" id="{B1C4F1B1-18D1-4F24-A7B4-A913BFFF45E6}"/>
              </a:ext>
            </a:extLst>
          </p:cNvPr>
          <p:cNvGrpSpPr/>
          <p:nvPr/>
        </p:nvGrpSpPr>
        <p:grpSpPr>
          <a:xfrm>
            <a:off x="6096000" y="119550"/>
            <a:ext cx="6110169" cy="6607638"/>
            <a:chOff x="6096000" y="119550"/>
            <a:chExt cx="6110169" cy="6607638"/>
          </a:xfrm>
        </p:grpSpPr>
        <p:sp>
          <p:nvSpPr>
            <p:cNvPr id="191" name="Rectangle 190">
              <a:extLst>
                <a:ext uri="{FF2B5EF4-FFF2-40B4-BE49-F238E27FC236}">
                  <a16:creationId xmlns:a16="http://schemas.microsoft.com/office/drawing/2014/main" id="{479DEB60-7570-45B4-8336-36827F8A3ED2}"/>
                </a:ext>
              </a:extLst>
            </p:cNvPr>
            <p:cNvSpPr/>
            <p:nvPr/>
          </p:nvSpPr>
          <p:spPr>
            <a:xfrm>
              <a:off x="11148331" y="4069452"/>
              <a:ext cx="522204" cy="2657736"/>
            </a:xfrm>
            <a:prstGeom prst="rect">
              <a:avLst/>
            </a:prstGeom>
            <a:solidFill>
              <a:srgbClr val="FFCC00"/>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92" name="Freeform: Shape 191">
              <a:extLst>
                <a:ext uri="{FF2B5EF4-FFF2-40B4-BE49-F238E27FC236}">
                  <a16:creationId xmlns:a16="http://schemas.microsoft.com/office/drawing/2014/main" id="{1F0B4A1C-B94A-47CE-AED1-2D2A4BE4CFF9}"/>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93" name="Straight Connector 192">
              <a:extLst>
                <a:ext uri="{FF2B5EF4-FFF2-40B4-BE49-F238E27FC236}">
                  <a16:creationId xmlns:a16="http://schemas.microsoft.com/office/drawing/2014/main" id="{59162A81-0D26-49D5-9C3D-AF1145F70A57}"/>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2B9C-03BA-4147-9B14-30D86730F24B}"/>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DCDD4C6-51F4-4E17-AD53-489FD1F39D5F}"/>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2656D87-BB85-4C46-9209-8C9140CFF071}"/>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8516F6C-3E8F-41F1-85A7-8235F4B1C824}"/>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89266B4-BC34-4ABF-A425-A7DC3F37E571}"/>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FBF9DB6-3F78-4FB6-A1C7-279765773246}"/>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7FF3BCF-0219-48EC-8281-6991C30C1636}"/>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6E6F99E-140E-42F7-9CD9-520ABBCB79FF}"/>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D4DA134-0BBC-4EEA-B046-D144F8362963}"/>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81023F8-3930-4E86-AADD-C34248F41F99}"/>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4022E9-383B-473B-A517-D6A80C1B6F12}"/>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B1FBF4D5-CE44-480D-BC29-B88EB2D96005}"/>
                </a:ext>
              </a:extLst>
            </p:cNvPr>
            <p:cNvSpPr txBox="1"/>
            <p:nvPr/>
          </p:nvSpPr>
          <p:spPr>
            <a:xfrm>
              <a:off x="11190506" y="4380475"/>
              <a:ext cx="1015663" cy="1785571"/>
            </a:xfrm>
            <a:prstGeom prst="rect">
              <a:avLst/>
            </a:prstGeom>
            <a:noFill/>
          </p:spPr>
          <p:txBody>
            <a:bodyPr vert="vert270" wrap="square" rtlCol="0">
              <a:spAutoFit/>
            </a:bodyPr>
            <a:lstStyle/>
            <a:p>
              <a:pPr algn="ctr"/>
              <a:r>
                <a:rPr lang="en-US" b="1" dirty="0">
                  <a:latin typeface="Baskerville Old Face" panose="02020602080505020303" pitchFamily="18" charset="0"/>
                </a:rPr>
                <a:t>British Empire</a:t>
              </a:r>
            </a:p>
            <a:p>
              <a:pPr algn="ctr"/>
              <a:endParaRPr lang="en-US" b="1" dirty="0">
                <a:latin typeface="Baskerville Old Face" panose="02020602080505020303" pitchFamily="18" charset="0"/>
              </a:endParaRPr>
            </a:p>
            <a:p>
              <a:pPr algn="ctr"/>
              <a:endParaRPr lang="en-US" b="1" dirty="0">
                <a:latin typeface="Baskerville Old Face" panose="02020602080505020303" pitchFamily="18" charset="0"/>
              </a:endParaRPr>
            </a:p>
          </p:txBody>
        </p:sp>
      </p:grpSp>
      <p:grpSp>
        <p:nvGrpSpPr>
          <p:cNvPr id="174" name="Group 173">
            <a:extLst>
              <a:ext uri="{FF2B5EF4-FFF2-40B4-BE49-F238E27FC236}">
                <a16:creationId xmlns:a16="http://schemas.microsoft.com/office/drawing/2014/main" id="{4D3EC6F6-41B8-42EA-9450-9660D30297B3}"/>
              </a:ext>
            </a:extLst>
          </p:cNvPr>
          <p:cNvGrpSpPr/>
          <p:nvPr/>
        </p:nvGrpSpPr>
        <p:grpSpPr>
          <a:xfrm flipH="1">
            <a:off x="351445" y="89189"/>
            <a:ext cx="5574535" cy="6607638"/>
            <a:chOff x="6096000" y="119550"/>
            <a:chExt cx="5574535" cy="6607638"/>
          </a:xfrm>
        </p:grpSpPr>
        <p:sp>
          <p:nvSpPr>
            <p:cNvPr id="175" name="Rectangle 174">
              <a:extLst>
                <a:ext uri="{FF2B5EF4-FFF2-40B4-BE49-F238E27FC236}">
                  <a16:creationId xmlns:a16="http://schemas.microsoft.com/office/drawing/2014/main" id="{BC45525F-CA64-4D1D-A75E-E6290B229999}"/>
                </a:ext>
              </a:extLst>
            </p:cNvPr>
            <p:cNvSpPr/>
            <p:nvPr/>
          </p:nvSpPr>
          <p:spPr>
            <a:xfrm>
              <a:off x="11148331" y="4069452"/>
              <a:ext cx="522204" cy="2657736"/>
            </a:xfrm>
            <a:prstGeom prst="rect">
              <a:avLst/>
            </a:prstGeom>
            <a:solidFill>
              <a:srgbClr val="FF0066"/>
            </a:solidFill>
            <a:ln>
              <a:noFill/>
            </a:ln>
            <a:effectLst>
              <a:outerShdw blurRad="50800" dist="635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76" name="Freeform: Shape 175">
              <a:extLst>
                <a:ext uri="{FF2B5EF4-FFF2-40B4-BE49-F238E27FC236}">
                  <a16:creationId xmlns:a16="http://schemas.microsoft.com/office/drawing/2014/main" id="{4CCDAA36-0014-487F-9FC8-FB18AD79A536}"/>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77" name="Straight Connector 176">
              <a:extLst>
                <a:ext uri="{FF2B5EF4-FFF2-40B4-BE49-F238E27FC236}">
                  <a16:creationId xmlns:a16="http://schemas.microsoft.com/office/drawing/2014/main" id="{0B012414-9764-48F5-B4C3-0A5037F0BBA5}"/>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DF96C4D-F51B-418E-8313-05C072401FE4}"/>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F483CB6-CDC5-4A02-B30E-322036DDF0A0}"/>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3494356-E55D-4653-AB9F-7E1E2BF06D76}"/>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C8F38DD-49EA-469F-9EDB-E9462B811FC0}"/>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B0A9595-A092-4E25-932A-2B7A43E3DF75}"/>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2DB5BD7-B26C-4609-AADA-D1F73B39D441}"/>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92E529-F71B-461A-B57E-330E3C813F2E}"/>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4CEBAD4-44F2-4C60-80AE-1704869E5043}"/>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6B6DA8F-39DA-425E-B4FF-5A599863202A}"/>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BD5B22-00BF-4EDD-976C-E876BF6A92CB}"/>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0984BC2-397F-487F-B4C3-639E88CD5B95}"/>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28D77CE-26CC-48A3-92E2-0D112FD9E9FA}"/>
                </a:ext>
              </a:extLst>
            </p:cNvPr>
            <p:cNvSpPr txBox="1"/>
            <p:nvPr/>
          </p:nvSpPr>
          <p:spPr>
            <a:xfrm>
              <a:off x="10917425" y="4371938"/>
              <a:ext cx="738664" cy="1812816"/>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British Empire</a:t>
              </a:r>
            </a:p>
            <a:p>
              <a:pPr algn="ctr"/>
              <a:endParaRPr lang="en-US" b="1" dirty="0">
                <a:solidFill>
                  <a:schemeClr val="bg1"/>
                </a:solidFill>
                <a:latin typeface="Baskerville Old Face" panose="02020602080505020303" pitchFamily="18" charset="0"/>
              </a:endParaRPr>
            </a:p>
          </p:txBody>
        </p:sp>
      </p:grpSp>
      <p:grpSp>
        <p:nvGrpSpPr>
          <p:cNvPr id="3" name="Group 2">
            <a:extLst>
              <a:ext uri="{FF2B5EF4-FFF2-40B4-BE49-F238E27FC236}">
                <a16:creationId xmlns:a16="http://schemas.microsoft.com/office/drawing/2014/main" id="{0F1A4B53-3DA8-4B08-87F6-99E2B5780CCB}"/>
              </a:ext>
            </a:extLst>
          </p:cNvPr>
          <p:cNvGrpSpPr/>
          <p:nvPr/>
        </p:nvGrpSpPr>
        <p:grpSpPr>
          <a:xfrm>
            <a:off x="5604611" y="119550"/>
            <a:ext cx="781676" cy="6607323"/>
            <a:chOff x="5604611" y="119550"/>
            <a:chExt cx="781676" cy="6607323"/>
          </a:xfrm>
        </p:grpSpPr>
        <p:sp>
          <p:nvSpPr>
            <p:cNvPr id="67" name="Rectangle 66">
              <a:extLst>
                <a:ext uri="{FF2B5EF4-FFF2-40B4-BE49-F238E27FC236}">
                  <a16:creationId xmlns:a16="http://schemas.microsoft.com/office/drawing/2014/main" id="{D119F2DB-0E38-4A31-831F-2BAF295D2A25}"/>
                </a:ext>
              </a:extLst>
            </p:cNvPr>
            <p:cNvSpPr/>
            <p:nvPr/>
          </p:nvSpPr>
          <p:spPr>
            <a:xfrm>
              <a:off x="5635694" y="20253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10333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8" name="Rectangle 67">
              <a:extLst>
                <a:ext uri="{FF2B5EF4-FFF2-40B4-BE49-F238E27FC236}">
                  <a16:creationId xmlns:a16="http://schemas.microsoft.com/office/drawing/2014/main" id="{FCB92E0C-F05E-4602-8A6C-A561815032EC}"/>
                </a:ext>
              </a:extLst>
            </p:cNvPr>
            <p:cNvSpPr/>
            <p:nvPr/>
          </p:nvSpPr>
          <p:spPr>
            <a:xfrm>
              <a:off x="5632035" y="503041"/>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10604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9" name="Rectangle 68">
              <a:extLst>
                <a:ext uri="{FF2B5EF4-FFF2-40B4-BE49-F238E27FC236}">
                  <a16:creationId xmlns:a16="http://schemas.microsoft.com/office/drawing/2014/main" id="{A4620A41-830E-412F-B7F4-82B17531460F}"/>
                </a:ext>
              </a:extLst>
            </p:cNvPr>
            <p:cNvSpPr/>
            <p:nvPr/>
          </p:nvSpPr>
          <p:spPr>
            <a:xfrm>
              <a:off x="5635694" y="8174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0" name="Rectangle 69">
              <a:extLst>
                <a:ext uri="{FF2B5EF4-FFF2-40B4-BE49-F238E27FC236}">
                  <a16:creationId xmlns:a16="http://schemas.microsoft.com/office/drawing/2014/main" id="{B8C591D4-C50C-4B67-805A-961945693BE6}"/>
                </a:ext>
              </a:extLst>
            </p:cNvPr>
            <p:cNvSpPr/>
            <p:nvPr/>
          </p:nvSpPr>
          <p:spPr>
            <a:xfrm>
              <a:off x="5636493" y="112392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1" name="Rectangle 70">
              <a:extLst>
                <a:ext uri="{FF2B5EF4-FFF2-40B4-BE49-F238E27FC236}">
                  <a16:creationId xmlns:a16="http://schemas.microsoft.com/office/drawing/2014/main" id="{461F08B5-15BF-4C63-B54C-7D2001EDCAD3}"/>
                </a:ext>
              </a:extLst>
            </p:cNvPr>
            <p:cNvSpPr/>
            <p:nvPr/>
          </p:nvSpPr>
          <p:spPr>
            <a:xfrm>
              <a:off x="5633303" y="144082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2" name="Rectangle 71">
              <a:extLst>
                <a:ext uri="{FF2B5EF4-FFF2-40B4-BE49-F238E27FC236}">
                  <a16:creationId xmlns:a16="http://schemas.microsoft.com/office/drawing/2014/main" id="{D12C5631-8C0A-4256-BD3E-88D081A7321B}"/>
                </a:ext>
              </a:extLst>
            </p:cNvPr>
            <p:cNvSpPr/>
            <p:nvPr/>
          </p:nvSpPr>
          <p:spPr>
            <a:xfrm>
              <a:off x="5641689" y="174238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3" name="Rectangle 72">
              <a:extLst>
                <a:ext uri="{FF2B5EF4-FFF2-40B4-BE49-F238E27FC236}">
                  <a16:creationId xmlns:a16="http://schemas.microsoft.com/office/drawing/2014/main" id="{D3030D9B-44CF-4F4E-A86E-18A79322376D}"/>
                </a:ext>
              </a:extLst>
            </p:cNvPr>
            <p:cNvSpPr/>
            <p:nvPr/>
          </p:nvSpPr>
          <p:spPr>
            <a:xfrm>
              <a:off x="5626130" y="206495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4" name="Rectangle 73">
              <a:extLst>
                <a:ext uri="{FF2B5EF4-FFF2-40B4-BE49-F238E27FC236}">
                  <a16:creationId xmlns:a16="http://schemas.microsoft.com/office/drawing/2014/main" id="{0E9F8D11-58D9-4493-A410-DACB43B5E48F}"/>
                </a:ext>
              </a:extLst>
            </p:cNvPr>
            <p:cNvSpPr/>
            <p:nvPr/>
          </p:nvSpPr>
          <p:spPr>
            <a:xfrm>
              <a:off x="5626130" y="237211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5" name="Rectangle 74">
              <a:extLst>
                <a:ext uri="{FF2B5EF4-FFF2-40B4-BE49-F238E27FC236}">
                  <a16:creationId xmlns:a16="http://schemas.microsoft.com/office/drawing/2014/main" id="{880FA994-AF36-4890-A98D-4750B71B3C59}"/>
                </a:ext>
              </a:extLst>
            </p:cNvPr>
            <p:cNvSpPr/>
            <p:nvPr/>
          </p:nvSpPr>
          <p:spPr>
            <a:xfrm>
              <a:off x="5633303" y="268452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6" name="Rectangle 75">
              <a:extLst>
                <a:ext uri="{FF2B5EF4-FFF2-40B4-BE49-F238E27FC236}">
                  <a16:creationId xmlns:a16="http://schemas.microsoft.com/office/drawing/2014/main" id="{9E5C2FB6-992A-4537-B467-2FCB0FDBDB9F}"/>
                </a:ext>
              </a:extLst>
            </p:cNvPr>
            <p:cNvSpPr/>
            <p:nvPr/>
          </p:nvSpPr>
          <p:spPr>
            <a:xfrm>
              <a:off x="5633303" y="298598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7" name="Rectangle 76">
              <a:extLst>
                <a:ext uri="{FF2B5EF4-FFF2-40B4-BE49-F238E27FC236}">
                  <a16:creationId xmlns:a16="http://schemas.microsoft.com/office/drawing/2014/main" id="{73193785-12A4-408F-9E7C-27DDBEAFA7BD}"/>
                </a:ext>
              </a:extLst>
            </p:cNvPr>
            <p:cNvSpPr/>
            <p:nvPr/>
          </p:nvSpPr>
          <p:spPr>
            <a:xfrm>
              <a:off x="5626130" y="33081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8" name="Rectangle 137">
              <a:extLst>
                <a:ext uri="{FF2B5EF4-FFF2-40B4-BE49-F238E27FC236}">
                  <a16:creationId xmlns:a16="http://schemas.microsoft.com/office/drawing/2014/main" id="{FF68EA0C-3323-4279-9322-583E0496C340}"/>
                </a:ext>
              </a:extLst>
            </p:cNvPr>
            <p:cNvSpPr/>
            <p:nvPr/>
          </p:nvSpPr>
          <p:spPr>
            <a:xfrm>
              <a:off x="5618957" y="361510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9" name="Rectangle 138">
              <a:extLst>
                <a:ext uri="{FF2B5EF4-FFF2-40B4-BE49-F238E27FC236}">
                  <a16:creationId xmlns:a16="http://schemas.microsoft.com/office/drawing/2014/main" id="{DA8F7F98-A2C1-4622-86E7-4F2038831BBE}"/>
                </a:ext>
              </a:extLst>
            </p:cNvPr>
            <p:cNvSpPr/>
            <p:nvPr/>
          </p:nvSpPr>
          <p:spPr>
            <a:xfrm>
              <a:off x="5604611" y="392724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0" name="Rectangle 139">
              <a:extLst>
                <a:ext uri="{FF2B5EF4-FFF2-40B4-BE49-F238E27FC236}">
                  <a16:creationId xmlns:a16="http://schemas.microsoft.com/office/drawing/2014/main" id="{0A05E640-BFCE-401E-8E58-B95F9FAC8DFA}"/>
                </a:ext>
              </a:extLst>
            </p:cNvPr>
            <p:cNvSpPr/>
            <p:nvPr/>
          </p:nvSpPr>
          <p:spPr>
            <a:xfrm>
              <a:off x="5611784" y="423914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1" name="Rectangle 140">
              <a:extLst>
                <a:ext uri="{FF2B5EF4-FFF2-40B4-BE49-F238E27FC236}">
                  <a16:creationId xmlns:a16="http://schemas.microsoft.com/office/drawing/2014/main" id="{E054FE0A-3727-4A81-B405-7B2AD3CF46C1}"/>
                </a:ext>
              </a:extLst>
            </p:cNvPr>
            <p:cNvSpPr/>
            <p:nvPr/>
          </p:nvSpPr>
          <p:spPr>
            <a:xfrm>
              <a:off x="5604611" y="4546182"/>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2" name="Rectangle 141">
              <a:extLst>
                <a:ext uri="{FF2B5EF4-FFF2-40B4-BE49-F238E27FC236}">
                  <a16:creationId xmlns:a16="http://schemas.microsoft.com/office/drawing/2014/main" id="{181F776C-2AF8-48ED-A45F-6043E45954BF}"/>
                </a:ext>
              </a:extLst>
            </p:cNvPr>
            <p:cNvSpPr/>
            <p:nvPr/>
          </p:nvSpPr>
          <p:spPr>
            <a:xfrm>
              <a:off x="5609779" y="485746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3" name="Rectangle 142">
              <a:extLst>
                <a:ext uri="{FF2B5EF4-FFF2-40B4-BE49-F238E27FC236}">
                  <a16:creationId xmlns:a16="http://schemas.microsoft.com/office/drawing/2014/main" id="{F411B93B-64DC-40ED-8351-A38502F83EC2}"/>
                </a:ext>
              </a:extLst>
            </p:cNvPr>
            <p:cNvSpPr/>
            <p:nvPr/>
          </p:nvSpPr>
          <p:spPr>
            <a:xfrm>
              <a:off x="5618957" y="517189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4" name="Rectangle 143">
              <a:extLst>
                <a:ext uri="{FF2B5EF4-FFF2-40B4-BE49-F238E27FC236}">
                  <a16:creationId xmlns:a16="http://schemas.microsoft.com/office/drawing/2014/main" id="{6D4EF766-AAA1-4FD1-9EB8-BC7CCAF80F4C}"/>
                </a:ext>
              </a:extLst>
            </p:cNvPr>
            <p:cNvSpPr/>
            <p:nvPr/>
          </p:nvSpPr>
          <p:spPr>
            <a:xfrm>
              <a:off x="5611784" y="550314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5" name="Rectangle 144">
              <a:extLst>
                <a:ext uri="{FF2B5EF4-FFF2-40B4-BE49-F238E27FC236}">
                  <a16:creationId xmlns:a16="http://schemas.microsoft.com/office/drawing/2014/main" id="{CA3BC80A-A5C7-4031-AE04-E1DBB065F990}"/>
                </a:ext>
              </a:extLst>
            </p:cNvPr>
            <p:cNvSpPr/>
            <p:nvPr/>
          </p:nvSpPr>
          <p:spPr>
            <a:xfrm>
              <a:off x="5604611" y="5797854"/>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6" name="Rectangle 145">
              <a:extLst>
                <a:ext uri="{FF2B5EF4-FFF2-40B4-BE49-F238E27FC236}">
                  <a16:creationId xmlns:a16="http://schemas.microsoft.com/office/drawing/2014/main" id="{B2C4E260-0390-4C3C-B29D-AB4732D5F312}"/>
                </a:ext>
              </a:extLst>
            </p:cNvPr>
            <p:cNvSpPr/>
            <p:nvPr/>
          </p:nvSpPr>
          <p:spPr>
            <a:xfrm>
              <a:off x="5604611" y="609721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7" name="Rectangle 146">
              <a:extLst>
                <a:ext uri="{FF2B5EF4-FFF2-40B4-BE49-F238E27FC236}">
                  <a16:creationId xmlns:a16="http://schemas.microsoft.com/office/drawing/2014/main" id="{9CF30D03-0768-4F4A-876B-4064ADC4B962}"/>
                </a:ext>
              </a:extLst>
            </p:cNvPr>
            <p:cNvSpPr/>
            <p:nvPr/>
          </p:nvSpPr>
          <p:spPr>
            <a:xfrm>
              <a:off x="5611784" y="641257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107575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1083048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1080965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1087571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askerville Old Face" panose="02020602080505020303" pitchFamily="18" charset="0"/>
                </a:endParaRPr>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1078249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108379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1081717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1122047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106480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109014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11023282"/>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11168103"/>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11188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1114643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111225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108791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109924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1119721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1112980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sp>
        <p:nvSpPr>
          <p:cNvPr id="149" name="TextBox 148">
            <a:extLst>
              <a:ext uri="{FF2B5EF4-FFF2-40B4-BE49-F238E27FC236}">
                <a16:creationId xmlns:a16="http://schemas.microsoft.com/office/drawing/2014/main" id="{92CF5222-FADE-4E8D-8F68-42A8E9A7959A}"/>
              </a:ext>
            </a:extLst>
          </p:cNvPr>
          <p:cNvSpPr txBox="1"/>
          <p:nvPr/>
        </p:nvSpPr>
        <p:spPr>
          <a:xfrm>
            <a:off x="1452589" y="4346845"/>
            <a:ext cx="1453989" cy="430887"/>
          </a:xfrm>
          <a:prstGeom prst="rect">
            <a:avLst/>
          </a:prstGeom>
          <a:noFill/>
        </p:spPr>
        <p:txBody>
          <a:bodyPr wrap="square" rtlCol="0">
            <a:spAutoFit/>
          </a:bodyPr>
          <a:lstStyle/>
          <a:p>
            <a:r>
              <a:rPr lang="en-US" sz="2200" dirty="0">
                <a:solidFill>
                  <a:srgbClr val="FF0000"/>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rPr>
              <a:t>Police</a:t>
            </a:r>
          </a:p>
        </p:txBody>
      </p:sp>
      <p:sp>
        <p:nvSpPr>
          <p:cNvPr id="150" name="TextBox 149">
            <a:extLst>
              <a:ext uri="{FF2B5EF4-FFF2-40B4-BE49-F238E27FC236}">
                <a16:creationId xmlns:a16="http://schemas.microsoft.com/office/drawing/2014/main" id="{30776A29-3708-46FF-8D15-8DFBD2CA676F}"/>
              </a:ext>
            </a:extLst>
          </p:cNvPr>
          <p:cNvSpPr txBox="1"/>
          <p:nvPr/>
        </p:nvSpPr>
        <p:spPr>
          <a:xfrm>
            <a:off x="852500" y="247788"/>
            <a:ext cx="4389171" cy="4076372"/>
          </a:xfrm>
          <a:prstGeom prst="rect">
            <a:avLst/>
          </a:prstGeom>
          <a:noFill/>
        </p:spPr>
        <p:txBody>
          <a:bodyPr wrap="square" rtlCol="0">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For instance, in 1857, the strength of the army in India was 311,400 of whom 265,903 were Indians. Its officers were, however, exclusively British, in the days of Cornwallis.</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In 1856, only three Indians in the army received a salary of Rs. 300 per month, and the highest Indian officer was a subedar.</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A large number of Indian troops had to be employed as the British troops were too expensive. Moreover, the population of Britain was perhaps too small to provide the large number of soldiers needed for the conquest of India.</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rPr>
              <a:t>As a counterweight, the army was officered entirely by British officials and a certain number of British troops were maintained to keep the Indian soldiers under control</a:t>
            </a:r>
            <a:endParaRPr lang="en-IN"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ndParaRPr>
          </a:p>
          <a:p>
            <a:pPr algn="just">
              <a:lnSpc>
                <a:spcPct val="150000"/>
              </a:lnSpc>
            </a:pPr>
            <a:endPar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sp>
        <p:nvSpPr>
          <p:cNvPr id="6" name="TextBox 5">
            <a:extLst>
              <a:ext uri="{FF2B5EF4-FFF2-40B4-BE49-F238E27FC236}">
                <a16:creationId xmlns:a16="http://schemas.microsoft.com/office/drawing/2014/main" id="{5C1BCDBD-194B-4E34-A640-9E35C1F01CC2}"/>
              </a:ext>
            </a:extLst>
          </p:cNvPr>
          <p:cNvSpPr txBox="1"/>
          <p:nvPr/>
        </p:nvSpPr>
        <p:spPr>
          <a:xfrm>
            <a:off x="6830845" y="328710"/>
            <a:ext cx="4289892" cy="5009961"/>
          </a:xfrm>
          <a:prstGeom prst="rect">
            <a:avLst/>
          </a:prstGeom>
          <a:noFill/>
        </p:spPr>
        <p:txBody>
          <a:bodyPr wrap="square" rtlCol="0">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Cornwallis established a system of circles or thanas headed by a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daroga</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who was an Indian. Later, the post of the District Superintendent of Police was mated to head the police organization in a district.</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Once again, Indians were excluded from all superior posts. In the villages, the duties of the police continued to be performed by village watchmen who were maintained by the villagers.</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police gradually succeeded in reducing major crimes such as dacoity.</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One of its major achievements was the suppression of thugs who robbed and killed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travelers</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on the highways, particularly in Central India.</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police also prevented the organization of a large-scale conspiracy against foreign control, and when a national movement arose, the police were used to suppress it.</a:t>
            </a:r>
          </a:p>
          <a:p>
            <a:pPr marL="285750" indent="-285750" algn="just">
              <a:lnSpc>
                <a:spcPct val="150000"/>
              </a:lnSpc>
              <a:buFont typeface="Arial" panose="020B0604020202020204" pitchFamily="34" charset="0"/>
              <a:buChar char="•"/>
            </a:pPr>
            <a:endPar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sp>
        <p:nvSpPr>
          <p:cNvPr id="160" name="TextBox 159">
            <a:extLst>
              <a:ext uri="{FF2B5EF4-FFF2-40B4-BE49-F238E27FC236}">
                <a16:creationId xmlns:a16="http://schemas.microsoft.com/office/drawing/2014/main" id="{88616FB3-E696-4F0C-97DE-14E0F880014F}"/>
              </a:ext>
            </a:extLst>
          </p:cNvPr>
          <p:cNvSpPr txBox="1"/>
          <p:nvPr/>
        </p:nvSpPr>
        <p:spPr>
          <a:xfrm>
            <a:off x="1261150" y="4783373"/>
            <a:ext cx="4014456" cy="2209195"/>
          </a:xfrm>
          <a:prstGeom prst="rect">
            <a:avLst/>
          </a:prstGeom>
          <a:noFill/>
        </p:spPr>
        <p:txBody>
          <a:bodyPr wrap="square" rtlCol="0">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Cornwallis had created the police system, which was one of the most popular strengths of British rule.</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Cornwallis relieved the zamindars of their police functions and established a regular police force to maintain law and order. Interestingly, this put India ahead of Britain where a system of police had not developed yet.</a:t>
            </a:r>
          </a:p>
          <a:p>
            <a:pPr algn="just">
              <a:lnSpc>
                <a:spcPct val="150000"/>
              </a:lnSpc>
            </a:pPr>
            <a:endPar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pic>
        <p:nvPicPr>
          <p:cNvPr id="161" name="Picture 2" descr="JSSATE">
            <a:extLst>
              <a:ext uri="{FF2B5EF4-FFF2-40B4-BE49-F238E27FC236}">
                <a16:creationId xmlns:a16="http://schemas.microsoft.com/office/drawing/2014/main" id="{796A854E-5F06-4B71-8F72-5410AC410A6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4891" y="4490136"/>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Best British Military GIFs | Gfycat">
            <a:extLst>
              <a:ext uri="{FF2B5EF4-FFF2-40B4-BE49-F238E27FC236}">
                <a16:creationId xmlns:a16="http://schemas.microsoft.com/office/drawing/2014/main" id="{4A6323C5-9877-E083-513F-11DAA415B7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6681" y="5034229"/>
            <a:ext cx="247650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384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C03955BB-E41C-4E77-BB48-325360470229}"/>
              </a:ext>
            </a:extLst>
          </p:cNvPr>
          <p:cNvSpPr/>
          <p:nvPr/>
        </p:nvSpPr>
        <p:spPr>
          <a:xfrm>
            <a:off x="275044" y="-5786"/>
            <a:ext cx="5681417" cy="6858000"/>
          </a:xfrm>
          <a:prstGeom prst="rect">
            <a:avLst/>
          </a:prstGeom>
          <a:blipFill>
            <a:blip r:embed="rId2"/>
            <a:stretch>
              <a:fillRect/>
            </a:stretch>
          </a:blipFill>
          <a:ln>
            <a:noFill/>
          </a:ln>
          <a:effectLst>
            <a:outerShdw blurRad="50800" dist="889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4" name="Rectangle 3">
            <a:extLst>
              <a:ext uri="{FF2B5EF4-FFF2-40B4-BE49-F238E27FC236}">
                <a16:creationId xmlns:a16="http://schemas.microsoft.com/office/drawing/2014/main" id="{33F222A8-AF2A-4292-8A95-0C3AD37A109D}"/>
              </a:ext>
            </a:extLst>
          </p:cNvPr>
          <p:cNvSpPr/>
          <p:nvPr/>
        </p:nvSpPr>
        <p:spPr>
          <a:xfrm>
            <a:off x="6096000" y="0"/>
            <a:ext cx="5660571"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grpSp>
        <p:nvGrpSpPr>
          <p:cNvPr id="190" name="Group 189">
            <a:extLst>
              <a:ext uri="{FF2B5EF4-FFF2-40B4-BE49-F238E27FC236}">
                <a16:creationId xmlns:a16="http://schemas.microsoft.com/office/drawing/2014/main" id="{B1C4F1B1-18D1-4F24-A7B4-A913BFFF45E6}"/>
              </a:ext>
            </a:extLst>
          </p:cNvPr>
          <p:cNvGrpSpPr/>
          <p:nvPr/>
        </p:nvGrpSpPr>
        <p:grpSpPr>
          <a:xfrm>
            <a:off x="6096000" y="119550"/>
            <a:ext cx="5574535" cy="6607638"/>
            <a:chOff x="6096000" y="119550"/>
            <a:chExt cx="5574535" cy="6607638"/>
          </a:xfrm>
        </p:grpSpPr>
        <p:sp>
          <p:nvSpPr>
            <p:cNvPr id="191" name="Rectangle 190">
              <a:extLst>
                <a:ext uri="{FF2B5EF4-FFF2-40B4-BE49-F238E27FC236}">
                  <a16:creationId xmlns:a16="http://schemas.microsoft.com/office/drawing/2014/main" id="{479DEB60-7570-45B4-8336-36827F8A3ED2}"/>
                </a:ext>
              </a:extLst>
            </p:cNvPr>
            <p:cNvSpPr/>
            <p:nvPr/>
          </p:nvSpPr>
          <p:spPr>
            <a:xfrm>
              <a:off x="11148331" y="4069452"/>
              <a:ext cx="522204" cy="2657736"/>
            </a:xfrm>
            <a:prstGeom prst="rect">
              <a:avLst/>
            </a:prstGeom>
            <a:solidFill>
              <a:srgbClr val="FF3399"/>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92" name="Freeform: Shape 191">
              <a:extLst>
                <a:ext uri="{FF2B5EF4-FFF2-40B4-BE49-F238E27FC236}">
                  <a16:creationId xmlns:a16="http://schemas.microsoft.com/office/drawing/2014/main" id="{1F0B4A1C-B94A-47CE-AED1-2D2A4BE4CFF9}"/>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93" name="Straight Connector 192">
              <a:extLst>
                <a:ext uri="{FF2B5EF4-FFF2-40B4-BE49-F238E27FC236}">
                  <a16:creationId xmlns:a16="http://schemas.microsoft.com/office/drawing/2014/main" id="{59162A81-0D26-49D5-9C3D-AF1145F70A57}"/>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2B9C-03BA-4147-9B14-30D86730F24B}"/>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DCDD4C6-51F4-4E17-AD53-489FD1F39D5F}"/>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2656D87-BB85-4C46-9209-8C9140CFF071}"/>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8516F6C-3E8F-41F1-85A7-8235F4B1C824}"/>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89266B4-BC34-4ABF-A425-A7DC3F37E571}"/>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FBF9DB6-3F78-4FB6-A1C7-279765773246}"/>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7FF3BCF-0219-48EC-8281-6991C30C1636}"/>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6E6F99E-140E-42F7-9CD9-520ABBCB79FF}"/>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D4DA134-0BBC-4EEA-B046-D144F8362963}"/>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81023F8-3930-4E86-AADD-C34248F41F99}"/>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4022E9-383B-473B-A517-D6A80C1B6F12}"/>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B1FBF4D5-CE44-480D-BC29-B88EB2D96005}"/>
                </a:ext>
              </a:extLst>
            </p:cNvPr>
            <p:cNvSpPr txBox="1"/>
            <p:nvPr/>
          </p:nvSpPr>
          <p:spPr>
            <a:xfrm>
              <a:off x="11194409" y="4380475"/>
              <a:ext cx="461665" cy="1808691"/>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British Empire</a:t>
              </a:r>
            </a:p>
          </p:txBody>
        </p:sp>
      </p:grpSp>
      <p:grpSp>
        <p:nvGrpSpPr>
          <p:cNvPr id="174" name="Group 173">
            <a:extLst>
              <a:ext uri="{FF2B5EF4-FFF2-40B4-BE49-F238E27FC236}">
                <a16:creationId xmlns:a16="http://schemas.microsoft.com/office/drawing/2014/main" id="{4D3EC6F6-41B8-42EA-9450-9660D30297B3}"/>
              </a:ext>
            </a:extLst>
          </p:cNvPr>
          <p:cNvGrpSpPr/>
          <p:nvPr/>
        </p:nvGrpSpPr>
        <p:grpSpPr>
          <a:xfrm flipH="1">
            <a:off x="347169" y="89189"/>
            <a:ext cx="5578811" cy="6607638"/>
            <a:chOff x="6096000" y="119550"/>
            <a:chExt cx="5578811" cy="6607638"/>
          </a:xfrm>
        </p:grpSpPr>
        <p:sp>
          <p:nvSpPr>
            <p:cNvPr id="175" name="Rectangle 174">
              <a:extLst>
                <a:ext uri="{FF2B5EF4-FFF2-40B4-BE49-F238E27FC236}">
                  <a16:creationId xmlns:a16="http://schemas.microsoft.com/office/drawing/2014/main" id="{BC45525F-CA64-4D1D-A75E-E6290B229999}"/>
                </a:ext>
              </a:extLst>
            </p:cNvPr>
            <p:cNvSpPr/>
            <p:nvPr/>
          </p:nvSpPr>
          <p:spPr>
            <a:xfrm>
              <a:off x="11148331" y="4069452"/>
              <a:ext cx="522204" cy="2657736"/>
            </a:xfrm>
            <a:prstGeom prst="rect">
              <a:avLst/>
            </a:prstGeom>
            <a:solidFill>
              <a:srgbClr val="CC00FF"/>
            </a:solidFill>
            <a:ln>
              <a:noFill/>
            </a:ln>
            <a:effectLst>
              <a:outerShdw blurRad="50800" dist="635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76" name="Freeform: Shape 175">
              <a:extLst>
                <a:ext uri="{FF2B5EF4-FFF2-40B4-BE49-F238E27FC236}">
                  <a16:creationId xmlns:a16="http://schemas.microsoft.com/office/drawing/2014/main" id="{4CCDAA36-0014-487F-9FC8-FB18AD79A536}"/>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77" name="Straight Connector 176">
              <a:extLst>
                <a:ext uri="{FF2B5EF4-FFF2-40B4-BE49-F238E27FC236}">
                  <a16:creationId xmlns:a16="http://schemas.microsoft.com/office/drawing/2014/main" id="{0B012414-9764-48F5-B4C3-0A5037F0BBA5}"/>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DF96C4D-F51B-418E-8313-05C072401FE4}"/>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F483CB6-CDC5-4A02-B30E-322036DDF0A0}"/>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3494356-E55D-4653-AB9F-7E1E2BF06D76}"/>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C8F38DD-49EA-469F-9EDB-E9462B811FC0}"/>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B0A9595-A092-4E25-932A-2B7A43E3DF75}"/>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2DB5BD7-B26C-4609-AADA-D1F73B39D441}"/>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92E529-F71B-461A-B57E-330E3C813F2E}"/>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4CEBAD4-44F2-4C60-80AE-1704869E5043}"/>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6B6DA8F-39DA-425E-B4FF-5A599863202A}"/>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BD5B22-00BF-4EDD-976C-E876BF6A92CB}"/>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0984BC2-397F-487F-B4C3-639E88CD5B95}"/>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28D77CE-26CC-48A3-92E2-0D112FD9E9FA}"/>
                </a:ext>
              </a:extLst>
            </p:cNvPr>
            <p:cNvSpPr txBox="1"/>
            <p:nvPr/>
          </p:nvSpPr>
          <p:spPr>
            <a:xfrm>
              <a:off x="11213146" y="4638618"/>
              <a:ext cx="461665" cy="1943597"/>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Mughal Empire</a:t>
              </a:r>
            </a:p>
          </p:txBody>
        </p:sp>
      </p:grpSp>
      <p:grpSp>
        <p:nvGrpSpPr>
          <p:cNvPr id="3" name="Group 2">
            <a:extLst>
              <a:ext uri="{FF2B5EF4-FFF2-40B4-BE49-F238E27FC236}">
                <a16:creationId xmlns:a16="http://schemas.microsoft.com/office/drawing/2014/main" id="{0F1A4B53-3DA8-4B08-87F6-99E2B5780CCB}"/>
              </a:ext>
            </a:extLst>
          </p:cNvPr>
          <p:cNvGrpSpPr/>
          <p:nvPr/>
        </p:nvGrpSpPr>
        <p:grpSpPr>
          <a:xfrm>
            <a:off x="5604611" y="119550"/>
            <a:ext cx="781676" cy="6607323"/>
            <a:chOff x="5604611" y="119550"/>
            <a:chExt cx="781676" cy="6607323"/>
          </a:xfrm>
        </p:grpSpPr>
        <p:sp>
          <p:nvSpPr>
            <p:cNvPr id="67" name="Rectangle 66">
              <a:extLst>
                <a:ext uri="{FF2B5EF4-FFF2-40B4-BE49-F238E27FC236}">
                  <a16:creationId xmlns:a16="http://schemas.microsoft.com/office/drawing/2014/main" id="{D119F2DB-0E38-4A31-831F-2BAF295D2A25}"/>
                </a:ext>
              </a:extLst>
            </p:cNvPr>
            <p:cNvSpPr/>
            <p:nvPr/>
          </p:nvSpPr>
          <p:spPr>
            <a:xfrm>
              <a:off x="5635694" y="20253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10333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8" name="Rectangle 67">
              <a:extLst>
                <a:ext uri="{FF2B5EF4-FFF2-40B4-BE49-F238E27FC236}">
                  <a16:creationId xmlns:a16="http://schemas.microsoft.com/office/drawing/2014/main" id="{FCB92E0C-F05E-4602-8A6C-A561815032EC}"/>
                </a:ext>
              </a:extLst>
            </p:cNvPr>
            <p:cNvSpPr/>
            <p:nvPr/>
          </p:nvSpPr>
          <p:spPr>
            <a:xfrm>
              <a:off x="5632035" y="503041"/>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10604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9" name="Rectangle 68">
              <a:extLst>
                <a:ext uri="{FF2B5EF4-FFF2-40B4-BE49-F238E27FC236}">
                  <a16:creationId xmlns:a16="http://schemas.microsoft.com/office/drawing/2014/main" id="{A4620A41-830E-412F-B7F4-82B17531460F}"/>
                </a:ext>
              </a:extLst>
            </p:cNvPr>
            <p:cNvSpPr/>
            <p:nvPr/>
          </p:nvSpPr>
          <p:spPr>
            <a:xfrm>
              <a:off x="5635694" y="8174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0" name="Rectangle 69">
              <a:extLst>
                <a:ext uri="{FF2B5EF4-FFF2-40B4-BE49-F238E27FC236}">
                  <a16:creationId xmlns:a16="http://schemas.microsoft.com/office/drawing/2014/main" id="{B8C591D4-C50C-4B67-805A-961945693BE6}"/>
                </a:ext>
              </a:extLst>
            </p:cNvPr>
            <p:cNvSpPr/>
            <p:nvPr/>
          </p:nvSpPr>
          <p:spPr>
            <a:xfrm>
              <a:off x="5636493" y="112392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1" name="Rectangle 70">
              <a:extLst>
                <a:ext uri="{FF2B5EF4-FFF2-40B4-BE49-F238E27FC236}">
                  <a16:creationId xmlns:a16="http://schemas.microsoft.com/office/drawing/2014/main" id="{461F08B5-15BF-4C63-B54C-7D2001EDCAD3}"/>
                </a:ext>
              </a:extLst>
            </p:cNvPr>
            <p:cNvSpPr/>
            <p:nvPr/>
          </p:nvSpPr>
          <p:spPr>
            <a:xfrm>
              <a:off x="5633303" y="144082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2" name="Rectangle 71">
              <a:extLst>
                <a:ext uri="{FF2B5EF4-FFF2-40B4-BE49-F238E27FC236}">
                  <a16:creationId xmlns:a16="http://schemas.microsoft.com/office/drawing/2014/main" id="{D12C5631-8C0A-4256-BD3E-88D081A7321B}"/>
                </a:ext>
              </a:extLst>
            </p:cNvPr>
            <p:cNvSpPr/>
            <p:nvPr/>
          </p:nvSpPr>
          <p:spPr>
            <a:xfrm>
              <a:off x="5641689" y="174238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3" name="Rectangle 72">
              <a:extLst>
                <a:ext uri="{FF2B5EF4-FFF2-40B4-BE49-F238E27FC236}">
                  <a16:creationId xmlns:a16="http://schemas.microsoft.com/office/drawing/2014/main" id="{D3030D9B-44CF-4F4E-A86E-18A79322376D}"/>
                </a:ext>
              </a:extLst>
            </p:cNvPr>
            <p:cNvSpPr/>
            <p:nvPr/>
          </p:nvSpPr>
          <p:spPr>
            <a:xfrm>
              <a:off x="5626130" y="206495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4" name="Rectangle 73">
              <a:extLst>
                <a:ext uri="{FF2B5EF4-FFF2-40B4-BE49-F238E27FC236}">
                  <a16:creationId xmlns:a16="http://schemas.microsoft.com/office/drawing/2014/main" id="{0E9F8D11-58D9-4493-A410-DACB43B5E48F}"/>
                </a:ext>
              </a:extLst>
            </p:cNvPr>
            <p:cNvSpPr/>
            <p:nvPr/>
          </p:nvSpPr>
          <p:spPr>
            <a:xfrm>
              <a:off x="5626130" y="237211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5" name="Rectangle 74">
              <a:extLst>
                <a:ext uri="{FF2B5EF4-FFF2-40B4-BE49-F238E27FC236}">
                  <a16:creationId xmlns:a16="http://schemas.microsoft.com/office/drawing/2014/main" id="{880FA994-AF36-4890-A98D-4750B71B3C59}"/>
                </a:ext>
              </a:extLst>
            </p:cNvPr>
            <p:cNvSpPr/>
            <p:nvPr/>
          </p:nvSpPr>
          <p:spPr>
            <a:xfrm>
              <a:off x="5633303" y="268452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6" name="Rectangle 75">
              <a:extLst>
                <a:ext uri="{FF2B5EF4-FFF2-40B4-BE49-F238E27FC236}">
                  <a16:creationId xmlns:a16="http://schemas.microsoft.com/office/drawing/2014/main" id="{9E5C2FB6-992A-4537-B467-2FCB0FDBDB9F}"/>
                </a:ext>
              </a:extLst>
            </p:cNvPr>
            <p:cNvSpPr/>
            <p:nvPr/>
          </p:nvSpPr>
          <p:spPr>
            <a:xfrm>
              <a:off x="5633303" y="298598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7" name="Rectangle 76">
              <a:extLst>
                <a:ext uri="{FF2B5EF4-FFF2-40B4-BE49-F238E27FC236}">
                  <a16:creationId xmlns:a16="http://schemas.microsoft.com/office/drawing/2014/main" id="{73193785-12A4-408F-9E7C-27DDBEAFA7BD}"/>
                </a:ext>
              </a:extLst>
            </p:cNvPr>
            <p:cNvSpPr/>
            <p:nvPr/>
          </p:nvSpPr>
          <p:spPr>
            <a:xfrm>
              <a:off x="5626130" y="33081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8" name="Rectangle 137">
              <a:extLst>
                <a:ext uri="{FF2B5EF4-FFF2-40B4-BE49-F238E27FC236}">
                  <a16:creationId xmlns:a16="http://schemas.microsoft.com/office/drawing/2014/main" id="{FF68EA0C-3323-4279-9322-583E0496C340}"/>
                </a:ext>
              </a:extLst>
            </p:cNvPr>
            <p:cNvSpPr/>
            <p:nvPr/>
          </p:nvSpPr>
          <p:spPr>
            <a:xfrm>
              <a:off x="5618957" y="361510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9" name="Rectangle 138">
              <a:extLst>
                <a:ext uri="{FF2B5EF4-FFF2-40B4-BE49-F238E27FC236}">
                  <a16:creationId xmlns:a16="http://schemas.microsoft.com/office/drawing/2014/main" id="{DA8F7F98-A2C1-4622-86E7-4F2038831BBE}"/>
                </a:ext>
              </a:extLst>
            </p:cNvPr>
            <p:cNvSpPr/>
            <p:nvPr/>
          </p:nvSpPr>
          <p:spPr>
            <a:xfrm>
              <a:off x="5604611" y="392724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0" name="Rectangle 139">
              <a:extLst>
                <a:ext uri="{FF2B5EF4-FFF2-40B4-BE49-F238E27FC236}">
                  <a16:creationId xmlns:a16="http://schemas.microsoft.com/office/drawing/2014/main" id="{0A05E640-BFCE-401E-8E58-B95F9FAC8DFA}"/>
                </a:ext>
              </a:extLst>
            </p:cNvPr>
            <p:cNvSpPr/>
            <p:nvPr/>
          </p:nvSpPr>
          <p:spPr>
            <a:xfrm>
              <a:off x="5611784" y="423914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1" name="Rectangle 140">
              <a:extLst>
                <a:ext uri="{FF2B5EF4-FFF2-40B4-BE49-F238E27FC236}">
                  <a16:creationId xmlns:a16="http://schemas.microsoft.com/office/drawing/2014/main" id="{E054FE0A-3727-4A81-B405-7B2AD3CF46C1}"/>
                </a:ext>
              </a:extLst>
            </p:cNvPr>
            <p:cNvSpPr/>
            <p:nvPr/>
          </p:nvSpPr>
          <p:spPr>
            <a:xfrm>
              <a:off x="5604611" y="4546182"/>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2" name="Rectangle 141">
              <a:extLst>
                <a:ext uri="{FF2B5EF4-FFF2-40B4-BE49-F238E27FC236}">
                  <a16:creationId xmlns:a16="http://schemas.microsoft.com/office/drawing/2014/main" id="{181F776C-2AF8-48ED-A45F-6043E45954BF}"/>
                </a:ext>
              </a:extLst>
            </p:cNvPr>
            <p:cNvSpPr/>
            <p:nvPr/>
          </p:nvSpPr>
          <p:spPr>
            <a:xfrm>
              <a:off x="5609779" y="485746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3" name="Rectangle 142">
              <a:extLst>
                <a:ext uri="{FF2B5EF4-FFF2-40B4-BE49-F238E27FC236}">
                  <a16:creationId xmlns:a16="http://schemas.microsoft.com/office/drawing/2014/main" id="{F411B93B-64DC-40ED-8351-A38502F83EC2}"/>
                </a:ext>
              </a:extLst>
            </p:cNvPr>
            <p:cNvSpPr/>
            <p:nvPr/>
          </p:nvSpPr>
          <p:spPr>
            <a:xfrm>
              <a:off x="5618957" y="517189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4" name="Rectangle 143">
              <a:extLst>
                <a:ext uri="{FF2B5EF4-FFF2-40B4-BE49-F238E27FC236}">
                  <a16:creationId xmlns:a16="http://schemas.microsoft.com/office/drawing/2014/main" id="{6D4EF766-AAA1-4FD1-9EB8-BC7CCAF80F4C}"/>
                </a:ext>
              </a:extLst>
            </p:cNvPr>
            <p:cNvSpPr/>
            <p:nvPr/>
          </p:nvSpPr>
          <p:spPr>
            <a:xfrm>
              <a:off x="5611784" y="550314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5" name="Rectangle 144">
              <a:extLst>
                <a:ext uri="{FF2B5EF4-FFF2-40B4-BE49-F238E27FC236}">
                  <a16:creationId xmlns:a16="http://schemas.microsoft.com/office/drawing/2014/main" id="{CA3BC80A-A5C7-4031-AE04-E1DBB065F990}"/>
                </a:ext>
              </a:extLst>
            </p:cNvPr>
            <p:cNvSpPr/>
            <p:nvPr/>
          </p:nvSpPr>
          <p:spPr>
            <a:xfrm>
              <a:off x="5604611" y="5797854"/>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6" name="Rectangle 145">
              <a:extLst>
                <a:ext uri="{FF2B5EF4-FFF2-40B4-BE49-F238E27FC236}">
                  <a16:creationId xmlns:a16="http://schemas.microsoft.com/office/drawing/2014/main" id="{B2C4E260-0390-4C3C-B29D-AB4732D5F312}"/>
                </a:ext>
              </a:extLst>
            </p:cNvPr>
            <p:cNvSpPr/>
            <p:nvPr/>
          </p:nvSpPr>
          <p:spPr>
            <a:xfrm>
              <a:off x="5604611" y="609721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7" name="Rectangle 146">
              <a:extLst>
                <a:ext uri="{FF2B5EF4-FFF2-40B4-BE49-F238E27FC236}">
                  <a16:creationId xmlns:a16="http://schemas.microsoft.com/office/drawing/2014/main" id="{9CF30D03-0768-4F4A-876B-4064ADC4B962}"/>
                </a:ext>
              </a:extLst>
            </p:cNvPr>
            <p:cNvSpPr/>
            <p:nvPr/>
          </p:nvSpPr>
          <p:spPr>
            <a:xfrm>
              <a:off x="5611784" y="641257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107575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1083048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1080965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1087571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askerville Old Face" panose="02020602080505020303" pitchFamily="18" charset="0"/>
                </a:endParaRPr>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1078249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108379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1081717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1122047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106480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109014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11023282"/>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11168103"/>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11188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1114643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111225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108791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109924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1119721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1112980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sp>
        <p:nvSpPr>
          <p:cNvPr id="209" name="TextBox 208">
            <a:extLst>
              <a:ext uri="{FF2B5EF4-FFF2-40B4-BE49-F238E27FC236}">
                <a16:creationId xmlns:a16="http://schemas.microsoft.com/office/drawing/2014/main" id="{97B6C5F2-384F-48A1-BC25-56C6849F9A23}"/>
              </a:ext>
            </a:extLst>
          </p:cNvPr>
          <p:cNvSpPr txBox="1"/>
          <p:nvPr/>
        </p:nvSpPr>
        <p:spPr>
          <a:xfrm>
            <a:off x="1430778" y="442259"/>
            <a:ext cx="3099191" cy="430887"/>
          </a:xfrm>
          <a:prstGeom prst="rect">
            <a:avLst/>
          </a:prstGeom>
          <a:noFill/>
        </p:spPr>
        <p:txBody>
          <a:bodyPr wrap="square" rtlCol="0">
            <a:spAutoFit/>
          </a:bodyPr>
          <a:lstStyle/>
          <a:p>
            <a:r>
              <a:rPr lang="en-US" sz="2200" dirty="0">
                <a:solidFill>
                  <a:srgbClr val="0070C0"/>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rPr>
              <a:t>Impact Of Legal System</a:t>
            </a:r>
          </a:p>
        </p:txBody>
      </p:sp>
      <p:sp>
        <p:nvSpPr>
          <p:cNvPr id="210" name="TextBox 209">
            <a:extLst>
              <a:ext uri="{FF2B5EF4-FFF2-40B4-BE49-F238E27FC236}">
                <a16:creationId xmlns:a16="http://schemas.microsoft.com/office/drawing/2014/main" id="{3466BF93-A147-4F52-A7E5-9E9F8BDE7A42}"/>
              </a:ext>
            </a:extLst>
          </p:cNvPr>
          <p:cNvSpPr txBox="1"/>
          <p:nvPr/>
        </p:nvSpPr>
        <p:spPr>
          <a:xfrm>
            <a:off x="943212" y="1111573"/>
            <a:ext cx="4535311" cy="4589333"/>
          </a:xfrm>
          <a:prstGeom prst="rect">
            <a:avLst/>
          </a:prstGeom>
          <a:noFill/>
        </p:spPr>
        <p:txBody>
          <a:bodyPr wrap="square" rtlCol="0">
            <a:spAutoFit/>
          </a:bodyPr>
          <a:lstStyle/>
          <a:p>
            <a:pPr algn="just">
              <a:lnSpc>
                <a:spcPct val="150000"/>
              </a:lnSpc>
            </a:pPr>
            <a:r>
              <a:rPr lang="en-IN" b="1" dirty="0">
                <a:solidFill>
                  <a:srgbClr val="002060"/>
                </a:solidFill>
                <a:effectLst/>
                <a:latin typeface="Baskerville Old Face" panose="02020602080505020303" pitchFamily="18" charset="0"/>
                <a:ea typeface="Times New Roman" panose="02020603050405020304" pitchFamily="18" charset="0"/>
              </a:rPr>
              <a:t>Mughal Empire:</a:t>
            </a:r>
          </a:p>
          <a:p>
            <a:pPr algn="just">
              <a:lnSpc>
                <a:spcPct val="150000"/>
              </a:lnSpc>
            </a:pP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IN" sz="1400" dirty="0">
                <a:solidFill>
                  <a:srgbClr val="000000"/>
                </a:solidFill>
                <a:effectLst/>
                <a:latin typeface="Baskerville Old Face" panose="02020602080505020303" pitchFamily="18" charset="0"/>
                <a:ea typeface="Times New Roman" panose="02020603050405020304" pitchFamily="18" charset="0"/>
              </a:rPr>
              <a:t>The Mughal Empire followed the Sunni Hanafi system of jurisprudence. In its early years, the empire relied on Hanafi legal references inherited from its predecessor, the Delhi Sultanate. These included the al-</a:t>
            </a:r>
            <a:r>
              <a:rPr lang="en-IN" sz="1400" dirty="0" err="1">
                <a:solidFill>
                  <a:srgbClr val="000000"/>
                </a:solidFill>
                <a:effectLst/>
                <a:latin typeface="Baskerville Old Face" panose="02020602080505020303" pitchFamily="18" charset="0"/>
                <a:ea typeface="Times New Roman" panose="02020603050405020304" pitchFamily="18" charset="0"/>
              </a:rPr>
              <a:t>Hidaya</a:t>
            </a:r>
            <a:r>
              <a:rPr lang="en-IN" sz="1400" dirty="0">
                <a:solidFill>
                  <a:srgbClr val="000000"/>
                </a:solidFill>
                <a:effectLst/>
                <a:latin typeface="Baskerville Old Face" panose="02020602080505020303" pitchFamily="18" charset="0"/>
                <a:ea typeface="Times New Roman" panose="02020603050405020304" pitchFamily="18" charset="0"/>
              </a:rPr>
              <a:t> (the best guidance) and the </a:t>
            </a:r>
            <a:r>
              <a:rPr lang="en-IN" sz="1400" dirty="0" err="1">
                <a:solidFill>
                  <a:srgbClr val="000000"/>
                </a:solidFill>
                <a:effectLst/>
                <a:latin typeface="Baskerville Old Face" panose="02020602080505020303" pitchFamily="18" charset="0"/>
                <a:ea typeface="Times New Roman" panose="02020603050405020304" pitchFamily="18" charset="0"/>
              </a:rPr>
              <a:t>Fatawa</a:t>
            </a:r>
            <a:r>
              <a:rPr lang="en-IN" sz="1400" dirty="0">
                <a:solidFill>
                  <a:srgbClr val="000000"/>
                </a:solidFill>
                <a:effectLst/>
                <a:latin typeface="Baskerville Old Face" panose="02020602080505020303" pitchFamily="18" charset="0"/>
                <a:ea typeface="Times New Roman" panose="02020603050405020304" pitchFamily="18" charset="0"/>
              </a:rPr>
              <a:t> al-</a:t>
            </a:r>
            <a:r>
              <a:rPr lang="en-IN" sz="1400" dirty="0" err="1">
                <a:solidFill>
                  <a:srgbClr val="000000"/>
                </a:solidFill>
                <a:effectLst/>
                <a:latin typeface="Baskerville Old Face" panose="02020602080505020303" pitchFamily="18" charset="0"/>
                <a:ea typeface="Times New Roman" panose="02020603050405020304" pitchFamily="18" charset="0"/>
              </a:rPr>
              <a:t>Tatarkhaniyya</a:t>
            </a:r>
            <a:r>
              <a:rPr lang="en-IN" sz="1400" dirty="0">
                <a:solidFill>
                  <a:srgbClr val="000000"/>
                </a:solidFill>
                <a:effectLst/>
                <a:latin typeface="Baskerville Old Face" panose="02020602080505020303" pitchFamily="18" charset="0"/>
                <a:ea typeface="Times New Roman" panose="02020603050405020304" pitchFamily="18" charset="0"/>
              </a:rPr>
              <a:t> (religious decisions of the </a:t>
            </a:r>
            <a:r>
              <a:rPr lang="en-IN" sz="1400" dirty="0" err="1">
                <a:solidFill>
                  <a:srgbClr val="000000"/>
                </a:solidFill>
                <a:effectLst/>
                <a:latin typeface="Baskerville Old Face" panose="02020602080505020303" pitchFamily="18" charset="0"/>
                <a:ea typeface="Times New Roman" panose="02020603050405020304" pitchFamily="18" charset="0"/>
              </a:rPr>
              <a:t>Emire</a:t>
            </a:r>
            <a:r>
              <a:rPr lang="en-IN" sz="1400" dirty="0">
                <a:solidFill>
                  <a:srgbClr val="000000"/>
                </a:solidFill>
                <a:effectLst/>
                <a:latin typeface="Baskerville Old Face" panose="02020602080505020303" pitchFamily="18" charset="0"/>
                <a:ea typeface="Times New Roman" panose="02020603050405020304" pitchFamily="18" charset="0"/>
              </a:rPr>
              <a:t> </a:t>
            </a:r>
            <a:r>
              <a:rPr lang="en-IN" sz="1400" dirty="0" err="1">
                <a:solidFill>
                  <a:srgbClr val="000000"/>
                </a:solidFill>
                <a:effectLst/>
                <a:latin typeface="Baskerville Old Face" panose="02020602080505020303" pitchFamily="18" charset="0"/>
                <a:ea typeface="Times New Roman" panose="02020603050405020304" pitchFamily="18" charset="0"/>
              </a:rPr>
              <a:t>Tatarkhan</a:t>
            </a:r>
            <a:r>
              <a:rPr lang="en-IN" sz="1400" dirty="0">
                <a:solidFill>
                  <a:srgbClr val="000000"/>
                </a:solidFill>
                <a:effectLst/>
                <a:latin typeface="Baskerville Old Face" panose="02020602080505020303" pitchFamily="18" charset="0"/>
                <a:ea typeface="Times New Roman" panose="02020603050405020304" pitchFamily="18" charset="0"/>
              </a:rPr>
              <a:t>). During the Mughal Empire's peak, the Al-</a:t>
            </a:r>
            <a:r>
              <a:rPr lang="en-IN" sz="1400" dirty="0" err="1">
                <a:solidFill>
                  <a:srgbClr val="000000"/>
                </a:solidFill>
                <a:effectLst/>
                <a:latin typeface="Baskerville Old Face" panose="02020602080505020303" pitchFamily="18" charset="0"/>
                <a:ea typeface="Times New Roman" panose="02020603050405020304" pitchFamily="18" charset="0"/>
              </a:rPr>
              <a:t>Fatawa</a:t>
            </a:r>
            <a:r>
              <a:rPr lang="en-IN" sz="1400" dirty="0">
                <a:solidFill>
                  <a:srgbClr val="000000"/>
                </a:solidFill>
                <a:effectLst/>
                <a:latin typeface="Baskerville Old Face" panose="02020602080505020303" pitchFamily="18" charset="0"/>
                <a:ea typeface="Times New Roman" panose="02020603050405020304" pitchFamily="18" charset="0"/>
              </a:rPr>
              <a:t> al-'</a:t>
            </a:r>
            <a:r>
              <a:rPr lang="en-IN" sz="1400" dirty="0" err="1">
                <a:solidFill>
                  <a:srgbClr val="000000"/>
                </a:solidFill>
                <a:effectLst/>
                <a:latin typeface="Baskerville Old Face" panose="02020602080505020303" pitchFamily="18" charset="0"/>
                <a:ea typeface="Times New Roman" panose="02020603050405020304" pitchFamily="18" charset="0"/>
              </a:rPr>
              <a:t>Alamgiriyya</a:t>
            </a:r>
            <a:r>
              <a:rPr lang="en-IN" sz="1400" dirty="0">
                <a:solidFill>
                  <a:srgbClr val="000000"/>
                </a:solidFill>
                <a:effectLst/>
                <a:latin typeface="Baskerville Old Face" panose="02020602080505020303" pitchFamily="18" charset="0"/>
                <a:ea typeface="Times New Roman" panose="02020603050405020304" pitchFamily="18" charset="0"/>
              </a:rPr>
              <a:t> was commissioned by Emperor Aurangzeb. This compendium of Hanafi law sought to serve as a central reference for the Mughal state that dealt with the specifics of the South Asian context. The Mughal Empire also drew on Persianate notions of kingship.</a:t>
            </a:r>
            <a:endParaRPr lang="en-IN" sz="1400" dirty="0">
              <a:effectLst/>
              <a:latin typeface="Baskerville Old Face" panose="02020602080505020303" pitchFamily="18" charset="0"/>
              <a:ea typeface="Times New Roman" panose="02020603050405020304" pitchFamily="18" charset="0"/>
            </a:endParaRPr>
          </a:p>
          <a:p>
            <a:pPr algn="just">
              <a:lnSpc>
                <a:spcPct val="150000"/>
              </a:lnSpc>
            </a:pPr>
            <a:endPar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sp>
        <p:nvSpPr>
          <p:cNvPr id="149" name="TextBox 148">
            <a:extLst>
              <a:ext uri="{FF2B5EF4-FFF2-40B4-BE49-F238E27FC236}">
                <a16:creationId xmlns:a16="http://schemas.microsoft.com/office/drawing/2014/main" id="{1C6808E2-3FA3-4996-9C49-09BCA265CEB3}"/>
              </a:ext>
            </a:extLst>
          </p:cNvPr>
          <p:cNvSpPr txBox="1"/>
          <p:nvPr/>
        </p:nvSpPr>
        <p:spPr>
          <a:xfrm>
            <a:off x="6925784" y="491352"/>
            <a:ext cx="4097900" cy="6205160"/>
          </a:xfrm>
          <a:prstGeom prst="rect">
            <a:avLst/>
          </a:prstGeom>
          <a:noFill/>
        </p:spPr>
        <p:txBody>
          <a:bodyPr wrap="square" rtlCol="0">
            <a:spAutoFit/>
          </a:bodyPr>
          <a:lstStyle/>
          <a:p>
            <a:pPr algn="just">
              <a:lnSpc>
                <a:spcPct val="150000"/>
              </a:lnSpc>
            </a:pPr>
            <a:r>
              <a:rPr lang="en-IN" b="1" dirty="0">
                <a:solidFill>
                  <a:srgbClr val="002060"/>
                </a:solidFill>
                <a:effectLst/>
                <a:latin typeface="Baskerville Old Face" panose="02020602080505020303" pitchFamily="18" charset="0"/>
                <a:ea typeface="Times New Roman" panose="02020603050405020304" pitchFamily="18" charset="0"/>
              </a:rPr>
              <a:t>British Empire:</a:t>
            </a:r>
          </a:p>
          <a:p>
            <a:pPr algn="just">
              <a:lnSpc>
                <a:spcPct val="150000"/>
              </a:lnSpc>
            </a:pP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IN" sz="1400" dirty="0">
                <a:solidFill>
                  <a:srgbClr val="000000"/>
                </a:solidFill>
                <a:effectLst/>
                <a:latin typeface="Baskerville Old Face" panose="02020602080505020303" pitchFamily="18" charset="0"/>
                <a:ea typeface="Times New Roman" panose="02020603050405020304" pitchFamily="18" charset="0"/>
              </a:rPr>
              <a:t>In the 1860s–1880s the Raj set up compulsory registration of births, deaths, and marriages, as well as adoptions, property deeds, and wills. The goal was to create a stable, usable public record and verifiable identities. However, there was opposition from both Muslim and Hindu elements who complained that the new procedures for census-taking and registration threatened to uncover female privacy. Purdah rules prohibited women from saying their husbands' names or having their photographs taken. An all-India census was conducted between 1868 and 1871, often using the total number of females in a household rather than individual names. Select groups which the Raj reformers wanted to monitor statistically included those reputed to practice female infanticide, prostitutes, lepers, and eunuchs.</a:t>
            </a:r>
            <a:endParaRPr lang="en-IN" sz="1400" dirty="0">
              <a:effectLst/>
              <a:latin typeface="Baskerville Old Face" panose="02020602080505020303" pitchFamily="18" charset="0"/>
              <a:ea typeface="Times New Roman" panose="02020603050405020304" pitchFamily="18" charset="0"/>
            </a:endParaRPr>
          </a:p>
          <a:p>
            <a:pPr algn="just">
              <a:lnSpc>
                <a:spcPct val="150000"/>
              </a:lnSpc>
            </a:pPr>
            <a:endPar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pic>
        <p:nvPicPr>
          <p:cNvPr id="150" name="Picture 2" descr="JSSATE">
            <a:extLst>
              <a:ext uri="{FF2B5EF4-FFF2-40B4-BE49-F238E27FC236}">
                <a16:creationId xmlns:a16="http://schemas.microsoft.com/office/drawing/2014/main" id="{25E3EAE3-29C0-4D0B-ACA8-828214C71D9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2329" y="1255991"/>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2" descr="JSSATE">
            <a:extLst>
              <a:ext uri="{FF2B5EF4-FFF2-40B4-BE49-F238E27FC236}">
                <a16:creationId xmlns:a16="http://schemas.microsoft.com/office/drawing/2014/main" id="{6BED8EC8-A06D-4015-9CBC-C325F70D5E5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581386" y="659598"/>
            <a:ext cx="394447" cy="215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362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55C089E3-40F2-48EE-94AD-97A50E3AC6F8}"/>
              </a:ext>
            </a:extLst>
          </p:cNvPr>
          <p:cNvSpPr/>
          <p:nvPr/>
        </p:nvSpPr>
        <p:spPr>
          <a:xfrm>
            <a:off x="6096000" y="0"/>
            <a:ext cx="5660571"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66" name="Rectangle 65">
            <a:extLst>
              <a:ext uri="{FF2B5EF4-FFF2-40B4-BE49-F238E27FC236}">
                <a16:creationId xmlns:a16="http://schemas.microsoft.com/office/drawing/2014/main" id="{C03955BB-E41C-4E77-BB48-325360470229}"/>
              </a:ext>
            </a:extLst>
          </p:cNvPr>
          <p:cNvSpPr/>
          <p:nvPr/>
        </p:nvSpPr>
        <p:spPr>
          <a:xfrm>
            <a:off x="275044" y="-5786"/>
            <a:ext cx="5681417" cy="6858000"/>
          </a:xfrm>
          <a:prstGeom prst="rect">
            <a:avLst/>
          </a:prstGeom>
          <a:blipFill>
            <a:blip r:embed="rId2"/>
            <a:stretch>
              <a:fillRect/>
            </a:stretch>
          </a:blipFill>
          <a:ln>
            <a:noFill/>
          </a:ln>
          <a:effectLst>
            <a:outerShdw blurRad="50800" dist="889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grpSp>
        <p:nvGrpSpPr>
          <p:cNvPr id="190" name="Group 189">
            <a:extLst>
              <a:ext uri="{FF2B5EF4-FFF2-40B4-BE49-F238E27FC236}">
                <a16:creationId xmlns:a16="http://schemas.microsoft.com/office/drawing/2014/main" id="{B1C4F1B1-18D1-4F24-A7B4-A913BFFF45E6}"/>
              </a:ext>
            </a:extLst>
          </p:cNvPr>
          <p:cNvGrpSpPr/>
          <p:nvPr/>
        </p:nvGrpSpPr>
        <p:grpSpPr>
          <a:xfrm>
            <a:off x="6096000" y="119550"/>
            <a:ext cx="5818664" cy="6607638"/>
            <a:chOff x="6096000" y="119550"/>
            <a:chExt cx="5818664" cy="6607638"/>
          </a:xfrm>
        </p:grpSpPr>
        <p:sp>
          <p:nvSpPr>
            <p:cNvPr id="191" name="Rectangle 190">
              <a:extLst>
                <a:ext uri="{FF2B5EF4-FFF2-40B4-BE49-F238E27FC236}">
                  <a16:creationId xmlns:a16="http://schemas.microsoft.com/office/drawing/2014/main" id="{479DEB60-7570-45B4-8336-36827F8A3ED2}"/>
                </a:ext>
              </a:extLst>
            </p:cNvPr>
            <p:cNvSpPr/>
            <p:nvPr/>
          </p:nvSpPr>
          <p:spPr>
            <a:xfrm>
              <a:off x="11148331" y="4069452"/>
              <a:ext cx="522204" cy="2657736"/>
            </a:xfrm>
            <a:prstGeom prst="rect">
              <a:avLst/>
            </a:prstGeom>
            <a:solidFill>
              <a:srgbClr val="FFCC00"/>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92" name="Freeform: Shape 191">
              <a:extLst>
                <a:ext uri="{FF2B5EF4-FFF2-40B4-BE49-F238E27FC236}">
                  <a16:creationId xmlns:a16="http://schemas.microsoft.com/office/drawing/2014/main" id="{1F0B4A1C-B94A-47CE-AED1-2D2A4BE4CFF9}"/>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93" name="Straight Connector 192">
              <a:extLst>
                <a:ext uri="{FF2B5EF4-FFF2-40B4-BE49-F238E27FC236}">
                  <a16:creationId xmlns:a16="http://schemas.microsoft.com/office/drawing/2014/main" id="{59162A81-0D26-49D5-9C3D-AF1145F70A57}"/>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2B9C-03BA-4147-9B14-30D86730F24B}"/>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DCDD4C6-51F4-4E17-AD53-489FD1F39D5F}"/>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2656D87-BB85-4C46-9209-8C9140CFF071}"/>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8516F6C-3E8F-41F1-85A7-8235F4B1C824}"/>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89266B4-BC34-4ABF-A425-A7DC3F37E571}"/>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FBF9DB6-3F78-4FB6-A1C7-279765773246}"/>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7FF3BCF-0219-48EC-8281-6991C30C1636}"/>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6E6F99E-140E-42F7-9CD9-520ABBCB79FF}"/>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D4DA134-0BBC-4EEA-B046-D144F8362963}"/>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81023F8-3930-4E86-AADD-C34248F41F99}"/>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4022E9-383B-473B-A517-D6A80C1B6F12}"/>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B1FBF4D5-CE44-480D-BC29-B88EB2D96005}"/>
                </a:ext>
              </a:extLst>
            </p:cNvPr>
            <p:cNvSpPr txBox="1"/>
            <p:nvPr/>
          </p:nvSpPr>
          <p:spPr>
            <a:xfrm>
              <a:off x="11176000" y="4315521"/>
              <a:ext cx="738664" cy="1963573"/>
            </a:xfrm>
            <a:prstGeom prst="rect">
              <a:avLst/>
            </a:prstGeom>
            <a:noFill/>
          </p:spPr>
          <p:txBody>
            <a:bodyPr vert="vert270" wrap="square" rtlCol="0">
              <a:spAutoFit/>
            </a:bodyPr>
            <a:lstStyle/>
            <a:p>
              <a:pPr algn="ctr"/>
              <a:r>
                <a:rPr lang="en-US" b="1" dirty="0">
                  <a:latin typeface="Baskerville Old Face" panose="02020602080505020303" pitchFamily="18" charset="0"/>
                </a:rPr>
                <a:t>Mughal Empire</a:t>
              </a:r>
            </a:p>
            <a:p>
              <a:pPr algn="ctr"/>
              <a:endParaRPr lang="en-US" b="1" dirty="0">
                <a:latin typeface="Baskerville Old Face" panose="02020602080505020303" pitchFamily="18" charset="0"/>
              </a:endParaRPr>
            </a:p>
          </p:txBody>
        </p:sp>
      </p:grpSp>
      <p:grpSp>
        <p:nvGrpSpPr>
          <p:cNvPr id="174" name="Group 173">
            <a:extLst>
              <a:ext uri="{FF2B5EF4-FFF2-40B4-BE49-F238E27FC236}">
                <a16:creationId xmlns:a16="http://schemas.microsoft.com/office/drawing/2014/main" id="{4D3EC6F6-41B8-42EA-9450-9660D30297B3}"/>
              </a:ext>
            </a:extLst>
          </p:cNvPr>
          <p:cNvGrpSpPr/>
          <p:nvPr/>
        </p:nvGrpSpPr>
        <p:grpSpPr>
          <a:xfrm flipH="1">
            <a:off x="351008" y="190798"/>
            <a:ext cx="5574535" cy="6607638"/>
            <a:chOff x="6096000" y="119550"/>
            <a:chExt cx="5574535" cy="6607638"/>
          </a:xfrm>
        </p:grpSpPr>
        <p:sp>
          <p:nvSpPr>
            <p:cNvPr id="175" name="Rectangle 174">
              <a:extLst>
                <a:ext uri="{FF2B5EF4-FFF2-40B4-BE49-F238E27FC236}">
                  <a16:creationId xmlns:a16="http://schemas.microsoft.com/office/drawing/2014/main" id="{BC45525F-CA64-4D1D-A75E-E6290B229999}"/>
                </a:ext>
              </a:extLst>
            </p:cNvPr>
            <p:cNvSpPr/>
            <p:nvPr/>
          </p:nvSpPr>
          <p:spPr>
            <a:xfrm>
              <a:off x="11148331" y="4069452"/>
              <a:ext cx="522204" cy="2657736"/>
            </a:xfrm>
            <a:prstGeom prst="rect">
              <a:avLst/>
            </a:prstGeom>
            <a:solidFill>
              <a:srgbClr val="FF0066"/>
            </a:solidFill>
            <a:ln>
              <a:noFill/>
            </a:ln>
            <a:effectLst>
              <a:outerShdw blurRad="50800" dist="635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Baskerville Old Face" panose="02020602080505020303" pitchFamily="18" charset="0"/>
              </a:endParaRPr>
            </a:p>
          </p:txBody>
        </p:sp>
        <p:sp>
          <p:nvSpPr>
            <p:cNvPr id="176" name="Freeform: Shape 175">
              <a:extLst>
                <a:ext uri="{FF2B5EF4-FFF2-40B4-BE49-F238E27FC236}">
                  <a16:creationId xmlns:a16="http://schemas.microsoft.com/office/drawing/2014/main" id="{4CCDAA36-0014-487F-9FC8-FB18AD79A536}"/>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skerville Old Face" panose="02020602080505020303" pitchFamily="18" charset="0"/>
              </a:endParaRPr>
            </a:p>
          </p:txBody>
        </p:sp>
        <p:cxnSp>
          <p:nvCxnSpPr>
            <p:cNvPr id="177" name="Straight Connector 176">
              <a:extLst>
                <a:ext uri="{FF2B5EF4-FFF2-40B4-BE49-F238E27FC236}">
                  <a16:creationId xmlns:a16="http://schemas.microsoft.com/office/drawing/2014/main" id="{0B012414-9764-48F5-B4C3-0A5037F0BBA5}"/>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DF96C4D-F51B-418E-8313-05C072401FE4}"/>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F483CB6-CDC5-4A02-B30E-322036DDF0A0}"/>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3494356-E55D-4653-AB9F-7E1E2BF06D76}"/>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C8F38DD-49EA-469F-9EDB-E9462B811FC0}"/>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B0A9595-A092-4E25-932A-2B7A43E3DF75}"/>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2DB5BD7-B26C-4609-AADA-D1F73B39D441}"/>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92E529-F71B-461A-B57E-330E3C813F2E}"/>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4CEBAD4-44F2-4C60-80AE-1704869E5043}"/>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6B6DA8F-39DA-425E-B4FF-5A599863202A}"/>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BD5B22-00BF-4EDD-976C-E876BF6A92CB}"/>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0984BC2-397F-487F-B4C3-639E88CD5B95}"/>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28D77CE-26CC-48A3-92E2-0D112FD9E9FA}"/>
                </a:ext>
              </a:extLst>
            </p:cNvPr>
            <p:cNvSpPr txBox="1"/>
            <p:nvPr/>
          </p:nvSpPr>
          <p:spPr>
            <a:xfrm>
              <a:off x="11203619" y="4387085"/>
              <a:ext cx="461665" cy="1929455"/>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Mughal Empire</a:t>
              </a:r>
            </a:p>
          </p:txBody>
        </p:sp>
      </p:grpSp>
      <p:grpSp>
        <p:nvGrpSpPr>
          <p:cNvPr id="3" name="Group 2">
            <a:extLst>
              <a:ext uri="{FF2B5EF4-FFF2-40B4-BE49-F238E27FC236}">
                <a16:creationId xmlns:a16="http://schemas.microsoft.com/office/drawing/2014/main" id="{0F1A4B53-3DA8-4B08-87F6-99E2B5780CCB}"/>
              </a:ext>
            </a:extLst>
          </p:cNvPr>
          <p:cNvGrpSpPr/>
          <p:nvPr/>
        </p:nvGrpSpPr>
        <p:grpSpPr>
          <a:xfrm>
            <a:off x="5604611" y="119550"/>
            <a:ext cx="781676" cy="6607323"/>
            <a:chOff x="5604611" y="119550"/>
            <a:chExt cx="781676" cy="6607323"/>
          </a:xfrm>
        </p:grpSpPr>
        <p:sp>
          <p:nvSpPr>
            <p:cNvPr id="67" name="Rectangle 66">
              <a:extLst>
                <a:ext uri="{FF2B5EF4-FFF2-40B4-BE49-F238E27FC236}">
                  <a16:creationId xmlns:a16="http://schemas.microsoft.com/office/drawing/2014/main" id="{D119F2DB-0E38-4A31-831F-2BAF295D2A25}"/>
                </a:ext>
              </a:extLst>
            </p:cNvPr>
            <p:cNvSpPr/>
            <p:nvPr/>
          </p:nvSpPr>
          <p:spPr>
            <a:xfrm>
              <a:off x="5635694" y="20253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10333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8" name="Rectangle 67">
              <a:extLst>
                <a:ext uri="{FF2B5EF4-FFF2-40B4-BE49-F238E27FC236}">
                  <a16:creationId xmlns:a16="http://schemas.microsoft.com/office/drawing/2014/main" id="{FCB92E0C-F05E-4602-8A6C-A561815032EC}"/>
                </a:ext>
              </a:extLst>
            </p:cNvPr>
            <p:cNvSpPr/>
            <p:nvPr/>
          </p:nvSpPr>
          <p:spPr>
            <a:xfrm>
              <a:off x="5632035" y="503041"/>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10604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9" name="Rectangle 68">
              <a:extLst>
                <a:ext uri="{FF2B5EF4-FFF2-40B4-BE49-F238E27FC236}">
                  <a16:creationId xmlns:a16="http://schemas.microsoft.com/office/drawing/2014/main" id="{A4620A41-830E-412F-B7F4-82B17531460F}"/>
                </a:ext>
              </a:extLst>
            </p:cNvPr>
            <p:cNvSpPr/>
            <p:nvPr/>
          </p:nvSpPr>
          <p:spPr>
            <a:xfrm>
              <a:off x="5635694" y="8174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0" name="Rectangle 69">
              <a:extLst>
                <a:ext uri="{FF2B5EF4-FFF2-40B4-BE49-F238E27FC236}">
                  <a16:creationId xmlns:a16="http://schemas.microsoft.com/office/drawing/2014/main" id="{B8C591D4-C50C-4B67-805A-961945693BE6}"/>
                </a:ext>
              </a:extLst>
            </p:cNvPr>
            <p:cNvSpPr/>
            <p:nvPr/>
          </p:nvSpPr>
          <p:spPr>
            <a:xfrm>
              <a:off x="5636493" y="112392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1" name="Rectangle 70">
              <a:extLst>
                <a:ext uri="{FF2B5EF4-FFF2-40B4-BE49-F238E27FC236}">
                  <a16:creationId xmlns:a16="http://schemas.microsoft.com/office/drawing/2014/main" id="{461F08B5-15BF-4C63-B54C-7D2001EDCAD3}"/>
                </a:ext>
              </a:extLst>
            </p:cNvPr>
            <p:cNvSpPr/>
            <p:nvPr/>
          </p:nvSpPr>
          <p:spPr>
            <a:xfrm>
              <a:off x="5633303" y="144082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2" name="Rectangle 71">
              <a:extLst>
                <a:ext uri="{FF2B5EF4-FFF2-40B4-BE49-F238E27FC236}">
                  <a16:creationId xmlns:a16="http://schemas.microsoft.com/office/drawing/2014/main" id="{D12C5631-8C0A-4256-BD3E-88D081A7321B}"/>
                </a:ext>
              </a:extLst>
            </p:cNvPr>
            <p:cNvSpPr/>
            <p:nvPr/>
          </p:nvSpPr>
          <p:spPr>
            <a:xfrm>
              <a:off x="5641689" y="174238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3" name="Rectangle 72">
              <a:extLst>
                <a:ext uri="{FF2B5EF4-FFF2-40B4-BE49-F238E27FC236}">
                  <a16:creationId xmlns:a16="http://schemas.microsoft.com/office/drawing/2014/main" id="{D3030D9B-44CF-4F4E-A86E-18A79322376D}"/>
                </a:ext>
              </a:extLst>
            </p:cNvPr>
            <p:cNvSpPr/>
            <p:nvPr/>
          </p:nvSpPr>
          <p:spPr>
            <a:xfrm>
              <a:off x="5626130" y="206495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4" name="Rectangle 73">
              <a:extLst>
                <a:ext uri="{FF2B5EF4-FFF2-40B4-BE49-F238E27FC236}">
                  <a16:creationId xmlns:a16="http://schemas.microsoft.com/office/drawing/2014/main" id="{0E9F8D11-58D9-4493-A410-DACB43B5E48F}"/>
                </a:ext>
              </a:extLst>
            </p:cNvPr>
            <p:cNvSpPr/>
            <p:nvPr/>
          </p:nvSpPr>
          <p:spPr>
            <a:xfrm>
              <a:off x="5626130" y="237211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5" name="Rectangle 74">
              <a:extLst>
                <a:ext uri="{FF2B5EF4-FFF2-40B4-BE49-F238E27FC236}">
                  <a16:creationId xmlns:a16="http://schemas.microsoft.com/office/drawing/2014/main" id="{880FA994-AF36-4890-A98D-4750B71B3C59}"/>
                </a:ext>
              </a:extLst>
            </p:cNvPr>
            <p:cNvSpPr/>
            <p:nvPr/>
          </p:nvSpPr>
          <p:spPr>
            <a:xfrm>
              <a:off x="5633303" y="268452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6" name="Rectangle 75">
              <a:extLst>
                <a:ext uri="{FF2B5EF4-FFF2-40B4-BE49-F238E27FC236}">
                  <a16:creationId xmlns:a16="http://schemas.microsoft.com/office/drawing/2014/main" id="{9E5C2FB6-992A-4537-B467-2FCB0FDBDB9F}"/>
                </a:ext>
              </a:extLst>
            </p:cNvPr>
            <p:cNvSpPr/>
            <p:nvPr/>
          </p:nvSpPr>
          <p:spPr>
            <a:xfrm>
              <a:off x="5633303" y="298598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7" name="Rectangle 76">
              <a:extLst>
                <a:ext uri="{FF2B5EF4-FFF2-40B4-BE49-F238E27FC236}">
                  <a16:creationId xmlns:a16="http://schemas.microsoft.com/office/drawing/2014/main" id="{73193785-12A4-408F-9E7C-27DDBEAFA7BD}"/>
                </a:ext>
              </a:extLst>
            </p:cNvPr>
            <p:cNvSpPr/>
            <p:nvPr/>
          </p:nvSpPr>
          <p:spPr>
            <a:xfrm>
              <a:off x="5626130" y="33081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8" name="Rectangle 137">
              <a:extLst>
                <a:ext uri="{FF2B5EF4-FFF2-40B4-BE49-F238E27FC236}">
                  <a16:creationId xmlns:a16="http://schemas.microsoft.com/office/drawing/2014/main" id="{FF68EA0C-3323-4279-9322-583E0496C340}"/>
                </a:ext>
              </a:extLst>
            </p:cNvPr>
            <p:cNvSpPr/>
            <p:nvPr/>
          </p:nvSpPr>
          <p:spPr>
            <a:xfrm>
              <a:off x="5618957" y="361510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9" name="Rectangle 138">
              <a:extLst>
                <a:ext uri="{FF2B5EF4-FFF2-40B4-BE49-F238E27FC236}">
                  <a16:creationId xmlns:a16="http://schemas.microsoft.com/office/drawing/2014/main" id="{DA8F7F98-A2C1-4622-86E7-4F2038831BBE}"/>
                </a:ext>
              </a:extLst>
            </p:cNvPr>
            <p:cNvSpPr/>
            <p:nvPr/>
          </p:nvSpPr>
          <p:spPr>
            <a:xfrm>
              <a:off x="5604611" y="392724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0" name="Rectangle 139">
              <a:extLst>
                <a:ext uri="{FF2B5EF4-FFF2-40B4-BE49-F238E27FC236}">
                  <a16:creationId xmlns:a16="http://schemas.microsoft.com/office/drawing/2014/main" id="{0A05E640-BFCE-401E-8E58-B95F9FAC8DFA}"/>
                </a:ext>
              </a:extLst>
            </p:cNvPr>
            <p:cNvSpPr/>
            <p:nvPr/>
          </p:nvSpPr>
          <p:spPr>
            <a:xfrm>
              <a:off x="5611784" y="423914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1" name="Rectangle 140">
              <a:extLst>
                <a:ext uri="{FF2B5EF4-FFF2-40B4-BE49-F238E27FC236}">
                  <a16:creationId xmlns:a16="http://schemas.microsoft.com/office/drawing/2014/main" id="{E054FE0A-3727-4A81-B405-7B2AD3CF46C1}"/>
                </a:ext>
              </a:extLst>
            </p:cNvPr>
            <p:cNvSpPr/>
            <p:nvPr/>
          </p:nvSpPr>
          <p:spPr>
            <a:xfrm>
              <a:off x="5604611" y="4546182"/>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2" name="Rectangle 141">
              <a:extLst>
                <a:ext uri="{FF2B5EF4-FFF2-40B4-BE49-F238E27FC236}">
                  <a16:creationId xmlns:a16="http://schemas.microsoft.com/office/drawing/2014/main" id="{181F776C-2AF8-48ED-A45F-6043E45954BF}"/>
                </a:ext>
              </a:extLst>
            </p:cNvPr>
            <p:cNvSpPr/>
            <p:nvPr/>
          </p:nvSpPr>
          <p:spPr>
            <a:xfrm>
              <a:off x="5609779" y="485746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3" name="Rectangle 142">
              <a:extLst>
                <a:ext uri="{FF2B5EF4-FFF2-40B4-BE49-F238E27FC236}">
                  <a16:creationId xmlns:a16="http://schemas.microsoft.com/office/drawing/2014/main" id="{F411B93B-64DC-40ED-8351-A38502F83EC2}"/>
                </a:ext>
              </a:extLst>
            </p:cNvPr>
            <p:cNvSpPr/>
            <p:nvPr/>
          </p:nvSpPr>
          <p:spPr>
            <a:xfrm>
              <a:off x="5618957" y="517189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4" name="Rectangle 143">
              <a:extLst>
                <a:ext uri="{FF2B5EF4-FFF2-40B4-BE49-F238E27FC236}">
                  <a16:creationId xmlns:a16="http://schemas.microsoft.com/office/drawing/2014/main" id="{6D4EF766-AAA1-4FD1-9EB8-BC7CCAF80F4C}"/>
                </a:ext>
              </a:extLst>
            </p:cNvPr>
            <p:cNvSpPr/>
            <p:nvPr/>
          </p:nvSpPr>
          <p:spPr>
            <a:xfrm>
              <a:off x="5611784" y="550314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5" name="Rectangle 144">
              <a:extLst>
                <a:ext uri="{FF2B5EF4-FFF2-40B4-BE49-F238E27FC236}">
                  <a16:creationId xmlns:a16="http://schemas.microsoft.com/office/drawing/2014/main" id="{CA3BC80A-A5C7-4031-AE04-E1DBB065F990}"/>
                </a:ext>
              </a:extLst>
            </p:cNvPr>
            <p:cNvSpPr/>
            <p:nvPr/>
          </p:nvSpPr>
          <p:spPr>
            <a:xfrm>
              <a:off x="5604611" y="5797854"/>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6" name="Rectangle 145">
              <a:extLst>
                <a:ext uri="{FF2B5EF4-FFF2-40B4-BE49-F238E27FC236}">
                  <a16:creationId xmlns:a16="http://schemas.microsoft.com/office/drawing/2014/main" id="{B2C4E260-0390-4C3C-B29D-AB4732D5F312}"/>
                </a:ext>
              </a:extLst>
            </p:cNvPr>
            <p:cNvSpPr/>
            <p:nvPr/>
          </p:nvSpPr>
          <p:spPr>
            <a:xfrm>
              <a:off x="5604611" y="609721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7" name="Rectangle 146">
              <a:extLst>
                <a:ext uri="{FF2B5EF4-FFF2-40B4-BE49-F238E27FC236}">
                  <a16:creationId xmlns:a16="http://schemas.microsoft.com/office/drawing/2014/main" id="{9CF30D03-0768-4F4A-876B-4064ADC4B962}"/>
                </a:ext>
              </a:extLst>
            </p:cNvPr>
            <p:cNvSpPr/>
            <p:nvPr/>
          </p:nvSpPr>
          <p:spPr>
            <a:xfrm>
              <a:off x="5611784" y="641257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107575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1083048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1080965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1087571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askerville Old Face" panose="02020602080505020303" pitchFamily="18" charset="0"/>
                </a:endParaRPr>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1078249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108379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1081717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1122047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106480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109014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11023282"/>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11168103"/>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11188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1114643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111225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108791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109924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1119721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1112980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sp>
        <p:nvSpPr>
          <p:cNvPr id="150" name="TextBox 149">
            <a:extLst>
              <a:ext uri="{FF2B5EF4-FFF2-40B4-BE49-F238E27FC236}">
                <a16:creationId xmlns:a16="http://schemas.microsoft.com/office/drawing/2014/main" id="{30776A29-3708-46FF-8D15-8DFBD2CA676F}"/>
              </a:ext>
            </a:extLst>
          </p:cNvPr>
          <p:cNvSpPr txBox="1"/>
          <p:nvPr/>
        </p:nvSpPr>
        <p:spPr>
          <a:xfrm>
            <a:off x="1258617" y="1229228"/>
            <a:ext cx="4271839" cy="5451108"/>
          </a:xfrm>
          <a:prstGeom prst="rect">
            <a:avLst/>
          </a:prstGeom>
          <a:noFill/>
        </p:spPr>
        <p:txBody>
          <a:bodyPr wrap="square" rtlCol="0">
            <a:spAutoFit/>
          </a:bodyPr>
          <a:lstStyle/>
          <a:p>
            <a:pPr algn="just">
              <a:lnSpc>
                <a:spcPct val="150000"/>
              </a:lnSpc>
            </a:pPr>
            <a:r>
              <a:rPr lang="en-IN" b="1" dirty="0">
                <a:solidFill>
                  <a:srgbClr val="C00000"/>
                </a:solidFill>
                <a:effectLst/>
                <a:latin typeface="Baskerville Old Face" panose="02020602080505020303" pitchFamily="18" charset="0"/>
                <a:ea typeface="Times New Roman" panose="02020603050405020304" pitchFamily="18" charset="0"/>
              </a:rPr>
              <a:t>Mughal Empire:</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 Central Asian military tradition was followed during the Mughal reign. A new style of combat was adopted due to the arrival of gunpowder and with that, a new kind of tactic was also employed with the formation of bombs.</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It was the artillery (big guns/weapons) that was used extensively to break through the enemy forces and defeat them. Even during the first battle of Panipat, the artillery played an important role.</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Babur's artillery was of two kinds, the heavy and the light. The heavy artillery was called the Kazan. It was able to fire balls of about 20-25 pounds in weight while the lighter canon was called Zurbaran which was mobile and could be moved in different places and was able to fire 3 to 4-pound weight. The last kind of Babur's artillery consisted of a heavy siege gun that fired projectiles of about 100 pounds or more.</a:t>
            </a:r>
          </a:p>
          <a:p>
            <a:pPr algn="just">
              <a:lnSpc>
                <a:spcPct val="150000"/>
              </a:lnSpc>
            </a:pPr>
            <a:endParaRPr lang="en-IN" sz="1200" b="1" dirty="0">
              <a:solidFill>
                <a:srgbClr val="C00000"/>
              </a:solidFill>
              <a:effectLst/>
              <a:latin typeface="Baskerville Old Face" panose="02020602080505020303" pitchFamily="18" charset="0"/>
              <a:ea typeface="Times New Roman" panose="02020603050405020304" pitchFamily="18" charset="0"/>
            </a:endParaRPr>
          </a:p>
          <a:p>
            <a:pPr algn="just">
              <a:lnSpc>
                <a:spcPct val="150000"/>
              </a:lnSpc>
            </a:pPr>
            <a:endParaRPr lang="en-US" sz="1200" dirty="0">
              <a:solidFill>
                <a:srgbClr val="C00000"/>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sp>
        <p:nvSpPr>
          <p:cNvPr id="151" name="TextBox 150">
            <a:extLst>
              <a:ext uri="{FF2B5EF4-FFF2-40B4-BE49-F238E27FC236}">
                <a16:creationId xmlns:a16="http://schemas.microsoft.com/office/drawing/2014/main" id="{16D7B1DF-B049-4B7F-9501-F9AA800B006B}"/>
              </a:ext>
            </a:extLst>
          </p:cNvPr>
          <p:cNvSpPr txBox="1"/>
          <p:nvPr/>
        </p:nvSpPr>
        <p:spPr>
          <a:xfrm>
            <a:off x="6679876" y="419186"/>
            <a:ext cx="4333413" cy="6466770"/>
          </a:xfrm>
          <a:prstGeom prst="rect">
            <a:avLst/>
          </a:prstGeom>
          <a:noFill/>
        </p:spPr>
        <p:txBody>
          <a:bodyPr wrap="square" rtlCol="0">
            <a:spAutoFit/>
          </a:bodyPr>
          <a:lstStyle/>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The positions of the infantry, cavalry, and big guns/weapons on the battlefield and how they had to be employed and maintained.</a:t>
            </a:r>
            <a:endParaRPr lang="en-IN" sz="1200" dirty="0">
              <a:effectLst/>
              <a:latin typeface="Baskerville Old Face" panose="02020602080505020303" pitchFamily="18" charset="0"/>
              <a:ea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Elephants were the beasts of burden or means of display, and their role in the battle was reduced significantly. Akbar made much use of elephants by bringing them into the field in great numbers.</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Once thrown into confusion, it was impossible to restore a Mughal army's discipline. During the march, they moved without order.</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There was a person called Mir </a:t>
            </a:r>
            <a:r>
              <a:rPr lang="en-IN" sz="1200" dirty="0" err="1">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Tuzak</a:t>
            </a:r>
            <a:r>
              <a:rPr lang="en-IN" sz="1200" dirty="0">
                <a:solidFill>
                  <a:srgbClr val="000000"/>
                </a:solidFill>
                <a:effectLst/>
                <a:latin typeface="Baskerville Old Face" panose="02020602080505020303" pitchFamily="18" charset="0"/>
                <a:ea typeface="Calibri" panose="020F0502020204030204" pitchFamily="34" charset="0"/>
                <a:cs typeface="Times New Roman" panose="02020603050405020304" pitchFamily="18" charset="0"/>
              </a:rPr>
              <a:t>, whose responsibility was to identify the route, decide on the marches and proceed ahead. Also, the layout site for army camps. The heavy artillery went first, followed by the units and the baggage and equipment. Equipment can be classified into short arms (swords, shields, spears, daggers) and weapons for distant attacks. The army came at the last.</a:t>
            </a:r>
          </a:p>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Bow and arrow served as the primary weapon of the cavalry, and the Mughal horsemen were famed for their archery. A short sword, a straight sword, a Narrow sword, a walking stick, etc are also some other weapons used in battle. Along with the sword naturally comes the shield. All kinds of daggers. spears are also used.</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endParaRPr lang="en-US" sz="12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pic>
        <p:nvPicPr>
          <p:cNvPr id="158" name="Picture 2" descr="JSSATE">
            <a:extLst>
              <a:ext uri="{FF2B5EF4-FFF2-40B4-BE49-F238E27FC236}">
                <a16:creationId xmlns:a16="http://schemas.microsoft.com/office/drawing/2014/main" id="{59E20AD5-4A3B-4D6F-B176-7CFF32DB3B1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2746" y="1374180"/>
            <a:ext cx="394447" cy="21530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13308B6-4903-4405-B2C0-3371B48D29F3}"/>
              </a:ext>
            </a:extLst>
          </p:cNvPr>
          <p:cNvSpPr txBox="1"/>
          <p:nvPr/>
        </p:nvSpPr>
        <p:spPr>
          <a:xfrm>
            <a:off x="1880365" y="551131"/>
            <a:ext cx="2584112" cy="430887"/>
          </a:xfrm>
          <a:prstGeom prst="rect">
            <a:avLst/>
          </a:prstGeom>
          <a:noFill/>
        </p:spPr>
        <p:txBody>
          <a:bodyPr wrap="square" rtlCol="0">
            <a:spAutoFit/>
          </a:bodyPr>
          <a:lstStyle/>
          <a:p>
            <a:r>
              <a:rPr lang="en-IN" sz="2200" dirty="0">
                <a:solidFill>
                  <a:srgbClr val="7030A0"/>
                </a:solidFill>
                <a:effectLst>
                  <a:outerShdw blurRad="38100" dist="38100" dir="2700000" algn="tl">
                    <a:srgbClr val="000000">
                      <a:alpha val="43137"/>
                    </a:srgbClr>
                  </a:outerShdw>
                </a:effectLst>
                <a:latin typeface="Baskerville Old Face" panose="02020602080505020303" pitchFamily="18" charset="0"/>
              </a:rPr>
              <a:t>Impact On Military</a:t>
            </a:r>
          </a:p>
        </p:txBody>
      </p:sp>
      <p:pic>
        <p:nvPicPr>
          <p:cNvPr id="168" name="Picture 2" descr="JSSATE">
            <a:extLst>
              <a:ext uri="{FF2B5EF4-FFF2-40B4-BE49-F238E27FC236}">
                <a16:creationId xmlns:a16="http://schemas.microsoft.com/office/drawing/2014/main" id="{C75639F1-FC83-4BBD-8045-1BD69D1162A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66230" y="5289352"/>
            <a:ext cx="291018" cy="15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159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C03955BB-E41C-4E77-BB48-325360470229}"/>
              </a:ext>
            </a:extLst>
          </p:cNvPr>
          <p:cNvSpPr/>
          <p:nvPr/>
        </p:nvSpPr>
        <p:spPr>
          <a:xfrm>
            <a:off x="275044" y="-5786"/>
            <a:ext cx="5681417" cy="6858000"/>
          </a:xfrm>
          <a:prstGeom prst="rect">
            <a:avLst/>
          </a:prstGeom>
          <a:blipFill>
            <a:blip r:embed="rId2"/>
            <a:stretch>
              <a:fillRect/>
            </a:stretch>
          </a:blipFill>
          <a:ln>
            <a:noFill/>
          </a:ln>
          <a:effectLst>
            <a:outerShdw blurRad="50800" dist="889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4" name="Rectangle 3">
            <a:extLst>
              <a:ext uri="{FF2B5EF4-FFF2-40B4-BE49-F238E27FC236}">
                <a16:creationId xmlns:a16="http://schemas.microsoft.com/office/drawing/2014/main" id="{33F222A8-AF2A-4292-8A95-0C3AD37A109D}"/>
              </a:ext>
            </a:extLst>
          </p:cNvPr>
          <p:cNvSpPr/>
          <p:nvPr/>
        </p:nvSpPr>
        <p:spPr>
          <a:xfrm>
            <a:off x="6096000" y="0"/>
            <a:ext cx="5660571" cy="6858000"/>
          </a:xfrm>
          <a:prstGeom prst="rect">
            <a:avLst/>
          </a:prstGeom>
          <a:blipFill>
            <a:blip r:embed="rId2"/>
            <a:stretch>
              <a:fillRect/>
            </a:stretch>
          </a:blipFill>
          <a:ln>
            <a:noFill/>
          </a:ln>
          <a:effectLst>
            <a:outerShdw blurRad="50800"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grpSp>
        <p:nvGrpSpPr>
          <p:cNvPr id="190" name="Group 189">
            <a:extLst>
              <a:ext uri="{FF2B5EF4-FFF2-40B4-BE49-F238E27FC236}">
                <a16:creationId xmlns:a16="http://schemas.microsoft.com/office/drawing/2014/main" id="{B1C4F1B1-18D1-4F24-A7B4-A913BFFF45E6}"/>
              </a:ext>
            </a:extLst>
          </p:cNvPr>
          <p:cNvGrpSpPr/>
          <p:nvPr/>
        </p:nvGrpSpPr>
        <p:grpSpPr>
          <a:xfrm>
            <a:off x="6096000" y="119550"/>
            <a:ext cx="5574535" cy="6778315"/>
            <a:chOff x="6096000" y="119550"/>
            <a:chExt cx="5574535" cy="6778315"/>
          </a:xfrm>
        </p:grpSpPr>
        <p:sp>
          <p:nvSpPr>
            <p:cNvPr id="191" name="Rectangle 190">
              <a:extLst>
                <a:ext uri="{FF2B5EF4-FFF2-40B4-BE49-F238E27FC236}">
                  <a16:creationId xmlns:a16="http://schemas.microsoft.com/office/drawing/2014/main" id="{479DEB60-7570-45B4-8336-36827F8A3ED2}"/>
                </a:ext>
              </a:extLst>
            </p:cNvPr>
            <p:cNvSpPr/>
            <p:nvPr/>
          </p:nvSpPr>
          <p:spPr>
            <a:xfrm>
              <a:off x="11148331" y="4069452"/>
              <a:ext cx="522204" cy="2657736"/>
            </a:xfrm>
            <a:prstGeom prst="rect">
              <a:avLst/>
            </a:prstGeom>
            <a:solidFill>
              <a:srgbClr val="FF3399"/>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92" name="Freeform: Shape 191">
              <a:extLst>
                <a:ext uri="{FF2B5EF4-FFF2-40B4-BE49-F238E27FC236}">
                  <a16:creationId xmlns:a16="http://schemas.microsoft.com/office/drawing/2014/main" id="{1F0B4A1C-B94A-47CE-AED1-2D2A4BE4CFF9}"/>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93" name="Straight Connector 192">
              <a:extLst>
                <a:ext uri="{FF2B5EF4-FFF2-40B4-BE49-F238E27FC236}">
                  <a16:creationId xmlns:a16="http://schemas.microsoft.com/office/drawing/2014/main" id="{59162A81-0D26-49D5-9C3D-AF1145F70A57}"/>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2B9C-03BA-4147-9B14-30D86730F24B}"/>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DCDD4C6-51F4-4E17-AD53-489FD1F39D5F}"/>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2656D87-BB85-4C46-9209-8C9140CFF071}"/>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8516F6C-3E8F-41F1-85A7-8235F4B1C824}"/>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89266B4-BC34-4ABF-A425-A7DC3F37E571}"/>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FBF9DB6-3F78-4FB6-A1C7-279765773246}"/>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7FF3BCF-0219-48EC-8281-6991C30C1636}"/>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66E6F99E-140E-42F7-9CD9-520ABBCB79FF}"/>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D4DA134-0BBC-4EEA-B046-D144F8362963}"/>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81023F8-3930-4E86-AADD-C34248F41F99}"/>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AB4022E9-383B-473B-A517-D6A80C1B6F12}"/>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B1FBF4D5-CE44-480D-BC29-B88EB2D96005}"/>
                </a:ext>
              </a:extLst>
            </p:cNvPr>
            <p:cNvSpPr txBox="1"/>
            <p:nvPr/>
          </p:nvSpPr>
          <p:spPr>
            <a:xfrm>
              <a:off x="11176000" y="4012992"/>
              <a:ext cx="461665" cy="2884873"/>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Mughal Empire</a:t>
              </a:r>
            </a:p>
          </p:txBody>
        </p:sp>
      </p:grpSp>
      <p:grpSp>
        <p:nvGrpSpPr>
          <p:cNvPr id="174" name="Group 173">
            <a:extLst>
              <a:ext uri="{FF2B5EF4-FFF2-40B4-BE49-F238E27FC236}">
                <a16:creationId xmlns:a16="http://schemas.microsoft.com/office/drawing/2014/main" id="{4D3EC6F6-41B8-42EA-9450-9660D30297B3}"/>
              </a:ext>
            </a:extLst>
          </p:cNvPr>
          <p:cNvGrpSpPr/>
          <p:nvPr/>
        </p:nvGrpSpPr>
        <p:grpSpPr>
          <a:xfrm flipH="1">
            <a:off x="351445" y="89189"/>
            <a:ext cx="5574535" cy="6607638"/>
            <a:chOff x="6096000" y="119550"/>
            <a:chExt cx="5574535" cy="6607638"/>
          </a:xfrm>
        </p:grpSpPr>
        <p:sp>
          <p:nvSpPr>
            <p:cNvPr id="175" name="Rectangle 174">
              <a:extLst>
                <a:ext uri="{FF2B5EF4-FFF2-40B4-BE49-F238E27FC236}">
                  <a16:creationId xmlns:a16="http://schemas.microsoft.com/office/drawing/2014/main" id="{BC45525F-CA64-4D1D-A75E-E6290B229999}"/>
                </a:ext>
              </a:extLst>
            </p:cNvPr>
            <p:cNvSpPr/>
            <p:nvPr/>
          </p:nvSpPr>
          <p:spPr>
            <a:xfrm>
              <a:off x="11148331" y="4069452"/>
              <a:ext cx="522204" cy="2657736"/>
            </a:xfrm>
            <a:prstGeom prst="rect">
              <a:avLst/>
            </a:prstGeom>
            <a:solidFill>
              <a:srgbClr val="CC00FF"/>
            </a:solidFill>
            <a:ln>
              <a:noFill/>
            </a:ln>
            <a:effectLst>
              <a:outerShdw blurRad="50800" dist="635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76" name="Freeform: Shape 175">
              <a:extLst>
                <a:ext uri="{FF2B5EF4-FFF2-40B4-BE49-F238E27FC236}">
                  <a16:creationId xmlns:a16="http://schemas.microsoft.com/office/drawing/2014/main" id="{4CCDAA36-0014-487F-9FC8-FB18AD79A536}"/>
                </a:ext>
              </a:extLst>
            </p:cNvPr>
            <p:cNvSpPr/>
            <p:nvPr/>
          </p:nvSpPr>
          <p:spPr>
            <a:xfrm>
              <a:off x="6128872" y="119550"/>
              <a:ext cx="5395162" cy="6607323"/>
            </a:xfrm>
            <a:custGeom>
              <a:avLst/>
              <a:gdLst>
                <a:gd name="connsiteX0" fmla="*/ 0 w 5395162"/>
                <a:gd name="connsiteY0" fmla="*/ 0 h 6607323"/>
                <a:gd name="connsiteX1" fmla="*/ 5395162 w 5395162"/>
                <a:gd name="connsiteY1" fmla="*/ 0 h 6607323"/>
                <a:gd name="connsiteX2" fmla="*/ 5395162 w 5395162"/>
                <a:gd name="connsiteY2" fmla="*/ 3949902 h 6607323"/>
                <a:gd name="connsiteX3" fmla="*/ 5230980 w 5395162"/>
                <a:gd name="connsiteY3" fmla="*/ 3949902 h 6607323"/>
                <a:gd name="connsiteX4" fmla="*/ 5032614 w 5395162"/>
                <a:gd name="connsiteY4" fmla="*/ 4148268 h 6607323"/>
                <a:gd name="connsiteX5" fmla="*/ 5032614 w 5395162"/>
                <a:gd name="connsiteY5" fmla="*/ 6607209 h 6607323"/>
                <a:gd name="connsiteX6" fmla="*/ 5032625 w 5395162"/>
                <a:gd name="connsiteY6" fmla="*/ 6607323 h 6607323"/>
                <a:gd name="connsiteX7" fmla="*/ 0 w 5395162"/>
                <a:gd name="connsiteY7" fmla="*/ 6607323 h 6607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162" h="6607323">
                  <a:moveTo>
                    <a:pt x="0" y="0"/>
                  </a:moveTo>
                  <a:lnTo>
                    <a:pt x="5395162" y="0"/>
                  </a:lnTo>
                  <a:lnTo>
                    <a:pt x="5395162" y="3949902"/>
                  </a:lnTo>
                  <a:lnTo>
                    <a:pt x="5230980" y="3949902"/>
                  </a:lnTo>
                  <a:cubicBezTo>
                    <a:pt x="5121425" y="3949902"/>
                    <a:pt x="5032614" y="4038713"/>
                    <a:pt x="5032614" y="4148268"/>
                  </a:cubicBezTo>
                  <a:lnTo>
                    <a:pt x="5032614" y="6607209"/>
                  </a:lnTo>
                  <a:lnTo>
                    <a:pt x="5032625" y="6607323"/>
                  </a:lnTo>
                  <a:lnTo>
                    <a:pt x="0" y="6607323"/>
                  </a:lnTo>
                  <a:close/>
                </a:path>
              </a:pathLst>
            </a:custGeom>
            <a:solidFill>
              <a:srgbClr val="FDFDFD"/>
            </a:solidFill>
            <a:ln>
              <a:noFill/>
            </a:ln>
            <a:effectLst>
              <a:outerShdw blurRad="50800" dist="762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cxnSp>
          <p:nvCxnSpPr>
            <p:cNvPr id="177" name="Straight Connector 176">
              <a:extLst>
                <a:ext uri="{FF2B5EF4-FFF2-40B4-BE49-F238E27FC236}">
                  <a16:creationId xmlns:a16="http://schemas.microsoft.com/office/drawing/2014/main" id="{0B012414-9764-48F5-B4C3-0A5037F0BBA5}"/>
                </a:ext>
              </a:extLst>
            </p:cNvPr>
            <p:cNvCxnSpPr>
              <a:cxnSpLocks/>
            </p:cNvCxnSpPr>
            <p:nvPr/>
          </p:nvCxnSpPr>
          <p:spPr>
            <a:xfrm>
              <a:off x="6096000" y="909390"/>
              <a:ext cx="5428034"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DF96C4D-F51B-418E-8313-05C072401FE4}"/>
                </a:ext>
              </a:extLst>
            </p:cNvPr>
            <p:cNvCxnSpPr>
              <a:cxnSpLocks/>
            </p:cNvCxnSpPr>
            <p:nvPr/>
          </p:nvCxnSpPr>
          <p:spPr>
            <a:xfrm>
              <a:off x="6126481" y="137418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F483CB6-CDC5-4A02-B30E-322036DDF0A0}"/>
                </a:ext>
              </a:extLst>
            </p:cNvPr>
            <p:cNvCxnSpPr>
              <a:cxnSpLocks/>
            </p:cNvCxnSpPr>
            <p:nvPr/>
          </p:nvCxnSpPr>
          <p:spPr>
            <a:xfrm>
              <a:off x="6126481" y="1864456"/>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3494356-E55D-4653-AB9F-7E1E2BF06D76}"/>
                </a:ext>
              </a:extLst>
            </p:cNvPr>
            <p:cNvCxnSpPr>
              <a:cxnSpLocks/>
            </p:cNvCxnSpPr>
            <p:nvPr/>
          </p:nvCxnSpPr>
          <p:spPr>
            <a:xfrm>
              <a:off x="6126481" y="2354732"/>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C8F38DD-49EA-469F-9EDB-E9462B811FC0}"/>
                </a:ext>
              </a:extLst>
            </p:cNvPr>
            <p:cNvCxnSpPr>
              <a:cxnSpLocks/>
            </p:cNvCxnSpPr>
            <p:nvPr/>
          </p:nvCxnSpPr>
          <p:spPr>
            <a:xfrm>
              <a:off x="6126481" y="2845008"/>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B0A9595-A092-4E25-932A-2B7A43E3DF75}"/>
                </a:ext>
              </a:extLst>
            </p:cNvPr>
            <p:cNvCxnSpPr>
              <a:cxnSpLocks/>
            </p:cNvCxnSpPr>
            <p:nvPr/>
          </p:nvCxnSpPr>
          <p:spPr>
            <a:xfrm>
              <a:off x="6126481" y="3335284"/>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2DB5BD7-B26C-4609-AADA-D1F73B39D441}"/>
                </a:ext>
              </a:extLst>
            </p:cNvPr>
            <p:cNvCxnSpPr>
              <a:cxnSpLocks/>
            </p:cNvCxnSpPr>
            <p:nvPr/>
          </p:nvCxnSpPr>
          <p:spPr>
            <a:xfrm>
              <a:off x="6126481" y="3825560"/>
              <a:ext cx="5397552"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92E529-F71B-461A-B57E-330E3C813F2E}"/>
                </a:ext>
              </a:extLst>
            </p:cNvPr>
            <p:cNvCxnSpPr>
              <a:cxnSpLocks/>
            </p:cNvCxnSpPr>
            <p:nvPr/>
          </p:nvCxnSpPr>
          <p:spPr>
            <a:xfrm>
              <a:off x="6126481" y="4315836"/>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4CEBAD4-44F2-4C60-80AE-1704869E5043}"/>
                </a:ext>
              </a:extLst>
            </p:cNvPr>
            <p:cNvCxnSpPr>
              <a:cxnSpLocks/>
            </p:cNvCxnSpPr>
            <p:nvPr/>
          </p:nvCxnSpPr>
          <p:spPr>
            <a:xfrm>
              <a:off x="6126481" y="4806112"/>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6B6DA8F-39DA-425E-B4FF-5A599863202A}"/>
                </a:ext>
              </a:extLst>
            </p:cNvPr>
            <p:cNvCxnSpPr>
              <a:cxnSpLocks/>
            </p:cNvCxnSpPr>
            <p:nvPr/>
          </p:nvCxnSpPr>
          <p:spPr>
            <a:xfrm>
              <a:off x="6126481" y="5296388"/>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BD5B22-00BF-4EDD-976C-E876BF6A92CB}"/>
                </a:ext>
              </a:extLst>
            </p:cNvPr>
            <p:cNvCxnSpPr>
              <a:cxnSpLocks/>
            </p:cNvCxnSpPr>
            <p:nvPr/>
          </p:nvCxnSpPr>
          <p:spPr>
            <a:xfrm>
              <a:off x="6126481" y="5786664"/>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0984BC2-397F-487F-B4C3-639E88CD5B95}"/>
                </a:ext>
              </a:extLst>
            </p:cNvPr>
            <p:cNvCxnSpPr>
              <a:cxnSpLocks/>
            </p:cNvCxnSpPr>
            <p:nvPr/>
          </p:nvCxnSpPr>
          <p:spPr>
            <a:xfrm>
              <a:off x="6126481" y="6276940"/>
              <a:ext cx="5049519" cy="0"/>
            </a:xfrm>
            <a:prstGeom prst="line">
              <a:avLst/>
            </a:prstGeom>
            <a:ln>
              <a:solidFill>
                <a:srgbClr val="FF0000">
                  <a:alpha val="17000"/>
                </a:srgbClr>
              </a:solidFill>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28D77CE-26CC-48A3-92E2-0D112FD9E9FA}"/>
                </a:ext>
              </a:extLst>
            </p:cNvPr>
            <p:cNvSpPr txBox="1"/>
            <p:nvPr/>
          </p:nvSpPr>
          <p:spPr>
            <a:xfrm>
              <a:off x="10915438" y="4504234"/>
              <a:ext cx="738664" cy="1866132"/>
            </a:xfrm>
            <a:prstGeom prst="rect">
              <a:avLst/>
            </a:prstGeom>
            <a:noFill/>
          </p:spPr>
          <p:txBody>
            <a:bodyPr vert="vert270" wrap="square" rtlCol="0">
              <a:spAutoFit/>
            </a:bodyPr>
            <a:lstStyle/>
            <a:p>
              <a:pPr algn="ctr"/>
              <a:r>
                <a:rPr lang="en-US" b="1" dirty="0">
                  <a:solidFill>
                    <a:schemeClr val="bg1"/>
                  </a:solidFill>
                  <a:latin typeface="Baskerville Old Face" panose="02020602080505020303" pitchFamily="18" charset="0"/>
                </a:rPr>
                <a:t>British Empire</a:t>
              </a:r>
            </a:p>
            <a:p>
              <a:pPr algn="ctr"/>
              <a:endParaRPr lang="en-US" b="1" dirty="0">
                <a:solidFill>
                  <a:schemeClr val="bg1"/>
                </a:solidFill>
                <a:latin typeface="Baskerville Old Face" panose="02020602080505020303" pitchFamily="18" charset="0"/>
              </a:endParaRPr>
            </a:p>
          </p:txBody>
        </p:sp>
      </p:grpSp>
      <p:grpSp>
        <p:nvGrpSpPr>
          <p:cNvPr id="3" name="Group 2">
            <a:extLst>
              <a:ext uri="{FF2B5EF4-FFF2-40B4-BE49-F238E27FC236}">
                <a16:creationId xmlns:a16="http://schemas.microsoft.com/office/drawing/2014/main" id="{0F1A4B53-3DA8-4B08-87F6-99E2B5780CCB}"/>
              </a:ext>
            </a:extLst>
          </p:cNvPr>
          <p:cNvGrpSpPr/>
          <p:nvPr/>
        </p:nvGrpSpPr>
        <p:grpSpPr>
          <a:xfrm>
            <a:off x="5604611" y="119550"/>
            <a:ext cx="781676" cy="6607323"/>
            <a:chOff x="5604611" y="119550"/>
            <a:chExt cx="781676" cy="6607323"/>
          </a:xfrm>
        </p:grpSpPr>
        <p:sp>
          <p:nvSpPr>
            <p:cNvPr id="67" name="Rectangle 66">
              <a:extLst>
                <a:ext uri="{FF2B5EF4-FFF2-40B4-BE49-F238E27FC236}">
                  <a16:creationId xmlns:a16="http://schemas.microsoft.com/office/drawing/2014/main" id="{D119F2DB-0E38-4A31-831F-2BAF295D2A25}"/>
                </a:ext>
              </a:extLst>
            </p:cNvPr>
            <p:cNvSpPr/>
            <p:nvPr/>
          </p:nvSpPr>
          <p:spPr>
            <a:xfrm>
              <a:off x="5635694" y="20253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10" name="Group 9">
              <a:extLst>
                <a:ext uri="{FF2B5EF4-FFF2-40B4-BE49-F238E27FC236}">
                  <a16:creationId xmlns:a16="http://schemas.microsoft.com/office/drawing/2014/main" id="{AEE5042A-E067-4FB7-BCFF-00BB33BFEDEC}"/>
                </a:ext>
              </a:extLst>
            </p:cNvPr>
            <p:cNvGrpSpPr/>
            <p:nvPr/>
          </p:nvGrpSpPr>
          <p:grpSpPr>
            <a:xfrm>
              <a:off x="5805714" y="119550"/>
              <a:ext cx="580573" cy="386869"/>
              <a:chOff x="5805714" y="609691"/>
              <a:chExt cx="580573" cy="386869"/>
            </a:xfrm>
          </p:grpSpPr>
          <p:sp>
            <p:nvSpPr>
              <p:cNvPr id="5" name="Rectangle 4">
                <a:extLst>
                  <a:ext uri="{FF2B5EF4-FFF2-40B4-BE49-F238E27FC236}">
                    <a16:creationId xmlns:a16="http://schemas.microsoft.com/office/drawing/2014/main" id="{9ECC8D50-758B-45D1-9832-058DA749338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 name="Arc 8">
                <a:extLst>
                  <a:ext uri="{FF2B5EF4-FFF2-40B4-BE49-F238E27FC236}">
                    <a16:creationId xmlns:a16="http://schemas.microsoft.com/office/drawing/2014/main" id="{FC783E55-1922-4926-8D97-EC60526709F7}"/>
                  </a:ext>
                </a:extLst>
              </p:cNvPr>
              <p:cNvSpPr/>
              <p:nvPr/>
            </p:nvSpPr>
            <p:spPr>
              <a:xfrm>
                <a:off x="5805714" y="609691"/>
                <a:ext cx="410553" cy="386869"/>
              </a:xfrm>
              <a:prstGeom prst="arc">
                <a:avLst>
                  <a:gd name="adj1" fmla="val 10333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8" name="Rectangle 67">
              <a:extLst>
                <a:ext uri="{FF2B5EF4-FFF2-40B4-BE49-F238E27FC236}">
                  <a16:creationId xmlns:a16="http://schemas.microsoft.com/office/drawing/2014/main" id="{FCB92E0C-F05E-4602-8A6C-A561815032EC}"/>
                </a:ext>
              </a:extLst>
            </p:cNvPr>
            <p:cNvSpPr/>
            <p:nvPr/>
          </p:nvSpPr>
          <p:spPr>
            <a:xfrm>
              <a:off x="5632035" y="503041"/>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78" name="Group 77">
              <a:extLst>
                <a:ext uri="{FF2B5EF4-FFF2-40B4-BE49-F238E27FC236}">
                  <a16:creationId xmlns:a16="http://schemas.microsoft.com/office/drawing/2014/main" id="{E48E30C9-A74F-4C52-AD04-FC9A5CBD8258}"/>
                </a:ext>
              </a:extLst>
            </p:cNvPr>
            <p:cNvGrpSpPr/>
            <p:nvPr/>
          </p:nvGrpSpPr>
          <p:grpSpPr>
            <a:xfrm>
              <a:off x="5805714" y="430573"/>
              <a:ext cx="580573" cy="386869"/>
              <a:chOff x="5805714" y="609691"/>
              <a:chExt cx="580573" cy="386869"/>
            </a:xfrm>
          </p:grpSpPr>
          <p:sp>
            <p:nvSpPr>
              <p:cNvPr id="79" name="Rectangle 78">
                <a:extLst>
                  <a:ext uri="{FF2B5EF4-FFF2-40B4-BE49-F238E27FC236}">
                    <a16:creationId xmlns:a16="http://schemas.microsoft.com/office/drawing/2014/main" id="{9D80A7DB-810E-4588-BE25-E9F7C34D3DB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0" name="Arc 79">
                <a:extLst>
                  <a:ext uri="{FF2B5EF4-FFF2-40B4-BE49-F238E27FC236}">
                    <a16:creationId xmlns:a16="http://schemas.microsoft.com/office/drawing/2014/main" id="{0CEE252C-3F6B-425D-A974-8C322FD62AA8}"/>
                  </a:ext>
                </a:extLst>
              </p:cNvPr>
              <p:cNvSpPr/>
              <p:nvPr/>
            </p:nvSpPr>
            <p:spPr>
              <a:xfrm>
                <a:off x="5805714" y="609691"/>
                <a:ext cx="410553" cy="386869"/>
              </a:xfrm>
              <a:prstGeom prst="arc">
                <a:avLst>
                  <a:gd name="adj1" fmla="val 10604954"/>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sp>
          <p:nvSpPr>
            <p:cNvPr id="69" name="Rectangle 68">
              <a:extLst>
                <a:ext uri="{FF2B5EF4-FFF2-40B4-BE49-F238E27FC236}">
                  <a16:creationId xmlns:a16="http://schemas.microsoft.com/office/drawing/2014/main" id="{A4620A41-830E-412F-B7F4-82B17531460F}"/>
                </a:ext>
              </a:extLst>
            </p:cNvPr>
            <p:cNvSpPr/>
            <p:nvPr/>
          </p:nvSpPr>
          <p:spPr>
            <a:xfrm>
              <a:off x="5635694" y="8174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0" name="Rectangle 69">
              <a:extLst>
                <a:ext uri="{FF2B5EF4-FFF2-40B4-BE49-F238E27FC236}">
                  <a16:creationId xmlns:a16="http://schemas.microsoft.com/office/drawing/2014/main" id="{B8C591D4-C50C-4B67-805A-961945693BE6}"/>
                </a:ext>
              </a:extLst>
            </p:cNvPr>
            <p:cNvSpPr/>
            <p:nvPr/>
          </p:nvSpPr>
          <p:spPr>
            <a:xfrm>
              <a:off x="5636493" y="112392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1" name="Rectangle 70">
              <a:extLst>
                <a:ext uri="{FF2B5EF4-FFF2-40B4-BE49-F238E27FC236}">
                  <a16:creationId xmlns:a16="http://schemas.microsoft.com/office/drawing/2014/main" id="{461F08B5-15BF-4C63-B54C-7D2001EDCAD3}"/>
                </a:ext>
              </a:extLst>
            </p:cNvPr>
            <p:cNvSpPr/>
            <p:nvPr/>
          </p:nvSpPr>
          <p:spPr>
            <a:xfrm>
              <a:off x="5633303" y="144082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2" name="Rectangle 71">
              <a:extLst>
                <a:ext uri="{FF2B5EF4-FFF2-40B4-BE49-F238E27FC236}">
                  <a16:creationId xmlns:a16="http://schemas.microsoft.com/office/drawing/2014/main" id="{D12C5631-8C0A-4256-BD3E-88D081A7321B}"/>
                </a:ext>
              </a:extLst>
            </p:cNvPr>
            <p:cNvSpPr/>
            <p:nvPr/>
          </p:nvSpPr>
          <p:spPr>
            <a:xfrm>
              <a:off x="5641689" y="174238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3" name="Rectangle 72">
              <a:extLst>
                <a:ext uri="{FF2B5EF4-FFF2-40B4-BE49-F238E27FC236}">
                  <a16:creationId xmlns:a16="http://schemas.microsoft.com/office/drawing/2014/main" id="{D3030D9B-44CF-4F4E-A86E-18A79322376D}"/>
                </a:ext>
              </a:extLst>
            </p:cNvPr>
            <p:cNvSpPr/>
            <p:nvPr/>
          </p:nvSpPr>
          <p:spPr>
            <a:xfrm>
              <a:off x="5626130" y="206495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4" name="Rectangle 73">
              <a:extLst>
                <a:ext uri="{FF2B5EF4-FFF2-40B4-BE49-F238E27FC236}">
                  <a16:creationId xmlns:a16="http://schemas.microsoft.com/office/drawing/2014/main" id="{0E9F8D11-58D9-4493-A410-DACB43B5E48F}"/>
                </a:ext>
              </a:extLst>
            </p:cNvPr>
            <p:cNvSpPr/>
            <p:nvPr/>
          </p:nvSpPr>
          <p:spPr>
            <a:xfrm>
              <a:off x="5626130" y="237211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5" name="Rectangle 74">
              <a:extLst>
                <a:ext uri="{FF2B5EF4-FFF2-40B4-BE49-F238E27FC236}">
                  <a16:creationId xmlns:a16="http://schemas.microsoft.com/office/drawing/2014/main" id="{880FA994-AF36-4890-A98D-4750B71B3C59}"/>
                </a:ext>
              </a:extLst>
            </p:cNvPr>
            <p:cNvSpPr/>
            <p:nvPr/>
          </p:nvSpPr>
          <p:spPr>
            <a:xfrm>
              <a:off x="5633303" y="268452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6" name="Rectangle 75">
              <a:extLst>
                <a:ext uri="{FF2B5EF4-FFF2-40B4-BE49-F238E27FC236}">
                  <a16:creationId xmlns:a16="http://schemas.microsoft.com/office/drawing/2014/main" id="{9E5C2FB6-992A-4537-B467-2FCB0FDBDB9F}"/>
                </a:ext>
              </a:extLst>
            </p:cNvPr>
            <p:cNvSpPr/>
            <p:nvPr/>
          </p:nvSpPr>
          <p:spPr>
            <a:xfrm>
              <a:off x="5633303" y="298598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77" name="Rectangle 76">
              <a:extLst>
                <a:ext uri="{FF2B5EF4-FFF2-40B4-BE49-F238E27FC236}">
                  <a16:creationId xmlns:a16="http://schemas.microsoft.com/office/drawing/2014/main" id="{73193785-12A4-408F-9E7C-27DDBEAFA7BD}"/>
                </a:ext>
              </a:extLst>
            </p:cNvPr>
            <p:cNvSpPr/>
            <p:nvPr/>
          </p:nvSpPr>
          <p:spPr>
            <a:xfrm>
              <a:off x="5626130" y="330818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8" name="Rectangle 137">
              <a:extLst>
                <a:ext uri="{FF2B5EF4-FFF2-40B4-BE49-F238E27FC236}">
                  <a16:creationId xmlns:a16="http://schemas.microsoft.com/office/drawing/2014/main" id="{FF68EA0C-3323-4279-9322-583E0496C340}"/>
                </a:ext>
              </a:extLst>
            </p:cNvPr>
            <p:cNvSpPr/>
            <p:nvPr/>
          </p:nvSpPr>
          <p:spPr>
            <a:xfrm>
              <a:off x="5618957" y="361510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39" name="Rectangle 138">
              <a:extLst>
                <a:ext uri="{FF2B5EF4-FFF2-40B4-BE49-F238E27FC236}">
                  <a16:creationId xmlns:a16="http://schemas.microsoft.com/office/drawing/2014/main" id="{DA8F7F98-A2C1-4622-86E7-4F2038831BBE}"/>
                </a:ext>
              </a:extLst>
            </p:cNvPr>
            <p:cNvSpPr/>
            <p:nvPr/>
          </p:nvSpPr>
          <p:spPr>
            <a:xfrm>
              <a:off x="5604611" y="392724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0" name="Rectangle 139">
              <a:extLst>
                <a:ext uri="{FF2B5EF4-FFF2-40B4-BE49-F238E27FC236}">
                  <a16:creationId xmlns:a16="http://schemas.microsoft.com/office/drawing/2014/main" id="{0A05E640-BFCE-401E-8E58-B95F9FAC8DFA}"/>
                </a:ext>
              </a:extLst>
            </p:cNvPr>
            <p:cNvSpPr/>
            <p:nvPr/>
          </p:nvSpPr>
          <p:spPr>
            <a:xfrm>
              <a:off x="5611784" y="4239143"/>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1" name="Rectangle 140">
              <a:extLst>
                <a:ext uri="{FF2B5EF4-FFF2-40B4-BE49-F238E27FC236}">
                  <a16:creationId xmlns:a16="http://schemas.microsoft.com/office/drawing/2014/main" id="{E054FE0A-3727-4A81-B405-7B2AD3CF46C1}"/>
                </a:ext>
              </a:extLst>
            </p:cNvPr>
            <p:cNvSpPr/>
            <p:nvPr/>
          </p:nvSpPr>
          <p:spPr>
            <a:xfrm>
              <a:off x="5604611" y="4546182"/>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2" name="Rectangle 141">
              <a:extLst>
                <a:ext uri="{FF2B5EF4-FFF2-40B4-BE49-F238E27FC236}">
                  <a16:creationId xmlns:a16="http://schemas.microsoft.com/office/drawing/2014/main" id="{181F776C-2AF8-48ED-A45F-6043E45954BF}"/>
                </a:ext>
              </a:extLst>
            </p:cNvPr>
            <p:cNvSpPr/>
            <p:nvPr/>
          </p:nvSpPr>
          <p:spPr>
            <a:xfrm>
              <a:off x="5609779" y="4857467"/>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3" name="Rectangle 142">
              <a:extLst>
                <a:ext uri="{FF2B5EF4-FFF2-40B4-BE49-F238E27FC236}">
                  <a16:creationId xmlns:a16="http://schemas.microsoft.com/office/drawing/2014/main" id="{F411B93B-64DC-40ED-8351-A38502F83EC2}"/>
                </a:ext>
              </a:extLst>
            </p:cNvPr>
            <p:cNvSpPr/>
            <p:nvPr/>
          </p:nvSpPr>
          <p:spPr>
            <a:xfrm>
              <a:off x="5618957" y="5171895"/>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4" name="Rectangle 143">
              <a:extLst>
                <a:ext uri="{FF2B5EF4-FFF2-40B4-BE49-F238E27FC236}">
                  <a16:creationId xmlns:a16="http://schemas.microsoft.com/office/drawing/2014/main" id="{6D4EF766-AAA1-4FD1-9EB8-BC7CCAF80F4C}"/>
                </a:ext>
              </a:extLst>
            </p:cNvPr>
            <p:cNvSpPr/>
            <p:nvPr/>
          </p:nvSpPr>
          <p:spPr>
            <a:xfrm>
              <a:off x="5611784" y="550314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5" name="Rectangle 144">
              <a:extLst>
                <a:ext uri="{FF2B5EF4-FFF2-40B4-BE49-F238E27FC236}">
                  <a16:creationId xmlns:a16="http://schemas.microsoft.com/office/drawing/2014/main" id="{CA3BC80A-A5C7-4031-AE04-E1DBB065F990}"/>
                </a:ext>
              </a:extLst>
            </p:cNvPr>
            <p:cNvSpPr/>
            <p:nvPr/>
          </p:nvSpPr>
          <p:spPr>
            <a:xfrm>
              <a:off x="5604611" y="5797854"/>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6" name="Rectangle 145">
              <a:extLst>
                <a:ext uri="{FF2B5EF4-FFF2-40B4-BE49-F238E27FC236}">
                  <a16:creationId xmlns:a16="http://schemas.microsoft.com/office/drawing/2014/main" id="{B2C4E260-0390-4C3C-B29D-AB4732D5F312}"/>
                </a:ext>
              </a:extLst>
            </p:cNvPr>
            <p:cNvSpPr/>
            <p:nvPr/>
          </p:nvSpPr>
          <p:spPr>
            <a:xfrm>
              <a:off x="5604611" y="6097210"/>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sp>
          <p:nvSpPr>
            <p:cNvPr id="147" name="Rectangle 146">
              <a:extLst>
                <a:ext uri="{FF2B5EF4-FFF2-40B4-BE49-F238E27FC236}">
                  <a16:creationId xmlns:a16="http://schemas.microsoft.com/office/drawing/2014/main" id="{9CF30D03-0768-4F4A-876B-4064ADC4B962}"/>
                </a:ext>
              </a:extLst>
            </p:cNvPr>
            <p:cNvSpPr/>
            <p:nvPr/>
          </p:nvSpPr>
          <p:spPr>
            <a:xfrm>
              <a:off x="5611784" y="6412576"/>
              <a:ext cx="259806" cy="145054"/>
            </a:xfrm>
            <a:prstGeom prst="rect">
              <a:avLst/>
            </a:prstGeom>
            <a:solidFill>
              <a:srgbClr val="BD6F45"/>
            </a:solidFill>
            <a:ln>
              <a:noFill/>
            </a:ln>
            <a:effectLst>
              <a:innerShdw blurRad="127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Baskerville Old Face" panose="02020602080505020303" pitchFamily="18" charset="0"/>
              </a:endParaRPr>
            </a:p>
          </p:txBody>
        </p:sp>
        <p:grpSp>
          <p:nvGrpSpPr>
            <p:cNvPr id="81" name="Group 80">
              <a:extLst>
                <a:ext uri="{FF2B5EF4-FFF2-40B4-BE49-F238E27FC236}">
                  <a16:creationId xmlns:a16="http://schemas.microsoft.com/office/drawing/2014/main" id="{BDE4CAF1-67FB-4A00-A957-F84932EF37EA}"/>
                </a:ext>
              </a:extLst>
            </p:cNvPr>
            <p:cNvGrpSpPr/>
            <p:nvPr/>
          </p:nvGrpSpPr>
          <p:grpSpPr>
            <a:xfrm>
              <a:off x="5805714" y="741596"/>
              <a:ext cx="580573" cy="386869"/>
              <a:chOff x="5805714" y="609691"/>
              <a:chExt cx="580573" cy="386869"/>
            </a:xfrm>
          </p:grpSpPr>
          <p:sp>
            <p:nvSpPr>
              <p:cNvPr id="82" name="Rectangle 81">
                <a:extLst>
                  <a:ext uri="{FF2B5EF4-FFF2-40B4-BE49-F238E27FC236}">
                    <a16:creationId xmlns:a16="http://schemas.microsoft.com/office/drawing/2014/main" id="{74C944AF-D50A-425E-A441-BD46E8CB9783}"/>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3" name="Arc 82">
                <a:extLst>
                  <a:ext uri="{FF2B5EF4-FFF2-40B4-BE49-F238E27FC236}">
                    <a16:creationId xmlns:a16="http://schemas.microsoft.com/office/drawing/2014/main" id="{AE95EC9D-DB78-417E-AF31-C543DE84C1EE}"/>
                  </a:ext>
                </a:extLst>
              </p:cNvPr>
              <p:cNvSpPr/>
              <p:nvPr/>
            </p:nvSpPr>
            <p:spPr>
              <a:xfrm>
                <a:off x="5805714" y="609691"/>
                <a:ext cx="410553" cy="386869"/>
              </a:xfrm>
              <a:prstGeom prst="arc">
                <a:avLst>
                  <a:gd name="adj1" fmla="val 107575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4" name="Group 83">
              <a:extLst>
                <a:ext uri="{FF2B5EF4-FFF2-40B4-BE49-F238E27FC236}">
                  <a16:creationId xmlns:a16="http://schemas.microsoft.com/office/drawing/2014/main" id="{EC3E0684-8AE8-4214-BF7B-4AAB6B86F600}"/>
                </a:ext>
              </a:extLst>
            </p:cNvPr>
            <p:cNvGrpSpPr/>
            <p:nvPr/>
          </p:nvGrpSpPr>
          <p:grpSpPr>
            <a:xfrm>
              <a:off x="5805714" y="1052619"/>
              <a:ext cx="580573" cy="386869"/>
              <a:chOff x="5805714" y="609691"/>
              <a:chExt cx="580573" cy="386869"/>
            </a:xfrm>
          </p:grpSpPr>
          <p:sp>
            <p:nvSpPr>
              <p:cNvPr id="85" name="Rectangle 84">
                <a:extLst>
                  <a:ext uri="{FF2B5EF4-FFF2-40B4-BE49-F238E27FC236}">
                    <a16:creationId xmlns:a16="http://schemas.microsoft.com/office/drawing/2014/main" id="{CF8E04A3-B6B4-4F3C-BB6B-AF9929DDA237}"/>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6" name="Arc 85">
                <a:extLst>
                  <a:ext uri="{FF2B5EF4-FFF2-40B4-BE49-F238E27FC236}">
                    <a16:creationId xmlns:a16="http://schemas.microsoft.com/office/drawing/2014/main" id="{18A95974-DAB2-4BF8-9192-96278D1744CD}"/>
                  </a:ext>
                </a:extLst>
              </p:cNvPr>
              <p:cNvSpPr/>
              <p:nvPr/>
            </p:nvSpPr>
            <p:spPr>
              <a:xfrm>
                <a:off x="5805714" y="609691"/>
                <a:ext cx="410553" cy="386869"/>
              </a:xfrm>
              <a:prstGeom prst="arc">
                <a:avLst>
                  <a:gd name="adj1" fmla="val 1083048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87" name="Group 86">
              <a:extLst>
                <a:ext uri="{FF2B5EF4-FFF2-40B4-BE49-F238E27FC236}">
                  <a16:creationId xmlns:a16="http://schemas.microsoft.com/office/drawing/2014/main" id="{C97BDBFC-6DCF-4D05-9235-AF24FD08B7BA}"/>
                </a:ext>
              </a:extLst>
            </p:cNvPr>
            <p:cNvGrpSpPr/>
            <p:nvPr/>
          </p:nvGrpSpPr>
          <p:grpSpPr>
            <a:xfrm>
              <a:off x="5805714" y="1363642"/>
              <a:ext cx="580573" cy="386869"/>
              <a:chOff x="5805714" y="609691"/>
              <a:chExt cx="580573" cy="386869"/>
            </a:xfrm>
          </p:grpSpPr>
          <p:sp>
            <p:nvSpPr>
              <p:cNvPr id="88" name="Rectangle 87">
                <a:extLst>
                  <a:ext uri="{FF2B5EF4-FFF2-40B4-BE49-F238E27FC236}">
                    <a16:creationId xmlns:a16="http://schemas.microsoft.com/office/drawing/2014/main" id="{4AB8CE96-3DF3-4063-9F27-D4DB07BB75E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89" name="Arc 88">
                <a:extLst>
                  <a:ext uri="{FF2B5EF4-FFF2-40B4-BE49-F238E27FC236}">
                    <a16:creationId xmlns:a16="http://schemas.microsoft.com/office/drawing/2014/main" id="{309BD817-14B6-4AA7-A1F6-6EAEFBC3A86F}"/>
                  </a:ext>
                </a:extLst>
              </p:cNvPr>
              <p:cNvSpPr/>
              <p:nvPr/>
            </p:nvSpPr>
            <p:spPr>
              <a:xfrm>
                <a:off x="5805714" y="609691"/>
                <a:ext cx="410553" cy="386869"/>
              </a:xfrm>
              <a:prstGeom prst="arc">
                <a:avLst>
                  <a:gd name="adj1" fmla="val 1080965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0" name="Group 89">
              <a:extLst>
                <a:ext uri="{FF2B5EF4-FFF2-40B4-BE49-F238E27FC236}">
                  <a16:creationId xmlns:a16="http://schemas.microsoft.com/office/drawing/2014/main" id="{C6951FED-2BD7-4859-B333-5B1CAEF8AB8D}"/>
                </a:ext>
              </a:extLst>
            </p:cNvPr>
            <p:cNvGrpSpPr/>
            <p:nvPr/>
          </p:nvGrpSpPr>
          <p:grpSpPr>
            <a:xfrm>
              <a:off x="5805714" y="1674665"/>
              <a:ext cx="580573" cy="386869"/>
              <a:chOff x="5805714" y="609691"/>
              <a:chExt cx="580573" cy="386869"/>
            </a:xfrm>
          </p:grpSpPr>
          <p:sp>
            <p:nvSpPr>
              <p:cNvPr id="91" name="Rectangle 90">
                <a:extLst>
                  <a:ext uri="{FF2B5EF4-FFF2-40B4-BE49-F238E27FC236}">
                    <a16:creationId xmlns:a16="http://schemas.microsoft.com/office/drawing/2014/main" id="{FE30C63D-F045-40E9-8C54-26DA5BDA0F4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2" name="Arc 91">
                <a:extLst>
                  <a:ext uri="{FF2B5EF4-FFF2-40B4-BE49-F238E27FC236}">
                    <a16:creationId xmlns:a16="http://schemas.microsoft.com/office/drawing/2014/main" id="{434A2720-2A66-40B1-AC7E-5C244C6E6EB9}"/>
                  </a:ext>
                </a:extLst>
              </p:cNvPr>
              <p:cNvSpPr/>
              <p:nvPr/>
            </p:nvSpPr>
            <p:spPr>
              <a:xfrm>
                <a:off x="5805714" y="609691"/>
                <a:ext cx="410553" cy="386869"/>
              </a:xfrm>
              <a:prstGeom prst="arc">
                <a:avLst>
                  <a:gd name="adj1" fmla="val 1087571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askerville Old Face" panose="02020602080505020303" pitchFamily="18" charset="0"/>
                </a:endParaRPr>
              </a:p>
            </p:txBody>
          </p:sp>
        </p:grpSp>
        <p:grpSp>
          <p:nvGrpSpPr>
            <p:cNvPr id="93" name="Group 92">
              <a:extLst>
                <a:ext uri="{FF2B5EF4-FFF2-40B4-BE49-F238E27FC236}">
                  <a16:creationId xmlns:a16="http://schemas.microsoft.com/office/drawing/2014/main" id="{3253887B-E245-4C89-84BB-C89576187B4D}"/>
                </a:ext>
              </a:extLst>
            </p:cNvPr>
            <p:cNvGrpSpPr/>
            <p:nvPr/>
          </p:nvGrpSpPr>
          <p:grpSpPr>
            <a:xfrm>
              <a:off x="5805714" y="1985688"/>
              <a:ext cx="580573" cy="386869"/>
              <a:chOff x="5805714" y="609691"/>
              <a:chExt cx="580573" cy="386869"/>
            </a:xfrm>
          </p:grpSpPr>
          <p:sp>
            <p:nvSpPr>
              <p:cNvPr id="94" name="Rectangle 93">
                <a:extLst>
                  <a:ext uri="{FF2B5EF4-FFF2-40B4-BE49-F238E27FC236}">
                    <a16:creationId xmlns:a16="http://schemas.microsoft.com/office/drawing/2014/main" id="{C2935527-C9EF-4950-89BB-EB1207B25E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5" name="Arc 94">
                <a:extLst>
                  <a:ext uri="{FF2B5EF4-FFF2-40B4-BE49-F238E27FC236}">
                    <a16:creationId xmlns:a16="http://schemas.microsoft.com/office/drawing/2014/main" id="{B885AD0D-2A97-4761-A7E2-81AE7730FF98}"/>
                  </a:ext>
                </a:extLst>
              </p:cNvPr>
              <p:cNvSpPr/>
              <p:nvPr/>
            </p:nvSpPr>
            <p:spPr>
              <a:xfrm>
                <a:off x="5805714" y="609691"/>
                <a:ext cx="410553" cy="386869"/>
              </a:xfrm>
              <a:prstGeom prst="arc">
                <a:avLst>
                  <a:gd name="adj1" fmla="val 1078249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6" name="Group 95">
              <a:extLst>
                <a:ext uri="{FF2B5EF4-FFF2-40B4-BE49-F238E27FC236}">
                  <a16:creationId xmlns:a16="http://schemas.microsoft.com/office/drawing/2014/main" id="{B20895E6-FBAD-4249-90F9-43369FD2080F}"/>
                </a:ext>
              </a:extLst>
            </p:cNvPr>
            <p:cNvGrpSpPr/>
            <p:nvPr/>
          </p:nvGrpSpPr>
          <p:grpSpPr>
            <a:xfrm>
              <a:off x="5805714" y="2296711"/>
              <a:ext cx="580573" cy="386869"/>
              <a:chOff x="5805714" y="609691"/>
              <a:chExt cx="580573" cy="386869"/>
            </a:xfrm>
          </p:grpSpPr>
          <p:sp>
            <p:nvSpPr>
              <p:cNvPr id="97" name="Rectangle 96">
                <a:extLst>
                  <a:ext uri="{FF2B5EF4-FFF2-40B4-BE49-F238E27FC236}">
                    <a16:creationId xmlns:a16="http://schemas.microsoft.com/office/drawing/2014/main" id="{416F99E9-E132-4AB6-9501-719E390B2951}"/>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98" name="Arc 97">
                <a:extLst>
                  <a:ext uri="{FF2B5EF4-FFF2-40B4-BE49-F238E27FC236}">
                    <a16:creationId xmlns:a16="http://schemas.microsoft.com/office/drawing/2014/main" id="{7BF41422-E1EF-4A49-906D-7C9E43200378}"/>
                  </a:ext>
                </a:extLst>
              </p:cNvPr>
              <p:cNvSpPr/>
              <p:nvPr/>
            </p:nvSpPr>
            <p:spPr>
              <a:xfrm>
                <a:off x="5805714" y="609691"/>
                <a:ext cx="410553" cy="386869"/>
              </a:xfrm>
              <a:prstGeom prst="arc">
                <a:avLst>
                  <a:gd name="adj1" fmla="val 108379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99" name="Group 98">
              <a:extLst>
                <a:ext uri="{FF2B5EF4-FFF2-40B4-BE49-F238E27FC236}">
                  <a16:creationId xmlns:a16="http://schemas.microsoft.com/office/drawing/2014/main" id="{3A6C8FCE-3906-4A51-8C51-53A21458A79D}"/>
                </a:ext>
              </a:extLst>
            </p:cNvPr>
            <p:cNvGrpSpPr/>
            <p:nvPr/>
          </p:nvGrpSpPr>
          <p:grpSpPr>
            <a:xfrm>
              <a:off x="5805714" y="2607734"/>
              <a:ext cx="580573" cy="386869"/>
              <a:chOff x="5805714" y="609691"/>
              <a:chExt cx="580573" cy="386869"/>
            </a:xfrm>
          </p:grpSpPr>
          <p:sp>
            <p:nvSpPr>
              <p:cNvPr id="100" name="Rectangle 99">
                <a:extLst>
                  <a:ext uri="{FF2B5EF4-FFF2-40B4-BE49-F238E27FC236}">
                    <a16:creationId xmlns:a16="http://schemas.microsoft.com/office/drawing/2014/main" id="{01B7306C-C82A-4CBC-8810-B196E2B85FD9}"/>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1" name="Arc 100">
                <a:extLst>
                  <a:ext uri="{FF2B5EF4-FFF2-40B4-BE49-F238E27FC236}">
                    <a16:creationId xmlns:a16="http://schemas.microsoft.com/office/drawing/2014/main" id="{4309EB4B-A1C1-41B8-9E71-43E4632DE81A}"/>
                  </a:ext>
                </a:extLst>
              </p:cNvPr>
              <p:cNvSpPr/>
              <p:nvPr/>
            </p:nvSpPr>
            <p:spPr>
              <a:xfrm>
                <a:off x="5805714" y="609691"/>
                <a:ext cx="410553" cy="386869"/>
              </a:xfrm>
              <a:prstGeom prst="arc">
                <a:avLst>
                  <a:gd name="adj1" fmla="val 1081717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2" name="Group 101">
              <a:extLst>
                <a:ext uri="{FF2B5EF4-FFF2-40B4-BE49-F238E27FC236}">
                  <a16:creationId xmlns:a16="http://schemas.microsoft.com/office/drawing/2014/main" id="{C74B4894-B5D2-4362-964C-D4DC0546060A}"/>
                </a:ext>
              </a:extLst>
            </p:cNvPr>
            <p:cNvGrpSpPr/>
            <p:nvPr/>
          </p:nvGrpSpPr>
          <p:grpSpPr>
            <a:xfrm>
              <a:off x="5805714" y="2918757"/>
              <a:ext cx="580573" cy="386869"/>
              <a:chOff x="5805714" y="609691"/>
              <a:chExt cx="580573" cy="386869"/>
            </a:xfrm>
          </p:grpSpPr>
          <p:sp>
            <p:nvSpPr>
              <p:cNvPr id="103" name="Rectangle 102">
                <a:extLst>
                  <a:ext uri="{FF2B5EF4-FFF2-40B4-BE49-F238E27FC236}">
                    <a16:creationId xmlns:a16="http://schemas.microsoft.com/office/drawing/2014/main" id="{DA95D981-4D5B-4F4F-8A82-69838938508F}"/>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4" name="Arc 103">
                <a:extLst>
                  <a:ext uri="{FF2B5EF4-FFF2-40B4-BE49-F238E27FC236}">
                    <a16:creationId xmlns:a16="http://schemas.microsoft.com/office/drawing/2014/main" id="{E4822634-A39A-4B0D-8399-883328FCA1EE}"/>
                  </a:ext>
                </a:extLst>
              </p:cNvPr>
              <p:cNvSpPr/>
              <p:nvPr/>
            </p:nvSpPr>
            <p:spPr>
              <a:xfrm>
                <a:off x="5805714" y="609691"/>
                <a:ext cx="410553" cy="386869"/>
              </a:xfrm>
              <a:prstGeom prst="arc">
                <a:avLst>
                  <a:gd name="adj1" fmla="val 11220475"/>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5" name="Group 104">
              <a:extLst>
                <a:ext uri="{FF2B5EF4-FFF2-40B4-BE49-F238E27FC236}">
                  <a16:creationId xmlns:a16="http://schemas.microsoft.com/office/drawing/2014/main" id="{AC0C8900-7AAE-4DAD-9853-250BA8E46217}"/>
                </a:ext>
              </a:extLst>
            </p:cNvPr>
            <p:cNvGrpSpPr/>
            <p:nvPr/>
          </p:nvGrpSpPr>
          <p:grpSpPr>
            <a:xfrm>
              <a:off x="5805714" y="3229780"/>
              <a:ext cx="580573" cy="386869"/>
              <a:chOff x="5805714" y="609691"/>
              <a:chExt cx="580573" cy="386869"/>
            </a:xfrm>
          </p:grpSpPr>
          <p:sp>
            <p:nvSpPr>
              <p:cNvPr id="106" name="Rectangle 105">
                <a:extLst>
                  <a:ext uri="{FF2B5EF4-FFF2-40B4-BE49-F238E27FC236}">
                    <a16:creationId xmlns:a16="http://schemas.microsoft.com/office/drawing/2014/main" id="{8F16C3F5-5111-4385-95DB-684995C5DA9E}"/>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07" name="Arc 106">
                <a:extLst>
                  <a:ext uri="{FF2B5EF4-FFF2-40B4-BE49-F238E27FC236}">
                    <a16:creationId xmlns:a16="http://schemas.microsoft.com/office/drawing/2014/main" id="{C8E4EC42-A513-472E-AE69-66EF8F71937C}"/>
                  </a:ext>
                </a:extLst>
              </p:cNvPr>
              <p:cNvSpPr/>
              <p:nvPr/>
            </p:nvSpPr>
            <p:spPr>
              <a:xfrm>
                <a:off x="5805714" y="609691"/>
                <a:ext cx="410553" cy="386869"/>
              </a:xfrm>
              <a:prstGeom prst="arc">
                <a:avLst>
                  <a:gd name="adj1" fmla="val 106480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08" name="Group 107">
              <a:extLst>
                <a:ext uri="{FF2B5EF4-FFF2-40B4-BE49-F238E27FC236}">
                  <a16:creationId xmlns:a16="http://schemas.microsoft.com/office/drawing/2014/main" id="{B9DF2A69-06AC-4DC9-B6C7-9A1B9D012585}"/>
                </a:ext>
              </a:extLst>
            </p:cNvPr>
            <p:cNvGrpSpPr/>
            <p:nvPr/>
          </p:nvGrpSpPr>
          <p:grpSpPr>
            <a:xfrm>
              <a:off x="5805714" y="3540803"/>
              <a:ext cx="580573" cy="386869"/>
              <a:chOff x="5805714" y="609691"/>
              <a:chExt cx="580573" cy="386869"/>
            </a:xfrm>
          </p:grpSpPr>
          <p:sp>
            <p:nvSpPr>
              <p:cNvPr id="109" name="Rectangle 108">
                <a:extLst>
                  <a:ext uri="{FF2B5EF4-FFF2-40B4-BE49-F238E27FC236}">
                    <a16:creationId xmlns:a16="http://schemas.microsoft.com/office/drawing/2014/main" id="{66D59475-186E-4F7A-A501-ABEDCC08DC9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0" name="Arc 109">
                <a:extLst>
                  <a:ext uri="{FF2B5EF4-FFF2-40B4-BE49-F238E27FC236}">
                    <a16:creationId xmlns:a16="http://schemas.microsoft.com/office/drawing/2014/main" id="{55C929AA-C5D4-4A29-94FC-BF99C03F9430}"/>
                  </a:ext>
                </a:extLst>
              </p:cNvPr>
              <p:cNvSpPr/>
              <p:nvPr/>
            </p:nvSpPr>
            <p:spPr>
              <a:xfrm>
                <a:off x="5805714" y="609691"/>
                <a:ext cx="410553" cy="386869"/>
              </a:xfrm>
              <a:prstGeom prst="arc">
                <a:avLst>
                  <a:gd name="adj1" fmla="val 109014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1" name="Group 110">
              <a:extLst>
                <a:ext uri="{FF2B5EF4-FFF2-40B4-BE49-F238E27FC236}">
                  <a16:creationId xmlns:a16="http://schemas.microsoft.com/office/drawing/2014/main" id="{26F5DDE8-77F1-4A19-9A73-FA16AD387091}"/>
                </a:ext>
              </a:extLst>
            </p:cNvPr>
            <p:cNvGrpSpPr/>
            <p:nvPr/>
          </p:nvGrpSpPr>
          <p:grpSpPr>
            <a:xfrm>
              <a:off x="5805714" y="3851826"/>
              <a:ext cx="580573" cy="386869"/>
              <a:chOff x="5805714" y="609691"/>
              <a:chExt cx="580573" cy="386869"/>
            </a:xfrm>
          </p:grpSpPr>
          <p:sp>
            <p:nvSpPr>
              <p:cNvPr id="112" name="Rectangle 111">
                <a:extLst>
                  <a:ext uri="{FF2B5EF4-FFF2-40B4-BE49-F238E27FC236}">
                    <a16:creationId xmlns:a16="http://schemas.microsoft.com/office/drawing/2014/main" id="{3975D25C-1E30-46E2-BA99-3037ADE3170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3" name="Arc 112">
                <a:extLst>
                  <a:ext uri="{FF2B5EF4-FFF2-40B4-BE49-F238E27FC236}">
                    <a16:creationId xmlns:a16="http://schemas.microsoft.com/office/drawing/2014/main" id="{5489E9B8-DC06-4350-B467-61A9DA0B02A7}"/>
                  </a:ext>
                </a:extLst>
              </p:cNvPr>
              <p:cNvSpPr/>
              <p:nvPr/>
            </p:nvSpPr>
            <p:spPr>
              <a:xfrm>
                <a:off x="5805714" y="609691"/>
                <a:ext cx="410553" cy="386869"/>
              </a:xfrm>
              <a:prstGeom prst="arc">
                <a:avLst>
                  <a:gd name="adj1" fmla="val 11023282"/>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4" name="Group 113">
              <a:extLst>
                <a:ext uri="{FF2B5EF4-FFF2-40B4-BE49-F238E27FC236}">
                  <a16:creationId xmlns:a16="http://schemas.microsoft.com/office/drawing/2014/main" id="{0375CE18-5EC1-4881-8142-DC1BC91AD094}"/>
                </a:ext>
              </a:extLst>
            </p:cNvPr>
            <p:cNvGrpSpPr/>
            <p:nvPr/>
          </p:nvGrpSpPr>
          <p:grpSpPr>
            <a:xfrm>
              <a:off x="5805714" y="4162849"/>
              <a:ext cx="580573" cy="386869"/>
              <a:chOff x="5805714" y="609691"/>
              <a:chExt cx="580573" cy="386869"/>
            </a:xfrm>
          </p:grpSpPr>
          <p:sp>
            <p:nvSpPr>
              <p:cNvPr id="115" name="Rectangle 114">
                <a:extLst>
                  <a:ext uri="{FF2B5EF4-FFF2-40B4-BE49-F238E27FC236}">
                    <a16:creationId xmlns:a16="http://schemas.microsoft.com/office/drawing/2014/main" id="{10A76D25-919A-40D9-9554-EFE2D3956BE4}"/>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6" name="Arc 115">
                <a:extLst>
                  <a:ext uri="{FF2B5EF4-FFF2-40B4-BE49-F238E27FC236}">
                    <a16:creationId xmlns:a16="http://schemas.microsoft.com/office/drawing/2014/main" id="{F541D253-66CC-4C59-909C-302800ABEEFC}"/>
                  </a:ext>
                </a:extLst>
              </p:cNvPr>
              <p:cNvSpPr/>
              <p:nvPr/>
            </p:nvSpPr>
            <p:spPr>
              <a:xfrm>
                <a:off x="5805714" y="609691"/>
                <a:ext cx="410553" cy="386869"/>
              </a:xfrm>
              <a:prstGeom prst="arc">
                <a:avLst>
                  <a:gd name="adj1" fmla="val 11168103"/>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17" name="Group 116">
              <a:extLst>
                <a:ext uri="{FF2B5EF4-FFF2-40B4-BE49-F238E27FC236}">
                  <a16:creationId xmlns:a16="http://schemas.microsoft.com/office/drawing/2014/main" id="{D86A99F9-8CBA-4BBB-88F7-14582E27C64C}"/>
                </a:ext>
              </a:extLst>
            </p:cNvPr>
            <p:cNvGrpSpPr/>
            <p:nvPr/>
          </p:nvGrpSpPr>
          <p:grpSpPr>
            <a:xfrm>
              <a:off x="5805714" y="4473872"/>
              <a:ext cx="580573" cy="386869"/>
              <a:chOff x="5805714" y="609691"/>
              <a:chExt cx="580573" cy="386869"/>
            </a:xfrm>
          </p:grpSpPr>
          <p:sp>
            <p:nvSpPr>
              <p:cNvPr id="118" name="Rectangle 117">
                <a:extLst>
                  <a:ext uri="{FF2B5EF4-FFF2-40B4-BE49-F238E27FC236}">
                    <a16:creationId xmlns:a16="http://schemas.microsoft.com/office/drawing/2014/main" id="{16259704-CA38-4525-8489-D1FECD12BDBC}"/>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19" name="Arc 118">
                <a:extLst>
                  <a:ext uri="{FF2B5EF4-FFF2-40B4-BE49-F238E27FC236}">
                    <a16:creationId xmlns:a16="http://schemas.microsoft.com/office/drawing/2014/main" id="{40F4FCA1-5992-49D0-8CE6-8488CF6BAF04}"/>
                  </a:ext>
                </a:extLst>
              </p:cNvPr>
              <p:cNvSpPr/>
              <p:nvPr/>
            </p:nvSpPr>
            <p:spPr>
              <a:xfrm>
                <a:off x="5805714" y="609691"/>
                <a:ext cx="410553" cy="386869"/>
              </a:xfrm>
              <a:prstGeom prst="arc">
                <a:avLst>
                  <a:gd name="adj1" fmla="val 11188676"/>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0" name="Group 119">
              <a:extLst>
                <a:ext uri="{FF2B5EF4-FFF2-40B4-BE49-F238E27FC236}">
                  <a16:creationId xmlns:a16="http://schemas.microsoft.com/office/drawing/2014/main" id="{F5C59377-7214-4209-BA16-86D5D1DAE2B0}"/>
                </a:ext>
              </a:extLst>
            </p:cNvPr>
            <p:cNvGrpSpPr/>
            <p:nvPr/>
          </p:nvGrpSpPr>
          <p:grpSpPr>
            <a:xfrm>
              <a:off x="5805714" y="4784895"/>
              <a:ext cx="580573" cy="386869"/>
              <a:chOff x="5805714" y="609691"/>
              <a:chExt cx="580573" cy="386869"/>
            </a:xfrm>
          </p:grpSpPr>
          <p:sp>
            <p:nvSpPr>
              <p:cNvPr id="121" name="Rectangle 120">
                <a:extLst>
                  <a:ext uri="{FF2B5EF4-FFF2-40B4-BE49-F238E27FC236}">
                    <a16:creationId xmlns:a16="http://schemas.microsoft.com/office/drawing/2014/main" id="{959A5D35-C7AE-458F-BBB5-71CD3A3F97F8}"/>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2" name="Arc 121">
                <a:extLst>
                  <a:ext uri="{FF2B5EF4-FFF2-40B4-BE49-F238E27FC236}">
                    <a16:creationId xmlns:a16="http://schemas.microsoft.com/office/drawing/2014/main" id="{F490A229-65A6-4DFF-870F-4B92A114A66A}"/>
                  </a:ext>
                </a:extLst>
              </p:cNvPr>
              <p:cNvSpPr/>
              <p:nvPr/>
            </p:nvSpPr>
            <p:spPr>
              <a:xfrm>
                <a:off x="5805714" y="609691"/>
                <a:ext cx="410553" cy="386869"/>
              </a:xfrm>
              <a:prstGeom prst="arc">
                <a:avLst>
                  <a:gd name="adj1" fmla="val 11146438"/>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3" name="Group 122">
              <a:extLst>
                <a:ext uri="{FF2B5EF4-FFF2-40B4-BE49-F238E27FC236}">
                  <a16:creationId xmlns:a16="http://schemas.microsoft.com/office/drawing/2014/main" id="{9EC6FFFF-2006-4366-8566-0113AD9F036A}"/>
                </a:ext>
              </a:extLst>
            </p:cNvPr>
            <p:cNvGrpSpPr/>
            <p:nvPr/>
          </p:nvGrpSpPr>
          <p:grpSpPr>
            <a:xfrm>
              <a:off x="5805714" y="5095918"/>
              <a:ext cx="580573" cy="386869"/>
              <a:chOff x="5805714" y="609691"/>
              <a:chExt cx="580573" cy="386869"/>
            </a:xfrm>
          </p:grpSpPr>
          <p:sp>
            <p:nvSpPr>
              <p:cNvPr id="124" name="Rectangle 123">
                <a:extLst>
                  <a:ext uri="{FF2B5EF4-FFF2-40B4-BE49-F238E27FC236}">
                    <a16:creationId xmlns:a16="http://schemas.microsoft.com/office/drawing/2014/main" id="{595E399E-0521-4D5B-914F-29C3ADDF2B72}"/>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5" name="Arc 124">
                <a:extLst>
                  <a:ext uri="{FF2B5EF4-FFF2-40B4-BE49-F238E27FC236}">
                    <a16:creationId xmlns:a16="http://schemas.microsoft.com/office/drawing/2014/main" id="{14739334-2472-4756-B880-7780C40DA407}"/>
                  </a:ext>
                </a:extLst>
              </p:cNvPr>
              <p:cNvSpPr/>
              <p:nvPr/>
            </p:nvSpPr>
            <p:spPr>
              <a:xfrm>
                <a:off x="5805714" y="609691"/>
                <a:ext cx="410553" cy="386869"/>
              </a:xfrm>
              <a:prstGeom prst="arc">
                <a:avLst>
                  <a:gd name="adj1" fmla="val 1112251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6" name="Group 125">
              <a:extLst>
                <a:ext uri="{FF2B5EF4-FFF2-40B4-BE49-F238E27FC236}">
                  <a16:creationId xmlns:a16="http://schemas.microsoft.com/office/drawing/2014/main" id="{6D7FEFCF-F5E2-48A4-8DA2-466E3FA530E8}"/>
                </a:ext>
              </a:extLst>
            </p:cNvPr>
            <p:cNvGrpSpPr/>
            <p:nvPr/>
          </p:nvGrpSpPr>
          <p:grpSpPr>
            <a:xfrm>
              <a:off x="5805714" y="5406941"/>
              <a:ext cx="580573" cy="386869"/>
              <a:chOff x="5805714" y="609691"/>
              <a:chExt cx="580573" cy="386869"/>
            </a:xfrm>
          </p:grpSpPr>
          <p:sp>
            <p:nvSpPr>
              <p:cNvPr id="127" name="Rectangle 126">
                <a:extLst>
                  <a:ext uri="{FF2B5EF4-FFF2-40B4-BE49-F238E27FC236}">
                    <a16:creationId xmlns:a16="http://schemas.microsoft.com/office/drawing/2014/main" id="{5B8C7798-2FB8-447C-BA5C-ECB75C74E5AD}"/>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28" name="Arc 127">
                <a:extLst>
                  <a:ext uri="{FF2B5EF4-FFF2-40B4-BE49-F238E27FC236}">
                    <a16:creationId xmlns:a16="http://schemas.microsoft.com/office/drawing/2014/main" id="{DDFE7CA2-AC7D-4CF0-A779-1F7EC6161969}"/>
                  </a:ext>
                </a:extLst>
              </p:cNvPr>
              <p:cNvSpPr/>
              <p:nvPr/>
            </p:nvSpPr>
            <p:spPr>
              <a:xfrm>
                <a:off x="5805714" y="609691"/>
                <a:ext cx="410553" cy="386869"/>
              </a:xfrm>
              <a:prstGeom prst="arc">
                <a:avLst>
                  <a:gd name="adj1" fmla="val 1087916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29" name="Group 128">
              <a:extLst>
                <a:ext uri="{FF2B5EF4-FFF2-40B4-BE49-F238E27FC236}">
                  <a16:creationId xmlns:a16="http://schemas.microsoft.com/office/drawing/2014/main" id="{EF6B5FAD-EB1F-43DC-8B99-11CAD21D64C9}"/>
                </a:ext>
              </a:extLst>
            </p:cNvPr>
            <p:cNvGrpSpPr/>
            <p:nvPr/>
          </p:nvGrpSpPr>
          <p:grpSpPr>
            <a:xfrm>
              <a:off x="5805714" y="5717964"/>
              <a:ext cx="580573" cy="386869"/>
              <a:chOff x="5805714" y="609691"/>
              <a:chExt cx="580573" cy="386869"/>
            </a:xfrm>
          </p:grpSpPr>
          <p:sp>
            <p:nvSpPr>
              <p:cNvPr id="130" name="Rectangle 129">
                <a:extLst>
                  <a:ext uri="{FF2B5EF4-FFF2-40B4-BE49-F238E27FC236}">
                    <a16:creationId xmlns:a16="http://schemas.microsoft.com/office/drawing/2014/main" id="{B817890A-729D-4FBB-8EF7-DAFD6F73427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1" name="Arc 130">
                <a:extLst>
                  <a:ext uri="{FF2B5EF4-FFF2-40B4-BE49-F238E27FC236}">
                    <a16:creationId xmlns:a16="http://schemas.microsoft.com/office/drawing/2014/main" id="{EAD6132E-2435-4771-A3CC-CCE94E7A9600}"/>
                  </a:ext>
                </a:extLst>
              </p:cNvPr>
              <p:cNvSpPr/>
              <p:nvPr/>
            </p:nvSpPr>
            <p:spPr>
              <a:xfrm>
                <a:off x="5805714" y="609691"/>
                <a:ext cx="410553" cy="386869"/>
              </a:xfrm>
              <a:prstGeom prst="arc">
                <a:avLst>
                  <a:gd name="adj1" fmla="val 10992407"/>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2" name="Group 131">
              <a:extLst>
                <a:ext uri="{FF2B5EF4-FFF2-40B4-BE49-F238E27FC236}">
                  <a16:creationId xmlns:a16="http://schemas.microsoft.com/office/drawing/2014/main" id="{2B7006E1-B188-46BA-BAA5-15A960905F4C}"/>
                </a:ext>
              </a:extLst>
            </p:cNvPr>
            <p:cNvGrpSpPr/>
            <p:nvPr/>
          </p:nvGrpSpPr>
          <p:grpSpPr>
            <a:xfrm>
              <a:off x="5805714" y="6028987"/>
              <a:ext cx="580573" cy="386869"/>
              <a:chOff x="5805714" y="609691"/>
              <a:chExt cx="580573" cy="386869"/>
            </a:xfrm>
          </p:grpSpPr>
          <p:sp>
            <p:nvSpPr>
              <p:cNvPr id="133" name="Rectangle 132">
                <a:extLst>
                  <a:ext uri="{FF2B5EF4-FFF2-40B4-BE49-F238E27FC236}">
                    <a16:creationId xmlns:a16="http://schemas.microsoft.com/office/drawing/2014/main" id="{D01250CF-AFA1-4A19-B3C7-7F163609380B}"/>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4" name="Arc 133">
                <a:extLst>
                  <a:ext uri="{FF2B5EF4-FFF2-40B4-BE49-F238E27FC236}">
                    <a16:creationId xmlns:a16="http://schemas.microsoft.com/office/drawing/2014/main" id="{1014BA5C-C370-44EB-84DA-2D69E36CE6C3}"/>
                  </a:ext>
                </a:extLst>
              </p:cNvPr>
              <p:cNvSpPr/>
              <p:nvPr/>
            </p:nvSpPr>
            <p:spPr>
              <a:xfrm>
                <a:off x="5805714" y="609691"/>
                <a:ext cx="410553" cy="386869"/>
              </a:xfrm>
              <a:prstGeom prst="arc">
                <a:avLst>
                  <a:gd name="adj1" fmla="val 11197210"/>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nvGrpSpPr>
            <p:cNvPr id="135" name="Group 134">
              <a:extLst>
                <a:ext uri="{FF2B5EF4-FFF2-40B4-BE49-F238E27FC236}">
                  <a16:creationId xmlns:a16="http://schemas.microsoft.com/office/drawing/2014/main" id="{AD8CB7E5-EBC4-4791-B93B-D0B41B862B83}"/>
                </a:ext>
              </a:extLst>
            </p:cNvPr>
            <p:cNvGrpSpPr/>
            <p:nvPr/>
          </p:nvGrpSpPr>
          <p:grpSpPr>
            <a:xfrm>
              <a:off x="5805714" y="6340004"/>
              <a:ext cx="580573" cy="386869"/>
              <a:chOff x="5805714" y="609691"/>
              <a:chExt cx="580573" cy="386869"/>
            </a:xfrm>
          </p:grpSpPr>
          <p:sp>
            <p:nvSpPr>
              <p:cNvPr id="136" name="Rectangle 135">
                <a:extLst>
                  <a:ext uri="{FF2B5EF4-FFF2-40B4-BE49-F238E27FC236}">
                    <a16:creationId xmlns:a16="http://schemas.microsoft.com/office/drawing/2014/main" id="{CF456FF3-391C-4C8E-A128-A413BDBBB225}"/>
                  </a:ext>
                </a:extLst>
              </p:cNvPr>
              <p:cNvSpPr/>
              <p:nvPr/>
            </p:nvSpPr>
            <p:spPr>
              <a:xfrm>
                <a:off x="6126481" y="682263"/>
                <a:ext cx="259806" cy="145054"/>
              </a:xfrm>
              <a:prstGeom prst="rect">
                <a:avLst/>
              </a:prstGeom>
              <a:solidFill>
                <a:srgbClr val="BD6F45"/>
              </a:solidFill>
              <a:ln>
                <a:noFill/>
              </a:ln>
              <a:effectLst>
                <a:innerShdw blurRad="127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skerville Old Face" panose="02020602080505020303" pitchFamily="18" charset="0"/>
                </a:endParaRPr>
              </a:p>
            </p:txBody>
          </p:sp>
          <p:sp>
            <p:nvSpPr>
              <p:cNvPr id="137" name="Arc 136">
                <a:extLst>
                  <a:ext uri="{FF2B5EF4-FFF2-40B4-BE49-F238E27FC236}">
                    <a16:creationId xmlns:a16="http://schemas.microsoft.com/office/drawing/2014/main" id="{8838FE2A-04D7-44E3-97C3-54338832CB9A}"/>
                  </a:ext>
                </a:extLst>
              </p:cNvPr>
              <p:cNvSpPr/>
              <p:nvPr/>
            </p:nvSpPr>
            <p:spPr>
              <a:xfrm>
                <a:off x="5805714" y="609691"/>
                <a:ext cx="410553" cy="386869"/>
              </a:xfrm>
              <a:prstGeom prst="arc">
                <a:avLst>
                  <a:gd name="adj1" fmla="val 11129801"/>
                  <a:gd name="adj2" fmla="val 20826104"/>
                </a:avLst>
              </a:prstGeom>
              <a:ln w="50800">
                <a:gradFill>
                  <a:gsLst>
                    <a:gs pos="0">
                      <a:schemeClr val="tx1"/>
                    </a:gs>
                    <a:gs pos="46000">
                      <a:schemeClr val="bg1"/>
                    </a:gs>
                    <a:gs pos="83000">
                      <a:schemeClr val="bg1">
                        <a:lumMod val="85000"/>
                      </a:schemeClr>
                    </a:gs>
                    <a:gs pos="100000">
                      <a:schemeClr val="tx1">
                        <a:lumMod val="85000"/>
                        <a:lumOff val="15000"/>
                      </a:schemeClr>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askerville Old Face" panose="02020602080505020303" pitchFamily="18" charset="0"/>
                </a:endParaRPr>
              </a:p>
            </p:txBody>
          </p:sp>
        </p:grpSp>
      </p:grpSp>
      <p:sp>
        <p:nvSpPr>
          <p:cNvPr id="207" name="TextBox 206">
            <a:extLst>
              <a:ext uri="{FF2B5EF4-FFF2-40B4-BE49-F238E27FC236}">
                <a16:creationId xmlns:a16="http://schemas.microsoft.com/office/drawing/2014/main" id="{F2C903F3-C80B-4C65-BBE4-42679B3787E3}"/>
              </a:ext>
            </a:extLst>
          </p:cNvPr>
          <p:cNvSpPr txBox="1"/>
          <p:nvPr/>
        </p:nvSpPr>
        <p:spPr>
          <a:xfrm>
            <a:off x="6856691" y="959222"/>
            <a:ext cx="4308636" cy="5956182"/>
          </a:xfrm>
          <a:prstGeom prst="rect">
            <a:avLst/>
          </a:prstGeom>
          <a:noFill/>
        </p:spPr>
        <p:txBody>
          <a:bodyPr wrap="square" rtlCol="0">
            <a:spAutoFit/>
          </a:bodyPr>
          <a:lstStyle/>
          <a:p>
            <a:pPr algn="just">
              <a:lnSpc>
                <a:spcPct val="150000"/>
              </a:lnSpc>
            </a:pPr>
            <a:r>
              <a:rPr lang="en-US" sz="2000" dirty="0">
                <a:solidFill>
                  <a:srgbClr val="008080"/>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rPr>
              <a:t>Mughal Empire:</a:t>
            </a:r>
          </a:p>
          <a:p>
            <a:pPr algn="just">
              <a:lnSpc>
                <a:spcPct val="150000"/>
              </a:lnSpc>
            </a:pPr>
            <a:r>
              <a:rPr lang="en-IN" sz="1200" dirty="0">
                <a:solidFill>
                  <a:srgbClr val="000000"/>
                </a:solidFill>
                <a:effectLst/>
                <a:latin typeface="Times New Roman" panose="02020603050405020304" pitchFamily="18" charset="0"/>
                <a:ea typeface="Times New Roman" panose="02020603050405020304" pitchFamily="18" charset="0"/>
              </a:rPr>
              <a:t>Indian agricultural production increased under the Mughal Empire. A variety of crops were grown, including food crops such as wheat, rice, and barley, and non-food cash crops such as cotton, indigo, and opium. By the mid-17th century, Indian cultivators began to extensively grow two new crops from the Americas, maize, and tobacco.</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IN" sz="1200" dirty="0">
                <a:solidFill>
                  <a:srgbClr val="000000"/>
                </a:solidFill>
                <a:effectLst/>
                <a:latin typeface="Times New Roman" panose="02020603050405020304" pitchFamily="18" charset="0"/>
                <a:ea typeface="Times New Roman" panose="02020603050405020304" pitchFamily="18" charset="0"/>
              </a:rPr>
              <a:t>The Mughal administration emphasized agrarian reform, which began under the non-Mughal emperor Sher Shah Suri, the work of which Akbar adopted and furthered with more reforms. The Mughal government funded the building of irrigation systems across the empire, which produced much higher crop yields and increased the net revenue base, leading to increased agricultural production. The revenue system was biased in </a:t>
            </a:r>
            <a:r>
              <a:rPr lang="en-IN" sz="1200" dirty="0" err="1">
                <a:solidFill>
                  <a:srgbClr val="000000"/>
                </a:solidFill>
                <a:effectLst/>
                <a:latin typeface="Times New Roman" panose="02020603050405020304" pitchFamily="18" charset="0"/>
                <a:ea typeface="Times New Roman" panose="02020603050405020304" pitchFamily="18" charset="0"/>
              </a:rPr>
              <a:t>favor</a:t>
            </a:r>
            <a:r>
              <a:rPr lang="en-IN" sz="1200" dirty="0">
                <a:solidFill>
                  <a:srgbClr val="000000"/>
                </a:solidFill>
                <a:effectLst/>
                <a:latin typeface="Times New Roman" panose="02020603050405020304" pitchFamily="18" charset="0"/>
                <a:ea typeface="Times New Roman" panose="02020603050405020304" pitchFamily="18" charset="0"/>
              </a:rPr>
              <a:t> of higher-value cash crops such as cotton, indigo, sugar cane, tree crops, and opium, providing state incentives to grow cash crops, in addition to rising market demand. Under the </a:t>
            </a:r>
            <a:r>
              <a:rPr lang="en-IN" sz="1200" i="1" dirty="0" err="1">
                <a:solidFill>
                  <a:srgbClr val="000000"/>
                </a:solidFill>
                <a:effectLst/>
                <a:latin typeface="Times New Roman" panose="02020603050405020304" pitchFamily="18" charset="0"/>
                <a:ea typeface="Times New Roman" panose="02020603050405020304" pitchFamily="18" charset="0"/>
              </a:rPr>
              <a:t>zabt</a:t>
            </a:r>
            <a:r>
              <a:rPr lang="en-IN" sz="1200" dirty="0">
                <a:solidFill>
                  <a:srgbClr val="000000"/>
                </a:solidFill>
                <a:effectLst/>
                <a:latin typeface="Times New Roman" panose="02020603050405020304" pitchFamily="18" charset="0"/>
                <a:ea typeface="Times New Roman" panose="02020603050405020304" pitchFamily="18" charset="0"/>
              </a:rPr>
              <a:t> system, the Mughals also conducted extensive cadastral surveying to assess the area of land under </a:t>
            </a:r>
            <a:r>
              <a:rPr lang="en-IN" sz="1200" dirty="0" err="1">
                <a:solidFill>
                  <a:srgbClr val="000000"/>
                </a:solidFill>
                <a:effectLst/>
                <a:latin typeface="Times New Roman" panose="02020603050405020304" pitchFamily="18" charset="0"/>
                <a:ea typeface="Times New Roman" panose="02020603050405020304" pitchFamily="18" charset="0"/>
              </a:rPr>
              <a:t>plow</a:t>
            </a:r>
            <a:r>
              <a:rPr lang="en-IN" sz="1200" dirty="0">
                <a:solidFill>
                  <a:srgbClr val="000000"/>
                </a:solidFill>
                <a:effectLst/>
                <a:latin typeface="Times New Roman" panose="02020603050405020304" pitchFamily="18" charset="0"/>
                <a:ea typeface="Times New Roman" panose="02020603050405020304" pitchFamily="18" charset="0"/>
              </a:rPr>
              <a:t> cultivation.</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endParaRPr lang="en-US" sz="2000" dirty="0">
              <a:solidFill>
                <a:srgbClr val="008080"/>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sp>
        <p:nvSpPr>
          <p:cNvPr id="209" name="TextBox 208">
            <a:extLst>
              <a:ext uri="{FF2B5EF4-FFF2-40B4-BE49-F238E27FC236}">
                <a16:creationId xmlns:a16="http://schemas.microsoft.com/office/drawing/2014/main" id="{97B6C5F2-384F-48A1-BC25-56C6849F9A23}"/>
              </a:ext>
            </a:extLst>
          </p:cNvPr>
          <p:cNvSpPr txBox="1"/>
          <p:nvPr/>
        </p:nvSpPr>
        <p:spPr>
          <a:xfrm>
            <a:off x="6737752" y="224854"/>
            <a:ext cx="4509886" cy="441018"/>
          </a:xfrm>
          <a:prstGeom prst="rect">
            <a:avLst/>
          </a:prstGeom>
          <a:noFill/>
        </p:spPr>
        <p:txBody>
          <a:bodyPr wrap="square" rtlCol="0">
            <a:spAutoFit/>
          </a:bodyPr>
          <a:lstStyle/>
          <a:p>
            <a:pPr>
              <a:lnSpc>
                <a:spcPct val="107000"/>
              </a:lnSpc>
              <a:spcAft>
                <a:spcPts val="800"/>
              </a:spcAft>
            </a:pPr>
            <a:r>
              <a:rPr lang="en-IN" sz="2200" dirty="0">
                <a:solidFill>
                  <a:srgbClr val="FF0000"/>
                </a:solidFill>
                <a:effectLst>
                  <a:outerShdw blurRad="38100" dist="38100" dir="2700000" algn="tl">
                    <a:srgbClr val="000000">
                      <a:alpha val="43137"/>
                    </a:srgbClr>
                  </a:outerShdw>
                </a:effectLst>
                <a:latin typeface="Baskerville Old Face" panose="02020602080505020303" pitchFamily="18" charset="0"/>
                <a:ea typeface="Calibri" panose="020F0502020204030204" pitchFamily="34" charset="0"/>
                <a:cs typeface="Times New Roman" panose="02020603050405020304" pitchFamily="18" charset="0"/>
              </a:rPr>
              <a:t>Impact On Agriculture And Irrigation</a:t>
            </a:r>
          </a:p>
        </p:txBody>
      </p:sp>
      <p:sp>
        <p:nvSpPr>
          <p:cNvPr id="210" name="TextBox 209">
            <a:extLst>
              <a:ext uri="{FF2B5EF4-FFF2-40B4-BE49-F238E27FC236}">
                <a16:creationId xmlns:a16="http://schemas.microsoft.com/office/drawing/2014/main" id="{3466BF93-A147-4F52-A7E5-9E9F8BDE7A42}"/>
              </a:ext>
            </a:extLst>
          </p:cNvPr>
          <p:cNvSpPr txBox="1"/>
          <p:nvPr/>
        </p:nvSpPr>
        <p:spPr>
          <a:xfrm>
            <a:off x="1141769" y="207925"/>
            <a:ext cx="4247009" cy="6750118"/>
          </a:xfrm>
          <a:prstGeom prst="rect">
            <a:avLst/>
          </a:prstGeom>
          <a:noFill/>
        </p:spPr>
        <p:txBody>
          <a:bodyPr wrap="square" rtlCol="0">
            <a:spAutoFit/>
          </a:bodyPr>
          <a:lstStyle/>
          <a:p>
            <a:pPr algn="just">
              <a:lnSpc>
                <a:spcPct val="150000"/>
              </a:lnSpc>
            </a:pPr>
            <a:r>
              <a:rPr lang="en-IN" b="1" dirty="0">
                <a:solidFill>
                  <a:srgbClr val="C00000"/>
                </a:solidFill>
                <a:effectLst/>
                <a:latin typeface="Baskerville Old Face" panose="02020602080505020303" pitchFamily="18" charset="0"/>
                <a:ea typeface="Times New Roman" panose="02020603050405020304" pitchFamily="18" charset="0"/>
              </a:rPr>
              <a:t>British Empire:</a:t>
            </a:r>
          </a:p>
          <a:p>
            <a:pPr algn="just">
              <a:lnSpc>
                <a:spcPct val="150000"/>
              </a:lnSpc>
            </a:pPr>
            <a:endParaRPr lang="en-IN" sz="16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Calibri" panose="020F0502020204030204" pitchFamily="34" charset="0"/>
              <a:cs typeface="Times New Roman" panose="02020603050405020304" pitchFamily="18" charset="0"/>
            </a:endParaRPr>
          </a:p>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After 1857, the Presidency armies were abolished in </a:t>
            </a:r>
            <a:r>
              <a:rPr lang="en-IN" sz="1200" dirty="0" err="1">
                <a:solidFill>
                  <a:srgbClr val="000000"/>
                </a:solidFill>
                <a:effectLst/>
                <a:latin typeface="Baskerville Old Face" panose="02020602080505020303" pitchFamily="18" charset="0"/>
                <a:ea typeface="Times New Roman" panose="02020603050405020304" pitchFamily="18" charset="0"/>
              </a:rPr>
              <a:t>favor</a:t>
            </a:r>
            <a:r>
              <a:rPr lang="en-IN" sz="1200" dirty="0">
                <a:solidFill>
                  <a:srgbClr val="000000"/>
                </a:solidFill>
                <a:effectLst/>
                <a:latin typeface="Baskerville Old Face" panose="02020602080505020303" pitchFamily="18" charset="0"/>
                <a:ea typeface="Times New Roman" panose="02020603050405020304" pitchFamily="18" charset="0"/>
              </a:rPr>
              <a:t> of a reconstituted British Indian Army under the control of the British Crown and the Viceroy. Many units were disbanded or reorganized, and new units of Sikhs, Gurkhas, and irregular horsemen were introduced. The majority of the Madras Native Infantry and Cavalry had their class compositions changed to North Indian tribes, considered more "martial" than the darker, shorter "</a:t>
            </a:r>
            <a:r>
              <a:rPr lang="en-IN" sz="1200" dirty="0" err="1">
                <a:solidFill>
                  <a:srgbClr val="000000"/>
                </a:solidFill>
                <a:effectLst/>
                <a:latin typeface="Baskerville Old Face" panose="02020602080505020303" pitchFamily="18" charset="0"/>
                <a:ea typeface="Times New Roman" panose="02020603050405020304" pitchFamily="18" charset="0"/>
              </a:rPr>
              <a:t>thambis</a:t>
            </a:r>
            <a:r>
              <a:rPr lang="en-IN" sz="1200" dirty="0">
                <a:solidFill>
                  <a:srgbClr val="000000"/>
                </a:solidFill>
                <a:effectLst/>
                <a:latin typeface="Baskerville Old Face" panose="02020602080505020303" pitchFamily="18" charset="0"/>
                <a:ea typeface="Times New Roman" panose="02020603050405020304" pitchFamily="18" charset="0"/>
              </a:rPr>
              <a:t>" who made up the majority of the Madras Presidency Army. Indian sepoys were banned from serving as officers or in the artillery corps. Recruiting focused more on Sikhs and Gurkhas, whom the British viewed as loyal. New caste-based and religion-based regiments were formed.</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r>
              <a:rPr lang="en-IN" sz="1200" dirty="0">
                <a:solidFill>
                  <a:srgbClr val="000000"/>
                </a:solidFill>
                <a:effectLst/>
                <a:latin typeface="Baskerville Old Face" panose="02020602080505020303" pitchFamily="18" charset="0"/>
                <a:ea typeface="Times New Roman" panose="02020603050405020304" pitchFamily="18" charset="0"/>
              </a:rPr>
              <a:t>The British Indian Army consisted of members of all the major religious groups in India: Hindus, Sikhs, Christians, and Muslims. The number of Sikhs in the army grew steadily with time as British commanders came to believe they were more loyal and martial, an impression reinforced by their conduct during the Sepoy Mutiny. The Sikhs, for their part, aligned with the British to prevent a resurgence of Mughal rule; Sikhs had been persecuted under the Mughal Empire. The Indian Air Force was established in 1932.</a:t>
            </a:r>
            <a:endParaRPr lang="en-IN" sz="1200" dirty="0">
              <a:effectLst/>
              <a:latin typeface="Baskerville Old Face" panose="02020602080505020303" pitchFamily="18" charset="0"/>
              <a:ea typeface="Times New Roman" panose="02020603050405020304" pitchFamily="18" charset="0"/>
            </a:endParaRPr>
          </a:p>
          <a:p>
            <a:pPr algn="just">
              <a:lnSpc>
                <a:spcPct val="150000"/>
              </a:lnSpc>
            </a:pPr>
            <a:endParaRPr lang="en-US" sz="1600" dirty="0">
              <a:solidFill>
                <a:schemeClr val="tx1">
                  <a:lumMod val="75000"/>
                  <a:lumOff val="25000"/>
                </a:schemeClr>
              </a:solidFill>
              <a:effectLst>
                <a:outerShdw blurRad="38100" dist="38100" dir="2700000" algn="tl">
                  <a:srgbClr val="000000">
                    <a:alpha val="43137"/>
                  </a:srgbClr>
                </a:outerShdw>
              </a:effectLst>
              <a:latin typeface="Baskerville Old Face" panose="02020602080505020303" pitchFamily="18" charset="0"/>
              <a:ea typeface="Hand Of Sean" panose="02000500000000000000" pitchFamily="2" charset="-128"/>
            </a:endParaRPr>
          </a:p>
        </p:txBody>
      </p:sp>
      <p:pic>
        <p:nvPicPr>
          <p:cNvPr id="148" name="Picture 2" descr="JSSATE">
            <a:extLst>
              <a:ext uri="{FF2B5EF4-FFF2-40B4-BE49-F238E27FC236}">
                <a16:creationId xmlns:a16="http://schemas.microsoft.com/office/drawing/2014/main" id="{80132987-FD3B-48C7-8F33-6AB6660BEFC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8935" y="411738"/>
            <a:ext cx="394447" cy="215302"/>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2" descr="JSSATE">
            <a:extLst>
              <a:ext uri="{FF2B5EF4-FFF2-40B4-BE49-F238E27FC236}">
                <a16:creationId xmlns:a16="http://schemas.microsoft.com/office/drawing/2014/main" id="{F0CC7EBB-813D-41CC-B111-10B6A8E4707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123639" y="-723197"/>
            <a:ext cx="115181" cy="62870"/>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 descr="JSSATE">
            <a:extLst>
              <a:ext uri="{FF2B5EF4-FFF2-40B4-BE49-F238E27FC236}">
                <a16:creationId xmlns:a16="http://schemas.microsoft.com/office/drawing/2014/main" id="{91AFB0A1-2A84-4553-993D-A1089168BBB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82902" y="1220912"/>
            <a:ext cx="394447" cy="215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306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3376</Words>
  <Application>Microsoft Office PowerPoint</Application>
  <PresentationFormat>Widescreen</PresentationFormat>
  <Paragraphs>139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Baskerville Old Face</vt:lpstr>
      <vt:lpstr>Calibri</vt:lpstr>
      <vt:lpstr>Calibri Light</vt:lpstr>
      <vt:lpstr>Oswald</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Rehman</dc:creator>
  <cp:lastModifiedBy>sanjil k c</cp:lastModifiedBy>
  <cp:revision>40</cp:revision>
  <dcterms:created xsi:type="dcterms:W3CDTF">2020-07-12T23:04:57Z</dcterms:created>
  <dcterms:modified xsi:type="dcterms:W3CDTF">2022-11-09T17:06:25Z</dcterms:modified>
</cp:coreProperties>
</file>