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791" r:id="rId2"/>
  </p:sldMasterIdLst>
  <p:notesMasterIdLst>
    <p:notesMasterId r:id="rId10"/>
  </p:notesMasterIdLst>
  <p:sldIdLst>
    <p:sldId id="376" r:id="rId3"/>
    <p:sldId id="591" r:id="rId4"/>
    <p:sldId id="1271" r:id="rId5"/>
    <p:sldId id="1101" r:id="rId6"/>
    <p:sldId id="1266" r:id="rId7"/>
    <p:sldId id="1272" r:id="rId8"/>
    <p:sldId id="1270" r:id="rId9"/>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44" userDrawn="1">
          <p15:clr>
            <a:srgbClr val="A4A3A4"/>
          </p15:clr>
        </p15:guide>
        <p15:guide id="2" pos="77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5B73"/>
    <a:srgbClr val="272E3A"/>
    <a:srgbClr val="C1C9D5"/>
    <a:srgbClr val="E6E9EE"/>
    <a:srgbClr val="000000"/>
    <a:srgbClr val="E7C8B1"/>
    <a:srgbClr val="A17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690" autoAdjust="0"/>
  </p:normalViewPr>
  <p:slideViewPr>
    <p:cSldViewPr snapToGrid="0">
      <p:cViewPr varScale="1">
        <p:scale>
          <a:sx n="23" d="100"/>
          <a:sy n="23" d="100"/>
        </p:scale>
        <p:origin x="115" y="821"/>
      </p:cViewPr>
      <p:guideLst>
        <p:guide orient="horz" pos="4344"/>
        <p:guide pos="7705"/>
      </p:guideLst>
    </p:cSldViewPr>
  </p:slideViewPr>
  <p:outlineViewPr>
    <p:cViewPr>
      <p:scale>
        <a:sx n="33" d="100"/>
        <a:sy n="33" d="100"/>
      </p:scale>
      <p:origin x="0" y="0"/>
    </p:cViewPr>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84" d="100"/>
          <a:sy n="84" d="100"/>
        </p:scale>
        <p:origin x="2976" y="90"/>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3255195"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731430"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620551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581909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2502830"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4387175"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029634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6205512"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42114681"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0731256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5699797" y="342313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90454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12183524"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926942"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58790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12765468" y="3979282"/>
            <a:ext cx="5144364" cy="7083816"/>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69754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3119805"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9700958"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16282113" y="3442446"/>
            <a:ext cx="5889723"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72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6723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53205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99687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14616977" y="2962656"/>
            <a:ext cx="4449619"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19265175"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00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220186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8859836"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1551781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220186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8859836"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1551781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220186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8859836"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1551781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13390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10263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66841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123420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179998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10263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66841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123420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179998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10263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66841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123420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179998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92209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129527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129527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705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89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533399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63609"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7094820"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2326031"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17557243" y="3523729"/>
            <a:ext cx="4966320" cy="67056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647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63609"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7094820"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2326031"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17557243" y="3210365"/>
            <a:ext cx="4966320" cy="8925154"/>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72660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4488822"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9720033"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4951244"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14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99215"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7120144"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12341073"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17562002"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92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373163"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7020927"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12668691"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18316455"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38882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3407966"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9324672"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15241378" y="4049043"/>
            <a:ext cx="5684043" cy="3547067"/>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4827419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1882587"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7137493"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12392399"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17647305"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8032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4410634"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9665540"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14920446"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43992198"/>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1640540"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12518558"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7788683"/>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1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941294" y="887505"/>
            <a:ext cx="17626904" cy="11214847"/>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74813437"/>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24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5327621" y="0"/>
            <a:ext cx="19059553" cy="137160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34096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02AE05-6D17-458D-8465-B3FC5393C77D}"/>
              </a:ext>
            </a:extLst>
          </p:cNvPr>
          <p:cNvSpPr/>
          <p:nvPr userDrawn="1"/>
        </p:nvSpPr>
        <p:spPr>
          <a:xfrm>
            <a:off x="0" y="0"/>
            <a:ext cx="24387175" cy="13716000"/>
          </a:xfrm>
          <a:prstGeom prst="rect">
            <a:avLst/>
          </a:prstGeom>
          <a:gradFill>
            <a:gsLst>
              <a:gs pos="0">
                <a:schemeClr val="accent1">
                  <a:alpha val="58000"/>
                </a:schemeClr>
              </a:gs>
              <a:gs pos="100000">
                <a:schemeClr val="tx2">
                  <a:lumMod val="100000"/>
                  <a:alpha val="67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3EEC57E5-E254-45F1-8F50-68D3E3B4902F}"/>
              </a:ext>
            </a:extLst>
          </p:cNvPr>
          <p:cNvSpPr txBox="1">
            <a:spLocks/>
          </p:cNvSpPr>
          <p:nvPr userDrawn="1"/>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rgbClr val="FFFFFF"/>
                </a:solidFill>
              </a:rPr>
              <a:pPr algn="ctr"/>
              <a:t>‹#›</a:t>
            </a:fld>
            <a:endParaRPr lang="en-US" sz="1200">
              <a:solidFill>
                <a:srgbClr val="FFFFFF"/>
              </a:solidFill>
            </a:endParaRPr>
          </a:p>
        </p:txBody>
      </p:sp>
      <p:sp>
        <p:nvSpPr>
          <p:cNvPr id="9" name="Oval 8">
            <a:extLst>
              <a:ext uri="{FF2B5EF4-FFF2-40B4-BE49-F238E27FC236}">
                <a16:creationId xmlns:a16="http://schemas.microsoft.com/office/drawing/2014/main" id="{D4E92A23-A1C6-4571-9DF4-49EAA72A442E}"/>
              </a:ext>
            </a:extLst>
          </p:cNvPr>
          <p:cNvSpPr/>
          <p:nvPr userDrawn="1"/>
        </p:nvSpPr>
        <p:spPr>
          <a:xfrm>
            <a:off x="1072028"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CC15EBE6-FAEA-4EB3-A723-088E4D2FADC4}"/>
              </a:ext>
            </a:extLst>
          </p:cNvPr>
          <p:cNvSpPr/>
          <p:nvPr userDrawn="1"/>
        </p:nvSpPr>
        <p:spPr>
          <a:xfrm>
            <a:off x="297699"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1" name="Rectangle 9">
            <a:extLst>
              <a:ext uri="{FF2B5EF4-FFF2-40B4-BE49-F238E27FC236}">
                <a16:creationId xmlns:a16="http://schemas.microsoft.com/office/drawing/2014/main" id="{79C3FC98-5797-49A1-AC8F-88233A617140}"/>
              </a:ext>
            </a:extLst>
          </p:cNvPr>
          <p:cNvSpPr/>
          <p:nvPr userDrawn="1"/>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a16="http://schemas.microsoft.com/office/drawing/2014/main" id="{30626E1C-4BCC-495F-9763-6C99572ACF14}"/>
              </a:ext>
            </a:extLst>
          </p:cNvPr>
          <p:cNvSpPr/>
          <p:nvPr userDrawn="1"/>
        </p:nvSpPr>
        <p:spPr>
          <a:xfrm rot="10800000">
            <a:off x="1846356"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Rectangle 9">
            <a:extLst>
              <a:ext uri="{FF2B5EF4-FFF2-40B4-BE49-F238E27FC236}">
                <a16:creationId xmlns:a16="http://schemas.microsoft.com/office/drawing/2014/main" id="{6B04E42F-1D42-448A-9518-02B6614D0AB3}"/>
              </a:ext>
            </a:extLst>
          </p:cNvPr>
          <p:cNvSpPr/>
          <p:nvPr userDrawn="1"/>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a16="http://schemas.microsoft.com/office/drawing/2014/main" id="{595136F5-C351-4C68-8D8D-FA42FA2D2F48}"/>
              </a:ext>
            </a:extLst>
          </p:cNvPr>
          <p:cNvSpPr txBox="1"/>
          <p:nvPr userDrawn="1"/>
        </p:nvSpPr>
        <p:spPr>
          <a:xfrm>
            <a:off x="17061943" y="12958790"/>
            <a:ext cx="4307333" cy="369332"/>
          </a:xfrm>
          <a:prstGeom prst="rect">
            <a:avLst/>
          </a:prstGeom>
          <a:noFill/>
        </p:spPr>
        <p:txBody>
          <a:bodyPr wrap="none" rtlCol="0">
            <a:spAutoFit/>
          </a:bodyPr>
          <a:lstStyle/>
          <a:p>
            <a:r>
              <a:rPr lang="en-US">
                <a:solidFill>
                  <a:srgbClr val="FFFFFF"/>
                </a:solidFill>
              </a:rPr>
              <a:t>MASSIVE X presentation to DesignBall team</a:t>
            </a:r>
          </a:p>
        </p:txBody>
      </p:sp>
      <p:sp>
        <p:nvSpPr>
          <p:cNvPr id="21" name="Freeform 6">
            <a:extLst>
              <a:ext uri="{FF2B5EF4-FFF2-40B4-BE49-F238E27FC236}">
                <a16:creationId xmlns:a16="http://schemas.microsoft.com/office/drawing/2014/main" id="{4013BE43-DB0B-4CA2-9DC9-736A434BE08B}"/>
              </a:ext>
            </a:extLst>
          </p:cNvPr>
          <p:cNvSpPr>
            <a:spLocks/>
          </p:cNvSpPr>
          <p:nvPr userDrawn="1"/>
        </p:nvSpPr>
        <p:spPr bwMode="auto">
          <a:xfrm>
            <a:off x="22134462" y="1299877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7">
            <a:extLst>
              <a:ext uri="{FF2B5EF4-FFF2-40B4-BE49-F238E27FC236}">
                <a16:creationId xmlns:a16="http://schemas.microsoft.com/office/drawing/2014/main" id="{CBF5838F-36B4-4D11-A275-6C7541383673}"/>
              </a:ext>
            </a:extLst>
          </p:cNvPr>
          <p:cNvSpPr>
            <a:spLocks noEditPoints="1"/>
          </p:cNvSpPr>
          <p:nvPr userDrawn="1"/>
        </p:nvSpPr>
        <p:spPr bwMode="auto">
          <a:xfrm>
            <a:off x="22839029" y="12993577"/>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8">
            <a:extLst>
              <a:ext uri="{FF2B5EF4-FFF2-40B4-BE49-F238E27FC236}">
                <a16:creationId xmlns:a16="http://schemas.microsoft.com/office/drawing/2014/main" id="{C6129907-6C9D-4CE1-94E2-086EB885166A}"/>
              </a:ext>
            </a:extLst>
          </p:cNvPr>
          <p:cNvSpPr>
            <a:spLocks/>
          </p:cNvSpPr>
          <p:nvPr userDrawn="1"/>
        </p:nvSpPr>
        <p:spPr bwMode="auto">
          <a:xfrm>
            <a:off x="23602442" y="13015573"/>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Oval 23">
            <a:extLst>
              <a:ext uri="{FF2B5EF4-FFF2-40B4-BE49-F238E27FC236}">
                <a16:creationId xmlns:a16="http://schemas.microsoft.com/office/drawing/2014/main" id="{205145A7-B211-4BDD-849A-18020779A9A7}"/>
              </a:ext>
            </a:extLst>
          </p:cNvPr>
          <p:cNvSpPr/>
          <p:nvPr userDrawn="1"/>
        </p:nvSpPr>
        <p:spPr>
          <a:xfrm>
            <a:off x="22669631"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5" name="Oval 24">
            <a:extLst>
              <a:ext uri="{FF2B5EF4-FFF2-40B4-BE49-F238E27FC236}">
                <a16:creationId xmlns:a16="http://schemas.microsoft.com/office/drawing/2014/main" id="{FE483F2A-CFC9-4771-A4F8-B0D9042F29C2}"/>
              </a:ext>
            </a:extLst>
          </p:cNvPr>
          <p:cNvSpPr/>
          <p:nvPr userDrawn="1"/>
        </p:nvSpPr>
        <p:spPr>
          <a:xfrm>
            <a:off x="21895803"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6" name="Oval 25">
            <a:extLst>
              <a:ext uri="{FF2B5EF4-FFF2-40B4-BE49-F238E27FC236}">
                <a16:creationId xmlns:a16="http://schemas.microsoft.com/office/drawing/2014/main" id="{DA2DA5D3-A673-4D9E-A8C2-A8CC1F8EC852}"/>
              </a:ext>
            </a:extLst>
          </p:cNvPr>
          <p:cNvSpPr/>
          <p:nvPr userDrawn="1"/>
        </p:nvSpPr>
        <p:spPr>
          <a:xfrm rot="10800000">
            <a:off x="23443459"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7" name="Action Button: Forward or Next 26">
            <a:hlinkClick r:id="" action="ppaction://hlinkshowjump?jump=nextslide" highlightClick="1"/>
            <a:extLst>
              <a:ext uri="{FF2B5EF4-FFF2-40B4-BE49-F238E27FC236}">
                <a16:creationId xmlns:a16="http://schemas.microsoft.com/office/drawing/2014/main" id="{892530B6-DE36-42CA-8BC5-A4446A99996A}"/>
              </a:ext>
            </a:extLst>
          </p:cNvPr>
          <p:cNvSpPr/>
          <p:nvPr userDrawn="1"/>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a:extLst>
              <a:ext uri="{FF2B5EF4-FFF2-40B4-BE49-F238E27FC236}">
                <a16:creationId xmlns:a16="http://schemas.microsoft.com/office/drawing/2014/main" id="{F6D60969-4BA4-43C5-A057-E69673CC813B}"/>
              </a:ext>
            </a:extLst>
          </p:cNvPr>
          <p:cNvSpPr/>
          <p:nvPr userDrawn="1"/>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12089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12253318"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85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18379976"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041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488315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976630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14649449" y="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19532599" y="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488315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976630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19532599" y="458343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976630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14649449" y="916686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19532599" y="916686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473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4068497"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12205491"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16273988" y="-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20342486" y="-1"/>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4068497"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8136994"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12205491"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20342486" y="3435425"/>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4068497"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12205491"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16273988" y="687085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8136994"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12205491"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20342486" y="10306277"/>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179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5189719"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9203094"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216469"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3984939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9203093"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3216468"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2829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hyperlink" Target="https://twitter.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hyperlink" Target="https://www.facebook.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s://www.linkedin.com/" TargetMode="Externa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chemeClr val="tx1"/>
                </a:solidFill>
              </a:rPr>
              <a:pPr algn="ctr"/>
              <a:t>‹#›</a:t>
            </a:fld>
            <a:endParaRPr lang="en-US" sz="12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1072028"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id="{76FAE91E-1570-4CCB-8697-3675EF4A8732}"/>
              </a:ext>
            </a:extLst>
          </p:cNvPr>
          <p:cNvSpPr/>
          <p:nvPr/>
        </p:nvSpPr>
        <p:spPr>
          <a:xfrm>
            <a:off x="297699"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a16="http://schemas.microsoft.com/office/drawing/2014/main" id="{AA197A07-68B5-4706-B796-AC2B9E3BDF4E}"/>
              </a:ext>
            </a:extLst>
          </p:cNvPr>
          <p:cNvSpPr/>
          <p:nvPr/>
        </p:nvSpPr>
        <p:spPr>
          <a:xfrm rot="10800000">
            <a:off x="1846356"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Box 22">
            <a:extLst>
              <a:ext uri="{FF2B5EF4-FFF2-40B4-BE49-F238E27FC236}">
                <a16:creationId xmlns:a16="http://schemas.microsoft.com/office/drawing/2014/main" id="{9EF6635E-33D2-40DD-8284-62E48C402864}"/>
              </a:ext>
            </a:extLst>
          </p:cNvPr>
          <p:cNvSpPr txBox="1"/>
          <p:nvPr/>
        </p:nvSpPr>
        <p:spPr>
          <a:xfrm>
            <a:off x="17061943" y="12958790"/>
            <a:ext cx="4647619" cy="369332"/>
          </a:xfrm>
          <a:prstGeom prst="rect">
            <a:avLst/>
          </a:prstGeom>
          <a:noFill/>
        </p:spPr>
        <p:txBody>
          <a:bodyPr wrap="none" rtlCol="0">
            <a:spAutoFit/>
          </a:bodyPr>
          <a:lstStyle/>
          <a:p>
            <a:r>
              <a:rPr lang="en-US"/>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21824690" y="12757785"/>
            <a:ext cx="2271178" cy="713731"/>
            <a:chOff x="241069" y="12070461"/>
            <a:chExt cx="2271178" cy="713731"/>
          </a:xfrm>
        </p:grpSpPr>
        <p:sp>
          <p:nvSpPr>
            <p:cNvPr id="25" name="Rectangle 24">
              <a:hlinkClick r:id="rId34"/>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hlinkClick r:id="rId35"/>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hlinkClick r:id="rId36"/>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grpSp>
    </p:spTree>
    <p:extLst>
      <p:ext uri="{BB962C8B-B14F-4D97-AF65-F5344CB8AC3E}">
        <p14:creationId xmlns:p14="http://schemas.microsoft.com/office/powerpoint/2010/main" val="170144056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8" r:id="rId3"/>
    <p:sldLayoutId id="2147483767" r:id="rId4"/>
    <p:sldLayoutId id="2147483768" r:id="rId5"/>
    <p:sldLayoutId id="2147483769" r:id="rId6"/>
    <p:sldLayoutId id="2147483770" r:id="rId7"/>
    <p:sldLayoutId id="2147483763" r:id="rId8"/>
    <p:sldLayoutId id="2147483764" r:id="rId9"/>
    <p:sldLayoutId id="2147483765" r:id="rId10"/>
    <p:sldLayoutId id="2147483766" r:id="rId11"/>
    <p:sldLayoutId id="2147483771" r:id="rId12"/>
    <p:sldLayoutId id="2147483772" r:id="rId13"/>
    <p:sldLayoutId id="2147483777" r:id="rId14"/>
    <p:sldLayoutId id="2147483773" r:id="rId15"/>
    <p:sldLayoutId id="2147483774" r:id="rId16"/>
    <p:sldLayoutId id="2147483775" r:id="rId17"/>
    <p:sldLayoutId id="2147483776" r:id="rId18"/>
    <p:sldLayoutId id="2147483778" r:id="rId19"/>
    <p:sldLayoutId id="2147483779" r:id="rId20"/>
    <p:sldLayoutId id="2147483781" r:id="rId21"/>
    <p:sldLayoutId id="2147483780"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3" r:id="rId32"/>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28485"/>
      </p:ext>
    </p:extLst>
  </p:cSld>
  <p:clrMap bg1="lt1" tx1="dk1" bg2="lt2" tx2="dk2" accent1="accent1" accent2="accent2" accent3="accent3" accent4="accent4" accent5="accent5" accent6="accent6" hlink="hlink" folHlink="folHlink"/>
  <p:sldLayoutIdLst>
    <p:sldLayoutId id="21474837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FF0BE77-F02F-424B-AB87-2712E755D5F2}"/>
              </a:ext>
            </a:extLst>
          </p:cNvPr>
          <p:cNvSpPr/>
          <p:nvPr/>
        </p:nvSpPr>
        <p:spPr>
          <a:xfrm>
            <a:off x="2065152" y="2495882"/>
            <a:ext cx="7936479" cy="7936479"/>
          </a:xfrm>
          <a:prstGeom prst="ellipse">
            <a:avLst/>
          </a:prstGeom>
          <a:solidFill>
            <a:schemeClr val="bg1">
              <a:lumMod val="95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FE7929AC-895A-4355-9025-B1CD8FBAC379}"/>
              </a:ext>
            </a:extLst>
          </p:cNvPr>
          <p:cNvGrpSpPr/>
          <p:nvPr/>
        </p:nvGrpSpPr>
        <p:grpSpPr>
          <a:xfrm>
            <a:off x="3592648" y="4023378"/>
            <a:ext cx="4848149" cy="4848149"/>
            <a:chOff x="9989883" y="4654296"/>
            <a:chExt cx="4407408" cy="4407408"/>
          </a:xfrm>
        </p:grpSpPr>
        <p:sp>
          <p:nvSpPr>
            <p:cNvPr id="4" name="Oval 3">
              <a:extLst>
                <a:ext uri="{FF2B5EF4-FFF2-40B4-BE49-F238E27FC236}">
                  <a16:creationId xmlns:a16="http://schemas.microsoft.com/office/drawing/2014/main" id="{1311C088-D982-4226-B167-252BCA98ECF9}"/>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38A01CA3-205F-4BD0-B433-8E4E9FBFE9C1}"/>
                </a:ext>
              </a:extLst>
            </p:cNvPr>
            <p:cNvSpPr/>
            <p:nvPr/>
          </p:nvSpPr>
          <p:spPr>
            <a:xfrm>
              <a:off x="9991545" y="4654296"/>
              <a:ext cx="4405746" cy="4405746"/>
            </a:xfrm>
            <a:prstGeom prst="arc">
              <a:avLst>
                <a:gd name="adj1" fmla="val 16200000"/>
                <a:gd name="adj2" fmla="val 20775565"/>
              </a:avLst>
            </a:prstGeom>
            <a:ln w="44450">
              <a:gradFill flip="none" rotWithShape="1">
                <a:gsLst>
                  <a:gs pos="23000">
                    <a:schemeClr val="bg2">
                      <a:alpha val="0"/>
                    </a:schemeClr>
                  </a:gs>
                  <a:gs pos="100000">
                    <a:schemeClr val="bg2"/>
                  </a:gs>
                </a:gsLst>
                <a:lin ang="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12F8C9F-BED7-4E5C-94FE-7269FBFE52E3}"/>
              </a:ext>
            </a:extLst>
          </p:cNvPr>
          <p:cNvGrpSpPr/>
          <p:nvPr/>
        </p:nvGrpSpPr>
        <p:grpSpPr>
          <a:xfrm rot="15300000" flipH="1">
            <a:off x="3350240" y="3780970"/>
            <a:ext cx="5332964" cy="5332964"/>
            <a:chOff x="9989883" y="4654296"/>
            <a:chExt cx="4407408" cy="4407408"/>
          </a:xfrm>
        </p:grpSpPr>
        <p:sp>
          <p:nvSpPr>
            <p:cNvPr id="9" name="Oval 8">
              <a:extLst>
                <a:ext uri="{FF2B5EF4-FFF2-40B4-BE49-F238E27FC236}">
                  <a16:creationId xmlns:a16="http://schemas.microsoft.com/office/drawing/2014/main" id="{F2453F8C-5855-4737-87AB-E74913B63CAC}"/>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8E20C951-8FC1-42C5-A17B-CFD1271C33D0}"/>
                </a:ext>
              </a:extLst>
            </p:cNvPr>
            <p:cNvSpPr/>
            <p:nvPr/>
          </p:nvSpPr>
          <p:spPr>
            <a:xfrm>
              <a:off x="9991545" y="4654296"/>
              <a:ext cx="4405746" cy="4405746"/>
            </a:xfrm>
            <a:prstGeom prst="arc">
              <a:avLst>
                <a:gd name="adj1" fmla="val 16200000"/>
                <a:gd name="adj2" fmla="val 20775565"/>
              </a:avLst>
            </a:prstGeom>
            <a:ln w="44450">
              <a:gradFill flip="none" rotWithShape="1">
                <a:gsLst>
                  <a:gs pos="23000">
                    <a:schemeClr val="bg2">
                      <a:alpha val="0"/>
                    </a:schemeClr>
                  </a:gs>
                  <a:gs pos="100000">
                    <a:schemeClr val="bg2"/>
                  </a:gs>
                </a:gsLst>
                <a:lin ang="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a:extLst>
              <a:ext uri="{FF2B5EF4-FFF2-40B4-BE49-F238E27FC236}">
                <a16:creationId xmlns:a16="http://schemas.microsoft.com/office/drawing/2014/main" id="{2EF90FE6-40B8-4D17-AE12-1D602D9D6A7E}"/>
              </a:ext>
            </a:extLst>
          </p:cNvPr>
          <p:cNvSpPr txBox="1"/>
          <p:nvPr/>
        </p:nvSpPr>
        <p:spPr>
          <a:xfrm>
            <a:off x="1802000" y="1217601"/>
            <a:ext cx="17698979" cy="769441"/>
          </a:xfrm>
          <a:prstGeom prst="rect">
            <a:avLst/>
          </a:prstGeom>
          <a:noFill/>
        </p:spPr>
        <p:txBody>
          <a:bodyPr wrap="square" rtlCol="0">
            <a:spAutoFit/>
          </a:bodyPr>
          <a:lstStyle/>
          <a:p>
            <a:r>
              <a:rPr lang="en-US" sz="4400" dirty="0">
                <a:ea typeface="Open Sans Extrabold" panose="020B0906030804020204" pitchFamily="34" charset="0"/>
                <a:cs typeface="Open Sans Extrabold" panose="020B0906030804020204" pitchFamily="34" charset="0"/>
              </a:rPr>
              <a:t>MGT1042    Investment Analysis and Portfolio Management</a:t>
            </a:r>
          </a:p>
        </p:txBody>
      </p:sp>
      <p:sp>
        <p:nvSpPr>
          <p:cNvPr id="14" name="TextBox 13">
            <a:extLst>
              <a:ext uri="{FF2B5EF4-FFF2-40B4-BE49-F238E27FC236}">
                <a16:creationId xmlns:a16="http://schemas.microsoft.com/office/drawing/2014/main" id="{0544F9B7-93E2-478D-B7E3-7481780547ED}"/>
              </a:ext>
            </a:extLst>
          </p:cNvPr>
          <p:cNvSpPr txBox="1"/>
          <p:nvPr/>
        </p:nvSpPr>
        <p:spPr>
          <a:xfrm>
            <a:off x="3474670" y="10784162"/>
            <a:ext cx="6237605" cy="769441"/>
          </a:xfrm>
          <a:prstGeom prst="rect">
            <a:avLst/>
          </a:prstGeom>
          <a:noFill/>
        </p:spPr>
        <p:txBody>
          <a:bodyPr wrap="none" rtlCol="0">
            <a:spAutoFit/>
          </a:bodyPr>
          <a:lstStyle/>
          <a:p>
            <a:r>
              <a:rPr lang="en-US" sz="4400" dirty="0">
                <a:ea typeface="Open Sans Extrabold" panose="020B0906030804020204" pitchFamily="34" charset="0"/>
                <a:cs typeface="Open Sans Extrabold" panose="020B0906030804020204" pitchFamily="34" charset="0"/>
              </a:rPr>
              <a:t>REVIEW 1 and REVIEW 2</a:t>
            </a:r>
          </a:p>
        </p:txBody>
      </p:sp>
      <p:grpSp>
        <p:nvGrpSpPr>
          <p:cNvPr id="15" name="Group 14">
            <a:extLst>
              <a:ext uri="{FF2B5EF4-FFF2-40B4-BE49-F238E27FC236}">
                <a16:creationId xmlns:a16="http://schemas.microsoft.com/office/drawing/2014/main" id="{DF9AB356-5BFC-40AE-B58E-F94D6453C2F7}"/>
              </a:ext>
            </a:extLst>
          </p:cNvPr>
          <p:cNvGrpSpPr/>
          <p:nvPr/>
        </p:nvGrpSpPr>
        <p:grpSpPr>
          <a:xfrm>
            <a:off x="3083592" y="3514322"/>
            <a:ext cx="5866260" cy="5866262"/>
            <a:chOff x="9989883" y="4654295"/>
            <a:chExt cx="4407408" cy="4407409"/>
          </a:xfrm>
        </p:grpSpPr>
        <p:sp>
          <p:nvSpPr>
            <p:cNvPr id="16" name="Oval 15">
              <a:extLst>
                <a:ext uri="{FF2B5EF4-FFF2-40B4-BE49-F238E27FC236}">
                  <a16:creationId xmlns:a16="http://schemas.microsoft.com/office/drawing/2014/main" id="{CC75AEA2-07CA-4390-9880-3A4EF185183A}"/>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37330191-19CD-413C-BB04-2993D10A625E}"/>
                </a:ext>
              </a:extLst>
            </p:cNvPr>
            <p:cNvSpPr/>
            <p:nvPr/>
          </p:nvSpPr>
          <p:spPr>
            <a:xfrm>
              <a:off x="9991545" y="4654295"/>
              <a:ext cx="4405746" cy="4405746"/>
            </a:xfrm>
            <a:prstGeom prst="arc">
              <a:avLst>
                <a:gd name="adj1" fmla="val 1000099"/>
                <a:gd name="adj2" fmla="val 7299557"/>
              </a:avLst>
            </a:prstGeom>
            <a:ln w="44450">
              <a:gradFill flip="none" rotWithShape="1">
                <a:gsLst>
                  <a:gs pos="0">
                    <a:schemeClr val="bg2">
                      <a:alpha val="0"/>
                    </a:schemeClr>
                  </a:gs>
                  <a:gs pos="48000">
                    <a:schemeClr val="bg2"/>
                  </a:gs>
                </a:gsLst>
                <a:lin ang="1080000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33DE2AF3-4FE8-401C-946B-F8DA8F63359D}"/>
              </a:ext>
            </a:extLst>
          </p:cNvPr>
          <p:cNvGrpSpPr/>
          <p:nvPr/>
        </p:nvGrpSpPr>
        <p:grpSpPr>
          <a:xfrm rot="15300000" flipH="1">
            <a:off x="2790279" y="3221009"/>
            <a:ext cx="6452886" cy="6452886"/>
            <a:chOff x="9989883" y="4654296"/>
            <a:chExt cx="4407408" cy="4407408"/>
          </a:xfrm>
        </p:grpSpPr>
        <p:sp>
          <p:nvSpPr>
            <p:cNvPr id="19" name="Oval 18">
              <a:extLst>
                <a:ext uri="{FF2B5EF4-FFF2-40B4-BE49-F238E27FC236}">
                  <a16:creationId xmlns:a16="http://schemas.microsoft.com/office/drawing/2014/main" id="{3AEBD042-CB66-48F9-A794-85E94DD1E9EA}"/>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93A0AC6C-62BA-4DEB-8E50-0EA702FD55ED}"/>
                </a:ext>
              </a:extLst>
            </p:cNvPr>
            <p:cNvSpPr/>
            <p:nvPr/>
          </p:nvSpPr>
          <p:spPr>
            <a:xfrm>
              <a:off x="9991545" y="4654296"/>
              <a:ext cx="4405746" cy="4405746"/>
            </a:xfrm>
            <a:prstGeom prst="arc">
              <a:avLst>
                <a:gd name="adj1" fmla="val 96625"/>
                <a:gd name="adj2" fmla="val 4048638"/>
              </a:avLst>
            </a:prstGeom>
            <a:ln w="44450">
              <a:gradFill flip="none" rotWithShape="1">
                <a:gsLst>
                  <a:gs pos="23000">
                    <a:schemeClr val="bg2">
                      <a:alpha val="0"/>
                    </a:schemeClr>
                  </a:gs>
                  <a:gs pos="100000">
                    <a:schemeClr val="bg2"/>
                  </a:gs>
                </a:gsLst>
                <a:lin ang="540000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TextBox 22">
            <a:extLst>
              <a:ext uri="{FF2B5EF4-FFF2-40B4-BE49-F238E27FC236}">
                <a16:creationId xmlns:a16="http://schemas.microsoft.com/office/drawing/2014/main" id="{6336E05B-AED1-4A5F-9D29-8E02F6C743AA}"/>
              </a:ext>
            </a:extLst>
          </p:cNvPr>
          <p:cNvSpPr txBox="1"/>
          <p:nvPr/>
        </p:nvSpPr>
        <p:spPr>
          <a:xfrm>
            <a:off x="12193587" y="4854056"/>
            <a:ext cx="11355018" cy="4524315"/>
          </a:xfrm>
          <a:prstGeom prst="rect">
            <a:avLst/>
          </a:prstGeom>
          <a:noFill/>
        </p:spPr>
        <p:txBody>
          <a:bodyPr wrap="square" rtlCol="0">
            <a:spAutoFit/>
          </a:bodyPr>
          <a:lstStyle/>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BY </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SANJIL K C                          (20BCE1855)</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6" name="Rectangle 25">
            <a:extLst>
              <a:ext uri="{FF2B5EF4-FFF2-40B4-BE49-F238E27FC236}">
                <a16:creationId xmlns:a16="http://schemas.microsoft.com/office/drawing/2014/main" id="{4057D0AF-F842-42C7-B3D4-0CDF572D91FE}"/>
              </a:ext>
            </a:extLst>
          </p:cNvPr>
          <p:cNvSpPr/>
          <p:nvPr/>
        </p:nvSpPr>
        <p:spPr>
          <a:xfrm>
            <a:off x="11583545" y="2845312"/>
            <a:ext cx="12149973" cy="7202067"/>
          </a:xfrm>
          <a:prstGeom prst="rect">
            <a:avLst/>
          </a:prstGeom>
          <a:noFill/>
          <a:ln w="317500" cap="sq">
            <a:solidFill>
              <a:schemeClr val="tx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8D8DF8-E076-41FE-A7FB-CA26A121F043}"/>
              </a:ext>
            </a:extLst>
          </p:cNvPr>
          <p:cNvPicPr>
            <a:picLocks noChangeAspect="1"/>
          </p:cNvPicPr>
          <p:nvPr/>
        </p:nvPicPr>
        <p:blipFill>
          <a:blip r:embed="rId3"/>
          <a:stretch>
            <a:fillRect/>
          </a:stretch>
        </p:blipFill>
        <p:spPr>
          <a:xfrm>
            <a:off x="15126717" y="12674637"/>
            <a:ext cx="9260458" cy="774109"/>
          </a:xfrm>
          <a:prstGeom prst="rect">
            <a:avLst/>
          </a:prstGeom>
        </p:spPr>
      </p:pic>
      <p:sp>
        <p:nvSpPr>
          <p:cNvPr id="22" name="TextBox 21">
            <a:extLst>
              <a:ext uri="{FF2B5EF4-FFF2-40B4-BE49-F238E27FC236}">
                <a16:creationId xmlns:a16="http://schemas.microsoft.com/office/drawing/2014/main" id="{A519B514-A95F-4257-8728-CC57C56E2AF5}"/>
              </a:ext>
            </a:extLst>
          </p:cNvPr>
          <p:cNvSpPr txBox="1"/>
          <p:nvPr/>
        </p:nvSpPr>
        <p:spPr>
          <a:xfrm>
            <a:off x="4127852" y="5382265"/>
            <a:ext cx="4312945" cy="5016758"/>
          </a:xfrm>
          <a:prstGeom prst="rect">
            <a:avLst/>
          </a:prstGeom>
          <a:noFill/>
        </p:spPr>
        <p:txBody>
          <a:bodyPr wrap="square" rtlCol="0">
            <a:spAutoFit/>
          </a:bodyPr>
          <a:lstStyle/>
          <a:p>
            <a:pPr algn="ctr"/>
            <a:r>
              <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TO FIND THE EFFICIENT BANK USING MACHINE LEARNING</a:t>
            </a:r>
          </a:p>
          <a:p>
            <a:pPr algn="ctr"/>
            <a:endPar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lgn="ctr"/>
            <a:endPar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lgn="ctr"/>
            <a:endParaRPr lang="en-US" sz="4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287703363"/>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par>
                                    <p:cTn id="11" presetID="10" presetClass="entr" presetSubtype="0" fill="hold" nodeType="withEffect">
                                      <p:stCondLst>
                                        <p:cond delay="4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300"/>
                                            <p:tgtEl>
                                              <p:spTgt spid="15"/>
                                            </p:tgtEl>
                                          </p:cBhvr>
                                        </p:animEffect>
                                      </p:childTnLst>
                                    </p:cTn>
                                  </p:par>
                                  <p:par>
                                    <p:cTn id="14" presetID="10" presetClass="entr" presetSubtype="0" fill="hold" nodeType="withEffect">
                                      <p:stCondLst>
                                        <p:cond delay="6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300"/>
                                            <p:tgtEl>
                                              <p:spTgt spid="18"/>
                                            </p:tgtEl>
                                          </p:cBhvr>
                                        </p:animEffect>
                                      </p:childTnLst>
                                    </p:cTn>
                                  </p:par>
                                  <p:par>
                                    <p:cTn id="17" presetID="8" presetClass="emph" presetSubtype="0" repeatCount="indefinite" fill="hold" nodeType="withEffect">
                                      <p:stCondLst>
                                        <p:cond delay="0"/>
                                      </p:stCondLst>
                                      <p:childTnLst>
                                        <p:animRot by="21600000">
                                          <p:cBhvr>
                                            <p:cTn id="18" dur="2000" fill="hold"/>
                                            <p:tgtEl>
                                              <p:spTgt spid="7"/>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2000" fill="hold"/>
                                            <p:tgtEl>
                                              <p:spTgt spid="8"/>
                                            </p:tgtEl>
                                            <p:attrNameLst>
                                              <p:attrName>r</p:attrName>
                                            </p:attrNameLst>
                                          </p:cBhvr>
                                        </p:animRot>
                                      </p:childTnLst>
                                    </p:cTn>
                                  </p:par>
                                  <p:par>
                                    <p:cTn id="21" presetID="8" presetClass="emph" presetSubtype="0" repeatCount="indefinite" fill="hold" nodeType="withEffect">
                                      <p:stCondLst>
                                        <p:cond delay="0"/>
                                      </p:stCondLst>
                                      <p:childTnLst>
                                        <p:animRot by="21600000">
                                          <p:cBhvr>
                                            <p:cTn id="22" dur="2000" fill="hold"/>
                                            <p:tgtEl>
                                              <p:spTgt spid="15"/>
                                            </p:tgtEl>
                                            <p:attrNameLst>
                                              <p:attrName>r</p:attrName>
                                            </p:attrNameLst>
                                          </p:cBhvr>
                                        </p:animRot>
                                      </p:childTnLst>
                                    </p:cTn>
                                  </p:par>
                                  <p:par>
                                    <p:cTn id="23" presetID="8" presetClass="emph" presetSubtype="0" repeatCount="indefinite" fill="hold" nodeType="withEffect">
                                      <p:stCondLst>
                                        <p:cond delay="0"/>
                                      </p:stCondLst>
                                      <p:childTnLst>
                                        <p:animRot by="-21600000">
                                          <p:cBhvr>
                                            <p:cTn id="24" dur="2000" fill="hold"/>
                                            <p:tgtEl>
                                              <p:spTgt spid="18"/>
                                            </p:tgtEl>
                                            <p:attrNameLst>
                                              <p:attrName>r</p:attrName>
                                            </p:attrNameLst>
                                          </p:cBhvr>
                                        </p:animRot>
                                      </p:childTnLst>
                                    </p:cTn>
                                  </p:par>
                                  <p:par>
                                    <p:cTn id="25" presetID="2" presetClass="entr" presetSubtype="8" fill="hold" grpId="0" nodeType="withEffect" p14:presetBounceEnd="80000">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14:bounceEnd="80000">
                                          <p:cBhvr additive="base">
                                            <p:cTn id="27" dur="3000" fill="hold"/>
                                            <p:tgtEl>
                                              <p:spTgt spid="13"/>
                                            </p:tgtEl>
                                            <p:attrNameLst>
                                              <p:attrName>ppt_x</p:attrName>
                                            </p:attrNameLst>
                                          </p:cBhvr>
                                          <p:tavLst>
                                            <p:tav tm="0">
                                              <p:val>
                                                <p:strVal val="0-#ppt_w/2"/>
                                              </p:val>
                                            </p:tav>
                                            <p:tav tm="100000">
                                              <p:val>
                                                <p:strVal val="#ppt_x"/>
                                              </p:val>
                                            </p:tav>
                                          </p:tavLst>
                                        </p:anim>
                                        <p:anim calcmode="lin" valueType="num" p14:bounceEnd="80000">
                                          <p:cBhvr additive="base">
                                            <p:cTn id="28" dur="3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80000">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14:bounceEnd="80000">
                                          <p:cBhvr additive="base">
                                            <p:cTn id="31" dur="3000" fill="hold"/>
                                            <p:tgtEl>
                                              <p:spTgt spid="14"/>
                                            </p:tgtEl>
                                            <p:attrNameLst>
                                              <p:attrName>ppt_x</p:attrName>
                                            </p:attrNameLst>
                                          </p:cBhvr>
                                          <p:tavLst>
                                            <p:tav tm="0">
                                              <p:val>
                                                <p:strVal val="1+#ppt_w/2"/>
                                              </p:val>
                                            </p:tav>
                                            <p:tav tm="100000">
                                              <p:val>
                                                <p:strVal val="#ppt_x"/>
                                              </p:val>
                                            </p:tav>
                                          </p:tavLst>
                                        </p:anim>
                                        <p:anim calcmode="lin" valueType="num" p14:bounceEnd="80000">
                                          <p:cBhvr additive="base">
                                            <p:cTn id="32" dur="3000" fill="hold"/>
                                            <p:tgtEl>
                                              <p:spTgt spid="14"/>
                                            </p:tgtEl>
                                            <p:attrNameLst>
                                              <p:attrName>ppt_y</p:attrName>
                                            </p:attrNameLst>
                                          </p:cBhvr>
                                          <p:tavLst>
                                            <p:tav tm="0">
                                              <p:val>
                                                <p:strVal val="#ppt_y"/>
                                              </p:val>
                                            </p:tav>
                                            <p:tav tm="100000">
                                              <p:val>
                                                <p:strVal val="#ppt_y"/>
                                              </p:val>
                                            </p:tav>
                                          </p:tavLst>
                                        </p:anim>
                                      </p:childTnLst>
                                    </p:cTn>
                                  </p:par>
                                  <p:par>
                                    <p:cTn id="33" presetID="6" presetClass="emph" presetSubtype="0" repeatCount="indefinite" autoRev="1" fill="hold" nodeType="withEffect">
                                      <p:stCondLst>
                                        <p:cond delay="1200"/>
                                      </p:stCondLst>
                                      <p:childTnLst>
                                        <p:animScale>
                                          <p:cBhvr>
                                            <p:cTn id="34" dur="2000" fill="hold"/>
                                            <p:tgtEl>
                                              <p:spTgt spid="7"/>
                                            </p:tgtEl>
                                          </p:cBhvr>
                                          <p:by x="150000" y="150000"/>
                                        </p:animScale>
                                      </p:childTnLst>
                                    </p:cTn>
                                  </p:par>
                                  <p:par>
                                    <p:cTn id="35" presetID="2" presetClass="entr" presetSubtype="1" fill="hold" grpId="0" nodeType="withEffect" p14:presetBounceEnd="80000">
                                      <p:stCondLst>
                                        <p:cond delay="700"/>
                                      </p:stCondLst>
                                      <p:childTnLst>
                                        <p:set>
                                          <p:cBhvr>
                                            <p:cTn id="36" dur="1" fill="hold">
                                              <p:stCondLst>
                                                <p:cond delay="0"/>
                                              </p:stCondLst>
                                            </p:cTn>
                                            <p:tgtEl>
                                              <p:spTgt spid="23"/>
                                            </p:tgtEl>
                                            <p:attrNameLst>
                                              <p:attrName>style.visibility</p:attrName>
                                            </p:attrNameLst>
                                          </p:cBhvr>
                                          <p:to>
                                            <p:strVal val="visible"/>
                                          </p:to>
                                        </p:set>
                                        <p:anim calcmode="lin" valueType="num" p14:bounceEnd="80000">
                                          <p:cBhvr additive="base">
                                            <p:cTn id="37" dur="2000" fill="hold"/>
                                            <p:tgtEl>
                                              <p:spTgt spid="23"/>
                                            </p:tgtEl>
                                            <p:attrNameLst>
                                              <p:attrName>ppt_x</p:attrName>
                                            </p:attrNameLst>
                                          </p:cBhvr>
                                          <p:tavLst>
                                            <p:tav tm="0">
                                              <p:val>
                                                <p:strVal val="#ppt_x"/>
                                              </p:val>
                                            </p:tav>
                                            <p:tav tm="100000">
                                              <p:val>
                                                <p:strVal val="#ppt_x"/>
                                              </p:val>
                                            </p:tav>
                                          </p:tavLst>
                                        </p:anim>
                                        <p:anim calcmode="lin" valueType="num" p14:bounceEnd="80000">
                                          <p:cBhvr additive="base">
                                            <p:cTn id="38" dur="2000" fill="hold"/>
                                            <p:tgtEl>
                                              <p:spTgt spid="23"/>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14:presetBounceEnd="80000">
                                      <p:stCondLst>
                                        <p:cond delay="700"/>
                                      </p:stCondLst>
                                      <p:childTnLst>
                                        <p:set>
                                          <p:cBhvr>
                                            <p:cTn id="40" dur="1" fill="hold">
                                              <p:stCondLst>
                                                <p:cond delay="0"/>
                                              </p:stCondLst>
                                            </p:cTn>
                                            <p:tgtEl>
                                              <p:spTgt spid="22"/>
                                            </p:tgtEl>
                                            <p:attrNameLst>
                                              <p:attrName>style.visibility</p:attrName>
                                            </p:attrNameLst>
                                          </p:cBhvr>
                                          <p:to>
                                            <p:strVal val="visible"/>
                                          </p:to>
                                        </p:set>
                                        <p:anim calcmode="lin" valueType="num" p14:bounceEnd="80000">
                                          <p:cBhvr additive="base">
                                            <p:cTn id="41" dur="2000" fill="hold"/>
                                            <p:tgtEl>
                                              <p:spTgt spid="22"/>
                                            </p:tgtEl>
                                            <p:attrNameLst>
                                              <p:attrName>ppt_x</p:attrName>
                                            </p:attrNameLst>
                                          </p:cBhvr>
                                          <p:tavLst>
                                            <p:tav tm="0">
                                              <p:val>
                                                <p:strVal val="#ppt_x"/>
                                              </p:val>
                                            </p:tav>
                                            <p:tav tm="100000">
                                              <p:val>
                                                <p:strVal val="#ppt_x"/>
                                              </p:val>
                                            </p:tav>
                                          </p:tavLst>
                                        </p:anim>
                                        <p:anim calcmode="lin" valueType="num" p14:bounceEnd="80000">
                                          <p:cBhvr additive="base">
                                            <p:cTn id="42" dur="2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3"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par>
                                    <p:cTn id="11" presetID="10" presetClass="entr" presetSubtype="0" fill="hold" nodeType="withEffect">
                                      <p:stCondLst>
                                        <p:cond delay="4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300"/>
                                            <p:tgtEl>
                                              <p:spTgt spid="15"/>
                                            </p:tgtEl>
                                          </p:cBhvr>
                                        </p:animEffect>
                                      </p:childTnLst>
                                    </p:cTn>
                                  </p:par>
                                  <p:par>
                                    <p:cTn id="14" presetID="10" presetClass="entr" presetSubtype="0" fill="hold" nodeType="withEffect">
                                      <p:stCondLst>
                                        <p:cond delay="6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300"/>
                                            <p:tgtEl>
                                              <p:spTgt spid="18"/>
                                            </p:tgtEl>
                                          </p:cBhvr>
                                        </p:animEffect>
                                      </p:childTnLst>
                                    </p:cTn>
                                  </p:par>
                                  <p:par>
                                    <p:cTn id="17" presetID="8" presetClass="emph" presetSubtype="0" repeatCount="indefinite" fill="hold" nodeType="withEffect">
                                      <p:stCondLst>
                                        <p:cond delay="0"/>
                                      </p:stCondLst>
                                      <p:childTnLst>
                                        <p:animRot by="21600000">
                                          <p:cBhvr>
                                            <p:cTn id="18" dur="2000" fill="hold"/>
                                            <p:tgtEl>
                                              <p:spTgt spid="7"/>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2000" fill="hold"/>
                                            <p:tgtEl>
                                              <p:spTgt spid="8"/>
                                            </p:tgtEl>
                                            <p:attrNameLst>
                                              <p:attrName>r</p:attrName>
                                            </p:attrNameLst>
                                          </p:cBhvr>
                                        </p:animRot>
                                      </p:childTnLst>
                                    </p:cTn>
                                  </p:par>
                                  <p:par>
                                    <p:cTn id="21" presetID="8" presetClass="emph" presetSubtype="0" repeatCount="indefinite" fill="hold" nodeType="withEffect">
                                      <p:stCondLst>
                                        <p:cond delay="0"/>
                                      </p:stCondLst>
                                      <p:childTnLst>
                                        <p:animRot by="21600000">
                                          <p:cBhvr>
                                            <p:cTn id="22" dur="2000" fill="hold"/>
                                            <p:tgtEl>
                                              <p:spTgt spid="15"/>
                                            </p:tgtEl>
                                            <p:attrNameLst>
                                              <p:attrName>r</p:attrName>
                                            </p:attrNameLst>
                                          </p:cBhvr>
                                        </p:animRot>
                                      </p:childTnLst>
                                    </p:cTn>
                                  </p:par>
                                  <p:par>
                                    <p:cTn id="23" presetID="8" presetClass="emph" presetSubtype="0" repeatCount="indefinite" fill="hold" nodeType="withEffect">
                                      <p:stCondLst>
                                        <p:cond delay="0"/>
                                      </p:stCondLst>
                                      <p:childTnLst>
                                        <p:animRot by="-21600000">
                                          <p:cBhvr>
                                            <p:cTn id="24" dur="2000" fill="hold"/>
                                            <p:tgtEl>
                                              <p:spTgt spid="18"/>
                                            </p:tgtEl>
                                            <p:attrNameLst>
                                              <p:attrName>r</p:attrName>
                                            </p:attrNameLst>
                                          </p:cBhvr>
                                        </p:animRot>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3000" fill="hold"/>
                                            <p:tgtEl>
                                              <p:spTgt spid="13"/>
                                            </p:tgtEl>
                                            <p:attrNameLst>
                                              <p:attrName>ppt_x</p:attrName>
                                            </p:attrNameLst>
                                          </p:cBhvr>
                                          <p:tavLst>
                                            <p:tav tm="0">
                                              <p:val>
                                                <p:strVal val="0-#ppt_w/2"/>
                                              </p:val>
                                            </p:tav>
                                            <p:tav tm="100000">
                                              <p:val>
                                                <p:strVal val="#ppt_x"/>
                                              </p:val>
                                            </p:tav>
                                          </p:tavLst>
                                        </p:anim>
                                        <p:anim calcmode="lin" valueType="num">
                                          <p:cBhvr additive="base">
                                            <p:cTn id="28" dur="3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3000" fill="hold"/>
                                            <p:tgtEl>
                                              <p:spTgt spid="14"/>
                                            </p:tgtEl>
                                            <p:attrNameLst>
                                              <p:attrName>ppt_x</p:attrName>
                                            </p:attrNameLst>
                                          </p:cBhvr>
                                          <p:tavLst>
                                            <p:tav tm="0">
                                              <p:val>
                                                <p:strVal val="1+#ppt_w/2"/>
                                              </p:val>
                                            </p:tav>
                                            <p:tav tm="100000">
                                              <p:val>
                                                <p:strVal val="#ppt_x"/>
                                              </p:val>
                                            </p:tav>
                                          </p:tavLst>
                                        </p:anim>
                                        <p:anim calcmode="lin" valueType="num">
                                          <p:cBhvr additive="base">
                                            <p:cTn id="32" dur="3000" fill="hold"/>
                                            <p:tgtEl>
                                              <p:spTgt spid="14"/>
                                            </p:tgtEl>
                                            <p:attrNameLst>
                                              <p:attrName>ppt_y</p:attrName>
                                            </p:attrNameLst>
                                          </p:cBhvr>
                                          <p:tavLst>
                                            <p:tav tm="0">
                                              <p:val>
                                                <p:strVal val="#ppt_y"/>
                                              </p:val>
                                            </p:tav>
                                            <p:tav tm="100000">
                                              <p:val>
                                                <p:strVal val="#ppt_y"/>
                                              </p:val>
                                            </p:tav>
                                          </p:tavLst>
                                        </p:anim>
                                      </p:childTnLst>
                                    </p:cTn>
                                  </p:par>
                                  <p:par>
                                    <p:cTn id="33" presetID="6" presetClass="emph" presetSubtype="0" repeatCount="indefinite" autoRev="1" fill="hold" nodeType="withEffect">
                                      <p:stCondLst>
                                        <p:cond delay="1200"/>
                                      </p:stCondLst>
                                      <p:childTnLst>
                                        <p:animScale>
                                          <p:cBhvr>
                                            <p:cTn id="34" dur="2000" fill="hold"/>
                                            <p:tgtEl>
                                              <p:spTgt spid="7"/>
                                            </p:tgtEl>
                                          </p:cBhvr>
                                          <p:by x="150000" y="150000"/>
                                        </p:animScale>
                                      </p:childTnLst>
                                    </p:cTn>
                                  </p:par>
                                  <p:par>
                                    <p:cTn id="35" presetID="2" presetClass="entr" presetSubtype="1" fill="hold" grpId="0" nodeType="withEffect">
                                      <p:stCondLst>
                                        <p:cond delay="70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2000" fill="hold"/>
                                            <p:tgtEl>
                                              <p:spTgt spid="23"/>
                                            </p:tgtEl>
                                            <p:attrNameLst>
                                              <p:attrName>ppt_x</p:attrName>
                                            </p:attrNameLst>
                                          </p:cBhvr>
                                          <p:tavLst>
                                            <p:tav tm="0">
                                              <p:val>
                                                <p:strVal val="#ppt_x"/>
                                              </p:val>
                                            </p:tav>
                                            <p:tav tm="100000">
                                              <p:val>
                                                <p:strVal val="#ppt_x"/>
                                              </p:val>
                                            </p:tav>
                                          </p:tavLst>
                                        </p:anim>
                                        <p:anim calcmode="lin" valueType="num">
                                          <p:cBhvr additive="base">
                                            <p:cTn id="38" dur="2000" fill="hold"/>
                                            <p:tgtEl>
                                              <p:spTgt spid="23"/>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7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2000" fill="hold"/>
                                            <p:tgtEl>
                                              <p:spTgt spid="22"/>
                                            </p:tgtEl>
                                            <p:attrNameLst>
                                              <p:attrName>ppt_x</p:attrName>
                                            </p:attrNameLst>
                                          </p:cBhvr>
                                          <p:tavLst>
                                            <p:tav tm="0">
                                              <p:val>
                                                <p:strVal val="#ppt_x"/>
                                              </p:val>
                                            </p:tav>
                                            <p:tav tm="100000">
                                              <p:val>
                                                <p:strVal val="#ppt_x"/>
                                              </p:val>
                                            </p:tav>
                                          </p:tavLst>
                                        </p:anim>
                                        <p:anim calcmode="lin" valueType="num">
                                          <p:cBhvr additive="base">
                                            <p:cTn id="42" dur="2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3" grpId="0"/>
          <p:bldP spid="2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8D6460D-3926-4298-958D-C949138BDF51}"/>
              </a:ext>
            </a:extLst>
          </p:cNvPr>
          <p:cNvGrpSpPr/>
          <p:nvPr/>
        </p:nvGrpSpPr>
        <p:grpSpPr>
          <a:xfrm>
            <a:off x="8664574" y="0"/>
            <a:ext cx="6462143" cy="4131733"/>
            <a:chOff x="5190610" y="4138651"/>
            <a:chExt cx="7058025" cy="6138864"/>
          </a:xfrm>
        </p:grpSpPr>
        <p:sp>
          <p:nvSpPr>
            <p:cNvPr id="3" name="Freeform 5">
              <a:extLst>
                <a:ext uri="{FF2B5EF4-FFF2-40B4-BE49-F238E27FC236}">
                  <a16:creationId xmlns:a16="http://schemas.microsoft.com/office/drawing/2014/main" id="{A79552DA-F91B-4F50-ABCF-2F45012256D2}"/>
                </a:ext>
              </a:extLst>
            </p:cNvPr>
            <p:cNvSpPr>
              <a:spLocks/>
            </p:cNvSpPr>
            <p:nvPr/>
          </p:nvSpPr>
          <p:spPr bwMode="auto">
            <a:xfrm rot="5400000">
              <a:off x="5650191" y="3679070"/>
              <a:ext cx="6138864" cy="7058025"/>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TextBox 12">
              <a:extLst>
                <a:ext uri="{FF2B5EF4-FFF2-40B4-BE49-F238E27FC236}">
                  <a16:creationId xmlns:a16="http://schemas.microsoft.com/office/drawing/2014/main" id="{828B954C-FB2A-43AA-B7E5-8B48690BE09D}"/>
                </a:ext>
              </a:extLst>
            </p:cNvPr>
            <p:cNvSpPr txBox="1"/>
            <p:nvPr/>
          </p:nvSpPr>
          <p:spPr>
            <a:xfrm>
              <a:off x="5977358" y="6024722"/>
              <a:ext cx="5484527" cy="4252793"/>
            </a:xfrm>
            <a:prstGeom prst="rect">
              <a:avLst/>
            </a:prstGeom>
            <a:noFill/>
          </p:spPr>
          <p:txBody>
            <a:bodyPr wrap="square" rtlCol="0" anchor="ctr">
              <a:spAutoFit/>
            </a:bodyPr>
            <a:lstStyle/>
            <a:p>
              <a:pPr algn="r"/>
              <a:r>
                <a:rPr lang="en-IN" sz="6000" b="0" i="0" dirty="0">
                  <a:effectLst/>
                  <a:latin typeface="Times New Roman" panose="02020603050405020304" pitchFamily="18" charset="0"/>
                  <a:cs typeface="Times New Roman" panose="02020603050405020304" pitchFamily="18" charset="0"/>
                </a:rPr>
                <a:t>Decision Tree </a:t>
              </a:r>
            </a:p>
            <a:p>
              <a:pPr algn="r"/>
              <a:endParaRPr lang="en-IN" sz="6000" b="0" i="0" dirty="0">
                <a:effectLst/>
                <a:latin typeface="Times New Roman" panose="02020603050405020304" pitchFamily="18" charset="0"/>
                <a:cs typeface="Times New Roman" panose="02020603050405020304" pitchFamily="18" charset="0"/>
              </a:endParaRPr>
            </a:p>
            <a:p>
              <a:pPr algn="r"/>
              <a:endParaRPr lang="en-US" sz="6000" dirty="0">
                <a:effectLst>
                  <a:outerShdw blurRad="38100" dist="38100" dir="2700000" algn="tl">
                    <a:srgbClr val="000000">
                      <a:alpha val="43137"/>
                    </a:srgbClr>
                  </a:outerShdw>
                </a:effectLst>
                <a:latin typeface="Times New Roman" panose="02020603050405020304" pitchFamily="18" charset="0"/>
                <a:ea typeface="Open Sans Bold" panose="020B0806030504020204" pitchFamily="34" charset="0"/>
                <a:cs typeface="Times New Roman" panose="02020603050405020304" pitchFamily="18" charset="0"/>
              </a:endParaRPr>
            </a:p>
          </p:txBody>
        </p:sp>
      </p:grpSp>
      <p:sp>
        <p:nvSpPr>
          <p:cNvPr id="17" name="TextBox 16">
            <a:extLst>
              <a:ext uri="{FF2B5EF4-FFF2-40B4-BE49-F238E27FC236}">
                <a16:creationId xmlns:a16="http://schemas.microsoft.com/office/drawing/2014/main" id="{F3B96D4E-C836-432E-8011-496FEACEE961}"/>
              </a:ext>
            </a:extLst>
          </p:cNvPr>
          <p:cNvSpPr txBox="1"/>
          <p:nvPr/>
        </p:nvSpPr>
        <p:spPr>
          <a:xfrm>
            <a:off x="735595" y="4105393"/>
            <a:ext cx="22915984" cy="7663636"/>
          </a:xfrm>
          <a:prstGeom prst="rect">
            <a:avLst/>
          </a:prstGeom>
          <a:noFill/>
        </p:spPr>
        <p:txBody>
          <a:bodyPr wrap="square" rtlCol="0">
            <a:spAutoFit/>
          </a:bodyPr>
          <a:lstStyle/>
          <a:p>
            <a:pPr algn="ctr"/>
            <a:r>
              <a:rPr lang="en-US" sz="3600" dirty="0"/>
              <a:t>Decision Tree Classification Algorithm</a:t>
            </a:r>
          </a:p>
          <a:p>
            <a:pPr algn="ctr"/>
            <a:endParaRPr lang="en-US" sz="3600" dirty="0">
              <a:solidFill>
                <a:schemeClr val="bg2"/>
              </a:solidFill>
            </a:endParaRPr>
          </a:p>
          <a:p>
            <a:pPr marL="457200" indent="-457200">
              <a:buFont typeface="Arial" panose="020B0604020202020204" pitchFamily="34" charset="0"/>
              <a:buChar char="•"/>
            </a:pPr>
            <a:r>
              <a:rPr lang="en-US" sz="3200" dirty="0">
                <a:solidFill>
                  <a:schemeClr val="bg2"/>
                </a:solidFill>
              </a:rPr>
              <a:t>Decision Tree is a </a:t>
            </a:r>
            <a:r>
              <a:rPr lang="en-US" sz="3200" b="1" dirty="0">
                <a:solidFill>
                  <a:schemeClr val="bg2"/>
                </a:solidFill>
              </a:rPr>
              <a:t>Supervised learning technique </a:t>
            </a:r>
            <a:r>
              <a:rPr lang="en-US" sz="3200" dirty="0">
                <a:solidFill>
                  <a:schemeClr val="bg2"/>
                </a:solidFill>
              </a:rPr>
              <a:t>that can be used for both classification and Regression problems, but mostly it is preferred for solving Classification problems. It is a tree-structured classifier, where</a:t>
            </a:r>
            <a:r>
              <a:rPr lang="en-US" sz="3200" b="1" dirty="0">
                <a:solidFill>
                  <a:schemeClr val="bg2"/>
                </a:solidFill>
              </a:rPr>
              <a:t> internal nodes represent the features of a dataset, branches represent the decision rules</a:t>
            </a:r>
            <a:r>
              <a:rPr lang="en-US" sz="3200" dirty="0">
                <a:solidFill>
                  <a:schemeClr val="bg2"/>
                </a:solidFill>
              </a:rPr>
              <a:t> and </a:t>
            </a:r>
            <a:r>
              <a:rPr lang="en-US" sz="3200" b="1" dirty="0">
                <a:solidFill>
                  <a:schemeClr val="bg2"/>
                </a:solidFill>
              </a:rPr>
              <a:t>each leaf node represents the outcome.</a:t>
            </a:r>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In a Decision tree, there are two nodes, which are the </a:t>
            </a:r>
            <a:r>
              <a:rPr lang="en-US" sz="3200" b="1" dirty="0">
                <a:solidFill>
                  <a:schemeClr val="bg2"/>
                </a:solidFill>
              </a:rPr>
              <a:t>Decision Node</a:t>
            </a:r>
            <a:r>
              <a:rPr lang="en-US" sz="3200" dirty="0">
                <a:solidFill>
                  <a:schemeClr val="bg2"/>
                </a:solidFill>
              </a:rPr>
              <a:t> and</a:t>
            </a:r>
            <a:r>
              <a:rPr lang="en-US" sz="3200" b="1" dirty="0">
                <a:solidFill>
                  <a:schemeClr val="bg2"/>
                </a:solidFill>
              </a:rPr>
              <a:t> Leaf Node.</a:t>
            </a:r>
            <a:r>
              <a:rPr lang="en-US" sz="3200" dirty="0">
                <a:solidFill>
                  <a:schemeClr val="bg2"/>
                </a:solidFill>
              </a:rPr>
              <a:t> Decision nodes are used to make any decision and have multiple branches, whereas Leaf nodes are the output of those decisions and do not contain any further branches.</a:t>
            </a:r>
          </a:p>
          <a:p>
            <a:pPr marL="457200" indent="-457200">
              <a:buFont typeface="Arial" panose="020B0604020202020204" pitchFamily="34" charset="0"/>
              <a:buChar char="•"/>
            </a:pPr>
            <a:r>
              <a:rPr lang="en-US" sz="3200" dirty="0">
                <a:solidFill>
                  <a:schemeClr val="bg2"/>
                </a:solidFill>
              </a:rPr>
              <a:t>The decisions or the test are performed on the basis of features of the given dataset.</a:t>
            </a:r>
          </a:p>
          <a:p>
            <a:pPr marL="457200" indent="-457200">
              <a:buFont typeface="Arial" panose="020B0604020202020204" pitchFamily="34" charset="0"/>
              <a:buChar char="•"/>
            </a:pPr>
            <a:r>
              <a:rPr lang="en-US" sz="3200" b="1" i="1" dirty="0">
                <a:solidFill>
                  <a:schemeClr val="bg2"/>
                </a:solidFill>
              </a:rPr>
              <a:t>It is a graphical representation for getting all the possible solutions to a problem/decision based on given conditions.</a:t>
            </a:r>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It is called a decision tree because, similar to a tree, it starts with the root node, which expands on further branches and constructs a tree-like structure.</a:t>
            </a:r>
          </a:p>
          <a:p>
            <a:pPr marL="457200" indent="-457200">
              <a:buFont typeface="Arial" panose="020B0604020202020204" pitchFamily="34" charset="0"/>
              <a:buChar char="•"/>
            </a:pPr>
            <a:r>
              <a:rPr lang="en-US" sz="3200" dirty="0">
                <a:solidFill>
                  <a:schemeClr val="bg2"/>
                </a:solidFill>
              </a:rPr>
              <a:t>In order to build a tree, we use the </a:t>
            </a:r>
            <a:r>
              <a:rPr lang="en-US" sz="3200" b="1" dirty="0">
                <a:solidFill>
                  <a:schemeClr val="bg2"/>
                </a:solidFill>
              </a:rPr>
              <a:t>CART algorithm,</a:t>
            </a:r>
            <a:r>
              <a:rPr lang="en-US" sz="3200" dirty="0">
                <a:solidFill>
                  <a:schemeClr val="bg2"/>
                </a:solidFill>
              </a:rPr>
              <a:t> which stands for </a:t>
            </a:r>
            <a:r>
              <a:rPr lang="en-US" sz="3200" b="1" dirty="0">
                <a:solidFill>
                  <a:schemeClr val="bg2"/>
                </a:solidFill>
              </a:rPr>
              <a:t>Classification and Regression Tree algorithm.</a:t>
            </a:r>
            <a:endParaRPr lang="en-US" sz="3200" dirty="0">
              <a:solidFill>
                <a:schemeClr val="bg2"/>
              </a:solidFill>
            </a:endParaRPr>
          </a:p>
          <a:p>
            <a:pPr marL="457200" indent="-457200">
              <a:buFont typeface="Arial" panose="020B0604020202020204" pitchFamily="34" charset="0"/>
              <a:buChar char="•"/>
            </a:pPr>
            <a:r>
              <a:rPr lang="en-US" sz="3200" dirty="0">
                <a:solidFill>
                  <a:schemeClr val="bg2"/>
                </a:solidFill>
              </a:rPr>
              <a:t>A decision tree simply asks a question, and based on the answer (Yes/No), it further split the tree into subtrees.</a:t>
            </a:r>
          </a:p>
          <a:p>
            <a:pPr algn="just"/>
            <a:endParaRPr lang="en-IN" sz="3600" b="1" dirty="0">
              <a:solidFill>
                <a:schemeClr val="bg2"/>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A30AB0AF-07AA-4404-8A9F-DE7E9C4F8CC6}"/>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3567972820"/>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73333">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73333">
                                          <p:cBhvr additive="base">
                                            <p:cTn id="11" dur="1500" fill="hold"/>
                                            <p:tgtEl>
                                              <p:spTgt spid="23"/>
                                            </p:tgtEl>
                                            <p:attrNameLst>
                                              <p:attrName>ppt_x</p:attrName>
                                            </p:attrNameLst>
                                          </p:cBhvr>
                                          <p:tavLst>
                                            <p:tav tm="0">
                                              <p:val>
                                                <p:strVal val="0-#ppt_w/2"/>
                                              </p:val>
                                            </p:tav>
                                            <p:tav tm="100000">
                                              <p:val>
                                                <p:strVal val="#ppt_x"/>
                                              </p:val>
                                            </p:tav>
                                          </p:tavLst>
                                        </p:anim>
                                        <p:anim calcmode="lin" valueType="num" p14:bounceEnd="73333">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0-#ppt_w/2"/>
                                              </p:val>
                                            </p:tav>
                                            <p:tav tm="100000">
                                              <p:val>
                                                <p:strVal val="#ppt_x"/>
                                              </p:val>
                                            </p:tav>
                                          </p:tavLst>
                                        </p:anim>
                                        <p:anim calcmode="lin" valueType="num">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3B96D4E-C836-432E-8011-496FEACEE961}"/>
              </a:ext>
            </a:extLst>
          </p:cNvPr>
          <p:cNvSpPr txBox="1"/>
          <p:nvPr/>
        </p:nvSpPr>
        <p:spPr>
          <a:xfrm>
            <a:off x="429209" y="718457"/>
            <a:ext cx="23699754" cy="14434721"/>
          </a:xfrm>
          <a:prstGeom prst="rect">
            <a:avLst/>
          </a:prstGeom>
          <a:noFill/>
        </p:spPr>
        <p:txBody>
          <a:bodyPr wrap="square" rtlCol="0">
            <a:spAutoFit/>
          </a:bodyPr>
          <a:lstStyle/>
          <a:p>
            <a:pPr algn="ctr"/>
            <a:r>
              <a:rPr lang="en-US" sz="3600" b="1" dirty="0"/>
              <a:t>How does the Decision Tree algorithm Work?</a:t>
            </a:r>
          </a:p>
          <a:p>
            <a:pPr marL="457200" indent="-457200" algn="just">
              <a:lnSpc>
                <a:spcPct val="150000"/>
              </a:lnSpc>
              <a:buFont typeface="Arial" panose="020B0604020202020204" pitchFamily="34" charset="0"/>
              <a:buChar char="•"/>
            </a:pPr>
            <a:endParaRPr lang="en-US" sz="3200" b="1" dirty="0">
              <a:solidFill>
                <a:schemeClr val="bg2"/>
              </a:solidFill>
              <a:effectLst>
                <a:outerShdw blurRad="38100" dist="38100" dir="2700000" algn="tl">
                  <a:srgbClr val="000000">
                    <a:alpha val="43137"/>
                  </a:srgbClr>
                </a:outerShdw>
              </a:effectLst>
            </a:endParaRPr>
          </a:p>
          <a:p>
            <a:pPr marL="457200" indent="-457200">
              <a:lnSpc>
                <a:spcPct val="150000"/>
              </a:lnSpc>
              <a:buFont typeface="Wingdings" panose="05000000000000000000" pitchFamily="2" charset="2"/>
              <a:buChar char="Ø"/>
            </a:pPr>
            <a:r>
              <a:rPr lang="en-US" sz="3200" b="1" dirty="0">
                <a:solidFill>
                  <a:schemeClr val="bg2"/>
                </a:solidFill>
              </a:rPr>
              <a:t>Step-1:</a:t>
            </a:r>
            <a:r>
              <a:rPr lang="en-US" sz="3200" dirty="0">
                <a:solidFill>
                  <a:schemeClr val="bg2"/>
                </a:solidFill>
              </a:rPr>
              <a:t> Begin the tree with the root node, says S, which contains the complete dataset.</a:t>
            </a:r>
          </a:p>
          <a:p>
            <a:pPr marL="457200" indent="-457200">
              <a:lnSpc>
                <a:spcPct val="150000"/>
              </a:lnSpc>
              <a:buFont typeface="Wingdings" panose="05000000000000000000" pitchFamily="2" charset="2"/>
              <a:buChar char="Ø"/>
            </a:pPr>
            <a:r>
              <a:rPr lang="en-US" sz="3200" b="1" dirty="0">
                <a:solidFill>
                  <a:schemeClr val="bg2"/>
                </a:solidFill>
              </a:rPr>
              <a:t>Step-2:</a:t>
            </a:r>
            <a:r>
              <a:rPr lang="en-US" sz="3200" dirty="0">
                <a:solidFill>
                  <a:schemeClr val="bg2"/>
                </a:solidFill>
              </a:rPr>
              <a:t> Find the best attribute in the dataset using </a:t>
            </a:r>
            <a:r>
              <a:rPr lang="en-US" sz="3200" b="1" dirty="0">
                <a:solidFill>
                  <a:schemeClr val="bg2"/>
                </a:solidFill>
              </a:rPr>
              <a:t>Attribute Selection Measure (ASM).</a:t>
            </a:r>
            <a:endParaRPr lang="en-US" sz="3200" dirty="0">
              <a:solidFill>
                <a:schemeClr val="bg2"/>
              </a:solidFill>
            </a:endParaRPr>
          </a:p>
          <a:p>
            <a:pPr marL="457200" indent="-457200">
              <a:lnSpc>
                <a:spcPct val="150000"/>
              </a:lnSpc>
              <a:buFont typeface="Wingdings" panose="05000000000000000000" pitchFamily="2" charset="2"/>
              <a:buChar char="Ø"/>
            </a:pPr>
            <a:r>
              <a:rPr lang="en-US" sz="3200" b="1" dirty="0">
                <a:solidFill>
                  <a:schemeClr val="bg2"/>
                </a:solidFill>
              </a:rPr>
              <a:t>Step-3:</a:t>
            </a:r>
            <a:r>
              <a:rPr lang="en-US" sz="3200" dirty="0">
                <a:solidFill>
                  <a:schemeClr val="bg2"/>
                </a:solidFill>
              </a:rPr>
              <a:t> Divide the S into subsets that contains possible values for the best attributes.</a:t>
            </a:r>
          </a:p>
          <a:p>
            <a:pPr marL="457200" indent="-457200">
              <a:lnSpc>
                <a:spcPct val="150000"/>
              </a:lnSpc>
              <a:buFont typeface="Wingdings" panose="05000000000000000000" pitchFamily="2" charset="2"/>
              <a:buChar char="Ø"/>
            </a:pPr>
            <a:r>
              <a:rPr lang="en-US" sz="3200" b="1" dirty="0">
                <a:solidFill>
                  <a:schemeClr val="bg2"/>
                </a:solidFill>
              </a:rPr>
              <a:t>Step-4:</a:t>
            </a:r>
            <a:r>
              <a:rPr lang="en-US" sz="3200" dirty="0">
                <a:solidFill>
                  <a:schemeClr val="bg2"/>
                </a:solidFill>
              </a:rPr>
              <a:t> Generate the decision tree node, which contains the best attribute.</a:t>
            </a:r>
          </a:p>
          <a:p>
            <a:pPr marL="457200" indent="-457200">
              <a:lnSpc>
                <a:spcPct val="150000"/>
              </a:lnSpc>
              <a:buFont typeface="Wingdings" panose="05000000000000000000" pitchFamily="2" charset="2"/>
              <a:buChar char="Ø"/>
            </a:pPr>
            <a:r>
              <a:rPr lang="en-US" sz="3200" b="1" dirty="0">
                <a:solidFill>
                  <a:schemeClr val="bg2"/>
                </a:solidFill>
              </a:rPr>
              <a:t>Step-5:</a:t>
            </a:r>
            <a:r>
              <a:rPr lang="en-US" sz="3200" dirty="0">
                <a:solidFill>
                  <a:schemeClr val="bg2"/>
                </a:solidFill>
              </a:rPr>
              <a:t> Recursively make new decision trees using the subsets of the dataset created in step -3. Continue this process until a stage is reached where you cannot further classify the nodes and called the final node as a leaf nod</a:t>
            </a:r>
          </a:p>
          <a:p>
            <a:pPr marL="457200" indent="-457200">
              <a:lnSpc>
                <a:spcPct val="150000"/>
              </a:lnSpc>
              <a:buFont typeface="Arial" panose="020B0604020202020204" pitchFamily="34" charset="0"/>
              <a:buChar char="•"/>
            </a:pPr>
            <a:endParaRPr lang="en-US" sz="3600" dirty="0">
              <a:solidFill>
                <a:schemeClr val="bg2"/>
              </a:solidFill>
            </a:endParaRPr>
          </a:p>
          <a:p>
            <a:pPr algn="ctr">
              <a:lnSpc>
                <a:spcPct val="150000"/>
              </a:lnSpc>
            </a:pPr>
            <a:r>
              <a:rPr lang="en-US" sz="3600" b="1" dirty="0"/>
              <a:t>Python Implementation of Decision Tree</a:t>
            </a:r>
            <a:endParaRPr lang="en-US" sz="3600" dirty="0"/>
          </a:p>
          <a:p>
            <a:pPr marL="571500" indent="-571500">
              <a:lnSpc>
                <a:spcPct val="150000"/>
              </a:lnSpc>
              <a:buFont typeface="Wingdings" panose="05000000000000000000" pitchFamily="2" charset="2"/>
              <a:buChar char="Ø"/>
            </a:pPr>
            <a:r>
              <a:rPr lang="en-US" sz="3600" dirty="0">
                <a:solidFill>
                  <a:schemeClr val="bg2"/>
                </a:solidFill>
              </a:rPr>
              <a:t>Data Pre-processing step</a:t>
            </a:r>
          </a:p>
          <a:p>
            <a:pPr marL="571500" indent="-571500">
              <a:lnSpc>
                <a:spcPct val="150000"/>
              </a:lnSpc>
              <a:buFont typeface="Wingdings" panose="05000000000000000000" pitchFamily="2" charset="2"/>
              <a:buChar char="Ø"/>
            </a:pPr>
            <a:r>
              <a:rPr lang="en-US" sz="3600" dirty="0">
                <a:solidFill>
                  <a:schemeClr val="bg2"/>
                </a:solidFill>
              </a:rPr>
              <a:t>Fitting a Decision-Tree algorithm to the Training set</a:t>
            </a:r>
          </a:p>
          <a:p>
            <a:pPr marL="571500" indent="-571500">
              <a:lnSpc>
                <a:spcPct val="150000"/>
              </a:lnSpc>
              <a:buFont typeface="Wingdings" panose="05000000000000000000" pitchFamily="2" charset="2"/>
              <a:buChar char="Ø"/>
            </a:pPr>
            <a:r>
              <a:rPr lang="en-US" sz="3600" dirty="0">
                <a:solidFill>
                  <a:schemeClr val="bg2"/>
                </a:solidFill>
              </a:rPr>
              <a:t>Predicting the test result</a:t>
            </a:r>
          </a:p>
          <a:p>
            <a:pPr marL="571500" indent="-571500">
              <a:lnSpc>
                <a:spcPct val="150000"/>
              </a:lnSpc>
              <a:buFont typeface="Wingdings" panose="05000000000000000000" pitchFamily="2" charset="2"/>
              <a:buChar char="Ø"/>
            </a:pPr>
            <a:r>
              <a:rPr lang="en-US" sz="3600" dirty="0">
                <a:solidFill>
                  <a:schemeClr val="bg2"/>
                </a:solidFill>
              </a:rPr>
              <a:t>Test accuracy of the result(Creation of Confusion matrix)</a:t>
            </a:r>
          </a:p>
          <a:p>
            <a:pPr marL="571500" indent="-571500">
              <a:lnSpc>
                <a:spcPct val="150000"/>
              </a:lnSpc>
              <a:buFont typeface="Wingdings" panose="05000000000000000000" pitchFamily="2" charset="2"/>
              <a:buChar char="Ø"/>
            </a:pPr>
            <a:r>
              <a:rPr lang="en-US" sz="3600" dirty="0">
                <a:solidFill>
                  <a:schemeClr val="bg2"/>
                </a:solidFill>
              </a:rPr>
              <a:t>Visualizing the test set result.</a:t>
            </a:r>
          </a:p>
          <a:p>
            <a:pPr marL="457200" indent="-457200">
              <a:lnSpc>
                <a:spcPct val="150000"/>
              </a:lnSpc>
              <a:buFont typeface="Arial" panose="020B0604020202020204" pitchFamily="34" charset="0"/>
              <a:buChar char="•"/>
            </a:pPr>
            <a:endParaRPr lang="en-US" dirty="0"/>
          </a:p>
          <a:p>
            <a:pPr marL="457200" indent="-457200">
              <a:lnSpc>
                <a:spcPct val="150000"/>
              </a:lnSpc>
              <a:buFont typeface="Arial" panose="020B0604020202020204" pitchFamily="34" charset="0"/>
              <a:buChar char="•"/>
            </a:pPr>
            <a:endParaRPr lang="en-US" sz="3200" dirty="0">
              <a:solidFill>
                <a:schemeClr val="bg2"/>
              </a:solidFill>
            </a:endParaRPr>
          </a:p>
          <a:p>
            <a:pPr>
              <a:lnSpc>
                <a:spcPct val="150000"/>
              </a:lnSpc>
            </a:pPr>
            <a:endParaRPr lang="en-US" sz="3200" dirty="0">
              <a:solidFill>
                <a:schemeClr val="bg2"/>
              </a:solidFill>
            </a:endParaRPr>
          </a:p>
          <a:p>
            <a:pPr>
              <a:lnSpc>
                <a:spcPct val="150000"/>
              </a:lnSpc>
            </a:pPr>
            <a:r>
              <a:rPr lang="en-US" dirty="0"/>
              <a:t>.</a:t>
            </a:r>
          </a:p>
          <a:p>
            <a:pPr algn="just"/>
            <a:endParaRPr lang="en-IN" sz="3200" b="1" dirty="0">
              <a:solidFill>
                <a:schemeClr val="bg2"/>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A30AB0AF-07AA-4404-8A9F-DE7E9C4F8CC6}"/>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190299698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D3077B8-A37F-4FE7-A042-A50539A6F4B2}"/>
              </a:ext>
            </a:extLst>
          </p:cNvPr>
          <p:cNvGrpSpPr/>
          <p:nvPr/>
        </p:nvGrpSpPr>
        <p:grpSpPr>
          <a:xfrm>
            <a:off x="631505" y="2587894"/>
            <a:ext cx="7428025" cy="8540211"/>
            <a:chOff x="5651374" y="3651584"/>
            <a:chExt cx="7428025" cy="8540211"/>
          </a:xfrm>
        </p:grpSpPr>
        <p:sp>
          <p:nvSpPr>
            <p:cNvPr id="5" name="Freeform 5">
              <a:extLst>
                <a:ext uri="{FF2B5EF4-FFF2-40B4-BE49-F238E27FC236}">
                  <a16:creationId xmlns:a16="http://schemas.microsoft.com/office/drawing/2014/main" id="{F31D29A7-7707-45B0-ADDA-03879C0633F6}"/>
                </a:ext>
              </a:extLst>
            </p:cNvPr>
            <p:cNvSpPr>
              <a:spLocks/>
            </p:cNvSpPr>
            <p:nvPr/>
          </p:nvSpPr>
          <p:spPr bwMode="auto">
            <a:xfrm>
              <a:off x="5651374" y="3651584"/>
              <a:ext cx="7428025" cy="8540211"/>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r>
                <a:rPr lang="en-IN" b="0" i="0" dirty="0">
                  <a:solidFill>
                    <a:srgbClr val="610B38"/>
                  </a:solidFill>
                  <a:effectLst/>
                  <a:latin typeface="erdana"/>
                </a:rPr>
                <a:t>Linear Regression </a:t>
              </a:r>
            </a:p>
            <a:p>
              <a:endParaRPr lang="en-US" dirty="0"/>
            </a:p>
          </p:txBody>
        </p:sp>
        <p:sp>
          <p:nvSpPr>
            <p:cNvPr id="15" name="TextBox 14">
              <a:extLst>
                <a:ext uri="{FF2B5EF4-FFF2-40B4-BE49-F238E27FC236}">
                  <a16:creationId xmlns:a16="http://schemas.microsoft.com/office/drawing/2014/main" id="{184C6A89-0136-45CC-A590-5B33AC14D47B}"/>
                </a:ext>
              </a:extLst>
            </p:cNvPr>
            <p:cNvSpPr txBox="1"/>
            <p:nvPr/>
          </p:nvSpPr>
          <p:spPr>
            <a:xfrm>
              <a:off x="6127961" y="6532595"/>
              <a:ext cx="184731" cy="1107996"/>
            </a:xfrm>
            <a:prstGeom prst="rect">
              <a:avLst/>
            </a:prstGeom>
            <a:noFill/>
          </p:spPr>
          <p:txBody>
            <a:bodyPr wrap="none" rtlCol="0">
              <a:spAutoFit/>
            </a:bodyPr>
            <a:lstStyle/>
            <a:p>
              <a:endParaRPr lang="en-US" sz="66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endParaRPr>
            </a:p>
          </p:txBody>
        </p:sp>
      </p:grpSp>
      <p:sp>
        <p:nvSpPr>
          <p:cNvPr id="21" name="TextBox 20">
            <a:extLst>
              <a:ext uri="{FF2B5EF4-FFF2-40B4-BE49-F238E27FC236}">
                <a16:creationId xmlns:a16="http://schemas.microsoft.com/office/drawing/2014/main" id="{EC68B7A2-C59F-4EC5-A6C4-8ABE579B55AC}"/>
              </a:ext>
            </a:extLst>
          </p:cNvPr>
          <p:cNvSpPr txBox="1"/>
          <p:nvPr/>
        </p:nvSpPr>
        <p:spPr>
          <a:xfrm>
            <a:off x="10076992" y="1880008"/>
            <a:ext cx="13678678" cy="9325630"/>
          </a:xfrm>
          <a:prstGeom prst="rect">
            <a:avLst/>
          </a:prstGeom>
          <a:noFill/>
        </p:spPr>
        <p:txBody>
          <a:bodyPr wrap="square" rtlCol="0">
            <a:spAutoFit/>
          </a:bodyPr>
          <a:lstStyle/>
          <a:p>
            <a:pPr marL="571500" indent="-571500">
              <a:buFont typeface="Wingdings" panose="05000000000000000000" pitchFamily="2" charset="2"/>
              <a:buChar char="q"/>
            </a:pPr>
            <a:r>
              <a:rPr lang="en-US" sz="4000" dirty="0">
                <a:solidFill>
                  <a:schemeClr val="bg2"/>
                </a:solidFill>
              </a:rPr>
              <a:t>Linear regression is one of the easiest and most popular Machine Learning algorithms. It is a statistical method that is used for predictive analysis. Linear regression makes predictions for continuous/real or numeric variables such as </a:t>
            </a:r>
            <a:r>
              <a:rPr lang="en-US" sz="4000" b="1" dirty="0">
                <a:solidFill>
                  <a:schemeClr val="bg2"/>
                </a:solidFill>
              </a:rPr>
              <a:t>sales, salary, age, product price,</a:t>
            </a:r>
            <a:r>
              <a:rPr lang="en-US" sz="4000" dirty="0">
                <a:solidFill>
                  <a:schemeClr val="bg2"/>
                </a:solidFill>
              </a:rPr>
              <a:t> etc.</a:t>
            </a:r>
          </a:p>
          <a:p>
            <a:pPr marL="571500" indent="-571500">
              <a:buFont typeface="Wingdings" panose="05000000000000000000" pitchFamily="2" charset="2"/>
              <a:buChar char="q"/>
            </a:pPr>
            <a:endParaRPr lang="en-US" sz="4000" dirty="0">
              <a:solidFill>
                <a:schemeClr val="bg2"/>
              </a:solidFill>
            </a:endParaRPr>
          </a:p>
          <a:p>
            <a:pPr marL="571500" indent="-571500">
              <a:buFont typeface="Wingdings" panose="05000000000000000000" pitchFamily="2" charset="2"/>
              <a:buChar char="q"/>
            </a:pPr>
            <a:r>
              <a:rPr lang="en-US" sz="4000" dirty="0">
                <a:solidFill>
                  <a:schemeClr val="bg2"/>
                </a:solidFill>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br>
              <a:rPr lang="en-US" sz="4000" dirty="0">
                <a:solidFill>
                  <a:schemeClr val="bg2"/>
                </a:solidFill>
              </a:rPr>
            </a:br>
            <a:endParaRPr lang="en-IN" sz="4000" b="1" dirty="0">
              <a:solidFill>
                <a:schemeClr val="bg2"/>
              </a:solidFill>
              <a:effectLst>
                <a:outerShdw blurRad="38100" dist="38100" dir="2700000" algn="tl">
                  <a:srgbClr val="000000">
                    <a:alpha val="43137"/>
                  </a:srgbClr>
                </a:outerShdw>
              </a:effectLst>
            </a:endParaRPr>
          </a:p>
        </p:txBody>
      </p:sp>
      <p:pic>
        <p:nvPicPr>
          <p:cNvPr id="27" name="Picture 26">
            <a:extLst>
              <a:ext uri="{FF2B5EF4-FFF2-40B4-BE49-F238E27FC236}">
                <a16:creationId xmlns:a16="http://schemas.microsoft.com/office/drawing/2014/main" id="{7A1D7D96-AC95-4DD2-8B1E-8F848C6D3935}"/>
              </a:ext>
            </a:extLst>
          </p:cNvPr>
          <p:cNvPicPr>
            <a:picLocks noChangeAspect="1"/>
          </p:cNvPicPr>
          <p:nvPr/>
        </p:nvPicPr>
        <p:blipFill>
          <a:blip r:embed="rId3"/>
          <a:stretch>
            <a:fillRect/>
          </a:stretch>
        </p:blipFill>
        <p:spPr>
          <a:xfrm>
            <a:off x="16944391" y="12674637"/>
            <a:ext cx="7442783" cy="774109"/>
          </a:xfrm>
          <a:prstGeom prst="rect">
            <a:avLst/>
          </a:prstGeom>
        </p:spPr>
      </p:pic>
      <p:sp>
        <p:nvSpPr>
          <p:cNvPr id="7" name="TextBox 6">
            <a:extLst>
              <a:ext uri="{FF2B5EF4-FFF2-40B4-BE49-F238E27FC236}">
                <a16:creationId xmlns:a16="http://schemas.microsoft.com/office/drawing/2014/main" id="{AC442BD0-FA3C-40E0-8D1A-FA54DA878477}"/>
              </a:ext>
            </a:extLst>
          </p:cNvPr>
          <p:cNvSpPr txBox="1"/>
          <p:nvPr/>
        </p:nvSpPr>
        <p:spPr>
          <a:xfrm>
            <a:off x="1964164" y="4453243"/>
            <a:ext cx="4736065" cy="2123658"/>
          </a:xfrm>
          <a:prstGeom prst="rect">
            <a:avLst/>
          </a:prstGeom>
          <a:noFill/>
        </p:spPr>
        <p:txBody>
          <a:bodyPr wrap="square" rtlCol="0">
            <a:spAutoFit/>
          </a:bodyPr>
          <a:lstStyle/>
          <a:p>
            <a:pPr algn="ctr"/>
            <a:r>
              <a:rPr lang="en-US" sz="66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rPr>
              <a:t>Linear Regression</a:t>
            </a:r>
          </a:p>
        </p:txBody>
      </p:sp>
    </p:spTree>
    <p:extLst>
      <p:ext uri="{BB962C8B-B14F-4D97-AF65-F5344CB8AC3E}">
        <p14:creationId xmlns:p14="http://schemas.microsoft.com/office/powerpoint/2010/main" val="401855588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C68B7A2-C59F-4EC5-A6C4-8ABE579B55AC}"/>
              </a:ext>
            </a:extLst>
          </p:cNvPr>
          <p:cNvSpPr txBox="1"/>
          <p:nvPr/>
        </p:nvSpPr>
        <p:spPr>
          <a:xfrm>
            <a:off x="1388533" y="1117600"/>
            <a:ext cx="21284856" cy="13018949"/>
          </a:xfrm>
          <a:prstGeom prst="rect">
            <a:avLst/>
          </a:prstGeom>
          <a:noFill/>
        </p:spPr>
        <p:txBody>
          <a:bodyPr wrap="square" rtlCol="0">
            <a:spAutoFit/>
          </a:bodyPr>
          <a:lstStyle/>
          <a:p>
            <a:pPr algn="ctr"/>
            <a:r>
              <a:rPr lang="en-US" sz="4000" dirty="0"/>
              <a:t>Mathematically, we can represent a linear regression as:</a:t>
            </a:r>
          </a:p>
          <a:p>
            <a:pPr algn="ctr"/>
            <a:endParaRPr lang="en-US" sz="4000" b="1" dirty="0">
              <a:solidFill>
                <a:schemeClr val="bg2"/>
              </a:solidFill>
              <a:effectLst>
                <a:outerShdw blurRad="38100" dist="38100" dir="2700000" algn="tl">
                  <a:srgbClr val="000000">
                    <a:alpha val="43137"/>
                  </a:srgbClr>
                </a:outerShdw>
              </a:effectLst>
            </a:endParaRPr>
          </a:p>
          <a:p>
            <a:endParaRPr lang="en-IN" sz="4000" b="1" dirty="0">
              <a:solidFill>
                <a:schemeClr val="bg2"/>
              </a:solidFill>
              <a:effectLst>
                <a:outerShdw blurRad="38100" dist="38100" dir="2700000" algn="tl">
                  <a:srgbClr val="000000">
                    <a:alpha val="43137"/>
                  </a:srgbClr>
                </a:outerShdw>
              </a:effectLst>
            </a:endParaRPr>
          </a:p>
          <a:p>
            <a:endParaRPr lang="en-IN" sz="4000" b="1" dirty="0">
              <a:solidFill>
                <a:schemeClr val="bg2"/>
              </a:solidFill>
              <a:effectLst>
                <a:outerShdw blurRad="38100" dist="38100" dir="2700000" algn="tl">
                  <a:srgbClr val="000000">
                    <a:alpha val="43137"/>
                  </a:srgbClr>
                </a:outerShdw>
              </a:effectLst>
            </a:endParaRPr>
          </a:p>
          <a:p>
            <a:r>
              <a:rPr lang="en-US" sz="4000" b="1" dirty="0">
                <a:solidFill>
                  <a:schemeClr val="bg2"/>
                </a:solidFill>
              </a:rPr>
              <a:t>Here,</a:t>
            </a:r>
            <a:endParaRPr lang="en-US" sz="4000" dirty="0">
              <a:solidFill>
                <a:schemeClr val="bg2"/>
              </a:solidFill>
            </a:endParaRPr>
          </a:p>
          <a:p>
            <a:r>
              <a:rPr lang="en-US" sz="4000" dirty="0">
                <a:solidFill>
                  <a:schemeClr val="bg2"/>
                </a:solidFill>
              </a:rPr>
              <a:t>Y= Dependent Variable (Target Variable)</a:t>
            </a:r>
            <a:br>
              <a:rPr lang="en-US" sz="4000" dirty="0">
                <a:solidFill>
                  <a:schemeClr val="bg2"/>
                </a:solidFill>
              </a:rPr>
            </a:br>
            <a:r>
              <a:rPr lang="en-US" sz="4000" dirty="0">
                <a:solidFill>
                  <a:schemeClr val="bg2"/>
                </a:solidFill>
              </a:rPr>
              <a:t>X= Independent Variable (predictor Variable)</a:t>
            </a:r>
            <a:br>
              <a:rPr lang="en-US" sz="4000" dirty="0">
                <a:solidFill>
                  <a:schemeClr val="bg2"/>
                </a:solidFill>
              </a:rPr>
            </a:br>
            <a:r>
              <a:rPr lang="en-US" sz="4000" dirty="0">
                <a:solidFill>
                  <a:schemeClr val="bg2"/>
                </a:solidFill>
              </a:rPr>
              <a:t>a0= intercept of the line (Gives an additional degree of freedom)</a:t>
            </a:r>
            <a:br>
              <a:rPr lang="en-US" sz="4000" dirty="0">
                <a:solidFill>
                  <a:schemeClr val="bg2"/>
                </a:solidFill>
              </a:rPr>
            </a:br>
            <a:r>
              <a:rPr lang="en-US" sz="4000" dirty="0">
                <a:solidFill>
                  <a:schemeClr val="bg2"/>
                </a:solidFill>
              </a:rPr>
              <a:t>a1 = Linear regression coefficient (scale factor to each input value).</a:t>
            </a:r>
            <a:br>
              <a:rPr lang="en-US" sz="4000" dirty="0">
                <a:solidFill>
                  <a:schemeClr val="bg2"/>
                </a:solidFill>
              </a:rPr>
            </a:br>
            <a:r>
              <a:rPr lang="en-US" sz="4000" dirty="0">
                <a:solidFill>
                  <a:schemeClr val="bg2"/>
                </a:solidFill>
              </a:rPr>
              <a:t>ε = random error</a:t>
            </a:r>
          </a:p>
          <a:p>
            <a:endParaRPr lang="en-US" sz="4000" dirty="0">
              <a:solidFill>
                <a:schemeClr val="bg2"/>
              </a:solidFill>
            </a:endParaRPr>
          </a:p>
          <a:p>
            <a:pPr algn="ctr"/>
            <a:r>
              <a:rPr lang="en-US" sz="4000" dirty="0"/>
              <a:t>Linear Regression Line</a:t>
            </a:r>
          </a:p>
          <a:p>
            <a:pPr algn="ctr"/>
            <a:endParaRPr lang="en-US" sz="4000" dirty="0"/>
          </a:p>
          <a:p>
            <a:pPr algn="ctr"/>
            <a:endParaRPr lang="en-US" sz="4000" dirty="0"/>
          </a:p>
          <a:p>
            <a:r>
              <a:rPr lang="en-US" sz="4000" dirty="0">
                <a:solidFill>
                  <a:schemeClr val="bg2"/>
                </a:solidFill>
              </a:rPr>
              <a:t>A linear line showing the relationship between the dependent and independent variables is called a </a:t>
            </a:r>
            <a:r>
              <a:rPr lang="en-US" sz="4000" b="1" dirty="0">
                <a:solidFill>
                  <a:schemeClr val="bg2"/>
                </a:solidFill>
              </a:rPr>
              <a:t>regression line</a:t>
            </a:r>
            <a:r>
              <a:rPr lang="en-US" sz="4000" dirty="0">
                <a:solidFill>
                  <a:schemeClr val="bg2"/>
                </a:solidFill>
              </a:rPr>
              <a:t>. A regression line can show two types of relationship:</a:t>
            </a:r>
          </a:p>
          <a:p>
            <a:endParaRPr lang="en-US" sz="4000" dirty="0"/>
          </a:p>
          <a:p>
            <a:endParaRPr lang="en-US" sz="4000" dirty="0">
              <a:solidFill>
                <a:schemeClr val="bg2"/>
              </a:solidFill>
            </a:endParaRPr>
          </a:p>
          <a:p>
            <a:endParaRPr lang="en-US" sz="4000" dirty="0"/>
          </a:p>
          <a:p>
            <a:endParaRPr lang="en-US" sz="4000" dirty="0"/>
          </a:p>
          <a:p>
            <a:endParaRPr lang="en-IN" sz="4000" b="1" dirty="0">
              <a:solidFill>
                <a:schemeClr val="bg2"/>
              </a:solidFill>
              <a:effectLst>
                <a:outerShdw blurRad="38100" dist="38100" dir="2700000" algn="tl">
                  <a:srgbClr val="000000">
                    <a:alpha val="43137"/>
                  </a:srgbClr>
                </a:outerShdw>
              </a:effectLst>
            </a:endParaRPr>
          </a:p>
        </p:txBody>
      </p:sp>
      <p:pic>
        <p:nvPicPr>
          <p:cNvPr id="27" name="Picture 26">
            <a:extLst>
              <a:ext uri="{FF2B5EF4-FFF2-40B4-BE49-F238E27FC236}">
                <a16:creationId xmlns:a16="http://schemas.microsoft.com/office/drawing/2014/main" id="{7A1D7D96-AC95-4DD2-8B1E-8F848C6D3935}"/>
              </a:ext>
            </a:extLst>
          </p:cNvPr>
          <p:cNvPicPr>
            <a:picLocks noChangeAspect="1"/>
          </p:cNvPicPr>
          <p:nvPr/>
        </p:nvPicPr>
        <p:blipFill>
          <a:blip r:embed="rId3"/>
          <a:stretch>
            <a:fillRect/>
          </a:stretch>
        </p:blipFill>
        <p:spPr>
          <a:xfrm>
            <a:off x="16944391" y="12674637"/>
            <a:ext cx="7442783" cy="774109"/>
          </a:xfrm>
          <a:prstGeom prst="rect">
            <a:avLst/>
          </a:prstGeom>
        </p:spPr>
      </p:pic>
      <p:pic>
        <p:nvPicPr>
          <p:cNvPr id="3" name="Picture 2">
            <a:extLst>
              <a:ext uri="{FF2B5EF4-FFF2-40B4-BE49-F238E27FC236}">
                <a16:creationId xmlns:a16="http://schemas.microsoft.com/office/drawing/2014/main" id="{591BBDFB-03B7-4F64-BC81-041818FC5217}"/>
              </a:ext>
            </a:extLst>
          </p:cNvPr>
          <p:cNvPicPr>
            <a:picLocks noChangeAspect="1"/>
          </p:cNvPicPr>
          <p:nvPr/>
        </p:nvPicPr>
        <p:blipFill>
          <a:blip r:embed="rId4"/>
          <a:stretch>
            <a:fillRect/>
          </a:stretch>
        </p:blipFill>
        <p:spPr>
          <a:xfrm>
            <a:off x="777530" y="2273363"/>
            <a:ext cx="4232142" cy="959284"/>
          </a:xfrm>
          <a:prstGeom prst="rect">
            <a:avLst/>
          </a:prstGeom>
        </p:spPr>
      </p:pic>
    </p:spTree>
    <p:extLst>
      <p:ext uri="{BB962C8B-B14F-4D97-AF65-F5344CB8AC3E}">
        <p14:creationId xmlns:p14="http://schemas.microsoft.com/office/powerpoint/2010/main" val="337130753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C68B7A2-C59F-4EC5-A6C4-8ABE579B55AC}"/>
              </a:ext>
            </a:extLst>
          </p:cNvPr>
          <p:cNvSpPr txBox="1"/>
          <p:nvPr/>
        </p:nvSpPr>
        <p:spPr>
          <a:xfrm>
            <a:off x="2527700" y="1761066"/>
            <a:ext cx="11650135" cy="4216539"/>
          </a:xfrm>
          <a:prstGeom prst="rect">
            <a:avLst/>
          </a:prstGeom>
          <a:noFill/>
        </p:spPr>
        <p:txBody>
          <a:bodyPr wrap="square" rtlCol="0">
            <a:spAutoFit/>
          </a:bodyPr>
          <a:lstStyle/>
          <a:p>
            <a:pPr algn="ctr"/>
            <a:r>
              <a:rPr lang="en-IN" sz="4000" b="1" dirty="0"/>
              <a:t>Positive Linear Relationship:</a:t>
            </a:r>
          </a:p>
          <a:p>
            <a:pPr algn="ctr"/>
            <a:endParaRPr lang="en-IN" sz="4000" b="1" dirty="0">
              <a:solidFill>
                <a:schemeClr val="bg2"/>
              </a:solidFill>
              <a:effectLst>
                <a:outerShdw blurRad="38100" dist="38100" dir="2700000" algn="tl">
                  <a:srgbClr val="000000">
                    <a:alpha val="43137"/>
                  </a:srgbClr>
                </a:outerShdw>
              </a:effectLst>
            </a:endParaRPr>
          </a:p>
          <a:p>
            <a:r>
              <a:rPr lang="en-US" sz="3600" dirty="0">
                <a:solidFill>
                  <a:schemeClr val="bg2"/>
                </a:solidFill>
              </a:rPr>
              <a:t>If the dependent variable increases on the Y-axis and independent variable increases on X-axis, then such a relationship is termed as a Positive linear relationship</a:t>
            </a:r>
            <a:r>
              <a:rPr lang="en-US" dirty="0"/>
              <a:t>.</a:t>
            </a:r>
          </a:p>
          <a:p>
            <a:endParaRPr lang="en-US" sz="4000" b="1" dirty="0">
              <a:solidFill>
                <a:schemeClr val="bg2"/>
              </a:solidFill>
              <a:effectLst>
                <a:outerShdw blurRad="38100" dist="38100" dir="2700000" algn="tl">
                  <a:srgbClr val="000000">
                    <a:alpha val="43137"/>
                  </a:srgbClr>
                </a:outerShdw>
              </a:effectLst>
            </a:endParaRPr>
          </a:p>
          <a:p>
            <a:endParaRPr lang="en-IN" sz="4000" b="1" dirty="0">
              <a:solidFill>
                <a:schemeClr val="bg2"/>
              </a:solidFill>
              <a:effectLst>
                <a:outerShdw blurRad="38100" dist="38100" dir="2700000" algn="tl">
                  <a:srgbClr val="000000">
                    <a:alpha val="43137"/>
                  </a:srgbClr>
                </a:outerShdw>
              </a:effectLst>
            </a:endParaRPr>
          </a:p>
        </p:txBody>
      </p:sp>
      <p:pic>
        <p:nvPicPr>
          <p:cNvPr id="27" name="Picture 26">
            <a:extLst>
              <a:ext uri="{FF2B5EF4-FFF2-40B4-BE49-F238E27FC236}">
                <a16:creationId xmlns:a16="http://schemas.microsoft.com/office/drawing/2014/main" id="{7A1D7D96-AC95-4DD2-8B1E-8F848C6D3935}"/>
              </a:ext>
            </a:extLst>
          </p:cNvPr>
          <p:cNvPicPr>
            <a:picLocks noChangeAspect="1"/>
          </p:cNvPicPr>
          <p:nvPr/>
        </p:nvPicPr>
        <p:blipFill>
          <a:blip r:embed="rId3"/>
          <a:stretch>
            <a:fillRect/>
          </a:stretch>
        </p:blipFill>
        <p:spPr>
          <a:xfrm>
            <a:off x="16944391" y="12674637"/>
            <a:ext cx="7442783" cy="774109"/>
          </a:xfrm>
          <a:prstGeom prst="rect">
            <a:avLst/>
          </a:prstGeom>
        </p:spPr>
      </p:pic>
      <p:pic>
        <p:nvPicPr>
          <p:cNvPr id="4" name="Picture 3">
            <a:extLst>
              <a:ext uri="{FF2B5EF4-FFF2-40B4-BE49-F238E27FC236}">
                <a16:creationId xmlns:a16="http://schemas.microsoft.com/office/drawing/2014/main" id="{F600B682-5351-4020-94EF-D53C48E2B296}"/>
              </a:ext>
            </a:extLst>
          </p:cNvPr>
          <p:cNvPicPr>
            <a:picLocks noChangeAspect="1"/>
          </p:cNvPicPr>
          <p:nvPr/>
        </p:nvPicPr>
        <p:blipFill>
          <a:blip r:embed="rId4"/>
          <a:stretch>
            <a:fillRect/>
          </a:stretch>
        </p:blipFill>
        <p:spPr>
          <a:xfrm>
            <a:off x="16034407" y="1041363"/>
            <a:ext cx="6880400" cy="4597575"/>
          </a:xfrm>
          <a:prstGeom prst="rect">
            <a:avLst/>
          </a:prstGeom>
        </p:spPr>
      </p:pic>
      <p:sp>
        <p:nvSpPr>
          <p:cNvPr id="7" name="TextBox 6">
            <a:extLst>
              <a:ext uri="{FF2B5EF4-FFF2-40B4-BE49-F238E27FC236}">
                <a16:creationId xmlns:a16="http://schemas.microsoft.com/office/drawing/2014/main" id="{2F408D5B-26D2-4261-8549-15B81F36E615}"/>
              </a:ext>
            </a:extLst>
          </p:cNvPr>
          <p:cNvSpPr txBox="1"/>
          <p:nvPr/>
        </p:nvSpPr>
        <p:spPr>
          <a:xfrm>
            <a:off x="1551159" y="8431988"/>
            <a:ext cx="13633528" cy="5016758"/>
          </a:xfrm>
          <a:prstGeom prst="rect">
            <a:avLst/>
          </a:prstGeom>
          <a:noFill/>
        </p:spPr>
        <p:txBody>
          <a:bodyPr wrap="square" rtlCol="0">
            <a:spAutoFit/>
          </a:bodyPr>
          <a:lstStyle/>
          <a:p>
            <a:pPr algn="ctr"/>
            <a:r>
              <a:rPr lang="en-IN" sz="4000" b="1" dirty="0"/>
              <a:t>Negative Linear Relationship:</a:t>
            </a:r>
          </a:p>
          <a:p>
            <a:pPr algn="ctr"/>
            <a:endParaRPr lang="en-IN" sz="4000" b="1" dirty="0">
              <a:solidFill>
                <a:schemeClr val="bg2"/>
              </a:solidFill>
              <a:effectLst>
                <a:outerShdw blurRad="38100" dist="38100" dir="2700000" algn="tl">
                  <a:srgbClr val="000000">
                    <a:alpha val="43137"/>
                  </a:srgbClr>
                </a:outerShdw>
              </a:effectLst>
            </a:endParaRPr>
          </a:p>
          <a:p>
            <a:r>
              <a:rPr lang="en-US" sz="4000" dirty="0">
                <a:solidFill>
                  <a:schemeClr val="bg2"/>
                </a:solidFill>
              </a:rPr>
              <a:t>If the dependent variable decreases on the Y-axis and independent variable increases on the X-axis, then such a relationship is called a negative linear relationship</a:t>
            </a:r>
            <a:r>
              <a:rPr lang="en-US" dirty="0"/>
              <a:t>.</a:t>
            </a:r>
          </a:p>
          <a:p>
            <a:br>
              <a:rPr lang="en-US" sz="4000" dirty="0"/>
            </a:br>
            <a:endParaRPr lang="en-US" sz="4000" b="1" dirty="0">
              <a:solidFill>
                <a:schemeClr val="bg2"/>
              </a:solidFill>
              <a:effectLst>
                <a:outerShdw blurRad="38100" dist="38100" dir="2700000" algn="tl">
                  <a:srgbClr val="000000">
                    <a:alpha val="43137"/>
                  </a:srgbClr>
                </a:outerShdw>
              </a:effectLst>
            </a:endParaRPr>
          </a:p>
          <a:p>
            <a:endParaRPr lang="en-IN" sz="4000" b="1" dirty="0">
              <a:solidFill>
                <a:schemeClr val="bg2"/>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DAA07934-8446-45F8-B000-F9EACF5DD742}"/>
              </a:ext>
            </a:extLst>
          </p:cNvPr>
          <p:cNvPicPr>
            <a:picLocks noChangeAspect="1"/>
          </p:cNvPicPr>
          <p:nvPr/>
        </p:nvPicPr>
        <p:blipFill>
          <a:blip r:embed="rId5"/>
          <a:stretch>
            <a:fillRect/>
          </a:stretch>
        </p:blipFill>
        <p:spPr>
          <a:xfrm>
            <a:off x="15393233" y="7797565"/>
            <a:ext cx="7442783" cy="4877072"/>
          </a:xfrm>
          <a:prstGeom prst="rect">
            <a:avLst/>
          </a:prstGeom>
        </p:spPr>
      </p:pic>
    </p:spTree>
    <p:extLst>
      <p:ext uri="{BB962C8B-B14F-4D97-AF65-F5344CB8AC3E}">
        <p14:creationId xmlns:p14="http://schemas.microsoft.com/office/powerpoint/2010/main" val="307695102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C0AAE-5937-4362-9123-F80FA6907F83}"/>
              </a:ext>
            </a:extLst>
          </p:cNvPr>
          <p:cNvPicPr>
            <a:picLocks noChangeAspect="1"/>
          </p:cNvPicPr>
          <p:nvPr/>
        </p:nvPicPr>
        <p:blipFill>
          <a:blip r:embed="rId2"/>
          <a:stretch>
            <a:fillRect/>
          </a:stretch>
        </p:blipFill>
        <p:spPr>
          <a:xfrm>
            <a:off x="0" y="1"/>
            <a:ext cx="24386133" cy="13716000"/>
          </a:xfrm>
          <a:prstGeom prst="rect">
            <a:avLst/>
          </a:prstGeom>
        </p:spPr>
      </p:pic>
      <p:sp>
        <p:nvSpPr>
          <p:cNvPr id="4" name="Freeform 24">
            <a:extLst>
              <a:ext uri="{FF2B5EF4-FFF2-40B4-BE49-F238E27FC236}">
                <a16:creationId xmlns:a16="http://schemas.microsoft.com/office/drawing/2014/main" id="{39875112-3759-4223-BB90-B844A57BF7FC}"/>
              </a:ext>
            </a:extLst>
          </p:cNvPr>
          <p:cNvSpPr>
            <a:spLocks/>
          </p:cNvSpPr>
          <p:nvPr/>
        </p:nvSpPr>
        <p:spPr bwMode="auto">
          <a:xfrm>
            <a:off x="1622240" y="8564283"/>
            <a:ext cx="1500664" cy="1498221"/>
          </a:xfrm>
          <a:custGeom>
            <a:avLst/>
            <a:gdLst>
              <a:gd name="T0" fmla="*/ 450 w 472"/>
              <a:gd name="T1" fmla="*/ 196 h 471"/>
              <a:gd name="T2" fmla="*/ 275 w 472"/>
              <a:gd name="T3" fmla="*/ 450 h 471"/>
              <a:gd name="T4" fmla="*/ 22 w 472"/>
              <a:gd name="T5" fmla="*/ 275 h 471"/>
              <a:gd name="T6" fmla="*/ 197 w 472"/>
              <a:gd name="T7" fmla="*/ 22 h 471"/>
              <a:gd name="T8" fmla="*/ 450 w 472"/>
              <a:gd name="T9" fmla="*/ 196 h 471"/>
            </a:gdLst>
            <a:ahLst/>
            <a:cxnLst>
              <a:cxn ang="0">
                <a:pos x="T0" y="T1"/>
              </a:cxn>
              <a:cxn ang="0">
                <a:pos x="T2" y="T3"/>
              </a:cxn>
              <a:cxn ang="0">
                <a:pos x="T4" y="T5"/>
              </a:cxn>
              <a:cxn ang="0">
                <a:pos x="T6" y="T7"/>
              </a:cxn>
              <a:cxn ang="0">
                <a:pos x="T8" y="T9"/>
              </a:cxn>
            </a:cxnLst>
            <a:rect l="0" t="0" r="r" b="b"/>
            <a:pathLst>
              <a:path w="472" h="471">
                <a:moveTo>
                  <a:pt x="450" y="196"/>
                </a:moveTo>
                <a:cubicBezTo>
                  <a:pt x="472" y="314"/>
                  <a:pt x="394" y="428"/>
                  <a:pt x="275" y="450"/>
                </a:cubicBezTo>
                <a:cubicBezTo>
                  <a:pt x="157" y="471"/>
                  <a:pt x="44" y="393"/>
                  <a:pt x="22" y="275"/>
                </a:cubicBezTo>
                <a:cubicBezTo>
                  <a:pt x="0" y="157"/>
                  <a:pt x="78" y="43"/>
                  <a:pt x="197" y="22"/>
                </a:cubicBezTo>
                <a:cubicBezTo>
                  <a:pt x="315" y="0"/>
                  <a:pt x="428" y="78"/>
                  <a:pt x="450" y="19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26">
            <a:extLst>
              <a:ext uri="{FF2B5EF4-FFF2-40B4-BE49-F238E27FC236}">
                <a16:creationId xmlns:a16="http://schemas.microsoft.com/office/drawing/2014/main" id="{F6207AA7-1AA9-4867-96F4-9FB859356A3F}"/>
              </a:ext>
            </a:extLst>
          </p:cNvPr>
          <p:cNvSpPr>
            <a:spLocks/>
          </p:cNvSpPr>
          <p:nvPr/>
        </p:nvSpPr>
        <p:spPr bwMode="auto">
          <a:xfrm>
            <a:off x="-1085799" y="2952680"/>
            <a:ext cx="1500664" cy="1503109"/>
          </a:xfrm>
          <a:custGeom>
            <a:avLst/>
            <a:gdLst>
              <a:gd name="T0" fmla="*/ 450 w 472"/>
              <a:gd name="T1" fmla="*/ 196 h 472"/>
              <a:gd name="T2" fmla="*/ 275 w 472"/>
              <a:gd name="T3" fmla="*/ 450 h 472"/>
              <a:gd name="T4" fmla="*/ 22 w 472"/>
              <a:gd name="T5" fmla="*/ 275 h 472"/>
              <a:gd name="T6" fmla="*/ 197 w 472"/>
              <a:gd name="T7" fmla="*/ 22 h 472"/>
              <a:gd name="T8" fmla="*/ 450 w 472"/>
              <a:gd name="T9" fmla="*/ 196 h 472"/>
            </a:gdLst>
            <a:ahLst/>
            <a:cxnLst>
              <a:cxn ang="0">
                <a:pos x="T0" y="T1"/>
              </a:cxn>
              <a:cxn ang="0">
                <a:pos x="T2" y="T3"/>
              </a:cxn>
              <a:cxn ang="0">
                <a:pos x="T4" y="T5"/>
              </a:cxn>
              <a:cxn ang="0">
                <a:pos x="T6" y="T7"/>
              </a:cxn>
              <a:cxn ang="0">
                <a:pos x="T8" y="T9"/>
              </a:cxn>
            </a:cxnLst>
            <a:rect l="0" t="0" r="r" b="b"/>
            <a:pathLst>
              <a:path w="472" h="472">
                <a:moveTo>
                  <a:pt x="450" y="196"/>
                </a:moveTo>
                <a:cubicBezTo>
                  <a:pt x="472" y="315"/>
                  <a:pt x="394" y="428"/>
                  <a:pt x="275" y="450"/>
                </a:cubicBezTo>
                <a:cubicBezTo>
                  <a:pt x="157" y="472"/>
                  <a:pt x="44" y="393"/>
                  <a:pt x="22" y="275"/>
                </a:cubicBezTo>
                <a:cubicBezTo>
                  <a:pt x="0" y="157"/>
                  <a:pt x="78" y="43"/>
                  <a:pt x="197" y="22"/>
                </a:cubicBezTo>
                <a:cubicBezTo>
                  <a:pt x="315" y="0"/>
                  <a:pt x="428" y="78"/>
                  <a:pt x="450" y="196"/>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AF577F3-F8B5-4C48-AACA-A67154036C4F}"/>
              </a:ext>
            </a:extLst>
          </p:cNvPr>
          <p:cNvSpPr>
            <a:spLocks/>
          </p:cNvSpPr>
          <p:nvPr/>
        </p:nvSpPr>
        <p:spPr bwMode="auto">
          <a:xfrm>
            <a:off x="3149623" y="5237784"/>
            <a:ext cx="8791350" cy="8798681"/>
          </a:xfrm>
          <a:custGeom>
            <a:avLst/>
            <a:gdLst>
              <a:gd name="T0" fmla="*/ 2519 w 2765"/>
              <a:gd name="T1" fmla="*/ 937 h 2765"/>
              <a:gd name="T2" fmla="*/ 1828 w 2765"/>
              <a:gd name="T3" fmla="*/ 2519 h 2765"/>
              <a:gd name="T4" fmla="*/ 246 w 2765"/>
              <a:gd name="T5" fmla="*/ 1828 h 2765"/>
              <a:gd name="T6" fmla="*/ 937 w 2765"/>
              <a:gd name="T7" fmla="*/ 246 h 2765"/>
              <a:gd name="T8" fmla="*/ 2519 w 2765"/>
              <a:gd name="T9" fmla="*/ 937 h 2765"/>
            </a:gdLst>
            <a:ahLst/>
            <a:cxnLst>
              <a:cxn ang="0">
                <a:pos x="T0" y="T1"/>
              </a:cxn>
              <a:cxn ang="0">
                <a:pos x="T2" y="T3"/>
              </a:cxn>
              <a:cxn ang="0">
                <a:pos x="T4" y="T5"/>
              </a:cxn>
              <a:cxn ang="0">
                <a:pos x="T6" y="T7"/>
              </a:cxn>
              <a:cxn ang="0">
                <a:pos x="T8" y="T9"/>
              </a:cxn>
            </a:cxnLst>
            <a:rect l="0" t="0" r="r" b="b"/>
            <a:pathLst>
              <a:path w="2765" h="2765">
                <a:moveTo>
                  <a:pt x="2519" y="937"/>
                </a:moveTo>
                <a:cubicBezTo>
                  <a:pt x="2765" y="1565"/>
                  <a:pt x="2456" y="2273"/>
                  <a:pt x="1828" y="2519"/>
                </a:cubicBezTo>
                <a:cubicBezTo>
                  <a:pt x="1200" y="2765"/>
                  <a:pt x="492" y="2455"/>
                  <a:pt x="246" y="1828"/>
                </a:cubicBezTo>
                <a:cubicBezTo>
                  <a:pt x="0" y="1200"/>
                  <a:pt x="310" y="492"/>
                  <a:pt x="937" y="246"/>
                </a:cubicBezTo>
                <a:cubicBezTo>
                  <a:pt x="1565" y="0"/>
                  <a:pt x="2273" y="310"/>
                  <a:pt x="2519" y="937"/>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B587CE57-F663-449B-A901-E4526AE7BE18}"/>
              </a:ext>
            </a:extLst>
          </p:cNvPr>
          <p:cNvSpPr>
            <a:spLocks/>
          </p:cNvSpPr>
          <p:nvPr/>
        </p:nvSpPr>
        <p:spPr bwMode="auto">
          <a:xfrm>
            <a:off x="9207584" y="-562637"/>
            <a:ext cx="14363848" cy="14297857"/>
          </a:xfrm>
          <a:custGeom>
            <a:avLst/>
            <a:gdLst>
              <a:gd name="T0" fmla="*/ 3375 w 4517"/>
              <a:gd name="T1" fmla="*/ 2663 h 4493"/>
              <a:gd name="T2" fmla="*/ 4395 w 4517"/>
              <a:gd name="T3" fmla="*/ 1706 h 4493"/>
              <a:gd name="T4" fmla="*/ 3421 w 4517"/>
              <a:gd name="T5" fmla="*/ 320 h 4493"/>
              <a:gd name="T6" fmla="*/ 2269 w 4517"/>
              <a:gd name="T7" fmla="*/ 802 h 4493"/>
              <a:gd name="T8" fmla="*/ 1787 w 4517"/>
              <a:gd name="T9" fmla="*/ 974 h 4493"/>
              <a:gd name="T10" fmla="*/ 1781 w 4517"/>
              <a:gd name="T11" fmla="*/ 972 h 4493"/>
              <a:gd name="T12" fmla="*/ 1463 w 4517"/>
              <a:gd name="T13" fmla="*/ 632 h 4493"/>
              <a:gd name="T14" fmla="*/ 1001 w 4517"/>
              <a:gd name="T15" fmla="*/ 110 h 4493"/>
              <a:gd name="T16" fmla="*/ 153 w 4517"/>
              <a:gd name="T17" fmla="*/ 496 h 4493"/>
              <a:gd name="T18" fmla="*/ 543 w 4517"/>
              <a:gd name="T19" fmla="*/ 1409 h 4493"/>
              <a:gd name="T20" fmla="*/ 1223 w 4517"/>
              <a:gd name="T21" fmla="*/ 1298 h 4493"/>
              <a:gd name="T22" fmla="*/ 1620 w 4517"/>
              <a:gd name="T23" fmla="*/ 1220 h 4493"/>
              <a:gd name="T24" fmla="*/ 1740 w 4517"/>
              <a:gd name="T25" fmla="*/ 1255 h 4493"/>
              <a:gd name="T26" fmla="*/ 2056 w 4517"/>
              <a:gd name="T27" fmla="*/ 1626 h 4493"/>
              <a:gd name="T28" fmla="*/ 2567 w 4517"/>
              <a:gd name="T29" fmla="*/ 2467 h 4493"/>
              <a:gd name="T30" fmla="*/ 2741 w 4517"/>
              <a:gd name="T31" fmla="*/ 2894 h 4493"/>
              <a:gd name="T32" fmla="*/ 2729 w 4517"/>
              <a:gd name="T33" fmla="*/ 2957 h 4493"/>
              <a:gd name="T34" fmla="*/ 2477 w 4517"/>
              <a:gd name="T35" fmla="*/ 3272 h 4493"/>
              <a:gd name="T36" fmla="*/ 2114 w 4517"/>
              <a:gd name="T37" fmla="*/ 3765 h 4493"/>
              <a:gd name="T38" fmla="*/ 2558 w 4517"/>
              <a:gd name="T39" fmla="*/ 4405 h 4493"/>
              <a:gd name="T40" fmla="*/ 3300 w 4517"/>
              <a:gd name="T41" fmla="*/ 3935 h 4493"/>
              <a:gd name="T42" fmla="*/ 3128 w 4517"/>
              <a:gd name="T43" fmla="*/ 3395 h 4493"/>
              <a:gd name="T44" fmla="*/ 3008 w 4517"/>
              <a:gd name="T45" fmla="*/ 3010 h 4493"/>
              <a:gd name="T46" fmla="*/ 3008 w 4517"/>
              <a:gd name="T47" fmla="*/ 3010 h 4493"/>
              <a:gd name="T48" fmla="*/ 3375 w 4517"/>
              <a:gd name="T49" fmla="*/ 2663 h 4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17" h="4493">
                <a:moveTo>
                  <a:pt x="3375" y="2663"/>
                </a:moveTo>
                <a:cubicBezTo>
                  <a:pt x="3873" y="2603"/>
                  <a:pt x="4297" y="2226"/>
                  <a:pt x="4395" y="1706"/>
                </a:cubicBezTo>
                <a:cubicBezTo>
                  <a:pt x="4517" y="1055"/>
                  <a:pt x="4079" y="428"/>
                  <a:pt x="3421" y="320"/>
                </a:cubicBezTo>
                <a:cubicBezTo>
                  <a:pt x="2966" y="246"/>
                  <a:pt x="2524" y="447"/>
                  <a:pt x="2269" y="802"/>
                </a:cubicBezTo>
                <a:cubicBezTo>
                  <a:pt x="2160" y="955"/>
                  <a:pt x="1968" y="1025"/>
                  <a:pt x="1787" y="974"/>
                </a:cubicBezTo>
                <a:cubicBezTo>
                  <a:pt x="1781" y="972"/>
                  <a:pt x="1781" y="972"/>
                  <a:pt x="1781" y="972"/>
                </a:cubicBezTo>
                <a:cubicBezTo>
                  <a:pt x="1620" y="926"/>
                  <a:pt x="1495" y="796"/>
                  <a:pt x="1463" y="632"/>
                </a:cubicBezTo>
                <a:cubicBezTo>
                  <a:pt x="1416" y="397"/>
                  <a:pt x="1248" y="192"/>
                  <a:pt x="1001" y="110"/>
                </a:cubicBezTo>
                <a:cubicBezTo>
                  <a:pt x="663" y="0"/>
                  <a:pt x="291" y="169"/>
                  <a:pt x="153" y="496"/>
                </a:cubicBezTo>
                <a:cubicBezTo>
                  <a:pt x="0" y="858"/>
                  <a:pt x="179" y="1271"/>
                  <a:pt x="543" y="1409"/>
                </a:cubicBezTo>
                <a:cubicBezTo>
                  <a:pt x="781" y="1499"/>
                  <a:pt x="1038" y="1449"/>
                  <a:pt x="1223" y="1298"/>
                </a:cubicBezTo>
                <a:cubicBezTo>
                  <a:pt x="1333" y="1208"/>
                  <a:pt x="1483" y="1181"/>
                  <a:pt x="1620" y="1220"/>
                </a:cubicBezTo>
                <a:cubicBezTo>
                  <a:pt x="1740" y="1255"/>
                  <a:pt x="1740" y="1255"/>
                  <a:pt x="1740" y="1255"/>
                </a:cubicBezTo>
                <a:cubicBezTo>
                  <a:pt x="1911" y="1304"/>
                  <a:pt x="2036" y="1450"/>
                  <a:pt x="2056" y="1626"/>
                </a:cubicBezTo>
                <a:cubicBezTo>
                  <a:pt x="2097" y="1968"/>
                  <a:pt x="2285" y="2276"/>
                  <a:pt x="2567" y="2467"/>
                </a:cubicBezTo>
                <a:cubicBezTo>
                  <a:pt x="2705" y="2561"/>
                  <a:pt x="2772" y="2730"/>
                  <a:pt x="2741" y="2894"/>
                </a:cubicBezTo>
                <a:cubicBezTo>
                  <a:pt x="2729" y="2957"/>
                  <a:pt x="2729" y="2957"/>
                  <a:pt x="2729" y="2957"/>
                </a:cubicBezTo>
                <a:cubicBezTo>
                  <a:pt x="2703" y="3098"/>
                  <a:pt x="2609" y="3217"/>
                  <a:pt x="2477" y="3272"/>
                </a:cubicBezTo>
                <a:cubicBezTo>
                  <a:pt x="2284" y="3354"/>
                  <a:pt x="2137" y="3536"/>
                  <a:pt x="2114" y="3765"/>
                </a:cubicBezTo>
                <a:cubicBezTo>
                  <a:pt x="2084" y="4057"/>
                  <a:pt x="2275" y="4331"/>
                  <a:pt x="2558" y="4405"/>
                </a:cubicBezTo>
                <a:cubicBezTo>
                  <a:pt x="2898" y="4493"/>
                  <a:pt x="3236" y="4274"/>
                  <a:pt x="3300" y="3935"/>
                </a:cubicBezTo>
                <a:cubicBezTo>
                  <a:pt x="3338" y="3730"/>
                  <a:pt x="3267" y="3530"/>
                  <a:pt x="3128" y="3395"/>
                </a:cubicBezTo>
                <a:cubicBezTo>
                  <a:pt x="3026" y="3295"/>
                  <a:pt x="2981" y="3150"/>
                  <a:pt x="3008" y="3010"/>
                </a:cubicBezTo>
                <a:cubicBezTo>
                  <a:pt x="3008" y="3010"/>
                  <a:pt x="3008" y="3010"/>
                  <a:pt x="3008" y="3010"/>
                </a:cubicBezTo>
                <a:cubicBezTo>
                  <a:pt x="3042" y="2827"/>
                  <a:pt x="3190" y="2686"/>
                  <a:pt x="3375" y="266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D0977889-CACF-4270-9F74-C64E05469C7A}"/>
              </a:ext>
            </a:extLst>
          </p:cNvPr>
          <p:cNvSpPr txBox="1"/>
          <p:nvPr/>
        </p:nvSpPr>
        <p:spPr>
          <a:xfrm>
            <a:off x="9458437" y="4655939"/>
            <a:ext cx="5890065" cy="3631763"/>
          </a:xfrm>
          <a:prstGeom prst="rect">
            <a:avLst/>
          </a:prstGeom>
          <a:noFill/>
        </p:spPr>
        <p:txBody>
          <a:bodyPr wrap="square" rtlCol="0">
            <a:spAutoFit/>
          </a:bodyPr>
          <a:lstStyle/>
          <a:p>
            <a:pPr algn="ctr"/>
            <a:r>
              <a:rPr lang="en-US" sz="11500" b="1" dirty="0">
                <a:solidFill>
                  <a:srgbClr val="FFFFFF"/>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THANK YOU</a:t>
            </a:r>
          </a:p>
        </p:txBody>
      </p:sp>
      <p:sp>
        <p:nvSpPr>
          <p:cNvPr id="12" name="Freeform 5">
            <a:extLst>
              <a:ext uri="{FF2B5EF4-FFF2-40B4-BE49-F238E27FC236}">
                <a16:creationId xmlns:a16="http://schemas.microsoft.com/office/drawing/2014/main" id="{5B361BD8-00BB-4838-A779-3A3269010534}"/>
              </a:ext>
            </a:extLst>
          </p:cNvPr>
          <p:cNvSpPr>
            <a:spLocks/>
          </p:cNvSpPr>
          <p:nvPr/>
        </p:nvSpPr>
        <p:spPr bwMode="auto">
          <a:xfrm>
            <a:off x="-859890" y="7875053"/>
            <a:ext cx="5907338" cy="5912226"/>
          </a:xfrm>
          <a:custGeom>
            <a:avLst/>
            <a:gdLst>
              <a:gd name="T0" fmla="*/ 1772 w 1858"/>
              <a:gd name="T1" fmla="*/ 774 h 1858"/>
              <a:gd name="T2" fmla="*/ 1084 w 1858"/>
              <a:gd name="T3" fmla="*/ 1772 h 1858"/>
              <a:gd name="T4" fmla="*/ 86 w 1858"/>
              <a:gd name="T5" fmla="*/ 1084 h 1858"/>
              <a:gd name="T6" fmla="*/ 774 w 1858"/>
              <a:gd name="T7" fmla="*/ 86 h 1858"/>
              <a:gd name="T8" fmla="*/ 1772 w 1858"/>
              <a:gd name="T9" fmla="*/ 774 h 1858"/>
            </a:gdLst>
            <a:ahLst/>
            <a:cxnLst>
              <a:cxn ang="0">
                <a:pos x="T0" y="T1"/>
              </a:cxn>
              <a:cxn ang="0">
                <a:pos x="T2" y="T3"/>
              </a:cxn>
              <a:cxn ang="0">
                <a:pos x="T4" y="T5"/>
              </a:cxn>
              <a:cxn ang="0">
                <a:pos x="T6" y="T7"/>
              </a:cxn>
              <a:cxn ang="0">
                <a:pos x="T8" y="T9"/>
              </a:cxn>
            </a:cxnLst>
            <a:rect l="0" t="0" r="r" b="b"/>
            <a:pathLst>
              <a:path w="1858" h="1858">
                <a:moveTo>
                  <a:pt x="1772" y="774"/>
                </a:moveTo>
                <a:cubicBezTo>
                  <a:pt x="1858" y="1239"/>
                  <a:pt x="1550" y="1686"/>
                  <a:pt x="1084" y="1772"/>
                </a:cubicBezTo>
                <a:cubicBezTo>
                  <a:pt x="619" y="1858"/>
                  <a:pt x="172" y="1550"/>
                  <a:pt x="86" y="1084"/>
                </a:cubicBezTo>
                <a:cubicBezTo>
                  <a:pt x="0" y="618"/>
                  <a:pt x="308" y="171"/>
                  <a:pt x="774" y="86"/>
                </a:cubicBezTo>
                <a:cubicBezTo>
                  <a:pt x="1239" y="0"/>
                  <a:pt x="1686" y="308"/>
                  <a:pt x="1772" y="77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256034E2-FB93-47C8-9277-56BFC81A307D}"/>
              </a:ext>
            </a:extLst>
          </p:cNvPr>
          <p:cNvSpPr>
            <a:spLocks/>
          </p:cNvSpPr>
          <p:nvPr/>
        </p:nvSpPr>
        <p:spPr bwMode="auto">
          <a:xfrm>
            <a:off x="-118166" y="2647144"/>
            <a:ext cx="6503693" cy="6503693"/>
          </a:xfrm>
          <a:custGeom>
            <a:avLst/>
            <a:gdLst>
              <a:gd name="T0" fmla="*/ 1969 w 2045"/>
              <a:gd name="T1" fmla="*/ 884 h 2044"/>
              <a:gd name="T2" fmla="*/ 1160 w 2045"/>
              <a:gd name="T3" fmla="*/ 1968 h 2044"/>
              <a:gd name="T4" fmla="*/ 76 w 2045"/>
              <a:gd name="T5" fmla="*/ 1160 h 2044"/>
              <a:gd name="T6" fmla="*/ 884 w 2045"/>
              <a:gd name="T7" fmla="*/ 76 h 2044"/>
              <a:gd name="T8" fmla="*/ 1969 w 2045"/>
              <a:gd name="T9" fmla="*/ 884 h 2044"/>
            </a:gdLst>
            <a:ahLst/>
            <a:cxnLst>
              <a:cxn ang="0">
                <a:pos x="T0" y="T1"/>
              </a:cxn>
              <a:cxn ang="0">
                <a:pos x="T2" y="T3"/>
              </a:cxn>
              <a:cxn ang="0">
                <a:pos x="T4" y="T5"/>
              </a:cxn>
              <a:cxn ang="0">
                <a:pos x="T6" y="T7"/>
              </a:cxn>
              <a:cxn ang="0">
                <a:pos x="T8" y="T9"/>
              </a:cxn>
            </a:cxnLst>
            <a:rect l="0" t="0" r="r" b="b"/>
            <a:pathLst>
              <a:path w="2045" h="2044">
                <a:moveTo>
                  <a:pt x="1969" y="884"/>
                </a:moveTo>
                <a:cubicBezTo>
                  <a:pt x="2045" y="1407"/>
                  <a:pt x="1683" y="1892"/>
                  <a:pt x="1160" y="1968"/>
                </a:cubicBezTo>
                <a:cubicBezTo>
                  <a:pt x="638" y="2044"/>
                  <a:pt x="152" y="1683"/>
                  <a:pt x="76" y="1160"/>
                </a:cubicBezTo>
                <a:cubicBezTo>
                  <a:pt x="0" y="637"/>
                  <a:pt x="362" y="152"/>
                  <a:pt x="884" y="76"/>
                </a:cubicBezTo>
                <a:cubicBezTo>
                  <a:pt x="1407" y="0"/>
                  <a:pt x="1892" y="361"/>
                  <a:pt x="1969" y="88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9">
            <a:extLst>
              <a:ext uri="{FF2B5EF4-FFF2-40B4-BE49-F238E27FC236}">
                <a16:creationId xmlns:a16="http://schemas.microsoft.com/office/drawing/2014/main" id="{23F61000-0924-4106-AA01-8341FE2EB222}"/>
              </a:ext>
            </a:extLst>
          </p:cNvPr>
          <p:cNvSpPr>
            <a:spLocks noChangeArrowheads="1"/>
          </p:cNvSpPr>
          <p:nvPr/>
        </p:nvSpPr>
        <p:spPr bwMode="auto">
          <a:xfrm>
            <a:off x="9604599" y="10255585"/>
            <a:ext cx="6188406" cy="6193294"/>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CD0D29-7725-4898-8077-7D308199C615}"/>
              </a:ext>
            </a:extLst>
          </p:cNvPr>
          <p:cNvSpPr>
            <a:spLocks/>
          </p:cNvSpPr>
          <p:nvPr/>
        </p:nvSpPr>
        <p:spPr bwMode="auto">
          <a:xfrm>
            <a:off x="10444576" y="2182796"/>
            <a:ext cx="15285265" cy="14058337"/>
          </a:xfrm>
          <a:custGeom>
            <a:avLst/>
            <a:gdLst>
              <a:gd name="T0" fmla="*/ 1722 w 4807"/>
              <a:gd name="T1" fmla="*/ 3019 h 4418"/>
              <a:gd name="T2" fmla="*/ 2492 w 4807"/>
              <a:gd name="T3" fmla="*/ 4187 h 4418"/>
              <a:gd name="T4" fmla="*/ 4023 w 4807"/>
              <a:gd name="T5" fmla="*/ 3463 h 4418"/>
              <a:gd name="T6" fmla="*/ 3744 w 4807"/>
              <a:gd name="T7" fmla="*/ 2246 h 4418"/>
              <a:gd name="T8" fmla="*/ 3656 w 4807"/>
              <a:gd name="T9" fmla="*/ 1742 h 4418"/>
              <a:gd name="T10" fmla="*/ 3659 w 4807"/>
              <a:gd name="T11" fmla="*/ 1736 h 4418"/>
              <a:gd name="T12" fmla="*/ 4048 w 4807"/>
              <a:gd name="T13" fmla="*/ 1480 h 4418"/>
              <a:gd name="T14" fmla="*/ 4641 w 4807"/>
              <a:gd name="T15" fmla="*/ 1114 h 4418"/>
              <a:gd name="T16" fmla="*/ 4405 w 4807"/>
              <a:gd name="T17" fmla="*/ 212 h 4418"/>
              <a:gd name="T18" fmla="*/ 3439 w 4807"/>
              <a:gd name="T19" fmla="*/ 442 h 4418"/>
              <a:gd name="T20" fmla="*/ 3432 w 4807"/>
              <a:gd name="T21" fmla="*/ 1130 h 4418"/>
              <a:gd name="T22" fmla="*/ 3441 w 4807"/>
              <a:gd name="T23" fmla="*/ 1536 h 4418"/>
              <a:gd name="T24" fmla="*/ 3387 w 4807"/>
              <a:gd name="T25" fmla="*/ 1648 h 4418"/>
              <a:gd name="T26" fmla="*/ 2967 w 4807"/>
              <a:gd name="T27" fmla="*/ 1896 h 4418"/>
              <a:gd name="T28" fmla="*/ 2052 w 4807"/>
              <a:gd name="T29" fmla="*/ 2257 h 4418"/>
              <a:gd name="T30" fmla="*/ 1602 w 4807"/>
              <a:gd name="T31" fmla="*/ 2356 h 4418"/>
              <a:gd name="T32" fmla="*/ 1542 w 4807"/>
              <a:gd name="T33" fmla="*/ 2334 h 4418"/>
              <a:gd name="T34" fmla="*/ 1274 w 4807"/>
              <a:gd name="T35" fmla="*/ 2031 h 4418"/>
              <a:gd name="T36" fmla="*/ 850 w 4807"/>
              <a:gd name="T37" fmla="*/ 1590 h 4418"/>
              <a:gd name="T38" fmla="*/ 144 w 4807"/>
              <a:gd name="T39" fmla="*/ 1919 h 4418"/>
              <a:gd name="T40" fmla="*/ 481 w 4807"/>
              <a:gd name="T41" fmla="*/ 2730 h 4418"/>
              <a:gd name="T42" fmla="*/ 1043 w 4807"/>
              <a:gd name="T43" fmla="*/ 2653 h 4418"/>
              <a:gd name="T44" fmla="*/ 1442 w 4807"/>
              <a:gd name="T45" fmla="*/ 2599 h 4418"/>
              <a:gd name="T46" fmla="*/ 1442 w 4807"/>
              <a:gd name="T47" fmla="*/ 2599 h 4418"/>
              <a:gd name="T48" fmla="*/ 1722 w 4807"/>
              <a:gd name="T49" fmla="*/ 3019 h 4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7" h="4418">
                <a:moveTo>
                  <a:pt x="1722" y="3019"/>
                </a:moveTo>
                <a:cubicBezTo>
                  <a:pt x="1697" y="3521"/>
                  <a:pt x="1996" y="4003"/>
                  <a:pt x="2492" y="4187"/>
                </a:cubicBezTo>
                <a:cubicBezTo>
                  <a:pt x="3113" y="4418"/>
                  <a:pt x="3805" y="4094"/>
                  <a:pt x="4023" y="3463"/>
                </a:cubicBezTo>
                <a:cubicBezTo>
                  <a:pt x="4173" y="3027"/>
                  <a:pt x="4050" y="2557"/>
                  <a:pt x="3744" y="2246"/>
                </a:cubicBezTo>
                <a:cubicBezTo>
                  <a:pt x="3612" y="2112"/>
                  <a:pt x="3575" y="1911"/>
                  <a:pt x="3656" y="1742"/>
                </a:cubicBezTo>
                <a:cubicBezTo>
                  <a:pt x="3659" y="1736"/>
                  <a:pt x="3659" y="1736"/>
                  <a:pt x="3659" y="1736"/>
                </a:cubicBezTo>
                <a:cubicBezTo>
                  <a:pt x="3732" y="1586"/>
                  <a:pt x="3881" y="1484"/>
                  <a:pt x="4048" y="1480"/>
                </a:cubicBezTo>
                <a:cubicBezTo>
                  <a:pt x="4288" y="1474"/>
                  <a:pt x="4519" y="1343"/>
                  <a:pt x="4641" y="1114"/>
                </a:cubicBezTo>
                <a:cubicBezTo>
                  <a:pt x="4807" y="800"/>
                  <a:pt x="4704" y="404"/>
                  <a:pt x="4405" y="212"/>
                </a:cubicBezTo>
                <a:cubicBezTo>
                  <a:pt x="4074" y="0"/>
                  <a:pt x="3636" y="106"/>
                  <a:pt x="3439" y="442"/>
                </a:cubicBezTo>
                <a:cubicBezTo>
                  <a:pt x="3309" y="661"/>
                  <a:pt x="3315" y="923"/>
                  <a:pt x="3432" y="1130"/>
                </a:cubicBezTo>
                <a:cubicBezTo>
                  <a:pt x="3502" y="1255"/>
                  <a:pt x="3504" y="1407"/>
                  <a:pt x="3441" y="1536"/>
                </a:cubicBezTo>
                <a:cubicBezTo>
                  <a:pt x="3387" y="1648"/>
                  <a:pt x="3387" y="1648"/>
                  <a:pt x="3387" y="1648"/>
                </a:cubicBezTo>
                <a:cubicBezTo>
                  <a:pt x="3310" y="1808"/>
                  <a:pt x="3145" y="1906"/>
                  <a:pt x="2967" y="1896"/>
                </a:cubicBezTo>
                <a:cubicBezTo>
                  <a:pt x="2623" y="1878"/>
                  <a:pt x="2289" y="2012"/>
                  <a:pt x="2052" y="2257"/>
                </a:cubicBezTo>
                <a:cubicBezTo>
                  <a:pt x="1936" y="2377"/>
                  <a:pt x="1758" y="2414"/>
                  <a:pt x="1602" y="2356"/>
                </a:cubicBezTo>
                <a:cubicBezTo>
                  <a:pt x="1542" y="2334"/>
                  <a:pt x="1542" y="2334"/>
                  <a:pt x="1542" y="2334"/>
                </a:cubicBezTo>
                <a:cubicBezTo>
                  <a:pt x="1408" y="2284"/>
                  <a:pt x="1307" y="2171"/>
                  <a:pt x="1274" y="2031"/>
                </a:cubicBezTo>
                <a:cubicBezTo>
                  <a:pt x="1226" y="1827"/>
                  <a:pt x="1072" y="1652"/>
                  <a:pt x="850" y="1590"/>
                </a:cubicBezTo>
                <a:cubicBezTo>
                  <a:pt x="568" y="1511"/>
                  <a:pt x="265" y="1653"/>
                  <a:pt x="144" y="1919"/>
                </a:cubicBezTo>
                <a:cubicBezTo>
                  <a:pt x="0" y="2239"/>
                  <a:pt x="158" y="2610"/>
                  <a:pt x="481" y="2730"/>
                </a:cubicBezTo>
                <a:cubicBezTo>
                  <a:pt x="677" y="2802"/>
                  <a:pt x="886" y="2767"/>
                  <a:pt x="1043" y="2653"/>
                </a:cubicBezTo>
                <a:cubicBezTo>
                  <a:pt x="1158" y="2569"/>
                  <a:pt x="1309" y="2549"/>
                  <a:pt x="1442" y="2599"/>
                </a:cubicBezTo>
                <a:cubicBezTo>
                  <a:pt x="1442" y="2599"/>
                  <a:pt x="1442" y="2599"/>
                  <a:pt x="1442" y="2599"/>
                </a:cubicBezTo>
                <a:cubicBezTo>
                  <a:pt x="1617" y="2664"/>
                  <a:pt x="1731" y="2833"/>
                  <a:pt x="1722" y="3019"/>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B42DF9-8DC1-4483-9DA0-D5E3CAF1CAB8}"/>
              </a:ext>
            </a:extLst>
          </p:cNvPr>
          <p:cNvSpPr>
            <a:spLocks/>
          </p:cNvSpPr>
          <p:nvPr/>
        </p:nvSpPr>
        <p:spPr bwMode="auto">
          <a:xfrm>
            <a:off x="3764256" y="-3295635"/>
            <a:ext cx="13261568" cy="8918442"/>
          </a:xfrm>
          <a:custGeom>
            <a:avLst/>
            <a:gdLst>
              <a:gd name="T0" fmla="*/ 3766 w 4171"/>
              <a:gd name="T1" fmla="*/ 1443 h 2802"/>
              <a:gd name="T2" fmla="*/ 2971 w 4171"/>
              <a:gd name="T3" fmla="*/ 1505 h 2802"/>
              <a:gd name="T4" fmla="*/ 2583 w 4171"/>
              <a:gd name="T5" fmla="*/ 1577 h 2802"/>
              <a:gd name="T6" fmla="*/ 2577 w 4171"/>
              <a:gd name="T7" fmla="*/ 1574 h 2802"/>
              <a:gd name="T8" fmla="*/ 2326 w 4171"/>
              <a:gd name="T9" fmla="*/ 1215 h 2802"/>
              <a:gd name="T10" fmla="*/ 1575 w 4171"/>
              <a:gd name="T11" fmla="*/ 172 h 2802"/>
              <a:gd name="T12" fmla="*/ 246 w 4171"/>
              <a:gd name="T13" fmla="*/ 774 h 2802"/>
              <a:gd name="T14" fmla="*/ 860 w 4171"/>
              <a:gd name="T15" fmla="*/ 2219 h 2802"/>
              <a:gd name="T16" fmla="*/ 2061 w 4171"/>
              <a:gd name="T17" fmla="*/ 1915 h 2802"/>
              <a:gd name="T18" fmla="*/ 2487 w 4171"/>
              <a:gd name="T19" fmla="*/ 1804 h 2802"/>
              <a:gd name="T20" fmla="*/ 2496 w 4171"/>
              <a:gd name="T21" fmla="*/ 1807 h 2802"/>
              <a:gd name="T22" fmla="*/ 2739 w 4171"/>
              <a:gd name="T23" fmla="*/ 2108 h 2802"/>
              <a:gd name="T24" fmla="*/ 3077 w 4171"/>
              <a:gd name="T25" fmla="*/ 2610 h 2802"/>
              <a:gd name="T26" fmla="*/ 4023 w 4171"/>
              <a:gd name="T27" fmla="*/ 2311 h 2802"/>
              <a:gd name="T28" fmla="*/ 3766 w 4171"/>
              <a:gd name="T29" fmla="*/ 1443 h 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1" h="2802">
                <a:moveTo>
                  <a:pt x="3766" y="1443"/>
                </a:moveTo>
                <a:cubicBezTo>
                  <a:pt x="3508" y="1284"/>
                  <a:pt x="3188" y="1320"/>
                  <a:pt x="2971" y="1505"/>
                </a:cubicBezTo>
                <a:cubicBezTo>
                  <a:pt x="2863" y="1597"/>
                  <a:pt x="2716" y="1627"/>
                  <a:pt x="2583" y="1577"/>
                </a:cubicBezTo>
                <a:cubicBezTo>
                  <a:pt x="2577" y="1574"/>
                  <a:pt x="2577" y="1574"/>
                  <a:pt x="2577" y="1574"/>
                </a:cubicBezTo>
                <a:cubicBezTo>
                  <a:pt x="2427" y="1518"/>
                  <a:pt x="2325" y="1375"/>
                  <a:pt x="2326" y="1215"/>
                </a:cubicBezTo>
                <a:cubicBezTo>
                  <a:pt x="2331" y="756"/>
                  <a:pt x="2042" y="323"/>
                  <a:pt x="1575" y="172"/>
                </a:cubicBezTo>
                <a:cubicBezTo>
                  <a:pt x="1046" y="0"/>
                  <a:pt x="466" y="263"/>
                  <a:pt x="246" y="774"/>
                </a:cubicBezTo>
                <a:cubicBezTo>
                  <a:pt x="0" y="1346"/>
                  <a:pt x="283" y="2002"/>
                  <a:pt x="860" y="2219"/>
                </a:cubicBezTo>
                <a:cubicBezTo>
                  <a:pt x="1297" y="2383"/>
                  <a:pt x="1773" y="2248"/>
                  <a:pt x="2061" y="1915"/>
                </a:cubicBezTo>
                <a:cubicBezTo>
                  <a:pt x="2167" y="1793"/>
                  <a:pt x="2336" y="1747"/>
                  <a:pt x="2487" y="1804"/>
                </a:cubicBezTo>
                <a:cubicBezTo>
                  <a:pt x="2496" y="1807"/>
                  <a:pt x="2496" y="1807"/>
                  <a:pt x="2496" y="1807"/>
                </a:cubicBezTo>
                <a:cubicBezTo>
                  <a:pt x="2625" y="1856"/>
                  <a:pt x="2721" y="1971"/>
                  <a:pt x="2739" y="2108"/>
                </a:cubicBezTo>
                <a:cubicBezTo>
                  <a:pt x="2766" y="2312"/>
                  <a:pt x="2885" y="2501"/>
                  <a:pt x="3077" y="2610"/>
                </a:cubicBezTo>
                <a:cubicBezTo>
                  <a:pt x="3417" y="2802"/>
                  <a:pt x="3852" y="2669"/>
                  <a:pt x="4023" y="2311"/>
                </a:cubicBezTo>
                <a:cubicBezTo>
                  <a:pt x="4171" y="2001"/>
                  <a:pt x="4059" y="1623"/>
                  <a:pt x="3766" y="1443"/>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C588CB4F-F32D-4C36-A749-D0A96103CDB8}"/>
              </a:ext>
            </a:extLst>
          </p:cNvPr>
          <p:cNvSpPr>
            <a:spLocks/>
          </p:cNvSpPr>
          <p:nvPr/>
        </p:nvSpPr>
        <p:spPr bwMode="auto">
          <a:xfrm>
            <a:off x="21240855" y="4939716"/>
            <a:ext cx="3367940" cy="5987991"/>
          </a:xfrm>
          <a:custGeom>
            <a:avLst/>
            <a:gdLst>
              <a:gd name="T0" fmla="*/ 996 w 1059"/>
              <a:gd name="T1" fmla="*/ 1576 h 1882"/>
              <a:gd name="T2" fmla="*/ 795 w 1059"/>
              <a:gd name="T3" fmla="*/ 1273 h 1882"/>
              <a:gd name="T4" fmla="*/ 680 w 1059"/>
              <a:gd name="T5" fmla="*/ 1134 h 1882"/>
              <a:gd name="T6" fmla="*/ 680 w 1059"/>
              <a:gd name="T7" fmla="*/ 1131 h 1882"/>
              <a:gd name="T8" fmla="*/ 767 w 1059"/>
              <a:gd name="T9" fmla="*/ 952 h 1882"/>
              <a:gd name="T10" fmla="*/ 1016 w 1059"/>
              <a:gd name="T11" fmla="*/ 421 h 1882"/>
              <a:gd name="T12" fmla="*/ 481 w 1059"/>
              <a:gd name="T13" fmla="*/ 25 h 1882"/>
              <a:gd name="T14" fmla="*/ 42 w 1059"/>
              <a:gd name="T15" fmla="*/ 590 h 1882"/>
              <a:gd name="T16" fmla="*/ 430 w 1059"/>
              <a:gd name="T17" fmla="*/ 1001 h 1882"/>
              <a:gd name="T18" fmla="*/ 568 w 1059"/>
              <a:gd name="T19" fmla="*/ 1146 h 1882"/>
              <a:gd name="T20" fmla="*/ 569 w 1059"/>
              <a:gd name="T21" fmla="*/ 1151 h 1882"/>
              <a:gd name="T22" fmla="*/ 503 w 1059"/>
              <a:gd name="T23" fmla="*/ 1314 h 1882"/>
              <a:gd name="T24" fmla="*/ 378 w 1059"/>
              <a:gd name="T25" fmla="*/ 1560 h 1882"/>
              <a:gd name="T26" fmla="*/ 707 w 1059"/>
              <a:gd name="T27" fmla="*/ 1870 h 1882"/>
              <a:gd name="T28" fmla="*/ 996 w 1059"/>
              <a:gd name="T29" fmla="*/ 157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9" h="1882">
                <a:moveTo>
                  <a:pt x="996" y="1576"/>
                </a:moveTo>
                <a:cubicBezTo>
                  <a:pt x="1002" y="1437"/>
                  <a:pt x="916" y="1318"/>
                  <a:pt x="795" y="1273"/>
                </a:cubicBezTo>
                <a:cubicBezTo>
                  <a:pt x="734" y="1250"/>
                  <a:pt x="690" y="1198"/>
                  <a:pt x="680" y="1134"/>
                </a:cubicBezTo>
                <a:cubicBezTo>
                  <a:pt x="680" y="1131"/>
                  <a:pt x="680" y="1131"/>
                  <a:pt x="680" y="1131"/>
                </a:cubicBezTo>
                <a:cubicBezTo>
                  <a:pt x="669" y="1059"/>
                  <a:pt x="703" y="986"/>
                  <a:pt x="767" y="952"/>
                </a:cubicBezTo>
                <a:cubicBezTo>
                  <a:pt x="951" y="852"/>
                  <a:pt x="1059" y="640"/>
                  <a:pt x="1016" y="421"/>
                </a:cubicBezTo>
                <a:cubicBezTo>
                  <a:pt x="967" y="172"/>
                  <a:pt x="733" y="0"/>
                  <a:pt x="481" y="25"/>
                </a:cubicBezTo>
                <a:cubicBezTo>
                  <a:pt x="198" y="54"/>
                  <a:pt x="0" y="313"/>
                  <a:pt x="42" y="590"/>
                </a:cubicBezTo>
                <a:cubicBezTo>
                  <a:pt x="73" y="801"/>
                  <a:pt x="233" y="960"/>
                  <a:pt x="430" y="1001"/>
                </a:cubicBezTo>
                <a:cubicBezTo>
                  <a:pt x="502" y="1016"/>
                  <a:pt x="557" y="1074"/>
                  <a:pt x="568" y="1146"/>
                </a:cubicBezTo>
                <a:cubicBezTo>
                  <a:pt x="569" y="1151"/>
                  <a:pt x="569" y="1151"/>
                  <a:pt x="569" y="1151"/>
                </a:cubicBezTo>
                <a:cubicBezTo>
                  <a:pt x="578" y="1213"/>
                  <a:pt x="554" y="1277"/>
                  <a:pt x="503" y="1314"/>
                </a:cubicBezTo>
                <a:cubicBezTo>
                  <a:pt x="428" y="1370"/>
                  <a:pt x="379" y="1459"/>
                  <a:pt x="378" y="1560"/>
                </a:cubicBezTo>
                <a:cubicBezTo>
                  <a:pt x="377" y="1738"/>
                  <a:pt x="527" y="1882"/>
                  <a:pt x="707" y="1870"/>
                </a:cubicBezTo>
                <a:cubicBezTo>
                  <a:pt x="863" y="1861"/>
                  <a:pt x="989" y="1732"/>
                  <a:pt x="996" y="157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8376719C-4DAF-4C65-8D8D-E4275ADE2234}"/>
              </a:ext>
            </a:extLst>
          </p:cNvPr>
          <p:cNvSpPr>
            <a:spLocks/>
          </p:cNvSpPr>
          <p:nvPr/>
        </p:nvSpPr>
        <p:spPr bwMode="auto">
          <a:xfrm>
            <a:off x="16661491" y="-2050347"/>
            <a:ext cx="8045905" cy="8050793"/>
          </a:xfrm>
          <a:custGeom>
            <a:avLst/>
            <a:gdLst>
              <a:gd name="T0" fmla="*/ 2413 w 2530"/>
              <a:gd name="T1" fmla="*/ 1053 h 2530"/>
              <a:gd name="T2" fmla="*/ 1477 w 2530"/>
              <a:gd name="T3" fmla="*/ 2413 h 2530"/>
              <a:gd name="T4" fmla="*/ 117 w 2530"/>
              <a:gd name="T5" fmla="*/ 1476 h 2530"/>
              <a:gd name="T6" fmla="*/ 1054 w 2530"/>
              <a:gd name="T7" fmla="*/ 117 h 2530"/>
              <a:gd name="T8" fmla="*/ 2413 w 2530"/>
              <a:gd name="T9" fmla="*/ 1053 h 2530"/>
            </a:gdLst>
            <a:ahLst/>
            <a:cxnLst>
              <a:cxn ang="0">
                <a:pos x="T0" y="T1"/>
              </a:cxn>
              <a:cxn ang="0">
                <a:pos x="T2" y="T3"/>
              </a:cxn>
              <a:cxn ang="0">
                <a:pos x="T4" y="T5"/>
              </a:cxn>
              <a:cxn ang="0">
                <a:pos x="T6" y="T7"/>
              </a:cxn>
              <a:cxn ang="0">
                <a:pos x="T8" y="T9"/>
              </a:cxn>
            </a:cxnLst>
            <a:rect l="0" t="0" r="r" b="b"/>
            <a:pathLst>
              <a:path w="2530" h="2530">
                <a:moveTo>
                  <a:pt x="2413" y="1053"/>
                </a:moveTo>
                <a:cubicBezTo>
                  <a:pt x="2530" y="1687"/>
                  <a:pt x="2111" y="2296"/>
                  <a:pt x="1477" y="2413"/>
                </a:cubicBezTo>
                <a:cubicBezTo>
                  <a:pt x="843" y="2530"/>
                  <a:pt x="234" y="2110"/>
                  <a:pt x="117" y="1476"/>
                </a:cubicBezTo>
                <a:cubicBezTo>
                  <a:pt x="0" y="842"/>
                  <a:pt x="420" y="233"/>
                  <a:pt x="1054" y="117"/>
                </a:cubicBezTo>
                <a:cubicBezTo>
                  <a:pt x="1688" y="0"/>
                  <a:pt x="2297" y="419"/>
                  <a:pt x="2413" y="105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17500"/>
          </a:effectLst>
        </p:spPr>
        <p:txBody>
          <a:bodyPr vert="horz" wrap="square" lIns="91440" tIns="45720" rIns="91440" bIns="45720" numCol="1" anchor="t" anchorCtr="0" compatLnSpc="1">
            <a:prstTxWarp prst="textNoShape">
              <a:avLst/>
            </a:prstTxWarp>
          </a:bodyPr>
          <a:lstStyle/>
          <a:p>
            <a:endParaRPr lang="en-US"/>
          </a:p>
        </p:txBody>
      </p:sp>
      <p:sp>
        <p:nvSpPr>
          <p:cNvPr id="19" name="Freeform 20">
            <a:extLst>
              <a:ext uri="{FF2B5EF4-FFF2-40B4-BE49-F238E27FC236}">
                <a16:creationId xmlns:a16="http://schemas.microsoft.com/office/drawing/2014/main" id="{4AF2E789-EE6A-4609-B507-657614CD0010}"/>
              </a:ext>
            </a:extLst>
          </p:cNvPr>
          <p:cNvSpPr>
            <a:spLocks/>
          </p:cNvSpPr>
          <p:nvPr/>
        </p:nvSpPr>
        <p:spPr bwMode="auto">
          <a:xfrm>
            <a:off x="3386865" y="268789"/>
            <a:ext cx="1925934" cy="1928378"/>
          </a:xfrm>
          <a:custGeom>
            <a:avLst/>
            <a:gdLst>
              <a:gd name="T0" fmla="*/ 578 w 606"/>
              <a:gd name="T1" fmla="*/ 252 h 606"/>
              <a:gd name="T2" fmla="*/ 354 w 606"/>
              <a:gd name="T3" fmla="*/ 578 h 606"/>
              <a:gd name="T4" fmla="*/ 28 w 606"/>
              <a:gd name="T5" fmla="*/ 354 h 606"/>
              <a:gd name="T6" fmla="*/ 252 w 606"/>
              <a:gd name="T7" fmla="*/ 28 h 606"/>
              <a:gd name="T8" fmla="*/ 578 w 606"/>
              <a:gd name="T9" fmla="*/ 252 h 606"/>
            </a:gdLst>
            <a:ahLst/>
            <a:cxnLst>
              <a:cxn ang="0">
                <a:pos x="T0" y="T1"/>
              </a:cxn>
              <a:cxn ang="0">
                <a:pos x="T2" y="T3"/>
              </a:cxn>
              <a:cxn ang="0">
                <a:pos x="T4" y="T5"/>
              </a:cxn>
              <a:cxn ang="0">
                <a:pos x="T6" y="T7"/>
              </a:cxn>
              <a:cxn ang="0">
                <a:pos x="T8" y="T9"/>
              </a:cxn>
            </a:cxnLst>
            <a:rect l="0" t="0" r="r" b="b"/>
            <a:pathLst>
              <a:path w="606" h="606">
                <a:moveTo>
                  <a:pt x="578" y="252"/>
                </a:moveTo>
                <a:cubicBezTo>
                  <a:pt x="606" y="404"/>
                  <a:pt x="506" y="550"/>
                  <a:pt x="354" y="578"/>
                </a:cubicBezTo>
                <a:cubicBezTo>
                  <a:pt x="202" y="606"/>
                  <a:pt x="56" y="506"/>
                  <a:pt x="28" y="354"/>
                </a:cubicBezTo>
                <a:cubicBezTo>
                  <a:pt x="0" y="202"/>
                  <a:pt x="100" y="56"/>
                  <a:pt x="252" y="28"/>
                </a:cubicBezTo>
                <a:cubicBezTo>
                  <a:pt x="404" y="0"/>
                  <a:pt x="550" y="100"/>
                  <a:pt x="578" y="252"/>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839BAB91-847B-4523-BF9D-F55BC1A8F01C}"/>
              </a:ext>
            </a:extLst>
          </p:cNvPr>
          <p:cNvSpPr>
            <a:spLocks/>
          </p:cNvSpPr>
          <p:nvPr/>
        </p:nvSpPr>
        <p:spPr bwMode="auto">
          <a:xfrm>
            <a:off x="17129915" y="-1419775"/>
            <a:ext cx="2197227" cy="2199670"/>
          </a:xfrm>
          <a:custGeom>
            <a:avLst/>
            <a:gdLst>
              <a:gd name="T0" fmla="*/ 659 w 691"/>
              <a:gd name="T1" fmla="*/ 288 h 691"/>
              <a:gd name="T2" fmla="*/ 403 w 691"/>
              <a:gd name="T3" fmla="*/ 659 h 691"/>
              <a:gd name="T4" fmla="*/ 32 w 691"/>
              <a:gd name="T5" fmla="*/ 403 h 691"/>
              <a:gd name="T6" fmla="*/ 288 w 691"/>
              <a:gd name="T7" fmla="*/ 32 h 691"/>
              <a:gd name="T8" fmla="*/ 659 w 691"/>
              <a:gd name="T9" fmla="*/ 288 h 691"/>
            </a:gdLst>
            <a:ahLst/>
            <a:cxnLst>
              <a:cxn ang="0">
                <a:pos x="T0" y="T1"/>
              </a:cxn>
              <a:cxn ang="0">
                <a:pos x="T2" y="T3"/>
              </a:cxn>
              <a:cxn ang="0">
                <a:pos x="T4" y="T5"/>
              </a:cxn>
              <a:cxn ang="0">
                <a:pos x="T6" y="T7"/>
              </a:cxn>
              <a:cxn ang="0">
                <a:pos x="T8" y="T9"/>
              </a:cxn>
            </a:cxnLst>
            <a:rect l="0" t="0" r="r" b="b"/>
            <a:pathLst>
              <a:path w="691" h="691">
                <a:moveTo>
                  <a:pt x="659" y="288"/>
                </a:moveTo>
                <a:cubicBezTo>
                  <a:pt x="691" y="461"/>
                  <a:pt x="577" y="627"/>
                  <a:pt x="403" y="659"/>
                </a:cubicBezTo>
                <a:cubicBezTo>
                  <a:pt x="230" y="691"/>
                  <a:pt x="64" y="577"/>
                  <a:pt x="32" y="403"/>
                </a:cubicBezTo>
                <a:cubicBezTo>
                  <a:pt x="0" y="230"/>
                  <a:pt x="114" y="64"/>
                  <a:pt x="288" y="32"/>
                </a:cubicBezTo>
                <a:cubicBezTo>
                  <a:pt x="461" y="0"/>
                  <a:pt x="627" y="114"/>
                  <a:pt x="659" y="288"/>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Freeform 28">
            <a:extLst>
              <a:ext uri="{FF2B5EF4-FFF2-40B4-BE49-F238E27FC236}">
                <a16:creationId xmlns:a16="http://schemas.microsoft.com/office/drawing/2014/main" id="{1FFECAAC-86CA-4BB1-AF67-C6ED6C7A37D8}"/>
              </a:ext>
            </a:extLst>
          </p:cNvPr>
          <p:cNvSpPr>
            <a:spLocks/>
          </p:cNvSpPr>
          <p:nvPr/>
        </p:nvSpPr>
        <p:spPr bwMode="auto">
          <a:xfrm>
            <a:off x="-956262" y="-2697460"/>
            <a:ext cx="5213219" cy="5213219"/>
          </a:xfrm>
          <a:custGeom>
            <a:avLst/>
            <a:gdLst>
              <a:gd name="T0" fmla="*/ 377 w 1639"/>
              <a:gd name="T1" fmla="*/ 245 h 1639"/>
              <a:gd name="T2" fmla="*/ 1394 w 1639"/>
              <a:gd name="T3" fmla="*/ 377 h 1639"/>
              <a:gd name="T4" fmla="*/ 1262 w 1639"/>
              <a:gd name="T5" fmla="*/ 1394 h 1639"/>
              <a:gd name="T6" fmla="*/ 245 w 1639"/>
              <a:gd name="T7" fmla="*/ 1262 h 1639"/>
              <a:gd name="T8" fmla="*/ 377 w 1639"/>
              <a:gd name="T9" fmla="*/ 245 h 1639"/>
            </a:gdLst>
            <a:ahLst/>
            <a:cxnLst>
              <a:cxn ang="0">
                <a:pos x="T0" y="T1"/>
              </a:cxn>
              <a:cxn ang="0">
                <a:pos x="T2" y="T3"/>
              </a:cxn>
              <a:cxn ang="0">
                <a:pos x="T4" y="T5"/>
              </a:cxn>
              <a:cxn ang="0">
                <a:pos x="T6" y="T7"/>
              </a:cxn>
              <a:cxn ang="0">
                <a:pos x="T8" y="T9"/>
              </a:cxn>
            </a:cxnLst>
            <a:rect l="0" t="0" r="r" b="b"/>
            <a:pathLst>
              <a:path w="1639" h="1639">
                <a:moveTo>
                  <a:pt x="377" y="245"/>
                </a:moveTo>
                <a:cubicBezTo>
                  <a:pt x="694" y="0"/>
                  <a:pt x="1150" y="59"/>
                  <a:pt x="1394" y="377"/>
                </a:cubicBezTo>
                <a:cubicBezTo>
                  <a:pt x="1639" y="694"/>
                  <a:pt x="1580" y="1150"/>
                  <a:pt x="1262" y="1394"/>
                </a:cubicBezTo>
                <a:cubicBezTo>
                  <a:pt x="945" y="1639"/>
                  <a:pt x="489" y="1580"/>
                  <a:pt x="245" y="1262"/>
                </a:cubicBezTo>
                <a:cubicBezTo>
                  <a:pt x="0" y="945"/>
                  <a:pt x="59" y="489"/>
                  <a:pt x="377" y="245"/>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Oval 29">
            <a:extLst>
              <a:ext uri="{FF2B5EF4-FFF2-40B4-BE49-F238E27FC236}">
                <a16:creationId xmlns:a16="http://schemas.microsoft.com/office/drawing/2014/main" id="{97E05CA3-E708-4890-9AC1-2E4FA232B444}"/>
              </a:ext>
            </a:extLst>
          </p:cNvPr>
          <p:cNvSpPr>
            <a:spLocks noChangeArrowheads="1"/>
          </p:cNvSpPr>
          <p:nvPr/>
        </p:nvSpPr>
        <p:spPr bwMode="auto">
          <a:xfrm>
            <a:off x="606725" y="0"/>
            <a:ext cx="4436003" cy="4438446"/>
          </a:xfrm>
          <a:prstGeom prst="ellipse">
            <a:avLst/>
          </a:pr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266700"/>
          </a:effectLst>
        </p:spPr>
        <p:txBody>
          <a:bodyPr vert="horz" wrap="square" lIns="91440" tIns="45720" rIns="91440" bIns="45720" numCol="1" anchor="t" anchorCtr="0" compatLnSpc="1">
            <a:prstTxWarp prst="textNoShape">
              <a:avLst/>
            </a:prstTxWarp>
          </a:bodyPr>
          <a:lstStyle/>
          <a:p>
            <a:endParaRPr lang="en-US"/>
          </a:p>
        </p:txBody>
      </p:sp>
      <p:sp>
        <p:nvSpPr>
          <p:cNvPr id="23" name="Oval 30">
            <a:extLst>
              <a:ext uri="{FF2B5EF4-FFF2-40B4-BE49-F238E27FC236}">
                <a16:creationId xmlns:a16="http://schemas.microsoft.com/office/drawing/2014/main" id="{AB1CEF5C-FEDC-4665-AC73-7D17900D7B00}"/>
              </a:ext>
            </a:extLst>
          </p:cNvPr>
          <p:cNvSpPr>
            <a:spLocks noChangeArrowheads="1"/>
          </p:cNvSpPr>
          <p:nvPr/>
        </p:nvSpPr>
        <p:spPr bwMode="auto">
          <a:xfrm>
            <a:off x="20492967" y="11489846"/>
            <a:ext cx="4191595" cy="4194038"/>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165100"/>
          </a:effec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63A66364-0012-417C-8221-2CD7027BAA76}"/>
              </a:ext>
            </a:extLst>
          </p:cNvPr>
          <p:cNvSpPr/>
          <p:nvPr/>
        </p:nvSpPr>
        <p:spPr>
          <a:xfrm>
            <a:off x="8793874" y="2326679"/>
            <a:ext cx="6799426" cy="9062642"/>
          </a:xfrm>
          <a:prstGeom prst="rect">
            <a:avLst/>
          </a:prstGeom>
          <a:noFill/>
          <a:ln w="317500" cap="sq">
            <a:solidFill>
              <a:schemeClr val="tx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1">
            <a:extLst>
              <a:ext uri="{FF2B5EF4-FFF2-40B4-BE49-F238E27FC236}">
                <a16:creationId xmlns:a16="http://schemas.microsoft.com/office/drawing/2014/main" id="{94148062-E44B-474D-9026-9BF3B5B1362D}"/>
              </a:ext>
            </a:extLst>
          </p:cNvPr>
          <p:cNvSpPr>
            <a:spLocks/>
          </p:cNvSpPr>
          <p:nvPr/>
        </p:nvSpPr>
        <p:spPr bwMode="auto">
          <a:xfrm>
            <a:off x="15059782" y="2182796"/>
            <a:ext cx="3561023" cy="3561023"/>
          </a:xfrm>
          <a:custGeom>
            <a:avLst/>
            <a:gdLst>
              <a:gd name="T0" fmla="*/ 1068 w 1120"/>
              <a:gd name="T1" fmla="*/ 466 h 1119"/>
              <a:gd name="T2" fmla="*/ 654 w 1120"/>
              <a:gd name="T3" fmla="*/ 1068 h 1119"/>
              <a:gd name="T4" fmla="*/ 52 w 1120"/>
              <a:gd name="T5" fmla="*/ 653 h 1119"/>
              <a:gd name="T6" fmla="*/ 467 w 1120"/>
              <a:gd name="T7" fmla="*/ 52 h 1119"/>
              <a:gd name="T8" fmla="*/ 1068 w 1120"/>
              <a:gd name="T9" fmla="*/ 466 h 1119"/>
            </a:gdLst>
            <a:ahLst/>
            <a:cxnLst>
              <a:cxn ang="0">
                <a:pos x="T0" y="T1"/>
              </a:cxn>
              <a:cxn ang="0">
                <a:pos x="T2" y="T3"/>
              </a:cxn>
              <a:cxn ang="0">
                <a:pos x="T4" y="T5"/>
              </a:cxn>
              <a:cxn ang="0">
                <a:pos x="T6" y="T7"/>
              </a:cxn>
              <a:cxn ang="0">
                <a:pos x="T8" y="T9"/>
              </a:cxn>
            </a:cxnLst>
            <a:rect l="0" t="0" r="r" b="b"/>
            <a:pathLst>
              <a:path w="1120" h="1119">
                <a:moveTo>
                  <a:pt x="1068" y="466"/>
                </a:moveTo>
                <a:cubicBezTo>
                  <a:pt x="1120" y="747"/>
                  <a:pt x="934" y="1016"/>
                  <a:pt x="654" y="1068"/>
                </a:cubicBezTo>
                <a:cubicBezTo>
                  <a:pt x="373" y="1119"/>
                  <a:pt x="104" y="934"/>
                  <a:pt x="52" y="653"/>
                </a:cubicBezTo>
                <a:cubicBezTo>
                  <a:pt x="0" y="373"/>
                  <a:pt x="186" y="103"/>
                  <a:pt x="467" y="52"/>
                </a:cubicBezTo>
                <a:cubicBezTo>
                  <a:pt x="747" y="0"/>
                  <a:pt x="1017" y="186"/>
                  <a:pt x="1068" y="46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6A68213-2115-4C1E-9C67-DAD23710C5A4}"/>
              </a:ext>
            </a:extLst>
          </p:cNvPr>
          <p:cNvSpPr>
            <a:spLocks/>
          </p:cNvSpPr>
          <p:nvPr/>
        </p:nvSpPr>
        <p:spPr bwMode="auto">
          <a:xfrm>
            <a:off x="14453650" y="9136198"/>
            <a:ext cx="3387492" cy="3389937"/>
          </a:xfrm>
          <a:custGeom>
            <a:avLst/>
            <a:gdLst>
              <a:gd name="T0" fmla="*/ 1015 w 1065"/>
              <a:gd name="T1" fmla="*/ 444 h 1065"/>
              <a:gd name="T2" fmla="*/ 621 w 1065"/>
              <a:gd name="T3" fmla="*/ 1016 h 1065"/>
              <a:gd name="T4" fmla="*/ 49 w 1065"/>
              <a:gd name="T5" fmla="*/ 622 h 1065"/>
              <a:gd name="T6" fmla="*/ 443 w 1065"/>
              <a:gd name="T7" fmla="*/ 50 h 1065"/>
              <a:gd name="T8" fmla="*/ 1015 w 1065"/>
              <a:gd name="T9" fmla="*/ 444 h 1065"/>
            </a:gdLst>
            <a:ahLst/>
            <a:cxnLst>
              <a:cxn ang="0">
                <a:pos x="T0" y="T1"/>
              </a:cxn>
              <a:cxn ang="0">
                <a:pos x="T2" y="T3"/>
              </a:cxn>
              <a:cxn ang="0">
                <a:pos x="T4" y="T5"/>
              </a:cxn>
              <a:cxn ang="0">
                <a:pos x="T6" y="T7"/>
              </a:cxn>
              <a:cxn ang="0">
                <a:pos x="T8" y="T9"/>
              </a:cxn>
            </a:cxnLst>
            <a:rect l="0" t="0" r="r" b="b"/>
            <a:pathLst>
              <a:path w="1065" h="1065">
                <a:moveTo>
                  <a:pt x="1015" y="444"/>
                </a:moveTo>
                <a:cubicBezTo>
                  <a:pt x="1065" y="711"/>
                  <a:pt x="888" y="967"/>
                  <a:pt x="621" y="1016"/>
                </a:cubicBezTo>
                <a:cubicBezTo>
                  <a:pt x="354" y="1065"/>
                  <a:pt x="98" y="889"/>
                  <a:pt x="49" y="622"/>
                </a:cubicBezTo>
                <a:cubicBezTo>
                  <a:pt x="0" y="355"/>
                  <a:pt x="176" y="99"/>
                  <a:pt x="443" y="50"/>
                </a:cubicBezTo>
                <a:cubicBezTo>
                  <a:pt x="710" y="0"/>
                  <a:pt x="966" y="177"/>
                  <a:pt x="1015" y="444"/>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AE169DCA-A6FA-4B57-9BF6-75092EC93835}"/>
              </a:ext>
            </a:extLst>
          </p:cNvPr>
          <p:cNvSpPr>
            <a:spLocks/>
          </p:cNvSpPr>
          <p:nvPr/>
        </p:nvSpPr>
        <p:spPr bwMode="auto">
          <a:xfrm>
            <a:off x="2597426" y="6007829"/>
            <a:ext cx="8813346" cy="6784761"/>
          </a:xfrm>
          <a:custGeom>
            <a:avLst/>
            <a:gdLst>
              <a:gd name="T0" fmla="*/ 2656 w 2772"/>
              <a:gd name="T1" fmla="*/ 1351 h 2132"/>
              <a:gd name="T2" fmla="*/ 2222 w 2772"/>
              <a:gd name="T3" fmla="*/ 1213 h 2132"/>
              <a:gd name="T4" fmla="*/ 2000 w 2772"/>
              <a:gd name="T5" fmla="*/ 1167 h 2132"/>
              <a:gd name="T6" fmla="*/ 1997 w 2772"/>
              <a:gd name="T7" fmla="*/ 1164 h 2132"/>
              <a:gd name="T8" fmla="*/ 1942 w 2772"/>
              <a:gd name="T9" fmla="*/ 920 h 2132"/>
              <a:gd name="T10" fmla="*/ 1769 w 2772"/>
              <a:gd name="T11" fmla="*/ 205 h 2132"/>
              <a:gd name="T12" fmla="*/ 935 w 2772"/>
              <a:gd name="T13" fmla="*/ 238 h 2132"/>
              <a:gd name="T14" fmla="*/ 829 w 2772"/>
              <a:gd name="T15" fmla="*/ 985 h 2132"/>
              <a:gd name="T16" fmla="*/ 807 w 2772"/>
              <a:gd name="T17" fmla="*/ 1190 h 2132"/>
              <a:gd name="T18" fmla="*/ 803 w 2772"/>
              <a:gd name="T19" fmla="*/ 1194 h 2132"/>
              <a:gd name="T20" fmla="*/ 618 w 2772"/>
              <a:gd name="T21" fmla="*/ 1240 h 2132"/>
              <a:gd name="T22" fmla="*/ 147 w 2772"/>
              <a:gd name="T23" fmla="*/ 1368 h 2132"/>
              <a:gd name="T24" fmla="*/ 169 w 2772"/>
              <a:gd name="T25" fmla="*/ 1957 h 2132"/>
              <a:gd name="T26" fmla="*/ 795 w 2772"/>
              <a:gd name="T27" fmla="*/ 1945 h 2132"/>
              <a:gd name="T28" fmla="*/ 878 w 2772"/>
              <a:gd name="T29" fmla="*/ 1486 h 2132"/>
              <a:gd name="T30" fmla="*/ 912 w 2772"/>
              <a:gd name="T31" fmla="*/ 1304 h 2132"/>
              <a:gd name="T32" fmla="*/ 925 w 2772"/>
              <a:gd name="T33" fmla="*/ 1290 h 2132"/>
              <a:gd name="T34" fmla="*/ 1123 w 2772"/>
              <a:gd name="T35" fmla="*/ 1250 h 2132"/>
              <a:gd name="T36" fmla="*/ 1654 w 2772"/>
              <a:gd name="T37" fmla="*/ 1232 h 2132"/>
              <a:gd name="T38" fmla="*/ 1901 w 2772"/>
              <a:gd name="T39" fmla="*/ 1268 h 2132"/>
              <a:gd name="T40" fmla="*/ 1904 w 2772"/>
              <a:gd name="T41" fmla="*/ 1271 h 2132"/>
              <a:gd name="T42" fmla="*/ 1969 w 2772"/>
              <a:gd name="T43" fmla="*/ 1482 h 2132"/>
              <a:gd name="T44" fmla="*/ 2039 w 2772"/>
              <a:gd name="T45" fmla="*/ 1821 h 2132"/>
              <a:gd name="T46" fmla="*/ 2605 w 2772"/>
              <a:gd name="T47" fmla="*/ 1867 h 2132"/>
              <a:gd name="T48" fmla="*/ 2656 w 2772"/>
              <a:gd name="T49" fmla="*/ 1351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2" h="2132">
                <a:moveTo>
                  <a:pt x="2656" y="1351"/>
                </a:moveTo>
                <a:cubicBezTo>
                  <a:pt x="2553" y="1211"/>
                  <a:pt x="2376" y="1161"/>
                  <a:pt x="2222" y="1213"/>
                </a:cubicBezTo>
                <a:cubicBezTo>
                  <a:pt x="2144" y="1238"/>
                  <a:pt x="2060" y="1222"/>
                  <a:pt x="2000" y="1167"/>
                </a:cubicBezTo>
                <a:cubicBezTo>
                  <a:pt x="1997" y="1164"/>
                  <a:pt x="1997" y="1164"/>
                  <a:pt x="1997" y="1164"/>
                </a:cubicBezTo>
                <a:cubicBezTo>
                  <a:pt x="1930" y="1102"/>
                  <a:pt x="1907" y="1005"/>
                  <a:pt x="1942" y="920"/>
                </a:cubicBezTo>
                <a:cubicBezTo>
                  <a:pt x="2044" y="678"/>
                  <a:pt x="1984" y="386"/>
                  <a:pt x="1769" y="205"/>
                </a:cubicBezTo>
                <a:cubicBezTo>
                  <a:pt x="1525" y="0"/>
                  <a:pt x="1161" y="15"/>
                  <a:pt x="935" y="238"/>
                </a:cubicBezTo>
                <a:cubicBezTo>
                  <a:pt x="729" y="441"/>
                  <a:pt x="696" y="748"/>
                  <a:pt x="829" y="985"/>
                </a:cubicBezTo>
                <a:cubicBezTo>
                  <a:pt x="867" y="1051"/>
                  <a:pt x="859" y="1134"/>
                  <a:pt x="807" y="1190"/>
                </a:cubicBezTo>
                <a:cubicBezTo>
                  <a:pt x="803" y="1194"/>
                  <a:pt x="803" y="1194"/>
                  <a:pt x="803" y="1194"/>
                </a:cubicBezTo>
                <a:cubicBezTo>
                  <a:pt x="756" y="1245"/>
                  <a:pt x="683" y="1262"/>
                  <a:pt x="618" y="1240"/>
                </a:cubicBezTo>
                <a:cubicBezTo>
                  <a:pt x="455" y="1184"/>
                  <a:pt x="267" y="1228"/>
                  <a:pt x="147" y="1368"/>
                </a:cubicBezTo>
                <a:cubicBezTo>
                  <a:pt x="0" y="1539"/>
                  <a:pt x="10" y="1798"/>
                  <a:pt x="169" y="1957"/>
                </a:cubicBezTo>
                <a:cubicBezTo>
                  <a:pt x="345" y="2132"/>
                  <a:pt x="629" y="2125"/>
                  <a:pt x="795" y="1945"/>
                </a:cubicBezTo>
                <a:cubicBezTo>
                  <a:pt x="914" y="1817"/>
                  <a:pt x="940" y="1637"/>
                  <a:pt x="878" y="1486"/>
                </a:cubicBezTo>
                <a:cubicBezTo>
                  <a:pt x="853" y="1424"/>
                  <a:pt x="867" y="1353"/>
                  <a:pt x="912" y="1304"/>
                </a:cubicBezTo>
                <a:cubicBezTo>
                  <a:pt x="925" y="1290"/>
                  <a:pt x="925" y="1290"/>
                  <a:pt x="925" y="1290"/>
                </a:cubicBezTo>
                <a:cubicBezTo>
                  <a:pt x="976" y="1236"/>
                  <a:pt x="1055" y="1220"/>
                  <a:pt x="1123" y="1250"/>
                </a:cubicBezTo>
                <a:cubicBezTo>
                  <a:pt x="1293" y="1323"/>
                  <a:pt x="1489" y="1317"/>
                  <a:pt x="1654" y="1232"/>
                </a:cubicBezTo>
                <a:cubicBezTo>
                  <a:pt x="1735" y="1190"/>
                  <a:pt x="1834" y="1206"/>
                  <a:pt x="1901" y="1268"/>
                </a:cubicBezTo>
                <a:cubicBezTo>
                  <a:pt x="1904" y="1271"/>
                  <a:pt x="1904" y="1271"/>
                  <a:pt x="1904" y="1271"/>
                </a:cubicBezTo>
                <a:cubicBezTo>
                  <a:pt x="1962" y="1324"/>
                  <a:pt x="1989" y="1406"/>
                  <a:pt x="1969" y="1482"/>
                </a:cubicBezTo>
                <a:cubicBezTo>
                  <a:pt x="1939" y="1596"/>
                  <a:pt x="1961" y="1722"/>
                  <a:pt x="2039" y="1821"/>
                </a:cubicBezTo>
                <a:cubicBezTo>
                  <a:pt x="2178" y="1996"/>
                  <a:pt x="2437" y="2019"/>
                  <a:pt x="2605" y="1867"/>
                </a:cubicBezTo>
                <a:cubicBezTo>
                  <a:pt x="2750" y="1734"/>
                  <a:pt x="2772" y="1510"/>
                  <a:pt x="2656" y="1351"/>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30200"/>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624257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700"/>
                                      </p:stCondLst>
                                      <p:childTnLst>
                                        <p:set>
                                          <p:cBhvr>
                                            <p:cTn id="6" dur="1" fill="hold">
                                              <p:stCondLst>
                                                <p:cond delay="0"/>
                                              </p:stCondLst>
                                            </p:cTn>
                                            <p:tgtEl>
                                              <p:spTgt spid="9"/>
                                            </p:tgtEl>
                                            <p:attrNameLst>
                                              <p:attrName>style.visibility</p:attrName>
                                            </p:attrNameLst>
                                          </p:cBhvr>
                                          <p:to>
                                            <p:strVal val="visible"/>
                                          </p:to>
                                        </p:set>
                                        <p:anim calcmode="lin" valueType="num" p14:bounceEnd="80000">
                                          <p:cBhvr additive="base">
                                            <p:cTn id="7" dur="2000" fill="hold"/>
                                            <p:tgtEl>
                                              <p:spTgt spid="9"/>
                                            </p:tgtEl>
                                            <p:attrNameLst>
                                              <p:attrName>ppt_x</p:attrName>
                                            </p:attrNameLst>
                                          </p:cBhvr>
                                          <p:tavLst>
                                            <p:tav tm="0">
                                              <p:val>
                                                <p:strVal val="#ppt_x"/>
                                              </p:val>
                                            </p:tav>
                                            <p:tav tm="100000">
                                              <p:val>
                                                <p:strVal val="#ppt_x"/>
                                              </p:val>
                                            </p:tav>
                                          </p:tavLst>
                                        </p:anim>
                                        <p:anim calcmode="lin" valueType="num" p14:bounceEnd="80000">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350" fill="hold"/>
                                            <p:tgtEl>
                                              <p:spTgt spid="7"/>
                                            </p:tgtEl>
                                            <p:attrNameLst>
                                              <p:attrName>ppt_x</p:attrName>
                                            </p:attrNameLst>
                                          </p:cBhvr>
                                          <p:tavLst>
                                            <p:tav tm="0">
                                              <p:val>
                                                <p:strVal val="#ppt_x"/>
                                              </p:val>
                                            </p:tav>
                                            <p:tav tm="100000">
                                              <p:val>
                                                <p:strVal val="#ppt_x"/>
                                              </p:val>
                                            </p:tav>
                                          </p:tavLst>
                                        </p:anim>
                                        <p:anim calcmode="lin" valueType="num">
                                          <p:cBhvr additive="base">
                                            <p:cTn id="16" dur="13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750" fill="hold"/>
                                            <p:tgtEl>
                                              <p:spTgt spid="13"/>
                                            </p:tgtEl>
                                            <p:attrNameLst>
                                              <p:attrName>ppt_x</p:attrName>
                                            </p:attrNameLst>
                                          </p:cBhvr>
                                          <p:tavLst>
                                            <p:tav tm="0">
                                              <p:val>
                                                <p:strVal val="#ppt_x"/>
                                              </p:val>
                                            </p:tav>
                                            <p:tav tm="100000">
                                              <p:val>
                                                <p:strVal val="#ppt_x"/>
                                              </p:val>
                                            </p:tav>
                                          </p:tavLst>
                                        </p:anim>
                                        <p:anim calcmode="lin" valueType="num">
                                          <p:cBhvr additive="base">
                                            <p:cTn id="24" dur="175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2250" fill="hold"/>
                                            <p:tgtEl>
                                              <p:spTgt spid="14"/>
                                            </p:tgtEl>
                                            <p:attrNameLst>
                                              <p:attrName>ppt_x</p:attrName>
                                            </p:attrNameLst>
                                          </p:cBhvr>
                                          <p:tavLst>
                                            <p:tav tm="0">
                                              <p:val>
                                                <p:strVal val="#ppt_x"/>
                                              </p:val>
                                            </p:tav>
                                            <p:tav tm="100000">
                                              <p:val>
                                                <p:strVal val="#ppt_x"/>
                                              </p:val>
                                            </p:tav>
                                          </p:tavLst>
                                        </p:anim>
                                        <p:anim calcmode="lin" valueType="num">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250" fill="hold"/>
                                            <p:tgtEl>
                                              <p:spTgt spid="15"/>
                                            </p:tgtEl>
                                            <p:attrNameLst>
                                              <p:attrName>ppt_x</p:attrName>
                                            </p:attrNameLst>
                                          </p:cBhvr>
                                          <p:tavLst>
                                            <p:tav tm="0">
                                              <p:val>
                                                <p:strVal val="#ppt_x"/>
                                              </p:val>
                                            </p:tav>
                                            <p:tav tm="100000">
                                              <p:val>
                                                <p:strVal val="#ppt_x"/>
                                              </p:val>
                                            </p:tav>
                                          </p:tavLst>
                                        </p:anim>
                                        <p:anim calcmode="lin" valueType="num">
                                          <p:cBhvr additive="base">
                                            <p:cTn id="32" dur="2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000" fill="hold"/>
                                            <p:tgtEl>
                                              <p:spTgt spid="16"/>
                                            </p:tgtEl>
                                            <p:attrNameLst>
                                              <p:attrName>ppt_x</p:attrName>
                                            </p:attrNameLst>
                                          </p:cBhvr>
                                          <p:tavLst>
                                            <p:tav tm="0">
                                              <p:val>
                                                <p:strVal val="#ppt_x"/>
                                              </p:val>
                                            </p:tav>
                                            <p:tav tm="100000">
                                              <p:val>
                                                <p:strVal val="#ppt_x"/>
                                              </p:val>
                                            </p:tav>
                                          </p:tavLst>
                                        </p:anim>
                                        <p:anim calcmode="lin" valueType="num">
                                          <p:cBhvr additive="base">
                                            <p:cTn id="36" dur="20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2000" fill="hold"/>
                                            <p:tgtEl>
                                              <p:spTgt spid="17"/>
                                            </p:tgtEl>
                                            <p:attrNameLst>
                                              <p:attrName>ppt_x</p:attrName>
                                            </p:attrNameLst>
                                          </p:cBhvr>
                                          <p:tavLst>
                                            <p:tav tm="0">
                                              <p:val>
                                                <p:strVal val="#ppt_x"/>
                                              </p:val>
                                            </p:tav>
                                            <p:tav tm="100000">
                                              <p:val>
                                                <p:strVal val="#ppt_x"/>
                                              </p:val>
                                            </p:tav>
                                          </p:tavLst>
                                        </p:anim>
                                        <p:anim calcmode="lin" valueType="num">
                                          <p:cBhvr additive="base">
                                            <p:cTn id="40" dur="2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1350" fill="hold"/>
                                            <p:tgtEl>
                                              <p:spTgt spid="18"/>
                                            </p:tgtEl>
                                            <p:attrNameLst>
                                              <p:attrName>ppt_x</p:attrName>
                                            </p:attrNameLst>
                                          </p:cBhvr>
                                          <p:tavLst>
                                            <p:tav tm="0">
                                              <p:val>
                                                <p:strVal val="#ppt_x"/>
                                              </p:val>
                                            </p:tav>
                                            <p:tav tm="100000">
                                              <p:val>
                                                <p:strVal val="#ppt_x"/>
                                              </p:val>
                                            </p:tav>
                                          </p:tavLst>
                                        </p:anim>
                                        <p:anim calcmode="lin" valueType="num">
                                          <p:cBhvr additive="base">
                                            <p:cTn id="44" dur="13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2150" fill="hold"/>
                                            <p:tgtEl>
                                              <p:spTgt spid="19"/>
                                            </p:tgtEl>
                                            <p:attrNameLst>
                                              <p:attrName>ppt_x</p:attrName>
                                            </p:attrNameLst>
                                          </p:cBhvr>
                                          <p:tavLst>
                                            <p:tav tm="0">
                                              <p:val>
                                                <p:strVal val="#ppt_x"/>
                                              </p:val>
                                            </p:tav>
                                            <p:tav tm="100000">
                                              <p:val>
                                                <p:strVal val="#ppt_x"/>
                                              </p:val>
                                            </p:tav>
                                          </p:tavLst>
                                        </p:anim>
                                        <p:anim calcmode="lin" valueType="num">
                                          <p:cBhvr additive="base">
                                            <p:cTn id="48" dur="215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550" fill="hold"/>
                                            <p:tgtEl>
                                              <p:spTgt spid="20"/>
                                            </p:tgtEl>
                                            <p:attrNameLst>
                                              <p:attrName>ppt_x</p:attrName>
                                            </p:attrNameLst>
                                          </p:cBhvr>
                                          <p:tavLst>
                                            <p:tav tm="0">
                                              <p:val>
                                                <p:strVal val="#ppt_x"/>
                                              </p:val>
                                            </p:tav>
                                            <p:tav tm="100000">
                                              <p:val>
                                                <p:strVal val="#ppt_x"/>
                                              </p:val>
                                            </p:tav>
                                          </p:tavLst>
                                        </p:anim>
                                        <p:anim calcmode="lin" valueType="num">
                                          <p:cBhvr additive="base">
                                            <p:cTn id="52" dur="155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decel="100000" fill="hold" grpId="0" nodeType="withEffect">
                                      <p:stCondLst>
                                        <p:cond delay="25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2350" fill="hold"/>
                                            <p:tgtEl>
                                              <p:spTgt spid="4"/>
                                            </p:tgtEl>
                                            <p:attrNameLst>
                                              <p:attrName>ppt_x</p:attrName>
                                            </p:attrNameLst>
                                          </p:cBhvr>
                                          <p:tavLst>
                                            <p:tav tm="0">
                                              <p:val>
                                                <p:strVal val="#ppt_x"/>
                                              </p:val>
                                            </p:tav>
                                            <p:tav tm="100000">
                                              <p:val>
                                                <p:strVal val="#ppt_x"/>
                                              </p:val>
                                            </p:tav>
                                          </p:tavLst>
                                        </p:anim>
                                        <p:anim calcmode="lin" valueType="num">
                                          <p:cBhvr additive="base">
                                            <p:cTn id="56" dur="235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1050" fill="hold"/>
                                            <p:tgtEl>
                                              <p:spTgt spid="5"/>
                                            </p:tgtEl>
                                            <p:attrNameLst>
                                              <p:attrName>ppt_x</p:attrName>
                                            </p:attrNameLst>
                                          </p:cBhvr>
                                          <p:tavLst>
                                            <p:tav tm="0">
                                              <p:val>
                                                <p:strVal val="#ppt_x"/>
                                              </p:val>
                                            </p:tav>
                                            <p:tav tm="100000">
                                              <p:val>
                                                <p:strVal val="#ppt_x"/>
                                              </p:val>
                                            </p:tav>
                                          </p:tavLst>
                                        </p:anim>
                                        <p:anim calcmode="lin" valueType="num">
                                          <p:cBhvr additive="base">
                                            <p:cTn id="60" dur="105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2650" fill="hold"/>
                                            <p:tgtEl>
                                              <p:spTgt spid="21"/>
                                            </p:tgtEl>
                                            <p:attrNameLst>
                                              <p:attrName>ppt_x</p:attrName>
                                            </p:attrNameLst>
                                          </p:cBhvr>
                                          <p:tavLst>
                                            <p:tav tm="0">
                                              <p:val>
                                                <p:strVal val="#ppt_x"/>
                                              </p:val>
                                            </p:tav>
                                            <p:tav tm="100000">
                                              <p:val>
                                                <p:strVal val="#ppt_x"/>
                                              </p:val>
                                            </p:tav>
                                          </p:tavLst>
                                        </p:anim>
                                        <p:anim calcmode="lin" valueType="num">
                                          <p:cBhvr additive="base">
                                            <p:cTn id="64" dur="26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1850" fill="hold"/>
                                            <p:tgtEl>
                                              <p:spTgt spid="22"/>
                                            </p:tgtEl>
                                            <p:attrNameLst>
                                              <p:attrName>ppt_x</p:attrName>
                                            </p:attrNameLst>
                                          </p:cBhvr>
                                          <p:tavLst>
                                            <p:tav tm="0">
                                              <p:val>
                                                <p:strVal val="#ppt_x"/>
                                              </p:val>
                                            </p:tav>
                                            <p:tav tm="100000">
                                              <p:val>
                                                <p:strVal val="#ppt_x"/>
                                              </p:val>
                                            </p:tav>
                                          </p:tavLst>
                                        </p:anim>
                                        <p:anim calcmode="lin" valueType="num">
                                          <p:cBhvr additive="base">
                                            <p:cTn id="68" dur="1850" fill="hold"/>
                                            <p:tgtEl>
                                              <p:spTgt spid="22"/>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ppt_x"/>
                                              </p:val>
                                            </p:tav>
                                            <p:tav tm="100000">
                                              <p:val>
                                                <p:strVal val="#ppt_x"/>
                                              </p:val>
                                            </p:tav>
                                          </p:tavLst>
                                        </p:anim>
                                        <p:anim calcmode="lin" valueType="num">
                                          <p:cBhvr additive="base">
                                            <p:cTn id="72" dur="20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2250" fill="hold"/>
                                            <p:tgtEl>
                                              <p:spTgt spid="25"/>
                                            </p:tgtEl>
                                            <p:attrNameLst>
                                              <p:attrName>ppt_x</p:attrName>
                                            </p:attrNameLst>
                                          </p:cBhvr>
                                          <p:tavLst>
                                            <p:tav tm="0">
                                              <p:val>
                                                <p:strVal val="#ppt_x"/>
                                              </p:val>
                                            </p:tav>
                                            <p:tav tm="100000">
                                              <p:val>
                                                <p:strVal val="#ppt_x"/>
                                              </p:val>
                                            </p:tav>
                                          </p:tavLst>
                                        </p:anim>
                                        <p:anim calcmode="lin" valueType="num">
                                          <p:cBhvr additive="base">
                                            <p:cTn id="76" dur="2250" fill="hold"/>
                                            <p:tgtEl>
                                              <p:spTgt spid="25"/>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2000" fill="hold"/>
                                            <p:tgtEl>
                                              <p:spTgt spid="26"/>
                                            </p:tgtEl>
                                            <p:attrNameLst>
                                              <p:attrName>ppt_x</p:attrName>
                                            </p:attrNameLst>
                                          </p:cBhvr>
                                          <p:tavLst>
                                            <p:tav tm="0">
                                              <p:val>
                                                <p:strVal val="#ppt_x"/>
                                              </p:val>
                                            </p:tav>
                                            <p:tav tm="100000">
                                              <p:val>
                                                <p:strVal val="#ppt_x"/>
                                              </p:val>
                                            </p:tav>
                                          </p:tavLst>
                                        </p:anim>
                                        <p:anim calcmode="lin" valueType="num">
                                          <p:cBhvr additive="base">
                                            <p:cTn id="80" dur="2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2000" fill="hold"/>
                                            <p:tgtEl>
                                              <p:spTgt spid="27"/>
                                            </p:tgtEl>
                                            <p:attrNameLst>
                                              <p:attrName>ppt_x</p:attrName>
                                            </p:attrNameLst>
                                          </p:cBhvr>
                                          <p:tavLst>
                                            <p:tav tm="0">
                                              <p:val>
                                                <p:strVal val="#ppt_x"/>
                                              </p:val>
                                            </p:tav>
                                            <p:tav tm="100000">
                                              <p:val>
                                                <p:strVal val="#ppt_x"/>
                                              </p:val>
                                            </p:tav>
                                          </p:tavLst>
                                        </p:anim>
                                        <p:anim calcmode="lin" valueType="num">
                                          <p:cBhvr additive="base">
                                            <p:cTn id="84" dur="2000" fill="hold"/>
                                            <p:tgtEl>
                                              <p:spTgt spid="27"/>
                                            </p:tgtEl>
                                            <p:attrNameLst>
                                              <p:attrName>ppt_y</p:attrName>
                                            </p:attrNameLst>
                                          </p:cBhvr>
                                          <p:tavLst>
                                            <p:tav tm="0">
                                              <p:val>
                                                <p:strVal val="1+#ppt_h/2"/>
                                              </p:val>
                                            </p:tav>
                                            <p:tav tm="100000">
                                              <p:val>
                                                <p:strVal val="#ppt_y"/>
                                              </p:val>
                                            </p:tav>
                                          </p:tavLst>
                                        </p:anim>
                                      </p:childTnLst>
                                    </p:cTn>
                                  </p:par>
                                  <p:par>
                                    <p:cTn id="85"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86" dur="2050" fill="hold"/>
                                            <p:tgtEl>
                                              <p:spTgt spid="19"/>
                                            </p:tgtEl>
                                            <p:attrNameLst>
                                              <p:attrName>ppt_x</p:attrName>
                                              <p:attrName>ppt_y</p:attrName>
                                            </p:attrNameLst>
                                          </p:cBhvr>
                                          <p:rCtr x="3990" y="19537"/>
                                        </p:animMotion>
                                      </p:childTnLst>
                                    </p:cTn>
                                  </p:par>
                                  <p:par>
                                    <p:cTn id="87"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88" dur="3400" fill="hold"/>
                                            <p:tgtEl>
                                              <p:spTgt spid="4"/>
                                            </p:tgtEl>
                                            <p:attrNameLst>
                                              <p:attrName>ppt_x</p:attrName>
                                              <p:attrName>ppt_y</p:attrName>
                                            </p:attrNameLst>
                                          </p:cBhvr>
                                          <p:rCtr x="10298" y="-3113"/>
                                        </p:animMotion>
                                      </p:childTnLst>
                                    </p:cTn>
                                  </p:par>
                                  <p:par>
                                    <p:cTn id="89"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0" dur="4600" fill="hold"/>
                                            <p:tgtEl>
                                              <p:spTgt spid="5"/>
                                            </p:tgtEl>
                                            <p:attrNameLst>
                                              <p:attrName>ppt_x</p:attrName>
                                              <p:attrName>ppt_y</p:attrName>
                                            </p:attrNameLst>
                                          </p:cBhvr>
                                          <p:rCtr x="17530" y="-4225"/>
                                        </p:animMotion>
                                      </p:childTnLst>
                                    </p:cTn>
                                  </p:par>
                                  <p:par>
                                    <p:cTn id="91" presetID="6" presetClass="emph" presetSubtype="0" repeatCount="indefinite" accel="47000" decel="48000" autoRev="1" fill="hold" grpId="1" nodeType="withEffect">
                                      <p:stCondLst>
                                        <p:cond delay="0"/>
                                      </p:stCondLst>
                                      <p:childTnLst>
                                        <p:animScale>
                                          <p:cBhvr>
                                            <p:cTn id="92" dur="5000" fill="hold"/>
                                            <p:tgtEl>
                                              <p:spTgt spid="25"/>
                                            </p:tgtEl>
                                          </p:cBhvr>
                                          <p:by x="150000" y="150000"/>
                                        </p:animScale>
                                      </p:childTnLst>
                                    </p:cTn>
                                  </p:par>
                                  <p:par>
                                    <p:cTn id="93" presetID="6" presetClass="emph" presetSubtype="0" repeatCount="indefinite" accel="52000" decel="48000" autoRev="1" fill="hold" grpId="1" nodeType="withEffect">
                                      <p:stCondLst>
                                        <p:cond delay="0"/>
                                      </p:stCondLst>
                                      <p:childTnLst>
                                        <p:animScale>
                                          <p:cBhvr>
                                            <p:cTn id="94" dur="3600" fill="hold"/>
                                            <p:tgtEl>
                                              <p:spTgt spid="6"/>
                                            </p:tgtEl>
                                          </p:cBhvr>
                                          <p:by x="150000" y="150000"/>
                                        </p:animScale>
                                      </p:childTnLst>
                                    </p:cTn>
                                  </p:par>
                                  <p:par>
                                    <p:cTn id="95" presetID="6" presetClass="emph" presetSubtype="0" repeatCount="indefinite" accel="52000" decel="48000" autoRev="1" fill="hold" grpId="1" nodeType="withEffect">
                                      <p:stCondLst>
                                        <p:cond delay="0"/>
                                      </p:stCondLst>
                                      <p:childTnLst>
                                        <p:animScale>
                                          <p:cBhvr>
                                            <p:cTn id="96" dur="5000" fill="hold"/>
                                            <p:tgtEl>
                                              <p:spTgt spid="12"/>
                                            </p:tgtEl>
                                          </p:cBhvr>
                                          <p:by x="150000" y="150000"/>
                                        </p:animScale>
                                      </p:childTnLst>
                                    </p:cTn>
                                  </p:par>
                                  <p:par>
                                    <p:cTn id="97" presetID="6" presetClass="emph" presetSubtype="0" repeatCount="indefinite" accel="52000" decel="48000" autoRev="1" fill="hold" grpId="1" nodeType="withEffect">
                                      <p:stCondLst>
                                        <p:cond delay="0"/>
                                      </p:stCondLst>
                                      <p:childTnLst>
                                        <p:animScale>
                                          <p:cBhvr>
                                            <p:cTn id="98" dur="5900" fill="hold"/>
                                            <p:tgtEl>
                                              <p:spTgt spid="13"/>
                                            </p:tgtEl>
                                          </p:cBhvr>
                                          <p:by x="150000" y="150000"/>
                                        </p:animScale>
                                      </p:childTnLst>
                                    </p:cTn>
                                  </p:par>
                                  <p:par>
                                    <p:cTn id="99" presetID="6" presetClass="emph" presetSubtype="0" repeatCount="indefinite" accel="52000" decel="48000" autoRev="1" fill="hold" grpId="1" nodeType="withEffect">
                                      <p:stCondLst>
                                        <p:cond delay="0"/>
                                      </p:stCondLst>
                                      <p:childTnLst>
                                        <p:animScale>
                                          <p:cBhvr>
                                            <p:cTn id="100" dur="4800" fill="hold"/>
                                            <p:tgtEl>
                                              <p:spTgt spid="18"/>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5000" fill="hold"/>
                                            <p:tgtEl>
                                              <p:spTgt spid="21"/>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850" fill="hold"/>
                                            <p:tgtEl>
                                              <p:spTgt spid="22"/>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000" fill="hold"/>
                                            <p:tgtEl>
                                              <p:spTgt spid="23"/>
                                            </p:tgtEl>
                                          </p:cBhvr>
                                          <p:by x="150000" y="150000"/>
                                        </p:animScale>
                                      </p:childTnLst>
                                    </p:cTn>
                                  </p:par>
                                  <p:par>
                                    <p:cTn id="107" presetID="8" presetClass="emph" presetSubtype="0" repeatCount="indefinite" fill="hold" grpId="1" nodeType="withEffect">
                                      <p:stCondLst>
                                        <p:cond delay="0"/>
                                      </p:stCondLst>
                                      <p:childTnLst>
                                        <p:animRot by="21600000">
                                          <p:cBhvr>
                                            <p:cTn id="108" dur="8750" fill="hold"/>
                                            <p:tgtEl>
                                              <p:spTgt spid="7"/>
                                            </p:tgtEl>
                                            <p:attrNameLst>
                                              <p:attrName>r</p:attrName>
                                            </p:attrNameLst>
                                          </p:cBhvr>
                                        </p:animRot>
                                      </p:childTnLst>
                                    </p:cTn>
                                  </p:par>
                                  <p:par>
                                    <p:cTn id="109" presetID="8" presetClass="emph" presetSubtype="0" repeatCount="indefinite" fill="hold" grpId="1" nodeType="withEffect">
                                      <p:stCondLst>
                                        <p:cond delay="0"/>
                                      </p:stCondLst>
                                      <p:childTnLst>
                                        <p:animRot by="21600000">
                                          <p:cBhvr>
                                            <p:cTn id="110" dur="6300" fill="hold"/>
                                            <p:tgtEl>
                                              <p:spTgt spid="15"/>
                                            </p:tgtEl>
                                            <p:attrNameLst>
                                              <p:attrName>r</p:attrName>
                                            </p:attrNameLst>
                                          </p:cBhvr>
                                        </p:animRot>
                                      </p:childTnLst>
                                    </p:cTn>
                                  </p:par>
                                  <p:par>
                                    <p:cTn id="111" presetID="8" presetClass="emph" presetSubtype="0" repeatCount="indefinite" fill="hold" grpId="1" nodeType="withEffect">
                                      <p:stCondLst>
                                        <p:cond delay="0"/>
                                      </p:stCondLst>
                                      <p:childTnLst>
                                        <p:animRot by="21600000">
                                          <p:cBhvr>
                                            <p:cTn id="112" dur="9300" fill="hold"/>
                                            <p:tgtEl>
                                              <p:spTgt spid="16"/>
                                            </p:tgtEl>
                                            <p:attrNameLst>
                                              <p:attrName>r</p:attrName>
                                            </p:attrNameLst>
                                          </p:cBhvr>
                                        </p:animRot>
                                      </p:childTnLst>
                                    </p:cTn>
                                  </p:par>
                                  <p:par>
                                    <p:cTn id="113" presetID="8" presetClass="emph" presetSubtype="0" repeatCount="indefinite" fill="hold" grpId="1" nodeType="withEffect">
                                      <p:stCondLst>
                                        <p:cond delay="0"/>
                                      </p:stCondLst>
                                      <p:childTnLst>
                                        <p:animRot by="21600000">
                                          <p:cBhvr>
                                            <p:cTn id="114" dur="10200" fill="hold"/>
                                            <p:tgtEl>
                                              <p:spTgt spid="17"/>
                                            </p:tgtEl>
                                            <p:attrNameLst>
                                              <p:attrName>r</p:attrName>
                                            </p:attrNameLst>
                                          </p:cBhvr>
                                        </p:animRot>
                                      </p:childTnLst>
                                    </p:cTn>
                                  </p:par>
                                  <p:par>
                                    <p:cTn id="115" presetID="8" presetClass="emph" presetSubtype="0" repeatCount="indefinite" fill="hold" grpId="1" nodeType="withEffect">
                                      <p:stCondLst>
                                        <p:cond delay="0"/>
                                      </p:stCondLst>
                                      <p:childTnLst>
                                        <p:animRot by="21600000">
                                          <p:cBhvr>
                                            <p:cTn id="116" dur="81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9" grpId="0"/>
          <p:bldP spid="12" grpId="0" animBg="1"/>
          <p:bldP spid="12" grpId="1" animBg="1"/>
          <p:bldP spid="13" grpId="0" animBg="1"/>
          <p:bldP spid="13" grpId="1" animBg="1"/>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3" grpId="1" animBg="1"/>
          <p:bldP spid="25" grpId="0" animBg="1"/>
          <p:bldP spid="25" grpId="1" animBg="1"/>
          <p:bldP spid="26" grpId="0" animBg="1"/>
          <p:bldP spid="27" grpId="0" animBg="1"/>
          <p:bldP spid="2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7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350" fill="hold"/>
                                            <p:tgtEl>
                                              <p:spTgt spid="7"/>
                                            </p:tgtEl>
                                            <p:attrNameLst>
                                              <p:attrName>ppt_x</p:attrName>
                                            </p:attrNameLst>
                                          </p:cBhvr>
                                          <p:tavLst>
                                            <p:tav tm="0">
                                              <p:val>
                                                <p:strVal val="#ppt_x"/>
                                              </p:val>
                                            </p:tav>
                                            <p:tav tm="100000">
                                              <p:val>
                                                <p:strVal val="#ppt_x"/>
                                              </p:val>
                                            </p:tav>
                                          </p:tavLst>
                                        </p:anim>
                                        <p:anim calcmode="lin" valueType="num">
                                          <p:cBhvr additive="base">
                                            <p:cTn id="16" dur="13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750" fill="hold"/>
                                            <p:tgtEl>
                                              <p:spTgt spid="13"/>
                                            </p:tgtEl>
                                            <p:attrNameLst>
                                              <p:attrName>ppt_x</p:attrName>
                                            </p:attrNameLst>
                                          </p:cBhvr>
                                          <p:tavLst>
                                            <p:tav tm="0">
                                              <p:val>
                                                <p:strVal val="#ppt_x"/>
                                              </p:val>
                                            </p:tav>
                                            <p:tav tm="100000">
                                              <p:val>
                                                <p:strVal val="#ppt_x"/>
                                              </p:val>
                                            </p:tav>
                                          </p:tavLst>
                                        </p:anim>
                                        <p:anim calcmode="lin" valueType="num">
                                          <p:cBhvr additive="base">
                                            <p:cTn id="24" dur="175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2250" fill="hold"/>
                                            <p:tgtEl>
                                              <p:spTgt spid="14"/>
                                            </p:tgtEl>
                                            <p:attrNameLst>
                                              <p:attrName>ppt_x</p:attrName>
                                            </p:attrNameLst>
                                          </p:cBhvr>
                                          <p:tavLst>
                                            <p:tav tm="0">
                                              <p:val>
                                                <p:strVal val="#ppt_x"/>
                                              </p:val>
                                            </p:tav>
                                            <p:tav tm="100000">
                                              <p:val>
                                                <p:strVal val="#ppt_x"/>
                                              </p:val>
                                            </p:tav>
                                          </p:tavLst>
                                        </p:anim>
                                        <p:anim calcmode="lin" valueType="num">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250" fill="hold"/>
                                            <p:tgtEl>
                                              <p:spTgt spid="15"/>
                                            </p:tgtEl>
                                            <p:attrNameLst>
                                              <p:attrName>ppt_x</p:attrName>
                                            </p:attrNameLst>
                                          </p:cBhvr>
                                          <p:tavLst>
                                            <p:tav tm="0">
                                              <p:val>
                                                <p:strVal val="#ppt_x"/>
                                              </p:val>
                                            </p:tav>
                                            <p:tav tm="100000">
                                              <p:val>
                                                <p:strVal val="#ppt_x"/>
                                              </p:val>
                                            </p:tav>
                                          </p:tavLst>
                                        </p:anim>
                                        <p:anim calcmode="lin" valueType="num">
                                          <p:cBhvr additive="base">
                                            <p:cTn id="32" dur="2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000" fill="hold"/>
                                            <p:tgtEl>
                                              <p:spTgt spid="16"/>
                                            </p:tgtEl>
                                            <p:attrNameLst>
                                              <p:attrName>ppt_x</p:attrName>
                                            </p:attrNameLst>
                                          </p:cBhvr>
                                          <p:tavLst>
                                            <p:tav tm="0">
                                              <p:val>
                                                <p:strVal val="#ppt_x"/>
                                              </p:val>
                                            </p:tav>
                                            <p:tav tm="100000">
                                              <p:val>
                                                <p:strVal val="#ppt_x"/>
                                              </p:val>
                                            </p:tav>
                                          </p:tavLst>
                                        </p:anim>
                                        <p:anim calcmode="lin" valueType="num">
                                          <p:cBhvr additive="base">
                                            <p:cTn id="36" dur="20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2000" fill="hold"/>
                                            <p:tgtEl>
                                              <p:spTgt spid="17"/>
                                            </p:tgtEl>
                                            <p:attrNameLst>
                                              <p:attrName>ppt_x</p:attrName>
                                            </p:attrNameLst>
                                          </p:cBhvr>
                                          <p:tavLst>
                                            <p:tav tm="0">
                                              <p:val>
                                                <p:strVal val="#ppt_x"/>
                                              </p:val>
                                            </p:tav>
                                            <p:tav tm="100000">
                                              <p:val>
                                                <p:strVal val="#ppt_x"/>
                                              </p:val>
                                            </p:tav>
                                          </p:tavLst>
                                        </p:anim>
                                        <p:anim calcmode="lin" valueType="num">
                                          <p:cBhvr additive="base">
                                            <p:cTn id="40" dur="2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1350" fill="hold"/>
                                            <p:tgtEl>
                                              <p:spTgt spid="18"/>
                                            </p:tgtEl>
                                            <p:attrNameLst>
                                              <p:attrName>ppt_x</p:attrName>
                                            </p:attrNameLst>
                                          </p:cBhvr>
                                          <p:tavLst>
                                            <p:tav tm="0">
                                              <p:val>
                                                <p:strVal val="#ppt_x"/>
                                              </p:val>
                                            </p:tav>
                                            <p:tav tm="100000">
                                              <p:val>
                                                <p:strVal val="#ppt_x"/>
                                              </p:val>
                                            </p:tav>
                                          </p:tavLst>
                                        </p:anim>
                                        <p:anim calcmode="lin" valueType="num">
                                          <p:cBhvr additive="base">
                                            <p:cTn id="44" dur="13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2150" fill="hold"/>
                                            <p:tgtEl>
                                              <p:spTgt spid="19"/>
                                            </p:tgtEl>
                                            <p:attrNameLst>
                                              <p:attrName>ppt_x</p:attrName>
                                            </p:attrNameLst>
                                          </p:cBhvr>
                                          <p:tavLst>
                                            <p:tav tm="0">
                                              <p:val>
                                                <p:strVal val="#ppt_x"/>
                                              </p:val>
                                            </p:tav>
                                            <p:tav tm="100000">
                                              <p:val>
                                                <p:strVal val="#ppt_x"/>
                                              </p:val>
                                            </p:tav>
                                          </p:tavLst>
                                        </p:anim>
                                        <p:anim calcmode="lin" valueType="num">
                                          <p:cBhvr additive="base">
                                            <p:cTn id="48" dur="215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550" fill="hold"/>
                                            <p:tgtEl>
                                              <p:spTgt spid="20"/>
                                            </p:tgtEl>
                                            <p:attrNameLst>
                                              <p:attrName>ppt_x</p:attrName>
                                            </p:attrNameLst>
                                          </p:cBhvr>
                                          <p:tavLst>
                                            <p:tav tm="0">
                                              <p:val>
                                                <p:strVal val="#ppt_x"/>
                                              </p:val>
                                            </p:tav>
                                            <p:tav tm="100000">
                                              <p:val>
                                                <p:strVal val="#ppt_x"/>
                                              </p:val>
                                            </p:tav>
                                          </p:tavLst>
                                        </p:anim>
                                        <p:anim calcmode="lin" valueType="num">
                                          <p:cBhvr additive="base">
                                            <p:cTn id="52" dur="155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decel="100000" fill="hold" grpId="0" nodeType="withEffect">
                                      <p:stCondLst>
                                        <p:cond delay="25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2350" fill="hold"/>
                                            <p:tgtEl>
                                              <p:spTgt spid="4"/>
                                            </p:tgtEl>
                                            <p:attrNameLst>
                                              <p:attrName>ppt_x</p:attrName>
                                            </p:attrNameLst>
                                          </p:cBhvr>
                                          <p:tavLst>
                                            <p:tav tm="0">
                                              <p:val>
                                                <p:strVal val="#ppt_x"/>
                                              </p:val>
                                            </p:tav>
                                            <p:tav tm="100000">
                                              <p:val>
                                                <p:strVal val="#ppt_x"/>
                                              </p:val>
                                            </p:tav>
                                          </p:tavLst>
                                        </p:anim>
                                        <p:anim calcmode="lin" valueType="num">
                                          <p:cBhvr additive="base">
                                            <p:cTn id="56" dur="235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1050" fill="hold"/>
                                            <p:tgtEl>
                                              <p:spTgt spid="5"/>
                                            </p:tgtEl>
                                            <p:attrNameLst>
                                              <p:attrName>ppt_x</p:attrName>
                                            </p:attrNameLst>
                                          </p:cBhvr>
                                          <p:tavLst>
                                            <p:tav tm="0">
                                              <p:val>
                                                <p:strVal val="#ppt_x"/>
                                              </p:val>
                                            </p:tav>
                                            <p:tav tm="100000">
                                              <p:val>
                                                <p:strVal val="#ppt_x"/>
                                              </p:val>
                                            </p:tav>
                                          </p:tavLst>
                                        </p:anim>
                                        <p:anim calcmode="lin" valueType="num">
                                          <p:cBhvr additive="base">
                                            <p:cTn id="60" dur="105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2650" fill="hold"/>
                                            <p:tgtEl>
                                              <p:spTgt spid="21"/>
                                            </p:tgtEl>
                                            <p:attrNameLst>
                                              <p:attrName>ppt_x</p:attrName>
                                            </p:attrNameLst>
                                          </p:cBhvr>
                                          <p:tavLst>
                                            <p:tav tm="0">
                                              <p:val>
                                                <p:strVal val="#ppt_x"/>
                                              </p:val>
                                            </p:tav>
                                            <p:tav tm="100000">
                                              <p:val>
                                                <p:strVal val="#ppt_x"/>
                                              </p:val>
                                            </p:tav>
                                          </p:tavLst>
                                        </p:anim>
                                        <p:anim calcmode="lin" valueType="num">
                                          <p:cBhvr additive="base">
                                            <p:cTn id="64" dur="26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1850" fill="hold"/>
                                            <p:tgtEl>
                                              <p:spTgt spid="22"/>
                                            </p:tgtEl>
                                            <p:attrNameLst>
                                              <p:attrName>ppt_x</p:attrName>
                                            </p:attrNameLst>
                                          </p:cBhvr>
                                          <p:tavLst>
                                            <p:tav tm="0">
                                              <p:val>
                                                <p:strVal val="#ppt_x"/>
                                              </p:val>
                                            </p:tav>
                                            <p:tav tm="100000">
                                              <p:val>
                                                <p:strVal val="#ppt_x"/>
                                              </p:val>
                                            </p:tav>
                                          </p:tavLst>
                                        </p:anim>
                                        <p:anim calcmode="lin" valueType="num">
                                          <p:cBhvr additive="base">
                                            <p:cTn id="68" dur="1850" fill="hold"/>
                                            <p:tgtEl>
                                              <p:spTgt spid="22"/>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ppt_x"/>
                                              </p:val>
                                            </p:tav>
                                            <p:tav tm="100000">
                                              <p:val>
                                                <p:strVal val="#ppt_x"/>
                                              </p:val>
                                            </p:tav>
                                          </p:tavLst>
                                        </p:anim>
                                        <p:anim calcmode="lin" valueType="num">
                                          <p:cBhvr additive="base">
                                            <p:cTn id="72" dur="20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2250" fill="hold"/>
                                            <p:tgtEl>
                                              <p:spTgt spid="25"/>
                                            </p:tgtEl>
                                            <p:attrNameLst>
                                              <p:attrName>ppt_x</p:attrName>
                                            </p:attrNameLst>
                                          </p:cBhvr>
                                          <p:tavLst>
                                            <p:tav tm="0">
                                              <p:val>
                                                <p:strVal val="#ppt_x"/>
                                              </p:val>
                                            </p:tav>
                                            <p:tav tm="100000">
                                              <p:val>
                                                <p:strVal val="#ppt_x"/>
                                              </p:val>
                                            </p:tav>
                                          </p:tavLst>
                                        </p:anim>
                                        <p:anim calcmode="lin" valueType="num">
                                          <p:cBhvr additive="base">
                                            <p:cTn id="76" dur="2250" fill="hold"/>
                                            <p:tgtEl>
                                              <p:spTgt spid="25"/>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2000" fill="hold"/>
                                            <p:tgtEl>
                                              <p:spTgt spid="26"/>
                                            </p:tgtEl>
                                            <p:attrNameLst>
                                              <p:attrName>ppt_x</p:attrName>
                                            </p:attrNameLst>
                                          </p:cBhvr>
                                          <p:tavLst>
                                            <p:tav tm="0">
                                              <p:val>
                                                <p:strVal val="#ppt_x"/>
                                              </p:val>
                                            </p:tav>
                                            <p:tav tm="100000">
                                              <p:val>
                                                <p:strVal val="#ppt_x"/>
                                              </p:val>
                                            </p:tav>
                                          </p:tavLst>
                                        </p:anim>
                                        <p:anim calcmode="lin" valueType="num">
                                          <p:cBhvr additive="base">
                                            <p:cTn id="80" dur="2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2000" fill="hold"/>
                                            <p:tgtEl>
                                              <p:spTgt spid="27"/>
                                            </p:tgtEl>
                                            <p:attrNameLst>
                                              <p:attrName>ppt_x</p:attrName>
                                            </p:attrNameLst>
                                          </p:cBhvr>
                                          <p:tavLst>
                                            <p:tav tm="0">
                                              <p:val>
                                                <p:strVal val="#ppt_x"/>
                                              </p:val>
                                            </p:tav>
                                            <p:tav tm="100000">
                                              <p:val>
                                                <p:strVal val="#ppt_x"/>
                                              </p:val>
                                            </p:tav>
                                          </p:tavLst>
                                        </p:anim>
                                        <p:anim calcmode="lin" valueType="num">
                                          <p:cBhvr additive="base">
                                            <p:cTn id="84" dur="2000" fill="hold"/>
                                            <p:tgtEl>
                                              <p:spTgt spid="27"/>
                                            </p:tgtEl>
                                            <p:attrNameLst>
                                              <p:attrName>ppt_y</p:attrName>
                                            </p:attrNameLst>
                                          </p:cBhvr>
                                          <p:tavLst>
                                            <p:tav tm="0">
                                              <p:val>
                                                <p:strVal val="1+#ppt_h/2"/>
                                              </p:val>
                                            </p:tav>
                                            <p:tav tm="100000">
                                              <p:val>
                                                <p:strVal val="#ppt_y"/>
                                              </p:val>
                                            </p:tav>
                                          </p:tavLst>
                                        </p:anim>
                                      </p:childTnLst>
                                    </p:cTn>
                                  </p:par>
                                  <p:par>
                                    <p:cTn id="85"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86" dur="2050" fill="hold"/>
                                            <p:tgtEl>
                                              <p:spTgt spid="19"/>
                                            </p:tgtEl>
                                            <p:attrNameLst>
                                              <p:attrName>ppt_x</p:attrName>
                                              <p:attrName>ppt_y</p:attrName>
                                            </p:attrNameLst>
                                          </p:cBhvr>
                                          <p:rCtr x="3990" y="19537"/>
                                        </p:animMotion>
                                      </p:childTnLst>
                                    </p:cTn>
                                  </p:par>
                                  <p:par>
                                    <p:cTn id="87"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88" dur="3400" fill="hold"/>
                                            <p:tgtEl>
                                              <p:spTgt spid="4"/>
                                            </p:tgtEl>
                                            <p:attrNameLst>
                                              <p:attrName>ppt_x</p:attrName>
                                              <p:attrName>ppt_y</p:attrName>
                                            </p:attrNameLst>
                                          </p:cBhvr>
                                          <p:rCtr x="10298" y="-3113"/>
                                        </p:animMotion>
                                      </p:childTnLst>
                                    </p:cTn>
                                  </p:par>
                                  <p:par>
                                    <p:cTn id="89"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0" dur="4600" fill="hold"/>
                                            <p:tgtEl>
                                              <p:spTgt spid="5"/>
                                            </p:tgtEl>
                                            <p:attrNameLst>
                                              <p:attrName>ppt_x</p:attrName>
                                              <p:attrName>ppt_y</p:attrName>
                                            </p:attrNameLst>
                                          </p:cBhvr>
                                          <p:rCtr x="17530" y="-4225"/>
                                        </p:animMotion>
                                      </p:childTnLst>
                                    </p:cTn>
                                  </p:par>
                                  <p:par>
                                    <p:cTn id="91" presetID="6" presetClass="emph" presetSubtype="0" repeatCount="indefinite" accel="47000" decel="48000" autoRev="1" fill="hold" grpId="1" nodeType="withEffect">
                                      <p:stCondLst>
                                        <p:cond delay="0"/>
                                      </p:stCondLst>
                                      <p:childTnLst>
                                        <p:animScale>
                                          <p:cBhvr>
                                            <p:cTn id="92" dur="5000" fill="hold"/>
                                            <p:tgtEl>
                                              <p:spTgt spid="25"/>
                                            </p:tgtEl>
                                          </p:cBhvr>
                                          <p:by x="150000" y="150000"/>
                                        </p:animScale>
                                      </p:childTnLst>
                                    </p:cTn>
                                  </p:par>
                                  <p:par>
                                    <p:cTn id="93" presetID="6" presetClass="emph" presetSubtype="0" repeatCount="indefinite" accel="52000" decel="48000" autoRev="1" fill="hold" grpId="1" nodeType="withEffect">
                                      <p:stCondLst>
                                        <p:cond delay="0"/>
                                      </p:stCondLst>
                                      <p:childTnLst>
                                        <p:animScale>
                                          <p:cBhvr>
                                            <p:cTn id="94" dur="3600" fill="hold"/>
                                            <p:tgtEl>
                                              <p:spTgt spid="6"/>
                                            </p:tgtEl>
                                          </p:cBhvr>
                                          <p:by x="150000" y="150000"/>
                                        </p:animScale>
                                      </p:childTnLst>
                                    </p:cTn>
                                  </p:par>
                                  <p:par>
                                    <p:cTn id="95" presetID="6" presetClass="emph" presetSubtype="0" repeatCount="indefinite" accel="52000" decel="48000" autoRev="1" fill="hold" grpId="1" nodeType="withEffect">
                                      <p:stCondLst>
                                        <p:cond delay="0"/>
                                      </p:stCondLst>
                                      <p:childTnLst>
                                        <p:animScale>
                                          <p:cBhvr>
                                            <p:cTn id="96" dur="5000" fill="hold"/>
                                            <p:tgtEl>
                                              <p:spTgt spid="12"/>
                                            </p:tgtEl>
                                          </p:cBhvr>
                                          <p:by x="150000" y="150000"/>
                                        </p:animScale>
                                      </p:childTnLst>
                                    </p:cTn>
                                  </p:par>
                                  <p:par>
                                    <p:cTn id="97" presetID="6" presetClass="emph" presetSubtype="0" repeatCount="indefinite" accel="52000" decel="48000" autoRev="1" fill="hold" grpId="1" nodeType="withEffect">
                                      <p:stCondLst>
                                        <p:cond delay="0"/>
                                      </p:stCondLst>
                                      <p:childTnLst>
                                        <p:animScale>
                                          <p:cBhvr>
                                            <p:cTn id="98" dur="5900" fill="hold"/>
                                            <p:tgtEl>
                                              <p:spTgt spid="13"/>
                                            </p:tgtEl>
                                          </p:cBhvr>
                                          <p:by x="150000" y="150000"/>
                                        </p:animScale>
                                      </p:childTnLst>
                                    </p:cTn>
                                  </p:par>
                                  <p:par>
                                    <p:cTn id="99" presetID="6" presetClass="emph" presetSubtype="0" repeatCount="indefinite" accel="52000" decel="48000" autoRev="1" fill="hold" grpId="1" nodeType="withEffect">
                                      <p:stCondLst>
                                        <p:cond delay="0"/>
                                      </p:stCondLst>
                                      <p:childTnLst>
                                        <p:animScale>
                                          <p:cBhvr>
                                            <p:cTn id="100" dur="4800" fill="hold"/>
                                            <p:tgtEl>
                                              <p:spTgt spid="18"/>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5000" fill="hold"/>
                                            <p:tgtEl>
                                              <p:spTgt spid="21"/>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850" fill="hold"/>
                                            <p:tgtEl>
                                              <p:spTgt spid="22"/>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000" fill="hold"/>
                                            <p:tgtEl>
                                              <p:spTgt spid="23"/>
                                            </p:tgtEl>
                                          </p:cBhvr>
                                          <p:by x="150000" y="150000"/>
                                        </p:animScale>
                                      </p:childTnLst>
                                    </p:cTn>
                                  </p:par>
                                  <p:par>
                                    <p:cTn id="107" presetID="8" presetClass="emph" presetSubtype="0" repeatCount="indefinite" fill="hold" grpId="1" nodeType="withEffect">
                                      <p:stCondLst>
                                        <p:cond delay="0"/>
                                      </p:stCondLst>
                                      <p:childTnLst>
                                        <p:animRot by="21600000">
                                          <p:cBhvr>
                                            <p:cTn id="108" dur="8750" fill="hold"/>
                                            <p:tgtEl>
                                              <p:spTgt spid="7"/>
                                            </p:tgtEl>
                                            <p:attrNameLst>
                                              <p:attrName>r</p:attrName>
                                            </p:attrNameLst>
                                          </p:cBhvr>
                                        </p:animRot>
                                      </p:childTnLst>
                                    </p:cTn>
                                  </p:par>
                                  <p:par>
                                    <p:cTn id="109" presetID="8" presetClass="emph" presetSubtype="0" repeatCount="indefinite" fill="hold" grpId="1" nodeType="withEffect">
                                      <p:stCondLst>
                                        <p:cond delay="0"/>
                                      </p:stCondLst>
                                      <p:childTnLst>
                                        <p:animRot by="21600000">
                                          <p:cBhvr>
                                            <p:cTn id="110" dur="6300" fill="hold"/>
                                            <p:tgtEl>
                                              <p:spTgt spid="15"/>
                                            </p:tgtEl>
                                            <p:attrNameLst>
                                              <p:attrName>r</p:attrName>
                                            </p:attrNameLst>
                                          </p:cBhvr>
                                        </p:animRot>
                                      </p:childTnLst>
                                    </p:cTn>
                                  </p:par>
                                  <p:par>
                                    <p:cTn id="111" presetID="8" presetClass="emph" presetSubtype="0" repeatCount="indefinite" fill="hold" grpId="1" nodeType="withEffect">
                                      <p:stCondLst>
                                        <p:cond delay="0"/>
                                      </p:stCondLst>
                                      <p:childTnLst>
                                        <p:animRot by="21600000">
                                          <p:cBhvr>
                                            <p:cTn id="112" dur="9300" fill="hold"/>
                                            <p:tgtEl>
                                              <p:spTgt spid="16"/>
                                            </p:tgtEl>
                                            <p:attrNameLst>
                                              <p:attrName>r</p:attrName>
                                            </p:attrNameLst>
                                          </p:cBhvr>
                                        </p:animRot>
                                      </p:childTnLst>
                                    </p:cTn>
                                  </p:par>
                                  <p:par>
                                    <p:cTn id="113" presetID="8" presetClass="emph" presetSubtype="0" repeatCount="indefinite" fill="hold" grpId="1" nodeType="withEffect">
                                      <p:stCondLst>
                                        <p:cond delay="0"/>
                                      </p:stCondLst>
                                      <p:childTnLst>
                                        <p:animRot by="21600000">
                                          <p:cBhvr>
                                            <p:cTn id="114" dur="10200" fill="hold"/>
                                            <p:tgtEl>
                                              <p:spTgt spid="17"/>
                                            </p:tgtEl>
                                            <p:attrNameLst>
                                              <p:attrName>r</p:attrName>
                                            </p:attrNameLst>
                                          </p:cBhvr>
                                        </p:animRot>
                                      </p:childTnLst>
                                    </p:cTn>
                                  </p:par>
                                  <p:par>
                                    <p:cTn id="115" presetID="8" presetClass="emph" presetSubtype="0" repeatCount="indefinite" fill="hold" grpId="1" nodeType="withEffect">
                                      <p:stCondLst>
                                        <p:cond delay="0"/>
                                      </p:stCondLst>
                                      <p:childTnLst>
                                        <p:animRot by="21600000">
                                          <p:cBhvr>
                                            <p:cTn id="116" dur="81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9" grpId="0"/>
          <p:bldP spid="12" grpId="0" animBg="1"/>
          <p:bldP spid="12" grpId="1" animBg="1"/>
          <p:bldP spid="13" grpId="0" animBg="1"/>
          <p:bldP spid="13" grpId="1" animBg="1"/>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3" grpId="1" animBg="1"/>
          <p:bldP spid="25" grpId="0" animBg="1"/>
          <p:bldP spid="25" grpId="1" animBg="1"/>
          <p:bldP spid="26" grpId="0" animBg="1"/>
          <p:bldP spid="27" grpId="0" animBg="1"/>
          <p:bldP spid="27" grpId="1" animBg="1"/>
        </p:bldLst>
      </p:timing>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2.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3.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4.xml><?xml version="1.0" encoding="utf-8"?>
<a:themeOverride xmlns:a="http://schemas.openxmlformats.org/drawingml/2006/main">
  <a:clrScheme name="Model X">
    <a:dk1>
      <a:srgbClr val="172144"/>
    </a:dk1>
    <a:lt1>
      <a:srgbClr val="FFFFFF"/>
    </a:lt1>
    <a:dk2>
      <a:srgbClr val="FF8D06"/>
    </a:dk2>
    <a:lt2>
      <a:srgbClr val="FF9700"/>
    </a:lt2>
    <a:accent1>
      <a:srgbClr val="FF512F"/>
    </a:accent1>
    <a:accent2>
      <a:srgbClr val="FF5B28"/>
    </a:accent2>
    <a:accent3>
      <a:srgbClr val="FF6521"/>
    </a:accent3>
    <a:accent4>
      <a:srgbClr val="FF6F1A"/>
    </a:accent4>
    <a:accent5>
      <a:srgbClr val="FF7914"/>
    </a:accent5>
    <a:accent6>
      <a:srgbClr val="FF830D"/>
    </a:accent6>
    <a:hlink>
      <a:srgbClr val="2F8299"/>
    </a:hlink>
    <a:folHlink>
      <a:srgbClr val="8C8C8C"/>
    </a:folHlink>
  </a:clrScheme>
</a:themeOverride>
</file>

<file path=ppt/theme/themeOverride5.xml><?xml version="1.0" encoding="utf-8"?>
<a:themeOverride xmlns:a="http://schemas.openxmlformats.org/drawingml/2006/main">
  <a:clrScheme name="Model X">
    <a:dk1>
      <a:srgbClr val="172144"/>
    </a:dk1>
    <a:lt1>
      <a:srgbClr val="FFFFFF"/>
    </a:lt1>
    <a:dk2>
      <a:srgbClr val="FF8D06"/>
    </a:dk2>
    <a:lt2>
      <a:srgbClr val="FF9700"/>
    </a:lt2>
    <a:accent1>
      <a:srgbClr val="FF512F"/>
    </a:accent1>
    <a:accent2>
      <a:srgbClr val="FF5B28"/>
    </a:accent2>
    <a:accent3>
      <a:srgbClr val="FF6521"/>
    </a:accent3>
    <a:accent4>
      <a:srgbClr val="FF6F1A"/>
    </a:accent4>
    <a:accent5>
      <a:srgbClr val="FF7914"/>
    </a:accent5>
    <a:accent6>
      <a:srgbClr val="FF830D"/>
    </a:accent6>
    <a:hlink>
      <a:srgbClr val="2F8299"/>
    </a:hlink>
    <a:folHlink>
      <a:srgbClr val="8C8C8C"/>
    </a:folHlink>
  </a:clrScheme>
</a:themeOverride>
</file>

<file path=ppt/theme/themeOverride6.xml><?xml version="1.0" encoding="utf-8"?>
<a:themeOverride xmlns:a="http://schemas.openxmlformats.org/drawingml/2006/main">
  <a:clrScheme name="Model X">
    <a:dk1>
      <a:srgbClr val="172144"/>
    </a:dk1>
    <a:lt1>
      <a:srgbClr val="FFFFFF"/>
    </a:lt1>
    <a:dk2>
      <a:srgbClr val="FF8D06"/>
    </a:dk2>
    <a:lt2>
      <a:srgbClr val="FF9700"/>
    </a:lt2>
    <a:accent1>
      <a:srgbClr val="FF512F"/>
    </a:accent1>
    <a:accent2>
      <a:srgbClr val="FF5B28"/>
    </a:accent2>
    <a:accent3>
      <a:srgbClr val="FF6521"/>
    </a:accent3>
    <a:accent4>
      <a:srgbClr val="FF6F1A"/>
    </a:accent4>
    <a:accent5>
      <a:srgbClr val="FF7914"/>
    </a:accent5>
    <a:accent6>
      <a:srgbClr val="FF830D"/>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13368</TotalTime>
  <Words>682</Words>
  <Application>Microsoft Office PowerPoint</Application>
  <PresentationFormat>Custom</PresentationFormat>
  <Paragraphs>64</Paragraphs>
  <Slides>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Calibri</vt:lpstr>
      <vt:lpstr>erdana</vt:lpstr>
      <vt:lpstr>Open Sans Bold</vt:lpstr>
      <vt:lpstr>Open Sans Extrabold</vt:lpstr>
      <vt:lpstr>Open Sans Light</vt:lpstr>
      <vt:lpstr>Times New Roman</vt:lpstr>
      <vt:lpstr>Wingdings</vt:lpstr>
      <vt:lpstr>Wingdings 3</vt:lpstr>
      <vt:lpstr>Ion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DesignBall</dc:creator>
  <cp:lastModifiedBy>sanjil k c</cp:lastModifiedBy>
  <cp:revision>747</cp:revision>
  <dcterms:created xsi:type="dcterms:W3CDTF">2017-10-27T02:31:07Z</dcterms:created>
  <dcterms:modified xsi:type="dcterms:W3CDTF">2022-04-11T11:40:16Z</dcterms:modified>
</cp:coreProperties>
</file>