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791" r:id="rId2"/>
  </p:sldMasterIdLst>
  <p:notesMasterIdLst>
    <p:notesMasterId r:id="rId16"/>
  </p:notesMasterIdLst>
  <p:sldIdLst>
    <p:sldId id="376" r:id="rId3"/>
    <p:sldId id="1258" r:id="rId4"/>
    <p:sldId id="591" r:id="rId5"/>
    <p:sldId id="1101" r:id="rId6"/>
    <p:sldId id="922" r:id="rId7"/>
    <p:sldId id="1265" r:id="rId8"/>
    <p:sldId id="1266" r:id="rId9"/>
    <p:sldId id="1146" r:id="rId10"/>
    <p:sldId id="1267" r:id="rId11"/>
    <p:sldId id="1268" r:id="rId12"/>
    <p:sldId id="1269" r:id="rId13"/>
    <p:sldId id="1227" r:id="rId14"/>
    <p:sldId id="1270" r:id="rId15"/>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44" userDrawn="1">
          <p15:clr>
            <a:srgbClr val="A4A3A4"/>
          </p15:clr>
        </p15:guide>
        <p15:guide id="2" pos="770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5B73"/>
    <a:srgbClr val="272E3A"/>
    <a:srgbClr val="C1C9D5"/>
    <a:srgbClr val="E6E9EE"/>
    <a:srgbClr val="000000"/>
    <a:srgbClr val="E7C8B1"/>
    <a:srgbClr val="A17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90" autoAdjust="0"/>
  </p:normalViewPr>
  <p:slideViewPr>
    <p:cSldViewPr snapToGrid="0">
      <p:cViewPr varScale="1">
        <p:scale>
          <a:sx n="41" d="100"/>
          <a:sy n="41" d="100"/>
        </p:scale>
        <p:origin x="619" y="24"/>
      </p:cViewPr>
      <p:guideLst>
        <p:guide orient="horz" pos="4344"/>
        <p:guide pos="7705"/>
      </p:guideLst>
    </p:cSldViewPr>
  </p:slideViewPr>
  <p:outlineViewPr>
    <p:cViewPr>
      <p:scale>
        <a:sx n="33" d="100"/>
        <a:sy n="33" d="100"/>
      </p:scale>
      <p:origin x="0" y="0"/>
    </p:cViewPr>
  </p:outlineViewPr>
  <p:notesTextViewPr>
    <p:cViewPr>
      <p:scale>
        <a:sx n="3" d="2"/>
        <a:sy n="3" d="2"/>
      </p:scale>
      <p:origin x="0" y="0"/>
    </p:cViewPr>
  </p:notesTextViewPr>
  <p:sorterViewPr>
    <p:cViewPr>
      <p:scale>
        <a:sx n="20" d="100"/>
        <a:sy n="20" d="100"/>
      </p:scale>
      <p:origin x="0" y="0"/>
    </p:cViewPr>
  </p:sorterViewPr>
  <p:notesViewPr>
    <p:cSldViewPr snapToGrid="0">
      <p:cViewPr varScale="1">
        <p:scale>
          <a:sx n="84" d="100"/>
          <a:sy n="84" d="100"/>
        </p:scale>
        <p:origin x="2976" y="90"/>
      </p:cViewPr>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E4EF3-7FAC-4AF9-AF98-E30F6AD30461}"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2A053-9E28-4D4C-B446-3C2814735BD1}" type="slidenum">
              <a:rPr lang="en-US" smtClean="0"/>
              <a:t>‹#›</a:t>
            </a:fld>
            <a:endParaRPr lang="en-US"/>
          </a:p>
        </p:txBody>
      </p:sp>
    </p:spTree>
    <p:extLst>
      <p:ext uri="{BB962C8B-B14F-4D97-AF65-F5344CB8AC3E}">
        <p14:creationId xmlns:p14="http://schemas.microsoft.com/office/powerpoint/2010/main" val="333856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7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am-Morph-04">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9203093"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3216468"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2770157"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30296344"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7328293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am-Morph-05">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3255195"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2731430"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30296344"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36205513"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5819096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Morph-06">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2502830"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24387175"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0296343"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36205512"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42114681"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0731256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5699797" y="342313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90454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3DD1C2-C46F-4111-8691-AF13BE6E39C6}"/>
              </a:ext>
            </a:extLst>
          </p:cNvPr>
          <p:cNvSpPr>
            <a:spLocks noGrp="1"/>
          </p:cNvSpPr>
          <p:nvPr>
            <p:ph type="pic" sz="quarter" idx="41"/>
          </p:nvPr>
        </p:nvSpPr>
        <p:spPr>
          <a:xfrm>
            <a:off x="12183524" y="398308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926942" y="3983089"/>
            <a:ext cx="5720861" cy="7127631"/>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587904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268464A-15E7-4D9B-AD60-34512335592F}"/>
              </a:ext>
            </a:extLst>
          </p:cNvPr>
          <p:cNvSpPr>
            <a:spLocks noGrp="1"/>
          </p:cNvSpPr>
          <p:nvPr>
            <p:ph type="pic" sz="quarter" idx="40"/>
          </p:nvPr>
        </p:nvSpPr>
        <p:spPr>
          <a:xfrm>
            <a:off x="12765468" y="3979282"/>
            <a:ext cx="5144364" cy="7083816"/>
          </a:xfrm>
          <a:custGeom>
            <a:avLst/>
            <a:gdLst>
              <a:gd name="connsiteX0" fmla="*/ 0 w 5144364"/>
              <a:gd name="connsiteY0" fmla="*/ 0 h 7083816"/>
              <a:gd name="connsiteX1" fmla="*/ 5144364 w 5144364"/>
              <a:gd name="connsiteY1" fmla="*/ 0 h 7083816"/>
              <a:gd name="connsiteX2" fmla="*/ 5144364 w 5144364"/>
              <a:gd name="connsiteY2" fmla="*/ 7083816 h 7083816"/>
              <a:gd name="connsiteX3" fmla="*/ 0 w 5144364"/>
              <a:gd name="connsiteY3" fmla="*/ 7083816 h 7083816"/>
            </a:gdLst>
            <a:ahLst/>
            <a:cxnLst>
              <a:cxn ang="0">
                <a:pos x="connsiteX0" y="connsiteY0"/>
              </a:cxn>
              <a:cxn ang="0">
                <a:pos x="connsiteX1" y="connsiteY1"/>
              </a:cxn>
              <a:cxn ang="0">
                <a:pos x="connsiteX2" y="connsiteY2"/>
              </a:cxn>
              <a:cxn ang="0">
                <a:pos x="connsiteX3" y="connsiteY3"/>
              </a:cxn>
            </a:cxnLst>
            <a:rect l="l" t="t" r="r" b="b"/>
            <a:pathLst>
              <a:path w="5144364" h="7083816">
                <a:moveTo>
                  <a:pt x="0" y="0"/>
                </a:moveTo>
                <a:lnTo>
                  <a:pt x="5144364" y="0"/>
                </a:lnTo>
                <a:lnTo>
                  <a:pt x="5144364" y="7083816"/>
                </a:lnTo>
                <a:lnTo>
                  <a:pt x="0" y="7083816"/>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697546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86C5A2-21C0-4124-8346-6F4224A77D4D}"/>
              </a:ext>
            </a:extLst>
          </p:cNvPr>
          <p:cNvSpPr>
            <a:spLocks noGrp="1"/>
          </p:cNvSpPr>
          <p:nvPr>
            <p:ph type="pic" sz="quarter" idx="40"/>
          </p:nvPr>
        </p:nvSpPr>
        <p:spPr>
          <a:xfrm>
            <a:off x="3119805" y="3442446"/>
            <a:ext cx="5889724"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227DA8D-2981-4111-A228-A72FCA3F9705}"/>
              </a:ext>
            </a:extLst>
          </p:cNvPr>
          <p:cNvSpPr>
            <a:spLocks noGrp="1"/>
          </p:cNvSpPr>
          <p:nvPr>
            <p:ph type="pic" sz="quarter" idx="41"/>
          </p:nvPr>
        </p:nvSpPr>
        <p:spPr>
          <a:xfrm>
            <a:off x="9700958" y="3442446"/>
            <a:ext cx="5889724" cy="3281082"/>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656C2B7F-79ED-47F6-8F62-450E015B464A}"/>
              </a:ext>
            </a:extLst>
          </p:cNvPr>
          <p:cNvSpPr>
            <a:spLocks noGrp="1"/>
          </p:cNvSpPr>
          <p:nvPr>
            <p:ph type="pic" sz="quarter" idx="42"/>
          </p:nvPr>
        </p:nvSpPr>
        <p:spPr>
          <a:xfrm>
            <a:off x="16282113" y="3442446"/>
            <a:ext cx="5889723" cy="3281082"/>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72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3D70656-C88E-47A8-AF4E-6796ABD03767}"/>
              </a:ext>
            </a:extLst>
          </p:cNvPr>
          <p:cNvSpPr>
            <a:spLocks noGrp="1"/>
          </p:cNvSpPr>
          <p:nvPr>
            <p:ph type="pic" sz="quarter" idx="40"/>
          </p:nvPr>
        </p:nvSpPr>
        <p:spPr>
          <a:xfrm>
            <a:off x="6723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2C696FB3-7798-452D-A70D-9F9025FD10F5}"/>
              </a:ext>
            </a:extLst>
          </p:cNvPr>
          <p:cNvSpPr>
            <a:spLocks noGrp="1"/>
          </p:cNvSpPr>
          <p:nvPr>
            <p:ph type="pic" sz="quarter" idx="41"/>
          </p:nvPr>
        </p:nvSpPr>
        <p:spPr>
          <a:xfrm>
            <a:off x="53205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20011766-26D5-4106-9378-06DEFFB04B69}"/>
              </a:ext>
            </a:extLst>
          </p:cNvPr>
          <p:cNvSpPr>
            <a:spLocks noGrp="1"/>
          </p:cNvSpPr>
          <p:nvPr>
            <p:ph type="pic" sz="quarter" idx="42"/>
          </p:nvPr>
        </p:nvSpPr>
        <p:spPr>
          <a:xfrm>
            <a:off x="9968776"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AEA1BFBE-A9BC-46DF-B192-ABC87F485ECD}"/>
              </a:ext>
            </a:extLst>
          </p:cNvPr>
          <p:cNvSpPr>
            <a:spLocks noGrp="1"/>
          </p:cNvSpPr>
          <p:nvPr>
            <p:ph type="pic" sz="quarter" idx="43"/>
          </p:nvPr>
        </p:nvSpPr>
        <p:spPr>
          <a:xfrm>
            <a:off x="14616977" y="2962656"/>
            <a:ext cx="4449619" cy="3760873"/>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id="{5B7D466C-A520-4902-99C4-B78E98A6E6CB}"/>
              </a:ext>
            </a:extLst>
          </p:cNvPr>
          <p:cNvSpPr>
            <a:spLocks noGrp="1"/>
          </p:cNvSpPr>
          <p:nvPr>
            <p:ph type="pic" sz="quarter" idx="44"/>
          </p:nvPr>
        </p:nvSpPr>
        <p:spPr>
          <a:xfrm>
            <a:off x="19265175" y="2962656"/>
            <a:ext cx="4449620" cy="3760873"/>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100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2DED6899-EE35-4C9F-85BC-2800893A7A01}"/>
              </a:ext>
            </a:extLst>
          </p:cNvPr>
          <p:cNvSpPr>
            <a:spLocks noGrp="1"/>
          </p:cNvSpPr>
          <p:nvPr>
            <p:ph type="pic" sz="quarter" idx="40"/>
          </p:nvPr>
        </p:nvSpPr>
        <p:spPr>
          <a:xfrm>
            <a:off x="2201861"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8" name="Picture Placeholder 37">
            <a:extLst>
              <a:ext uri="{FF2B5EF4-FFF2-40B4-BE49-F238E27FC236}">
                <a16:creationId xmlns:a16="http://schemas.microsoft.com/office/drawing/2014/main" id="{C8CD014F-DCFE-440B-9C46-DE5E50FC1AC8}"/>
              </a:ext>
            </a:extLst>
          </p:cNvPr>
          <p:cNvSpPr>
            <a:spLocks noGrp="1"/>
          </p:cNvSpPr>
          <p:nvPr>
            <p:ph type="pic" sz="quarter" idx="41"/>
          </p:nvPr>
        </p:nvSpPr>
        <p:spPr>
          <a:xfrm>
            <a:off x="8859836"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9" name="Picture Placeholder 38">
            <a:extLst>
              <a:ext uri="{FF2B5EF4-FFF2-40B4-BE49-F238E27FC236}">
                <a16:creationId xmlns:a16="http://schemas.microsoft.com/office/drawing/2014/main" id="{F25211DE-2900-41DB-94E0-DADC7578762E}"/>
              </a:ext>
            </a:extLst>
          </p:cNvPr>
          <p:cNvSpPr>
            <a:spLocks noGrp="1"/>
          </p:cNvSpPr>
          <p:nvPr>
            <p:ph type="pic" sz="quarter" idx="42"/>
          </p:nvPr>
        </p:nvSpPr>
        <p:spPr>
          <a:xfrm>
            <a:off x="15517811" y="382904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0" name="Picture Placeholder 39">
            <a:extLst>
              <a:ext uri="{FF2B5EF4-FFF2-40B4-BE49-F238E27FC236}">
                <a16:creationId xmlns:a16="http://schemas.microsoft.com/office/drawing/2014/main" id="{0051C6DB-32A3-4464-AE10-5633A7CE53C8}"/>
              </a:ext>
            </a:extLst>
          </p:cNvPr>
          <p:cNvSpPr>
            <a:spLocks noGrp="1"/>
          </p:cNvSpPr>
          <p:nvPr>
            <p:ph type="pic" sz="quarter" idx="43"/>
          </p:nvPr>
        </p:nvSpPr>
        <p:spPr>
          <a:xfrm>
            <a:off x="2201861"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1" name="Picture Placeholder 40">
            <a:extLst>
              <a:ext uri="{FF2B5EF4-FFF2-40B4-BE49-F238E27FC236}">
                <a16:creationId xmlns:a16="http://schemas.microsoft.com/office/drawing/2014/main" id="{B30DC47F-8DF3-4F33-B1B6-FF730859D681}"/>
              </a:ext>
            </a:extLst>
          </p:cNvPr>
          <p:cNvSpPr>
            <a:spLocks noGrp="1"/>
          </p:cNvSpPr>
          <p:nvPr>
            <p:ph type="pic" sz="quarter" idx="44"/>
          </p:nvPr>
        </p:nvSpPr>
        <p:spPr>
          <a:xfrm>
            <a:off x="8859836"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2" name="Picture Placeholder 41">
            <a:extLst>
              <a:ext uri="{FF2B5EF4-FFF2-40B4-BE49-F238E27FC236}">
                <a16:creationId xmlns:a16="http://schemas.microsoft.com/office/drawing/2014/main" id="{8F4643DF-0111-4FA8-BE96-A6CE1DA67C8F}"/>
              </a:ext>
            </a:extLst>
          </p:cNvPr>
          <p:cNvSpPr>
            <a:spLocks noGrp="1"/>
          </p:cNvSpPr>
          <p:nvPr>
            <p:ph type="pic" sz="quarter" idx="45"/>
          </p:nvPr>
        </p:nvSpPr>
        <p:spPr>
          <a:xfrm>
            <a:off x="15517811" y="6524624"/>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3" name="Picture Placeholder 42">
            <a:extLst>
              <a:ext uri="{FF2B5EF4-FFF2-40B4-BE49-F238E27FC236}">
                <a16:creationId xmlns:a16="http://schemas.microsoft.com/office/drawing/2014/main" id="{095EDDFA-6EB5-48D5-94C9-9CC6B10491F1}"/>
              </a:ext>
            </a:extLst>
          </p:cNvPr>
          <p:cNvSpPr>
            <a:spLocks noGrp="1"/>
          </p:cNvSpPr>
          <p:nvPr>
            <p:ph type="pic" sz="quarter" idx="46"/>
          </p:nvPr>
        </p:nvSpPr>
        <p:spPr>
          <a:xfrm>
            <a:off x="2201861"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4" name="Picture Placeholder 43">
            <a:extLst>
              <a:ext uri="{FF2B5EF4-FFF2-40B4-BE49-F238E27FC236}">
                <a16:creationId xmlns:a16="http://schemas.microsoft.com/office/drawing/2014/main" id="{97A33113-4109-4E55-A5EC-1DD0D9F09F4F}"/>
              </a:ext>
            </a:extLst>
          </p:cNvPr>
          <p:cNvSpPr>
            <a:spLocks noGrp="1"/>
          </p:cNvSpPr>
          <p:nvPr>
            <p:ph type="pic" sz="quarter" idx="47"/>
          </p:nvPr>
        </p:nvSpPr>
        <p:spPr>
          <a:xfrm>
            <a:off x="8859836"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5" name="Picture Placeholder 44">
            <a:extLst>
              <a:ext uri="{FF2B5EF4-FFF2-40B4-BE49-F238E27FC236}">
                <a16:creationId xmlns:a16="http://schemas.microsoft.com/office/drawing/2014/main" id="{C9EBD72A-C4D9-488C-8B28-C748536236DA}"/>
              </a:ext>
            </a:extLst>
          </p:cNvPr>
          <p:cNvSpPr>
            <a:spLocks noGrp="1"/>
          </p:cNvSpPr>
          <p:nvPr>
            <p:ph type="pic" sz="quarter" idx="48"/>
          </p:nvPr>
        </p:nvSpPr>
        <p:spPr>
          <a:xfrm>
            <a:off x="15517811" y="922019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133904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4BA24CCC-EDF0-4391-BDAD-5A1AC3C41ED2}"/>
              </a:ext>
            </a:extLst>
          </p:cNvPr>
          <p:cNvSpPr>
            <a:spLocks noGrp="1"/>
          </p:cNvSpPr>
          <p:nvPr>
            <p:ph type="pic" sz="quarter" idx="40"/>
          </p:nvPr>
        </p:nvSpPr>
        <p:spPr>
          <a:xfrm>
            <a:off x="102631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36" name="Picture Placeholder 35">
            <a:extLst>
              <a:ext uri="{FF2B5EF4-FFF2-40B4-BE49-F238E27FC236}">
                <a16:creationId xmlns:a16="http://schemas.microsoft.com/office/drawing/2014/main" id="{A8C50DEA-9D79-44F2-8F00-34CE2DFBB104}"/>
              </a:ext>
            </a:extLst>
          </p:cNvPr>
          <p:cNvSpPr>
            <a:spLocks noGrp="1"/>
          </p:cNvSpPr>
          <p:nvPr>
            <p:ph type="pic" sz="quarter" idx="41"/>
          </p:nvPr>
        </p:nvSpPr>
        <p:spPr>
          <a:xfrm>
            <a:off x="668416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6" name="Picture Placeholder 45">
            <a:extLst>
              <a:ext uri="{FF2B5EF4-FFF2-40B4-BE49-F238E27FC236}">
                <a16:creationId xmlns:a16="http://schemas.microsoft.com/office/drawing/2014/main" id="{47C511FA-F714-464A-AC1B-9514AED5E82E}"/>
              </a:ext>
            </a:extLst>
          </p:cNvPr>
          <p:cNvSpPr>
            <a:spLocks noGrp="1"/>
          </p:cNvSpPr>
          <p:nvPr>
            <p:ph type="pic" sz="quarter" idx="42"/>
          </p:nvPr>
        </p:nvSpPr>
        <p:spPr>
          <a:xfrm>
            <a:off x="1234201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7" name="Picture Placeholder 46">
            <a:extLst>
              <a:ext uri="{FF2B5EF4-FFF2-40B4-BE49-F238E27FC236}">
                <a16:creationId xmlns:a16="http://schemas.microsoft.com/office/drawing/2014/main" id="{9CD4A1BF-2AF8-4D45-921D-BCC417960008}"/>
              </a:ext>
            </a:extLst>
          </p:cNvPr>
          <p:cNvSpPr>
            <a:spLocks noGrp="1"/>
          </p:cNvSpPr>
          <p:nvPr>
            <p:ph type="pic" sz="quarter" idx="43"/>
          </p:nvPr>
        </p:nvSpPr>
        <p:spPr>
          <a:xfrm>
            <a:off x="17999867" y="37642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8" name="Picture Placeholder 47">
            <a:extLst>
              <a:ext uri="{FF2B5EF4-FFF2-40B4-BE49-F238E27FC236}">
                <a16:creationId xmlns:a16="http://schemas.microsoft.com/office/drawing/2014/main" id="{610A3D6E-C358-439C-8B8A-28D7DA56AB33}"/>
              </a:ext>
            </a:extLst>
          </p:cNvPr>
          <p:cNvSpPr>
            <a:spLocks noGrp="1"/>
          </p:cNvSpPr>
          <p:nvPr>
            <p:ph type="pic" sz="quarter" idx="44"/>
          </p:nvPr>
        </p:nvSpPr>
        <p:spPr>
          <a:xfrm>
            <a:off x="102631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49" name="Picture Placeholder 48">
            <a:extLst>
              <a:ext uri="{FF2B5EF4-FFF2-40B4-BE49-F238E27FC236}">
                <a16:creationId xmlns:a16="http://schemas.microsoft.com/office/drawing/2014/main" id="{B176FB6D-30B1-4A91-BF7B-E0B3AC30EFB6}"/>
              </a:ext>
            </a:extLst>
          </p:cNvPr>
          <p:cNvSpPr>
            <a:spLocks noGrp="1"/>
          </p:cNvSpPr>
          <p:nvPr>
            <p:ph type="pic" sz="quarter" idx="45"/>
          </p:nvPr>
        </p:nvSpPr>
        <p:spPr>
          <a:xfrm>
            <a:off x="668416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0" name="Picture Placeholder 49">
            <a:extLst>
              <a:ext uri="{FF2B5EF4-FFF2-40B4-BE49-F238E27FC236}">
                <a16:creationId xmlns:a16="http://schemas.microsoft.com/office/drawing/2014/main" id="{F6FEED80-41F9-45B8-810F-A371D8C9E3AC}"/>
              </a:ext>
            </a:extLst>
          </p:cNvPr>
          <p:cNvSpPr>
            <a:spLocks noGrp="1"/>
          </p:cNvSpPr>
          <p:nvPr>
            <p:ph type="pic" sz="quarter" idx="46"/>
          </p:nvPr>
        </p:nvSpPr>
        <p:spPr>
          <a:xfrm>
            <a:off x="1234201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1" name="Picture Placeholder 50">
            <a:extLst>
              <a:ext uri="{FF2B5EF4-FFF2-40B4-BE49-F238E27FC236}">
                <a16:creationId xmlns:a16="http://schemas.microsoft.com/office/drawing/2014/main" id="{6D041EF4-D5CD-4126-B32F-5971C6FA721C}"/>
              </a:ext>
            </a:extLst>
          </p:cNvPr>
          <p:cNvSpPr>
            <a:spLocks noGrp="1"/>
          </p:cNvSpPr>
          <p:nvPr>
            <p:ph type="pic" sz="quarter" idx="47"/>
          </p:nvPr>
        </p:nvSpPr>
        <p:spPr>
          <a:xfrm>
            <a:off x="17999867" y="690752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2" name="Picture Placeholder 51">
            <a:extLst>
              <a:ext uri="{FF2B5EF4-FFF2-40B4-BE49-F238E27FC236}">
                <a16:creationId xmlns:a16="http://schemas.microsoft.com/office/drawing/2014/main" id="{CEE5E17D-B267-4245-B058-59B9515089D4}"/>
              </a:ext>
            </a:extLst>
          </p:cNvPr>
          <p:cNvSpPr>
            <a:spLocks noGrp="1"/>
          </p:cNvSpPr>
          <p:nvPr>
            <p:ph type="pic" sz="quarter" idx="48"/>
          </p:nvPr>
        </p:nvSpPr>
        <p:spPr>
          <a:xfrm>
            <a:off x="102631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3" name="Picture Placeholder 52">
            <a:extLst>
              <a:ext uri="{FF2B5EF4-FFF2-40B4-BE49-F238E27FC236}">
                <a16:creationId xmlns:a16="http://schemas.microsoft.com/office/drawing/2014/main" id="{6CBC3CA6-B6A2-4EEB-9A63-B3A2ED1EA40C}"/>
              </a:ext>
            </a:extLst>
          </p:cNvPr>
          <p:cNvSpPr>
            <a:spLocks noGrp="1"/>
          </p:cNvSpPr>
          <p:nvPr>
            <p:ph type="pic" sz="quarter" idx="49"/>
          </p:nvPr>
        </p:nvSpPr>
        <p:spPr>
          <a:xfrm>
            <a:off x="668416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4" name="Picture Placeholder 53">
            <a:extLst>
              <a:ext uri="{FF2B5EF4-FFF2-40B4-BE49-F238E27FC236}">
                <a16:creationId xmlns:a16="http://schemas.microsoft.com/office/drawing/2014/main" id="{49975133-13E9-47E2-B89B-39D855512B99}"/>
              </a:ext>
            </a:extLst>
          </p:cNvPr>
          <p:cNvSpPr>
            <a:spLocks noGrp="1"/>
          </p:cNvSpPr>
          <p:nvPr>
            <p:ph type="pic" sz="quarter" idx="50"/>
          </p:nvPr>
        </p:nvSpPr>
        <p:spPr>
          <a:xfrm>
            <a:off x="1234201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55" name="Picture Placeholder 54">
            <a:extLst>
              <a:ext uri="{FF2B5EF4-FFF2-40B4-BE49-F238E27FC236}">
                <a16:creationId xmlns:a16="http://schemas.microsoft.com/office/drawing/2014/main" id="{63CF676C-B8B6-4C40-91EF-D8B604B3000F}"/>
              </a:ext>
            </a:extLst>
          </p:cNvPr>
          <p:cNvSpPr>
            <a:spLocks noGrp="1"/>
          </p:cNvSpPr>
          <p:nvPr>
            <p:ph type="pic" sz="quarter" idx="51"/>
          </p:nvPr>
        </p:nvSpPr>
        <p:spPr>
          <a:xfrm>
            <a:off x="17999867" y="10050779"/>
            <a:ext cx="1905000" cy="1905000"/>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39220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892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29324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2" name="Picture Placeholder 11">
            <a:extLst>
              <a:ext uri="{FF2B5EF4-FFF2-40B4-BE49-F238E27FC236}">
                <a16:creationId xmlns:a16="http://schemas.microsoft.com/office/drawing/2014/main" id="{E6B722B3-CFC5-45EA-9ED6-3E100F31BD14}"/>
              </a:ext>
            </a:extLst>
          </p:cNvPr>
          <p:cNvSpPr>
            <a:spLocks noGrp="1"/>
          </p:cNvSpPr>
          <p:nvPr>
            <p:ph type="pic" sz="quarter" idx="41"/>
          </p:nvPr>
        </p:nvSpPr>
        <p:spPr>
          <a:xfrm>
            <a:off x="129527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29324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4" name="Picture Placeholder 13">
            <a:extLst>
              <a:ext uri="{FF2B5EF4-FFF2-40B4-BE49-F238E27FC236}">
                <a16:creationId xmlns:a16="http://schemas.microsoft.com/office/drawing/2014/main" id="{09D065CD-90D1-4F95-954E-57604EA9B4A1}"/>
              </a:ext>
            </a:extLst>
          </p:cNvPr>
          <p:cNvSpPr>
            <a:spLocks noGrp="1"/>
          </p:cNvSpPr>
          <p:nvPr>
            <p:ph type="pic" sz="quarter" idx="43"/>
          </p:nvPr>
        </p:nvSpPr>
        <p:spPr>
          <a:xfrm>
            <a:off x="129527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37051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2932485" y="33341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2932485" y="8210994"/>
            <a:ext cx="3656713" cy="3656713"/>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2000"/>
            </a:lvl1pPr>
          </a:lstStyle>
          <a:p>
            <a:endParaRPr lang="en-US"/>
          </a:p>
        </p:txBody>
      </p:sp>
    </p:spTree>
    <p:extLst>
      <p:ext uri="{BB962C8B-B14F-4D97-AF65-F5344CB8AC3E}">
        <p14:creationId xmlns:p14="http://schemas.microsoft.com/office/powerpoint/2010/main" val="533399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1863609"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7094820"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12326031" y="3523729"/>
            <a:ext cx="4966322" cy="6705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17557243" y="3523729"/>
            <a:ext cx="4966320" cy="6705600"/>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606477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12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0000">
                                          <p:cBhvr additive="base">
                                            <p:cTn id="11" dur="12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12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0000">
                                          <p:cBhvr additive="base">
                                            <p:cTn id="19" dur="12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 fill="hold"/>
                                            <p:tgtEl>
                                              <p:spTgt spid="11"/>
                                            </p:tgtEl>
                                            <p:attrNameLst>
                                              <p:attrName>ppt_x</p:attrName>
                                            </p:attrNameLst>
                                          </p:cBhvr>
                                          <p:tavLst>
                                            <p:tav tm="0">
                                              <p:val>
                                                <p:strVal val="#ppt_x"/>
                                              </p:val>
                                            </p:tav>
                                            <p:tav tm="100000">
                                              <p:val>
                                                <p:strVal val="#ppt_x"/>
                                              </p:val>
                                            </p:tav>
                                          </p:tavLst>
                                        </p:anim>
                                        <p:anim calcmode="lin" valueType="num">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00" fill="hold"/>
                                            <p:tgtEl>
                                              <p:spTgt spid="12"/>
                                            </p:tgtEl>
                                            <p:attrNameLst>
                                              <p:attrName>ppt_x</p:attrName>
                                            </p:attrNameLst>
                                          </p:cBhvr>
                                          <p:tavLst>
                                            <p:tav tm="0">
                                              <p:val>
                                                <p:strVal val="#ppt_x"/>
                                              </p:val>
                                            </p:tav>
                                            <p:tav tm="100000">
                                              <p:val>
                                                <p:strVal val="#ppt_x"/>
                                              </p:val>
                                            </p:tav>
                                          </p:tavLst>
                                        </p:anim>
                                        <p:anim calcmode="lin" valueType="num">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00" fill="hold"/>
                                            <p:tgtEl>
                                              <p:spTgt spid="13"/>
                                            </p:tgtEl>
                                            <p:attrNameLst>
                                              <p:attrName>ppt_x</p:attrName>
                                            </p:attrNameLst>
                                          </p:cBhvr>
                                          <p:tavLst>
                                            <p:tav tm="0">
                                              <p:val>
                                                <p:strVal val="#ppt_x"/>
                                              </p:val>
                                            </p:tav>
                                            <p:tav tm="100000">
                                              <p:val>
                                                <p:strVal val="#ppt_x"/>
                                              </p:val>
                                            </p:tav>
                                          </p:tavLst>
                                        </p:anim>
                                        <p:anim calcmode="lin" valueType="num">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00" fill="hold"/>
                                            <p:tgtEl>
                                              <p:spTgt spid="14"/>
                                            </p:tgtEl>
                                            <p:attrNameLst>
                                              <p:attrName>ppt_x</p:attrName>
                                            </p:attrNameLst>
                                          </p:cBhvr>
                                          <p:tavLst>
                                            <p:tav tm="0">
                                              <p:val>
                                                <p:strVal val="#ppt_x"/>
                                              </p:val>
                                            </p:tav>
                                            <p:tav tm="100000">
                                              <p:val>
                                                <p:strVal val="#ppt_x"/>
                                              </p:val>
                                            </p:tav>
                                          </p:tavLst>
                                        </p:anim>
                                        <p:anim calcmode="lin" valueType="num">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1863609"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7094820"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12326031"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17557243" y="3210365"/>
            <a:ext cx="4966320" cy="8925154"/>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72660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14:presetBounceEnd="48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8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14:presetBounceEnd="48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8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14:presetBounceEnd="48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8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14:presetBounceEnd="48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8000">
                                          <p:cBhvr additive="base">
                                            <p:cTn id="19"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4488822"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9720033"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14951244" y="3210365"/>
            <a:ext cx="4966322" cy="8925154"/>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1142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4" accel="38000" decel="62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2" accel="38000" decel="62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1899215"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280F5ECF-FA0D-41F4-BED6-8DC0A0700432}"/>
              </a:ext>
            </a:extLst>
          </p:cNvPr>
          <p:cNvSpPr>
            <a:spLocks noGrp="1"/>
          </p:cNvSpPr>
          <p:nvPr>
            <p:ph type="pic" sz="quarter" idx="41"/>
          </p:nvPr>
        </p:nvSpPr>
        <p:spPr>
          <a:xfrm>
            <a:off x="7120144"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2DFE8DDD-E08B-487F-939D-C82BD1C71FD0}"/>
              </a:ext>
            </a:extLst>
          </p:cNvPr>
          <p:cNvSpPr>
            <a:spLocks noGrp="1"/>
          </p:cNvSpPr>
          <p:nvPr>
            <p:ph type="pic" sz="quarter" idx="42"/>
          </p:nvPr>
        </p:nvSpPr>
        <p:spPr>
          <a:xfrm>
            <a:off x="12341073"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a:extLst>
              <a:ext uri="{FF2B5EF4-FFF2-40B4-BE49-F238E27FC236}">
                <a16:creationId xmlns:a16="http://schemas.microsoft.com/office/drawing/2014/main" id="{6B6A14B1-5BD5-4CA2-86FC-A299F6127078}"/>
              </a:ext>
            </a:extLst>
          </p:cNvPr>
          <p:cNvSpPr>
            <a:spLocks noGrp="1"/>
          </p:cNvSpPr>
          <p:nvPr>
            <p:ph type="pic" sz="quarter" idx="43"/>
          </p:nvPr>
        </p:nvSpPr>
        <p:spPr>
          <a:xfrm>
            <a:off x="17562002" y="2395424"/>
            <a:ext cx="4966322" cy="7797447"/>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2928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38000" decel="62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38000" decel="62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accel="38000" decel="62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1373163" y="3657599"/>
            <a:ext cx="4697555" cy="293146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7020927" y="3657599"/>
            <a:ext cx="4697555" cy="293146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12668691" y="3657599"/>
            <a:ext cx="4697556" cy="293146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FDCF3998-E81D-49D7-B078-F19837D4418B}"/>
              </a:ext>
            </a:extLst>
          </p:cNvPr>
          <p:cNvSpPr>
            <a:spLocks noGrp="1"/>
          </p:cNvSpPr>
          <p:nvPr>
            <p:ph type="pic" sz="quarter" idx="43"/>
          </p:nvPr>
        </p:nvSpPr>
        <p:spPr>
          <a:xfrm>
            <a:off x="18316455" y="3657599"/>
            <a:ext cx="4697556" cy="293146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538882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3407966" y="4049043"/>
            <a:ext cx="5684042" cy="3547067"/>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9324672" y="4049043"/>
            <a:ext cx="5684042" cy="3547067"/>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15241378" y="4049043"/>
            <a:ext cx="5684043" cy="3547067"/>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848274194"/>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1882587"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7137493"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12392399"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3A7E1B70-4896-4420-9B1A-599688791894}"/>
              </a:ext>
            </a:extLst>
          </p:cNvPr>
          <p:cNvSpPr>
            <a:spLocks noGrp="1"/>
          </p:cNvSpPr>
          <p:nvPr>
            <p:ph type="pic" sz="quarter" idx="43"/>
          </p:nvPr>
        </p:nvSpPr>
        <p:spPr>
          <a:xfrm>
            <a:off x="17647305" y="2312893"/>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80326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4410634"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9665540"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14920446" y="2474257"/>
            <a:ext cx="5056094"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243992198"/>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111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1640540" y="3073774"/>
            <a:ext cx="10596282"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F629835A-B777-47DB-A9E0-41743E09CD88}"/>
              </a:ext>
            </a:extLst>
          </p:cNvPr>
          <p:cNvSpPr>
            <a:spLocks noGrp="1"/>
          </p:cNvSpPr>
          <p:nvPr>
            <p:ph type="pic" sz="quarter" idx="41"/>
          </p:nvPr>
        </p:nvSpPr>
        <p:spPr>
          <a:xfrm>
            <a:off x="12518558" y="3073774"/>
            <a:ext cx="10596282" cy="7568452"/>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17788683"/>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941294" y="887505"/>
            <a:ext cx="17626904" cy="11214847"/>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374813437"/>
      </p:ext>
    </p:extLst>
  </p:cSld>
  <p:clrMapOvr>
    <a:masterClrMapping/>
  </p:clrMapOvr>
  <p:extLst>
    <p:ext uri="{DCECCB84-F9BA-43D5-87BE-67443E8EF086}">
      <p15:sldGuideLst xmlns:p15="http://schemas.microsoft.com/office/powerpoint/2012/main">
        <p15:guide id="1" orient="horz" pos="4320">
          <p15:clr>
            <a:srgbClr val="FBAE40"/>
          </p15:clr>
        </p15:guide>
        <p15:guide id="2" pos="780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224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
        <p:nvSpPr>
          <p:cNvPr id="3" name="Picture Placeholder 6"/>
          <p:cNvSpPr>
            <a:spLocks noGrp="1"/>
          </p:cNvSpPr>
          <p:nvPr>
            <p:ph type="pic" sz="quarter" idx="21"/>
          </p:nvPr>
        </p:nvSpPr>
        <p:spPr>
          <a:xfrm>
            <a:off x="5327621" y="0"/>
            <a:ext cx="19059553" cy="13716000"/>
          </a:xfrm>
          <a:prstGeom prst="rect">
            <a:avLst/>
          </a:prstGeom>
          <a:pattFill prst="pct5">
            <a:fgClr>
              <a:srgbClr val="DEE2E4"/>
            </a:fgClr>
            <a:bgClr>
              <a:srgbClr val="A0ACB1"/>
            </a:bgClr>
          </a:pattFill>
        </p:spPr>
        <p:txBody>
          <a:bodyPr/>
          <a:lstStyle/>
          <a:p>
            <a:endParaRPr lang="en-US"/>
          </a:p>
        </p:txBody>
      </p:sp>
    </p:spTree>
    <p:extLst>
      <p:ext uri="{BB962C8B-B14F-4D97-AF65-F5344CB8AC3E}">
        <p14:creationId xmlns:p14="http://schemas.microsoft.com/office/powerpoint/2010/main" val="340962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02AE05-6D17-458D-8465-B3FC5393C77D}"/>
              </a:ext>
            </a:extLst>
          </p:cNvPr>
          <p:cNvSpPr/>
          <p:nvPr userDrawn="1"/>
        </p:nvSpPr>
        <p:spPr>
          <a:xfrm>
            <a:off x="0" y="0"/>
            <a:ext cx="24387175" cy="13716000"/>
          </a:xfrm>
          <a:prstGeom prst="rect">
            <a:avLst/>
          </a:prstGeom>
          <a:gradFill>
            <a:gsLst>
              <a:gs pos="0">
                <a:schemeClr val="accent1">
                  <a:alpha val="58000"/>
                </a:schemeClr>
              </a:gs>
              <a:gs pos="100000">
                <a:schemeClr val="tx2">
                  <a:lumMod val="100000"/>
                  <a:alpha val="67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3EEC57E5-E254-45F1-8F50-68D3E3B4902F}"/>
              </a:ext>
            </a:extLst>
          </p:cNvPr>
          <p:cNvSpPr txBox="1">
            <a:spLocks/>
          </p:cNvSpPr>
          <p:nvPr userDrawn="1"/>
        </p:nvSpPr>
        <p:spPr>
          <a:xfrm>
            <a:off x="1244015" y="12860498"/>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rgbClr val="FFFFFF"/>
                </a:solidFill>
              </a:rPr>
              <a:pPr algn="ctr"/>
              <a:t>‹#›</a:t>
            </a:fld>
            <a:endParaRPr lang="en-US" sz="1200">
              <a:solidFill>
                <a:srgbClr val="FFFFFF"/>
              </a:solidFill>
            </a:endParaRPr>
          </a:p>
        </p:txBody>
      </p:sp>
      <p:sp>
        <p:nvSpPr>
          <p:cNvPr id="9" name="Oval 8">
            <a:extLst>
              <a:ext uri="{FF2B5EF4-FFF2-40B4-BE49-F238E27FC236}">
                <a16:creationId xmlns:a16="http://schemas.microsoft.com/office/drawing/2014/main" id="{D4E92A23-A1C6-4571-9DF4-49EAA72A442E}"/>
              </a:ext>
            </a:extLst>
          </p:cNvPr>
          <p:cNvSpPr/>
          <p:nvPr userDrawn="1"/>
        </p:nvSpPr>
        <p:spPr>
          <a:xfrm>
            <a:off x="1072028"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id="{CC15EBE6-FAEA-4EB3-A723-088E4D2FADC4}"/>
              </a:ext>
            </a:extLst>
          </p:cNvPr>
          <p:cNvSpPr/>
          <p:nvPr userDrawn="1"/>
        </p:nvSpPr>
        <p:spPr>
          <a:xfrm>
            <a:off x="297699"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1" name="Rectangle 9">
            <a:extLst>
              <a:ext uri="{FF2B5EF4-FFF2-40B4-BE49-F238E27FC236}">
                <a16:creationId xmlns:a16="http://schemas.microsoft.com/office/drawing/2014/main" id="{79C3FC98-5797-49A1-AC8F-88233A617140}"/>
              </a:ext>
            </a:extLst>
          </p:cNvPr>
          <p:cNvSpPr/>
          <p:nvPr userDrawn="1"/>
        </p:nvSpPr>
        <p:spPr>
          <a:xfrm rot="2700000">
            <a:off x="554840"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 name="Oval 11">
            <a:extLst>
              <a:ext uri="{FF2B5EF4-FFF2-40B4-BE49-F238E27FC236}">
                <a16:creationId xmlns:a16="http://schemas.microsoft.com/office/drawing/2014/main" id="{30626E1C-4BCC-495F-9763-6C99572ACF14}"/>
              </a:ext>
            </a:extLst>
          </p:cNvPr>
          <p:cNvSpPr/>
          <p:nvPr userDrawn="1"/>
        </p:nvSpPr>
        <p:spPr>
          <a:xfrm rot="10800000">
            <a:off x="1846356" y="12856161"/>
            <a:ext cx="591468" cy="591468"/>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Rectangle 9">
            <a:extLst>
              <a:ext uri="{FF2B5EF4-FFF2-40B4-BE49-F238E27FC236}">
                <a16:creationId xmlns:a16="http://schemas.microsoft.com/office/drawing/2014/main" id="{6B04E42F-1D42-448A-9518-02B6614D0AB3}"/>
              </a:ext>
            </a:extLst>
          </p:cNvPr>
          <p:cNvSpPr/>
          <p:nvPr userDrawn="1"/>
        </p:nvSpPr>
        <p:spPr>
          <a:xfrm rot="13500000">
            <a:off x="2020714"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TextBox 15">
            <a:extLst>
              <a:ext uri="{FF2B5EF4-FFF2-40B4-BE49-F238E27FC236}">
                <a16:creationId xmlns:a16="http://schemas.microsoft.com/office/drawing/2014/main" id="{595136F5-C351-4C68-8D8D-FA42FA2D2F48}"/>
              </a:ext>
            </a:extLst>
          </p:cNvPr>
          <p:cNvSpPr txBox="1"/>
          <p:nvPr userDrawn="1"/>
        </p:nvSpPr>
        <p:spPr>
          <a:xfrm>
            <a:off x="17061943" y="12958790"/>
            <a:ext cx="4307333" cy="369332"/>
          </a:xfrm>
          <a:prstGeom prst="rect">
            <a:avLst/>
          </a:prstGeom>
          <a:noFill/>
        </p:spPr>
        <p:txBody>
          <a:bodyPr wrap="none" rtlCol="0">
            <a:spAutoFit/>
          </a:bodyPr>
          <a:lstStyle/>
          <a:p>
            <a:r>
              <a:rPr lang="en-US">
                <a:solidFill>
                  <a:srgbClr val="FFFFFF"/>
                </a:solidFill>
              </a:rPr>
              <a:t>MASSIVE X presentation to DesignBall team</a:t>
            </a:r>
          </a:p>
        </p:txBody>
      </p:sp>
      <p:sp>
        <p:nvSpPr>
          <p:cNvPr id="21" name="Freeform 6">
            <a:extLst>
              <a:ext uri="{FF2B5EF4-FFF2-40B4-BE49-F238E27FC236}">
                <a16:creationId xmlns:a16="http://schemas.microsoft.com/office/drawing/2014/main" id="{4013BE43-DB0B-4CA2-9DC9-736A434BE08B}"/>
              </a:ext>
            </a:extLst>
          </p:cNvPr>
          <p:cNvSpPr>
            <a:spLocks/>
          </p:cNvSpPr>
          <p:nvPr userDrawn="1"/>
        </p:nvSpPr>
        <p:spPr bwMode="auto">
          <a:xfrm>
            <a:off x="22134462" y="12998775"/>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7">
            <a:extLst>
              <a:ext uri="{FF2B5EF4-FFF2-40B4-BE49-F238E27FC236}">
                <a16:creationId xmlns:a16="http://schemas.microsoft.com/office/drawing/2014/main" id="{CBF5838F-36B4-4D11-A275-6C7541383673}"/>
              </a:ext>
            </a:extLst>
          </p:cNvPr>
          <p:cNvSpPr>
            <a:spLocks noEditPoints="1"/>
          </p:cNvSpPr>
          <p:nvPr userDrawn="1"/>
        </p:nvSpPr>
        <p:spPr bwMode="auto">
          <a:xfrm>
            <a:off x="22839029" y="12993577"/>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8">
            <a:extLst>
              <a:ext uri="{FF2B5EF4-FFF2-40B4-BE49-F238E27FC236}">
                <a16:creationId xmlns:a16="http://schemas.microsoft.com/office/drawing/2014/main" id="{C6129907-6C9D-4CE1-94E2-086EB885166A}"/>
              </a:ext>
            </a:extLst>
          </p:cNvPr>
          <p:cNvSpPr>
            <a:spLocks/>
          </p:cNvSpPr>
          <p:nvPr userDrawn="1"/>
        </p:nvSpPr>
        <p:spPr bwMode="auto">
          <a:xfrm>
            <a:off x="23602442" y="13015573"/>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Oval 23">
            <a:extLst>
              <a:ext uri="{FF2B5EF4-FFF2-40B4-BE49-F238E27FC236}">
                <a16:creationId xmlns:a16="http://schemas.microsoft.com/office/drawing/2014/main" id="{205145A7-B211-4BDD-849A-18020779A9A7}"/>
              </a:ext>
            </a:extLst>
          </p:cNvPr>
          <p:cNvSpPr/>
          <p:nvPr userDrawn="1"/>
        </p:nvSpPr>
        <p:spPr>
          <a:xfrm>
            <a:off x="22669631"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5" name="Oval 24">
            <a:extLst>
              <a:ext uri="{FF2B5EF4-FFF2-40B4-BE49-F238E27FC236}">
                <a16:creationId xmlns:a16="http://schemas.microsoft.com/office/drawing/2014/main" id="{FE483F2A-CFC9-4771-A4F8-B0D9042F29C2}"/>
              </a:ext>
            </a:extLst>
          </p:cNvPr>
          <p:cNvSpPr/>
          <p:nvPr userDrawn="1"/>
        </p:nvSpPr>
        <p:spPr>
          <a:xfrm>
            <a:off x="21895803"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6" name="Oval 25">
            <a:extLst>
              <a:ext uri="{FF2B5EF4-FFF2-40B4-BE49-F238E27FC236}">
                <a16:creationId xmlns:a16="http://schemas.microsoft.com/office/drawing/2014/main" id="{DA2DA5D3-A673-4D9E-A8C2-A8CC1F8EC852}"/>
              </a:ext>
            </a:extLst>
          </p:cNvPr>
          <p:cNvSpPr/>
          <p:nvPr userDrawn="1"/>
        </p:nvSpPr>
        <p:spPr>
          <a:xfrm rot="10800000">
            <a:off x="23443459" y="12821873"/>
            <a:ext cx="591086" cy="591086"/>
          </a:xfrm>
          <a:prstGeom prst="ellipse">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27" name="Action Button: Forward or Next 26">
            <a:hlinkClick r:id="" action="ppaction://hlinkshowjump?jump=nextslide" highlightClick="1"/>
            <a:extLst>
              <a:ext uri="{FF2B5EF4-FFF2-40B4-BE49-F238E27FC236}">
                <a16:creationId xmlns:a16="http://schemas.microsoft.com/office/drawing/2014/main" id="{892530B6-DE36-42CA-8BC5-A4446A99996A}"/>
              </a:ext>
            </a:extLst>
          </p:cNvPr>
          <p:cNvSpPr/>
          <p:nvPr userDrawn="1"/>
        </p:nvSpPr>
        <p:spPr>
          <a:xfrm>
            <a:off x="1798055" y="12800160"/>
            <a:ext cx="714192"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8" name="Action Button: Back or Previous 27">
            <a:hlinkClick r:id="" action="ppaction://hlinkshowjump?jump=previousslide" highlightClick="1"/>
            <a:extLst>
              <a:ext uri="{FF2B5EF4-FFF2-40B4-BE49-F238E27FC236}">
                <a16:creationId xmlns:a16="http://schemas.microsoft.com/office/drawing/2014/main" id="{F6D60969-4BA4-43C5-A057-E69673CC813B}"/>
              </a:ext>
            </a:extLst>
          </p:cNvPr>
          <p:cNvSpPr/>
          <p:nvPr userDrawn="1"/>
        </p:nvSpPr>
        <p:spPr>
          <a:xfrm>
            <a:off x="241069" y="12786360"/>
            <a:ext cx="714192"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12089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74_Custom Layout">
    <p:spTree>
      <p:nvGrpSpPr>
        <p:cNvPr id="1" name=""/>
        <p:cNvGrpSpPr/>
        <p:nvPr/>
      </p:nvGrpSpPr>
      <p:grpSpPr>
        <a:xfrm>
          <a:off x="0" y="0"/>
          <a:ext cx="0" cy="0"/>
          <a:chOff x="0" y="0"/>
          <a:chExt cx="0" cy="0"/>
        </a:xfrm>
      </p:grpSpPr>
      <p:sp>
        <p:nvSpPr>
          <p:cNvPr id="9" name="Picture Placeholder 10"/>
          <p:cNvSpPr>
            <a:spLocks noGrp="1"/>
          </p:cNvSpPr>
          <p:nvPr>
            <p:ph type="pic" sz="quarter" idx="10" hasCustomPrompt="1"/>
          </p:nvPr>
        </p:nvSpPr>
        <p:spPr>
          <a:xfrm>
            <a:off x="3238500" y="3770537"/>
            <a:ext cx="7757745" cy="4365278"/>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273900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100" fill="hold"/>
                                        <p:tgtEl>
                                          <p:spTgt spid="9"/>
                                        </p:tgtEl>
                                        <p:attrNameLst>
                                          <p:attrName>ppt_x</p:attrName>
                                        </p:attrNameLst>
                                      </p:cBhvr>
                                      <p:tavLst>
                                        <p:tav tm="0">
                                          <p:val>
                                            <p:strVal val="0-#ppt_w/2"/>
                                          </p:val>
                                        </p:tav>
                                        <p:tav tm="100000">
                                          <p:val>
                                            <p:strVal val="#ppt_x"/>
                                          </p:val>
                                        </p:tav>
                                      </p:tavLst>
                                    </p:anim>
                                    <p:anim calcmode="lin" valueType="num">
                                      <p:cBhvr additive="base">
                                        <p:cTn id="8" dur="11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9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6126659"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12253318"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1"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6126660"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18379976" y="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12253318" y="691773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785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0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6126659"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12253318" y="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1"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6126660" y="6917730"/>
            <a:ext cx="6007198" cy="6798269"/>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18379976" y="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18379976" y="6917730"/>
            <a:ext cx="6007200" cy="6798269"/>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0414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1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547F1D62-536A-4F79-8D37-91A6FFCF8770}"/>
              </a:ext>
            </a:extLst>
          </p:cNvPr>
          <p:cNvSpPr>
            <a:spLocks noGrp="1"/>
          </p:cNvSpPr>
          <p:nvPr>
            <p:ph type="pic" sz="quarter" idx="39"/>
          </p:nvPr>
        </p:nvSpPr>
        <p:spPr>
          <a:xfrm>
            <a:off x="4883150" y="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5" name="Picture Placeholder 84">
            <a:extLst>
              <a:ext uri="{FF2B5EF4-FFF2-40B4-BE49-F238E27FC236}">
                <a16:creationId xmlns:a16="http://schemas.microsoft.com/office/drawing/2014/main" id="{9E499711-1E7E-4D76-9F28-10113A27F8BC}"/>
              </a:ext>
            </a:extLst>
          </p:cNvPr>
          <p:cNvSpPr>
            <a:spLocks noGrp="1"/>
          </p:cNvSpPr>
          <p:nvPr>
            <p:ph type="pic" sz="quarter" idx="40"/>
          </p:nvPr>
        </p:nvSpPr>
        <p:spPr>
          <a:xfrm>
            <a:off x="9766300" y="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6" name="Picture Placeholder 85">
            <a:extLst>
              <a:ext uri="{FF2B5EF4-FFF2-40B4-BE49-F238E27FC236}">
                <a16:creationId xmlns:a16="http://schemas.microsoft.com/office/drawing/2014/main" id="{85C28D07-CED7-44E6-9820-1F617E6405BA}"/>
              </a:ext>
            </a:extLst>
          </p:cNvPr>
          <p:cNvSpPr>
            <a:spLocks noGrp="1"/>
          </p:cNvSpPr>
          <p:nvPr>
            <p:ph type="pic" sz="quarter" idx="41"/>
          </p:nvPr>
        </p:nvSpPr>
        <p:spPr>
          <a:xfrm>
            <a:off x="14649449" y="0"/>
            <a:ext cx="4854574" cy="454914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7" name="Picture Placeholder 86">
            <a:extLst>
              <a:ext uri="{FF2B5EF4-FFF2-40B4-BE49-F238E27FC236}">
                <a16:creationId xmlns:a16="http://schemas.microsoft.com/office/drawing/2014/main" id="{B81C2D65-5E82-4B96-BA73-1459034AA4EF}"/>
              </a:ext>
            </a:extLst>
          </p:cNvPr>
          <p:cNvSpPr>
            <a:spLocks noGrp="1"/>
          </p:cNvSpPr>
          <p:nvPr>
            <p:ph type="pic" sz="quarter" idx="42"/>
          </p:nvPr>
        </p:nvSpPr>
        <p:spPr>
          <a:xfrm>
            <a:off x="19532599" y="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8" name="Picture Placeholder 87">
            <a:extLst>
              <a:ext uri="{FF2B5EF4-FFF2-40B4-BE49-F238E27FC236}">
                <a16:creationId xmlns:a16="http://schemas.microsoft.com/office/drawing/2014/main" id="{F5C9B4A2-BD4C-4613-B1C8-426246442952}"/>
              </a:ext>
            </a:extLst>
          </p:cNvPr>
          <p:cNvSpPr>
            <a:spLocks noGrp="1"/>
          </p:cNvSpPr>
          <p:nvPr>
            <p:ph type="pic" sz="quarter" idx="43"/>
          </p:nvPr>
        </p:nvSpPr>
        <p:spPr>
          <a:xfrm>
            <a:off x="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9" name="Picture Placeholder 88">
            <a:extLst>
              <a:ext uri="{FF2B5EF4-FFF2-40B4-BE49-F238E27FC236}">
                <a16:creationId xmlns:a16="http://schemas.microsoft.com/office/drawing/2014/main" id="{C1E587B0-5081-4811-BF09-53C52CD79708}"/>
              </a:ext>
            </a:extLst>
          </p:cNvPr>
          <p:cNvSpPr>
            <a:spLocks noGrp="1"/>
          </p:cNvSpPr>
          <p:nvPr>
            <p:ph type="pic" sz="quarter" idx="44"/>
          </p:nvPr>
        </p:nvSpPr>
        <p:spPr>
          <a:xfrm>
            <a:off x="488315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0" name="Picture Placeholder 89">
            <a:extLst>
              <a:ext uri="{FF2B5EF4-FFF2-40B4-BE49-F238E27FC236}">
                <a16:creationId xmlns:a16="http://schemas.microsoft.com/office/drawing/2014/main" id="{848F19B3-C3B8-409D-9B9E-FE0E7C5B97CE}"/>
              </a:ext>
            </a:extLst>
          </p:cNvPr>
          <p:cNvSpPr>
            <a:spLocks noGrp="1"/>
          </p:cNvSpPr>
          <p:nvPr>
            <p:ph type="pic" sz="quarter" idx="45"/>
          </p:nvPr>
        </p:nvSpPr>
        <p:spPr>
          <a:xfrm>
            <a:off x="9766300" y="458343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2" name="Picture Placeholder 91">
            <a:extLst>
              <a:ext uri="{FF2B5EF4-FFF2-40B4-BE49-F238E27FC236}">
                <a16:creationId xmlns:a16="http://schemas.microsoft.com/office/drawing/2014/main" id="{2EF10A99-360C-41AA-821D-107E56A62DDD}"/>
              </a:ext>
            </a:extLst>
          </p:cNvPr>
          <p:cNvSpPr>
            <a:spLocks noGrp="1"/>
          </p:cNvSpPr>
          <p:nvPr>
            <p:ph type="pic" sz="quarter" idx="47"/>
          </p:nvPr>
        </p:nvSpPr>
        <p:spPr>
          <a:xfrm>
            <a:off x="19532599" y="458343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3" name="Picture Placeholder 92">
            <a:extLst>
              <a:ext uri="{FF2B5EF4-FFF2-40B4-BE49-F238E27FC236}">
                <a16:creationId xmlns:a16="http://schemas.microsoft.com/office/drawing/2014/main" id="{F966354A-A564-431F-B7DD-4801994D22FD}"/>
              </a:ext>
            </a:extLst>
          </p:cNvPr>
          <p:cNvSpPr>
            <a:spLocks noGrp="1"/>
          </p:cNvSpPr>
          <p:nvPr>
            <p:ph type="pic" sz="quarter" idx="48"/>
          </p:nvPr>
        </p:nvSpPr>
        <p:spPr>
          <a:xfrm>
            <a:off x="0" y="916686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5" name="Picture Placeholder 94">
            <a:extLst>
              <a:ext uri="{FF2B5EF4-FFF2-40B4-BE49-F238E27FC236}">
                <a16:creationId xmlns:a16="http://schemas.microsoft.com/office/drawing/2014/main" id="{70153A5C-E9DB-46BD-AF67-D5028191A028}"/>
              </a:ext>
            </a:extLst>
          </p:cNvPr>
          <p:cNvSpPr>
            <a:spLocks noGrp="1"/>
          </p:cNvSpPr>
          <p:nvPr>
            <p:ph type="pic" sz="quarter" idx="50"/>
          </p:nvPr>
        </p:nvSpPr>
        <p:spPr>
          <a:xfrm>
            <a:off x="9766300" y="9166860"/>
            <a:ext cx="4854575" cy="4549140"/>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6" name="Picture Placeholder 95">
            <a:extLst>
              <a:ext uri="{FF2B5EF4-FFF2-40B4-BE49-F238E27FC236}">
                <a16:creationId xmlns:a16="http://schemas.microsoft.com/office/drawing/2014/main" id="{F6E16CAF-F7B5-4D3C-A150-056C8546C97D}"/>
              </a:ext>
            </a:extLst>
          </p:cNvPr>
          <p:cNvSpPr>
            <a:spLocks noGrp="1"/>
          </p:cNvSpPr>
          <p:nvPr>
            <p:ph type="pic" sz="quarter" idx="51"/>
          </p:nvPr>
        </p:nvSpPr>
        <p:spPr>
          <a:xfrm>
            <a:off x="14649449" y="9166860"/>
            <a:ext cx="4854574" cy="4549140"/>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7" name="Picture Placeholder 96">
            <a:extLst>
              <a:ext uri="{FF2B5EF4-FFF2-40B4-BE49-F238E27FC236}">
                <a16:creationId xmlns:a16="http://schemas.microsoft.com/office/drawing/2014/main" id="{DEA29BFE-0750-4CED-858B-21CC3D43CF99}"/>
              </a:ext>
            </a:extLst>
          </p:cNvPr>
          <p:cNvSpPr>
            <a:spLocks noGrp="1"/>
          </p:cNvSpPr>
          <p:nvPr>
            <p:ph type="pic" sz="quarter" idx="52"/>
          </p:nvPr>
        </p:nvSpPr>
        <p:spPr>
          <a:xfrm>
            <a:off x="19532599" y="9166860"/>
            <a:ext cx="4854576" cy="4549140"/>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473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strVal val="4/3*#ppt_w"/>
                                          </p:val>
                                        </p:tav>
                                        <p:tav tm="100000">
                                          <p:val>
                                            <p:strVal val="#ppt_w"/>
                                          </p:val>
                                        </p:tav>
                                      </p:tavLst>
                                    </p:anim>
                                    <p:anim calcmode="lin" valueType="num">
                                      <p:cBhvr>
                                        <p:cTn id="8" dur="500" fill="hold"/>
                                        <p:tgtEl>
                                          <p:spTgt spid="9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strVal val="4/3*#ppt_w"/>
                                          </p:val>
                                        </p:tav>
                                        <p:tav tm="100000">
                                          <p:val>
                                            <p:strVal val="#ppt_w"/>
                                          </p:val>
                                        </p:tav>
                                      </p:tavLst>
                                    </p:anim>
                                    <p:anim calcmode="lin" valueType="num">
                                      <p:cBhvr>
                                        <p:cTn id="12" dur="500" fill="hold"/>
                                        <p:tgtEl>
                                          <p:spTgt spid="8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strVal val="4/3*#ppt_w"/>
                                          </p:val>
                                        </p:tav>
                                        <p:tav tm="100000">
                                          <p:val>
                                            <p:strVal val="#ppt_w"/>
                                          </p:val>
                                        </p:tav>
                                      </p:tavLst>
                                    </p:anim>
                                    <p:anim calcmode="lin" valueType="num">
                                      <p:cBhvr>
                                        <p:cTn id="16" dur="500" fill="hold"/>
                                        <p:tgtEl>
                                          <p:spTgt spid="8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strVal val="4/3*#ppt_w"/>
                                          </p:val>
                                        </p:tav>
                                        <p:tav tm="100000">
                                          <p:val>
                                            <p:strVal val="#ppt_w"/>
                                          </p:val>
                                        </p:tav>
                                      </p:tavLst>
                                    </p:anim>
                                    <p:anim calcmode="lin" valueType="num">
                                      <p:cBhvr>
                                        <p:cTn id="20" dur="500" fill="hold"/>
                                        <p:tgtEl>
                                          <p:spTgt spid="8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92"/>
                                        </p:tgtEl>
                                        <p:attrNameLst>
                                          <p:attrName>style.visibility</p:attrName>
                                        </p:attrNameLst>
                                      </p:cBhvr>
                                      <p:to>
                                        <p:strVal val="visible"/>
                                      </p:to>
                                    </p:set>
                                    <p:anim calcmode="lin" valueType="num">
                                      <p:cBhvr>
                                        <p:cTn id="23" dur="500" fill="hold"/>
                                        <p:tgtEl>
                                          <p:spTgt spid="92"/>
                                        </p:tgtEl>
                                        <p:attrNameLst>
                                          <p:attrName>ppt_w</p:attrName>
                                        </p:attrNameLst>
                                      </p:cBhvr>
                                      <p:tavLst>
                                        <p:tav tm="0">
                                          <p:val>
                                            <p:strVal val="4/3*#ppt_w"/>
                                          </p:val>
                                        </p:tav>
                                        <p:tav tm="100000">
                                          <p:val>
                                            <p:strVal val="#ppt_w"/>
                                          </p:val>
                                        </p:tav>
                                      </p:tavLst>
                                    </p:anim>
                                    <p:anim calcmode="lin" valueType="num">
                                      <p:cBhvr>
                                        <p:cTn id="24" dur="500" fill="hold"/>
                                        <p:tgtEl>
                                          <p:spTgt spid="92"/>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strVal val="4/3*#ppt_w"/>
                                          </p:val>
                                        </p:tav>
                                        <p:tav tm="100000">
                                          <p:val>
                                            <p:strVal val="#ppt_w"/>
                                          </p:val>
                                        </p:tav>
                                      </p:tavLst>
                                    </p:anim>
                                    <p:anim calcmode="lin" valueType="num">
                                      <p:cBhvr>
                                        <p:cTn id="28" dur="500" fill="hold"/>
                                        <p:tgtEl>
                                          <p:spTgt spid="9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strVal val="4/3*#ppt_w"/>
                                          </p:val>
                                        </p:tav>
                                        <p:tav tm="100000">
                                          <p:val>
                                            <p:strVal val="#ppt_w"/>
                                          </p:val>
                                        </p:tav>
                                      </p:tavLst>
                                    </p:anim>
                                    <p:anim calcmode="lin" valueType="num">
                                      <p:cBhvr>
                                        <p:cTn id="32" dur="500" fill="hold"/>
                                        <p:tgtEl>
                                          <p:spTgt spid="9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95"/>
                                        </p:tgtEl>
                                        <p:attrNameLst>
                                          <p:attrName>style.visibility</p:attrName>
                                        </p:attrNameLst>
                                      </p:cBhvr>
                                      <p:to>
                                        <p:strVal val="visible"/>
                                      </p:to>
                                    </p:set>
                                    <p:anim calcmode="lin" valueType="num">
                                      <p:cBhvr>
                                        <p:cTn id="35" dur="500" fill="hold"/>
                                        <p:tgtEl>
                                          <p:spTgt spid="95"/>
                                        </p:tgtEl>
                                        <p:attrNameLst>
                                          <p:attrName>ppt_w</p:attrName>
                                        </p:attrNameLst>
                                      </p:cBhvr>
                                      <p:tavLst>
                                        <p:tav tm="0">
                                          <p:val>
                                            <p:strVal val="4/3*#ppt_w"/>
                                          </p:val>
                                        </p:tav>
                                        <p:tav tm="100000">
                                          <p:val>
                                            <p:strVal val="#ppt_w"/>
                                          </p:val>
                                        </p:tav>
                                      </p:tavLst>
                                    </p:anim>
                                    <p:anim calcmode="lin" valueType="num">
                                      <p:cBhvr>
                                        <p:cTn id="36" dur="500" fill="hold"/>
                                        <p:tgtEl>
                                          <p:spTgt spid="95"/>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strVal val="4/3*#ppt_w"/>
                                          </p:val>
                                        </p:tav>
                                        <p:tav tm="100000">
                                          <p:val>
                                            <p:strVal val="#ppt_w"/>
                                          </p:val>
                                        </p:tav>
                                      </p:tavLst>
                                    </p:anim>
                                    <p:anim calcmode="lin" valueType="num">
                                      <p:cBhvr>
                                        <p:cTn id="40" dur="500" fill="hold"/>
                                        <p:tgtEl>
                                          <p:spTgt spid="89"/>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strVal val="4/3*#ppt_w"/>
                                          </p:val>
                                        </p:tav>
                                        <p:tav tm="100000">
                                          <p:val>
                                            <p:strVal val="#ppt_w"/>
                                          </p:val>
                                        </p:tav>
                                      </p:tavLst>
                                    </p:anim>
                                    <p:anim calcmode="lin" valueType="num">
                                      <p:cBhvr>
                                        <p:cTn id="44" dur="500" fill="hold"/>
                                        <p:tgtEl>
                                          <p:spTgt spid="84"/>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strVal val="4/3*#ppt_w"/>
                                          </p:val>
                                        </p:tav>
                                        <p:tav tm="100000">
                                          <p:val>
                                            <p:strVal val="#ppt_w"/>
                                          </p:val>
                                        </p:tav>
                                      </p:tavLst>
                                    </p:anim>
                                    <p:anim calcmode="lin" valueType="num">
                                      <p:cBhvr>
                                        <p:cTn id="48" dur="500" fill="hold"/>
                                        <p:tgtEl>
                                          <p:spTgt spid="88"/>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strVal val="4/3*#ppt_w"/>
                                          </p:val>
                                        </p:tav>
                                        <p:tav tm="100000">
                                          <p:val>
                                            <p:strVal val="#ppt_w"/>
                                          </p:val>
                                        </p:tav>
                                      </p:tavLst>
                                    </p:anim>
                                    <p:anim calcmode="lin" valueType="num">
                                      <p:cBhvr>
                                        <p:cTn id="52"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2" grpId="0" animBg="1"/>
      <p:bldP spid="93" grpId="0" animBg="1"/>
      <p:bldP spid="95" grpId="0" animBg="1"/>
      <p:bldP spid="96" grpId="0" animBg="1"/>
      <p:bldP spid="97"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2_Custom Layout">
    <p:spTree>
      <p:nvGrpSpPr>
        <p:cNvPr id="1" name=""/>
        <p:cNvGrpSpPr/>
        <p:nvPr/>
      </p:nvGrpSpPr>
      <p:grpSpPr>
        <a:xfrm>
          <a:off x="0" y="0"/>
          <a:ext cx="0" cy="0"/>
          <a:chOff x="0" y="0"/>
          <a:chExt cx="0" cy="0"/>
        </a:xfrm>
      </p:grpSpPr>
      <p:sp>
        <p:nvSpPr>
          <p:cNvPr id="115" name="Picture Placeholder 114">
            <a:extLst>
              <a:ext uri="{FF2B5EF4-FFF2-40B4-BE49-F238E27FC236}">
                <a16:creationId xmlns:a16="http://schemas.microsoft.com/office/drawing/2014/main" id="{2939B95A-6CBF-409F-84B3-42C0839203D0}"/>
              </a:ext>
            </a:extLst>
          </p:cNvPr>
          <p:cNvSpPr>
            <a:spLocks noGrp="1"/>
          </p:cNvSpPr>
          <p:nvPr>
            <p:ph type="pic" sz="quarter" idx="39"/>
          </p:nvPr>
        </p:nvSpPr>
        <p:spPr>
          <a:xfrm>
            <a:off x="0"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6" name="Picture Placeholder 115">
            <a:extLst>
              <a:ext uri="{FF2B5EF4-FFF2-40B4-BE49-F238E27FC236}">
                <a16:creationId xmlns:a16="http://schemas.microsoft.com/office/drawing/2014/main" id="{AB40BECF-EB5B-43F0-9FB0-D40B193417E1}"/>
              </a:ext>
            </a:extLst>
          </p:cNvPr>
          <p:cNvSpPr>
            <a:spLocks noGrp="1"/>
          </p:cNvSpPr>
          <p:nvPr>
            <p:ph type="pic" sz="quarter" idx="40"/>
          </p:nvPr>
        </p:nvSpPr>
        <p:spPr>
          <a:xfrm>
            <a:off x="4068497"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8" name="Picture Placeholder 117">
            <a:extLst>
              <a:ext uri="{FF2B5EF4-FFF2-40B4-BE49-F238E27FC236}">
                <a16:creationId xmlns:a16="http://schemas.microsoft.com/office/drawing/2014/main" id="{53AB5C98-F720-42C1-B036-26353EA021E3}"/>
              </a:ext>
            </a:extLst>
          </p:cNvPr>
          <p:cNvSpPr>
            <a:spLocks noGrp="1"/>
          </p:cNvSpPr>
          <p:nvPr>
            <p:ph type="pic" sz="quarter" idx="42"/>
          </p:nvPr>
        </p:nvSpPr>
        <p:spPr>
          <a:xfrm>
            <a:off x="12205491" y="-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9" name="Picture Placeholder 118">
            <a:extLst>
              <a:ext uri="{FF2B5EF4-FFF2-40B4-BE49-F238E27FC236}">
                <a16:creationId xmlns:a16="http://schemas.microsoft.com/office/drawing/2014/main" id="{A7B7ADEA-629D-47FB-960D-A1F8AC8D6DA6}"/>
              </a:ext>
            </a:extLst>
          </p:cNvPr>
          <p:cNvSpPr>
            <a:spLocks noGrp="1"/>
          </p:cNvSpPr>
          <p:nvPr>
            <p:ph type="pic" sz="quarter" idx="43"/>
          </p:nvPr>
        </p:nvSpPr>
        <p:spPr>
          <a:xfrm>
            <a:off x="16273988" y="-1"/>
            <a:ext cx="4044688" cy="3409723"/>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0" name="Picture Placeholder 119">
            <a:extLst>
              <a:ext uri="{FF2B5EF4-FFF2-40B4-BE49-F238E27FC236}">
                <a16:creationId xmlns:a16="http://schemas.microsoft.com/office/drawing/2014/main" id="{4F9312AB-9B7D-4B09-959E-75FF662CDFFD}"/>
              </a:ext>
            </a:extLst>
          </p:cNvPr>
          <p:cNvSpPr>
            <a:spLocks noGrp="1"/>
          </p:cNvSpPr>
          <p:nvPr>
            <p:ph type="pic" sz="quarter" idx="44"/>
          </p:nvPr>
        </p:nvSpPr>
        <p:spPr>
          <a:xfrm>
            <a:off x="20342486" y="-1"/>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2" name="Picture Placeholder 121">
            <a:extLst>
              <a:ext uri="{FF2B5EF4-FFF2-40B4-BE49-F238E27FC236}">
                <a16:creationId xmlns:a16="http://schemas.microsoft.com/office/drawing/2014/main" id="{C21CF143-7CE8-4EDB-8F5B-1EAA4F3EB3D9}"/>
              </a:ext>
            </a:extLst>
          </p:cNvPr>
          <p:cNvSpPr>
            <a:spLocks noGrp="1"/>
          </p:cNvSpPr>
          <p:nvPr>
            <p:ph type="pic" sz="quarter" idx="46"/>
          </p:nvPr>
        </p:nvSpPr>
        <p:spPr>
          <a:xfrm>
            <a:off x="4068497"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3" name="Picture Placeholder 122">
            <a:extLst>
              <a:ext uri="{FF2B5EF4-FFF2-40B4-BE49-F238E27FC236}">
                <a16:creationId xmlns:a16="http://schemas.microsoft.com/office/drawing/2014/main" id="{676C95BA-1B92-4AF1-A0AD-7D39D1802849}"/>
              </a:ext>
            </a:extLst>
          </p:cNvPr>
          <p:cNvSpPr>
            <a:spLocks noGrp="1"/>
          </p:cNvSpPr>
          <p:nvPr>
            <p:ph type="pic" sz="quarter" idx="47"/>
          </p:nvPr>
        </p:nvSpPr>
        <p:spPr>
          <a:xfrm>
            <a:off x="8136994"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4" name="Picture Placeholder 123">
            <a:extLst>
              <a:ext uri="{FF2B5EF4-FFF2-40B4-BE49-F238E27FC236}">
                <a16:creationId xmlns:a16="http://schemas.microsoft.com/office/drawing/2014/main" id="{09B06827-9EF7-4EC9-88E0-7E5D47719289}"/>
              </a:ext>
            </a:extLst>
          </p:cNvPr>
          <p:cNvSpPr>
            <a:spLocks noGrp="1"/>
          </p:cNvSpPr>
          <p:nvPr>
            <p:ph type="pic" sz="quarter" idx="48"/>
          </p:nvPr>
        </p:nvSpPr>
        <p:spPr>
          <a:xfrm>
            <a:off x="12205491" y="3435425"/>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6" name="Picture Placeholder 125">
            <a:extLst>
              <a:ext uri="{FF2B5EF4-FFF2-40B4-BE49-F238E27FC236}">
                <a16:creationId xmlns:a16="http://schemas.microsoft.com/office/drawing/2014/main" id="{24D86F31-D54B-49AB-BB38-E9ACE3B86956}"/>
              </a:ext>
            </a:extLst>
          </p:cNvPr>
          <p:cNvSpPr>
            <a:spLocks noGrp="1"/>
          </p:cNvSpPr>
          <p:nvPr>
            <p:ph type="pic" sz="quarter" idx="50"/>
          </p:nvPr>
        </p:nvSpPr>
        <p:spPr>
          <a:xfrm>
            <a:off x="20342486" y="3435425"/>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7" name="Picture Placeholder 126">
            <a:extLst>
              <a:ext uri="{FF2B5EF4-FFF2-40B4-BE49-F238E27FC236}">
                <a16:creationId xmlns:a16="http://schemas.microsoft.com/office/drawing/2014/main" id="{49C7DD07-2040-4ADB-A7E0-F22A03458583}"/>
              </a:ext>
            </a:extLst>
          </p:cNvPr>
          <p:cNvSpPr>
            <a:spLocks noGrp="1"/>
          </p:cNvSpPr>
          <p:nvPr>
            <p:ph type="pic" sz="quarter" idx="51"/>
          </p:nvPr>
        </p:nvSpPr>
        <p:spPr>
          <a:xfrm>
            <a:off x="0"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8" name="Picture Placeholder 127">
            <a:extLst>
              <a:ext uri="{FF2B5EF4-FFF2-40B4-BE49-F238E27FC236}">
                <a16:creationId xmlns:a16="http://schemas.microsoft.com/office/drawing/2014/main" id="{0A16FB21-FEDC-4115-B682-77804B1F1599}"/>
              </a:ext>
            </a:extLst>
          </p:cNvPr>
          <p:cNvSpPr>
            <a:spLocks noGrp="1"/>
          </p:cNvSpPr>
          <p:nvPr>
            <p:ph type="pic" sz="quarter" idx="52"/>
          </p:nvPr>
        </p:nvSpPr>
        <p:spPr>
          <a:xfrm>
            <a:off x="4068497"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0" name="Picture Placeholder 129">
            <a:extLst>
              <a:ext uri="{FF2B5EF4-FFF2-40B4-BE49-F238E27FC236}">
                <a16:creationId xmlns:a16="http://schemas.microsoft.com/office/drawing/2014/main" id="{09FBAFEB-6675-4992-9F59-3CDEEB06C1E2}"/>
              </a:ext>
            </a:extLst>
          </p:cNvPr>
          <p:cNvSpPr>
            <a:spLocks noGrp="1"/>
          </p:cNvSpPr>
          <p:nvPr>
            <p:ph type="pic" sz="quarter" idx="54"/>
          </p:nvPr>
        </p:nvSpPr>
        <p:spPr>
          <a:xfrm>
            <a:off x="12205491" y="6870851"/>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1" name="Picture Placeholder 130">
            <a:extLst>
              <a:ext uri="{FF2B5EF4-FFF2-40B4-BE49-F238E27FC236}">
                <a16:creationId xmlns:a16="http://schemas.microsoft.com/office/drawing/2014/main" id="{73DE433A-65DB-4D80-BEBA-C0E98C0B13CD}"/>
              </a:ext>
            </a:extLst>
          </p:cNvPr>
          <p:cNvSpPr>
            <a:spLocks noGrp="1"/>
          </p:cNvSpPr>
          <p:nvPr>
            <p:ph type="pic" sz="quarter" idx="55"/>
          </p:nvPr>
        </p:nvSpPr>
        <p:spPr>
          <a:xfrm>
            <a:off x="16273988" y="6870851"/>
            <a:ext cx="4044688" cy="3409723"/>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3" name="Picture Placeholder 132">
            <a:extLst>
              <a:ext uri="{FF2B5EF4-FFF2-40B4-BE49-F238E27FC236}">
                <a16:creationId xmlns:a16="http://schemas.microsoft.com/office/drawing/2014/main" id="{1C48A930-F2CC-46AD-B2D2-40758BAF99DC}"/>
              </a:ext>
            </a:extLst>
          </p:cNvPr>
          <p:cNvSpPr>
            <a:spLocks noGrp="1"/>
          </p:cNvSpPr>
          <p:nvPr>
            <p:ph type="pic" sz="quarter" idx="57"/>
          </p:nvPr>
        </p:nvSpPr>
        <p:spPr>
          <a:xfrm>
            <a:off x="0"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5" name="Picture Placeholder 134">
            <a:extLst>
              <a:ext uri="{FF2B5EF4-FFF2-40B4-BE49-F238E27FC236}">
                <a16:creationId xmlns:a16="http://schemas.microsoft.com/office/drawing/2014/main" id="{FF796C8D-5331-4731-A404-B7B2D5A9E529}"/>
              </a:ext>
            </a:extLst>
          </p:cNvPr>
          <p:cNvSpPr>
            <a:spLocks noGrp="1"/>
          </p:cNvSpPr>
          <p:nvPr>
            <p:ph type="pic" sz="quarter" idx="59"/>
          </p:nvPr>
        </p:nvSpPr>
        <p:spPr>
          <a:xfrm>
            <a:off x="8136994"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6" name="Picture Placeholder 135">
            <a:extLst>
              <a:ext uri="{FF2B5EF4-FFF2-40B4-BE49-F238E27FC236}">
                <a16:creationId xmlns:a16="http://schemas.microsoft.com/office/drawing/2014/main" id="{7F0BA582-E839-40B1-9A4B-DFE0D1A9D75F}"/>
              </a:ext>
            </a:extLst>
          </p:cNvPr>
          <p:cNvSpPr>
            <a:spLocks noGrp="1"/>
          </p:cNvSpPr>
          <p:nvPr>
            <p:ph type="pic" sz="quarter" idx="60"/>
          </p:nvPr>
        </p:nvSpPr>
        <p:spPr>
          <a:xfrm>
            <a:off x="12205491" y="10306277"/>
            <a:ext cx="4044689" cy="3409723"/>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9" name="Picture Placeholder 138">
            <a:extLst>
              <a:ext uri="{FF2B5EF4-FFF2-40B4-BE49-F238E27FC236}">
                <a16:creationId xmlns:a16="http://schemas.microsoft.com/office/drawing/2014/main" id="{9376C177-5763-401A-9E03-56709766AA9F}"/>
              </a:ext>
            </a:extLst>
          </p:cNvPr>
          <p:cNvSpPr>
            <a:spLocks noGrp="1"/>
          </p:cNvSpPr>
          <p:nvPr>
            <p:ph type="pic" sz="quarter" idx="62"/>
          </p:nvPr>
        </p:nvSpPr>
        <p:spPr>
          <a:xfrm>
            <a:off x="20342486" y="10306277"/>
            <a:ext cx="4044690" cy="3409723"/>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4179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strVal val="4/3*#ppt_w"/>
                                          </p:val>
                                        </p:tav>
                                        <p:tav tm="100000">
                                          <p:val>
                                            <p:strVal val="#ppt_w"/>
                                          </p:val>
                                        </p:tav>
                                      </p:tavLst>
                                    </p:anim>
                                    <p:anim calcmode="lin" valueType="num">
                                      <p:cBhvr>
                                        <p:cTn id="8" dur="500" fill="hold"/>
                                        <p:tgtEl>
                                          <p:spTgt spid="1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ppt_w</p:attrName>
                                        </p:attrNameLst>
                                      </p:cBhvr>
                                      <p:tavLst>
                                        <p:tav tm="0">
                                          <p:val>
                                            <p:strVal val="4/3*#ppt_w"/>
                                          </p:val>
                                        </p:tav>
                                        <p:tav tm="100000">
                                          <p:val>
                                            <p:strVal val="#ppt_w"/>
                                          </p:val>
                                        </p:tav>
                                      </p:tavLst>
                                    </p:anim>
                                    <p:anim calcmode="lin" valueType="num">
                                      <p:cBhvr>
                                        <p:cTn id="16" dur="500" fill="hold"/>
                                        <p:tgtEl>
                                          <p:spTgt spid="12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122"/>
                                        </p:tgtEl>
                                        <p:attrNameLst>
                                          <p:attrName>style.visibility</p:attrName>
                                        </p:attrNameLst>
                                      </p:cBhvr>
                                      <p:to>
                                        <p:strVal val="visible"/>
                                      </p:to>
                                    </p:set>
                                    <p:anim calcmode="lin" valueType="num">
                                      <p:cBhvr>
                                        <p:cTn id="19" dur="500" fill="hold"/>
                                        <p:tgtEl>
                                          <p:spTgt spid="122"/>
                                        </p:tgtEl>
                                        <p:attrNameLst>
                                          <p:attrName>ppt_w</p:attrName>
                                        </p:attrNameLst>
                                      </p:cBhvr>
                                      <p:tavLst>
                                        <p:tav tm="0">
                                          <p:val>
                                            <p:strVal val="4/3*#ppt_w"/>
                                          </p:val>
                                        </p:tav>
                                        <p:tav tm="100000">
                                          <p:val>
                                            <p:strVal val="#ppt_w"/>
                                          </p:val>
                                        </p:tav>
                                      </p:tavLst>
                                    </p:anim>
                                    <p:anim calcmode="lin" valueType="num">
                                      <p:cBhvr>
                                        <p:cTn id="20" dur="500" fill="hold"/>
                                        <p:tgtEl>
                                          <p:spTgt spid="122"/>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strVal val="4/3*#ppt_w"/>
                                          </p:val>
                                        </p:tav>
                                        <p:tav tm="100000">
                                          <p:val>
                                            <p:strVal val="#ppt_w"/>
                                          </p:val>
                                        </p:tav>
                                      </p:tavLst>
                                    </p:anim>
                                    <p:anim calcmode="lin" valueType="num">
                                      <p:cBhvr>
                                        <p:cTn id="24" dur="500" fill="hold"/>
                                        <p:tgtEl>
                                          <p:spTgt spid="128"/>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135"/>
                                        </p:tgtEl>
                                        <p:attrNameLst>
                                          <p:attrName>style.visibility</p:attrName>
                                        </p:attrNameLst>
                                      </p:cBhvr>
                                      <p:to>
                                        <p:strVal val="visible"/>
                                      </p:to>
                                    </p:set>
                                    <p:anim calcmode="lin" valueType="num">
                                      <p:cBhvr>
                                        <p:cTn id="27" dur="500" fill="hold"/>
                                        <p:tgtEl>
                                          <p:spTgt spid="135"/>
                                        </p:tgtEl>
                                        <p:attrNameLst>
                                          <p:attrName>ppt_w</p:attrName>
                                        </p:attrNameLst>
                                      </p:cBhvr>
                                      <p:tavLst>
                                        <p:tav tm="0">
                                          <p:val>
                                            <p:strVal val="4/3*#ppt_w"/>
                                          </p:val>
                                        </p:tav>
                                        <p:tav tm="100000">
                                          <p:val>
                                            <p:strVal val="#ppt_w"/>
                                          </p:val>
                                        </p:tav>
                                      </p:tavLst>
                                    </p:anim>
                                    <p:anim calcmode="lin" valueType="num">
                                      <p:cBhvr>
                                        <p:cTn id="28" dur="500" fill="hold"/>
                                        <p:tgtEl>
                                          <p:spTgt spid="135"/>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136"/>
                                        </p:tgtEl>
                                        <p:attrNameLst>
                                          <p:attrName>style.visibility</p:attrName>
                                        </p:attrNameLst>
                                      </p:cBhvr>
                                      <p:to>
                                        <p:strVal val="visible"/>
                                      </p:to>
                                    </p:set>
                                    <p:anim calcmode="lin" valueType="num">
                                      <p:cBhvr>
                                        <p:cTn id="31" dur="500" fill="hold"/>
                                        <p:tgtEl>
                                          <p:spTgt spid="136"/>
                                        </p:tgtEl>
                                        <p:attrNameLst>
                                          <p:attrName>ppt_w</p:attrName>
                                        </p:attrNameLst>
                                      </p:cBhvr>
                                      <p:tavLst>
                                        <p:tav tm="0">
                                          <p:val>
                                            <p:strVal val="4/3*#ppt_w"/>
                                          </p:val>
                                        </p:tav>
                                        <p:tav tm="100000">
                                          <p:val>
                                            <p:strVal val="#ppt_w"/>
                                          </p:val>
                                        </p:tav>
                                      </p:tavLst>
                                    </p:anim>
                                    <p:anim calcmode="lin" valueType="num">
                                      <p:cBhvr>
                                        <p:cTn id="32" dur="500" fill="hold"/>
                                        <p:tgtEl>
                                          <p:spTgt spid="13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131"/>
                                        </p:tgtEl>
                                        <p:attrNameLst>
                                          <p:attrName>style.visibility</p:attrName>
                                        </p:attrNameLst>
                                      </p:cBhvr>
                                      <p:to>
                                        <p:strVal val="visible"/>
                                      </p:to>
                                    </p:set>
                                    <p:anim calcmode="lin" valueType="num">
                                      <p:cBhvr>
                                        <p:cTn id="35" dur="500" fill="hold"/>
                                        <p:tgtEl>
                                          <p:spTgt spid="131"/>
                                        </p:tgtEl>
                                        <p:attrNameLst>
                                          <p:attrName>ppt_w</p:attrName>
                                        </p:attrNameLst>
                                      </p:cBhvr>
                                      <p:tavLst>
                                        <p:tav tm="0">
                                          <p:val>
                                            <p:strVal val="4/3*#ppt_w"/>
                                          </p:val>
                                        </p:tav>
                                        <p:tav tm="100000">
                                          <p:val>
                                            <p:strVal val="#ppt_w"/>
                                          </p:val>
                                        </p:tav>
                                      </p:tavLst>
                                    </p:anim>
                                    <p:anim calcmode="lin" valueType="num">
                                      <p:cBhvr>
                                        <p:cTn id="36" dur="500" fill="hold"/>
                                        <p:tgtEl>
                                          <p:spTgt spid="131"/>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118"/>
                                        </p:tgtEl>
                                        <p:attrNameLst>
                                          <p:attrName>style.visibility</p:attrName>
                                        </p:attrNameLst>
                                      </p:cBhvr>
                                      <p:to>
                                        <p:strVal val="visible"/>
                                      </p:to>
                                    </p:set>
                                    <p:anim calcmode="lin" valueType="num">
                                      <p:cBhvr>
                                        <p:cTn id="39" dur="500" fill="hold"/>
                                        <p:tgtEl>
                                          <p:spTgt spid="118"/>
                                        </p:tgtEl>
                                        <p:attrNameLst>
                                          <p:attrName>ppt_w</p:attrName>
                                        </p:attrNameLst>
                                      </p:cBhvr>
                                      <p:tavLst>
                                        <p:tav tm="0">
                                          <p:val>
                                            <p:strVal val="4/3*#ppt_w"/>
                                          </p:val>
                                        </p:tav>
                                        <p:tav tm="100000">
                                          <p:val>
                                            <p:strVal val="#ppt_w"/>
                                          </p:val>
                                        </p:tav>
                                      </p:tavLst>
                                    </p:anim>
                                    <p:anim calcmode="lin" valueType="num">
                                      <p:cBhvr>
                                        <p:cTn id="40" dur="500" fill="hold"/>
                                        <p:tgtEl>
                                          <p:spTgt spid="118"/>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3*#ppt_w"/>
                                          </p:val>
                                        </p:tav>
                                        <p:tav tm="100000">
                                          <p:val>
                                            <p:strVal val="#ppt_w"/>
                                          </p:val>
                                        </p:tav>
                                      </p:tavLst>
                                    </p:anim>
                                    <p:anim calcmode="lin" valueType="num">
                                      <p:cBhvr>
                                        <p:cTn id="44" dur="500" fill="hold"/>
                                        <p:tgtEl>
                                          <p:spTgt spid="116"/>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strVal val="4/3*#ppt_w"/>
                                          </p:val>
                                        </p:tav>
                                        <p:tav tm="100000">
                                          <p:val>
                                            <p:strVal val="#ppt_w"/>
                                          </p:val>
                                        </p:tav>
                                      </p:tavLst>
                                    </p:anim>
                                    <p:anim calcmode="lin" valueType="num">
                                      <p:cBhvr>
                                        <p:cTn id="48" dur="500" fill="hold"/>
                                        <p:tgtEl>
                                          <p:spTgt spid="115"/>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strVal val="4/3*#ppt_w"/>
                                          </p:val>
                                        </p:tav>
                                        <p:tav tm="100000">
                                          <p:val>
                                            <p:strVal val="#ppt_w"/>
                                          </p:val>
                                        </p:tav>
                                      </p:tavLst>
                                    </p:anim>
                                    <p:anim calcmode="lin" valueType="num">
                                      <p:cBhvr>
                                        <p:cTn id="52" dur="500" fill="hold"/>
                                        <p:tgtEl>
                                          <p:spTgt spid="127"/>
                                        </p:tgtEl>
                                        <p:attrNameLst>
                                          <p:attrName>ppt_h</p:attrName>
                                        </p:attrNameLst>
                                      </p:cBhvr>
                                      <p:tavLst>
                                        <p:tav tm="0">
                                          <p:val>
                                            <p:strVal val="4/3*#ppt_h"/>
                                          </p:val>
                                        </p:tav>
                                        <p:tav tm="100000">
                                          <p:val>
                                            <p:strVal val="#ppt_h"/>
                                          </p:val>
                                        </p:tav>
                                      </p:tavLst>
                                    </p:anim>
                                  </p:childTnLst>
                                </p:cTn>
                              </p:par>
                              <p:par>
                                <p:cTn id="53" presetID="23" presetClass="entr" presetSubtype="288" fill="hold" grpId="0" nodeType="withEffect">
                                  <p:stCondLst>
                                    <p:cond delay="120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strVal val="4/3*#ppt_w"/>
                                          </p:val>
                                        </p:tav>
                                        <p:tav tm="100000">
                                          <p:val>
                                            <p:strVal val="#ppt_w"/>
                                          </p:val>
                                        </p:tav>
                                      </p:tavLst>
                                    </p:anim>
                                    <p:anim calcmode="lin" valueType="num">
                                      <p:cBhvr>
                                        <p:cTn id="56" dur="500" fill="hold"/>
                                        <p:tgtEl>
                                          <p:spTgt spid="133"/>
                                        </p:tgtEl>
                                        <p:attrNameLst>
                                          <p:attrName>ppt_h</p:attrName>
                                        </p:attrNameLst>
                                      </p:cBhvr>
                                      <p:tavLst>
                                        <p:tav tm="0">
                                          <p:val>
                                            <p:strVal val="4/3*#ppt_h"/>
                                          </p:val>
                                        </p:tav>
                                        <p:tav tm="100000">
                                          <p:val>
                                            <p:strVal val="#ppt_h"/>
                                          </p:val>
                                        </p:tav>
                                      </p:tavLst>
                                    </p:anim>
                                  </p:childTnLst>
                                </p:cTn>
                              </p:par>
                              <p:par>
                                <p:cTn id="57" presetID="23" presetClass="entr" presetSubtype="288" fill="hold" grpId="0" nodeType="withEffect">
                                  <p:stCondLst>
                                    <p:cond delay="13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strVal val="4/3*#ppt_w"/>
                                          </p:val>
                                        </p:tav>
                                        <p:tav tm="100000">
                                          <p:val>
                                            <p:strVal val="#ppt_w"/>
                                          </p:val>
                                        </p:tav>
                                      </p:tavLst>
                                    </p:anim>
                                    <p:anim calcmode="lin" valueType="num">
                                      <p:cBhvr>
                                        <p:cTn id="60" dur="500" fill="hold"/>
                                        <p:tgtEl>
                                          <p:spTgt spid="139"/>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140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strVal val="4/3*#ppt_w"/>
                                          </p:val>
                                        </p:tav>
                                        <p:tav tm="100000">
                                          <p:val>
                                            <p:strVal val="#ppt_w"/>
                                          </p:val>
                                        </p:tav>
                                      </p:tavLst>
                                    </p:anim>
                                    <p:anim calcmode="lin" valueType="num">
                                      <p:cBhvr>
                                        <p:cTn id="64" dur="500" fill="hold"/>
                                        <p:tgtEl>
                                          <p:spTgt spid="126"/>
                                        </p:tgtEl>
                                        <p:attrNameLst>
                                          <p:attrName>ppt_h</p:attrName>
                                        </p:attrNameLst>
                                      </p:cBhvr>
                                      <p:tavLst>
                                        <p:tav tm="0">
                                          <p:val>
                                            <p:strVal val="4/3*#ppt_h"/>
                                          </p:val>
                                        </p:tav>
                                        <p:tav tm="100000">
                                          <p:val>
                                            <p:strVal val="#ppt_h"/>
                                          </p:val>
                                        </p:tav>
                                      </p:tavLst>
                                    </p:anim>
                                  </p:childTnLst>
                                </p:cTn>
                              </p:par>
                              <p:par>
                                <p:cTn id="65" presetID="23" presetClass="entr" presetSubtype="288" fill="hold" grpId="0" nodeType="withEffect">
                                  <p:stCondLst>
                                    <p:cond delay="1500"/>
                                  </p:stCondLst>
                                  <p:childTnLst>
                                    <p:set>
                                      <p:cBhvr>
                                        <p:cTn id="66" dur="1" fill="hold">
                                          <p:stCondLst>
                                            <p:cond delay="0"/>
                                          </p:stCondLst>
                                        </p:cTn>
                                        <p:tgtEl>
                                          <p:spTgt spid="120"/>
                                        </p:tgtEl>
                                        <p:attrNameLst>
                                          <p:attrName>style.visibility</p:attrName>
                                        </p:attrNameLst>
                                      </p:cBhvr>
                                      <p:to>
                                        <p:strVal val="visible"/>
                                      </p:to>
                                    </p:set>
                                    <p:anim calcmode="lin" valueType="num">
                                      <p:cBhvr>
                                        <p:cTn id="67" dur="500" fill="hold"/>
                                        <p:tgtEl>
                                          <p:spTgt spid="120"/>
                                        </p:tgtEl>
                                        <p:attrNameLst>
                                          <p:attrName>ppt_w</p:attrName>
                                        </p:attrNameLst>
                                      </p:cBhvr>
                                      <p:tavLst>
                                        <p:tav tm="0">
                                          <p:val>
                                            <p:strVal val="4/3*#ppt_w"/>
                                          </p:val>
                                        </p:tav>
                                        <p:tav tm="100000">
                                          <p:val>
                                            <p:strVal val="#ppt_w"/>
                                          </p:val>
                                        </p:tav>
                                      </p:tavLst>
                                    </p:anim>
                                    <p:anim calcmode="lin" valueType="num">
                                      <p:cBhvr>
                                        <p:cTn id="68" dur="500" fill="hold"/>
                                        <p:tgtEl>
                                          <p:spTgt spid="120"/>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1600"/>
                                  </p:stCondLst>
                                  <p:childTnLst>
                                    <p:set>
                                      <p:cBhvr>
                                        <p:cTn id="70" dur="1" fill="hold">
                                          <p:stCondLst>
                                            <p:cond delay="0"/>
                                          </p:stCondLst>
                                        </p:cTn>
                                        <p:tgtEl>
                                          <p:spTgt spid="119"/>
                                        </p:tgtEl>
                                        <p:attrNameLst>
                                          <p:attrName>style.visibility</p:attrName>
                                        </p:attrNameLst>
                                      </p:cBhvr>
                                      <p:to>
                                        <p:strVal val="visible"/>
                                      </p:to>
                                    </p:set>
                                    <p:anim calcmode="lin" valueType="num">
                                      <p:cBhvr>
                                        <p:cTn id="71" dur="500" fill="hold"/>
                                        <p:tgtEl>
                                          <p:spTgt spid="119"/>
                                        </p:tgtEl>
                                        <p:attrNameLst>
                                          <p:attrName>ppt_w</p:attrName>
                                        </p:attrNameLst>
                                      </p:cBhvr>
                                      <p:tavLst>
                                        <p:tav tm="0">
                                          <p:val>
                                            <p:strVal val="4/3*#ppt_w"/>
                                          </p:val>
                                        </p:tav>
                                        <p:tav tm="100000">
                                          <p:val>
                                            <p:strVal val="#ppt_w"/>
                                          </p:val>
                                        </p:tav>
                                      </p:tavLst>
                                    </p:anim>
                                    <p:anim calcmode="lin" valueType="num">
                                      <p:cBhvr>
                                        <p:cTn id="72" dur="500" fill="hold"/>
                                        <p:tgtEl>
                                          <p:spTgt spid="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8" grpId="0" animBg="1"/>
      <p:bldP spid="119" grpId="0" animBg="1"/>
      <p:bldP spid="120" grpId="0" animBg="1"/>
      <p:bldP spid="122" grpId="0" animBg="1"/>
      <p:bldP spid="123" grpId="0" animBg="1"/>
      <p:bldP spid="124" grpId="0" animBg="1"/>
      <p:bldP spid="126" grpId="0" animBg="1"/>
      <p:bldP spid="127" grpId="0" animBg="1"/>
      <p:bldP spid="128" grpId="0" animBg="1"/>
      <p:bldP spid="130" grpId="0" animBg="1"/>
      <p:bldP spid="131" grpId="0" animBg="1"/>
      <p:bldP spid="133" grpId="0" animBg="1"/>
      <p:bldP spid="135" grpId="0" animBg="1"/>
      <p:bldP spid="136" grpId="0" animBg="1"/>
      <p:bldP spid="139" grpId="0" animBg="1"/>
    </p:bldLst>
  </p:timing>
  <p:extLst>
    <p:ext uri="{DCECCB84-F9BA-43D5-87BE-67443E8EF086}">
      <p15:sldGuideLst xmlns:p15="http://schemas.microsoft.com/office/powerpoint/2012/main">
        <p15:guide id="4" orient="horz" pos="4320">
          <p15:clr>
            <a:srgbClr val="FBAE40"/>
          </p15:clr>
        </p15:guide>
        <p15:guide id="5" pos="768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Morph-03">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5189719" y="3271046"/>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9203094" y="3271047"/>
            <a:ext cx="5909168" cy="7173467"/>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216469"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2770157"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24387175" y="3271048"/>
            <a:ext cx="5909169" cy="7173468"/>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3984939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hyperlink" Target="https://www.facebook.com" TargetMode="Externa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hyperlink" Target="https://www.linkedin.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hyperlink" Target="https://twitter.com/" TargetMode="Externa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p:nvSpPr>
        <p:spPr>
          <a:xfrm>
            <a:off x="1244015" y="12860498"/>
            <a:ext cx="247493" cy="582761"/>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2000" smtClean="0">
                <a:solidFill>
                  <a:schemeClr val="tx1"/>
                </a:solidFill>
              </a:rPr>
              <a:pPr algn="ctr"/>
              <a:t>‹#›</a:t>
            </a:fld>
            <a:endParaRPr lang="en-US" sz="120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p:nvSpPr>
        <p:spPr>
          <a:xfrm>
            <a:off x="1072028"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7" name="Oval 16">
            <a:extLst>
              <a:ext uri="{FF2B5EF4-FFF2-40B4-BE49-F238E27FC236}">
                <a16:creationId xmlns:a16="http://schemas.microsoft.com/office/drawing/2014/main" id="{76FAE91E-1570-4CCB-8697-3675EF4A8732}"/>
              </a:ext>
            </a:extLst>
          </p:cNvPr>
          <p:cNvSpPr/>
          <p:nvPr/>
        </p:nvSpPr>
        <p:spPr>
          <a:xfrm>
            <a:off x="297699"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8" name="Rectangle 9">
            <a:extLst>
              <a:ext uri="{FF2B5EF4-FFF2-40B4-BE49-F238E27FC236}">
                <a16:creationId xmlns:a16="http://schemas.microsoft.com/office/drawing/2014/main" id="{FAC15065-526C-4B5B-BEB1-892A718C3AFA}"/>
              </a:ext>
            </a:extLst>
          </p:cNvPr>
          <p:cNvSpPr/>
          <p:nvPr/>
        </p:nvSpPr>
        <p:spPr>
          <a:xfrm rot="2700000">
            <a:off x="554840"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9" name="Oval 18">
            <a:extLst>
              <a:ext uri="{FF2B5EF4-FFF2-40B4-BE49-F238E27FC236}">
                <a16:creationId xmlns:a16="http://schemas.microsoft.com/office/drawing/2014/main" id="{AA197A07-68B5-4706-B796-AC2B9E3BDF4E}"/>
              </a:ext>
            </a:extLst>
          </p:cNvPr>
          <p:cNvSpPr/>
          <p:nvPr/>
        </p:nvSpPr>
        <p:spPr>
          <a:xfrm rot="10800000">
            <a:off x="1846356" y="12856161"/>
            <a:ext cx="591468" cy="591468"/>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0" name="Rectangle 9">
            <a:extLst>
              <a:ext uri="{FF2B5EF4-FFF2-40B4-BE49-F238E27FC236}">
                <a16:creationId xmlns:a16="http://schemas.microsoft.com/office/drawing/2014/main" id="{81DBD849-297F-4F9A-BEF7-60ECD498A866}"/>
              </a:ext>
            </a:extLst>
          </p:cNvPr>
          <p:cNvSpPr/>
          <p:nvPr/>
        </p:nvSpPr>
        <p:spPr>
          <a:xfrm rot="13500000">
            <a:off x="2020714" y="13071912"/>
            <a:ext cx="159968" cy="159968"/>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p:nvSpPr>
        <p:spPr>
          <a:xfrm>
            <a:off x="1798055" y="12800160"/>
            <a:ext cx="714192" cy="71419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p:nvSpPr>
        <p:spPr>
          <a:xfrm>
            <a:off x="241069" y="12786360"/>
            <a:ext cx="714192" cy="71419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TextBox 22">
            <a:extLst>
              <a:ext uri="{FF2B5EF4-FFF2-40B4-BE49-F238E27FC236}">
                <a16:creationId xmlns:a16="http://schemas.microsoft.com/office/drawing/2014/main" id="{9EF6635E-33D2-40DD-8284-62E48C402864}"/>
              </a:ext>
            </a:extLst>
          </p:cNvPr>
          <p:cNvSpPr txBox="1"/>
          <p:nvPr/>
        </p:nvSpPr>
        <p:spPr>
          <a:xfrm>
            <a:off x="17061943" y="12958790"/>
            <a:ext cx="4647619" cy="369332"/>
          </a:xfrm>
          <a:prstGeom prst="rect">
            <a:avLst/>
          </a:prstGeom>
          <a:noFill/>
        </p:spPr>
        <p:txBody>
          <a:bodyPr wrap="none" rtlCol="0">
            <a:spAutoFit/>
          </a:bodyPr>
          <a:lstStyle/>
          <a:p>
            <a:r>
              <a:rPr lang="en-US"/>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p:nvGrpSpPr>
        <p:grpSpPr>
          <a:xfrm>
            <a:off x="21824690" y="12757785"/>
            <a:ext cx="2271178" cy="713731"/>
            <a:chOff x="241069" y="12070461"/>
            <a:chExt cx="2271178" cy="713731"/>
          </a:xfrm>
        </p:grpSpPr>
        <p:sp>
          <p:nvSpPr>
            <p:cNvPr id="25" name="Rectangle 24">
              <a:hlinkClick r:id="rId35"/>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hlinkClick r:id="rId36"/>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hlinkClick r:id="rId37"/>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67"/>
            </a:p>
          </p:txBody>
        </p:sp>
      </p:grpSp>
    </p:spTree>
    <p:extLst>
      <p:ext uri="{BB962C8B-B14F-4D97-AF65-F5344CB8AC3E}">
        <p14:creationId xmlns:p14="http://schemas.microsoft.com/office/powerpoint/2010/main" val="170144056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8" r:id="rId3"/>
    <p:sldLayoutId id="2147483750" r:id="rId4"/>
    <p:sldLayoutId id="2147483767" r:id="rId5"/>
    <p:sldLayoutId id="2147483768" r:id="rId6"/>
    <p:sldLayoutId id="2147483769" r:id="rId7"/>
    <p:sldLayoutId id="2147483770" r:id="rId8"/>
    <p:sldLayoutId id="2147483763" r:id="rId9"/>
    <p:sldLayoutId id="2147483764" r:id="rId10"/>
    <p:sldLayoutId id="2147483765" r:id="rId11"/>
    <p:sldLayoutId id="2147483766" r:id="rId12"/>
    <p:sldLayoutId id="2147483771" r:id="rId13"/>
    <p:sldLayoutId id="2147483772" r:id="rId14"/>
    <p:sldLayoutId id="2147483777" r:id="rId15"/>
    <p:sldLayoutId id="2147483773" r:id="rId16"/>
    <p:sldLayoutId id="2147483774" r:id="rId17"/>
    <p:sldLayoutId id="2147483775" r:id="rId18"/>
    <p:sldLayoutId id="2147483776" r:id="rId19"/>
    <p:sldLayoutId id="2147483778" r:id="rId20"/>
    <p:sldLayoutId id="2147483779" r:id="rId21"/>
    <p:sldLayoutId id="2147483781" r:id="rId22"/>
    <p:sldLayoutId id="2147483780"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3" r:id="rId33"/>
  </p:sldLayoutIdLst>
  <p:txStyles>
    <p:titleStyle>
      <a:lvl1pPr algn="l" defTabSz="914400" rtl="0" eaLnBrk="1" latinLnBrk="0" hangingPunct="1">
        <a:spcBef>
          <a:spcPct val="0"/>
        </a:spcBef>
        <a:buNone/>
        <a:defRPr sz="8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28485"/>
      </p:ext>
    </p:extLst>
  </p:cSld>
  <p:clrMap bg1="lt1" tx1="dk1" bg2="lt2" tx2="dk2" accent1="accent1" accent2="accent2" accent3="accent3" accent4="accent4" accent5="accent5" accent6="accent6" hlink="hlink" folHlink="folHlink"/>
  <p:sldLayoutIdLst>
    <p:sldLayoutId id="214748379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1.xml"/><Relationship Id="rId1" Type="http://schemas.openxmlformats.org/officeDocument/2006/relationships/themeOverride" Target="../theme/themeOverride10.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1.xml"/><Relationship Id="rId1" Type="http://schemas.openxmlformats.org/officeDocument/2006/relationships/themeOverride" Target="../theme/themeOverride1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12.xml"/><Relationship Id="rId5" Type="http://schemas.openxmlformats.org/officeDocument/2006/relationships/image" Target="../media/image11.gif"/><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hyperlink" Target="https://drive.google.com/drive/folders/1QGLzTCe2uiQuyrtKIkcUHvXtNTlIQmqo?usp=sharing"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1.xml"/><Relationship Id="rId1" Type="http://schemas.openxmlformats.org/officeDocument/2006/relationships/themeOverride" Target="../theme/themeOverride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1.xml"/><Relationship Id="rId1" Type="http://schemas.openxmlformats.org/officeDocument/2006/relationships/themeOverride" Target="../theme/themeOverride9.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0FF0BE77-F02F-424B-AB87-2712E755D5F2}"/>
              </a:ext>
            </a:extLst>
          </p:cNvPr>
          <p:cNvSpPr/>
          <p:nvPr/>
        </p:nvSpPr>
        <p:spPr>
          <a:xfrm>
            <a:off x="2048483" y="2479213"/>
            <a:ext cx="7936479" cy="7936479"/>
          </a:xfrm>
          <a:prstGeom prst="ellipse">
            <a:avLst/>
          </a:prstGeom>
          <a:solidFill>
            <a:schemeClr val="bg1">
              <a:lumMod val="95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FE7929AC-895A-4355-9025-B1CD8FBAC379}"/>
              </a:ext>
            </a:extLst>
          </p:cNvPr>
          <p:cNvGrpSpPr/>
          <p:nvPr/>
        </p:nvGrpSpPr>
        <p:grpSpPr>
          <a:xfrm>
            <a:off x="3592648" y="4023378"/>
            <a:ext cx="4848149" cy="4848149"/>
            <a:chOff x="9989883" y="4654296"/>
            <a:chExt cx="4407408" cy="4407408"/>
          </a:xfrm>
        </p:grpSpPr>
        <p:sp>
          <p:nvSpPr>
            <p:cNvPr id="4" name="Oval 3">
              <a:extLst>
                <a:ext uri="{FF2B5EF4-FFF2-40B4-BE49-F238E27FC236}">
                  <a16:creationId xmlns:a16="http://schemas.microsoft.com/office/drawing/2014/main" id="{1311C088-D982-4226-B167-252BCA98ECF9}"/>
                </a:ext>
              </a:extLst>
            </p:cNvPr>
            <p:cNvSpPr/>
            <p:nvPr/>
          </p:nvSpPr>
          <p:spPr>
            <a:xfrm>
              <a:off x="9989883" y="4654296"/>
              <a:ext cx="4407408" cy="4407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38A01CA3-205F-4BD0-B433-8E4E9FBFE9C1}"/>
                </a:ext>
              </a:extLst>
            </p:cNvPr>
            <p:cNvSpPr/>
            <p:nvPr/>
          </p:nvSpPr>
          <p:spPr>
            <a:xfrm>
              <a:off x="9991545" y="4654296"/>
              <a:ext cx="4405746" cy="4405746"/>
            </a:xfrm>
            <a:prstGeom prst="arc">
              <a:avLst>
                <a:gd name="adj1" fmla="val 16200000"/>
                <a:gd name="adj2" fmla="val 20775565"/>
              </a:avLst>
            </a:prstGeom>
            <a:ln w="44450">
              <a:gradFill flip="none" rotWithShape="1">
                <a:gsLst>
                  <a:gs pos="23000">
                    <a:schemeClr val="bg2">
                      <a:alpha val="0"/>
                    </a:schemeClr>
                  </a:gs>
                  <a:gs pos="100000">
                    <a:schemeClr val="bg2"/>
                  </a:gs>
                </a:gsLst>
                <a:lin ang="0" scaled="1"/>
                <a:tileRect/>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TextBox 10">
            <a:extLst>
              <a:ext uri="{FF2B5EF4-FFF2-40B4-BE49-F238E27FC236}">
                <a16:creationId xmlns:a16="http://schemas.microsoft.com/office/drawing/2014/main" id="{54991741-79E0-475F-8761-F88CCBE9B1AF}"/>
              </a:ext>
            </a:extLst>
          </p:cNvPr>
          <p:cNvSpPr txBox="1"/>
          <p:nvPr/>
        </p:nvSpPr>
        <p:spPr>
          <a:xfrm>
            <a:off x="5674692" y="3923988"/>
            <a:ext cx="682338" cy="2215991"/>
          </a:xfrm>
          <a:prstGeom prst="rect">
            <a:avLst/>
          </a:prstGeom>
          <a:noFill/>
        </p:spPr>
        <p:txBody>
          <a:bodyPr wrap="square" rtlCol="0" anchor="ctr">
            <a:spAutoFit/>
          </a:bodyPr>
          <a:lstStyle/>
          <a:p>
            <a:pPr algn="ctr"/>
            <a:r>
              <a:rPr lang="en-US" sz="13800" dirty="0">
                <a:solidFill>
                  <a:schemeClr val="accent1">
                    <a:alpha val="40000"/>
                  </a:schemeClr>
                </a:solidFill>
                <a:ea typeface="Open Sans Bold" panose="020B0806030504020204" pitchFamily="34" charset="0"/>
                <a:cs typeface="Open Sans Bold" panose="020B0806030504020204" pitchFamily="34" charset="0"/>
              </a:rPr>
              <a:t>E</a:t>
            </a:r>
          </a:p>
        </p:txBody>
      </p:sp>
      <p:sp>
        <p:nvSpPr>
          <p:cNvPr id="12" name="TextBox 11">
            <a:extLst>
              <a:ext uri="{FF2B5EF4-FFF2-40B4-BE49-F238E27FC236}">
                <a16:creationId xmlns:a16="http://schemas.microsoft.com/office/drawing/2014/main" id="{813A274C-E13C-4D39-96DF-C5BA2B2A72B9}"/>
              </a:ext>
            </a:extLst>
          </p:cNvPr>
          <p:cNvSpPr txBox="1"/>
          <p:nvPr/>
        </p:nvSpPr>
        <p:spPr>
          <a:xfrm>
            <a:off x="4565054" y="6040589"/>
            <a:ext cx="3152786" cy="1938992"/>
          </a:xfrm>
          <a:prstGeom prst="rect">
            <a:avLst/>
          </a:prstGeom>
          <a:noFill/>
        </p:spPr>
        <p:txBody>
          <a:bodyPr wrap="square" rtlCol="0">
            <a:spAutoFit/>
          </a:bodyPr>
          <a:lstStyle/>
          <a:p>
            <a:pPr algn="ctr"/>
            <a:r>
              <a:rPr lang="en-US" sz="4000" dirty="0">
                <a:latin typeface="Open Sans Extrabold" panose="020B0906030804020204" pitchFamily="34" charset="0"/>
                <a:ea typeface="Open Sans Extrabold" panose="020B0906030804020204" pitchFamily="34" charset="0"/>
                <a:cs typeface="Open Sans Extrabold" panose="020B0906030804020204" pitchFamily="34" charset="0"/>
              </a:rPr>
              <a:t>COMMERCE</a:t>
            </a:r>
          </a:p>
          <a:p>
            <a:pPr algn="ctr"/>
            <a:r>
              <a:rPr lang="en-US" sz="4000" dirty="0">
                <a:latin typeface="Open Sans Extrabold" panose="020B0906030804020204" pitchFamily="34" charset="0"/>
                <a:ea typeface="Open Sans Extrabold" panose="020B0906030804020204" pitchFamily="34" charset="0"/>
                <a:cs typeface="Open Sans Extrabold" panose="020B0906030804020204" pitchFamily="34" charset="0"/>
              </a:rPr>
              <a:t>REVIEW</a:t>
            </a:r>
          </a:p>
          <a:p>
            <a:pPr algn="ctr"/>
            <a:r>
              <a:rPr lang="en-US" sz="4000" dirty="0">
                <a:latin typeface="Open Sans Extrabold" panose="020B0906030804020204" pitchFamily="34" charset="0"/>
                <a:ea typeface="Open Sans Extrabold" panose="020B0906030804020204" pitchFamily="34" charset="0"/>
                <a:cs typeface="Open Sans Extrabold" panose="020B0906030804020204" pitchFamily="34" charset="0"/>
              </a:rPr>
              <a:t>SYSTEM</a:t>
            </a:r>
          </a:p>
        </p:txBody>
      </p:sp>
      <p:grpSp>
        <p:nvGrpSpPr>
          <p:cNvPr id="8" name="Group 7">
            <a:extLst>
              <a:ext uri="{FF2B5EF4-FFF2-40B4-BE49-F238E27FC236}">
                <a16:creationId xmlns:a16="http://schemas.microsoft.com/office/drawing/2014/main" id="{E12F8C9F-BED7-4E5C-94FE-7269FBFE52E3}"/>
              </a:ext>
            </a:extLst>
          </p:cNvPr>
          <p:cNvGrpSpPr/>
          <p:nvPr/>
        </p:nvGrpSpPr>
        <p:grpSpPr>
          <a:xfrm rot="15300000" flipH="1">
            <a:off x="3350240" y="3780970"/>
            <a:ext cx="5332964" cy="5332964"/>
            <a:chOff x="9989883" y="4654296"/>
            <a:chExt cx="4407408" cy="4407408"/>
          </a:xfrm>
        </p:grpSpPr>
        <p:sp>
          <p:nvSpPr>
            <p:cNvPr id="9" name="Oval 8">
              <a:extLst>
                <a:ext uri="{FF2B5EF4-FFF2-40B4-BE49-F238E27FC236}">
                  <a16:creationId xmlns:a16="http://schemas.microsoft.com/office/drawing/2014/main" id="{F2453F8C-5855-4737-87AB-E74913B63CAC}"/>
                </a:ext>
              </a:extLst>
            </p:cNvPr>
            <p:cNvSpPr/>
            <p:nvPr/>
          </p:nvSpPr>
          <p:spPr>
            <a:xfrm>
              <a:off x="9989883" y="4654296"/>
              <a:ext cx="4407408" cy="4407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8E20C951-8FC1-42C5-A17B-CFD1271C33D0}"/>
                </a:ext>
              </a:extLst>
            </p:cNvPr>
            <p:cNvSpPr/>
            <p:nvPr/>
          </p:nvSpPr>
          <p:spPr>
            <a:xfrm>
              <a:off x="9991545" y="4654296"/>
              <a:ext cx="4405746" cy="4405746"/>
            </a:xfrm>
            <a:prstGeom prst="arc">
              <a:avLst>
                <a:gd name="adj1" fmla="val 16200000"/>
                <a:gd name="adj2" fmla="val 20775565"/>
              </a:avLst>
            </a:prstGeom>
            <a:ln w="44450">
              <a:gradFill flip="none" rotWithShape="1">
                <a:gsLst>
                  <a:gs pos="23000">
                    <a:schemeClr val="bg2">
                      <a:alpha val="0"/>
                    </a:schemeClr>
                  </a:gs>
                  <a:gs pos="100000">
                    <a:schemeClr val="bg2"/>
                  </a:gs>
                </a:gsLst>
                <a:lin ang="0" scaled="1"/>
                <a:tileRect/>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TextBox 12">
            <a:extLst>
              <a:ext uri="{FF2B5EF4-FFF2-40B4-BE49-F238E27FC236}">
                <a16:creationId xmlns:a16="http://schemas.microsoft.com/office/drawing/2014/main" id="{2EF90FE6-40B8-4D17-AE12-1D602D9D6A7E}"/>
              </a:ext>
            </a:extLst>
          </p:cNvPr>
          <p:cNvSpPr txBox="1"/>
          <p:nvPr/>
        </p:nvSpPr>
        <p:spPr>
          <a:xfrm>
            <a:off x="1802001" y="1217601"/>
            <a:ext cx="9582944" cy="769441"/>
          </a:xfrm>
          <a:prstGeom prst="rect">
            <a:avLst/>
          </a:prstGeom>
          <a:noFill/>
        </p:spPr>
        <p:txBody>
          <a:bodyPr wrap="none" rtlCol="0">
            <a:spAutoFit/>
          </a:bodyPr>
          <a:lstStyle/>
          <a:p>
            <a:r>
              <a:rPr lang="en-US" sz="4400" dirty="0">
                <a:ea typeface="Open Sans Extrabold" panose="020B0906030804020204" pitchFamily="34" charset="0"/>
                <a:cs typeface="Open Sans Extrabold" panose="020B0906030804020204" pitchFamily="34" charset="0"/>
              </a:rPr>
              <a:t>CSE3001 -  SOFTWARE ENGINEERING</a:t>
            </a:r>
          </a:p>
        </p:txBody>
      </p:sp>
      <p:sp>
        <p:nvSpPr>
          <p:cNvPr id="14" name="TextBox 13">
            <a:extLst>
              <a:ext uri="{FF2B5EF4-FFF2-40B4-BE49-F238E27FC236}">
                <a16:creationId xmlns:a16="http://schemas.microsoft.com/office/drawing/2014/main" id="{0544F9B7-93E2-478D-B7E3-7481780547ED}"/>
              </a:ext>
            </a:extLst>
          </p:cNvPr>
          <p:cNvSpPr txBox="1"/>
          <p:nvPr/>
        </p:nvSpPr>
        <p:spPr>
          <a:xfrm>
            <a:off x="4725283" y="10735635"/>
            <a:ext cx="2581156" cy="769441"/>
          </a:xfrm>
          <a:prstGeom prst="rect">
            <a:avLst/>
          </a:prstGeom>
          <a:noFill/>
        </p:spPr>
        <p:txBody>
          <a:bodyPr wrap="none" rtlCol="0">
            <a:spAutoFit/>
          </a:bodyPr>
          <a:lstStyle/>
          <a:p>
            <a:r>
              <a:rPr lang="en-US" sz="4400" dirty="0">
                <a:ea typeface="Open Sans Extrabold" panose="020B0906030804020204" pitchFamily="34" charset="0"/>
                <a:cs typeface="Open Sans Extrabold" panose="020B0906030804020204" pitchFamily="34" charset="0"/>
              </a:rPr>
              <a:t>REVIEW 3</a:t>
            </a:r>
          </a:p>
        </p:txBody>
      </p:sp>
      <p:grpSp>
        <p:nvGrpSpPr>
          <p:cNvPr id="15" name="Group 14">
            <a:extLst>
              <a:ext uri="{FF2B5EF4-FFF2-40B4-BE49-F238E27FC236}">
                <a16:creationId xmlns:a16="http://schemas.microsoft.com/office/drawing/2014/main" id="{DF9AB356-5BFC-40AE-B58E-F94D6453C2F7}"/>
              </a:ext>
            </a:extLst>
          </p:cNvPr>
          <p:cNvGrpSpPr/>
          <p:nvPr/>
        </p:nvGrpSpPr>
        <p:grpSpPr>
          <a:xfrm>
            <a:off x="3083592" y="3514322"/>
            <a:ext cx="5866260" cy="5866262"/>
            <a:chOff x="9989883" y="4654295"/>
            <a:chExt cx="4407408" cy="4407409"/>
          </a:xfrm>
        </p:grpSpPr>
        <p:sp>
          <p:nvSpPr>
            <p:cNvPr id="16" name="Oval 15">
              <a:extLst>
                <a:ext uri="{FF2B5EF4-FFF2-40B4-BE49-F238E27FC236}">
                  <a16:creationId xmlns:a16="http://schemas.microsoft.com/office/drawing/2014/main" id="{CC75AEA2-07CA-4390-9880-3A4EF185183A}"/>
                </a:ext>
              </a:extLst>
            </p:cNvPr>
            <p:cNvSpPr/>
            <p:nvPr/>
          </p:nvSpPr>
          <p:spPr>
            <a:xfrm>
              <a:off x="9989883" y="4654296"/>
              <a:ext cx="4407408" cy="4407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37330191-19CD-413C-BB04-2993D10A625E}"/>
                </a:ext>
              </a:extLst>
            </p:cNvPr>
            <p:cNvSpPr/>
            <p:nvPr/>
          </p:nvSpPr>
          <p:spPr>
            <a:xfrm>
              <a:off x="9991545" y="4654295"/>
              <a:ext cx="4405746" cy="4405746"/>
            </a:xfrm>
            <a:prstGeom prst="arc">
              <a:avLst>
                <a:gd name="adj1" fmla="val 1000099"/>
                <a:gd name="adj2" fmla="val 7299557"/>
              </a:avLst>
            </a:prstGeom>
            <a:ln w="44450">
              <a:gradFill flip="none" rotWithShape="1">
                <a:gsLst>
                  <a:gs pos="0">
                    <a:schemeClr val="bg2">
                      <a:alpha val="0"/>
                    </a:schemeClr>
                  </a:gs>
                  <a:gs pos="48000">
                    <a:schemeClr val="bg2"/>
                  </a:gs>
                </a:gsLst>
                <a:lin ang="10800000" scaled="1"/>
                <a:tileRect/>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33DE2AF3-4FE8-401C-946B-F8DA8F63359D}"/>
              </a:ext>
            </a:extLst>
          </p:cNvPr>
          <p:cNvGrpSpPr/>
          <p:nvPr/>
        </p:nvGrpSpPr>
        <p:grpSpPr>
          <a:xfrm rot="15300000" flipH="1">
            <a:off x="2790279" y="3221009"/>
            <a:ext cx="6452886" cy="6452886"/>
            <a:chOff x="9989883" y="4654296"/>
            <a:chExt cx="4407408" cy="4407408"/>
          </a:xfrm>
        </p:grpSpPr>
        <p:sp>
          <p:nvSpPr>
            <p:cNvPr id="19" name="Oval 18">
              <a:extLst>
                <a:ext uri="{FF2B5EF4-FFF2-40B4-BE49-F238E27FC236}">
                  <a16:creationId xmlns:a16="http://schemas.microsoft.com/office/drawing/2014/main" id="{3AEBD042-CB66-48F9-A794-85E94DD1E9EA}"/>
                </a:ext>
              </a:extLst>
            </p:cNvPr>
            <p:cNvSpPr/>
            <p:nvPr/>
          </p:nvSpPr>
          <p:spPr>
            <a:xfrm>
              <a:off x="9989883" y="4654296"/>
              <a:ext cx="4407408" cy="4407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93A0AC6C-62BA-4DEB-8E50-0EA702FD55ED}"/>
                </a:ext>
              </a:extLst>
            </p:cNvPr>
            <p:cNvSpPr/>
            <p:nvPr/>
          </p:nvSpPr>
          <p:spPr>
            <a:xfrm>
              <a:off x="9991545" y="4654296"/>
              <a:ext cx="4405746" cy="4405746"/>
            </a:xfrm>
            <a:prstGeom prst="arc">
              <a:avLst>
                <a:gd name="adj1" fmla="val 96625"/>
                <a:gd name="adj2" fmla="val 4048638"/>
              </a:avLst>
            </a:prstGeom>
            <a:ln w="44450">
              <a:gradFill flip="none" rotWithShape="1">
                <a:gsLst>
                  <a:gs pos="23000">
                    <a:schemeClr val="bg2">
                      <a:alpha val="0"/>
                    </a:schemeClr>
                  </a:gs>
                  <a:gs pos="100000">
                    <a:schemeClr val="bg2"/>
                  </a:gs>
                </a:gsLst>
                <a:lin ang="5400000" scaled="1"/>
                <a:tileRect/>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TextBox 22">
            <a:extLst>
              <a:ext uri="{FF2B5EF4-FFF2-40B4-BE49-F238E27FC236}">
                <a16:creationId xmlns:a16="http://schemas.microsoft.com/office/drawing/2014/main" id="{6336E05B-AED1-4A5F-9D29-8E02F6C743AA}"/>
              </a:ext>
            </a:extLst>
          </p:cNvPr>
          <p:cNvSpPr txBox="1"/>
          <p:nvPr/>
        </p:nvSpPr>
        <p:spPr>
          <a:xfrm>
            <a:off x="12046158" y="3239017"/>
            <a:ext cx="11355018" cy="7478970"/>
          </a:xfrm>
          <a:prstGeom prst="rect">
            <a:avLst/>
          </a:prstGeom>
          <a:noFill/>
        </p:spPr>
        <p:txBody>
          <a:bodyPr wrap="square" rtlCol="0">
            <a:spAutoFit/>
          </a:bodyPr>
          <a:lstStyle/>
          <a:p>
            <a:r>
              <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BY </a:t>
            </a: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SANJIL K C                          (20BCE1855)</a:t>
            </a: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SAURAV PANDEY              (20BCE1749)</a:t>
            </a: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DEVARINTI DHAPATLA </a:t>
            </a:r>
          </a:p>
          <a:p>
            <a:r>
              <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PUNEETH REDDY               (20BCE1852)</a:t>
            </a: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endParaRPr lang="en-US" sz="4800"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6" name="Rectangle 25">
            <a:extLst>
              <a:ext uri="{FF2B5EF4-FFF2-40B4-BE49-F238E27FC236}">
                <a16:creationId xmlns:a16="http://schemas.microsoft.com/office/drawing/2014/main" id="{4057D0AF-F842-42C7-B3D4-0CDF572D91FE}"/>
              </a:ext>
            </a:extLst>
          </p:cNvPr>
          <p:cNvSpPr/>
          <p:nvPr/>
        </p:nvSpPr>
        <p:spPr>
          <a:xfrm>
            <a:off x="11583545" y="2845312"/>
            <a:ext cx="12149973" cy="7202067"/>
          </a:xfrm>
          <a:prstGeom prst="rect">
            <a:avLst/>
          </a:prstGeom>
          <a:noFill/>
          <a:ln w="317500" cap="sq">
            <a:solidFill>
              <a:schemeClr val="tx1"/>
            </a:solidFill>
            <a:miter lim="800000"/>
          </a:ln>
          <a:effectLst>
            <a:outerShdw blurRad="3302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8D8DF8-E076-41FE-A7FB-CA26A121F043}"/>
              </a:ext>
            </a:extLst>
          </p:cNvPr>
          <p:cNvPicPr>
            <a:picLocks noChangeAspect="1"/>
          </p:cNvPicPr>
          <p:nvPr/>
        </p:nvPicPr>
        <p:blipFill>
          <a:blip r:embed="rId3"/>
          <a:stretch>
            <a:fillRect/>
          </a:stretch>
        </p:blipFill>
        <p:spPr>
          <a:xfrm>
            <a:off x="15126717" y="12674637"/>
            <a:ext cx="9260458" cy="774109"/>
          </a:xfrm>
          <a:prstGeom prst="rect">
            <a:avLst/>
          </a:prstGeom>
        </p:spPr>
      </p:pic>
    </p:spTree>
    <p:extLst>
      <p:ext uri="{BB962C8B-B14F-4D97-AF65-F5344CB8AC3E}">
        <p14:creationId xmlns:p14="http://schemas.microsoft.com/office/powerpoint/2010/main" val="2287703363"/>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par>
                                    <p:cTn id="11" presetID="10" presetClass="entr" presetSubtype="0" fill="hold" nodeType="withEffect">
                                      <p:stCondLst>
                                        <p:cond delay="4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300"/>
                                            <p:tgtEl>
                                              <p:spTgt spid="15"/>
                                            </p:tgtEl>
                                          </p:cBhvr>
                                        </p:animEffect>
                                      </p:childTnLst>
                                    </p:cTn>
                                  </p:par>
                                  <p:par>
                                    <p:cTn id="14" presetID="10" presetClass="entr" presetSubtype="0" fill="hold" nodeType="withEffect">
                                      <p:stCondLst>
                                        <p:cond delay="6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300"/>
                                            <p:tgtEl>
                                              <p:spTgt spid="18"/>
                                            </p:tgtEl>
                                          </p:cBhvr>
                                        </p:animEffect>
                                      </p:childTnLst>
                                    </p:cTn>
                                  </p:par>
                                  <p:par>
                                    <p:cTn id="17" presetID="8" presetClass="emph" presetSubtype="0" repeatCount="indefinite" fill="hold" nodeType="withEffect">
                                      <p:stCondLst>
                                        <p:cond delay="0"/>
                                      </p:stCondLst>
                                      <p:childTnLst>
                                        <p:animRot by="21600000">
                                          <p:cBhvr>
                                            <p:cTn id="18" dur="2000" fill="hold"/>
                                            <p:tgtEl>
                                              <p:spTgt spid="7"/>
                                            </p:tgtEl>
                                            <p:attrNameLst>
                                              <p:attrName>r</p:attrName>
                                            </p:attrNameLst>
                                          </p:cBhvr>
                                        </p:animRot>
                                      </p:childTnLst>
                                    </p:cTn>
                                  </p:par>
                                  <p:par>
                                    <p:cTn id="19" presetID="8" presetClass="emph" presetSubtype="0" repeatCount="indefinite" fill="hold" nodeType="withEffect">
                                      <p:stCondLst>
                                        <p:cond delay="0"/>
                                      </p:stCondLst>
                                      <p:childTnLst>
                                        <p:animRot by="-21600000">
                                          <p:cBhvr>
                                            <p:cTn id="20" dur="2000" fill="hold"/>
                                            <p:tgtEl>
                                              <p:spTgt spid="8"/>
                                            </p:tgtEl>
                                            <p:attrNameLst>
                                              <p:attrName>r</p:attrName>
                                            </p:attrNameLst>
                                          </p:cBhvr>
                                        </p:animRot>
                                      </p:childTnLst>
                                    </p:cTn>
                                  </p:par>
                                  <p:par>
                                    <p:cTn id="21" presetID="8" presetClass="emph" presetSubtype="0" repeatCount="indefinite" fill="hold" nodeType="withEffect">
                                      <p:stCondLst>
                                        <p:cond delay="0"/>
                                      </p:stCondLst>
                                      <p:childTnLst>
                                        <p:animRot by="21600000">
                                          <p:cBhvr>
                                            <p:cTn id="22" dur="2000" fill="hold"/>
                                            <p:tgtEl>
                                              <p:spTgt spid="15"/>
                                            </p:tgtEl>
                                            <p:attrNameLst>
                                              <p:attrName>r</p:attrName>
                                            </p:attrNameLst>
                                          </p:cBhvr>
                                        </p:animRot>
                                      </p:childTnLst>
                                    </p:cTn>
                                  </p:par>
                                  <p:par>
                                    <p:cTn id="23" presetID="8" presetClass="emph" presetSubtype="0" repeatCount="indefinite" fill="hold" nodeType="withEffect">
                                      <p:stCondLst>
                                        <p:cond delay="0"/>
                                      </p:stCondLst>
                                      <p:childTnLst>
                                        <p:animRot by="-21600000">
                                          <p:cBhvr>
                                            <p:cTn id="24" dur="2000" fill="hold"/>
                                            <p:tgtEl>
                                              <p:spTgt spid="18"/>
                                            </p:tgtEl>
                                            <p:attrNameLst>
                                              <p:attrName>r</p:attrName>
                                            </p:attrNameLst>
                                          </p:cBhvr>
                                        </p:animRot>
                                      </p:childTnLst>
                                    </p:cTn>
                                  </p:par>
                                  <p:par>
                                    <p:cTn id="25" presetID="6" presetClass="entr" presetSubtype="32" fill="hold" grpId="0" nodeType="withEffect">
                                      <p:stCondLst>
                                        <p:cond delay="800"/>
                                      </p:stCondLst>
                                      <p:childTnLst>
                                        <p:set>
                                          <p:cBhvr>
                                            <p:cTn id="26" dur="1" fill="hold">
                                              <p:stCondLst>
                                                <p:cond delay="0"/>
                                              </p:stCondLst>
                                            </p:cTn>
                                            <p:tgtEl>
                                              <p:spTgt spid="11"/>
                                            </p:tgtEl>
                                            <p:attrNameLst>
                                              <p:attrName>style.visibility</p:attrName>
                                            </p:attrNameLst>
                                          </p:cBhvr>
                                          <p:to>
                                            <p:strVal val="visible"/>
                                          </p:to>
                                        </p:set>
                                        <p:animEffect transition="in" filter="circle(out)">
                                          <p:cBhvr>
                                            <p:cTn id="27" dur="1000"/>
                                            <p:tgtEl>
                                              <p:spTgt spid="11"/>
                                            </p:tgtEl>
                                          </p:cBhvr>
                                        </p:animEffect>
                                      </p:childTnLst>
                                    </p:cTn>
                                  </p:par>
                                  <p:par>
                                    <p:cTn id="28" presetID="16" presetClass="entr" presetSubtype="37" fill="hold" grpId="0" nodeType="withEffect">
                                      <p:stCondLst>
                                        <p:cond delay="700"/>
                                      </p:stCondLst>
                                      <p:childTnLst>
                                        <p:set>
                                          <p:cBhvr>
                                            <p:cTn id="29" dur="1" fill="hold">
                                              <p:stCondLst>
                                                <p:cond delay="0"/>
                                              </p:stCondLst>
                                            </p:cTn>
                                            <p:tgtEl>
                                              <p:spTgt spid="12"/>
                                            </p:tgtEl>
                                            <p:attrNameLst>
                                              <p:attrName>style.visibility</p:attrName>
                                            </p:attrNameLst>
                                          </p:cBhvr>
                                          <p:to>
                                            <p:strVal val="visible"/>
                                          </p:to>
                                        </p:set>
                                        <p:animEffect transition="in" filter="barn(outVertical)">
                                          <p:cBhvr>
                                            <p:cTn id="30" dur="500"/>
                                            <p:tgtEl>
                                              <p:spTgt spid="12"/>
                                            </p:tgtEl>
                                          </p:cBhvr>
                                        </p:animEffect>
                                      </p:childTnLst>
                                    </p:cTn>
                                  </p:par>
                                  <p:par>
                                    <p:cTn id="31" presetID="2" presetClass="entr" presetSubtype="8" fill="hold" grpId="0" nodeType="withEffect" p14:presetBounceEnd="80000">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14:bounceEnd="80000">
                                          <p:cBhvr additive="base">
                                            <p:cTn id="33" dur="3000" fill="hold"/>
                                            <p:tgtEl>
                                              <p:spTgt spid="13"/>
                                            </p:tgtEl>
                                            <p:attrNameLst>
                                              <p:attrName>ppt_x</p:attrName>
                                            </p:attrNameLst>
                                          </p:cBhvr>
                                          <p:tavLst>
                                            <p:tav tm="0">
                                              <p:val>
                                                <p:strVal val="0-#ppt_w/2"/>
                                              </p:val>
                                            </p:tav>
                                            <p:tav tm="100000">
                                              <p:val>
                                                <p:strVal val="#ppt_x"/>
                                              </p:val>
                                            </p:tav>
                                          </p:tavLst>
                                        </p:anim>
                                        <p:anim calcmode="lin" valueType="num" p14:bounceEnd="80000">
                                          <p:cBhvr additive="base">
                                            <p:cTn id="34" dur="30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14:presetBounceEnd="80000">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14:bounceEnd="80000">
                                          <p:cBhvr additive="base">
                                            <p:cTn id="37" dur="3000" fill="hold"/>
                                            <p:tgtEl>
                                              <p:spTgt spid="14"/>
                                            </p:tgtEl>
                                            <p:attrNameLst>
                                              <p:attrName>ppt_x</p:attrName>
                                            </p:attrNameLst>
                                          </p:cBhvr>
                                          <p:tavLst>
                                            <p:tav tm="0">
                                              <p:val>
                                                <p:strVal val="1+#ppt_w/2"/>
                                              </p:val>
                                            </p:tav>
                                            <p:tav tm="100000">
                                              <p:val>
                                                <p:strVal val="#ppt_x"/>
                                              </p:val>
                                            </p:tav>
                                          </p:tavLst>
                                        </p:anim>
                                        <p:anim calcmode="lin" valueType="num" p14:bounceEnd="80000">
                                          <p:cBhvr additive="base">
                                            <p:cTn id="38" dur="3000" fill="hold"/>
                                            <p:tgtEl>
                                              <p:spTgt spid="14"/>
                                            </p:tgtEl>
                                            <p:attrNameLst>
                                              <p:attrName>ppt_y</p:attrName>
                                            </p:attrNameLst>
                                          </p:cBhvr>
                                          <p:tavLst>
                                            <p:tav tm="0">
                                              <p:val>
                                                <p:strVal val="#ppt_y"/>
                                              </p:val>
                                            </p:tav>
                                            <p:tav tm="100000">
                                              <p:val>
                                                <p:strVal val="#ppt_y"/>
                                              </p:val>
                                            </p:tav>
                                          </p:tavLst>
                                        </p:anim>
                                      </p:childTnLst>
                                    </p:cTn>
                                  </p:par>
                                  <p:par>
                                    <p:cTn id="39" presetID="6" presetClass="emph" presetSubtype="0" repeatCount="indefinite" autoRev="1" fill="hold" nodeType="withEffect">
                                      <p:stCondLst>
                                        <p:cond delay="1200"/>
                                      </p:stCondLst>
                                      <p:childTnLst>
                                        <p:animScale>
                                          <p:cBhvr>
                                            <p:cTn id="40" dur="2000" fill="hold"/>
                                            <p:tgtEl>
                                              <p:spTgt spid="7"/>
                                            </p:tgtEl>
                                          </p:cBhvr>
                                          <p:by x="150000" y="150000"/>
                                        </p:animScale>
                                      </p:childTnLst>
                                    </p:cTn>
                                  </p:par>
                                  <p:par>
                                    <p:cTn id="41" presetID="2" presetClass="entr" presetSubtype="1" fill="hold" grpId="0" nodeType="withEffect" p14:presetBounceEnd="80000">
                                      <p:stCondLst>
                                        <p:cond delay="700"/>
                                      </p:stCondLst>
                                      <p:childTnLst>
                                        <p:set>
                                          <p:cBhvr>
                                            <p:cTn id="42" dur="1" fill="hold">
                                              <p:stCondLst>
                                                <p:cond delay="0"/>
                                              </p:stCondLst>
                                            </p:cTn>
                                            <p:tgtEl>
                                              <p:spTgt spid="23"/>
                                            </p:tgtEl>
                                            <p:attrNameLst>
                                              <p:attrName>style.visibility</p:attrName>
                                            </p:attrNameLst>
                                          </p:cBhvr>
                                          <p:to>
                                            <p:strVal val="visible"/>
                                          </p:to>
                                        </p:set>
                                        <p:anim calcmode="lin" valueType="num" p14:bounceEnd="80000">
                                          <p:cBhvr additive="base">
                                            <p:cTn id="43" dur="2000" fill="hold"/>
                                            <p:tgtEl>
                                              <p:spTgt spid="23"/>
                                            </p:tgtEl>
                                            <p:attrNameLst>
                                              <p:attrName>ppt_x</p:attrName>
                                            </p:attrNameLst>
                                          </p:cBhvr>
                                          <p:tavLst>
                                            <p:tav tm="0">
                                              <p:val>
                                                <p:strVal val="#ppt_x"/>
                                              </p:val>
                                            </p:tav>
                                            <p:tav tm="100000">
                                              <p:val>
                                                <p:strVal val="#ppt_x"/>
                                              </p:val>
                                            </p:tav>
                                          </p:tavLst>
                                        </p:anim>
                                        <p:anim calcmode="lin" valueType="num" p14:bounceEnd="80000">
                                          <p:cBhvr additive="base">
                                            <p:cTn id="44" dur="20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par>
                                    <p:cTn id="11" presetID="10" presetClass="entr" presetSubtype="0" fill="hold" nodeType="withEffect">
                                      <p:stCondLst>
                                        <p:cond delay="4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300"/>
                                            <p:tgtEl>
                                              <p:spTgt spid="15"/>
                                            </p:tgtEl>
                                          </p:cBhvr>
                                        </p:animEffect>
                                      </p:childTnLst>
                                    </p:cTn>
                                  </p:par>
                                  <p:par>
                                    <p:cTn id="14" presetID="10" presetClass="entr" presetSubtype="0" fill="hold" nodeType="withEffect">
                                      <p:stCondLst>
                                        <p:cond delay="60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300"/>
                                            <p:tgtEl>
                                              <p:spTgt spid="18"/>
                                            </p:tgtEl>
                                          </p:cBhvr>
                                        </p:animEffect>
                                      </p:childTnLst>
                                    </p:cTn>
                                  </p:par>
                                  <p:par>
                                    <p:cTn id="17" presetID="8" presetClass="emph" presetSubtype="0" repeatCount="indefinite" fill="hold" nodeType="withEffect">
                                      <p:stCondLst>
                                        <p:cond delay="0"/>
                                      </p:stCondLst>
                                      <p:childTnLst>
                                        <p:animRot by="21600000">
                                          <p:cBhvr>
                                            <p:cTn id="18" dur="2000" fill="hold"/>
                                            <p:tgtEl>
                                              <p:spTgt spid="7"/>
                                            </p:tgtEl>
                                            <p:attrNameLst>
                                              <p:attrName>r</p:attrName>
                                            </p:attrNameLst>
                                          </p:cBhvr>
                                        </p:animRot>
                                      </p:childTnLst>
                                    </p:cTn>
                                  </p:par>
                                  <p:par>
                                    <p:cTn id="19" presetID="8" presetClass="emph" presetSubtype="0" repeatCount="indefinite" fill="hold" nodeType="withEffect">
                                      <p:stCondLst>
                                        <p:cond delay="0"/>
                                      </p:stCondLst>
                                      <p:childTnLst>
                                        <p:animRot by="-21600000">
                                          <p:cBhvr>
                                            <p:cTn id="20" dur="2000" fill="hold"/>
                                            <p:tgtEl>
                                              <p:spTgt spid="8"/>
                                            </p:tgtEl>
                                            <p:attrNameLst>
                                              <p:attrName>r</p:attrName>
                                            </p:attrNameLst>
                                          </p:cBhvr>
                                        </p:animRot>
                                      </p:childTnLst>
                                    </p:cTn>
                                  </p:par>
                                  <p:par>
                                    <p:cTn id="21" presetID="8" presetClass="emph" presetSubtype="0" repeatCount="indefinite" fill="hold" nodeType="withEffect">
                                      <p:stCondLst>
                                        <p:cond delay="0"/>
                                      </p:stCondLst>
                                      <p:childTnLst>
                                        <p:animRot by="21600000">
                                          <p:cBhvr>
                                            <p:cTn id="22" dur="2000" fill="hold"/>
                                            <p:tgtEl>
                                              <p:spTgt spid="15"/>
                                            </p:tgtEl>
                                            <p:attrNameLst>
                                              <p:attrName>r</p:attrName>
                                            </p:attrNameLst>
                                          </p:cBhvr>
                                        </p:animRot>
                                      </p:childTnLst>
                                    </p:cTn>
                                  </p:par>
                                  <p:par>
                                    <p:cTn id="23" presetID="8" presetClass="emph" presetSubtype="0" repeatCount="indefinite" fill="hold" nodeType="withEffect">
                                      <p:stCondLst>
                                        <p:cond delay="0"/>
                                      </p:stCondLst>
                                      <p:childTnLst>
                                        <p:animRot by="-21600000">
                                          <p:cBhvr>
                                            <p:cTn id="24" dur="2000" fill="hold"/>
                                            <p:tgtEl>
                                              <p:spTgt spid="18"/>
                                            </p:tgtEl>
                                            <p:attrNameLst>
                                              <p:attrName>r</p:attrName>
                                            </p:attrNameLst>
                                          </p:cBhvr>
                                        </p:animRot>
                                      </p:childTnLst>
                                    </p:cTn>
                                  </p:par>
                                  <p:par>
                                    <p:cTn id="25" presetID="6" presetClass="entr" presetSubtype="32" fill="hold" grpId="0" nodeType="withEffect">
                                      <p:stCondLst>
                                        <p:cond delay="800"/>
                                      </p:stCondLst>
                                      <p:childTnLst>
                                        <p:set>
                                          <p:cBhvr>
                                            <p:cTn id="26" dur="1" fill="hold">
                                              <p:stCondLst>
                                                <p:cond delay="0"/>
                                              </p:stCondLst>
                                            </p:cTn>
                                            <p:tgtEl>
                                              <p:spTgt spid="11"/>
                                            </p:tgtEl>
                                            <p:attrNameLst>
                                              <p:attrName>style.visibility</p:attrName>
                                            </p:attrNameLst>
                                          </p:cBhvr>
                                          <p:to>
                                            <p:strVal val="visible"/>
                                          </p:to>
                                        </p:set>
                                        <p:animEffect transition="in" filter="circle(out)">
                                          <p:cBhvr>
                                            <p:cTn id="27" dur="1000"/>
                                            <p:tgtEl>
                                              <p:spTgt spid="11"/>
                                            </p:tgtEl>
                                          </p:cBhvr>
                                        </p:animEffect>
                                      </p:childTnLst>
                                    </p:cTn>
                                  </p:par>
                                  <p:par>
                                    <p:cTn id="28" presetID="16" presetClass="entr" presetSubtype="37" fill="hold" grpId="0" nodeType="withEffect">
                                      <p:stCondLst>
                                        <p:cond delay="700"/>
                                      </p:stCondLst>
                                      <p:childTnLst>
                                        <p:set>
                                          <p:cBhvr>
                                            <p:cTn id="29" dur="1" fill="hold">
                                              <p:stCondLst>
                                                <p:cond delay="0"/>
                                              </p:stCondLst>
                                            </p:cTn>
                                            <p:tgtEl>
                                              <p:spTgt spid="12"/>
                                            </p:tgtEl>
                                            <p:attrNameLst>
                                              <p:attrName>style.visibility</p:attrName>
                                            </p:attrNameLst>
                                          </p:cBhvr>
                                          <p:to>
                                            <p:strVal val="visible"/>
                                          </p:to>
                                        </p:set>
                                        <p:animEffect transition="in" filter="barn(outVertical)">
                                          <p:cBhvr>
                                            <p:cTn id="30" dur="500"/>
                                            <p:tgtEl>
                                              <p:spTgt spid="12"/>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3000" fill="hold"/>
                                            <p:tgtEl>
                                              <p:spTgt spid="13"/>
                                            </p:tgtEl>
                                            <p:attrNameLst>
                                              <p:attrName>ppt_x</p:attrName>
                                            </p:attrNameLst>
                                          </p:cBhvr>
                                          <p:tavLst>
                                            <p:tav tm="0">
                                              <p:val>
                                                <p:strVal val="0-#ppt_w/2"/>
                                              </p:val>
                                            </p:tav>
                                            <p:tav tm="100000">
                                              <p:val>
                                                <p:strVal val="#ppt_x"/>
                                              </p:val>
                                            </p:tav>
                                          </p:tavLst>
                                        </p:anim>
                                        <p:anim calcmode="lin" valueType="num">
                                          <p:cBhvr additive="base">
                                            <p:cTn id="34" dur="30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3000" fill="hold"/>
                                            <p:tgtEl>
                                              <p:spTgt spid="14"/>
                                            </p:tgtEl>
                                            <p:attrNameLst>
                                              <p:attrName>ppt_x</p:attrName>
                                            </p:attrNameLst>
                                          </p:cBhvr>
                                          <p:tavLst>
                                            <p:tav tm="0">
                                              <p:val>
                                                <p:strVal val="1+#ppt_w/2"/>
                                              </p:val>
                                            </p:tav>
                                            <p:tav tm="100000">
                                              <p:val>
                                                <p:strVal val="#ppt_x"/>
                                              </p:val>
                                            </p:tav>
                                          </p:tavLst>
                                        </p:anim>
                                        <p:anim calcmode="lin" valueType="num">
                                          <p:cBhvr additive="base">
                                            <p:cTn id="38" dur="3000" fill="hold"/>
                                            <p:tgtEl>
                                              <p:spTgt spid="14"/>
                                            </p:tgtEl>
                                            <p:attrNameLst>
                                              <p:attrName>ppt_y</p:attrName>
                                            </p:attrNameLst>
                                          </p:cBhvr>
                                          <p:tavLst>
                                            <p:tav tm="0">
                                              <p:val>
                                                <p:strVal val="#ppt_y"/>
                                              </p:val>
                                            </p:tav>
                                            <p:tav tm="100000">
                                              <p:val>
                                                <p:strVal val="#ppt_y"/>
                                              </p:val>
                                            </p:tav>
                                          </p:tavLst>
                                        </p:anim>
                                      </p:childTnLst>
                                    </p:cTn>
                                  </p:par>
                                  <p:par>
                                    <p:cTn id="39" presetID="6" presetClass="emph" presetSubtype="0" repeatCount="indefinite" autoRev="1" fill="hold" nodeType="withEffect">
                                      <p:stCondLst>
                                        <p:cond delay="1200"/>
                                      </p:stCondLst>
                                      <p:childTnLst>
                                        <p:animScale>
                                          <p:cBhvr>
                                            <p:cTn id="40" dur="2000" fill="hold"/>
                                            <p:tgtEl>
                                              <p:spTgt spid="7"/>
                                            </p:tgtEl>
                                          </p:cBhvr>
                                          <p:by x="150000" y="150000"/>
                                        </p:animScale>
                                      </p:childTnLst>
                                    </p:cTn>
                                  </p:par>
                                  <p:par>
                                    <p:cTn id="41" presetID="2" presetClass="entr" presetSubtype="1" fill="hold" grpId="0" nodeType="withEffect">
                                      <p:stCondLst>
                                        <p:cond delay="70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2000" fill="hold"/>
                                            <p:tgtEl>
                                              <p:spTgt spid="23"/>
                                            </p:tgtEl>
                                            <p:attrNameLst>
                                              <p:attrName>ppt_x</p:attrName>
                                            </p:attrNameLst>
                                          </p:cBhvr>
                                          <p:tavLst>
                                            <p:tav tm="0">
                                              <p:val>
                                                <p:strVal val="#ppt_x"/>
                                              </p:val>
                                            </p:tav>
                                            <p:tav tm="100000">
                                              <p:val>
                                                <p:strVal val="#ppt_x"/>
                                              </p:val>
                                            </p:tav>
                                          </p:tavLst>
                                        </p:anim>
                                        <p:anim calcmode="lin" valueType="num">
                                          <p:cBhvr additive="base">
                                            <p:cTn id="44" dur="20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46B084-332B-4A56-8303-D5186FBE8FB9}"/>
              </a:ext>
            </a:extLst>
          </p:cNvPr>
          <p:cNvPicPr>
            <a:picLocks noChangeAspect="1"/>
          </p:cNvPicPr>
          <p:nvPr/>
        </p:nvPicPr>
        <p:blipFill>
          <a:blip r:embed="rId3"/>
          <a:stretch>
            <a:fillRect/>
          </a:stretch>
        </p:blipFill>
        <p:spPr>
          <a:xfrm>
            <a:off x="15126717" y="12674637"/>
            <a:ext cx="9260458" cy="774109"/>
          </a:xfrm>
          <a:prstGeom prst="rect">
            <a:avLst/>
          </a:prstGeom>
        </p:spPr>
      </p:pic>
      <p:sp>
        <p:nvSpPr>
          <p:cNvPr id="11" name="Rectangle 10">
            <a:extLst>
              <a:ext uri="{FF2B5EF4-FFF2-40B4-BE49-F238E27FC236}">
                <a16:creationId xmlns:a16="http://schemas.microsoft.com/office/drawing/2014/main" id="{29AB586F-2F76-4261-BBB6-5BDA24C5209D}"/>
              </a:ext>
            </a:extLst>
          </p:cNvPr>
          <p:cNvSpPr/>
          <p:nvPr/>
        </p:nvSpPr>
        <p:spPr>
          <a:xfrm>
            <a:off x="18568197" y="738211"/>
            <a:ext cx="4966321" cy="4584066"/>
          </a:xfrm>
          <a:prstGeom prst="rect">
            <a:avLst/>
          </a:prstGeom>
          <a:gradFill flip="none" rotWithShape="1">
            <a:gsLst>
              <a:gs pos="0">
                <a:schemeClr val="accent1"/>
              </a:gs>
              <a:gs pos="100000">
                <a:schemeClr val="bg2">
                  <a:alpha val="7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E8F9575-FA0E-4CAE-A1BE-40520E92CF12}"/>
              </a:ext>
            </a:extLst>
          </p:cNvPr>
          <p:cNvSpPr txBox="1"/>
          <p:nvPr/>
        </p:nvSpPr>
        <p:spPr>
          <a:xfrm>
            <a:off x="18975142" y="1371754"/>
            <a:ext cx="4075512" cy="3416320"/>
          </a:xfrm>
          <a:prstGeom prst="rect">
            <a:avLst/>
          </a:prstGeom>
          <a:noFill/>
        </p:spPr>
        <p:txBody>
          <a:bodyPr wrap="square" rtlCol="0">
            <a:spAutoFit/>
          </a:bodyPr>
          <a:lstStyle/>
          <a:p>
            <a:pPr algn="ctr"/>
            <a:r>
              <a:rPr lang="en-US" sz="5400" b="1" dirty="0">
                <a:solidFill>
                  <a:srgbClr val="FFFFFF"/>
                </a:solidFill>
                <a:effectLst>
                  <a:outerShdw blurRad="38100" dist="38100" dir="2700000" algn="tl">
                    <a:srgbClr val="000000">
                      <a:alpha val="43137"/>
                    </a:srgbClr>
                  </a:outerShdw>
                </a:effectLst>
              </a:rPr>
              <a:t>TEST CASE 3</a:t>
            </a:r>
          </a:p>
          <a:p>
            <a:pPr algn="ctr"/>
            <a:endParaRPr lang="en-US" sz="5400" b="1" dirty="0">
              <a:solidFill>
                <a:srgbClr val="FFFFFF"/>
              </a:solidFill>
              <a:effectLst>
                <a:outerShdw blurRad="38100" dist="38100" dir="2700000" algn="tl">
                  <a:srgbClr val="000000">
                    <a:alpha val="43137"/>
                  </a:srgbClr>
                </a:outerShdw>
              </a:effectLst>
            </a:endParaRPr>
          </a:p>
          <a:p>
            <a:pPr algn="ctr"/>
            <a:r>
              <a:rPr lang="en-US" sz="5400" b="1" dirty="0">
                <a:solidFill>
                  <a:srgbClr val="FFFFFF"/>
                </a:solidFill>
                <a:effectLst>
                  <a:outerShdw blurRad="38100" dist="38100" dir="2700000" algn="tl">
                    <a:srgbClr val="000000">
                      <a:alpha val="43137"/>
                    </a:srgbClr>
                  </a:outerShdw>
                </a:effectLst>
              </a:rPr>
              <a:t>SEARCH PRODUCT</a:t>
            </a:r>
          </a:p>
        </p:txBody>
      </p:sp>
      <p:sp>
        <p:nvSpPr>
          <p:cNvPr id="18" name="Rectangle 17">
            <a:extLst>
              <a:ext uri="{FF2B5EF4-FFF2-40B4-BE49-F238E27FC236}">
                <a16:creationId xmlns:a16="http://schemas.microsoft.com/office/drawing/2014/main" id="{1176B02D-C416-4C35-8D9D-1BB0E9EA1C53}"/>
              </a:ext>
            </a:extLst>
          </p:cNvPr>
          <p:cNvSpPr/>
          <p:nvPr/>
        </p:nvSpPr>
        <p:spPr>
          <a:xfrm>
            <a:off x="18568197" y="7114300"/>
            <a:ext cx="4966321" cy="4584066"/>
          </a:xfrm>
          <a:prstGeom prst="rect">
            <a:avLst/>
          </a:prstGeom>
          <a:gradFill flip="none" rotWithShape="1">
            <a:gsLst>
              <a:gs pos="0">
                <a:schemeClr val="accent1"/>
              </a:gs>
              <a:gs pos="100000">
                <a:schemeClr val="bg2">
                  <a:alpha val="7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DC9DE78-0321-47D2-8A9C-60913084F5AD}"/>
              </a:ext>
            </a:extLst>
          </p:cNvPr>
          <p:cNvSpPr txBox="1"/>
          <p:nvPr/>
        </p:nvSpPr>
        <p:spPr>
          <a:xfrm>
            <a:off x="18936683" y="7864223"/>
            <a:ext cx="4152429" cy="2585323"/>
          </a:xfrm>
          <a:prstGeom prst="rect">
            <a:avLst/>
          </a:prstGeom>
          <a:noFill/>
        </p:spPr>
        <p:txBody>
          <a:bodyPr wrap="square" rtlCol="0">
            <a:spAutoFit/>
          </a:bodyPr>
          <a:lstStyle/>
          <a:p>
            <a:pPr algn="ctr"/>
            <a:r>
              <a:rPr lang="en-US" sz="5400" b="1" dirty="0">
                <a:solidFill>
                  <a:srgbClr val="FFFFFF"/>
                </a:solidFill>
                <a:effectLst>
                  <a:outerShdw blurRad="38100" dist="38100" dir="2700000" algn="tl">
                    <a:srgbClr val="000000">
                      <a:alpha val="43137"/>
                    </a:srgbClr>
                  </a:outerShdw>
                </a:effectLst>
              </a:rPr>
              <a:t>TEST CASE 4</a:t>
            </a:r>
          </a:p>
          <a:p>
            <a:pPr algn="ctr"/>
            <a:endParaRPr lang="en-US" sz="5400" b="1" dirty="0">
              <a:solidFill>
                <a:srgbClr val="FFFFFF"/>
              </a:solidFill>
              <a:effectLst>
                <a:outerShdw blurRad="38100" dist="38100" dir="2700000" algn="tl">
                  <a:srgbClr val="000000">
                    <a:alpha val="43137"/>
                  </a:srgbClr>
                </a:outerShdw>
              </a:effectLst>
            </a:endParaRPr>
          </a:p>
          <a:p>
            <a:pPr algn="ctr"/>
            <a:r>
              <a:rPr lang="en-US" sz="5400" b="1" dirty="0">
                <a:solidFill>
                  <a:srgbClr val="FFFFFF"/>
                </a:solidFill>
                <a:effectLst>
                  <a:outerShdw blurRad="38100" dist="38100" dir="2700000" algn="tl">
                    <a:srgbClr val="000000">
                      <a:alpha val="43137"/>
                    </a:srgbClr>
                  </a:outerShdw>
                </a:effectLst>
              </a:rPr>
              <a:t>MY ORDERS</a:t>
            </a:r>
          </a:p>
        </p:txBody>
      </p:sp>
      <p:pic>
        <p:nvPicPr>
          <p:cNvPr id="10" name="Picture 9">
            <a:extLst>
              <a:ext uri="{FF2B5EF4-FFF2-40B4-BE49-F238E27FC236}">
                <a16:creationId xmlns:a16="http://schemas.microsoft.com/office/drawing/2014/main" id="{761408BC-AB12-45DE-BF8A-DBA8E41EDC7B}"/>
              </a:ext>
            </a:extLst>
          </p:cNvPr>
          <p:cNvPicPr>
            <a:picLocks noChangeAspect="1"/>
          </p:cNvPicPr>
          <p:nvPr/>
        </p:nvPicPr>
        <p:blipFill>
          <a:blip r:embed="rId4"/>
          <a:stretch>
            <a:fillRect/>
          </a:stretch>
        </p:blipFill>
        <p:spPr>
          <a:xfrm>
            <a:off x="366071" y="738211"/>
            <a:ext cx="18202126" cy="4584066"/>
          </a:xfrm>
          <a:prstGeom prst="rect">
            <a:avLst/>
          </a:prstGeom>
        </p:spPr>
      </p:pic>
      <p:pic>
        <p:nvPicPr>
          <p:cNvPr id="13" name="Picture 12">
            <a:extLst>
              <a:ext uri="{FF2B5EF4-FFF2-40B4-BE49-F238E27FC236}">
                <a16:creationId xmlns:a16="http://schemas.microsoft.com/office/drawing/2014/main" id="{512E0B6D-19FB-471C-AA63-B2587D4346D2}"/>
              </a:ext>
            </a:extLst>
          </p:cNvPr>
          <p:cNvPicPr>
            <a:picLocks noChangeAspect="1"/>
          </p:cNvPicPr>
          <p:nvPr/>
        </p:nvPicPr>
        <p:blipFill>
          <a:blip r:embed="rId5"/>
          <a:stretch>
            <a:fillRect/>
          </a:stretch>
        </p:blipFill>
        <p:spPr>
          <a:xfrm>
            <a:off x="366067" y="7114300"/>
            <a:ext cx="18202127" cy="4584066"/>
          </a:xfrm>
          <a:prstGeom prst="rect">
            <a:avLst/>
          </a:prstGeom>
        </p:spPr>
      </p:pic>
    </p:spTree>
    <p:extLst>
      <p:ext uri="{BB962C8B-B14F-4D97-AF65-F5344CB8AC3E}">
        <p14:creationId xmlns:p14="http://schemas.microsoft.com/office/powerpoint/2010/main" val="277331002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46B084-332B-4A56-8303-D5186FBE8FB9}"/>
              </a:ext>
            </a:extLst>
          </p:cNvPr>
          <p:cNvPicPr>
            <a:picLocks noChangeAspect="1"/>
          </p:cNvPicPr>
          <p:nvPr/>
        </p:nvPicPr>
        <p:blipFill>
          <a:blip r:embed="rId3"/>
          <a:stretch>
            <a:fillRect/>
          </a:stretch>
        </p:blipFill>
        <p:spPr>
          <a:xfrm>
            <a:off x="15126717" y="12674637"/>
            <a:ext cx="9260458" cy="774109"/>
          </a:xfrm>
          <a:prstGeom prst="rect">
            <a:avLst/>
          </a:prstGeom>
        </p:spPr>
      </p:pic>
      <p:sp>
        <p:nvSpPr>
          <p:cNvPr id="11" name="Rectangle 10">
            <a:extLst>
              <a:ext uri="{FF2B5EF4-FFF2-40B4-BE49-F238E27FC236}">
                <a16:creationId xmlns:a16="http://schemas.microsoft.com/office/drawing/2014/main" id="{29AB586F-2F76-4261-BBB6-5BDA24C5209D}"/>
              </a:ext>
            </a:extLst>
          </p:cNvPr>
          <p:cNvSpPr/>
          <p:nvPr/>
        </p:nvSpPr>
        <p:spPr>
          <a:xfrm>
            <a:off x="18568197" y="738211"/>
            <a:ext cx="4966321" cy="4584066"/>
          </a:xfrm>
          <a:prstGeom prst="rect">
            <a:avLst/>
          </a:prstGeom>
          <a:gradFill flip="none" rotWithShape="1">
            <a:gsLst>
              <a:gs pos="0">
                <a:schemeClr val="accent1"/>
              </a:gs>
              <a:gs pos="100000">
                <a:schemeClr val="bg2">
                  <a:alpha val="7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E8F9575-FA0E-4CAE-A1BE-40520E92CF12}"/>
              </a:ext>
            </a:extLst>
          </p:cNvPr>
          <p:cNvSpPr txBox="1"/>
          <p:nvPr/>
        </p:nvSpPr>
        <p:spPr>
          <a:xfrm>
            <a:off x="18975142" y="1371754"/>
            <a:ext cx="4075512" cy="3416320"/>
          </a:xfrm>
          <a:prstGeom prst="rect">
            <a:avLst/>
          </a:prstGeom>
          <a:noFill/>
        </p:spPr>
        <p:txBody>
          <a:bodyPr wrap="square" rtlCol="0">
            <a:spAutoFit/>
          </a:bodyPr>
          <a:lstStyle/>
          <a:p>
            <a:pPr algn="ctr"/>
            <a:r>
              <a:rPr lang="en-US" sz="5400" b="1" dirty="0">
                <a:solidFill>
                  <a:srgbClr val="FFFFFF"/>
                </a:solidFill>
                <a:effectLst>
                  <a:outerShdw blurRad="38100" dist="38100" dir="2700000" algn="tl">
                    <a:srgbClr val="000000">
                      <a:alpha val="43137"/>
                    </a:srgbClr>
                  </a:outerShdw>
                </a:effectLst>
              </a:rPr>
              <a:t>TEST CASE 5</a:t>
            </a:r>
          </a:p>
          <a:p>
            <a:pPr algn="ctr"/>
            <a:endParaRPr lang="en-US" sz="5400" b="1" dirty="0">
              <a:solidFill>
                <a:srgbClr val="FFFFFF"/>
              </a:solidFill>
              <a:effectLst>
                <a:outerShdw blurRad="38100" dist="38100" dir="2700000" algn="tl">
                  <a:srgbClr val="000000">
                    <a:alpha val="43137"/>
                  </a:srgbClr>
                </a:outerShdw>
              </a:effectLst>
            </a:endParaRPr>
          </a:p>
          <a:p>
            <a:pPr algn="ctr"/>
            <a:r>
              <a:rPr lang="en-US" sz="5400" b="1" dirty="0">
                <a:solidFill>
                  <a:srgbClr val="FFFFFF"/>
                </a:solidFill>
                <a:effectLst>
                  <a:outerShdw blurRad="38100" dist="38100" dir="2700000" algn="tl">
                    <a:srgbClr val="000000">
                      <a:alpha val="43137"/>
                    </a:srgbClr>
                  </a:outerShdw>
                </a:effectLst>
              </a:rPr>
              <a:t>CART</a:t>
            </a:r>
          </a:p>
          <a:p>
            <a:pPr algn="ctr"/>
            <a:endParaRPr lang="en-US" sz="54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176B02D-C416-4C35-8D9D-1BB0E9EA1C53}"/>
              </a:ext>
            </a:extLst>
          </p:cNvPr>
          <p:cNvSpPr/>
          <p:nvPr/>
        </p:nvSpPr>
        <p:spPr>
          <a:xfrm>
            <a:off x="18568197" y="7114300"/>
            <a:ext cx="4966321" cy="4257085"/>
          </a:xfrm>
          <a:prstGeom prst="rect">
            <a:avLst/>
          </a:prstGeom>
          <a:gradFill flip="none" rotWithShape="1">
            <a:gsLst>
              <a:gs pos="0">
                <a:schemeClr val="accent1"/>
              </a:gs>
              <a:gs pos="100000">
                <a:schemeClr val="bg2">
                  <a:alpha val="7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DC9DE78-0321-47D2-8A9C-60913084F5AD}"/>
              </a:ext>
            </a:extLst>
          </p:cNvPr>
          <p:cNvSpPr txBox="1"/>
          <p:nvPr/>
        </p:nvSpPr>
        <p:spPr>
          <a:xfrm>
            <a:off x="18975142" y="7534682"/>
            <a:ext cx="4152429" cy="3416320"/>
          </a:xfrm>
          <a:prstGeom prst="rect">
            <a:avLst/>
          </a:prstGeom>
          <a:noFill/>
        </p:spPr>
        <p:txBody>
          <a:bodyPr wrap="square" rtlCol="0">
            <a:spAutoFit/>
          </a:bodyPr>
          <a:lstStyle/>
          <a:p>
            <a:pPr algn="ctr"/>
            <a:r>
              <a:rPr lang="en-US" sz="5400" b="1" dirty="0">
                <a:solidFill>
                  <a:srgbClr val="FFFFFF"/>
                </a:solidFill>
                <a:effectLst>
                  <a:outerShdw blurRad="38100" dist="38100" dir="2700000" algn="tl">
                    <a:srgbClr val="000000">
                      <a:alpha val="43137"/>
                    </a:srgbClr>
                  </a:outerShdw>
                </a:effectLst>
              </a:rPr>
              <a:t>TEST CASE 6</a:t>
            </a:r>
          </a:p>
          <a:p>
            <a:pPr algn="ctr"/>
            <a:endParaRPr lang="en-US" sz="5400" b="1" dirty="0">
              <a:solidFill>
                <a:srgbClr val="FFFFFF"/>
              </a:solidFill>
              <a:effectLst>
                <a:outerShdw blurRad="38100" dist="38100" dir="2700000" algn="tl">
                  <a:srgbClr val="000000">
                    <a:alpha val="43137"/>
                  </a:srgbClr>
                </a:outerShdw>
              </a:effectLst>
            </a:endParaRPr>
          </a:p>
          <a:p>
            <a:pPr algn="ctr"/>
            <a:r>
              <a:rPr lang="en-US" sz="5400" b="1" dirty="0">
                <a:solidFill>
                  <a:srgbClr val="FFFFFF"/>
                </a:solidFill>
                <a:effectLst>
                  <a:outerShdw blurRad="38100" dist="38100" dir="2700000" algn="tl">
                    <a:srgbClr val="000000">
                      <a:alpha val="43137"/>
                    </a:srgbClr>
                  </a:outerShdw>
                </a:effectLst>
              </a:rPr>
              <a:t>REVIEW SYSTEM</a:t>
            </a:r>
          </a:p>
        </p:txBody>
      </p:sp>
      <p:pic>
        <p:nvPicPr>
          <p:cNvPr id="14" name="Picture 13">
            <a:extLst>
              <a:ext uri="{FF2B5EF4-FFF2-40B4-BE49-F238E27FC236}">
                <a16:creationId xmlns:a16="http://schemas.microsoft.com/office/drawing/2014/main" id="{2FE04FFA-74E9-4065-ADDD-3E00579B04C9}"/>
              </a:ext>
            </a:extLst>
          </p:cNvPr>
          <p:cNvPicPr>
            <a:picLocks noChangeAspect="1"/>
          </p:cNvPicPr>
          <p:nvPr/>
        </p:nvPicPr>
        <p:blipFill>
          <a:blip r:embed="rId4"/>
          <a:stretch>
            <a:fillRect/>
          </a:stretch>
        </p:blipFill>
        <p:spPr>
          <a:xfrm>
            <a:off x="468923" y="738211"/>
            <a:ext cx="18302746" cy="4584066"/>
          </a:xfrm>
          <a:prstGeom prst="rect">
            <a:avLst/>
          </a:prstGeom>
        </p:spPr>
      </p:pic>
      <p:pic>
        <p:nvPicPr>
          <p:cNvPr id="15" name="Picture 14">
            <a:extLst>
              <a:ext uri="{FF2B5EF4-FFF2-40B4-BE49-F238E27FC236}">
                <a16:creationId xmlns:a16="http://schemas.microsoft.com/office/drawing/2014/main" id="{586ACF43-54F2-4FEE-AB63-09536DC860C7}"/>
              </a:ext>
            </a:extLst>
          </p:cNvPr>
          <p:cNvPicPr>
            <a:picLocks noChangeAspect="1"/>
          </p:cNvPicPr>
          <p:nvPr/>
        </p:nvPicPr>
        <p:blipFill>
          <a:blip r:embed="rId5"/>
          <a:stretch>
            <a:fillRect/>
          </a:stretch>
        </p:blipFill>
        <p:spPr>
          <a:xfrm>
            <a:off x="468924" y="7114300"/>
            <a:ext cx="18099274" cy="4257085"/>
          </a:xfrm>
          <a:prstGeom prst="rect">
            <a:avLst/>
          </a:prstGeom>
        </p:spPr>
      </p:pic>
    </p:spTree>
    <p:extLst>
      <p:ext uri="{BB962C8B-B14F-4D97-AF65-F5344CB8AC3E}">
        <p14:creationId xmlns:p14="http://schemas.microsoft.com/office/powerpoint/2010/main" val="110554324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858" y="9329751"/>
            <a:ext cx="7769544" cy="1729523"/>
          </a:xfrm>
          <a:prstGeom prst="rect">
            <a:avLst/>
          </a:prstGeom>
        </p:spPr>
      </p:pic>
      <p:sp>
        <p:nvSpPr>
          <p:cNvPr id="3" name="Picture Placeholder 2">
            <a:extLst>
              <a:ext uri="{FF2B5EF4-FFF2-40B4-BE49-F238E27FC236}">
                <a16:creationId xmlns:a16="http://schemas.microsoft.com/office/drawing/2014/main" id="{D814AE47-DBE5-4487-9134-8448C2306183}"/>
              </a:ext>
            </a:extLst>
          </p:cNvPr>
          <p:cNvSpPr>
            <a:spLocks noGrp="1"/>
          </p:cNvSpPr>
          <p:nvPr>
            <p:ph type="pic" sz="quarter" idx="10"/>
          </p:nvPr>
        </p:nvSpPr>
        <p:spPr>
          <a:xfrm>
            <a:off x="1128346" y="3551568"/>
            <a:ext cx="7757745" cy="4365278"/>
          </a:xfrm>
        </p:spPr>
      </p:sp>
      <p:sp>
        <p:nvSpPr>
          <p:cNvPr id="17" name="Freeform 5"/>
          <p:cNvSpPr>
            <a:spLocks/>
          </p:cNvSpPr>
          <p:nvPr/>
        </p:nvSpPr>
        <p:spPr bwMode="auto">
          <a:xfrm flipH="1">
            <a:off x="3434546" y="9008464"/>
            <a:ext cx="3055955" cy="940507"/>
          </a:xfrm>
          <a:custGeom>
            <a:avLst/>
            <a:gdLst>
              <a:gd name="T0" fmla="*/ 395 w 468"/>
              <a:gd name="T1" fmla="*/ 91 h 144"/>
              <a:gd name="T2" fmla="*/ 366 w 468"/>
              <a:gd name="T3" fmla="*/ 0 h 144"/>
              <a:gd name="T4" fmla="*/ 239 w 468"/>
              <a:gd name="T5" fmla="*/ 0 h 144"/>
              <a:gd name="T6" fmla="*/ 229 w 468"/>
              <a:gd name="T7" fmla="*/ 0 h 144"/>
              <a:gd name="T8" fmla="*/ 102 w 468"/>
              <a:gd name="T9" fmla="*/ 0 h 144"/>
              <a:gd name="T10" fmla="*/ 72 w 468"/>
              <a:gd name="T11" fmla="*/ 91 h 144"/>
              <a:gd name="T12" fmla="*/ 77 w 468"/>
              <a:gd name="T13" fmla="*/ 144 h 144"/>
              <a:gd name="T14" fmla="*/ 229 w 468"/>
              <a:gd name="T15" fmla="*/ 144 h 144"/>
              <a:gd name="T16" fmla="*/ 239 w 468"/>
              <a:gd name="T17" fmla="*/ 144 h 144"/>
              <a:gd name="T18" fmla="*/ 391 w 468"/>
              <a:gd name="T19" fmla="*/ 144 h 144"/>
              <a:gd name="T20" fmla="*/ 395 w 468"/>
              <a:gd name="T21" fmla="*/ 9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44">
                <a:moveTo>
                  <a:pt x="395" y="91"/>
                </a:moveTo>
                <a:cubicBezTo>
                  <a:pt x="367" y="62"/>
                  <a:pt x="366" y="0"/>
                  <a:pt x="366" y="0"/>
                </a:cubicBezTo>
                <a:cubicBezTo>
                  <a:pt x="239" y="0"/>
                  <a:pt x="239" y="0"/>
                  <a:pt x="239" y="0"/>
                </a:cubicBezTo>
                <a:cubicBezTo>
                  <a:pt x="229" y="0"/>
                  <a:pt x="229" y="0"/>
                  <a:pt x="229" y="0"/>
                </a:cubicBezTo>
                <a:cubicBezTo>
                  <a:pt x="102" y="0"/>
                  <a:pt x="102" y="0"/>
                  <a:pt x="102" y="0"/>
                </a:cubicBezTo>
                <a:cubicBezTo>
                  <a:pt x="102" y="0"/>
                  <a:pt x="101" y="62"/>
                  <a:pt x="72" y="91"/>
                </a:cubicBezTo>
                <a:cubicBezTo>
                  <a:pt x="44" y="120"/>
                  <a:pt x="0" y="144"/>
                  <a:pt x="77" y="144"/>
                </a:cubicBezTo>
                <a:cubicBezTo>
                  <a:pt x="138" y="144"/>
                  <a:pt x="205" y="144"/>
                  <a:pt x="229" y="144"/>
                </a:cubicBezTo>
                <a:cubicBezTo>
                  <a:pt x="235" y="144"/>
                  <a:pt x="239" y="144"/>
                  <a:pt x="239" y="144"/>
                </a:cubicBezTo>
                <a:cubicBezTo>
                  <a:pt x="263" y="144"/>
                  <a:pt x="329" y="144"/>
                  <a:pt x="391" y="144"/>
                </a:cubicBezTo>
                <a:cubicBezTo>
                  <a:pt x="468" y="144"/>
                  <a:pt x="423" y="120"/>
                  <a:pt x="395" y="91"/>
                </a:cubicBezTo>
                <a:close/>
              </a:path>
            </a:pathLst>
          </a:custGeom>
          <a:gradFill flip="none" rotWithShape="1">
            <a:gsLst>
              <a:gs pos="63000">
                <a:srgbClr val="6D6F73"/>
              </a:gs>
              <a:gs pos="38000">
                <a:srgbClr val="A7A9AC"/>
              </a:gs>
              <a:gs pos="19000">
                <a:srgbClr val="E0E1E2"/>
              </a:gs>
              <a:gs pos="0">
                <a:srgbClr val="6D6F73"/>
              </a:gs>
              <a:gs pos="100000">
                <a:srgbClr val="A7A9AC"/>
              </a:gs>
            </a:gsLst>
            <a:lin ang="5400000" scaled="1"/>
            <a:tileRect/>
          </a:gra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noEditPoints="1"/>
          </p:cNvSpPr>
          <p:nvPr/>
        </p:nvSpPr>
        <p:spPr bwMode="auto">
          <a:xfrm flipH="1">
            <a:off x="775751" y="3230281"/>
            <a:ext cx="8439735" cy="5047293"/>
          </a:xfrm>
          <a:custGeom>
            <a:avLst/>
            <a:gdLst>
              <a:gd name="T0" fmla="*/ 1254 w 1292"/>
              <a:gd name="T1" fmla="*/ 0 h 772"/>
              <a:gd name="T2" fmla="*/ 658 w 1292"/>
              <a:gd name="T3" fmla="*/ 0 h 772"/>
              <a:gd name="T4" fmla="*/ 637 w 1292"/>
              <a:gd name="T5" fmla="*/ 0 h 772"/>
              <a:gd name="T6" fmla="*/ 41 w 1292"/>
              <a:gd name="T7" fmla="*/ 0 h 772"/>
              <a:gd name="T8" fmla="*/ 0 w 1292"/>
              <a:gd name="T9" fmla="*/ 36 h 772"/>
              <a:gd name="T10" fmla="*/ 0 w 1292"/>
              <a:gd name="T11" fmla="*/ 772 h 772"/>
              <a:gd name="T12" fmla="*/ 1292 w 1292"/>
              <a:gd name="T13" fmla="*/ 772 h 772"/>
              <a:gd name="T14" fmla="*/ 1292 w 1292"/>
              <a:gd name="T15" fmla="*/ 36 h 772"/>
              <a:gd name="T16" fmla="*/ 1254 w 1292"/>
              <a:gd name="T17" fmla="*/ 0 h 772"/>
              <a:gd name="T18" fmla="*/ 1236 w 1292"/>
              <a:gd name="T19" fmla="*/ 716 h 772"/>
              <a:gd name="T20" fmla="*/ 56 w 1292"/>
              <a:gd name="T21" fmla="*/ 716 h 772"/>
              <a:gd name="T22" fmla="*/ 56 w 1292"/>
              <a:gd name="T23" fmla="*/ 48 h 772"/>
              <a:gd name="T24" fmla="*/ 1236 w 1292"/>
              <a:gd name="T25" fmla="*/ 48 h 772"/>
              <a:gd name="T26" fmla="*/ 1236 w 1292"/>
              <a:gd name="T27" fmla="*/ 71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2" h="772">
                <a:moveTo>
                  <a:pt x="1254" y="0"/>
                </a:moveTo>
                <a:cubicBezTo>
                  <a:pt x="658" y="0"/>
                  <a:pt x="658" y="0"/>
                  <a:pt x="658" y="0"/>
                </a:cubicBezTo>
                <a:cubicBezTo>
                  <a:pt x="637" y="0"/>
                  <a:pt x="637" y="0"/>
                  <a:pt x="637" y="0"/>
                </a:cubicBezTo>
                <a:cubicBezTo>
                  <a:pt x="41" y="0"/>
                  <a:pt x="41" y="0"/>
                  <a:pt x="41" y="0"/>
                </a:cubicBezTo>
                <a:cubicBezTo>
                  <a:pt x="20" y="0"/>
                  <a:pt x="0" y="15"/>
                  <a:pt x="0" y="36"/>
                </a:cubicBezTo>
                <a:cubicBezTo>
                  <a:pt x="0" y="772"/>
                  <a:pt x="0" y="772"/>
                  <a:pt x="0" y="772"/>
                </a:cubicBezTo>
                <a:cubicBezTo>
                  <a:pt x="1292" y="772"/>
                  <a:pt x="1292" y="772"/>
                  <a:pt x="1292" y="772"/>
                </a:cubicBezTo>
                <a:cubicBezTo>
                  <a:pt x="1292" y="36"/>
                  <a:pt x="1292" y="36"/>
                  <a:pt x="1292" y="36"/>
                </a:cubicBezTo>
                <a:cubicBezTo>
                  <a:pt x="1292" y="15"/>
                  <a:pt x="1275" y="0"/>
                  <a:pt x="1254" y="0"/>
                </a:cubicBezTo>
                <a:close/>
                <a:moveTo>
                  <a:pt x="1236" y="716"/>
                </a:moveTo>
                <a:cubicBezTo>
                  <a:pt x="56" y="716"/>
                  <a:pt x="56" y="716"/>
                  <a:pt x="56" y="716"/>
                </a:cubicBezTo>
                <a:cubicBezTo>
                  <a:pt x="56" y="48"/>
                  <a:pt x="56" y="48"/>
                  <a:pt x="56" y="48"/>
                </a:cubicBezTo>
                <a:cubicBezTo>
                  <a:pt x="1236" y="48"/>
                  <a:pt x="1236" y="48"/>
                  <a:pt x="1236" y="48"/>
                </a:cubicBezTo>
                <a:lnTo>
                  <a:pt x="1236" y="71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p:nvSpPr>
        <p:spPr bwMode="auto">
          <a:xfrm flipH="1">
            <a:off x="775751" y="8277582"/>
            <a:ext cx="8439735" cy="730894"/>
          </a:xfrm>
          <a:custGeom>
            <a:avLst/>
            <a:gdLst>
              <a:gd name="T0" fmla="*/ 0 w 1292"/>
              <a:gd name="T1" fmla="*/ 70 h 112"/>
              <a:gd name="T2" fmla="*/ 41 w 1292"/>
              <a:gd name="T3" fmla="*/ 112 h 112"/>
              <a:gd name="T4" fmla="*/ 637 w 1292"/>
              <a:gd name="T5" fmla="*/ 112 h 112"/>
              <a:gd name="T6" fmla="*/ 658 w 1292"/>
              <a:gd name="T7" fmla="*/ 112 h 112"/>
              <a:gd name="T8" fmla="*/ 1254 w 1292"/>
              <a:gd name="T9" fmla="*/ 112 h 112"/>
              <a:gd name="T10" fmla="*/ 1292 w 1292"/>
              <a:gd name="T11" fmla="*/ 70 h 112"/>
              <a:gd name="T12" fmla="*/ 1292 w 1292"/>
              <a:gd name="T13" fmla="*/ 0 h 112"/>
              <a:gd name="T14" fmla="*/ 0 w 1292"/>
              <a:gd name="T15" fmla="*/ 0 h 112"/>
              <a:gd name="T16" fmla="*/ 0 w 1292"/>
              <a:gd name="T17"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2" h="112">
                <a:moveTo>
                  <a:pt x="0" y="70"/>
                </a:moveTo>
                <a:cubicBezTo>
                  <a:pt x="0" y="91"/>
                  <a:pt x="20" y="112"/>
                  <a:pt x="41" y="112"/>
                </a:cubicBezTo>
                <a:cubicBezTo>
                  <a:pt x="637" y="112"/>
                  <a:pt x="637" y="112"/>
                  <a:pt x="637" y="112"/>
                </a:cubicBezTo>
                <a:cubicBezTo>
                  <a:pt x="658" y="112"/>
                  <a:pt x="658" y="112"/>
                  <a:pt x="658" y="112"/>
                </a:cubicBezTo>
                <a:cubicBezTo>
                  <a:pt x="1254" y="112"/>
                  <a:pt x="1254" y="112"/>
                  <a:pt x="1254" y="112"/>
                </a:cubicBezTo>
                <a:cubicBezTo>
                  <a:pt x="1275" y="112"/>
                  <a:pt x="1292" y="91"/>
                  <a:pt x="1292" y="70"/>
                </a:cubicBezTo>
                <a:cubicBezTo>
                  <a:pt x="1292" y="0"/>
                  <a:pt x="1292" y="0"/>
                  <a:pt x="1292" y="0"/>
                </a:cubicBezTo>
                <a:cubicBezTo>
                  <a:pt x="0" y="0"/>
                  <a:pt x="0" y="0"/>
                  <a:pt x="0" y="0"/>
                </a:cubicBezTo>
                <a:lnTo>
                  <a:pt x="0" y="70"/>
                </a:lnTo>
                <a:close/>
              </a:path>
            </a:pathLst>
          </a:custGeom>
          <a:gradFill flip="none" rotWithShape="1">
            <a:gsLst>
              <a:gs pos="0">
                <a:srgbClr val="898A8F"/>
              </a:gs>
              <a:gs pos="100000">
                <a:srgbClr val="DBDDE0"/>
              </a:gs>
            </a:gsLst>
            <a:lin ang="0" scaled="1"/>
            <a:tileRect/>
          </a:gra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8" name="TextBox 27"/>
          <p:cNvSpPr txBox="1"/>
          <p:nvPr/>
        </p:nvSpPr>
        <p:spPr>
          <a:xfrm>
            <a:off x="8762401" y="222591"/>
            <a:ext cx="7990739" cy="1446550"/>
          </a:xfrm>
          <a:prstGeom prst="rect">
            <a:avLst/>
          </a:prstGeom>
          <a:noFill/>
        </p:spPr>
        <p:txBody>
          <a:bodyPr wrap="square" rtlCol="0" anchor="ctr">
            <a:spAutoFit/>
          </a:bodyPr>
          <a:lstStyle/>
          <a:p>
            <a:r>
              <a:rPr lang="en-US" sz="8800" dirty="0">
                <a:effectLst>
                  <a:outerShdw blurRad="38100" dist="38100" dir="2700000" algn="tl">
                    <a:srgbClr val="000000">
                      <a:alpha val="43137"/>
                    </a:srgbClr>
                  </a:outerShdw>
                </a:effectLst>
                <a:latin typeface="+mj-lt"/>
              </a:rPr>
              <a:t>Conclusion</a:t>
            </a:r>
          </a:p>
        </p:txBody>
      </p:sp>
      <p:sp>
        <p:nvSpPr>
          <p:cNvPr id="35" name="TextBox 34"/>
          <p:cNvSpPr txBox="1"/>
          <p:nvPr/>
        </p:nvSpPr>
        <p:spPr>
          <a:xfrm>
            <a:off x="9568081" y="2338983"/>
            <a:ext cx="14372899" cy="10325904"/>
          </a:xfrm>
          <a:prstGeom prst="rect">
            <a:avLst/>
          </a:prstGeom>
          <a:noFill/>
        </p:spPr>
        <p:txBody>
          <a:bodyPr wrap="square" rtlCol="0">
            <a:spAutoFit/>
          </a:bodyPr>
          <a:lstStyle/>
          <a:p>
            <a:pPr marL="342900" indent="-342900" algn="just">
              <a:buFont typeface="Wingdings" panose="05000000000000000000" pitchFamily="2" charset="2"/>
              <a:buChar char="Ø"/>
            </a:pPr>
            <a:r>
              <a:rPr lang="en-US" sz="3500" b="1" dirty="0">
                <a:effectLst>
                  <a:outerShdw blurRad="38100" dist="38100" dir="2700000" algn="tl">
                    <a:srgbClr val="000000">
                      <a:alpha val="43137"/>
                    </a:srgbClr>
                  </a:outerShdw>
                </a:effectLst>
              </a:rPr>
              <a:t>There have been made several attempts for spam review detection till today. In this paper, we propose a general framework to detect spam reviews. Sentiment analysis or opinion mining is a field of study that analyses people’s sentiments, feelings, or emotions towards certain entities. This paper tackles a fundamental problem of sentiment analysis, sentiment polarity categorization. Now a day’s technology is growing day by day and there are so many websites and application available in the online market by which they sell their product. Every product contains millions of reviews and on basis of these reviews' user buy the product most of the time. There are some organizations which post fake reviews on genuine product and user gets stuck. </a:t>
            </a:r>
          </a:p>
          <a:p>
            <a:pPr marL="342900" indent="-342900" algn="just">
              <a:buFont typeface="Wingdings" panose="05000000000000000000" pitchFamily="2" charset="2"/>
              <a:buChar char="Ø"/>
            </a:pPr>
            <a:endParaRPr lang="en-US" sz="3500" b="1" dirty="0">
              <a:effectLst>
                <a:outerShdw blurRad="38100" dist="38100" dir="2700000" algn="tl">
                  <a:srgbClr val="000000">
                    <a:alpha val="43137"/>
                  </a:srgbClr>
                </a:outerShdw>
              </a:effectLst>
            </a:endParaRPr>
          </a:p>
          <a:p>
            <a:pPr marL="342900" indent="-342900" algn="just">
              <a:buFont typeface="Wingdings" panose="05000000000000000000" pitchFamily="2" charset="2"/>
              <a:buChar char="Ø"/>
            </a:pPr>
            <a:r>
              <a:rPr lang="en-US" sz="3500" b="1" dirty="0">
                <a:effectLst>
                  <a:outerShdw blurRad="38100" dist="38100" dir="2700000" algn="tl">
                    <a:srgbClr val="000000">
                      <a:alpha val="43137"/>
                    </a:srgbClr>
                  </a:outerShdw>
                </a:effectLst>
              </a:rPr>
              <a:t>Our software will help the user to pay for the right product. Our software will do analysis and then if any fake review is found from any IP address consistently then admin user can block that IP address. It also sends mail to user regarding blocked IP address. In this way it monitors the fake review made on any product. And user can be sure about the products availability on that application and reviews too</a:t>
            </a:r>
            <a:endParaRPr lang="en-US" sz="3500" b="1" dirty="0">
              <a:effectLst>
                <a:outerShdw blurRad="38100" dist="38100" dir="2700000" algn="tl">
                  <a:srgbClr val="000000">
                    <a:alpha val="43137"/>
                  </a:srgbClr>
                </a:outerShdw>
              </a:effectLst>
              <a:latin typeface="+mj-lt"/>
            </a:endParaRPr>
          </a:p>
        </p:txBody>
      </p:sp>
      <p:pic>
        <p:nvPicPr>
          <p:cNvPr id="14" name="Picture 13">
            <a:extLst>
              <a:ext uri="{FF2B5EF4-FFF2-40B4-BE49-F238E27FC236}">
                <a16:creationId xmlns:a16="http://schemas.microsoft.com/office/drawing/2014/main" id="{8F5C4BF1-5EA8-43A5-99C1-F71FDEF5B809}"/>
              </a:ext>
            </a:extLst>
          </p:cNvPr>
          <p:cNvPicPr>
            <a:picLocks noChangeAspect="1"/>
          </p:cNvPicPr>
          <p:nvPr/>
        </p:nvPicPr>
        <p:blipFill>
          <a:blip r:embed="rId4"/>
          <a:stretch>
            <a:fillRect/>
          </a:stretch>
        </p:blipFill>
        <p:spPr>
          <a:xfrm>
            <a:off x="14868809" y="12664887"/>
            <a:ext cx="9260458" cy="774109"/>
          </a:xfrm>
          <a:prstGeom prst="rect">
            <a:avLst/>
          </a:prstGeom>
        </p:spPr>
      </p:pic>
      <p:pic>
        <p:nvPicPr>
          <p:cNvPr id="15" name="Picture 2" descr="Online Shopping. by Dan Stack on Dribbble">
            <a:extLst>
              <a:ext uri="{FF2B5EF4-FFF2-40B4-BE49-F238E27FC236}">
                <a16:creationId xmlns:a16="http://schemas.microsoft.com/office/drawing/2014/main" id="{77AB17C9-94EA-49F1-89A7-52F79B6E35EA}"/>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115840" y="3568058"/>
            <a:ext cx="7646561" cy="435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66930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5C0AAE-5937-4362-9123-F80FA6907F83}"/>
              </a:ext>
            </a:extLst>
          </p:cNvPr>
          <p:cNvPicPr>
            <a:picLocks noChangeAspect="1"/>
          </p:cNvPicPr>
          <p:nvPr/>
        </p:nvPicPr>
        <p:blipFill>
          <a:blip r:embed="rId2"/>
          <a:stretch>
            <a:fillRect/>
          </a:stretch>
        </p:blipFill>
        <p:spPr>
          <a:xfrm>
            <a:off x="0" y="1"/>
            <a:ext cx="24386133" cy="13716000"/>
          </a:xfrm>
          <a:prstGeom prst="rect">
            <a:avLst/>
          </a:prstGeom>
        </p:spPr>
      </p:pic>
      <p:sp>
        <p:nvSpPr>
          <p:cNvPr id="4" name="Freeform 24">
            <a:extLst>
              <a:ext uri="{FF2B5EF4-FFF2-40B4-BE49-F238E27FC236}">
                <a16:creationId xmlns:a16="http://schemas.microsoft.com/office/drawing/2014/main" id="{39875112-3759-4223-BB90-B844A57BF7FC}"/>
              </a:ext>
            </a:extLst>
          </p:cNvPr>
          <p:cNvSpPr>
            <a:spLocks/>
          </p:cNvSpPr>
          <p:nvPr/>
        </p:nvSpPr>
        <p:spPr bwMode="auto">
          <a:xfrm>
            <a:off x="1622240" y="8564283"/>
            <a:ext cx="1500664" cy="1498221"/>
          </a:xfrm>
          <a:custGeom>
            <a:avLst/>
            <a:gdLst>
              <a:gd name="T0" fmla="*/ 450 w 472"/>
              <a:gd name="T1" fmla="*/ 196 h 471"/>
              <a:gd name="T2" fmla="*/ 275 w 472"/>
              <a:gd name="T3" fmla="*/ 450 h 471"/>
              <a:gd name="T4" fmla="*/ 22 w 472"/>
              <a:gd name="T5" fmla="*/ 275 h 471"/>
              <a:gd name="T6" fmla="*/ 197 w 472"/>
              <a:gd name="T7" fmla="*/ 22 h 471"/>
              <a:gd name="T8" fmla="*/ 450 w 472"/>
              <a:gd name="T9" fmla="*/ 196 h 471"/>
            </a:gdLst>
            <a:ahLst/>
            <a:cxnLst>
              <a:cxn ang="0">
                <a:pos x="T0" y="T1"/>
              </a:cxn>
              <a:cxn ang="0">
                <a:pos x="T2" y="T3"/>
              </a:cxn>
              <a:cxn ang="0">
                <a:pos x="T4" y="T5"/>
              </a:cxn>
              <a:cxn ang="0">
                <a:pos x="T6" y="T7"/>
              </a:cxn>
              <a:cxn ang="0">
                <a:pos x="T8" y="T9"/>
              </a:cxn>
            </a:cxnLst>
            <a:rect l="0" t="0" r="r" b="b"/>
            <a:pathLst>
              <a:path w="472" h="471">
                <a:moveTo>
                  <a:pt x="450" y="196"/>
                </a:moveTo>
                <a:cubicBezTo>
                  <a:pt x="472" y="314"/>
                  <a:pt x="394" y="428"/>
                  <a:pt x="275" y="450"/>
                </a:cubicBezTo>
                <a:cubicBezTo>
                  <a:pt x="157" y="471"/>
                  <a:pt x="44" y="393"/>
                  <a:pt x="22" y="275"/>
                </a:cubicBezTo>
                <a:cubicBezTo>
                  <a:pt x="0" y="157"/>
                  <a:pt x="78" y="43"/>
                  <a:pt x="197" y="22"/>
                </a:cubicBezTo>
                <a:cubicBezTo>
                  <a:pt x="315" y="0"/>
                  <a:pt x="428" y="78"/>
                  <a:pt x="450" y="19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26">
            <a:extLst>
              <a:ext uri="{FF2B5EF4-FFF2-40B4-BE49-F238E27FC236}">
                <a16:creationId xmlns:a16="http://schemas.microsoft.com/office/drawing/2014/main" id="{F6207AA7-1AA9-4867-96F4-9FB859356A3F}"/>
              </a:ext>
            </a:extLst>
          </p:cNvPr>
          <p:cNvSpPr>
            <a:spLocks/>
          </p:cNvSpPr>
          <p:nvPr/>
        </p:nvSpPr>
        <p:spPr bwMode="auto">
          <a:xfrm>
            <a:off x="-1085799" y="2952680"/>
            <a:ext cx="1500664" cy="1503109"/>
          </a:xfrm>
          <a:custGeom>
            <a:avLst/>
            <a:gdLst>
              <a:gd name="T0" fmla="*/ 450 w 472"/>
              <a:gd name="T1" fmla="*/ 196 h 472"/>
              <a:gd name="T2" fmla="*/ 275 w 472"/>
              <a:gd name="T3" fmla="*/ 450 h 472"/>
              <a:gd name="T4" fmla="*/ 22 w 472"/>
              <a:gd name="T5" fmla="*/ 275 h 472"/>
              <a:gd name="T6" fmla="*/ 197 w 472"/>
              <a:gd name="T7" fmla="*/ 22 h 472"/>
              <a:gd name="T8" fmla="*/ 450 w 472"/>
              <a:gd name="T9" fmla="*/ 196 h 472"/>
            </a:gdLst>
            <a:ahLst/>
            <a:cxnLst>
              <a:cxn ang="0">
                <a:pos x="T0" y="T1"/>
              </a:cxn>
              <a:cxn ang="0">
                <a:pos x="T2" y="T3"/>
              </a:cxn>
              <a:cxn ang="0">
                <a:pos x="T4" y="T5"/>
              </a:cxn>
              <a:cxn ang="0">
                <a:pos x="T6" y="T7"/>
              </a:cxn>
              <a:cxn ang="0">
                <a:pos x="T8" y="T9"/>
              </a:cxn>
            </a:cxnLst>
            <a:rect l="0" t="0" r="r" b="b"/>
            <a:pathLst>
              <a:path w="472" h="472">
                <a:moveTo>
                  <a:pt x="450" y="196"/>
                </a:moveTo>
                <a:cubicBezTo>
                  <a:pt x="472" y="315"/>
                  <a:pt x="394" y="428"/>
                  <a:pt x="275" y="450"/>
                </a:cubicBezTo>
                <a:cubicBezTo>
                  <a:pt x="157" y="472"/>
                  <a:pt x="44" y="393"/>
                  <a:pt x="22" y="275"/>
                </a:cubicBezTo>
                <a:cubicBezTo>
                  <a:pt x="0" y="157"/>
                  <a:pt x="78" y="43"/>
                  <a:pt x="197" y="22"/>
                </a:cubicBezTo>
                <a:cubicBezTo>
                  <a:pt x="315" y="0"/>
                  <a:pt x="428" y="78"/>
                  <a:pt x="450" y="196"/>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8AF577F3-F8B5-4C48-AACA-A67154036C4F}"/>
              </a:ext>
            </a:extLst>
          </p:cNvPr>
          <p:cNvSpPr>
            <a:spLocks/>
          </p:cNvSpPr>
          <p:nvPr/>
        </p:nvSpPr>
        <p:spPr bwMode="auto">
          <a:xfrm>
            <a:off x="3149623" y="5237784"/>
            <a:ext cx="8791350" cy="8798681"/>
          </a:xfrm>
          <a:custGeom>
            <a:avLst/>
            <a:gdLst>
              <a:gd name="T0" fmla="*/ 2519 w 2765"/>
              <a:gd name="T1" fmla="*/ 937 h 2765"/>
              <a:gd name="T2" fmla="*/ 1828 w 2765"/>
              <a:gd name="T3" fmla="*/ 2519 h 2765"/>
              <a:gd name="T4" fmla="*/ 246 w 2765"/>
              <a:gd name="T5" fmla="*/ 1828 h 2765"/>
              <a:gd name="T6" fmla="*/ 937 w 2765"/>
              <a:gd name="T7" fmla="*/ 246 h 2765"/>
              <a:gd name="T8" fmla="*/ 2519 w 2765"/>
              <a:gd name="T9" fmla="*/ 937 h 2765"/>
            </a:gdLst>
            <a:ahLst/>
            <a:cxnLst>
              <a:cxn ang="0">
                <a:pos x="T0" y="T1"/>
              </a:cxn>
              <a:cxn ang="0">
                <a:pos x="T2" y="T3"/>
              </a:cxn>
              <a:cxn ang="0">
                <a:pos x="T4" y="T5"/>
              </a:cxn>
              <a:cxn ang="0">
                <a:pos x="T6" y="T7"/>
              </a:cxn>
              <a:cxn ang="0">
                <a:pos x="T8" y="T9"/>
              </a:cxn>
            </a:cxnLst>
            <a:rect l="0" t="0" r="r" b="b"/>
            <a:pathLst>
              <a:path w="2765" h="2765">
                <a:moveTo>
                  <a:pt x="2519" y="937"/>
                </a:moveTo>
                <a:cubicBezTo>
                  <a:pt x="2765" y="1565"/>
                  <a:pt x="2456" y="2273"/>
                  <a:pt x="1828" y="2519"/>
                </a:cubicBezTo>
                <a:cubicBezTo>
                  <a:pt x="1200" y="2765"/>
                  <a:pt x="492" y="2455"/>
                  <a:pt x="246" y="1828"/>
                </a:cubicBezTo>
                <a:cubicBezTo>
                  <a:pt x="0" y="1200"/>
                  <a:pt x="310" y="492"/>
                  <a:pt x="937" y="246"/>
                </a:cubicBezTo>
                <a:cubicBezTo>
                  <a:pt x="1565" y="0"/>
                  <a:pt x="2273" y="310"/>
                  <a:pt x="2519" y="937"/>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B587CE57-F663-449B-A901-E4526AE7BE18}"/>
              </a:ext>
            </a:extLst>
          </p:cNvPr>
          <p:cNvSpPr>
            <a:spLocks/>
          </p:cNvSpPr>
          <p:nvPr/>
        </p:nvSpPr>
        <p:spPr bwMode="auto">
          <a:xfrm>
            <a:off x="9207584" y="-562637"/>
            <a:ext cx="14363848" cy="14297857"/>
          </a:xfrm>
          <a:custGeom>
            <a:avLst/>
            <a:gdLst>
              <a:gd name="T0" fmla="*/ 3375 w 4517"/>
              <a:gd name="T1" fmla="*/ 2663 h 4493"/>
              <a:gd name="T2" fmla="*/ 4395 w 4517"/>
              <a:gd name="T3" fmla="*/ 1706 h 4493"/>
              <a:gd name="T4" fmla="*/ 3421 w 4517"/>
              <a:gd name="T5" fmla="*/ 320 h 4493"/>
              <a:gd name="T6" fmla="*/ 2269 w 4517"/>
              <a:gd name="T7" fmla="*/ 802 h 4493"/>
              <a:gd name="T8" fmla="*/ 1787 w 4517"/>
              <a:gd name="T9" fmla="*/ 974 h 4493"/>
              <a:gd name="T10" fmla="*/ 1781 w 4517"/>
              <a:gd name="T11" fmla="*/ 972 h 4493"/>
              <a:gd name="T12" fmla="*/ 1463 w 4517"/>
              <a:gd name="T13" fmla="*/ 632 h 4493"/>
              <a:gd name="T14" fmla="*/ 1001 w 4517"/>
              <a:gd name="T15" fmla="*/ 110 h 4493"/>
              <a:gd name="T16" fmla="*/ 153 w 4517"/>
              <a:gd name="T17" fmla="*/ 496 h 4493"/>
              <a:gd name="T18" fmla="*/ 543 w 4517"/>
              <a:gd name="T19" fmla="*/ 1409 h 4493"/>
              <a:gd name="T20" fmla="*/ 1223 w 4517"/>
              <a:gd name="T21" fmla="*/ 1298 h 4493"/>
              <a:gd name="T22" fmla="*/ 1620 w 4517"/>
              <a:gd name="T23" fmla="*/ 1220 h 4493"/>
              <a:gd name="T24" fmla="*/ 1740 w 4517"/>
              <a:gd name="T25" fmla="*/ 1255 h 4493"/>
              <a:gd name="T26" fmla="*/ 2056 w 4517"/>
              <a:gd name="T27" fmla="*/ 1626 h 4493"/>
              <a:gd name="T28" fmla="*/ 2567 w 4517"/>
              <a:gd name="T29" fmla="*/ 2467 h 4493"/>
              <a:gd name="T30" fmla="*/ 2741 w 4517"/>
              <a:gd name="T31" fmla="*/ 2894 h 4493"/>
              <a:gd name="T32" fmla="*/ 2729 w 4517"/>
              <a:gd name="T33" fmla="*/ 2957 h 4493"/>
              <a:gd name="T34" fmla="*/ 2477 w 4517"/>
              <a:gd name="T35" fmla="*/ 3272 h 4493"/>
              <a:gd name="T36" fmla="*/ 2114 w 4517"/>
              <a:gd name="T37" fmla="*/ 3765 h 4493"/>
              <a:gd name="T38" fmla="*/ 2558 w 4517"/>
              <a:gd name="T39" fmla="*/ 4405 h 4493"/>
              <a:gd name="T40" fmla="*/ 3300 w 4517"/>
              <a:gd name="T41" fmla="*/ 3935 h 4493"/>
              <a:gd name="T42" fmla="*/ 3128 w 4517"/>
              <a:gd name="T43" fmla="*/ 3395 h 4493"/>
              <a:gd name="T44" fmla="*/ 3008 w 4517"/>
              <a:gd name="T45" fmla="*/ 3010 h 4493"/>
              <a:gd name="T46" fmla="*/ 3008 w 4517"/>
              <a:gd name="T47" fmla="*/ 3010 h 4493"/>
              <a:gd name="T48" fmla="*/ 3375 w 4517"/>
              <a:gd name="T49" fmla="*/ 2663 h 4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17" h="4493">
                <a:moveTo>
                  <a:pt x="3375" y="2663"/>
                </a:moveTo>
                <a:cubicBezTo>
                  <a:pt x="3873" y="2603"/>
                  <a:pt x="4297" y="2226"/>
                  <a:pt x="4395" y="1706"/>
                </a:cubicBezTo>
                <a:cubicBezTo>
                  <a:pt x="4517" y="1055"/>
                  <a:pt x="4079" y="428"/>
                  <a:pt x="3421" y="320"/>
                </a:cubicBezTo>
                <a:cubicBezTo>
                  <a:pt x="2966" y="246"/>
                  <a:pt x="2524" y="447"/>
                  <a:pt x="2269" y="802"/>
                </a:cubicBezTo>
                <a:cubicBezTo>
                  <a:pt x="2160" y="955"/>
                  <a:pt x="1968" y="1025"/>
                  <a:pt x="1787" y="974"/>
                </a:cubicBezTo>
                <a:cubicBezTo>
                  <a:pt x="1781" y="972"/>
                  <a:pt x="1781" y="972"/>
                  <a:pt x="1781" y="972"/>
                </a:cubicBezTo>
                <a:cubicBezTo>
                  <a:pt x="1620" y="926"/>
                  <a:pt x="1495" y="796"/>
                  <a:pt x="1463" y="632"/>
                </a:cubicBezTo>
                <a:cubicBezTo>
                  <a:pt x="1416" y="397"/>
                  <a:pt x="1248" y="192"/>
                  <a:pt x="1001" y="110"/>
                </a:cubicBezTo>
                <a:cubicBezTo>
                  <a:pt x="663" y="0"/>
                  <a:pt x="291" y="169"/>
                  <a:pt x="153" y="496"/>
                </a:cubicBezTo>
                <a:cubicBezTo>
                  <a:pt x="0" y="858"/>
                  <a:pt x="179" y="1271"/>
                  <a:pt x="543" y="1409"/>
                </a:cubicBezTo>
                <a:cubicBezTo>
                  <a:pt x="781" y="1499"/>
                  <a:pt x="1038" y="1449"/>
                  <a:pt x="1223" y="1298"/>
                </a:cubicBezTo>
                <a:cubicBezTo>
                  <a:pt x="1333" y="1208"/>
                  <a:pt x="1483" y="1181"/>
                  <a:pt x="1620" y="1220"/>
                </a:cubicBezTo>
                <a:cubicBezTo>
                  <a:pt x="1740" y="1255"/>
                  <a:pt x="1740" y="1255"/>
                  <a:pt x="1740" y="1255"/>
                </a:cubicBezTo>
                <a:cubicBezTo>
                  <a:pt x="1911" y="1304"/>
                  <a:pt x="2036" y="1450"/>
                  <a:pt x="2056" y="1626"/>
                </a:cubicBezTo>
                <a:cubicBezTo>
                  <a:pt x="2097" y="1968"/>
                  <a:pt x="2285" y="2276"/>
                  <a:pt x="2567" y="2467"/>
                </a:cubicBezTo>
                <a:cubicBezTo>
                  <a:pt x="2705" y="2561"/>
                  <a:pt x="2772" y="2730"/>
                  <a:pt x="2741" y="2894"/>
                </a:cubicBezTo>
                <a:cubicBezTo>
                  <a:pt x="2729" y="2957"/>
                  <a:pt x="2729" y="2957"/>
                  <a:pt x="2729" y="2957"/>
                </a:cubicBezTo>
                <a:cubicBezTo>
                  <a:pt x="2703" y="3098"/>
                  <a:pt x="2609" y="3217"/>
                  <a:pt x="2477" y="3272"/>
                </a:cubicBezTo>
                <a:cubicBezTo>
                  <a:pt x="2284" y="3354"/>
                  <a:pt x="2137" y="3536"/>
                  <a:pt x="2114" y="3765"/>
                </a:cubicBezTo>
                <a:cubicBezTo>
                  <a:pt x="2084" y="4057"/>
                  <a:pt x="2275" y="4331"/>
                  <a:pt x="2558" y="4405"/>
                </a:cubicBezTo>
                <a:cubicBezTo>
                  <a:pt x="2898" y="4493"/>
                  <a:pt x="3236" y="4274"/>
                  <a:pt x="3300" y="3935"/>
                </a:cubicBezTo>
                <a:cubicBezTo>
                  <a:pt x="3338" y="3730"/>
                  <a:pt x="3267" y="3530"/>
                  <a:pt x="3128" y="3395"/>
                </a:cubicBezTo>
                <a:cubicBezTo>
                  <a:pt x="3026" y="3295"/>
                  <a:pt x="2981" y="3150"/>
                  <a:pt x="3008" y="3010"/>
                </a:cubicBezTo>
                <a:cubicBezTo>
                  <a:pt x="3008" y="3010"/>
                  <a:pt x="3008" y="3010"/>
                  <a:pt x="3008" y="3010"/>
                </a:cubicBezTo>
                <a:cubicBezTo>
                  <a:pt x="3042" y="2827"/>
                  <a:pt x="3190" y="2686"/>
                  <a:pt x="3375" y="2663"/>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D0977889-CACF-4270-9F74-C64E05469C7A}"/>
              </a:ext>
            </a:extLst>
          </p:cNvPr>
          <p:cNvSpPr txBox="1"/>
          <p:nvPr/>
        </p:nvSpPr>
        <p:spPr>
          <a:xfrm>
            <a:off x="9458437" y="4655939"/>
            <a:ext cx="5890065" cy="3631763"/>
          </a:xfrm>
          <a:prstGeom prst="rect">
            <a:avLst/>
          </a:prstGeom>
          <a:noFill/>
        </p:spPr>
        <p:txBody>
          <a:bodyPr wrap="square" rtlCol="0">
            <a:spAutoFit/>
          </a:bodyPr>
          <a:lstStyle/>
          <a:p>
            <a:pPr algn="ctr"/>
            <a:r>
              <a:rPr lang="en-US" sz="11500" b="1" dirty="0">
                <a:solidFill>
                  <a:srgbClr val="FFFFFF"/>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THANK YOU</a:t>
            </a:r>
          </a:p>
        </p:txBody>
      </p:sp>
      <p:sp>
        <p:nvSpPr>
          <p:cNvPr id="12" name="Freeform 5">
            <a:extLst>
              <a:ext uri="{FF2B5EF4-FFF2-40B4-BE49-F238E27FC236}">
                <a16:creationId xmlns:a16="http://schemas.microsoft.com/office/drawing/2014/main" id="{5B361BD8-00BB-4838-A779-3A3269010534}"/>
              </a:ext>
            </a:extLst>
          </p:cNvPr>
          <p:cNvSpPr>
            <a:spLocks/>
          </p:cNvSpPr>
          <p:nvPr/>
        </p:nvSpPr>
        <p:spPr bwMode="auto">
          <a:xfrm>
            <a:off x="-859890" y="7875053"/>
            <a:ext cx="5907338" cy="5912226"/>
          </a:xfrm>
          <a:custGeom>
            <a:avLst/>
            <a:gdLst>
              <a:gd name="T0" fmla="*/ 1772 w 1858"/>
              <a:gd name="T1" fmla="*/ 774 h 1858"/>
              <a:gd name="T2" fmla="*/ 1084 w 1858"/>
              <a:gd name="T3" fmla="*/ 1772 h 1858"/>
              <a:gd name="T4" fmla="*/ 86 w 1858"/>
              <a:gd name="T5" fmla="*/ 1084 h 1858"/>
              <a:gd name="T6" fmla="*/ 774 w 1858"/>
              <a:gd name="T7" fmla="*/ 86 h 1858"/>
              <a:gd name="T8" fmla="*/ 1772 w 1858"/>
              <a:gd name="T9" fmla="*/ 774 h 1858"/>
            </a:gdLst>
            <a:ahLst/>
            <a:cxnLst>
              <a:cxn ang="0">
                <a:pos x="T0" y="T1"/>
              </a:cxn>
              <a:cxn ang="0">
                <a:pos x="T2" y="T3"/>
              </a:cxn>
              <a:cxn ang="0">
                <a:pos x="T4" y="T5"/>
              </a:cxn>
              <a:cxn ang="0">
                <a:pos x="T6" y="T7"/>
              </a:cxn>
              <a:cxn ang="0">
                <a:pos x="T8" y="T9"/>
              </a:cxn>
            </a:cxnLst>
            <a:rect l="0" t="0" r="r" b="b"/>
            <a:pathLst>
              <a:path w="1858" h="1858">
                <a:moveTo>
                  <a:pt x="1772" y="774"/>
                </a:moveTo>
                <a:cubicBezTo>
                  <a:pt x="1858" y="1239"/>
                  <a:pt x="1550" y="1686"/>
                  <a:pt x="1084" y="1772"/>
                </a:cubicBezTo>
                <a:cubicBezTo>
                  <a:pt x="619" y="1858"/>
                  <a:pt x="172" y="1550"/>
                  <a:pt x="86" y="1084"/>
                </a:cubicBezTo>
                <a:cubicBezTo>
                  <a:pt x="0" y="618"/>
                  <a:pt x="308" y="171"/>
                  <a:pt x="774" y="86"/>
                </a:cubicBezTo>
                <a:cubicBezTo>
                  <a:pt x="1239" y="0"/>
                  <a:pt x="1686" y="308"/>
                  <a:pt x="1772" y="774"/>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256034E2-FB93-47C8-9277-56BFC81A307D}"/>
              </a:ext>
            </a:extLst>
          </p:cNvPr>
          <p:cNvSpPr>
            <a:spLocks/>
          </p:cNvSpPr>
          <p:nvPr/>
        </p:nvSpPr>
        <p:spPr bwMode="auto">
          <a:xfrm>
            <a:off x="-118166" y="2647144"/>
            <a:ext cx="6503693" cy="6503693"/>
          </a:xfrm>
          <a:custGeom>
            <a:avLst/>
            <a:gdLst>
              <a:gd name="T0" fmla="*/ 1969 w 2045"/>
              <a:gd name="T1" fmla="*/ 884 h 2044"/>
              <a:gd name="T2" fmla="*/ 1160 w 2045"/>
              <a:gd name="T3" fmla="*/ 1968 h 2044"/>
              <a:gd name="T4" fmla="*/ 76 w 2045"/>
              <a:gd name="T5" fmla="*/ 1160 h 2044"/>
              <a:gd name="T6" fmla="*/ 884 w 2045"/>
              <a:gd name="T7" fmla="*/ 76 h 2044"/>
              <a:gd name="T8" fmla="*/ 1969 w 2045"/>
              <a:gd name="T9" fmla="*/ 884 h 2044"/>
            </a:gdLst>
            <a:ahLst/>
            <a:cxnLst>
              <a:cxn ang="0">
                <a:pos x="T0" y="T1"/>
              </a:cxn>
              <a:cxn ang="0">
                <a:pos x="T2" y="T3"/>
              </a:cxn>
              <a:cxn ang="0">
                <a:pos x="T4" y="T5"/>
              </a:cxn>
              <a:cxn ang="0">
                <a:pos x="T6" y="T7"/>
              </a:cxn>
              <a:cxn ang="0">
                <a:pos x="T8" y="T9"/>
              </a:cxn>
            </a:cxnLst>
            <a:rect l="0" t="0" r="r" b="b"/>
            <a:pathLst>
              <a:path w="2045" h="2044">
                <a:moveTo>
                  <a:pt x="1969" y="884"/>
                </a:moveTo>
                <a:cubicBezTo>
                  <a:pt x="2045" y="1407"/>
                  <a:pt x="1683" y="1892"/>
                  <a:pt x="1160" y="1968"/>
                </a:cubicBezTo>
                <a:cubicBezTo>
                  <a:pt x="638" y="2044"/>
                  <a:pt x="152" y="1683"/>
                  <a:pt x="76" y="1160"/>
                </a:cubicBezTo>
                <a:cubicBezTo>
                  <a:pt x="0" y="637"/>
                  <a:pt x="362" y="152"/>
                  <a:pt x="884" y="76"/>
                </a:cubicBezTo>
                <a:cubicBezTo>
                  <a:pt x="1407" y="0"/>
                  <a:pt x="1892" y="361"/>
                  <a:pt x="1969" y="884"/>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9">
            <a:extLst>
              <a:ext uri="{FF2B5EF4-FFF2-40B4-BE49-F238E27FC236}">
                <a16:creationId xmlns:a16="http://schemas.microsoft.com/office/drawing/2014/main" id="{23F61000-0924-4106-AA01-8341FE2EB222}"/>
              </a:ext>
            </a:extLst>
          </p:cNvPr>
          <p:cNvSpPr>
            <a:spLocks noChangeArrowheads="1"/>
          </p:cNvSpPr>
          <p:nvPr/>
        </p:nvSpPr>
        <p:spPr bwMode="auto">
          <a:xfrm>
            <a:off x="9604599" y="10255585"/>
            <a:ext cx="6188406" cy="6193294"/>
          </a:xfrm>
          <a:prstGeom prst="ellipse">
            <a:avLst/>
          </a:pr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BCD0D29-7725-4898-8077-7D308199C615}"/>
              </a:ext>
            </a:extLst>
          </p:cNvPr>
          <p:cNvSpPr>
            <a:spLocks/>
          </p:cNvSpPr>
          <p:nvPr/>
        </p:nvSpPr>
        <p:spPr bwMode="auto">
          <a:xfrm>
            <a:off x="10444576" y="2182796"/>
            <a:ext cx="15285265" cy="14058337"/>
          </a:xfrm>
          <a:custGeom>
            <a:avLst/>
            <a:gdLst>
              <a:gd name="T0" fmla="*/ 1722 w 4807"/>
              <a:gd name="T1" fmla="*/ 3019 h 4418"/>
              <a:gd name="T2" fmla="*/ 2492 w 4807"/>
              <a:gd name="T3" fmla="*/ 4187 h 4418"/>
              <a:gd name="T4" fmla="*/ 4023 w 4807"/>
              <a:gd name="T5" fmla="*/ 3463 h 4418"/>
              <a:gd name="T6" fmla="*/ 3744 w 4807"/>
              <a:gd name="T7" fmla="*/ 2246 h 4418"/>
              <a:gd name="T8" fmla="*/ 3656 w 4807"/>
              <a:gd name="T9" fmla="*/ 1742 h 4418"/>
              <a:gd name="T10" fmla="*/ 3659 w 4807"/>
              <a:gd name="T11" fmla="*/ 1736 h 4418"/>
              <a:gd name="T12" fmla="*/ 4048 w 4807"/>
              <a:gd name="T13" fmla="*/ 1480 h 4418"/>
              <a:gd name="T14" fmla="*/ 4641 w 4807"/>
              <a:gd name="T15" fmla="*/ 1114 h 4418"/>
              <a:gd name="T16" fmla="*/ 4405 w 4807"/>
              <a:gd name="T17" fmla="*/ 212 h 4418"/>
              <a:gd name="T18" fmla="*/ 3439 w 4807"/>
              <a:gd name="T19" fmla="*/ 442 h 4418"/>
              <a:gd name="T20" fmla="*/ 3432 w 4807"/>
              <a:gd name="T21" fmla="*/ 1130 h 4418"/>
              <a:gd name="T22" fmla="*/ 3441 w 4807"/>
              <a:gd name="T23" fmla="*/ 1536 h 4418"/>
              <a:gd name="T24" fmla="*/ 3387 w 4807"/>
              <a:gd name="T25" fmla="*/ 1648 h 4418"/>
              <a:gd name="T26" fmla="*/ 2967 w 4807"/>
              <a:gd name="T27" fmla="*/ 1896 h 4418"/>
              <a:gd name="T28" fmla="*/ 2052 w 4807"/>
              <a:gd name="T29" fmla="*/ 2257 h 4418"/>
              <a:gd name="T30" fmla="*/ 1602 w 4807"/>
              <a:gd name="T31" fmla="*/ 2356 h 4418"/>
              <a:gd name="T32" fmla="*/ 1542 w 4807"/>
              <a:gd name="T33" fmla="*/ 2334 h 4418"/>
              <a:gd name="T34" fmla="*/ 1274 w 4807"/>
              <a:gd name="T35" fmla="*/ 2031 h 4418"/>
              <a:gd name="T36" fmla="*/ 850 w 4807"/>
              <a:gd name="T37" fmla="*/ 1590 h 4418"/>
              <a:gd name="T38" fmla="*/ 144 w 4807"/>
              <a:gd name="T39" fmla="*/ 1919 h 4418"/>
              <a:gd name="T40" fmla="*/ 481 w 4807"/>
              <a:gd name="T41" fmla="*/ 2730 h 4418"/>
              <a:gd name="T42" fmla="*/ 1043 w 4807"/>
              <a:gd name="T43" fmla="*/ 2653 h 4418"/>
              <a:gd name="T44" fmla="*/ 1442 w 4807"/>
              <a:gd name="T45" fmla="*/ 2599 h 4418"/>
              <a:gd name="T46" fmla="*/ 1442 w 4807"/>
              <a:gd name="T47" fmla="*/ 2599 h 4418"/>
              <a:gd name="T48" fmla="*/ 1722 w 4807"/>
              <a:gd name="T49" fmla="*/ 3019 h 4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07" h="4418">
                <a:moveTo>
                  <a:pt x="1722" y="3019"/>
                </a:moveTo>
                <a:cubicBezTo>
                  <a:pt x="1697" y="3521"/>
                  <a:pt x="1996" y="4003"/>
                  <a:pt x="2492" y="4187"/>
                </a:cubicBezTo>
                <a:cubicBezTo>
                  <a:pt x="3113" y="4418"/>
                  <a:pt x="3805" y="4094"/>
                  <a:pt x="4023" y="3463"/>
                </a:cubicBezTo>
                <a:cubicBezTo>
                  <a:pt x="4173" y="3027"/>
                  <a:pt x="4050" y="2557"/>
                  <a:pt x="3744" y="2246"/>
                </a:cubicBezTo>
                <a:cubicBezTo>
                  <a:pt x="3612" y="2112"/>
                  <a:pt x="3575" y="1911"/>
                  <a:pt x="3656" y="1742"/>
                </a:cubicBezTo>
                <a:cubicBezTo>
                  <a:pt x="3659" y="1736"/>
                  <a:pt x="3659" y="1736"/>
                  <a:pt x="3659" y="1736"/>
                </a:cubicBezTo>
                <a:cubicBezTo>
                  <a:pt x="3732" y="1586"/>
                  <a:pt x="3881" y="1484"/>
                  <a:pt x="4048" y="1480"/>
                </a:cubicBezTo>
                <a:cubicBezTo>
                  <a:pt x="4288" y="1474"/>
                  <a:pt x="4519" y="1343"/>
                  <a:pt x="4641" y="1114"/>
                </a:cubicBezTo>
                <a:cubicBezTo>
                  <a:pt x="4807" y="800"/>
                  <a:pt x="4704" y="404"/>
                  <a:pt x="4405" y="212"/>
                </a:cubicBezTo>
                <a:cubicBezTo>
                  <a:pt x="4074" y="0"/>
                  <a:pt x="3636" y="106"/>
                  <a:pt x="3439" y="442"/>
                </a:cubicBezTo>
                <a:cubicBezTo>
                  <a:pt x="3309" y="661"/>
                  <a:pt x="3315" y="923"/>
                  <a:pt x="3432" y="1130"/>
                </a:cubicBezTo>
                <a:cubicBezTo>
                  <a:pt x="3502" y="1255"/>
                  <a:pt x="3504" y="1407"/>
                  <a:pt x="3441" y="1536"/>
                </a:cubicBezTo>
                <a:cubicBezTo>
                  <a:pt x="3387" y="1648"/>
                  <a:pt x="3387" y="1648"/>
                  <a:pt x="3387" y="1648"/>
                </a:cubicBezTo>
                <a:cubicBezTo>
                  <a:pt x="3310" y="1808"/>
                  <a:pt x="3145" y="1906"/>
                  <a:pt x="2967" y="1896"/>
                </a:cubicBezTo>
                <a:cubicBezTo>
                  <a:pt x="2623" y="1878"/>
                  <a:pt x="2289" y="2012"/>
                  <a:pt x="2052" y="2257"/>
                </a:cubicBezTo>
                <a:cubicBezTo>
                  <a:pt x="1936" y="2377"/>
                  <a:pt x="1758" y="2414"/>
                  <a:pt x="1602" y="2356"/>
                </a:cubicBezTo>
                <a:cubicBezTo>
                  <a:pt x="1542" y="2334"/>
                  <a:pt x="1542" y="2334"/>
                  <a:pt x="1542" y="2334"/>
                </a:cubicBezTo>
                <a:cubicBezTo>
                  <a:pt x="1408" y="2284"/>
                  <a:pt x="1307" y="2171"/>
                  <a:pt x="1274" y="2031"/>
                </a:cubicBezTo>
                <a:cubicBezTo>
                  <a:pt x="1226" y="1827"/>
                  <a:pt x="1072" y="1652"/>
                  <a:pt x="850" y="1590"/>
                </a:cubicBezTo>
                <a:cubicBezTo>
                  <a:pt x="568" y="1511"/>
                  <a:pt x="265" y="1653"/>
                  <a:pt x="144" y="1919"/>
                </a:cubicBezTo>
                <a:cubicBezTo>
                  <a:pt x="0" y="2239"/>
                  <a:pt x="158" y="2610"/>
                  <a:pt x="481" y="2730"/>
                </a:cubicBezTo>
                <a:cubicBezTo>
                  <a:pt x="677" y="2802"/>
                  <a:pt x="886" y="2767"/>
                  <a:pt x="1043" y="2653"/>
                </a:cubicBezTo>
                <a:cubicBezTo>
                  <a:pt x="1158" y="2569"/>
                  <a:pt x="1309" y="2549"/>
                  <a:pt x="1442" y="2599"/>
                </a:cubicBezTo>
                <a:cubicBezTo>
                  <a:pt x="1442" y="2599"/>
                  <a:pt x="1442" y="2599"/>
                  <a:pt x="1442" y="2599"/>
                </a:cubicBezTo>
                <a:cubicBezTo>
                  <a:pt x="1617" y="2664"/>
                  <a:pt x="1731" y="2833"/>
                  <a:pt x="1722" y="3019"/>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342900"/>
          </a:effectLst>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CCB42DF9-8DC1-4483-9DA0-D5E3CAF1CAB8}"/>
              </a:ext>
            </a:extLst>
          </p:cNvPr>
          <p:cNvSpPr>
            <a:spLocks/>
          </p:cNvSpPr>
          <p:nvPr/>
        </p:nvSpPr>
        <p:spPr bwMode="auto">
          <a:xfrm>
            <a:off x="3764256" y="-3295635"/>
            <a:ext cx="13261568" cy="8918442"/>
          </a:xfrm>
          <a:custGeom>
            <a:avLst/>
            <a:gdLst>
              <a:gd name="T0" fmla="*/ 3766 w 4171"/>
              <a:gd name="T1" fmla="*/ 1443 h 2802"/>
              <a:gd name="T2" fmla="*/ 2971 w 4171"/>
              <a:gd name="T3" fmla="*/ 1505 h 2802"/>
              <a:gd name="T4" fmla="*/ 2583 w 4171"/>
              <a:gd name="T5" fmla="*/ 1577 h 2802"/>
              <a:gd name="T6" fmla="*/ 2577 w 4171"/>
              <a:gd name="T7" fmla="*/ 1574 h 2802"/>
              <a:gd name="T8" fmla="*/ 2326 w 4171"/>
              <a:gd name="T9" fmla="*/ 1215 h 2802"/>
              <a:gd name="T10" fmla="*/ 1575 w 4171"/>
              <a:gd name="T11" fmla="*/ 172 h 2802"/>
              <a:gd name="T12" fmla="*/ 246 w 4171"/>
              <a:gd name="T13" fmla="*/ 774 h 2802"/>
              <a:gd name="T14" fmla="*/ 860 w 4171"/>
              <a:gd name="T15" fmla="*/ 2219 h 2802"/>
              <a:gd name="T16" fmla="*/ 2061 w 4171"/>
              <a:gd name="T17" fmla="*/ 1915 h 2802"/>
              <a:gd name="T18" fmla="*/ 2487 w 4171"/>
              <a:gd name="T19" fmla="*/ 1804 h 2802"/>
              <a:gd name="T20" fmla="*/ 2496 w 4171"/>
              <a:gd name="T21" fmla="*/ 1807 h 2802"/>
              <a:gd name="T22" fmla="*/ 2739 w 4171"/>
              <a:gd name="T23" fmla="*/ 2108 h 2802"/>
              <a:gd name="T24" fmla="*/ 3077 w 4171"/>
              <a:gd name="T25" fmla="*/ 2610 h 2802"/>
              <a:gd name="T26" fmla="*/ 4023 w 4171"/>
              <a:gd name="T27" fmla="*/ 2311 h 2802"/>
              <a:gd name="T28" fmla="*/ 3766 w 4171"/>
              <a:gd name="T29" fmla="*/ 1443 h 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1" h="2802">
                <a:moveTo>
                  <a:pt x="3766" y="1443"/>
                </a:moveTo>
                <a:cubicBezTo>
                  <a:pt x="3508" y="1284"/>
                  <a:pt x="3188" y="1320"/>
                  <a:pt x="2971" y="1505"/>
                </a:cubicBezTo>
                <a:cubicBezTo>
                  <a:pt x="2863" y="1597"/>
                  <a:pt x="2716" y="1627"/>
                  <a:pt x="2583" y="1577"/>
                </a:cubicBezTo>
                <a:cubicBezTo>
                  <a:pt x="2577" y="1574"/>
                  <a:pt x="2577" y="1574"/>
                  <a:pt x="2577" y="1574"/>
                </a:cubicBezTo>
                <a:cubicBezTo>
                  <a:pt x="2427" y="1518"/>
                  <a:pt x="2325" y="1375"/>
                  <a:pt x="2326" y="1215"/>
                </a:cubicBezTo>
                <a:cubicBezTo>
                  <a:pt x="2331" y="756"/>
                  <a:pt x="2042" y="323"/>
                  <a:pt x="1575" y="172"/>
                </a:cubicBezTo>
                <a:cubicBezTo>
                  <a:pt x="1046" y="0"/>
                  <a:pt x="466" y="263"/>
                  <a:pt x="246" y="774"/>
                </a:cubicBezTo>
                <a:cubicBezTo>
                  <a:pt x="0" y="1346"/>
                  <a:pt x="283" y="2002"/>
                  <a:pt x="860" y="2219"/>
                </a:cubicBezTo>
                <a:cubicBezTo>
                  <a:pt x="1297" y="2383"/>
                  <a:pt x="1773" y="2248"/>
                  <a:pt x="2061" y="1915"/>
                </a:cubicBezTo>
                <a:cubicBezTo>
                  <a:pt x="2167" y="1793"/>
                  <a:pt x="2336" y="1747"/>
                  <a:pt x="2487" y="1804"/>
                </a:cubicBezTo>
                <a:cubicBezTo>
                  <a:pt x="2496" y="1807"/>
                  <a:pt x="2496" y="1807"/>
                  <a:pt x="2496" y="1807"/>
                </a:cubicBezTo>
                <a:cubicBezTo>
                  <a:pt x="2625" y="1856"/>
                  <a:pt x="2721" y="1971"/>
                  <a:pt x="2739" y="2108"/>
                </a:cubicBezTo>
                <a:cubicBezTo>
                  <a:pt x="2766" y="2312"/>
                  <a:pt x="2885" y="2501"/>
                  <a:pt x="3077" y="2610"/>
                </a:cubicBezTo>
                <a:cubicBezTo>
                  <a:pt x="3417" y="2802"/>
                  <a:pt x="3852" y="2669"/>
                  <a:pt x="4023" y="2311"/>
                </a:cubicBezTo>
                <a:cubicBezTo>
                  <a:pt x="4171" y="2001"/>
                  <a:pt x="4059" y="1623"/>
                  <a:pt x="3766" y="1443"/>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C588CB4F-F32D-4C36-A749-D0A96103CDB8}"/>
              </a:ext>
            </a:extLst>
          </p:cNvPr>
          <p:cNvSpPr>
            <a:spLocks/>
          </p:cNvSpPr>
          <p:nvPr/>
        </p:nvSpPr>
        <p:spPr bwMode="auto">
          <a:xfrm>
            <a:off x="21240855" y="4939716"/>
            <a:ext cx="3367940" cy="5987991"/>
          </a:xfrm>
          <a:custGeom>
            <a:avLst/>
            <a:gdLst>
              <a:gd name="T0" fmla="*/ 996 w 1059"/>
              <a:gd name="T1" fmla="*/ 1576 h 1882"/>
              <a:gd name="T2" fmla="*/ 795 w 1059"/>
              <a:gd name="T3" fmla="*/ 1273 h 1882"/>
              <a:gd name="T4" fmla="*/ 680 w 1059"/>
              <a:gd name="T5" fmla="*/ 1134 h 1882"/>
              <a:gd name="T6" fmla="*/ 680 w 1059"/>
              <a:gd name="T7" fmla="*/ 1131 h 1882"/>
              <a:gd name="T8" fmla="*/ 767 w 1059"/>
              <a:gd name="T9" fmla="*/ 952 h 1882"/>
              <a:gd name="T10" fmla="*/ 1016 w 1059"/>
              <a:gd name="T11" fmla="*/ 421 h 1882"/>
              <a:gd name="T12" fmla="*/ 481 w 1059"/>
              <a:gd name="T13" fmla="*/ 25 h 1882"/>
              <a:gd name="T14" fmla="*/ 42 w 1059"/>
              <a:gd name="T15" fmla="*/ 590 h 1882"/>
              <a:gd name="T16" fmla="*/ 430 w 1059"/>
              <a:gd name="T17" fmla="*/ 1001 h 1882"/>
              <a:gd name="T18" fmla="*/ 568 w 1059"/>
              <a:gd name="T19" fmla="*/ 1146 h 1882"/>
              <a:gd name="T20" fmla="*/ 569 w 1059"/>
              <a:gd name="T21" fmla="*/ 1151 h 1882"/>
              <a:gd name="T22" fmla="*/ 503 w 1059"/>
              <a:gd name="T23" fmla="*/ 1314 h 1882"/>
              <a:gd name="T24" fmla="*/ 378 w 1059"/>
              <a:gd name="T25" fmla="*/ 1560 h 1882"/>
              <a:gd name="T26" fmla="*/ 707 w 1059"/>
              <a:gd name="T27" fmla="*/ 1870 h 1882"/>
              <a:gd name="T28" fmla="*/ 996 w 1059"/>
              <a:gd name="T29" fmla="*/ 1576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9" h="1882">
                <a:moveTo>
                  <a:pt x="996" y="1576"/>
                </a:moveTo>
                <a:cubicBezTo>
                  <a:pt x="1002" y="1437"/>
                  <a:pt x="916" y="1318"/>
                  <a:pt x="795" y="1273"/>
                </a:cubicBezTo>
                <a:cubicBezTo>
                  <a:pt x="734" y="1250"/>
                  <a:pt x="690" y="1198"/>
                  <a:pt x="680" y="1134"/>
                </a:cubicBezTo>
                <a:cubicBezTo>
                  <a:pt x="680" y="1131"/>
                  <a:pt x="680" y="1131"/>
                  <a:pt x="680" y="1131"/>
                </a:cubicBezTo>
                <a:cubicBezTo>
                  <a:pt x="669" y="1059"/>
                  <a:pt x="703" y="986"/>
                  <a:pt x="767" y="952"/>
                </a:cubicBezTo>
                <a:cubicBezTo>
                  <a:pt x="951" y="852"/>
                  <a:pt x="1059" y="640"/>
                  <a:pt x="1016" y="421"/>
                </a:cubicBezTo>
                <a:cubicBezTo>
                  <a:pt x="967" y="172"/>
                  <a:pt x="733" y="0"/>
                  <a:pt x="481" y="25"/>
                </a:cubicBezTo>
                <a:cubicBezTo>
                  <a:pt x="198" y="54"/>
                  <a:pt x="0" y="313"/>
                  <a:pt x="42" y="590"/>
                </a:cubicBezTo>
                <a:cubicBezTo>
                  <a:pt x="73" y="801"/>
                  <a:pt x="233" y="960"/>
                  <a:pt x="430" y="1001"/>
                </a:cubicBezTo>
                <a:cubicBezTo>
                  <a:pt x="502" y="1016"/>
                  <a:pt x="557" y="1074"/>
                  <a:pt x="568" y="1146"/>
                </a:cubicBezTo>
                <a:cubicBezTo>
                  <a:pt x="569" y="1151"/>
                  <a:pt x="569" y="1151"/>
                  <a:pt x="569" y="1151"/>
                </a:cubicBezTo>
                <a:cubicBezTo>
                  <a:pt x="578" y="1213"/>
                  <a:pt x="554" y="1277"/>
                  <a:pt x="503" y="1314"/>
                </a:cubicBezTo>
                <a:cubicBezTo>
                  <a:pt x="428" y="1370"/>
                  <a:pt x="379" y="1459"/>
                  <a:pt x="378" y="1560"/>
                </a:cubicBezTo>
                <a:cubicBezTo>
                  <a:pt x="377" y="1738"/>
                  <a:pt x="527" y="1882"/>
                  <a:pt x="707" y="1870"/>
                </a:cubicBezTo>
                <a:cubicBezTo>
                  <a:pt x="863" y="1861"/>
                  <a:pt x="989" y="1732"/>
                  <a:pt x="996" y="157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id="{8376719C-4DAF-4C65-8D8D-E4275ADE2234}"/>
              </a:ext>
            </a:extLst>
          </p:cNvPr>
          <p:cNvSpPr>
            <a:spLocks/>
          </p:cNvSpPr>
          <p:nvPr/>
        </p:nvSpPr>
        <p:spPr bwMode="auto">
          <a:xfrm>
            <a:off x="16661491" y="-2050347"/>
            <a:ext cx="8045905" cy="8050793"/>
          </a:xfrm>
          <a:custGeom>
            <a:avLst/>
            <a:gdLst>
              <a:gd name="T0" fmla="*/ 2413 w 2530"/>
              <a:gd name="T1" fmla="*/ 1053 h 2530"/>
              <a:gd name="T2" fmla="*/ 1477 w 2530"/>
              <a:gd name="T3" fmla="*/ 2413 h 2530"/>
              <a:gd name="T4" fmla="*/ 117 w 2530"/>
              <a:gd name="T5" fmla="*/ 1476 h 2530"/>
              <a:gd name="T6" fmla="*/ 1054 w 2530"/>
              <a:gd name="T7" fmla="*/ 117 h 2530"/>
              <a:gd name="T8" fmla="*/ 2413 w 2530"/>
              <a:gd name="T9" fmla="*/ 1053 h 2530"/>
            </a:gdLst>
            <a:ahLst/>
            <a:cxnLst>
              <a:cxn ang="0">
                <a:pos x="T0" y="T1"/>
              </a:cxn>
              <a:cxn ang="0">
                <a:pos x="T2" y="T3"/>
              </a:cxn>
              <a:cxn ang="0">
                <a:pos x="T4" y="T5"/>
              </a:cxn>
              <a:cxn ang="0">
                <a:pos x="T6" y="T7"/>
              </a:cxn>
              <a:cxn ang="0">
                <a:pos x="T8" y="T9"/>
              </a:cxn>
            </a:cxnLst>
            <a:rect l="0" t="0" r="r" b="b"/>
            <a:pathLst>
              <a:path w="2530" h="2530">
                <a:moveTo>
                  <a:pt x="2413" y="1053"/>
                </a:moveTo>
                <a:cubicBezTo>
                  <a:pt x="2530" y="1687"/>
                  <a:pt x="2111" y="2296"/>
                  <a:pt x="1477" y="2413"/>
                </a:cubicBezTo>
                <a:cubicBezTo>
                  <a:pt x="843" y="2530"/>
                  <a:pt x="234" y="2110"/>
                  <a:pt x="117" y="1476"/>
                </a:cubicBezTo>
                <a:cubicBezTo>
                  <a:pt x="0" y="842"/>
                  <a:pt x="420" y="233"/>
                  <a:pt x="1054" y="117"/>
                </a:cubicBezTo>
                <a:cubicBezTo>
                  <a:pt x="1688" y="0"/>
                  <a:pt x="2297" y="419"/>
                  <a:pt x="2413" y="1053"/>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317500"/>
          </a:effectLst>
        </p:spPr>
        <p:txBody>
          <a:bodyPr vert="horz" wrap="square" lIns="91440" tIns="45720" rIns="91440" bIns="45720" numCol="1" anchor="t" anchorCtr="0" compatLnSpc="1">
            <a:prstTxWarp prst="textNoShape">
              <a:avLst/>
            </a:prstTxWarp>
          </a:bodyPr>
          <a:lstStyle/>
          <a:p>
            <a:endParaRPr lang="en-US"/>
          </a:p>
        </p:txBody>
      </p:sp>
      <p:sp>
        <p:nvSpPr>
          <p:cNvPr id="19" name="Freeform 20">
            <a:extLst>
              <a:ext uri="{FF2B5EF4-FFF2-40B4-BE49-F238E27FC236}">
                <a16:creationId xmlns:a16="http://schemas.microsoft.com/office/drawing/2014/main" id="{4AF2E789-EE6A-4609-B507-657614CD0010}"/>
              </a:ext>
            </a:extLst>
          </p:cNvPr>
          <p:cNvSpPr>
            <a:spLocks/>
          </p:cNvSpPr>
          <p:nvPr/>
        </p:nvSpPr>
        <p:spPr bwMode="auto">
          <a:xfrm>
            <a:off x="3386865" y="268789"/>
            <a:ext cx="1925934" cy="1928378"/>
          </a:xfrm>
          <a:custGeom>
            <a:avLst/>
            <a:gdLst>
              <a:gd name="T0" fmla="*/ 578 w 606"/>
              <a:gd name="T1" fmla="*/ 252 h 606"/>
              <a:gd name="T2" fmla="*/ 354 w 606"/>
              <a:gd name="T3" fmla="*/ 578 h 606"/>
              <a:gd name="T4" fmla="*/ 28 w 606"/>
              <a:gd name="T5" fmla="*/ 354 h 606"/>
              <a:gd name="T6" fmla="*/ 252 w 606"/>
              <a:gd name="T7" fmla="*/ 28 h 606"/>
              <a:gd name="T8" fmla="*/ 578 w 606"/>
              <a:gd name="T9" fmla="*/ 252 h 606"/>
            </a:gdLst>
            <a:ahLst/>
            <a:cxnLst>
              <a:cxn ang="0">
                <a:pos x="T0" y="T1"/>
              </a:cxn>
              <a:cxn ang="0">
                <a:pos x="T2" y="T3"/>
              </a:cxn>
              <a:cxn ang="0">
                <a:pos x="T4" y="T5"/>
              </a:cxn>
              <a:cxn ang="0">
                <a:pos x="T6" y="T7"/>
              </a:cxn>
              <a:cxn ang="0">
                <a:pos x="T8" y="T9"/>
              </a:cxn>
            </a:cxnLst>
            <a:rect l="0" t="0" r="r" b="b"/>
            <a:pathLst>
              <a:path w="606" h="606">
                <a:moveTo>
                  <a:pt x="578" y="252"/>
                </a:moveTo>
                <a:cubicBezTo>
                  <a:pt x="606" y="404"/>
                  <a:pt x="506" y="550"/>
                  <a:pt x="354" y="578"/>
                </a:cubicBezTo>
                <a:cubicBezTo>
                  <a:pt x="202" y="606"/>
                  <a:pt x="56" y="506"/>
                  <a:pt x="28" y="354"/>
                </a:cubicBezTo>
                <a:cubicBezTo>
                  <a:pt x="0" y="202"/>
                  <a:pt x="100" y="56"/>
                  <a:pt x="252" y="28"/>
                </a:cubicBezTo>
                <a:cubicBezTo>
                  <a:pt x="404" y="0"/>
                  <a:pt x="550" y="100"/>
                  <a:pt x="578" y="252"/>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0" name="Freeform 22">
            <a:extLst>
              <a:ext uri="{FF2B5EF4-FFF2-40B4-BE49-F238E27FC236}">
                <a16:creationId xmlns:a16="http://schemas.microsoft.com/office/drawing/2014/main" id="{839BAB91-847B-4523-BF9D-F55BC1A8F01C}"/>
              </a:ext>
            </a:extLst>
          </p:cNvPr>
          <p:cNvSpPr>
            <a:spLocks/>
          </p:cNvSpPr>
          <p:nvPr/>
        </p:nvSpPr>
        <p:spPr bwMode="auto">
          <a:xfrm>
            <a:off x="17129915" y="-1419775"/>
            <a:ext cx="2197227" cy="2199670"/>
          </a:xfrm>
          <a:custGeom>
            <a:avLst/>
            <a:gdLst>
              <a:gd name="T0" fmla="*/ 659 w 691"/>
              <a:gd name="T1" fmla="*/ 288 h 691"/>
              <a:gd name="T2" fmla="*/ 403 w 691"/>
              <a:gd name="T3" fmla="*/ 659 h 691"/>
              <a:gd name="T4" fmla="*/ 32 w 691"/>
              <a:gd name="T5" fmla="*/ 403 h 691"/>
              <a:gd name="T6" fmla="*/ 288 w 691"/>
              <a:gd name="T7" fmla="*/ 32 h 691"/>
              <a:gd name="T8" fmla="*/ 659 w 691"/>
              <a:gd name="T9" fmla="*/ 288 h 691"/>
            </a:gdLst>
            <a:ahLst/>
            <a:cxnLst>
              <a:cxn ang="0">
                <a:pos x="T0" y="T1"/>
              </a:cxn>
              <a:cxn ang="0">
                <a:pos x="T2" y="T3"/>
              </a:cxn>
              <a:cxn ang="0">
                <a:pos x="T4" y="T5"/>
              </a:cxn>
              <a:cxn ang="0">
                <a:pos x="T6" y="T7"/>
              </a:cxn>
              <a:cxn ang="0">
                <a:pos x="T8" y="T9"/>
              </a:cxn>
            </a:cxnLst>
            <a:rect l="0" t="0" r="r" b="b"/>
            <a:pathLst>
              <a:path w="691" h="691">
                <a:moveTo>
                  <a:pt x="659" y="288"/>
                </a:moveTo>
                <a:cubicBezTo>
                  <a:pt x="691" y="461"/>
                  <a:pt x="577" y="627"/>
                  <a:pt x="403" y="659"/>
                </a:cubicBezTo>
                <a:cubicBezTo>
                  <a:pt x="230" y="691"/>
                  <a:pt x="64" y="577"/>
                  <a:pt x="32" y="403"/>
                </a:cubicBezTo>
                <a:cubicBezTo>
                  <a:pt x="0" y="230"/>
                  <a:pt x="114" y="64"/>
                  <a:pt x="288" y="32"/>
                </a:cubicBezTo>
                <a:cubicBezTo>
                  <a:pt x="461" y="0"/>
                  <a:pt x="627" y="114"/>
                  <a:pt x="659" y="288"/>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Freeform 28">
            <a:extLst>
              <a:ext uri="{FF2B5EF4-FFF2-40B4-BE49-F238E27FC236}">
                <a16:creationId xmlns:a16="http://schemas.microsoft.com/office/drawing/2014/main" id="{1FFECAAC-86CA-4BB1-AF67-C6ED6C7A37D8}"/>
              </a:ext>
            </a:extLst>
          </p:cNvPr>
          <p:cNvSpPr>
            <a:spLocks/>
          </p:cNvSpPr>
          <p:nvPr/>
        </p:nvSpPr>
        <p:spPr bwMode="auto">
          <a:xfrm>
            <a:off x="-956262" y="-2697460"/>
            <a:ext cx="5213219" cy="5213219"/>
          </a:xfrm>
          <a:custGeom>
            <a:avLst/>
            <a:gdLst>
              <a:gd name="T0" fmla="*/ 377 w 1639"/>
              <a:gd name="T1" fmla="*/ 245 h 1639"/>
              <a:gd name="T2" fmla="*/ 1394 w 1639"/>
              <a:gd name="T3" fmla="*/ 377 h 1639"/>
              <a:gd name="T4" fmla="*/ 1262 w 1639"/>
              <a:gd name="T5" fmla="*/ 1394 h 1639"/>
              <a:gd name="T6" fmla="*/ 245 w 1639"/>
              <a:gd name="T7" fmla="*/ 1262 h 1639"/>
              <a:gd name="T8" fmla="*/ 377 w 1639"/>
              <a:gd name="T9" fmla="*/ 245 h 1639"/>
            </a:gdLst>
            <a:ahLst/>
            <a:cxnLst>
              <a:cxn ang="0">
                <a:pos x="T0" y="T1"/>
              </a:cxn>
              <a:cxn ang="0">
                <a:pos x="T2" y="T3"/>
              </a:cxn>
              <a:cxn ang="0">
                <a:pos x="T4" y="T5"/>
              </a:cxn>
              <a:cxn ang="0">
                <a:pos x="T6" y="T7"/>
              </a:cxn>
              <a:cxn ang="0">
                <a:pos x="T8" y="T9"/>
              </a:cxn>
            </a:cxnLst>
            <a:rect l="0" t="0" r="r" b="b"/>
            <a:pathLst>
              <a:path w="1639" h="1639">
                <a:moveTo>
                  <a:pt x="377" y="245"/>
                </a:moveTo>
                <a:cubicBezTo>
                  <a:pt x="694" y="0"/>
                  <a:pt x="1150" y="59"/>
                  <a:pt x="1394" y="377"/>
                </a:cubicBezTo>
                <a:cubicBezTo>
                  <a:pt x="1639" y="694"/>
                  <a:pt x="1580" y="1150"/>
                  <a:pt x="1262" y="1394"/>
                </a:cubicBezTo>
                <a:cubicBezTo>
                  <a:pt x="945" y="1639"/>
                  <a:pt x="489" y="1580"/>
                  <a:pt x="245" y="1262"/>
                </a:cubicBezTo>
                <a:cubicBezTo>
                  <a:pt x="0" y="945"/>
                  <a:pt x="59" y="489"/>
                  <a:pt x="377" y="245"/>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2" name="Oval 29">
            <a:extLst>
              <a:ext uri="{FF2B5EF4-FFF2-40B4-BE49-F238E27FC236}">
                <a16:creationId xmlns:a16="http://schemas.microsoft.com/office/drawing/2014/main" id="{97E05CA3-E708-4890-9AC1-2E4FA232B444}"/>
              </a:ext>
            </a:extLst>
          </p:cNvPr>
          <p:cNvSpPr>
            <a:spLocks noChangeArrowheads="1"/>
          </p:cNvSpPr>
          <p:nvPr/>
        </p:nvSpPr>
        <p:spPr bwMode="auto">
          <a:xfrm>
            <a:off x="606725" y="0"/>
            <a:ext cx="4436003" cy="4438446"/>
          </a:xfrm>
          <a:prstGeom prst="ellipse">
            <a:avLst/>
          </a:pr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266700"/>
          </a:effectLst>
        </p:spPr>
        <p:txBody>
          <a:bodyPr vert="horz" wrap="square" lIns="91440" tIns="45720" rIns="91440" bIns="45720" numCol="1" anchor="t" anchorCtr="0" compatLnSpc="1">
            <a:prstTxWarp prst="textNoShape">
              <a:avLst/>
            </a:prstTxWarp>
          </a:bodyPr>
          <a:lstStyle/>
          <a:p>
            <a:endParaRPr lang="en-US"/>
          </a:p>
        </p:txBody>
      </p:sp>
      <p:sp>
        <p:nvSpPr>
          <p:cNvPr id="23" name="Oval 30">
            <a:extLst>
              <a:ext uri="{FF2B5EF4-FFF2-40B4-BE49-F238E27FC236}">
                <a16:creationId xmlns:a16="http://schemas.microsoft.com/office/drawing/2014/main" id="{AB1CEF5C-FEDC-4665-AC73-7D17900D7B00}"/>
              </a:ext>
            </a:extLst>
          </p:cNvPr>
          <p:cNvSpPr>
            <a:spLocks noChangeArrowheads="1"/>
          </p:cNvSpPr>
          <p:nvPr/>
        </p:nvSpPr>
        <p:spPr bwMode="auto">
          <a:xfrm>
            <a:off x="20492967" y="11489846"/>
            <a:ext cx="4191595" cy="4194038"/>
          </a:xfrm>
          <a:prstGeom prst="ellipse">
            <a:avLst/>
          </a:pr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165100"/>
          </a:effec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63A66364-0012-417C-8221-2CD7027BAA76}"/>
              </a:ext>
            </a:extLst>
          </p:cNvPr>
          <p:cNvSpPr/>
          <p:nvPr/>
        </p:nvSpPr>
        <p:spPr>
          <a:xfrm>
            <a:off x="8793874" y="2326679"/>
            <a:ext cx="6799426" cy="9062642"/>
          </a:xfrm>
          <a:prstGeom prst="rect">
            <a:avLst/>
          </a:prstGeom>
          <a:noFill/>
          <a:ln w="317500" cap="sq">
            <a:solidFill>
              <a:schemeClr val="tx1"/>
            </a:solidFill>
            <a:miter lim="800000"/>
          </a:ln>
          <a:effectLst>
            <a:outerShdw blurRad="330200" dist="228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1">
            <a:extLst>
              <a:ext uri="{FF2B5EF4-FFF2-40B4-BE49-F238E27FC236}">
                <a16:creationId xmlns:a16="http://schemas.microsoft.com/office/drawing/2014/main" id="{94148062-E44B-474D-9026-9BF3B5B1362D}"/>
              </a:ext>
            </a:extLst>
          </p:cNvPr>
          <p:cNvSpPr>
            <a:spLocks/>
          </p:cNvSpPr>
          <p:nvPr/>
        </p:nvSpPr>
        <p:spPr bwMode="auto">
          <a:xfrm>
            <a:off x="15059782" y="2182796"/>
            <a:ext cx="3561023" cy="3561023"/>
          </a:xfrm>
          <a:custGeom>
            <a:avLst/>
            <a:gdLst>
              <a:gd name="T0" fmla="*/ 1068 w 1120"/>
              <a:gd name="T1" fmla="*/ 466 h 1119"/>
              <a:gd name="T2" fmla="*/ 654 w 1120"/>
              <a:gd name="T3" fmla="*/ 1068 h 1119"/>
              <a:gd name="T4" fmla="*/ 52 w 1120"/>
              <a:gd name="T5" fmla="*/ 653 h 1119"/>
              <a:gd name="T6" fmla="*/ 467 w 1120"/>
              <a:gd name="T7" fmla="*/ 52 h 1119"/>
              <a:gd name="T8" fmla="*/ 1068 w 1120"/>
              <a:gd name="T9" fmla="*/ 466 h 1119"/>
            </a:gdLst>
            <a:ahLst/>
            <a:cxnLst>
              <a:cxn ang="0">
                <a:pos x="T0" y="T1"/>
              </a:cxn>
              <a:cxn ang="0">
                <a:pos x="T2" y="T3"/>
              </a:cxn>
              <a:cxn ang="0">
                <a:pos x="T4" y="T5"/>
              </a:cxn>
              <a:cxn ang="0">
                <a:pos x="T6" y="T7"/>
              </a:cxn>
              <a:cxn ang="0">
                <a:pos x="T8" y="T9"/>
              </a:cxn>
            </a:cxnLst>
            <a:rect l="0" t="0" r="r" b="b"/>
            <a:pathLst>
              <a:path w="1120" h="1119">
                <a:moveTo>
                  <a:pt x="1068" y="466"/>
                </a:moveTo>
                <a:cubicBezTo>
                  <a:pt x="1120" y="747"/>
                  <a:pt x="934" y="1016"/>
                  <a:pt x="654" y="1068"/>
                </a:cubicBezTo>
                <a:cubicBezTo>
                  <a:pt x="373" y="1119"/>
                  <a:pt x="104" y="934"/>
                  <a:pt x="52" y="653"/>
                </a:cubicBezTo>
                <a:cubicBezTo>
                  <a:pt x="0" y="373"/>
                  <a:pt x="186" y="103"/>
                  <a:pt x="467" y="52"/>
                </a:cubicBezTo>
                <a:cubicBezTo>
                  <a:pt x="747" y="0"/>
                  <a:pt x="1017" y="186"/>
                  <a:pt x="1068" y="466"/>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effec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66A68213-2115-4C1E-9C67-DAD23710C5A4}"/>
              </a:ext>
            </a:extLst>
          </p:cNvPr>
          <p:cNvSpPr>
            <a:spLocks/>
          </p:cNvSpPr>
          <p:nvPr/>
        </p:nvSpPr>
        <p:spPr bwMode="auto">
          <a:xfrm>
            <a:off x="14453650" y="9136198"/>
            <a:ext cx="3387492" cy="3389937"/>
          </a:xfrm>
          <a:custGeom>
            <a:avLst/>
            <a:gdLst>
              <a:gd name="T0" fmla="*/ 1015 w 1065"/>
              <a:gd name="T1" fmla="*/ 444 h 1065"/>
              <a:gd name="T2" fmla="*/ 621 w 1065"/>
              <a:gd name="T3" fmla="*/ 1016 h 1065"/>
              <a:gd name="T4" fmla="*/ 49 w 1065"/>
              <a:gd name="T5" fmla="*/ 622 h 1065"/>
              <a:gd name="T6" fmla="*/ 443 w 1065"/>
              <a:gd name="T7" fmla="*/ 50 h 1065"/>
              <a:gd name="T8" fmla="*/ 1015 w 1065"/>
              <a:gd name="T9" fmla="*/ 444 h 1065"/>
            </a:gdLst>
            <a:ahLst/>
            <a:cxnLst>
              <a:cxn ang="0">
                <a:pos x="T0" y="T1"/>
              </a:cxn>
              <a:cxn ang="0">
                <a:pos x="T2" y="T3"/>
              </a:cxn>
              <a:cxn ang="0">
                <a:pos x="T4" y="T5"/>
              </a:cxn>
              <a:cxn ang="0">
                <a:pos x="T6" y="T7"/>
              </a:cxn>
              <a:cxn ang="0">
                <a:pos x="T8" y="T9"/>
              </a:cxn>
            </a:cxnLst>
            <a:rect l="0" t="0" r="r" b="b"/>
            <a:pathLst>
              <a:path w="1065" h="1065">
                <a:moveTo>
                  <a:pt x="1015" y="444"/>
                </a:moveTo>
                <a:cubicBezTo>
                  <a:pt x="1065" y="711"/>
                  <a:pt x="888" y="967"/>
                  <a:pt x="621" y="1016"/>
                </a:cubicBezTo>
                <a:cubicBezTo>
                  <a:pt x="354" y="1065"/>
                  <a:pt x="98" y="889"/>
                  <a:pt x="49" y="622"/>
                </a:cubicBezTo>
                <a:cubicBezTo>
                  <a:pt x="0" y="355"/>
                  <a:pt x="176" y="99"/>
                  <a:pt x="443" y="50"/>
                </a:cubicBezTo>
                <a:cubicBezTo>
                  <a:pt x="710" y="0"/>
                  <a:pt x="966" y="177"/>
                  <a:pt x="1015" y="444"/>
                </a:cubicBezTo>
                <a:close/>
              </a:path>
            </a:pathLst>
          </a:custGeom>
          <a:gradFill flip="none" rotWithShape="1">
            <a:gsLst>
              <a:gs pos="37000">
                <a:schemeClr val="tx2"/>
              </a:gs>
              <a:gs pos="100000">
                <a:schemeClr val="accent1"/>
              </a:gs>
            </a:gsLst>
            <a:path path="circle">
              <a:fillToRect l="100000" t="100000"/>
            </a:path>
            <a:tileRect r="-100000" b="-100000"/>
          </a:gradFill>
          <a:ln>
            <a:noFill/>
          </a:ln>
          <a:effectLst>
            <a:outerShdw blurRad="482600" sx="102000" sy="102000" algn="ctr" rotWithShape="0">
              <a:schemeClr val="bg2">
                <a:lumMod val="50000"/>
                <a:alpha val="40000"/>
              </a:schemeClr>
            </a:outerShdw>
            <a:softEdge rad="342900"/>
          </a:effec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AE169DCA-A6FA-4B57-9BF6-75092EC93835}"/>
              </a:ext>
            </a:extLst>
          </p:cNvPr>
          <p:cNvSpPr>
            <a:spLocks/>
          </p:cNvSpPr>
          <p:nvPr/>
        </p:nvSpPr>
        <p:spPr bwMode="auto">
          <a:xfrm>
            <a:off x="2597426" y="6007829"/>
            <a:ext cx="8813346" cy="6784761"/>
          </a:xfrm>
          <a:custGeom>
            <a:avLst/>
            <a:gdLst>
              <a:gd name="T0" fmla="*/ 2656 w 2772"/>
              <a:gd name="T1" fmla="*/ 1351 h 2132"/>
              <a:gd name="T2" fmla="*/ 2222 w 2772"/>
              <a:gd name="T3" fmla="*/ 1213 h 2132"/>
              <a:gd name="T4" fmla="*/ 2000 w 2772"/>
              <a:gd name="T5" fmla="*/ 1167 h 2132"/>
              <a:gd name="T6" fmla="*/ 1997 w 2772"/>
              <a:gd name="T7" fmla="*/ 1164 h 2132"/>
              <a:gd name="T8" fmla="*/ 1942 w 2772"/>
              <a:gd name="T9" fmla="*/ 920 h 2132"/>
              <a:gd name="T10" fmla="*/ 1769 w 2772"/>
              <a:gd name="T11" fmla="*/ 205 h 2132"/>
              <a:gd name="T12" fmla="*/ 935 w 2772"/>
              <a:gd name="T13" fmla="*/ 238 h 2132"/>
              <a:gd name="T14" fmla="*/ 829 w 2772"/>
              <a:gd name="T15" fmla="*/ 985 h 2132"/>
              <a:gd name="T16" fmla="*/ 807 w 2772"/>
              <a:gd name="T17" fmla="*/ 1190 h 2132"/>
              <a:gd name="T18" fmla="*/ 803 w 2772"/>
              <a:gd name="T19" fmla="*/ 1194 h 2132"/>
              <a:gd name="T20" fmla="*/ 618 w 2772"/>
              <a:gd name="T21" fmla="*/ 1240 h 2132"/>
              <a:gd name="T22" fmla="*/ 147 w 2772"/>
              <a:gd name="T23" fmla="*/ 1368 h 2132"/>
              <a:gd name="T24" fmla="*/ 169 w 2772"/>
              <a:gd name="T25" fmla="*/ 1957 h 2132"/>
              <a:gd name="T26" fmla="*/ 795 w 2772"/>
              <a:gd name="T27" fmla="*/ 1945 h 2132"/>
              <a:gd name="T28" fmla="*/ 878 w 2772"/>
              <a:gd name="T29" fmla="*/ 1486 h 2132"/>
              <a:gd name="T30" fmla="*/ 912 w 2772"/>
              <a:gd name="T31" fmla="*/ 1304 h 2132"/>
              <a:gd name="T32" fmla="*/ 925 w 2772"/>
              <a:gd name="T33" fmla="*/ 1290 h 2132"/>
              <a:gd name="T34" fmla="*/ 1123 w 2772"/>
              <a:gd name="T35" fmla="*/ 1250 h 2132"/>
              <a:gd name="T36" fmla="*/ 1654 w 2772"/>
              <a:gd name="T37" fmla="*/ 1232 h 2132"/>
              <a:gd name="T38" fmla="*/ 1901 w 2772"/>
              <a:gd name="T39" fmla="*/ 1268 h 2132"/>
              <a:gd name="T40" fmla="*/ 1904 w 2772"/>
              <a:gd name="T41" fmla="*/ 1271 h 2132"/>
              <a:gd name="T42" fmla="*/ 1969 w 2772"/>
              <a:gd name="T43" fmla="*/ 1482 h 2132"/>
              <a:gd name="T44" fmla="*/ 2039 w 2772"/>
              <a:gd name="T45" fmla="*/ 1821 h 2132"/>
              <a:gd name="T46" fmla="*/ 2605 w 2772"/>
              <a:gd name="T47" fmla="*/ 1867 h 2132"/>
              <a:gd name="T48" fmla="*/ 2656 w 2772"/>
              <a:gd name="T49" fmla="*/ 1351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72" h="2132">
                <a:moveTo>
                  <a:pt x="2656" y="1351"/>
                </a:moveTo>
                <a:cubicBezTo>
                  <a:pt x="2553" y="1211"/>
                  <a:pt x="2376" y="1161"/>
                  <a:pt x="2222" y="1213"/>
                </a:cubicBezTo>
                <a:cubicBezTo>
                  <a:pt x="2144" y="1238"/>
                  <a:pt x="2060" y="1222"/>
                  <a:pt x="2000" y="1167"/>
                </a:cubicBezTo>
                <a:cubicBezTo>
                  <a:pt x="1997" y="1164"/>
                  <a:pt x="1997" y="1164"/>
                  <a:pt x="1997" y="1164"/>
                </a:cubicBezTo>
                <a:cubicBezTo>
                  <a:pt x="1930" y="1102"/>
                  <a:pt x="1907" y="1005"/>
                  <a:pt x="1942" y="920"/>
                </a:cubicBezTo>
                <a:cubicBezTo>
                  <a:pt x="2044" y="678"/>
                  <a:pt x="1984" y="386"/>
                  <a:pt x="1769" y="205"/>
                </a:cubicBezTo>
                <a:cubicBezTo>
                  <a:pt x="1525" y="0"/>
                  <a:pt x="1161" y="15"/>
                  <a:pt x="935" y="238"/>
                </a:cubicBezTo>
                <a:cubicBezTo>
                  <a:pt x="729" y="441"/>
                  <a:pt x="696" y="748"/>
                  <a:pt x="829" y="985"/>
                </a:cubicBezTo>
                <a:cubicBezTo>
                  <a:pt x="867" y="1051"/>
                  <a:pt x="859" y="1134"/>
                  <a:pt x="807" y="1190"/>
                </a:cubicBezTo>
                <a:cubicBezTo>
                  <a:pt x="803" y="1194"/>
                  <a:pt x="803" y="1194"/>
                  <a:pt x="803" y="1194"/>
                </a:cubicBezTo>
                <a:cubicBezTo>
                  <a:pt x="756" y="1245"/>
                  <a:pt x="683" y="1262"/>
                  <a:pt x="618" y="1240"/>
                </a:cubicBezTo>
                <a:cubicBezTo>
                  <a:pt x="455" y="1184"/>
                  <a:pt x="267" y="1228"/>
                  <a:pt x="147" y="1368"/>
                </a:cubicBezTo>
                <a:cubicBezTo>
                  <a:pt x="0" y="1539"/>
                  <a:pt x="10" y="1798"/>
                  <a:pt x="169" y="1957"/>
                </a:cubicBezTo>
                <a:cubicBezTo>
                  <a:pt x="345" y="2132"/>
                  <a:pt x="629" y="2125"/>
                  <a:pt x="795" y="1945"/>
                </a:cubicBezTo>
                <a:cubicBezTo>
                  <a:pt x="914" y="1817"/>
                  <a:pt x="940" y="1637"/>
                  <a:pt x="878" y="1486"/>
                </a:cubicBezTo>
                <a:cubicBezTo>
                  <a:pt x="853" y="1424"/>
                  <a:pt x="867" y="1353"/>
                  <a:pt x="912" y="1304"/>
                </a:cubicBezTo>
                <a:cubicBezTo>
                  <a:pt x="925" y="1290"/>
                  <a:pt x="925" y="1290"/>
                  <a:pt x="925" y="1290"/>
                </a:cubicBezTo>
                <a:cubicBezTo>
                  <a:pt x="976" y="1236"/>
                  <a:pt x="1055" y="1220"/>
                  <a:pt x="1123" y="1250"/>
                </a:cubicBezTo>
                <a:cubicBezTo>
                  <a:pt x="1293" y="1323"/>
                  <a:pt x="1489" y="1317"/>
                  <a:pt x="1654" y="1232"/>
                </a:cubicBezTo>
                <a:cubicBezTo>
                  <a:pt x="1735" y="1190"/>
                  <a:pt x="1834" y="1206"/>
                  <a:pt x="1901" y="1268"/>
                </a:cubicBezTo>
                <a:cubicBezTo>
                  <a:pt x="1904" y="1271"/>
                  <a:pt x="1904" y="1271"/>
                  <a:pt x="1904" y="1271"/>
                </a:cubicBezTo>
                <a:cubicBezTo>
                  <a:pt x="1962" y="1324"/>
                  <a:pt x="1989" y="1406"/>
                  <a:pt x="1969" y="1482"/>
                </a:cubicBezTo>
                <a:cubicBezTo>
                  <a:pt x="1939" y="1596"/>
                  <a:pt x="1961" y="1722"/>
                  <a:pt x="2039" y="1821"/>
                </a:cubicBezTo>
                <a:cubicBezTo>
                  <a:pt x="2178" y="1996"/>
                  <a:pt x="2437" y="2019"/>
                  <a:pt x="2605" y="1867"/>
                </a:cubicBezTo>
                <a:cubicBezTo>
                  <a:pt x="2750" y="1734"/>
                  <a:pt x="2772" y="1510"/>
                  <a:pt x="2656" y="1351"/>
                </a:cubicBezTo>
                <a:close/>
              </a:path>
            </a:pathLst>
          </a:custGeom>
          <a:gradFill flip="none" rotWithShape="1">
            <a:gsLst>
              <a:gs pos="37000">
                <a:schemeClr val="accent1"/>
              </a:gs>
              <a:gs pos="100000">
                <a:schemeClr val="tx2"/>
              </a:gs>
            </a:gsLst>
            <a:path path="circle">
              <a:fillToRect l="100000" t="100000"/>
            </a:path>
            <a:tileRect r="-100000" b="-100000"/>
          </a:gradFill>
          <a:ln>
            <a:noFill/>
          </a:ln>
          <a:effectLst>
            <a:outerShdw blurRad="482600" sx="102000" sy="102000" algn="ctr" rotWithShape="0">
              <a:schemeClr val="bg2">
                <a:lumMod val="50000"/>
                <a:alpha val="40000"/>
              </a:schemeClr>
            </a:outerShdw>
            <a:softEdge rad="330200"/>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624257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700"/>
                                      </p:stCondLst>
                                      <p:childTnLst>
                                        <p:set>
                                          <p:cBhvr>
                                            <p:cTn id="6" dur="1" fill="hold">
                                              <p:stCondLst>
                                                <p:cond delay="0"/>
                                              </p:stCondLst>
                                            </p:cTn>
                                            <p:tgtEl>
                                              <p:spTgt spid="9"/>
                                            </p:tgtEl>
                                            <p:attrNameLst>
                                              <p:attrName>style.visibility</p:attrName>
                                            </p:attrNameLst>
                                          </p:cBhvr>
                                          <p:to>
                                            <p:strVal val="visible"/>
                                          </p:to>
                                        </p:set>
                                        <p:anim calcmode="lin" valueType="num" p14:bounceEnd="80000">
                                          <p:cBhvr additive="base">
                                            <p:cTn id="7" dur="2000" fill="hold"/>
                                            <p:tgtEl>
                                              <p:spTgt spid="9"/>
                                            </p:tgtEl>
                                            <p:attrNameLst>
                                              <p:attrName>ppt_x</p:attrName>
                                            </p:attrNameLst>
                                          </p:cBhvr>
                                          <p:tavLst>
                                            <p:tav tm="0">
                                              <p:val>
                                                <p:strVal val="#ppt_x"/>
                                              </p:val>
                                            </p:tav>
                                            <p:tav tm="100000">
                                              <p:val>
                                                <p:strVal val="#ppt_x"/>
                                              </p:val>
                                            </p:tav>
                                          </p:tavLst>
                                        </p:anim>
                                        <p:anim calcmode="lin" valueType="num" p14:bounceEnd="80000">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ppt_x"/>
                                              </p:val>
                                            </p:tav>
                                            <p:tav tm="100000">
                                              <p:val>
                                                <p:strVal val="#ppt_x"/>
                                              </p:val>
                                            </p:tav>
                                          </p:tavLst>
                                        </p:anim>
                                        <p:anim calcmode="lin" valueType="num">
                                          <p:cBhvr additive="base">
                                            <p:cTn id="12" dur="2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350" fill="hold"/>
                                            <p:tgtEl>
                                              <p:spTgt spid="7"/>
                                            </p:tgtEl>
                                            <p:attrNameLst>
                                              <p:attrName>ppt_x</p:attrName>
                                            </p:attrNameLst>
                                          </p:cBhvr>
                                          <p:tavLst>
                                            <p:tav tm="0">
                                              <p:val>
                                                <p:strVal val="#ppt_x"/>
                                              </p:val>
                                            </p:tav>
                                            <p:tav tm="100000">
                                              <p:val>
                                                <p:strVal val="#ppt_x"/>
                                              </p:val>
                                            </p:tav>
                                          </p:tavLst>
                                        </p:anim>
                                        <p:anim calcmode="lin" valueType="num">
                                          <p:cBhvr additive="base">
                                            <p:cTn id="16" dur="13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ppt_x"/>
                                              </p:val>
                                            </p:tav>
                                            <p:tav tm="100000">
                                              <p:val>
                                                <p:strVal val="#ppt_x"/>
                                              </p:val>
                                            </p:tav>
                                          </p:tavLst>
                                        </p:anim>
                                        <p:anim calcmode="lin" valueType="num">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25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750" fill="hold"/>
                                            <p:tgtEl>
                                              <p:spTgt spid="13"/>
                                            </p:tgtEl>
                                            <p:attrNameLst>
                                              <p:attrName>ppt_x</p:attrName>
                                            </p:attrNameLst>
                                          </p:cBhvr>
                                          <p:tavLst>
                                            <p:tav tm="0">
                                              <p:val>
                                                <p:strVal val="#ppt_x"/>
                                              </p:val>
                                            </p:tav>
                                            <p:tav tm="100000">
                                              <p:val>
                                                <p:strVal val="#ppt_x"/>
                                              </p:val>
                                            </p:tav>
                                          </p:tavLst>
                                        </p:anim>
                                        <p:anim calcmode="lin" valueType="num">
                                          <p:cBhvr additive="base">
                                            <p:cTn id="24" dur="175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2250" fill="hold"/>
                                            <p:tgtEl>
                                              <p:spTgt spid="14"/>
                                            </p:tgtEl>
                                            <p:attrNameLst>
                                              <p:attrName>ppt_x</p:attrName>
                                            </p:attrNameLst>
                                          </p:cBhvr>
                                          <p:tavLst>
                                            <p:tav tm="0">
                                              <p:val>
                                                <p:strVal val="#ppt_x"/>
                                              </p:val>
                                            </p:tav>
                                            <p:tav tm="100000">
                                              <p:val>
                                                <p:strVal val="#ppt_x"/>
                                              </p:val>
                                            </p:tav>
                                          </p:tavLst>
                                        </p:anim>
                                        <p:anim calcmode="lin" valueType="num">
                                          <p:cBhvr additive="base">
                                            <p:cTn id="28" dur="225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2250" fill="hold"/>
                                            <p:tgtEl>
                                              <p:spTgt spid="15"/>
                                            </p:tgtEl>
                                            <p:attrNameLst>
                                              <p:attrName>ppt_x</p:attrName>
                                            </p:attrNameLst>
                                          </p:cBhvr>
                                          <p:tavLst>
                                            <p:tav tm="0">
                                              <p:val>
                                                <p:strVal val="#ppt_x"/>
                                              </p:val>
                                            </p:tav>
                                            <p:tav tm="100000">
                                              <p:val>
                                                <p:strVal val="#ppt_x"/>
                                              </p:val>
                                            </p:tav>
                                          </p:tavLst>
                                        </p:anim>
                                        <p:anim calcmode="lin" valueType="num">
                                          <p:cBhvr additive="base">
                                            <p:cTn id="32" dur="225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2000" fill="hold"/>
                                            <p:tgtEl>
                                              <p:spTgt spid="16"/>
                                            </p:tgtEl>
                                            <p:attrNameLst>
                                              <p:attrName>ppt_x</p:attrName>
                                            </p:attrNameLst>
                                          </p:cBhvr>
                                          <p:tavLst>
                                            <p:tav tm="0">
                                              <p:val>
                                                <p:strVal val="#ppt_x"/>
                                              </p:val>
                                            </p:tav>
                                            <p:tav tm="100000">
                                              <p:val>
                                                <p:strVal val="#ppt_x"/>
                                              </p:val>
                                            </p:tav>
                                          </p:tavLst>
                                        </p:anim>
                                        <p:anim calcmode="lin" valueType="num">
                                          <p:cBhvr additive="base">
                                            <p:cTn id="36" dur="2000" fill="hold"/>
                                            <p:tgtEl>
                                              <p:spTgt spid="16"/>
                                            </p:tgtEl>
                                            <p:attrNameLst>
                                              <p:attrName>ppt_y</p:attrName>
                                            </p:attrNameLst>
                                          </p:cBhvr>
                                          <p:tavLst>
                                            <p:tav tm="0">
                                              <p:val>
                                                <p:strVal val="0-#ppt_h/2"/>
                                              </p:val>
                                            </p:tav>
                                            <p:tav tm="100000">
                                              <p:val>
                                                <p:strVal val="#ppt_y"/>
                                              </p:val>
                                            </p:tav>
                                          </p:tavLst>
                                        </p:anim>
                                      </p:childTnLst>
                                    </p:cTn>
                                  </p:par>
                                  <p:par>
                                    <p:cTn id="37" presetID="2" presetClass="entr" presetSubtype="4" decel="100000" fill="hold" grpId="0" nodeType="withEffect">
                                      <p:stCondLst>
                                        <p:cond delay="25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2000" fill="hold"/>
                                            <p:tgtEl>
                                              <p:spTgt spid="17"/>
                                            </p:tgtEl>
                                            <p:attrNameLst>
                                              <p:attrName>ppt_x</p:attrName>
                                            </p:attrNameLst>
                                          </p:cBhvr>
                                          <p:tavLst>
                                            <p:tav tm="0">
                                              <p:val>
                                                <p:strVal val="#ppt_x"/>
                                              </p:val>
                                            </p:tav>
                                            <p:tav tm="100000">
                                              <p:val>
                                                <p:strVal val="#ppt_x"/>
                                              </p:val>
                                            </p:tav>
                                          </p:tavLst>
                                        </p:anim>
                                        <p:anim calcmode="lin" valueType="num">
                                          <p:cBhvr additive="base">
                                            <p:cTn id="40" dur="20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1350" fill="hold"/>
                                            <p:tgtEl>
                                              <p:spTgt spid="18"/>
                                            </p:tgtEl>
                                            <p:attrNameLst>
                                              <p:attrName>ppt_x</p:attrName>
                                            </p:attrNameLst>
                                          </p:cBhvr>
                                          <p:tavLst>
                                            <p:tav tm="0">
                                              <p:val>
                                                <p:strVal val="#ppt_x"/>
                                              </p:val>
                                            </p:tav>
                                            <p:tav tm="100000">
                                              <p:val>
                                                <p:strVal val="#ppt_x"/>
                                              </p:val>
                                            </p:tav>
                                          </p:tavLst>
                                        </p:anim>
                                        <p:anim calcmode="lin" valueType="num">
                                          <p:cBhvr additive="base">
                                            <p:cTn id="44" dur="13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2150" fill="hold"/>
                                            <p:tgtEl>
                                              <p:spTgt spid="19"/>
                                            </p:tgtEl>
                                            <p:attrNameLst>
                                              <p:attrName>ppt_x</p:attrName>
                                            </p:attrNameLst>
                                          </p:cBhvr>
                                          <p:tavLst>
                                            <p:tav tm="0">
                                              <p:val>
                                                <p:strVal val="#ppt_x"/>
                                              </p:val>
                                            </p:tav>
                                            <p:tav tm="100000">
                                              <p:val>
                                                <p:strVal val="#ppt_x"/>
                                              </p:val>
                                            </p:tav>
                                          </p:tavLst>
                                        </p:anim>
                                        <p:anim calcmode="lin" valueType="num">
                                          <p:cBhvr additive="base">
                                            <p:cTn id="48" dur="215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1550" fill="hold"/>
                                            <p:tgtEl>
                                              <p:spTgt spid="20"/>
                                            </p:tgtEl>
                                            <p:attrNameLst>
                                              <p:attrName>ppt_x</p:attrName>
                                            </p:attrNameLst>
                                          </p:cBhvr>
                                          <p:tavLst>
                                            <p:tav tm="0">
                                              <p:val>
                                                <p:strVal val="#ppt_x"/>
                                              </p:val>
                                            </p:tav>
                                            <p:tav tm="100000">
                                              <p:val>
                                                <p:strVal val="#ppt_x"/>
                                              </p:val>
                                            </p:tav>
                                          </p:tavLst>
                                        </p:anim>
                                        <p:anim calcmode="lin" valueType="num">
                                          <p:cBhvr additive="base">
                                            <p:cTn id="52" dur="155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decel="100000" fill="hold" grpId="0" nodeType="withEffect">
                                      <p:stCondLst>
                                        <p:cond delay="25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2350" fill="hold"/>
                                            <p:tgtEl>
                                              <p:spTgt spid="4"/>
                                            </p:tgtEl>
                                            <p:attrNameLst>
                                              <p:attrName>ppt_x</p:attrName>
                                            </p:attrNameLst>
                                          </p:cBhvr>
                                          <p:tavLst>
                                            <p:tav tm="0">
                                              <p:val>
                                                <p:strVal val="#ppt_x"/>
                                              </p:val>
                                            </p:tav>
                                            <p:tav tm="100000">
                                              <p:val>
                                                <p:strVal val="#ppt_x"/>
                                              </p:val>
                                            </p:tav>
                                          </p:tavLst>
                                        </p:anim>
                                        <p:anim calcmode="lin" valueType="num">
                                          <p:cBhvr additive="base">
                                            <p:cTn id="56" dur="235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1050" fill="hold"/>
                                            <p:tgtEl>
                                              <p:spTgt spid="5"/>
                                            </p:tgtEl>
                                            <p:attrNameLst>
                                              <p:attrName>ppt_x</p:attrName>
                                            </p:attrNameLst>
                                          </p:cBhvr>
                                          <p:tavLst>
                                            <p:tav tm="0">
                                              <p:val>
                                                <p:strVal val="#ppt_x"/>
                                              </p:val>
                                            </p:tav>
                                            <p:tav tm="100000">
                                              <p:val>
                                                <p:strVal val="#ppt_x"/>
                                              </p:val>
                                            </p:tav>
                                          </p:tavLst>
                                        </p:anim>
                                        <p:anim calcmode="lin" valueType="num">
                                          <p:cBhvr additive="base">
                                            <p:cTn id="60" dur="105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2650" fill="hold"/>
                                            <p:tgtEl>
                                              <p:spTgt spid="21"/>
                                            </p:tgtEl>
                                            <p:attrNameLst>
                                              <p:attrName>ppt_x</p:attrName>
                                            </p:attrNameLst>
                                          </p:cBhvr>
                                          <p:tavLst>
                                            <p:tav tm="0">
                                              <p:val>
                                                <p:strVal val="#ppt_x"/>
                                              </p:val>
                                            </p:tav>
                                            <p:tav tm="100000">
                                              <p:val>
                                                <p:strVal val="#ppt_x"/>
                                              </p:val>
                                            </p:tav>
                                          </p:tavLst>
                                        </p:anim>
                                        <p:anim calcmode="lin" valueType="num">
                                          <p:cBhvr additive="base">
                                            <p:cTn id="64" dur="2650" fill="hold"/>
                                            <p:tgtEl>
                                              <p:spTgt spid="21"/>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1850" fill="hold"/>
                                            <p:tgtEl>
                                              <p:spTgt spid="22"/>
                                            </p:tgtEl>
                                            <p:attrNameLst>
                                              <p:attrName>ppt_x</p:attrName>
                                            </p:attrNameLst>
                                          </p:cBhvr>
                                          <p:tavLst>
                                            <p:tav tm="0">
                                              <p:val>
                                                <p:strVal val="#ppt_x"/>
                                              </p:val>
                                            </p:tav>
                                            <p:tav tm="100000">
                                              <p:val>
                                                <p:strVal val="#ppt_x"/>
                                              </p:val>
                                            </p:tav>
                                          </p:tavLst>
                                        </p:anim>
                                        <p:anim calcmode="lin" valueType="num">
                                          <p:cBhvr additive="base">
                                            <p:cTn id="68" dur="1850" fill="hold"/>
                                            <p:tgtEl>
                                              <p:spTgt spid="22"/>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2000" fill="hold"/>
                                            <p:tgtEl>
                                              <p:spTgt spid="23"/>
                                            </p:tgtEl>
                                            <p:attrNameLst>
                                              <p:attrName>ppt_x</p:attrName>
                                            </p:attrNameLst>
                                          </p:cBhvr>
                                          <p:tavLst>
                                            <p:tav tm="0">
                                              <p:val>
                                                <p:strVal val="#ppt_x"/>
                                              </p:val>
                                            </p:tav>
                                            <p:tav tm="100000">
                                              <p:val>
                                                <p:strVal val="#ppt_x"/>
                                              </p:val>
                                            </p:tav>
                                          </p:tavLst>
                                        </p:anim>
                                        <p:anim calcmode="lin" valueType="num">
                                          <p:cBhvr additive="base">
                                            <p:cTn id="72" dur="20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2250" fill="hold"/>
                                            <p:tgtEl>
                                              <p:spTgt spid="25"/>
                                            </p:tgtEl>
                                            <p:attrNameLst>
                                              <p:attrName>ppt_x</p:attrName>
                                            </p:attrNameLst>
                                          </p:cBhvr>
                                          <p:tavLst>
                                            <p:tav tm="0">
                                              <p:val>
                                                <p:strVal val="#ppt_x"/>
                                              </p:val>
                                            </p:tav>
                                            <p:tav tm="100000">
                                              <p:val>
                                                <p:strVal val="#ppt_x"/>
                                              </p:val>
                                            </p:tav>
                                          </p:tavLst>
                                        </p:anim>
                                        <p:anim calcmode="lin" valueType="num">
                                          <p:cBhvr additive="base">
                                            <p:cTn id="76" dur="2250" fill="hold"/>
                                            <p:tgtEl>
                                              <p:spTgt spid="25"/>
                                            </p:tgtEl>
                                            <p:attrNameLst>
                                              <p:attrName>ppt_y</p:attrName>
                                            </p:attrNameLst>
                                          </p:cBhvr>
                                          <p:tavLst>
                                            <p:tav tm="0">
                                              <p:val>
                                                <p:strVal val="0-#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2000" fill="hold"/>
                                            <p:tgtEl>
                                              <p:spTgt spid="26"/>
                                            </p:tgtEl>
                                            <p:attrNameLst>
                                              <p:attrName>ppt_x</p:attrName>
                                            </p:attrNameLst>
                                          </p:cBhvr>
                                          <p:tavLst>
                                            <p:tav tm="0">
                                              <p:val>
                                                <p:strVal val="#ppt_x"/>
                                              </p:val>
                                            </p:tav>
                                            <p:tav tm="100000">
                                              <p:val>
                                                <p:strVal val="#ppt_x"/>
                                              </p:val>
                                            </p:tav>
                                          </p:tavLst>
                                        </p:anim>
                                        <p:anim calcmode="lin" valueType="num">
                                          <p:cBhvr additive="base">
                                            <p:cTn id="80" dur="20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2000" fill="hold"/>
                                            <p:tgtEl>
                                              <p:spTgt spid="27"/>
                                            </p:tgtEl>
                                            <p:attrNameLst>
                                              <p:attrName>ppt_x</p:attrName>
                                            </p:attrNameLst>
                                          </p:cBhvr>
                                          <p:tavLst>
                                            <p:tav tm="0">
                                              <p:val>
                                                <p:strVal val="#ppt_x"/>
                                              </p:val>
                                            </p:tav>
                                            <p:tav tm="100000">
                                              <p:val>
                                                <p:strVal val="#ppt_x"/>
                                              </p:val>
                                            </p:tav>
                                          </p:tavLst>
                                        </p:anim>
                                        <p:anim calcmode="lin" valueType="num">
                                          <p:cBhvr additive="base">
                                            <p:cTn id="84" dur="2000" fill="hold"/>
                                            <p:tgtEl>
                                              <p:spTgt spid="27"/>
                                            </p:tgtEl>
                                            <p:attrNameLst>
                                              <p:attrName>ppt_y</p:attrName>
                                            </p:attrNameLst>
                                          </p:cBhvr>
                                          <p:tavLst>
                                            <p:tav tm="0">
                                              <p:val>
                                                <p:strVal val="1+#ppt_h/2"/>
                                              </p:val>
                                            </p:tav>
                                            <p:tav tm="100000">
                                              <p:val>
                                                <p:strVal val="#ppt_y"/>
                                              </p:val>
                                            </p:tav>
                                          </p:tavLst>
                                        </p:anim>
                                      </p:childTnLst>
                                    </p:cTn>
                                  </p:par>
                                  <p:par>
                                    <p:cTn id="85" presetID="49" presetClass="path" presetSubtype="0" repeatCount="indefinite" accel="50000" decel="50000" autoRev="1" fill="hold" grpId="1" nodeType="withEffect">
                                      <p:stCondLst>
                                        <p:cond delay="1900"/>
                                      </p:stCondLst>
                                      <p:childTnLst>
                                        <p:animMotion origin="layout" path="M -2.19242E-6 -4.81481E-6 L 0.07981 0.39075 " pathEditMode="relative" rAng="0" ptsTypes="AA">
                                          <p:cBhvr>
                                            <p:cTn id="86" dur="2050" fill="hold"/>
                                            <p:tgtEl>
                                              <p:spTgt spid="19"/>
                                            </p:tgtEl>
                                            <p:attrNameLst>
                                              <p:attrName>ppt_x</p:attrName>
                                              <p:attrName>ppt_y</p:attrName>
                                            </p:attrNameLst>
                                          </p:cBhvr>
                                          <p:rCtr x="3990" y="19537"/>
                                        </p:animMotion>
                                      </p:childTnLst>
                                    </p:cTn>
                                  </p:par>
                                  <p:par>
                                    <p:cTn id="87" presetID="49" presetClass="path" presetSubtype="0" repeatCount="indefinite" accel="50000" decel="50000" autoRev="1" fill="hold" grpId="1" nodeType="withEffect">
                                      <p:stCondLst>
                                        <p:cond delay="2600"/>
                                      </p:stCondLst>
                                      <p:childTnLst>
                                        <p:animMotion origin="layout" path="M -2.96185E-6 -9.25926E-7 L 0.20603 -0.06227 " pathEditMode="relative" rAng="0" ptsTypes="AA">
                                          <p:cBhvr>
                                            <p:cTn id="88" dur="3400" fill="hold"/>
                                            <p:tgtEl>
                                              <p:spTgt spid="4"/>
                                            </p:tgtEl>
                                            <p:attrNameLst>
                                              <p:attrName>ppt_x</p:attrName>
                                              <p:attrName>ppt_y</p:attrName>
                                            </p:attrNameLst>
                                          </p:cBhvr>
                                          <p:rCtr x="10298" y="-3113"/>
                                        </p:animMotion>
                                      </p:childTnLst>
                                    </p:cTn>
                                  </p:par>
                                  <p:par>
                                    <p:cTn id="89" presetID="49" presetClass="path" presetSubtype="0" repeatCount="indefinite" accel="50000" decel="50000" autoRev="1" fill="hold" grpId="1" nodeType="withEffect">
                                      <p:stCondLst>
                                        <p:cond delay="1800"/>
                                      </p:stCondLst>
                                      <p:childTnLst>
                                        <p:animMotion origin="layout" path="M -4.80927E-6 -3.14815E-6 L 0.35068 -0.08437 " pathEditMode="relative" rAng="0" ptsTypes="AA">
                                          <p:cBhvr>
                                            <p:cTn id="90" dur="4600" fill="hold"/>
                                            <p:tgtEl>
                                              <p:spTgt spid="5"/>
                                            </p:tgtEl>
                                            <p:attrNameLst>
                                              <p:attrName>ppt_x</p:attrName>
                                              <p:attrName>ppt_y</p:attrName>
                                            </p:attrNameLst>
                                          </p:cBhvr>
                                          <p:rCtr x="17530" y="-4225"/>
                                        </p:animMotion>
                                      </p:childTnLst>
                                    </p:cTn>
                                  </p:par>
                                  <p:par>
                                    <p:cTn id="91" presetID="6" presetClass="emph" presetSubtype="0" repeatCount="indefinite" accel="47000" decel="48000" autoRev="1" fill="hold" grpId="1" nodeType="withEffect">
                                      <p:stCondLst>
                                        <p:cond delay="0"/>
                                      </p:stCondLst>
                                      <p:childTnLst>
                                        <p:animScale>
                                          <p:cBhvr>
                                            <p:cTn id="92" dur="5000" fill="hold"/>
                                            <p:tgtEl>
                                              <p:spTgt spid="25"/>
                                            </p:tgtEl>
                                          </p:cBhvr>
                                          <p:by x="150000" y="150000"/>
                                        </p:animScale>
                                      </p:childTnLst>
                                    </p:cTn>
                                  </p:par>
                                  <p:par>
                                    <p:cTn id="93" presetID="6" presetClass="emph" presetSubtype="0" repeatCount="indefinite" accel="52000" decel="48000" autoRev="1" fill="hold" grpId="1" nodeType="withEffect">
                                      <p:stCondLst>
                                        <p:cond delay="0"/>
                                      </p:stCondLst>
                                      <p:childTnLst>
                                        <p:animScale>
                                          <p:cBhvr>
                                            <p:cTn id="94" dur="3600" fill="hold"/>
                                            <p:tgtEl>
                                              <p:spTgt spid="6"/>
                                            </p:tgtEl>
                                          </p:cBhvr>
                                          <p:by x="150000" y="150000"/>
                                        </p:animScale>
                                      </p:childTnLst>
                                    </p:cTn>
                                  </p:par>
                                  <p:par>
                                    <p:cTn id="95" presetID="6" presetClass="emph" presetSubtype="0" repeatCount="indefinite" accel="52000" decel="48000" autoRev="1" fill="hold" grpId="1" nodeType="withEffect">
                                      <p:stCondLst>
                                        <p:cond delay="0"/>
                                      </p:stCondLst>
                                      <p:childTnLst>
                                        <p:animScale>
                                          <p:cBhvr>
                                            <p:cTn id="96" dur="5000" fill="hold"/>
                                            <p:tgtEl>
                                              <p:spTgt spid="12"/>
                                            </p:tgtEl>
                                          </p:cBhvr>
                                          <p:by x="150000" y="150000"/>
                                        </p:animScale>
                                      </p:childTnLst>
                                    </p:cTn>
                                  </p:par>
                                  <p:par>
                                    <p:cTn id="97" presetID="6" presetClass="emph" presetSubtype="0" repeatCount="indefinite" accel="52000" decel="48000" autoRev="1" fill="hold" grpId="1" nodeType="withEffect">
                                      <p:stCondLst>
                                        <p:cond delay="0"/>
                                      </p:stCondLst>
                                      <p:childTnLst>
                                        <p:animScale>
                                          <p:cBhvr>
                                            <p:cTn id="98" dur="5900" fill="hold"/>
                                            <p:tgtEl>
                                              <p:spTgt spid="13"/>
                                            </p:tgtEl>
                                          </p:cBhvr>
                                          <p:by x="150000" y="150000"/>
                                        </p:animScale>
                                      </p:childTnLst>
                                    </p:cTn>
                                  </p:par>
                                  <p:par>
                                    <p:cTn id="99" presetID="6" presetClass="emph" presetSubtype="0" repeatCount="indefinite" accel="52000" decel="48000" autoRev="1" fill="hold" grpId="1" nodeType="withEffect">
                                      <p:stCondLst>
                                        <p:cond delay="0"/>
                                      </p:stCondLst>
                                      <p:childTnLst>
                                        <p:animScale>
                                          <p:cBhvr>
                                            <p:cTn id="100" dur="4800" fill="hold"/>
                                            <p:tgtEl>
                                              <p:spTgt spid="18"/>
                                            </p:tgtEl>
                                          </p:cBhvr>
                                          <p:by x="150000" y="150000"/>
                                        </p:animScale>
                                      </p:childTnLst>
                                    </p:cTn>
                                  </p:par>
                                  <p:par>
                                    <p:cTn id="101" presetID="6" presetClass="emph" presetSubtype="0" repeatCount="indefinite" accel="52000" decel="48000" autoRev="1" fill="hold" grpId="1" nodeType="withEffect">
                                      <p:stCondLst>
                                        <p:cond delay="0"/>
                                      </p:stCondLst>
                                      <p:childTnLst>
                                        <p:animScale>
                                          <p:cBhvr>
                                            <p:cTn id="102" dur="5000" fill="hold"/>
                                            <p:tgtEl>
                                              <p:spTgt spid="21"/>
                                            </p:tgtEl>
                                          </p:cBhvr>
                                          <p:by x="150000" y="150000"/>
                                        </p:animScale>
                                      </p:childTnLst>
                                    </p:cTn>
                                  </p:par>
                                  <p:par>
                                    <p:cTn id="103" presetID="6" presetClass="emph" presetSubtype="0" repeatCount="indefinite" accel="52000" decel="48000" autoRev="1" fill="hold" grpId="1" nodeType="withEffect">
                                      <p:stCondLst>
                                        <p:cond delay="0"/>
                                      </p:stCondLst>
                                      <p:childTnLst>
                                        <p:animScale>
                                          <p:cBhvr>
                                            <p:cTn id="104" dur="5850" fill="hold"/>
                                            <p:tgtEl>
                                              <p:spTgt spid="22"/>
                                            </p:tgtEl>
                                          </p:cBhvr>
                                          <p:by x="150000" y="150000"/>
                                        </p:animScale>
                                      </p:childTnLst>
                                    </p:cTn>
                                  </p:par>
                                  <p:par>
                                    <p:cTn id="105" presetID="6" presetClass="emph" presetSubtype="0" repeatCount="indefinite" accel="52000" decel="48000" autoRev="1" fill="hold" grpId="1" nodeType="withEffect">
                                      <p:stCondLst>
                                        <p:cond delay="0"/>
                                      </p:stCondLst>
                                      <p:childTnLst>
                                        <p:animScale>
                                          <p:cBhvr>
                                            <p:cTn id="106" dur="5000" fill="hold"/>
                                            <p:tgtEl>
                                              <p:spTgt spid="23"/>
                                            </p:tgtEl>
                                          </p:cBhvr>
                                          <p:by x="150000" y="150000"/>
                                        </p:animScale>
                                      </p:childTnLst>
                                    </p:cTn>
                                  </p:par>
                                  <p:par>
                                    <p:cTn id="107" presetID="8" presetClass="emph" presetSubtype="0" repeatCount="indefinite" fill="hold" grpId="1" nodeType="withEffect">
                                      <p:stCondLst>
                                        <p:cond delay="0"/>
                                      </p:stCondLst>
                                      <p:childTnLst>
                                        <p:animRot by="21600000">
                                          <p:cBhvr>
                                            <p:cTn id="108" dur="8750" fill="hold"/>
                                            <p:tgtEl>
                                              <p:spTgt spid="7"/>
                                            </p:tgtEl>
                                            <p:attrNameLst>
                                              <p:attrName>r</p:attrName>
                                            </p:attrNameLst>
                                          </p:cBhvr>
                                        </p:animRot>
                                      </p:childTnLst>
                                    </p:cTn>
                                  </p:par>
                                  <p:par>
                                    <p:cTn id="109" presetID="8" presetClass="emph" presetSubtype="0" repeatCount="indefinite" fill="hold" grpId="1" nodeType="withEffect">
                                      <p:stCondLst>
                                        <p:cond delay="0"/>
                                      </p:stCondLst>
                                      <p:childTnLst>
                                        <p:animRot by="21600000">
                                          <p:cBhvr>
                                            <p:cTn id="110" dur="6300" fill="hold"/>
                                            <p:tgtEl>
                                              <p:spTgt spid="15"/>
                                            </p:tgtEl>
                                            <p:attrNameLst>
                                              <p:attrName>r</p:attrName>
                                            </p:attrNameLst>
                                          </p:cBhvr>
                                        </p:animRot>
                                      </p:childTnLst>
                                    </p:cTn>
                                  </p:par>
                                  <p:par>
                                    <p:cTn id="111" presetID="8" presetClass="emph" presetSubtype="0" repeatCount="indefinite" fill="hold" grpId="1" nodeType="withEffect">
                                      <p:stCondLst>
                                        <p:cond delay="0"/>
                                      </p:stCondLst>
                                      <p:childTnLst>
                                        <p:animRot by="21600000">
                                          <p:cBhvr>
                                            <p:cTn id="112" dur="9300" fill="hold"/>
                                            <p:tgtEl>
                                              <p:spTgt spid="16"/>
                                            </p:tgtEl>
                                            <p:attrNameLst>
                                              <p:attrName>r</p:attrName>
                                            </p:attrNameLst>
                                          </p:cBhvr>
                                        </p:animRot>
                                      </p:childTnLst>
                                    </p:cTn>
                                  </p:par>
                                  <p:par>
                                    <p:cTn id="113" presetID="8" presetClass="emph" presetSubtype="0" repeatCount="indefinite" fill="hold" grpId="1" nodeType="withEffect">
                                      <p:stCondLst>
                                        <p:cond delay="0"/>
                                      </p:stCondLst>
                                      <p:childTnLst>
                                        <p:animRot by="21600000">
                                          <p:cBhvr>
                                            <p:cTn id="114" dur="10200" fill="hold"/>
                                            <p:tgtEl>
                                              <p:spTgt spid="17"/>
                                            </p:tgtEl>
                                            <p:attrNameLst>
                                              <p:attrName>r</p:attrName>
                                            </p:attrNameLst>
                                          </p:cBhvr>
                                        </p:animRot>
                                      </p:childTnLst>
                                    </p:cTn>
                                  </p:par>
                                  <p:par>
                                    <p:cTn id="115" presetID="8" presetClass="emph" presetSubtype="0" repeatCount="indefinite" fill="hold" grpId="1" nodeType="withEffect">
                                      <p:stCondLst>
                                        <p:cond delay="0"/>
                                      </p:stCondLst>
                                      <p:childTnLst>
                                        <p:animRot by="21600000">
                                          <p:cBhvr>
                                            <p:cTn id="116" dur="8100" fill="hold"/>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9" grpId="0"/>
          <p:bldP spid="12" grpId="0" animBg="1"/>
          <p:bldP spid="12" grpId="1" animBg="1"/>
          <p:bldP spid="13" grpId="0" animBg="1"/>
          <p:bldP spid="13" grpId="1" animBg="1"/>
          <p:bldP spid="14"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1" grpId="1" animBg="1"/>
          <p:bldP spid="22" grpId="0" animBg="1"/>
          <p:bldP spid="22" grpId="1" animBg="1"/>
          <p:bldP spid="23" grpId="0" animBg="1"/>
          <p:bldP spid="23" grpId="1" animBg="1"/>
          <p:bldP spid="25" grpId="0" animBg="1"/>
          <p:bldP spid="25" grpId="1" animBg="1"/>
          <p:bldP spid="26" grpId="0" animBg="1"/>
          <p:bldP spid="27" grpId="0" animBg="1"/>
          <p:bldP spid="2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7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000" fill="hold"/>
                                            <p:tgtEl>
                                              <p:spTgt spid="6"/>
                                            </p:tgtEl>
                                            <p:attrNameLst>
                                              <p:attrName>ppt_x</p:attrName>
                                            </p:attrNameLst>
                                          </p:cBhvr>
                                          <p:tavLst>
                                            <p:tav tm="0">
                                              <p:val>
                                                <p:strVal val="#ppt_x"/>
                                              </p:val>
                                            </p:tav>
                                            <p:tav tm="100000">
                                              <p:val>
                                                <p:strVal val="#ppt_x"/>
                                              </p:val>
                                            </p:tav>
                                          </p:tavLst>
                                        </p:anim>
                                        <p:anim calcmode="lin" valueType="num">
                                          <p:cBhvr additive="base">
                                            <p:cTn id="12" dur="2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350" fill="hold"/>
                                            <p:tgtEl>
                                              <p:spTgt spid="7"/>
                                            </p:tgtEl>
                                            <p:attrNameLst>
                                              <p:attrName>ppt_x</p:attrName>
                                            </p:attrNameLst>
                                          </p:cBhvr>
                                          <p:tavLst>
                                            <p:tav tm="0">
                                              <p:val>
                                                <p:strVal val="#ppt_x"/>
                                              </p:val>
                                            </p:tav>
                                            <p:tav tm="100000">
                                              <p:val>
                                                <p:strVal val="#ppt_x"/>
                                              </p:val>
                                            </p:tav>
                                          </p:tavLst>
                                        </p:anim>
                                        <p:anim calcmode="lin" valueType="num">
                                          <p:cBhvr additive="base">
                                            <p:cTn id="16" dur="13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ppt_x"/>
                                              </p:val>
                                            </p:tav>
                                            <p:tav tm="100000">
                                              <p:val>
                                                <p:strVal val="#ppt_x"/>
                                              </p:val>
                                            </p:tav>
                                          </p:tavLst>
                                        </p:anim>
                                        <p:anim calcmode="lin" valueType="num">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25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750" fill="hold"/>
                                            <p:tgtEl>
                                              <p:spTgt spid="13"/>
                                            </p:tgtEl>
                                            <p:attrNameLst>
                                              <p:attrName>ppt_x</p:attrName>
                                            </p:attrNameLst>
                                          </p:cBhvr>
                                          <p:tavLst>
                                            <p:tav tm="0">
                                              <p:val>
                                                <p:strVal val="#ppt_x"/>
                                              </p:val>
                                            </p:tav>
                                            <p:tav tm="100000">
                                              <p:val>
                                                <p:strVal val="#ppt_x"/>
                                              </p:val>
                                            </p:tav>
                                          </p:tavLst>
                                        </p:anim>
                                        <p:anim calcmode="lin" valueType="num">
                                          <p:cBhvr additive="base">
                                            <p:cTn id="24" dur="175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2250" fill="hold"/>
                                            <p:tgtEl>
                                              <p:spTgt spid="14"/>
                                            </p:tgtEl>
                                            <p:attrNameLst>
                                              <p:attrName>ppt_x</p:attrName>
                                            </p:attrNameLst>
                                          </p:cBhvr>
                                          <p:tavLst>
                                            <p:tav tm="0">
                                              <p:val>
                                                <p:strVal val="#ppt_x"/>
                                              </p:val>
                                            </p:tav>
                                            <p:tav tm="100000">
                                              <p:val>
                                                <p:strVal val="#ppt_x"/>
                                              </p:val>
                                            </p:tav>
                                          </p:tavLst>
                                        </p:anim>
                                        <p:anim calcmode="lin" valueType="num">
                                          <p:cBhvr additive="base">
                                            <p:cTn id="28" dur="225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5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2250" fill="hold"/>
                                            <p:tgtEl>
                                              <p:spTgt spid="15"/>
                                            </p:tgtEl>
                                            <p:attrNameLst>
                                              <p:attrName>ppt_x</p:attrName>
                                            </p:attrNameLst>
                                          </p:cBhvr>
                                          <p:tavLst>
                                            <p:tav tm="0">
                                              <p:val>
                                                <p:strVal val="#ppt_x"/>
                                              </p:val>
                                            </p:tav>
                                            <p:tav tm="100000">
                                              <p:val>
                                                <p:strVal val="#ppt_x"/>
                                              </p:val>
                                            </p:tav>
                                          </p:tavLst>
                                        </p:anim>
                                        <p:anim calcmode="lin" valueType="num">
                                          <p:cBhvr additive="base">
                                            <p:cTn id="32" dur="225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2000" fill="hold"/>
                                            <p:tgtEl>
                                              <p:spTgt spid="16"/>
                                            </p:tgtEl>
                                            <p:attrNameLst>
                                              <p:attrName>ppt_x</p:attrName>
                                            </p:attrNameLst>
                                          </p:cBhvr>
                                          <p:tavLst>
                                            <p:tav tm="0">
                                              <p:val>
                                                <p:strVal val="#ppt_x"/>
                                              </p:val>
                                            </p:tav>
                                            <p:tav tm="100000">
                                              <p:val>
                                                <p:strVal val="#ppt_x"/>
                                              </p:val>
                                            </p:tav>
                                          </p:tavLst>
                                        </p:anim>
                                        <p:anim calcmode="lin" valueType="num">
                                          <p:cBhvr additive="base">
                                            <p:cTn id="36" dur="2000" fill="hold"/>
                                            <p:tgtEl>
                                              <p:spTgt spid="16"/>
                                            </p:tgtEl>
                                            <p:attrNameLst>
                                              <p:attrName>ppt_y</p:attrName>
                                            </p:attrNameLst>
                                          </p:cBhvr>
                                          <p:tavLst>
                                            <p:tav tm="0">
                                              <p:val>
                                                <p:strVal val="0-#ppt_h/2"/>
                                              </p:val>
                                            </p:tav>
                                            <p:tav tm="100000">
                                              <p:val>
                                                <p:strVal val="#ppt_y"/>
                                              </p:val>
                                            </p:tav>
                                          </p:tavLst>
                                        </p:anim>
                                      </p:childTnLst>
                                    </p:cTn>
                                  </p:par>
                                  <p:par>
                                    <p:cTn id="37" presetID="2" presetClass="entr" presetSubtype="4" decel="100000" fill="hold" grpId="0" nodeType="withEffect">
                                      <p:stCondLst>
                                        <p:cond delay="25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2000" fill="hold"/>
                                            <p:tgtEl>
                                              <p:spTgt spid="17"/>
                                            </p:tgtEl>
                                            <p:attrNameLst>
                                              <p:attrName>ppt_x</p:attrName>
                                            </p:attrNameLst>
                                          </p:cBhvr>
                                          <p:tavLst>
                                            <p:tav tm="0">
                                              <p:val>
                                                <p:strVal val="#ppt_x"/>
                                              </p:val>
                                            </p:tav>
                                            <p:tav tm="100000">
                                              <p:val>
                                                <p:strVal val="#ppt_x"/>
                                              </p:val>
                                            </p:tav>
                                          </p:tavLst>
                                        </p:anim>
                                        <p:anim calcmode="lin" valueType="num">
                                          <p:cBhvr additive="base">
                                            <p:cTn id="40" dur="20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1350" fill="hold"/>
                                            <p:tgtEl>
                                              <p:spTgt spid="18"/>
                                            </p:tgtEl>
                                            <p:attrNameLst>
                                              <p:attrName>ppt_x</p:attrName>
                                            </p:attrNameLst>
                                          </p:cBhvr>
                                          <p:tavLst>
                                            <p:tav tm="0">
                                              <p:val>
                                                <p:strVal val="#ppt_x"/>
                                              </p:val>
                                            </p:tav>
                                            <p:tav tm="100000">
                                              <p:val>
                                                <p:strVal val="#ppt_x"/>
                                              </p:val>
                                            </p:tav>
                                          </p:tavLst>
                                        </p:anim>
                                        <p:anim calcmode="lin" valueType="num">
                                          <p:cBhvr additive="base">
                                            <p:cTn id="44" dur="13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2150" fill="hold"/>
                                            <p:tgtEl>
                                              <p:spTgt spid="19"/>
                                            </p:tgtEl>
                                            <p:attrNameLst>
                                              <p:attrName>ppt_x</p:attrName>
                                            </p:attrNameLst>
                                          </p:cBhvr>
                                          <p:tavLst>
                                            <p:tav tm="0">
                                              <p:val>
                                                <p:strVal val="#ppt_x"/>
                                              </p:val>
                                            </p:tav>
                                            <p:tav tm="100000">
                                              <p:val>
                                                <p:strVal val="#ppt_x"/>
                                              </p:val>
                                            </p:tav>
                                          </p:tavLst>
                                        </p:anim>
                                        <p:anim calcmode="lin" valueType="num">
                                          <p:cBhvr additive="base">
                                            <p:cTn id="48" dur="215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1550" fill="hold"/>
                                            <p:tgtEl>
                                              <p:spTgt spid="20"/>
                                            </p:tgtEl>
                                            <p:attrNameLst>
                                              <p:attrName>ppt_x</p:attrName>
                                            </p:attrNameLst>
                                          </p:cBhvr>
                                          <p:tavLst>
                                            <p:tav tm="0">
                                              <p:val>
                                                <p:strVal val="#ppt_x"/>
                                              </p:val>
                                            </p:tav>
                                            <p:tav tm="100000">
                                              <p:val>
                                                <p:strVal val="#ppt_x"/>
                                              </p:val>
                                            </p:tav>
                                          </p:tavLst>
                                        </p:anim>
                                        <p:anim calcmode="lin" valueType="num">
                                          <p:cBhvr additive="base">
                                            <p:cTn id="52" dur="155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4" decel="100000" fill="hold" grpId="0" nodeType="withEffect">
                                      <p:stCondLst>
                                        <p:cond delay="25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2350" fill="hold"/>
                                            <p:tgtEl>
                                              <p:spTgt spid="4"/>
                                            </p:tgtEl>
                                            <p:attrNameLst>
                                              <p:attrName>ppt_x</p:attrName>
                                            </p:attrNameLst>
                                          </p:cBhvr>
                                          <p:tavLst>
                                            <p:tav tm="0">
                                              <p:val>
                                                <p:strVal val="#ppt_x"/>
                                              </p:val>
                                            </p:tav>
                                            <p:tav tm="100000">
                                              <p:val>
                                                <p:strVal val="#ppt_x"/>
                                              </p:val>
                                            </p:tav>
                                          </p:tavLst>
                                        </p:anim>
                                        <p:anim calcmode="lin" valueType="num">
                                          <p:cBhvr additive="base">
                                            <p:cTn id="56" dur="235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1050" fill="hold"/>
                                            <p:tgtEl>
                                              <p:spTgt spid="5"/>
                                            </p:tgtEl>
                                            <p:attrNameLst>
                                              <p:attrName>ppt_x</p:attrName>
                                            </p:attrNameLst>
                                          </p:cBhvr>
                                          <p:tavLst>
                                            <p:tav tm="0">
                                              <p:val>
                                                <p:strVal val="#ppt_x"/>
                                              </p:val>
                                            </p:tav>
                                            <p:tav tm="100000">
                                              <p:val>
                                                <p:strVal val="#ppt_x"/>
                                              </p:val>
                                            </p:tav>
                                          </p:tavLst>
                                        </p:anim>
                                        <p:anim calcmode="lin" valueType="num">
                                          <p:cBhvr additive="base">
                                            <p:cTn id="60" dur="105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2650" fill="hold"/>
                                            <p:tgtEl>
                                              <p:spTgt spid="21"/>
                                            </p:tgtEl>
                                            <p:attrNameLst>
                                              <p:attrName>ppt_x</p:attrName>
                                            </p:attrNameLst>
                                          </p:cBhvr>
                                          <p:tavLst>
                                            <p:tav tm="0">
                                              <p:val>
                                                <p:strVal val="#ppt_x"/>
                                              </p:val>
                                            </p:tav>
                                            <p:tav tm="100000">
                                              <p:val>
                                                <p:strVal val="#ppt_x"/>
                                              </p:val>
                                            </p:tav>
                                          </p:tavLst>
                                        </p:anim>
                                        <p:anim calcmode="lin" valueType="num">
                                          <p:cBhvr additive="base">
                                            <p:cTn id="64" dur="2650" fill="hold"/>
                                            <p:tgtEl>
                                              <p:spTgt spid="21"/>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1850" fill="hold"/>
                                            <p:tgtEl>
                                              <p:spTgt spid="22"/>
                                            </p:tgtEl>
                                            <p:attrNameLst>
                                              <p:attrName>ppt_x</p:attrName>
                                            </p:attrNameLst>
                                          </p:cBhvr>
                                          <p:tavLst>
                                            <p:tav tm="0">
                                              <p:val>
                                                <p:strVal val="#ppt_x"/>
                                              </p:val>
                                            </p:tav>
                                            <p:tav tm="100000">
                                              <p:val>
                                                <p:strVal val="#ppt_x"/>
                                              </p:val>
                                            </p:tav>
                                          </p:tavLst>
                                        </p:anim>
                                        <p:anim calcmode="lin" valueType="num">
                                          <p:cBhvr additive="base">
                                            <p:cTn id="68" dur="1850" fill="hold"/>
                                            <p:tgtEl>
                                              <p:spTgt spid="22"/>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2000" fill="hold"/>
                                            <p:tgtEl>
                                              <p:spTgt spid="23"/>
                                            </p:tgtEl>
                                            <p:attrNameLst>
                                              <p:attrName>ppt_x</p:attrName>
                                            </p:attrNameLst>
                                          </p:cBhvr>
                                          <p:tavLst>
                                            <p:tav tm="0">
                                              <p:val>
                                                <p:strVal val="#ppt_x"/>
                                              </p:val>
                                            </p:tav>
                                            <p:tav tm="100000">
                                              <p:val>
                                                <p:strVal val="#ppt_x"/>
                                              </p:val>
                                            </p:tav>
                                          </p:tavLst>
                                        </p:anim>
                                        <p:anim calcmode="lin" valueType="num">
                                          <p:cBhvr additive="base">
                                            <p:cTn id="72" dur="20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2250" fill="hold"/>
                                            <p:tgtEl>
                                              <p:spTgt spid="25"/>
                                            </p:tgtEl>
                                            <p:attrNameLst>
                                              <p:attrName>ppt_x</p:attrName>
                                            </p:attrNameLst>
                                          </p:cBhvr>
                                          <p:tavLst>
                                            <p:tav tm="0">
                                              <p:val>
                                                <p:strVal val="#ppt_x"/>
                                              </p:val>
                                            </p:tav>
                                            <p:tav tm="100000">
                                              <p:val>
                                                <p:strVal val="#ppt_x"/>
                                              </p:val>
                                            </p:tav>
                                          </p:tavLst>
                                        </p:anim>
                                        <p:anim calcmode="lin" valueType="num">
                                          <p:cBhvr additive="base">
                                            <p:cTn id="76" dur="2250" fill="hold"/>
                                            <p:tgtEl>
                                              <p:spTgt spid="25"/>
                                            </p:tgtEl>
                                            <p:attrNameLst>
                                              <p:attrName>ppt_y</p:attrName>
                                            </p:attrNameLst>
                                          </p:cBhvr>
                                          <p:tavLst>
                                            <p:tav tm="0">
                                              <p:val>
                                                <p:strVal val="0-#ppt_h/2"/>
                                              </p:val>
                                            </p:tav>
                                            <p:tav tm="100000">
                                              <p:val>
                                                <p:strVal val="#ppt_y"/>
                                              </p:val>
                                            </p:tav>
                                          </p:tavLst>
                                        </p:anim>
                                      </p:childTnLst>
                                    </p:cTn>
                                  </p:par>
                                  <p:par>
                                    <p:cTn id="77" presetID="2" presetClass="entr" presetSubtype="4" decel="100000" fill="hold" grpId="0" nodeType="withEffect">
                                      <p:stCondLst>
                                        <p:cond delay="25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2000" fill="hold"/>
                                            <p:tgtEl>
                                              <p:spTgt spid="26"/>
                                            </p:tgtEl>
                                            <p:attrNameLst>
                                              <p:attrName>ppt_x</p:attrName>
                                            </p:attrNameLst>
                                          </p:cBhvr>
                                          <p:tavLst>
                                            <p:tav tm="0">
                                              <p:val>
                                                <p:strVal val="#ppt_x"/>
                                              </p:val>
                                            </p:tav>
                                            <p:tav tm="100000">
                                              <p:val>
                                                <p:strVal val="#ppt_x"/>
                                              </p:val>
                                            </p:tav>
                                          </p:tavLst>
                                        </p:anim>
                                        <p:anim calcmode="lin" valueType="num">
                                          <p:cBhvr additive="base">
                                            <p:cTn id="80" dur="20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2000" fill="hold"/>
                                            <p:tgtEl>
                                              <p:spTgt spid="27"/>
                                            </p:tgtEl>
                                            <p:attrNameLst>
                                              <p:attrName>ppt_x</p:attrName>
                                            </p:attrNameLst>
                                          </p:cBhvr>
                                          <p:tavLst>
                                            <p:tav tm="0">
                                              <p:val>
                                                <p:strVal val="#ppt_x"/>
                                              </p:val>
                                            </p:tav>
                                            <p:tav tm="100000">
                                              <p:val>
                                                <p:strVal val="#ppt_x"/>
                                              </p:val>
                                            </p:tav>
                                          </p:tavLst>
                                        </p:anim>
                                        <p:anim calcmode="lin" valueType="num">
                                          <p:cBhvr additive="base">
                                            <p:cTn id="84" dur="2000" fill="hold"/>
                                            <p:tgtEl>
                                              <p:spTgt spid="27"/>
                                            </p:tgtEl>
                                            <p:attrNameLst>
                                              <p:attrName>ppt_y</p:attrName>
                                            </p:attrNameLst>
                                          </p:cBhvr>
                                          <p:tavLst>
                                            <p:tav tm="0">
                                              <p:val>
                                                <p:strVal val="1+#ppt_h/2"/>
                                              </p:val>
                                            </p:tav>
                                            <p:tav tm="100000">
                                              <p:val>
                                                <p:strVal val="#ppt_y"/>
                                              </p:val>
                                            </p:tav>
                                          </p:tavLst>
                                        </p:anim>
                                      </p:childTnLst>
                                    </p:cTn>
                                  </p:par>
                                  <p:par>
                                    <p:cTn id="85" presetID="49" presetClass="path" presetSubtype="0" repeatCount="indefinite" accel="50000" decel="50000" autoRev="1" fill="hold" grpId="1" nodeType="withEffect">
                                      <p:stCondLst>
                                        <p:cond delay="1900"/>
                                      </p:stCondLst>
                                      <p:childTnLst>
                                        <p:animMotion origin="layout" path="M -2.19242E-6 -4.81481E-6 L 0.07981 0.39075 " pathEditMode="relative" rAng="0" ptsTypes="AA">
                                          <p:cBhvr>
                                            <p:cTn id="86" dur="2050" fill="hold"/>
                                            <p:tgtEl>
                                              <p:spTgt spid="19"/>
                                            </p:tgtEl>
                                            <p:attrNameLst>
                                              <p:attrName>ppt_x</p:attrName>
                                              <p:attrName>ppt_y</p:attrName>
                                            </p:attrNameLst>
                                          </p:cBhvr>
                                          <p:rCtr x="3990" y="19537"/>
                                        </p:animMotion>
                                      </p:childTnLst>
                                    </p:cTn>
                                  </p:par>
                                  <p:par>
                                    <p:cTn id="87" presetID="49" presetClass="path" presetSubtype="0" repeatCount="indefinite" accel="50000" decel="50000" autoRev="1" fill="hold" grpId="1" nodeType="withEffect">
                                      <p:stCondLst>
                                        <p:cond delay="2600"/>
                                      </p:stCondLst>
                                      <p:childTnLst>
                                        <p:animMotion origin="layout" path="M -2.96185E-6 -9.25926E-7 L 0.20603 -0.06227 " pathEditMode="relative" rAng="0" ptsTypes="AA">
                                          <p:cBhvr>
                                            <p:cTn id="88" dur="3400" fill="hold"/>
                                            <p:tgtEl>
                                              <p:spTgt spid="4"/>
                                            </p:tgtEl>
                                            <p:attrNameLst>
                                              <p:attrName>ppt_x</p:attrName>
                                              <p:attrName>ppt_y</p:attrName>
                                            </p:attrNameLst>
                                          </p:cBhvr>
                                          <p:rCtr x="10298" y="-3113"/>
                                        </p:animMotion>
                                      </p:childTnLst>
                                    </p:cTn>
                                  </p:par>
                                  <p:par>
                                    <p:cTn id="89" presetID="49" presetClass="path" presetSubtype="0" repeatCount="indefinite" accel="50000" decel="50000" autoRev="1" fill="hold" grpId="1" nodeType="withEffect">
                                      <p:stCondLst>
                                        <p:cond delay="1800"/>
                                      </p:stCondLst>
                                      <p:childTnLst>
                                        <p:animMotion origin="layout" path="M -4.80927E-6 -3.14815E-6 L 0.35068 -0.08437 " pathEditMode="relative" rAng="0" ptsTypes="AA">
                                          <p:cBhvr>
                                            <p:cTn id="90" dur="4600" fill="hold"/>
                                            <p:tgtEl>
                                              <p:spTgt spid="5"/>
                                            </p:tgtEl>
                                            <p:attrNameLst>
                                              <p:attrName>ppt_x</p:attrName>
                                              <p:attrName>ppt_y</p:attrName>
                                            </p:attrNameLst>
                                          </p:cBhvr>
                                          <p:rCtr x="17530" y="-4225"/>
                                        </p:animMotion>
                                      </p:childTnLst>
                                    </p:cTn>
                                  </p:par>
                                  <p:par>
                                    <p:cTn id="91" presetID="6" presetClass="emph" presetSubtype="0" repeatCount="indefinite" accel="47000" decel="48000" autoRev="1" fill="hold" grpId="1" nodeType="withEffect">
                                      <p:stCondLst>
                                        <p:cond delay="0"/>
                                      </p:stCondLst>
                                      <p:childTnLst>
                                        <p:animScale>
                                          <p:cBhvr>
                                            <p:cTn id="92" dur="5000" fill="hold"/>
                                            <p:tgtEl>
                                              <p:spTgt spid="25"/>
                                            </p:tgtEl>
                                          </p:cBhvr>
                                          <p:by x="150000" y="150000"/>
                                        </p:animScale>
                                      </p:childTnLst>
                                    </p:cTn>
                                  </p:par>
                                  <p:par>
                                    <p:cTn id="93" presetID="6" presetClass="emph" presetSubtype="0" repeatCount="indefinite" accel="52000" decel="48000" autoRev="1" fill="hold" grpId="1" nodeType="withEffect">
                                      <p:stCondLst>
                                        <p:cond delay="0"/>
                                      </p:stCondLst>
                                      <p:childTnLst>
                                        <p:animScale>
                                          <p:cBhvr>
                                            <p:cTn id="94" dur="3600" fill="hold"/>
                                            <p:tgtEl>
                                              <p:spTgt spid="6"/>
                                            </p:tgtEl>
                                          </p:cBhvr>
                                          <p:by x="150000" y="150000"/>
                                        </p:animScale>
                                      </p:childTnLst>
                                    </p:cTn>
                                  </p:par>
                                  <p:par>
                                    <p:cTn id="95" presetID="6" presetClass="emph" presetSubtype="0" repeatCount="indefinite" accel="52000" decel="48000" autoRev="1" fill="hold" grpId="1" nodeType="withEffect">
                                      <p:stCondLst>
                                        <p:cond delay="0"/>
                                      </p:stCondLst>
                                      <p:childTnLst>
                                        <p:animScale>
                                          <p:cBhvr>
                                            <p:cTn id="96" dur="5000" fill="hold"/>
                                            <p:tgtEl>
                                              <p:spTgt spid="12"/>
                                            </p:tgtEl>
                                          </p:cBhvr>
                                          <p:by x="150000" y="150000"/>
                                        </p:animScale>
                                      </p:childTnLst>
                                    </p:cTn>
                                  </p:par>
                                  <p:par>
                                    <p:cTn id="97" presetID="6" presetClass="emph" presetSubtype="0" repeatCount="indefinite" accel="52000" decel="48000" autoRev="1" fill="hold" grpId="1" nodeType="withEffect">
                                      <p:stCondLst>
                                        <p:cond delay="0"/>
                                      </p:stCondLst>
                                      <p:childTnLst>
                                        <p:animScale>
                                          <p:cBhvr>
                                            <p:cTn id="98" dur="5900" fill="hold"/>
                                            <p:tgtEl>
                                              <p:spTgt spid="13"/>
                                            </p:tgtEl>
                                          </p:cBhvr>
                                          <p:by x="150000" y="150000"/>
                                        </p:animScale>
                                      </p:childTnLst>
                                    </p:cTn>
                                  </p:par>
                                  <p:par>
                                    <p:cTn id="99" presetID="6" presetClass="emph" presetSubtype="0" repeatCount="indefinite" accel="52000" decel="48000" autoRev="1" fill="hold" grpId="1" nodeType="withEffect">
                                      <p:stCondLst>
                                        <p:cond delay="0"/>
                                      </p:stCondLst>
                                      <p:childTnLst>
                                        <p:animScale>
                                          <p:cBhvr>
                                            <p:cTn id="100" dur="4800" fill="hold"/>
                                            <p:tgtEl>
                                              <p:spTgt spid="18"/>
                                            </p:tgtEl>
                                          </p:cBhvr>
                                          <p:by x="150000" y="150000"/>
                                        </p:animScale>
                                      </p:childTnLst>
                                    </p:cTn>
                                  </p:par>
                                  <p:par>
                                    <p:cTn id="101" presetID="6" presetClass="emph" presetSubtype="0" repeatCount="indefinite" accel="52000" decel="48000" autoRev="1" fill="hold" grpId="1" nodeType="withEffect">
                                      <p:stCondLst>
                                        <p:cond delay="0"/>
                                      </p:stCondLst>
                                      <p:childTnLst>
                                        <p:animScale>
                                          <p:cBhvr>
                                            <p:cTn id="102" dur="5000" fill="hold"/>
                                            <p:tgtEl>
                                              <p:spTgt spid="21"/>
                                            </p:tgtEl>
                                          </p:cBhvr>
                                          <p:by x="150000" y="150000"/>
                                        </p:animScale>
                                      </p:childTnLst>
                                    </p:cTn>
                                  </p:par>
                                  <p:par>
                                    <p:cTn id="103" presetID="6" presetClass="emph" presetSubtype="0" repeatCount="indefinite" accel="52000" decel="48000" autoRev="1" fill="hold" grpId="1" nodeType="withEffect">
                                      <p:stCondLst>
                                        <p:cond delay="0"/>
                                      </p:stCondLst>
                                      <p:childTnLst>
                                        <p:animScale>
                                          <p:cBhvr>
                                            <p:cTn id="104" dur="5850" fill="hold"/>
                                            <p:tgtEl>
                                              <p:spTgt spid="22"/>
                                            </p:tgtEl>
                                          </p:cBhvr>
                                          <p:by x="150000" y="150000"/>
                                        </p:animScale>
                                      </p:childTnLst>
                                    </p:cTn>
                                  </p:par>
                                  <p:par>
                                    <p:cTn id="105" presetID="6" presetClass="emph" presetSubtype="0" repeatCount="indefinite" accel="52000" decel="48000" autoRev="1" fill="hold" grpId="1" nodeType="withEffect">
                                      <p:stCondLst>
                                        <p:cond delay="0"/>
                                      </p:stCondLst>
                                      <p:childTnLst>
                                        <p:animScale>
                                          <p:cBhvr>
                                            <p:cTn id="106" dur="5000" fill="hold"/>
                                            <p:tgtEl>
                                              <p:spTgt spid="23"/>
                                            </p:tgtEl>
                                          </p:cBhvr>
                                          <p:by x="150000" y="150000"/>
                                        </p:animScale>
                                      </p:childTnLst>
                                    </p:cTn>
                                  </p:par>
                                  <p:par>
                                    <p:cTn id="107" presetID="8" presetClass="emph" presetSubtype="0" repeatCount="indefinite" fill="hold" grpId="1" nodeType="withEffect">
                                      <p:stCondLst>
                                        <p:cond delay="0"/>
                                      </p:stCondLst>
                                      <p:childTnLst>
                                        <p:animRot by="21600000">
                                          <p:cBhvr>
                                            <p:cTn id="108" dur="8750" fill="hold"/>
                                            <p:tgtEl>
                                              <p:spTgt spid="7"/>
                                            </p:tgtEl>
                                            <p:attrNameLst>
                                              <p:attrName>r</p:attrName>
                                            </p:attrNameLst>
                                          </p:cBhvr>
                                        </p:animRot>
                                      </p:childTnLst>
                                    </p:cTn>
                                  </p:par>
                                  <p:par>
                                    <p:cTn id="109" presetID="8" presetClass="emph" presetSubtype="0" repeatCount="indefinite" fill="hold" grpId="1" nodeType="withEffect">
                                      <p:stCondLst>
                                        <p:cond delay="0"/>
                                      </p:stCondLst>
                                      <p:childTnLst>
                                        <p:animRot by="21600000">
                                          <p:cBhvr>
                                            <p:cTn id="110" dur="6300" fill="hold"/>
                                            <p:tgtEl>
                                              <p:spTgt spid="15"/>
                                            </p:tgtEl>
                                            <p:attrNameLst>
                                              <p:attrName>r</p:attrName>
                                            </p:attrNameLst>
                                          </p:cBhvr>
                                        </p:animRot>
                                      </p:childTnLst>
                                    </p:cTn>
                                  </p:par>
                                  <p:par>
                                    <p:cTn id="111" presetID="8" presetClass="emph" presetSubtype="0" repeatCount="indefinite" fill="hold" grpId="1" nodeType="withEffect">
                                      <p:stCondLst>
                                        <p:cond delay="0"/>
                                      </p:stCondLst>
                                      <p:childTnLst>
                                        <p:animRot by="21600000">
                                          <p:cBhvr>
                                            <p:cTn id="112" dur="9300" fill="hold"/>
                                            <p:tgtEl>
                                              <p:spTgt spid="16"/>
                                            </p:tgtEl>
                                            <p:attrNameLst>
                                              <p:attrName>r</p:attrName>
                                            </p:attrNameLst>
                                          </p:cBhvr>
                                        </p:animRot>
                                      </p:childTnLst>
                                    </p:cTn>
                                  </p:par>
                                  <p:par>
                                    <p:cTn id="113" presetID="8" presetClass="emph" presetSubtype="0" repeatCount="indefinite" fill="hold" grpId="1" nodeType="withEffect">
                                      <p:stCondLst>
                                        <p:cond delay="0"/>
                                      </p:stCondLst>
                                      <p:childTnLst>
                                        <p:animRot by="21600000">
                                          <p:cBhvr>
                                            <p:cTn id="114" dur="10200" fill="hold"/>
                                            <p:tgtEl>
                                              <p:spTgt spid="17"/>
                                            </p:tgtEl>
                                            <p:attrNameLst>
                                              <p:attrName>r</p:attrName>
                                            </p:attrNameLst>
                                          </p:cBhvr>
                                        </p:animRot>
                                      </p:childTnLst>
                                    </p:cTn>
                                  </p:par>
                                  <p:par>
                                    <p:cTn id="115" presetID="8" presetClass="emph" presetSubtype="0" repeatCount="indefinite" fill="hold" grpId="1" nodeType="withEffect">
                                      <p:stCondLst>
                                        <p:cond delay="0"/>
                                      </p:stCondLst>
                                      <p:childTnLst>
                                        <p:animRot by="21600000">
                                          <p:cBhvr>
                                            <p:cTn id="116" dur="8100" fill="hold"/>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9" grpId="0"/>
          <p:bldP spid="12" grpId="0" animBg="1"/>
          <p:bldP spid="12" grpId="1" animBg="1"/>
          <p:bldP spid="13" grpId="0" animBg="1"/>
          <p:bldP spid="13" grpId="1" animBg="1"/>
          <p:bldP spid="14"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1" grpId="1" animBg="1"/>
          <p:bldP spid="22" grpId="0" animBg="1"/>
          <p:bldP spid="22" grpId="1" animBg="1"/>
          <p:bldP spid="23" grpId="0" animBg="1"/>
          <p:bldP spid="23" grpId="1" animBg="1"/>
          <p:bldP spid="25" grpId="0" animBg="1"/>
          <p:bldP spid="25" grpId="1" animBg="1"/>
          <p:bldP spid="26" grpId="0" animBg="1"/>
          <p:bldP spid="27" grpId="0" animBg="1"/>
          <p:bldP spid="27"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3DE43C30-BDE0-4B05-87F5-4A35DFFA8C0D}"/>
              </a:ext>
            </a:extLst>
          </p:cNvPr>
          <p:cNvSpPr/>
          <p:nvPr/>
        </p:nvSpPr>
        <p:spPr>
          <a:xfrm>
            <a:off x="2540574" y="3325866"/>
            <a:ext cx="7064270" cy="70642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FE3EB702-56AD-4AD2-AA25-3C209F7B84EF}"/>
              </a:ext>
            </a:extLst>
          </p:cNvPr>
          <p:cNvGrpSpPr/>
          <p:nvPr/>
        </p:nvGrpSpPr>
        <p:grpSpPr>
          <a:xfrm>
            <a:off x="3401667" y="4974932"/>
            <a:ext cx="5459437" cy="4662113"/>
            <a:chOff x="8632198" y="4347247"/>
            <a:chExt cx="7279249" cy="6216150"/>
          </a:xfrm>
        </p:grpSpPr>
        <p:pic>
          <p:nvPicPr>
            <p:cNvPr id="28" name="Picture 27">
              <a:extLst>
                <a:ext uri="{FF2B5EF4-FFF2-40B4-BE49-F238E27FC236}">
                  <a16:creationId xmlns:a16="http://schemas.microsoft.com/office/drawing/2014/main" id="{D78DEC9E-AAA8-450E-94C1-C4D2AEEFC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2198" y="6518344"/>
              <a:ext cx="7279249" cy="4045053"/>
            </a:xfrm>
            <a:prstGeom prst="rect">
              <a:avLst/>
            </a:prstGeom>
          </p:spPr>
        </p:pic>
        <p:sp>
          <p:nvSpPr>
            <p:cNvPr id="22" name="Oval 21">
              <a:extLst>
                <a:ext uri="{FF2B5EF4-FFF2-40B4-BE49-F238E27FC236}">
                  <a16:creationId xmlns:a16="http://schemas.microsoft.com/office/drawing/2014/main" id="{187ECBBF-2BB0-4A09-85B0-DB038EF80F3C}"/>
                </a:ext>
              </a:extLst>
            </p:cNvPr>
            <p:cNvSpPr/>
            <p:nvPr/>
          </p:nvSpPr>
          <p:spPr>
            <a:xfrm>
              <a:off x="9676015" y="4347247"/>
              <a:ext cx="5035144" cy="5035144"/>
            </a:xfrm>
            <a:prstGeom prst="ellipse">
              <a:avLst/>
            </a:prstGeom>
            <a:solidFill>
              <a:schemeClr val="tx1">
                <a:lumMod val="90000"/>
                <a:lumOff val="1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3" name="Group 52">
            <a:extLst>
              <a:ext uri="{FF2B5EF4-FFF2-40B4-BE49-F238E27FC236}">
                <a16:creationId xmlns:a16="http://schemas.microsoft.com/office/drawing/2014/main" id="{B70BB597-2878-4F83-91D1-F543FCFCAFA2}"/>
              </a:ext>
            </a:extLst>
          </p:cNvPr>
          <p:cNvGrpSpPr/>
          <p:nvPr/>
        </p:nvGrpSpPr>
        <p:grpSpPr>
          <a:xfrm>
            <a:off x="4284087" y="5068861"/>
            <a:ext cx="3577243" cy="2739959"/>
            <a:chOff x="9808759" y="4472481"/>
            <a:chExt cx="4769657" cy="3653279"/>
          </a:xfrm>
        </p:grpSpPr>
        <p:sp>
          <p:nvSpPr>
            <p:cNvPr id="6" name="Freeform 6">
              <a:extLst>
                <a:ext uri="{FF2B5EF4-FFF2-40B4-BE49-F238E27FC236}">
                  <a16:creationId xmlns:a16="http://schemas.microsoft.com/office/drawing/2014/main" id="{AC1E896C-DB02-4611-B2F8-730C66825EC1}"/>
                </a:ext>
              </a:extLst>
            </p:cNvPr>
            <p:cNvSpPr>
              <a:spLocks/>
            </p:cNvSpPr>
            <p:nvPr/>
          </p:nvSpPr>
          <p:spPr bwMode="auto">
            <a:xfrm>
              <a:off x="9808759" y="4472481"/>
              <a:ext cx="4769657" cy="2387810"/>
            </a:xfrm>
            <a:custGeom>
              <a:avLst/>
              <a:gdLst>
                <a:gd name="T0" fmla="*/ 1150 w 2300"/>
                <a:gd name="T1" fmla="*/ 250 h 1150"/>
                <a:gd name="T2" fmla="*/ 2050 w 2300"/>
                <a:gd name="T3" fmla="*/ 1150 h 1150"/>
                <a:gd name="T4" fmla="*/ 2300 w 2300"/>
                <a:gd name="T5" fmla="*/ 1150 h 1150"/>
                <a:gd name="T6" fmla="*/ 1150 w 2300"/>
                <a:gd name="T7" fmla="*/ 0 h 1150"/>
                <a:gd name="T8" fmla="*/ 0 w 2300"/>
                <a:gd name="T9" fmla="*/ 1150 h 1150"/>
                <a:gd name="T10" fmla="*/ 250 w 2300"/>
                <a:gd name="T11" fmla="*/ 1150 h 1150"/>
                <a:gd name="T12" fmla="*/ 1150 w 2300"/>
                <a:gd name="T13" fmla="*/ 250 h 1150"/>
              </a:gdLst>
              <a:ahLst/>
              <a:cxnLst>
                <a:cxn ang="0">
                  <a:pos x="T0" y="T1"/>
                </a:cxn>
                <a:cxn ang="0">
                  <a:pos x="T2" y="T3"/>
                </a:cxn>
                <a:cxn ang="0">
                  <a:pos x="T4" y="T5"/>
                </a:cxn>
                <a:cxn ang="0">
                  <a:pos x="T6" y="T7"/>
                </a:cxn>
                <a:cxn ang="0">
                  <a:pos x="T8" y="T9"/>
                </a:cxn>
                <a:cxn ang="0">
                  <a:pos x="T10" y="T11"/>
                </a:cxn>
                <a:cxn ang="0">
                  <a:pos x="T12" y="T13"/>
                </a:cxn>
              </a:cxnLst>
              <a:rect l="0" t="0" r="r" b="b"/>
              <a:pathLst>
                <a:path w="2300" h="1150">
                  <a:moveTo>
                    <a:pt x="1150" y="250"/>
                  </a:moveTo>
                  <a:cubicBezTo>
                    <a:pt x="1647" y="250"/>
                    <a:pt x="2050" y="653"/>
                    <a:pt x="2050" y="1150"/>
                  </a:cubicBezTo>
                  <a:cubicBezTo>
                    <a:pt x="2300" y="1150"/>
                    <a:pt x="2300" y="1150"/>
                    <a:pt x="2300" y="1150"/>
                  </a:cubicBezTo>
                  <a:cubicBezTo>
                    <a:pt x="2300" y="515"/>
                    <a:pt x="1785" y="0"/>
                    <a:pt x="1150" y="0"/>
                  </a:cubicBezTo>
                  <a:cubicBezTo>
                    <a:pt x="515" y="0"/>
                    <a:pt x="0" y="515"/>
                    <a:pt x="0" y="1150"/>
                  </a:cubicBezTo>
                  <a:cubicBezTo>
                    <a:pt x="250" y="1150"/>
                    <a:pt x="250" y="1150"/>
                    <a:pt x="250" y="1150"/>
                  </a:cubicBezTo>
                  <a:cubicBezTo>
                    <a:pt x="250" y="653"/>
                    <a:pt x="653" y="250"/>
                    <a:pt x="1150" y="250"/>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0" name="Freeform 10">
              <a:extLst>
                <a:ext uri="{FF2B5EF4-FFF2-40B4-BE49-F238E27FC236}">
                  <a16:creationId xmlns:a16="http://schemas.microsoft.com/office/drawing/2014/main" id="{DF34D420-B73F-4659-B2AD-517EE30BFA54}"/>
                </a:ext>
              </a:extLst>
            </p:cNvPr>
            <p:cNvSpPr>
              <a:spLocks/>
            </p:cNvSpPr>
            <p:nvPr/>
          </p:nvSpPr>
          <p:spPr bwMode="auto">
            <a:xfrm>
              <a:off x="9808759" y="6860292"/>
              <a:ext cx="4769657" cy="1265468"/>
            </a:xfrm>
            <a:custGeom>
              <a:avLst/>
              <a:gdLst>
                <a:gd name="T0" fmla="*/ 1150 w 2300"/>
                <a:gd name="T1" fmla="*/ 610 h 610"/>
                <a:gd name="T2" fmla="*/ 2300 w 2300"/>
                <a:gd name="T3" fmla="*/ 0 h 610"/>
                <a:gd name="T4" fmla="*/ 2050 w 2300"/>
                <a:gd name="T5" fmla="*/ 0 h 610"/>
                <a:gd name="T6" fmla="*/ 1150 w 2300"/>
                <a:gd name="T7" fmla="*/ 477 h 610"/>
                <a:gd name="T8" fmla="*/ 250 w 2300"/>
                <a:gd name="T9" fmla="*/ 0 h 610"/>
                <a:gd name="T10" fmla="*/ 0 w 2300"/>
                <a:gd name="T11" fmla="*/ 0 h 610"/>
                <a:gd name="T12" fmla="*/ 1150 w 2300"/>
                <a:gd name="T13" fmla="*/ 610 h 610"/>
              </a:gdLst>
              <a:ahLst/>
              <a:cxnLst>
                <a:cxn ang="0">
                  <a:pos x="T0" y="T1"/>
                </a:cxn>
                <a:cxn ang="0">
                  <a:pos x="T2" y="T3"/>
                </a:cxn>
                <a:cxn ang="0">
                  <a:pos x="T4" y="T5"/>
                </a:cxn>
                <a:cxn ang="0">
                  <a:pos x="T6" y="T7"/>
                </a:cxn>
                <a:cxn ang="0">
                  <a:pos x="T8" y="T9"/>
                </a:cxn>
                <a:cxn ang="0">
                  <a:pos x="T10" y="T11"/>
                </a:cxn>
                <a:cxn ang="0">
                  <a:pos x="T12" y="T13"/>
                </a:cxn>
              </a:cxnLst>
              <a:rect l="0" t="0" r="r" b="b"/>
              <a:pathLst>
                <a:path w="2300" h="610">
                  <a:moveTo>
                    <a:pt x="1150" y="610"/>
                  </a:moveTo>
                  <a:cubicBezTo>
                    <a:pt x="1785" y="610"/>
                    <a:pt x="2300" y="337"/>
                    <a:pt x="2300" y="0"/>
                  </a:cubicBezTo>
                  <a:cubicBezTo>
                    <a:pt x="2050" y="0"/>
                    <a:pt x="2050" y="0"/>
                    <a:pt x="2050" y="0"/>
                  </a:cubicBezTo>
                  <a:cubicBezTo>
                    <a:pt x="2050" y="264"/>
                    <a:pt x="1647" y="477"/>
                    <a:pt x="1150" y="477"/>
                  </a:cubicBezTo>
                  <a:cubicBezTo>
                    <a:pt x="653" y="477"/>
                    <a:pt x="250" y="264"/>
                    <a:pt x="250" y="0"/>
                  </a:cubicBezTo>
                  <a:cubicBezTo>
                    <a:pt x="0" y="0"/>
                    <a:pt x="0" y="0"/>
                    <a:pt x="0" y="0"/>
                  </a:cubicBezTo>
                  <a:cubicBezTo>
                    <a:pt x="0" y="337"/>
                    <a:pt x="515" y="610"/>
                    <a:pt x="1150" y="610"/>
                  </a:cubicBezTo>
                  <a:close/>
                </a:path>
              </a:pathLst>
            </a:cu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52" name="Group 51">
            <a:extLst>
              <a:ext uri="{FF2B5EF4-FFF2-40B4-BE49-F238E27FC236}">
                <a16:creationId xmlns:a16="http://schemas.microsoft.com/office/drawing/2014/main" id="{19CCFE23-4E25-4B49-8B6F-76D373C0D90A}"/>
              </a:ext>
            </a:extLst>
          </p:cNvPr>
          <p:cNvGrpSpPr/>
          <p:nvPr/>
        </p:nvGrpSpPr>
        <p:grpSpPr>
          <a:xfrm>
            <a:off x="4673209" y="5457984"/>
            <a:ext cx="2798998" cy="2144198"/>
            <a:chOff x="10327589" y="4991312"/>
            <a:chExt cx="3731997" cy="2858931"/>
          </a:xfrm>
        </p:grpSpPr>
        <p:sp>
          <p:nvSpPr>
            <p:cNvPr id="7" name="Freeform 7">
              <a:extLst>
                <a:ext uri="{FF2B5EF4-FFF2-40B4-BE49-F238E27FC236}">
                  <a16:creationId xmlns:a16="http://schemas.microsoft.com/office/drawing/2014/main" id="{A6971A41-EEA2-465F-997C-1164A136AF20}"/>
                </a:ext>
              </a:extLst>
            </p:cNvPr>
            <p:cNvSpPr>
              <a:spLocks/>
            </p:cNvSpPr>
            <p:nvPr/>
          </p:nvSpPr>
          <p:spPr bwMode="auto">
            <a:xfrm>
              <a:off x="10327589" y="4991312"/>
              <a:ext cx="3731997" cy="1868981"/>
            </a:xfrm>
            <a:custGeom>
              <a:avLst/>
              <a:gdLst>
                <a:gd name="T0" fmla="*/ 900 w 1800"/>
                <a:gd name="T1" fmla="*/ 0 h 900"/>
                <a:gd name="T2" fmla="*/ 0 w 1800"/>
                <a:gd name="T3" fmla="*/ 900 h 900"/>
                <a:gd name="T4" fmla="*/ 600 w 1800"/>
                <a:gd name="T5" fmla="*/ 900 h 900"/>
                <a:gd name="T6" fmla="*/ 900 w 1800"/>
                <a:gd name="T7" fmla="*/ 600 h 900"/>
                <a:gd name="T8" fmla="*/ 1200 w 1800"/>
                <a:gd name="T9" fmla="*/ 900 h 900"/>
                <a:gd name="T10" fmla="*/ 1800 w 1800"/>
                <a:gd name="T11" fmla="*/ 900 h 900"/>
                <a:gd name="T12" fmla="*/ 900 w 1800"/>
                <a:gd name="T13" fmla="*/ 0 h 900"/>
              </a:gdLst>
              <a:ahLst/>
              <a:cxnLst>
                <a:cxn ang="0">
                  <a:pos x="T0" y="T1"/>
                </a:cxn>
                <a:cxn ang="0">
                  <a:pos x="T2" y="T3"/>
                </a:cxn>
                <a:cxn ang="0">
                  <a:pos x="T4" y="T5"/>
                </a:cxn>
                <a:cxn ang="0">
                  <a:pos x="T6" y="T7"/>
                </a:cxn>
                <a:cxn ang="0">
                  <a:pos x="T8" y="T9"/>
                </a:cxn>
                <a:cxn ang="0">
                  <a:pos x="T10" y="T11"/>
                </a:cxn>
                <a:cxn ang="0">
                  <a:pos x="T12" y="T13"/>
                </a:cxn>
              </a:cxnLst>
              <a:rect l="0" t="0" r="r" b="b"/>
              <a:pathLst>
                <a:path w="1800" h="900">
                  <a:moveTo>
                    <a:pt x="900" y="0"/>
                  </a:moveTo>
                  <a:cubicBezTo>
                    <a:pt x="403" y="0"/>
                    <a:pt x="0" y="403"/>
                    <a:pt x="0" y="900"/>
                  </a:cubicBezTo>
                  <a:cubicBezTo>
                    <a:pt x="600" y="900"/>
                    <a:pt x="600" y="900"/>
                    <a:pt x="600" y="900"/>
                  </a:cubicBezTo>
                  <a:cubicBezTo>
                    <a:pt x="600" y="735"/>
                    <a:pt x="734" y="600"/>
                    <a:pt x="900" y="600"/>
                  </a:cubicBezTo>
                  <a:cubicBezTo>
                    <a:pt x="1066" y="600"/>
                    <a:pt x="1200" y="735"/>
                    <a:pt x="1200" y="900"/>
                  </a:cubicBezTo>
                  <a:cubicBezTo>
                    <a:pt x="1800" y="900"/>
                    <a:pt x="1800" y="900"/>
                    <a:pt x="1800" y="900"/>
                  </a:cubicBezTo>
                  <a:cubicBezTo>
                    <a:pt x="1800" y="403"/>
                    <a:pt x="1397" y="0"/>
                    <a:pt x="900" y="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Freeform 11">
              <a:extLst>
                <a:ext uri="{FF2B5EF4-FFF2-40B4-BE49-F238E27FC236}">
                  <a16:creationId xmlns:a16="http://schemas.microsoft.com/office/drawing/2014/main" id="{3B752E9E-4119-4955-A953-4F61B568B4DF}"/>
                </a:ext>
              </a:extLst>
            </p:cNvPr>
            <p:cNvSpPr>
              <a:spLocks/>
            </p:cNvSpPr>
            <p:nvPr/>
          </p:nvSpPr>
          <p:spPr bwMode="auto">
            <a:xfrm>
              <a:off x="10327589" y="6860292"/>
              <a:ext cx="3731997" cy="989951"/>
            </a:xfrm>
            <a:custGeom>
              <a:avLst/>
              <a:gdLst>
                <a:gd name="T0" fmla="*/ 900 w 1800"/>
                <a:gd name="T1" fmla="*/ 159 h 477"/>
                <a:gd name="T2" fmla="*/ 600 w 1800"/>
                <a:gd name="T3" fmla="*/ 0 h 477"/>
                <a:gd name="T4" fmla="*/ 0 w 1800"/>
                <a:gd name="T5" fmla="*/ 0 h 477"/>
                <a:gd name="T6" fmla="*/ 900 w 1800"/>
                <a:gd name="T7" fmla="*/ 477 h 477"/>
                <a:gd name="T8" fmla="*/ 1800 w 1800"/>
                <a:gd name="T9" fmla="*/ 0 h 477"/>
                <a:gd name="T10" fmla="*/ 1200 w 1800"/>
                <a:gd name="T11" fmla="*/ 0 h 477"/>
                <a:gd name="T12" fmla="*/ 900 w 1800"/>
                <a:gd name="T13" fmla="*/ 159 h 477"/>
              </a:gdLst>
              <a:ahLst/>
              <a:cxnLst>
                <a:cxn ang="0">
                  <a:pos x="T0" y="T1"/>
                </a:cxn>
                <a:cxn ang="0">
                  <a:pos x="T2" y="T3"/>
                </a:cxn>
                <a:cxn ang="0">
                  <a:pos x="T4" y="T5"/>
                </a:cxn>
                <a:cxn ang="0">
                  <a:pos x="T6" y="T7"/>
                </a:cxn>
                <a:cxn ang="0">
                  <a:pos x="T8" y="T9"/>
                </a:cxn>
                <a:cxn ang="0">
                  <a:pos x="T10" y="T11"/>
                </a:cxn>
                <a:cxn ang="0">
                  <a:pos x="T12" y="T13"/>
                </a:cxn>
              </a:cxnLst>
              <a:rect l="0" t="0" r="r" b="b"/>
              <a:pathLst>
                <a:path w="1800" h="477">
                  <a:moveTo>
                    <a:pt x="900" y="159"/>
                  </a:moveTo>
                  <a:cubicBezTo>
                    <a:pt x="734" y="159"/>
                    <a:pt x="600" y="88"/>
                    <a:pt x="600" y="0"/>
                  </a:cubicBezTo>
                  <a:cubicBezTo>
                    <a:pt x="0" y="0"/>
                    <a:pt x="0" y="0"/>
                    <a:pt x="0" y="0"/>
                  </a:cubicBezTo>
                  <a:cubicBezTo>
                    <a:pt x="0" y="264"/>
                    <a:pt x="403" y="477"/>
                    <a:pt x="900" y="477"/>
                  </a:cubicBezTo>
                  <a:cubicBezTo>
                    <a:pt x="1397" y="477"/>
                    <a:pt x="1800" y="264"/>
                    <a:pt x="1800" y="0"/>
                  </a:cubicBezTo>
                  <a:cubicBezTo>
                    <a:pt x="1200" y="0"/>
                    <a:pt x="1200" y="0"/>
                    <a:pt x="1200" y="0"/>
                  </a:cubicBezTo>
                  <a:cubicBezTo>
                    <a:pt x="1200" y="88"/>
                    <a:pt x="1066" y="159"/>
                    <a:pt x="900" y="159"/>
                  </a:cubicBez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55" name="Group 54">
            <a:extLst>
              <a:ext uri="{FF2B5EF4-FFF2-40B4-BE49-F238E27FC236}">
                <a16:creationId xmlns:a16="http://schemas.microsoft.com/office/drawing/2014/main" id="{C361AFD4-D9E7-468B-B326-60131DD12771}"/>
              </a:ext>
            </a:extLst>
          </p:cNvPr>
          <p:cNvGrpSpPr/>
          <p:nvPr/>
        </p:nvGrpSpPr>
        <p:grpSpPr>
          <a:xfrm>
            <a:off x="5574900" y="6361464"/>
            <a:ext cx="995617" cy="776456"/>
            <a:chOff x="11529843" y="6195951"/>
            <a:chExt cx="1327489" cy="1035275"/>
          </a:xfrm>
        </p:grpSpPr>
        <p:grpSp>
          <p:nvGrpSpPr>
            <p:cNvPr id="51" name="Group 50">
              <a:extLst>
                <a:ext uri="{FF2B5EF4-FFF2-40B4-BE49-F238E27FC236}">
                  <a16:creationId xmlns:a16="http://schemas.microsoft.com/office/drawing/2014/main" id="{F0701AFD-B743-4030-B4E6-3C5C19113B6A}"/>
                </a:ext>
              </a:extLst>
            </p:cNvPr>
            <p:cNvGrpSpPr/>
            <p:nvPr/>
          </p:nvGrpSpPr>
          <p:grpSpPr>
            <a:xfrm>
              <a:off x="11571588" y="6236503"/>
              <a:ext cx="1243999" cy="952978"/>
              <a:chOff x="11571588" y="6236503"/>
              <a:chExt cx="1243999" cy="952978"/>
            </a:xfrm>
          </p:grpSpPr>
          <p:sp>
            <p:nvSpPr>
              <p:cNvPr id="8" name="Freeform 8">
                <a:extLst>
                  <a:ext uri="{FF2B5EF4-FFF2-40B4-BE49-F238E27FC236}">
                    <a16:creationId xmlns:a16="http://schemas.microsoft.com/office/drawing/2014/main" id="{661CB83B-934D-4931-B8F7-6AB5B7B05CEA}"/>
                  </a:ext>
                </a:extLst>
              </p:cNvPr>
              <p:cNvSpPr>
                <a:spLocks/>
              </p:cNvSpPr>
              <p:nvPr/>
            </p:nvSpPr>
            <p:spPr bwMode="auto">
              <a:xfrm>
                <a:off x="11571588" y="6236503"/>
                <a:ext cx="1243999" cy="623789"/>
              </a:xfrm>
              <a:custGeom>
                <a:avLst/>
                <a:gdLst>
                  <a:gd name="T0" fmla="*/ 600 w 600"/>
                  <a:gd name="T1" fmla="*/ 300 h 300"/>
                  <a:gd name="T2" fmla="*/ 300 w 600"/>
                  <a:gd name="T3" fmla="*/ 0 h 300"/>
                  <a:gd name="T4" fmla="*/ 0 w 600"/>
                  <a:gd name="T5" fmla="*/ 300 h 300"/>
                  <a:gd name="T6" fmla="*/ 600 w 600"/>
                  <a:gd name="T7" fmla="*/ 300 h 300"/>
                </a:gdLst>
                <a:ahLst/>
                <a:cxnLst>
                  <a:cxn ang="0">
                    <a:pos x="T0" y="T1"/>
                  </a:cxn>
                  <a:cxn ang="0">
                    <a:pos x="T2" y="T3"/>
                  </a:cxn>
                  <a:cxn ang="0">
                    <a:pos x="T4" y="T5"/>
                  </a:cxn>
                  <a:cxn ang="0">
                    <a:pos x="T6" y="T7"/>
                  </a:cxn>
                </a:cxnLst>
                <a:rect l="0" t="0" r="r" b="b"/>
                <a:pathLst>
                  <a:path w="600" h="300">
                    <a:moveTo>
                      <a:pt x="600" y="300"/>
                    </a:moveTo>
                    <a:cubicBezTo>
                      <a:pt x="600" y="135"/>
                      <a:pt x="466" y="0"/>
                      <a:pt x="300" y="0"/>
                    </a:cubicBezTo>
                    <a:cubicBezTo>
                      <a:pt x="134" y="0"/>
                      <a:pt x="0" y="135"/>
                      <a:pt x="0" y="300"/>
                    </a:cubicBezTo>
                    <a:lnTo>
                      <a:pt x="600" y="30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 name="Freeform 12">
                <a:extLst>
                  <a:ext uri="{FF2B5EF4-FFF2-40B4-BE49-F238E27FC236}">
                    <a16:creationId xmlns:a16="http://schemas.microsoft.com/office/drawing/2014/main" id="{2F371CC6-59BA-4E29-8259-041EE912A824}"/>
                  </a:ext>
                </a:extLst>
              </p:cNvPr>
              <p:cNvSpPr>
                <a:spLocks/>
              </p:cNvSpPr>
              <p:nvPr/>
            </p:nvSpPr>
            <p:spPr bwMode="auto">
              <a:xfrm>
                <a:off x="11571588" y="6860292"/>
                <a:ext cx="1243999" cy="329189"/>
              </a:xfrm>
              <a:custGeom>
                <a:avLst/>
                <a:gdLst>
                  <a:gd name="T0" fmla="*/ 0 w 600"/>
                  <a:gd name="T1" fmla="*/ 0 h 159"/>
                  <a:gd name="T2" fmla="*/ 300 w 600"/>
                  <a:gd name="T3" fmla="*/ 159 h 159"/>
                  <a:gd name="T4" fmla="*/ 600 w 600"/>
                  <a:gd name="T5" fmla="*/ 0 h 159"/>
                  <a:gd name="T6" fmla="*/ 0 w 600"/>
                  <a:gd name="T7" fmla="*/ 0 h 159"/>
                </a:gdLst>
                <a:ahLst/>
                <a:cxnLst>
                  <a:cxn ang="0">
                    <a:pos x="T0" y="T1"/>
                  </a:cxn>
                  <a:cxn ang="0">
                    <a:pos x="T2" y="T3"/>
                  </a:cxn>
                  <a:cxn ang="0">
                    <a:pos x="T4" y="T5"/>
                  </a:cxn>
                  <a:cxn ang="0">
                    <a:pos x="T6" y="T7"/>
                  </a:cxn>
                </a:cxnLst>
                <a:rect l="0" t="0" r="r" b="b"/>
                <a:pathLst>
                  <a:path w="600" h="159">
                    <a:moveTo>
                      <a:pt x="0" y="0"/>
                    </a:moveTo>
                    <a:cubicBezTo>
                      <a:pt x="0" y="88"/>
                      <a:pt x="134" y="159"/>
                      <a:pt x="300" y="159"/>
                    </a:cubicBezTo>
                    <a:cubicBezTo>
                      <a:pt x="466" y="159"/>
                      <a:pt x="600" y="88"/>
                      <a:pt x="600" y="0"/>
                    </a:cubicBezTo>
                    <a:lnTo>
                      <a:pt x="0" y="0"/>
                    </a:lnTo>
                    <a:close/>
                  </a:path>
                </a:pathLst>
              </a:custGeom>
              <a:solidFill>
                <a:schemeClr val="tx1">
                  <a:lumMod val="90000"/>
                  <a:lumOff val="10000"/>
                </a:schemeClr>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50" name="Group 49">
              <a:extLst>
                <a:ext uri="{FF2B5EF4-FFF2-40B4-BE49-F238E27FC236}">
                  <a16:creationId xmlns:a16="http://schemas.microsoft.com/office/drawing/2014/main" id="{ECF87D1D-BD6F-4E51-A1BD-F22D59FBD17B}"/>
                </a:ext>
              </a:extLst>
            </p:cNvPr>
            <p:cNvGrpSpPr/>
            <p:nvPr/>
          </p:nvGrpSpPr>
          <p:grpSpPr>
            <a:xfrm>
              <a:off x="11529843" y="6195951"/>
              <a:ext cx="1327489" cy="1035275"/>
              <a:chOff x="11529843" y="6195951"/>
              <a:chExt cx="1327489" cy="1035275"/>
            </a:xfrm>
          </p:grpSpPr>
          <p:sp>
            <p:nvSpPr>
              <p:cNvPr id="9" name="Freeform 9">
                <a:extLst>
                  <a:ext uri="{FF2B5EF4-FFF2-40B4-BE49-F238E27FC236}">
                    <a16:creationId xmlns:a16="http://schemas.microsoft.com/office/drawing/2014/main" id="{130843DB-F47D-4CC6-8F3A-5619B8212375}"/>
                  </a:ext>
                </a:extLst>
              </p:cNvPr>
              <p:cNvSpPr>
                <a:spLocks/>
              </p:cNvSpPr>
              <p:nvPr/>
            </p:nvSpPr>
            <p:spPr bwMode="auto">
              <a:xfrm>
                <a:off x="11529843" y="6195951"/>
                <a:ext cx="1327489" cy="664341"/>
              </a:xfrm>
              <a:custGeom>
                <a:avLst/>
                <a:gdLst>
                  <a:gd name="T0" fmla="*/ 640 w 640"/>
                  <a:gd name="T1" fmla="*/ 320 h 320"/>
                  <a:gd name="T2" fmla="*/ 600 w 640"/>
                  <a:gd name="T3" fmla="*/ 320 h 320"/>
                  <a:gd name="T4" fmla="*/ 320 w 640"/>
                  <a:gd name="T5" fmla="*/ 40 h 320"/>
                  <a:gd name="T6" fmla="*/ 40 w 640"/>
                  <a:gd name="T7" fmla="*/ 320 h 320"/>
                  <a:gd name="T8" fmla="*/ 0 w 640"/>
                  <a:gd name="T9" fmla="*/ 320 h 320"/>
                  <a:gd name="T10" fmla="*/ 320 w 640"/>
                  <a:gd name="T11" fmla="*/ 0 h 320"/>
                  <a:gd name="T12" fmla="*/ 640 w 640"/>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640" h="320">
                    <a:moveTo>
                      <a:pt x="640" y="320"/>
                    </a:moveTo>
                    <a:cubicBezTo>
                      <a:pt x="600" y="320"/>
                      <a:pt x="600" y="320"/>
                      <a:pt x="600" y="320"/>
                    </a:cubicBezTo>
                    <a:cubicBezTo>
                      <a:pt x="600" y="166"/>
                      <a:pt x="474" y="40"/>
                      <a:pt x="320" y="40"/>
                    </a:cubicBezTo>
                    <a:cubicBezTo>
                      <a:pt x="165" y="40"/>
                      <a:pt x="40" y="166"/>
                      <a:pt x="40" y="320"/>
                    </a:cubicBezTo>
                    <a:cubicBezTo>
                      <a:pt x="0" y="320"/>
                      <a:pt x="0" y="320"/>
                      <a:pt x="0" y="320"/>
                    </a:cubicBezTo>
                    <a:cubicBezTo>
                      <a:pt x="0" y="144"/>
                      <a:pt x="143" y="0"/>
                      <a:pt x="320" y="0"/>
                    </a:cubicBezTo>
                    <a:cubicBezTo>
                      <a:pt x="496" y="0"/>
                      <a:pt x="640" y="144"/>
                      <a:pt x="640" y="3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Freeform 13">
                <a:extLst>
                  <a:ext uri="{FF2B5EF4-FFF2-40B4-BE49-F238E27FC236}">
                    <a16:creationId xmlns:a16="http://schemas.microsoft.com/office/drawing/2014/main" id="{4E3721FF-9EB8-4EC0-9C77-4B9BA7428C00}"/>
                  </a:ext>
                </a:extLst>
              </p:cNvPr>
              <p:cNvSpPr>
                <a:spLocks/>
              </p:cNvSpPr>
              <p:nvPr/>
            </p:nvSpPr>
            <p:spPr bwMode="auto">
              <a:xfrm>
                <a:off x="11529843" y="6860292"/>
                <a:ext cx="1327489" cy="370934"/>
              </a:xfrm>
              <a:custGeom>
                <a:avLst/>
                <a:gdLst>
                  <a:gd name="T0" fmla="*/ 320 w 640"/>
                  <a:gd name="T1" fmla="*/ 179 h 179"/>
                  <a:gd name="T2" fmla="*/ 0 w 640"/>
                  <a:gd name="T3" fmla="*/ 0 h 179"/>
                  <a:gd name="T4" fmla="*/ 40 w 640"/>
                  <a:gd name="T5" fmla="*/ 0 h 179"/>
                  <a:gd name="T6" fmla="*/ 320 w 640"/>
                  <a:gd name="T7" fmla="*/ 139 h 179"/>
                  <a:gd name="T8" fmla="*/ 600 w 640"/>
                  <a:gd name="T9" fmla="*/ 0 h 179"/>
                  <a:gd name="T10" fmla="*/ 640 w 640"/>
                  <a:gd name="T11" fmla="*/ 0 h 179"/>
                  <a:gd name="T12" fmla="*/ 320 w 640"/>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640" h="179">
                    <a:moveTo>
                      <a:pt x="320" y="179"/>
                    </a:moveTo>
                    <a:cubicBezTo>
                      <a:pt x="140" y="179"/>
                      <a:pt x="0" y="101"/>
                      <a:pt x="0" y="0"/>
                    </a:cubicBezTo>
                    <a:cubicBezTo>
                      <a:pt x="40" y="0"/>
                      <a:pt x="40" y="0"/>
                      <a:pt x="40" y="0"/>
                    </a:cubicBezTo>
                    <a:cubicBezTo>
                      <a:pt x="40" y="76"/>
                      <a:pt x="168" y="139"/>
                      <a:pt x="320" y="139"/>
                    </a:cubicBezTo>
                    <a:cubicBezTo>
                      <a:pt x="472" y="139"/>
                      <a:pt x="600" y="76"/>
                      <a:pt x="600" y="0"/>
                    </a:cubicBezTo>
                    <a:cubicBezTo>
                      <a:pt x="640" y="0"/>
                      <a:pt x="640" y="0"/>
                      <a:pt x="640" y="0"/>
                    </a:cubicBezTo>
                    <a:cubicBezTo>
                      <a:pt x="640" y="101"/>
                      <a:pt x="499" y="179"/>
                      <a:pt x="320" y="17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sp>
        <p:nvSpPr>
          <p:cNvPr id="23" name="Oval 22">
            <a:extLst>
              <a:ext uri="{FF2B5EF4-FFF2-40B4-BE49-F238E27FC236}">
                <a16:creationId xmlns:a16="http://schemas.microsoft.com/office/drawing/2014/main" id="{F3BA24B5-534A-4EDD-8D3E-244CB5C146E4}"/>
              </a:ext>
            </a:extLst>
          </p:cNvPr>
          <p:cNvSpPr/>
          <p:nvPr/>
        </p:nvSpPr>
        <p:spPr>
          <a:xfrm>
            <a:off x="1620481" y="2405773"/>
            <a:ext cx="8904454" cy="8904454"/>
          </a:xfrm>
          <a:prstGeom prst="ellipse">
            <a:avLst/>
          </a:prstGeom>
          <a:noFill/>
          <a:ln w="381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a:extLst>
              <a:ext uri="{FF2B5EF4-FFF2-40B4-BE49-F238E27FC236}">
                <a16:creationId xmlns:a16="http://schemas.microsoft.com/office/drawing/2014/main" id="{6C8EC514-3743-466D-B799-24D4DD3A91BB}"/>
              </a:ext>
            </a:extLst>
          </p:cNvPr>
          <p:cNvGrpSpPr/>
          <p:nvPr/>
        </p:nvGrpSpPr>
        <p:grpSpPr>
          <a:xfrm rot="6300000">
            <a:off x="5620472" y="1556992"/>
            <a:ext cx="905360" cy="1646528"/>
            <a:chOff x="17523871" y="5138202"/>
            <a:chExt cx="1207146" cy="2195370"/>
          </a:xfrm>
        </p:grpSpPr>
        <p:grpSp>
          <p:nvGrpSpPr>
            <p:cNvPr id="20" name="Group 19">
              <a:extLst>
                <a:ext uri="{FF2B5EF4-FFF2-40B4-BE49-F238E27FC236}">
                  <a16:creationId xmlns:a16="http://schemas.microsoft.com/office/drawing/2014/main" id="{BC374DA5-2231-429F-BC18-2280E7156954}"/>
                </a:ext>
              </a:extLst>
            </p:cNvPr>
            <p:cNvGrpSpPr/>
            <p:nvPr/>
          </p:nvGrpSpPr>
          <p:grpSpPr>
            <a:xfrm>
              <a:off x="17523871" y="5138202"/>
              <a:ext cx="1207146" cy="2195370"/>
              <a:chOff x="15097126" y="3494357"/>
              <a:chExt cx="2846387" cy="5176569"/>
            </a:xfrm>
          </p:grpSpPr>
          <p:sp>
            <p:nvSpPr>
              <p:cNvPr id="14" name="Freeform 14">
                <a:extLst>
                  <a:ext uri="{FF2B5EF4-FFF2-40B4-BE49-F238E27FC236}">
                    <a16:creationId xmlns:a16="http://schemas.microsoft.com/office/drawing/2014/main" id="{7D6CD797-04CC-451C-B0CC-2BEA31858B54}"/>
                  </a:ext>
                </a:extLst>
              </p:cNvPr>
              <p:cNvSpPr>
                <a:spLocks/>
              </p:cNvSpPr>
              <p:nvPr/>
            </p:nvSpPr>
            <p:spPr bwMode="auto">
              <a:xfrm>
                <a:off x="15149513" y="6645276"/>
                <a:ext cx="1146175" cy="2025650"/>
              </a:xfrm>
              <a:custGeom>
                <a:avLst/>
                <a:gdLst>
                  <a:gd name="T0" fmla="*/ 279 w 415"/>
                  <a:gd name="T1" fmla="*/ 0 h 733"/>
                  <a:gd name="T2" fmla="*/ 0 w 415"/>
                  <a:gd name="T3" fmla="*/ 285 h 733"/>
                  <a:gd name="T4" fmla="*/ 243 w 415"/>
                  <a:gd name="T5" fmla="*/ 733 h 733"/>
                  <a:gd name="T6" fmla="*/ 256 w 415"/>
                  <a:gd name="T7" fmla="*/ 410 h 733"/>
                  <a:gd name="T8" fmla="*/ 415 w 415"/>
                  <a:gd name="T9" fmla="*/ 319 h 733"/>
                  <a:gd name="T10" fmla="*/ 279 w 415"/>
                  <a:gd name="T11" fmla="*/ 0 h 733"/>
                </a:gdLst>
                <a:ahLst/>
                <a:cxnLst>
                  <a:cxn ang="0">
                    <a:pos x="T0" y="T1"/>
                  </a:cxn>
                  <a:cxn ang="0">
                    <a:pos x="T2" y="T3"/>
                  </a:cxn>
                  <a:cxn ang="0">
                    <a:pos x="T4" y="T5"/>
                  </a:cxn>
                  <a:cxn ang="0">
                    <a:pos x="T6" y="T7"/>
                  </a:cxn>
                  <a:cxn ang="0">
                    <a:pos x="T8" y="T9"/>
                  </a:cxn>
                  <a:cxn ang="0">
                    <a:pos x="T10" y="T11"/>
                  </a:cxn>
                </a:cxnLst>
                <a:rect l="0" t="0" r="r" b="b"/>
                <a:pathLst>
                  <a:path w="415" h="733">
                    <a:moveTo>
                      <a:pt x="279" y="0"/>
                    </a:moveTo>
                    <a:cubicBezTo>
                      <a:pt x="0" y="285"/>
                      <a:pt x="0" y="285"/>
                      <a:pt x="0" y="285"/>
                    </a:cubicBezTo>
                    <a:cubicBezTo>
                      <a:pt x="243" y="733"/>
                      <a:pt x="243" y="733"/>
                      <a:pt x="243" y="733"/>
                    </a:cubicBezTo>
                    <a:cubicBezTo>
                      <a:pt x="256" y="410"/>
                      <a:pt x="256" y="410"/>
                      <a:pt x="256" y="410"/>
                    </a:cubicBezTo>
                    <a:cubicBezTo>
                      <a:pt x="415" y="319"/>
                      <a:pt x="415" y="319"/>
                      <a:pt x="415" y="319"/>
                    </a:cubicBezTo>
                    <a:cubicBezTo>
                      <a:pt x="375" y="245"/>
                      <a:pt x="327" y="131"/>
                      <a:pt x="279"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5">
                <a:extLst>
                  <a:ext uri="{FF2B5EF4-FFF2-40B4-BE49-F238E27FC236}">
                    <a16:creationId xmlns:a16="http://schemas.microsoft.com/office/drawing/2014/main" id="{E94D232B-C072-49BF-9F69-428A3C7AFA43}"/>
                  </a:ext>
                </a:extLst>
              </p:cNvPr>
              <p:cNvSpPr>
                <a:spLocks/>
              </p:cNvSpPr>
              <p:nvPr/>
            </p:nvSpPr>
            <p:spPr bwMode="auto">
              <a:xfrm>
                <a:off x="16844963" y="6523038"/>
                <a:ext cx="1098550" cy="1954213"/>
              </a:xfrm>
              <a:custGeom>
                <a:avLst/>
                <a:gdLst>
                  <a:gd name="T0" fmla="*/ 0 w 398"/>
                  <a:gd name="T1" fmla="*/ 341 h 707"/>
                  <a:gd name="T2" fmla="*/ 176 w 398"/>
                  <a:gd name="T3" fmla="*/ 395 h 707"/>
                  <a:gd name="T4" fmla="*/ 259 w 398"/>
                  <a:gd name="T5" fmla="*/ 707 h 707"/>
                  <a:gd name="T6" fmla="*/ 398 w 398"/>
                  <a:gd name="T7" fmla="*/ 217 h 707"/>
                  <a:gd name="T8" fmla="*/ 64 w 398"/>
                  <a:gd name="T9" fmla="*/ 0 h 707"/>
                  <a:gd name="T10" fmla="*/ 0 w 398"/>
                  <a:gd name="T11" fmla="*/ 341 h 707"/>
                </a:gdLst>
                <a:ahLst/>
                <a:cxnLst>
                  <a:cxn ang="0">
                    <a:pos x="T0" y="T1"/>
                  </a:cxn>
                  <a:cxn ang="0">
                    <a:pos x="T2" y="T3"/>
                  </a:cxn>
                  <a:cxn ang="0">
                    <a:pos x="T4" y="T5"/>
                  </a:cxn>
                  <a:cxn ang="0">
                    <a:pos x="T6" y="T7"/>
                  </a:cxn>
                  <a:cxn ang="0">
                    <a:pos x="T8" y="T9"/>
                  </a:cxn>
                  <a:cxn ang="0">
                    <a:pos x="T10" y="T11"/>
                  </a:cxn>
                </a:cxnLst>
                <a:rect l="0" t="0" r="r" b="b"/>
                <a:pathLst>
                  <a:path w="398" h="707">
                    <a:moveTo>
                      <a:pt x="0" y="341"/>
                    </a:moveTo>
                    <a:cubicBezTo>
                      <a:pt x="176" y="395"/>
                      <a:pt x="176" y="395"/>
                      <a:pt x="176" y="395"/>
                    </a:cubicBezTo>
                    <a:cubicBezTo>
                      <a:pt x="259" y="707"/>
                      <a:pt x="259" y="707"/>
                      <a:pt x="259" y="707"/>
                    </a:cubicBezTo>
                    <a:cubicBezTo>
                      <a:pt x="398" y="217"/>
                      <a:pt x="398" y="217"/>
                      <a:pt x="398" y="217"/>
                    </a:cubicBezTo>
                    <a:cubicBezTo>
                      <a:pt x="64" y="0"/>
                      <a:pt x="64" y="0"/>
                      <a:pt x="64" y="0"/>
                    </a:cubicBezTo>
                    <a:cubicBezTo>
                      <a:pt x="46" y="138"/>
                      <a:pt x="23" y="260"/>
                      <a:pt x="0" y="3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6">
                <a:extLst>
                  <a:ext uri="{FF2B5EF4-FFF2-40B4-BE49-F238E27FC236}">
                    <a16:creationId xmlns:a16="http://schemas.microsoft.com/office/drawing/2014/main" id="{19CF17B3-3076-4503-89DF-8F372748E11B}"/>
                  </a:ext>
                </a:extLst>
              </p:cNvPr>
              <p:cNvSpPr>
                <a:spLocks/>
              </p:cNvSpPr>
              <p:nvPr/>
            </p:nvSpPr>
            <p:spPr bwMode="auto">
              <a:xfrm>
                <a:off x="15097126" y="4362451"/>
                <a:ext cx="1501775" cy="3438525"/>
              </a:xfrm>
              <a:custGeom>
                <a:avLst/>
                <a:gdLst>
                  <a:gd name="T0" fmla="*/ 408 w 544"/>
                  <a:gd name="T1" fmla="*/ 0 h 1244"/>
                  <a:gd name="T2" fmla="*/ 544 w 544"/>
                  <a:gd name="T3" fmla="*/ 1228 h 1244"/>
                  <a:gd name="T4" fmla="*/ 397 w 544"/>
                  <a:gd name="T5" fmla="*/ 1244 h 1244"/>
                  <a:gd name="T6" fmla="*/ 100 w 544"/>
                  <a:gd name="T7" fmla="*/ 34 h 1244"/>
                  <a:gd name="T8" fmla="*/ 408 w 544"/>
                  <a:gd name="T9" fmla="*/ 0 h 1244"/>
                </a:gdLst>
                <a:ahLst/>
                <a:cxnLst>
                  <a:cxn ang="0">
                    <a:pos x="T0" y="T1"/>
                  </a:cxn>
                  <a:cxn ang="0">
                    <a:pos x="T2" y="T3"/>
                  </a:cxn>
                  <a:cxn ang="0">
                    <a:pos x="T4" y="T5"/>
                  </a:cxn>
                  <a:cxn ang="0">
                    <a:pos x="T6" y="T7"/>
                  </a:cxn>
                  <a:cxn ang="0">
                    <a:pos x="T8" y="T9"/>
                  </a:cxn>
                </a:cxnLst>
                <a:rect l="0" t="0" r="r" b="b"/>
                <a:pathLst>
                  <a:path w="544" h="1244">
                    <a:moveTo>
                      <a:pt x="408" y="0"/>
                    </a:moveTo>
                    <a:cubicBezTo>
                      <a:pt x="544" y="1228"/>
                      <a:pt x="544" y="1228"/>
                      <a:pt x="544" y="1228"/>
                    </a:cubicBezTo>
                    <a:cubicBezTo>
                      <a:pt x="397" y="1244"/>
                      <a:pt x="397" y="1244"/>
                      <a:pt x="397" y="1244"/>
                    </a:cubicBezTo>
                    <a:cubicBezTo>
                      <a:pt x="46" y="877"/>
                      <a:pt x="0" y="370"/>
                      <a:pt x="100" y="34"/>
                    </a:cubicBezTo>
                    <a:lnTo>
                      <a:pt x="40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7">
                <a:extLst>
                  <a:ext uri="{FF2B5EF4-FFF2-40B4-BE49-F238E27FC236}">
                    <a16:creationId xmlns:a16="http://schemas.microsoft.com/office/drawing/2014/main" id="{89A4F56B-A774-4CC4-9D36-76D777840F07}"/>
                  </a:ext>
                </a:extLst>
              </p:cNvPr>
              <p:cNvSpPr>
                <a:spLocks/>
              </p:cNvSpPr>
              <p:nvPr/>
            </p:nvSpPr>
            <p:spPr bwMode="auto">
              <a:xfrm>
                <a:off x="16224251" y="4268788"/>
                <a:ext cx="1503363" cy="3487738"/>
              </a:xfrm>
              <a:custGeom>
                <a:avLst/>
                <a:gdLst>
                  <a:gd name="T0" fmla="*/ 284 w 545"/>
                  <a:gd name="T1" fmla="*/ 1246 h 1262"/>
                  <a:gd name="T2" fmla="*/ 136 w 545"/>
                  <a:gd name="T3" fmla="*/ 1262 h 1262"/>
                  <a:gd name="T4" fmla="*/ 0 w 545"/>
                  <a:gd name="T5" fmla="*/ 34 h 1262"/>
                  <a:gd name="T6" fmla="*/ 308 w 545"/>
                  <a:gd name="T7" fmla="*/ 0 h 1262"/>
                  <a:gd name="T8" fmla="*/ 284 w 545"/>
                  <a:gd name="T9" fmla="*/ 1246 h 1262"/>
                </a:gdLst>
                <a:ahLst/>
                <a:cxnLst>
                  <a:cxn ang="0">
                    <a:pos x="T0" y="T1"/>
                  </a:cxn>
                  <a:cxn ang="0">
                    <a:pos x="T2" y="T3"/>
                  </a:cxn>
                  <a:cxn ang="0">
                    <a:pos x="T4" y="T5"/>
                  </a:cxn>
                  <a:cxn ang="0">
                    <a:pos x="T6" y="T7"/>
                  </a:cxn>
                  <a:cxn ang="0">
                    <a:pos x="T8" y="T9"/>
                  </a:cxn>
                </a:cxnLst>
                <a:rect l="0" t="0" r="r" b="b"/>
                <a:pathLst>
                  <a:path w="545" h="1262">
                    <a:moveTo>
                      <a:pt x="284" y="1246"/>
                    </a:moveTo>
                    <a:cubicBezTo>
                      <a:pt x="136" y="1262"/>
                      <a:pt x="136" y="1262"/>
                      <a:pt x="136" y="1262"/>
                    </a:cubicBezTo>
                    <a:cubicBezTo>
                      <a:pt x="0" y="34"/>
                      <a:pt x="0" y="34"/>
                      <a:pt x="0" y="34"/>
                    </a:cubicBezTo>
                    <a:cubicBezTo>
                      <a:pt x="308" y="0"/>
                      <a:pt x="308" y="0"/>
                      <a:pt x="308" y="0"/>
                    </a:cubicBezTo>
                    <a:cubicBezTo>
                      <a:pt x="479" y="305"/>
                      <a:pt x="545" y="810"/>
                      <a:pt x="284" y="124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Freeform 18">
                <a:extLst>
                  <a:ext uri="{FF2B5EF4-FFF2-40B4-BE49-F238E27FC236}">
                    <a16:creationId xmlns:a16="http://schemas.microsoft.com/office/drawing/2014/main" id="{20C553A2-DC52-4421-961E-3CE8E4B7E15A}"/>
                  </a:ext>
                </a:extLst>
              </p:cNvPr>
              <p:cNvSpPr>
                <a:spLocks/>
              </p:cNvSpPr>
              <p:nvPr/>
            </p:nvSpPr>
            <p:spPr bwMode="auto">
              <a:xfrm>
                <a:off x="15384197" y="3494357"/>
                <a:ext cx="850901" cy="958850"/>
              </a:xfrm>
              <a:custGeom>
                <a:avLst/>
                <a:gdLst>
                  <a:gd name="T0" fmla="*/ 273 w 308"/>
                  <a:gd name="T1" fmla="*/ 0 h 347"/>
                  <a:gd name="T2" fmla="*/ 308 w 308"/>
                  <a:gd name="T3" fmla="*/ 313 h 347"/>
                  <a:gd name="T4" fmla="*/ 0 w 308"/>
                  <a:gd name="T5" fmla="*/ 347 h 347"/>
                  <a:gd name="T6" fmla="*/ 273 w 308"/>
                  <a:gd name="T7" fmla="*/ 0 h 347"/>
                </a:gdLst>
                <a:ahLst/>
                <a:cxnLst>
                  <a:cxn ang="0">
                    <a:pos x="T0" y="T1"/>
                  </a:cxn>
                  <a:cxn ang="0">
                    <a:pos x="T2" y="T3"/>
                  </a:cxn>
                  <a:cxn ang="0">
                    <a:pos x="T4" y="T5"/>
                  </a:cxn>
                  <a:cxn ang="0">
                    <a:pos x="T6" y="T7"/>
                  </a:cxn>
                </a:cxnLst>
                <a:rect l="0" t="0" r="r" b="b"/>
                <a:pathLst>
                  <a:path w="308" h="347">
                    <a:moveTo>
                      <a:pt x="273" y="0"/>
                    </a:moveTo>
                    <a:cubicBezTo>
                      <a:pt x="308" y="313"/>
                      <a:pt x="308" y="313"/>
                      <a:pt x="308" y="313"/>
                    </a:cubicBezTo>
                    <a:cubicBezTo>
                      <a:pt x="0" y="347"/>
                      <a:pt x="0" y="347"/>
                      <a:pt x="0" y="347"/>
                    </a:cubicBezTo>
                    <a:cubicBezTo>
                      <a:pt x="55" y="161"/>
                      <a:pt x="155" y="27"/>
                      <a:pt x="273"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9">
                <a:extLst>
                  <a:ext uri="{FF2B5EF4-FFF2-40B4-BE49-F238E27FC236}">
                    <a16:creationId xmlns:a16="http://schemas.microsoft.com/office/drawing/2014/main" id="{DE7D5B30-71AA-4BA0-B4EF-0CCFE1E6BE99}"/>
                  </a:ext>
                </a:extLst>
              </p:cNvPr>
              <p:cNvSpPr>
                <a:spLocks/>
              </p:cNvSpPr>
              <p:nvPr/>
            </p:nvSpPr>
            <p:spPr bwMode="auto">
              <a:xfrm>
                <a:off x="16116568" y="3500169"/>
                <a:ext cx="946150" cy="865188"/>
              </a:xfrm>
              <a:custGeom>
                <a:avLst/>
                <a:gdLst>
                  <a:gd name="T0" fmla="*/ 343 w 343"/>
                  <a:gd name="T1" fmla="*/ 279 h 313"/>
                  <a:gd name="T2" fmla="*/ 35 w 343"/>
                  <a:gd name="T3" fmla="*/ 313 h 313"/>
                  <a:gd name="T4" fmla="*/ 0 w 343"/>
                  <a:gd name="T5" fmla="*/ 0 h 313"/>
                  <a:gd name="T6" fmla="*/ 343 w 343"/>
                  <a:gd name="T7" fmla="*/ 279 h 313"/>
                </a:gdLst>
                <a:ahLst/>
                <a:cxnLst>
                  <a:cxn ang="0">
                    <a:pos x="T0" y="T1"/>
                  </a:cxn>
                  <a:cxn ang="0">
                    <a:pos x="T2" y="T3"/>
                  </a:cxn>
                  <a:cxn ang="0">
                    <a:pos x="T4" y="T5"/>
                  </a:cxn>
                  <a:cxn ang="0">
                    <a:pos x="T6" y="T7"/>
                  </a:cxn>
                </a:cxnLst>
                <a:rect l="0" t="0" r="r" b="b"/>
                <a:pathLst>
                  <a:path w="343" h="313">
                    <a:moveTo>
                      <a:pt x="343" y="279"/>
                    </a:moveTo>
                    <a:cubicBezTo>
                      <a:pt x="35" y="313"/>
                      <a:pt x="35" y="313"/>
                      <a:pt x="35" y="313"/>
                    </a:cubicBezTo>
                    <a:cubicBezTo>
                      <a:pt x="0" y="0"/>
                      <a:pt x="0" y="0"/>
                      <a:pt x="0" y="0"/>
                    </a:cubicBezTo>
                    <a:cubicBezTo>
                      <a:pt x="121" y="1"/>
                      <a:pt x="248" y="109"/>
                      <a:pt x="343" y="27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25" name="Oval 24">
              <a:extLst>
                <a:ext uri="{FF2B5EF4-FFF2-40B4-BE49-F238E27FC236}">
                  <a16:creationId xmlns:a16="http://schemas.microsoft.com/office/drawing/2014/main" id="{2E52CAD3-0D0E-44CB-86BA-192B09F055CF}"/>
                </a:ext>
              </a:extLst>
            </p:cNvPr>
            <p:cNvSpPr/>
            <p:nvPr/>
          </p:nvSpPr>
          <p:spPr>
            <a:xfrm>
              <a:off x="17768764" y="5754018"/>
              <a:ext cx="606504" cy="606504"/>
            </a:xfrm>
            <a:prstGeom prst="ellipse">
              <a:avLst/>
            </a:prstGeom>
            <a:solidFill>
              <a:srgbClr val="272E3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37" name="Straight Connector 36">
            <a:extLst>
              <a:ext uri="{FF2B5EF4-FFF2-40B4-BE49-F238E27FC236}">
                <a16:creationId xmlns:a16="http://schemas.microsoft.com/office/drawing/2014/main" id="{8463B782-791F-4A36-ADDB-383D0722A3B9}"/>
              </a:ext>
            </a:extLst>
          </p:cNvPr>
          <p:cNvCxnSpPr>
            <a:cxnSpLocks/>
          </p:cNvCxnSpPr>
          <p:nvPr/>
        </p:nvCxnSpPr>
        <p:spPr>
          <a:xfrm flipV="1">
            <a:off x="10758191" y="7156312"/>
            <a:ext cx="3480323" cy="1"/>
          </a:xfrm>
          <a:prstGeom prst="line">
            <a:avLst/>
          </a:prstGeom>
          <a:ln w="3810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EA25C1F1-5B65-4AA3-96EF-6FD4CEA2C856}"/>
              </a:ext>
            </a:extLst>
          </p:cNvPr>
          <p:cNvGrpSpPr/>
          <p:nvPr/>
        </p:nvGrpSpPr>
        <p:grpSpPr>
          <a:xfrm>
            <a:off x="10746194" y="6164133"/>
            <a:ext cx="10639570" cy="923330"/>
            <a:chOff x="18385531" y="5998600"/>
            <a:chExt cx="4478660" cy="1231108"/>
          </a:xfrm>
        </p:grpSpPr>
        <p:sp>
          <p:nvSpPr>
            <p:cNvPr id="35" name="TextBox 34">
              <a:extLst>
                <a:ext uri="{FF2B5EF4-FFF2-40B4-BE49-F238E27FC236}">
                  <a16:creationId xmlns:a16="http://schemas.microsoft.com/office/drawing/2014/main" id="{7B2D9A13-0740-475B-B5CB-870A64BEE046}"/>
                </a:ext>
              </a:extLst>
            </p:cNvPr>
            <p:cNvSpPr txBox="1"/>
            <p:nvPr/>
          </p:nvSpPr>
          <p:spPr>
            <a:xfrm flipH="1">
              <a:off x="18385531" y="5998600"/>
              <a:ext cx="1843954" cy="1231108"/>
            </a:xfrm>
            <a:prstGeom prst="rect">
              <a:avLst/>
            </a:prstGeom>
            <a:noFill/>
          </p:spPr>
          <p:txBody>
            <a:bodyPr wrap="square" rtlCol="0" anchor="ctr">
              <a:spAutoFit/>
            </a:bodyPr>
            <a:lstStyle/>
            <a:p>
              <a:r>
                <a:rPr lang="en-US" sz="5400" dirty="0">
                  <a:solidFill>
                    <a:schemeClr val="tx1">
                      <a:lumMod val="75000"/>
                      <a:lumOff val="25000"/>
                    </a:schemeClr>
                  </a:solidFill>
                  <a:latin typeface="Open Sans Bold" panose="020B0806030504020204" pitchFamily="34" charset="0"/>
                  <a:ea typeface="Open Sans Bold" panose="020B0806030504020204" pitchFamily="34" charset="0"/>
                  <a:cs typeface="Open Sans Bold" panose="020B0806030504020204" pitchFamily="34" charset="0"/>
                </a:rPr>
                <a:t>Video Link           </a:t>
              </a:r>
              <a:endParaRPr lang="en-US" sz="4500" dirty="0">
                <a:solidFill>
                  <a:schemeClr val="tx1">
                    <a:lumMod val="75000"/>
                    <a:lumOff val="25000"/>
                  </a:schemeClr>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36" name="TextBox 35">
              <a:extLst>
                <a:ext uri="{FF2B5EF4-FFF2-40B4-BE49-F238E27FC236}">
                  <a16:creationId xmlns:a16="http://schemas.microsoft.com/office/drawing/2014/main" id="{DE164D3D-B937-4C57-9D5A-D51A41E68144}"/>
                </a:ext>
              </a:extLst>
            </p:cNvPr>
            <p:cNvSpPr txBox="1"/>
            <p:nvPr/>
          </p:nvSpPr>
          <p:spPr>
            <a:xfrm flipH="1">
              <a:off x="20261608" y="6150466"/>
              <a:ext cx="2602583" cy="492443"/>
            </a:xfrm>
            <a:prstGeom prst="rect">
              <a:avLst/>
            </a:prstGeom>
            <a:noFill/>
          </p:spPr>
          <p:txBody>
            <a:bodyPr wrap="square" rtlCol="0">
              <a:spAutoFit/>
            </a:bodyPr>
            <a:lstStyle/>
            <a:p>
              <a:endParaRPr lang="en-US" dirty="0"/>
            </a:p>
          </p:txBody>
        </p:sp>
      </p:grpSp>
      <p:pic>
        <p:nvPicPr>
          <p:cNvPr id="88" name="Picture 87">
            <a:extLst>
              <a:ext uri="{FF2B5EF4-FFF2-40B4-BE49-F238E27FC236}">
                <a16:creationId xmlns:a16="http://schemas.microsoft.com/office/drawing/2014/main" id="{34146283-0AA5-4E78-A16B-DF60675CEC0D}"/>
              </a:ext>
            </a:extLst>
          </p:cNvPr>
          <p:cNvPicPr>
            <a:picLocks noChangeAspect="1"/>
          </p:cNvPicPr>
          <p:nvPr/>
        </p:nvPicPr>
        <p:blipFill>
          <a:blip r:embed="rId4"/>
          <a:stretch>
            <a:fillRect/>
          </a:stretch>
        </p:blipFill>
        <p:spPr>
          <a:xfrm>
            <a:off x="15126717" y="12674637"/>
            <a:ext cx="9260458" cy="774109"/>
          </a:xfrm>
          <a:prstGeom prst="rect">
            <a:avLst/>
          </a:prstGeom>
        </p:spPr>
      </p:pic>
      <p:sp>
        <p:nvSpPr>
          <p:cNvPr id="2" name="TextBox 1">
            <a:extLst>
              <a:ext uri="{FF2B5EF4-FFF2-40B4-BE49-F238E27FC236}">
                <a16:creationId xmlns:a16="http://schemas.microsoft.com/office/drawing/2014/main" id="{8DDAEF02-CD17-4858-BDEB-48A60C2ED976}"/>
              </a:ext>
            </a:extLst>
          </p:cNvPr>
          <p:cNvSpPr txBox="1"/>
          <p:nvPr/>
        </p:nvSpPr>
        <p:spPr>
          <a:xfrm>
            <a:off x="11999167" y="8117634"/>
            <a:ext cx="11756572" cy="2585323"/>
          </a:xfrm>
          <a:prstGeom prst="rect">
            <a:avLst/>
          </a:prstGeom>
          <a:noFill/>
        </p:spPr>
        <p:txBody>
          <a:bodyPr wrap="square" rtlCol="0">
            <a:spAutoFit/>
          </a:bodyPr>
          <a:lstStyle/>
          <a:p>
            <a:r>
              <a:rPr lang="en-IN" sz="5400" dirty="0">
                <a:solidFill>
                  <a:schemeClr val="tx2"/>
                </a:solidFill>
                <a:latin typeface="Open Sans Bold" panose="020B0806030504020204"/>
                <a:hlinkClick r:id="rId5">
                  <a:extLst>
                    <a:ext uri="{A12FA001-AC4F-418D-AE19-62706E023703}">
                      <ahyp:hlinkClr xmlns:ahyp="http://schemas.microsoft.com/office/drawing/2018/hyperlinkcolor" val="tx"/>
                    </a:ext>
                  </a:extLst>
                </a:hlinkClick>
              </a:rPr>
              <a:t>https://drive.google.com/drive/folders/1QGLzTCe2uiQuyrtKIkcUHvXtNTlIQmqo?usp=sharing</a:t>
            </a:r>
            <a:endParaRPr lang="en-IN" sz="5400" dirty="0">
              <a:solidFill>
                <a:schemeClr val="tx2"/>
              </a:solidFill>
              <a:latin typeface="Open Sans Bold" panose="020B0806030504020204"/>
            </a:endParaRPr>
          </a:p>
        </p:txBody>
      </p:sp>
    </p:spTree>
    <p:extLst>
      <p:ext uri="{BB962C8B-B14F-4D97-AF65-F5344CB8AC3E}">
        <p14:creationId xmlns:p14="http://schemas.microsoft.com/office/powerpoint/2010/main" val="3617365800"/>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fill="hold" nodeType="withEffect">
                                      <p:stCondLst>
                                        <p:cond delay="0"/>
                                      </p:stCondLst>
                                      <p:childTnLst>
                                        <p:animMotion origin="layout" path="M -4.90431E-6 9.25926E-7 C 0.13436 9.25926E-7 0.24346 0.19444 0.24346 0.43403 C 0.24346 0.67349 0.13436 0.86805 -4.90431E-6 0.86805 C -0.13435 0.86805 -0.24332 0.67349 -0.24332 0.43403 C -0.24332 0.19444 -0.13435 9.25926E-7 -4.90431E-6 9.25926E-7 Z " pathEditMode="relative" rAng="0" ptsTypes="AAAAA">
                                          <p:cBhvr>
                                            <p:cTn id="6" dur="6000" fill="hold"/>
                                            <p:tgtEl>
                                              <p:spTgt spid="27"/>
                                            </p:tgtEl>
                                            <p:attrNameLst>
                                              <p:attrName>ppt_x</p:attrName>
                                              <p:attrName>ppt_y</p:attrName>
                                            </p:attrNameLst>
                                          </p:cBhvr>
                                          <p:rCtr x="7" y="43403"/>
                                        </p:animMotion>
                                      </p:childTnLst>
                                    </p:cTn>
                                  </p:par>
                                  <p:par>
                                    <p:cTn id="7" presetID="8" presetClass="emph" presetSubtype="0" repeatCount="indefinite" fill="hold" nodeType="withEffect">
                                      <p:stCondLst>
                                        <p:cond delay="0"/>
                                      </p:stCondLst>
                                      <p:childTnLst>
                                        <p:animRot by="21600000">
                                          <p:cBhvr>
                                            <p:cTn id="8" dur="6000" fill="hold"/>
                                            <p:tgtEl>
                                              <p:spTgt spid="27"/>
                                            </p:tgtEl>
                                            <p:attrNameLst>
                                              <p:attrName>r</p:attrName>
                                            </p:attrNameLst>
                                          </p:cBhvr>
                                        </p:animRot>
                                      </p:childTnLst>
                                    </p:cTn>
                                  </p:par>
                                  <p:par>
                                    <p:cTn id="9" presetID="2" presetClass="entr" presetSubtype="1" fill="hold" nodeType="withEffect" p14:presetBounceEnd="73333">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73333">
                                          <p:cBhvr additive="base">
                                            <p:cTn id="11" dur="1500" fill="hold"/>
                                            <p:tgtEl>
                                              <p:spTgt spid="49"/>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49"/>
                                            </p:tgtEl>
                                            <p:attrNameLst>
                                              <p:attrName>ppt_y</p:attrName>
                                            </p:attrNameLst>
                                          </p:cBhvr>
                                          <p:tavLst>
                                            <p:tav tm="0">
                                              <p:val>
                                                <p:strVal val="0-#ppt_h/2"/>
                                              </p:val>
                                            </p:tav>
                                            <p:tav tm="100000">
                                              <p:val>
                                                <p:strVal val="#ppt_y"/>
                                              </p:val>
                                            </p:tav>
                                          </p:tavLst>
                                        </p:anim>
                                      </p:childTnLst>
                                    </p:cTn>
                                  </p:par>
                                  <p:par>
                                    <p:cTn id="13" presetID="49" presetClass="entr" presetSubtype="0" decel="100000" fill="hold" grpId="0" nodeType="withEffect">
                                      <p:stCondLst>
                                        <p:cond delay="200"/>
                                      </p:stCondLst>
                                      <p:childTnLst>
                                        <p:set>
                                          <p:cBhvr>
                                            <p:cTn id="14" dur="1" fill="hold">
                                              <p:stCondLst>
                                                <p:cond delay="0"/>
                                              </p:stCondLst>
                                            </p:cTn>
                                            <p:tgtEl>
                                              <p:spTgt spid="48"/>
                                            </p:tgtEl>
                                            <p:attrNameLst>
                                              <p:attrName>style.visibility</p:attrName>
                                            </p:attrNameLst>
                                          </p:cBhvr>
                                          <p:to>
                                            <p:strVal val="visible"/>
                                          </p:to>
                                        </p:set>
                                        <p:anim calcmode="lin" valueType="num">
                                          <p:cBhvr>
                                            <p:cTn id="15" dur="500" fill="hold"/>
                                            <p:tgtEl>
                                              <p:spTgt spid="48"/>
                                            </p:tgtEl>
                                            <p:attrNameLst>
                                              <p:attrName>ppt_w</p:attrName>
                                            </p:attrNameLst>
                                          </p:cBhvr>
                                          <p:tavLst>
                                            <p:tav tm="0">
                                              <p:val>
                                                <p:fltVal val="0"/>
                                              </p:val>
                                            </p:tav>
                                            <p:tav tm="100000">
                                              <p:val>
                                                <p:strVal val="#ppt_w"/>
                                              </p:val>
                                            </p:tav>
                                          </p:tavLst>
                                        </p:anim>
                                        <p:anim calcmode="lin" valueType="num">
                                          <p:cBhvr>
                                            <p:cTn id="16" dur="500" fill="hold"/>
                                            <p:tgtEl>
                                              <p:spTgt spid="48"/>
                                            </p:tgtEl>
                                            <p:attrNameLst>
                                              <p:attrName>ppt_h</p:attrName>
                                            </p:attrNameLst>
                                          </p:cBhvr>
                                          <p:tavLst>
                                            <p:tav tm="0">
                                              <p:val>
                                                <p:fltVal val="0"/>
                                              </p:val>
                                            </p:tav>
                                            <p:tav tm="100000">
                                              <p:val>
                                                <p:strVal val="#ppt_h"/>
                                              </p:val>
                                            </p:tav>
                                          </p:tavLst>
                                        </p:anim>
                                        <p:anim calcmode="lin" valueType="num">
                                          <p:cBhvr>
                                            <p:cTn id="17" dur="500" fill="hold"/>
                                            <p:tgtEl>
                                              <p:spTgt spid="48"/>
                                            </p:tgtEl>
                                            <p:attrNameLst>
                                              <p:attrName>style.rotation</p:attrName>
                                            </p:attrNameLst>
                                          </p:cBhvr>
                                          <p:tavLst>
                                            <p:tav tm="0">
                                              <p:val>
                                                <p:fltVal val="360"/>
                                              </p:val>
                                            </p:tav>
                                            <p:tav tm="100000">
                                              <p:val>
                                                <p:fltVal val="0"/>
                                              </p:val>
                                            </p:tav>
                                          </p:tavLst>
                                        </p:anim>
                                        <p:animEffect transition="in" filter="fade">
                                          <p:cBhvr>
                                            <p:cTn id="18" dur="500"/>
                                            <p:tgtEl>
                                              <p:spTgt spid="48"/>
                                            </p:tgtEl>
                                          </p:cBhvr>
                                        </p:animEffect>
                                      </p:childTnLst>
                                    </p:cTn>
                                  </p:par>
                                  <p:par>
                                    <p:cTn id="19" presetID="49" presetClass="entr" presetSubtype="0" decel="100000" fill="hold" grpId="0" nodeType="withEffect">
                                      <p:stCondLst>
                                        <p:cond delay="40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10" presetClass="entr" presetSubtype="0" fill="hold" nodeType="withEffect">
                                      <p:stCondLst>
                                        <p:cond delay="30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300"/>
                                            <p:tgtEl>
                                              <p:spTgt spid="53"/>
                                            </p:tgtEl>
                                          </p:cBhvr>
                                        </p:animEffect>
                                      </p:childTnLst>
                                    </p:cTn>
                                  </p:par>
                                  <p:par>
                                    <p:cTn id="28" presetID="10" presetClass="entr" presetSubtype="0" fill="hold" nodeType="withEffect">
                                      <p:stCondLst>
                                        <p:cond delay="50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300"/>
                                            <p:tgtEl>
                                              <p:spTgt spid="52"/>
                                            </p:tgtEl>
                                          </p:cBhvr>
                                        </p:animEffect>
                                      </p:childTnLst>
                                    </p:cTn>
                                  </p:par>
                                  <p:par>
                                    <p:cTn id="31" presetID="10" presetClass="entr" presetSubtype="0" fill="hold" nodeType="withEffect">
                                      <p:stCondLst>
                                        <p:cond delay="70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300"/>
                                            <p:tgtEl>
                                              <p:spTgt spid="55"/>
                                            </p:tgtEl>
                                          </p:cBhvr>
                                        </p:animEffect>
                                      </p:childTnLst>
                                    </p:cTn>
                                  </p:par>
                                  <p:par>
                                    <p:cTn id="34" presetID="22" presetClass="entr" presetSubtype="8" fill="hold" nodeType="withEffect">
                                      <p:stCondLst>
                                        <p:cond delay="140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300"/>
                                            <p:tgtEl>
                                              <p:spTgt spid="37"/>
                                            </p:tgtEl>
                                          </p:cBhvr>
                                        </p:animEffect>
                                      </p:childTnLst>
                                    </p:cTn>
                                  </p:par>
                                  <p:par>
                                    <p:cTn id="37" presetID="10" presetClass="entr" presetSubtype="0" fill="hold" nodeType="withEffect">
                                      <p:stCondLst>
                                        <p:cond delay="170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300"/>
                                            <p:tgtEl>
                                              <p:spTgt spid="57"/>
                                            </p:tgtEl>
                                          </p:cBhvr>
                                        </p:animEffect>
                                      </p:childTnLst>
                                    </p:cTn>
                                  </p:par>
                                  <p:par>
                                    <p:cTn id="40" presetID="10" presetClass="entr" presetSubtype="0" fill="hold" grpId="0" nodeType="withEffect">
                                      <p:stCondLst>
                                        <p:cond delay="17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3" grpId="0" animBg="1"/>
          <p:bldP spid="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fill="hold" nodeType="withEffect">
                                      <p:stCondLst>
                                        <p:cond delay="0"/>
                                      </p:stCondLst>
                                      <p:childTnLst>
                                        <p:animMotion origin="layout" path="M -4.90431E-6 9.25926E-7 C 0.13436 9.25926E-7 0.24346 0.19444 0.24346 0.43403 C 0.24346 0.67349 0.13436 0.86805 -4.90431E-6 0.86805 C -0.13435 0.86805 -0.24332 0.67349 -0.24332 0.43403 C -0.24332 0.19444 -0.13435 9.25926E-7 -4.90431E-6 9.25926E-7 Z " pathEditMode="relative" rAng="0" ptsTypes="AAAAA">
                                          <p:cBhvr>
                                            <p:cTn id="6" dur="6000" fill="hold"/>
                                            <p:tgtEl>
                                              <p:spTgt spid="27"/>
                                            </p:tgtEl>
                                            <p:attrNameLst>
                                              <p:attrName>ppt_x</p:attrName>
                                              <p:attrName>ppt_y</p:attrName>
                                            </p:attrNameLst>
                                          </p:cBhvr>
                                          <p:rCtr x="7" y="43403"/>
                                        </p:animMotion>
                                      </p:childTnLst>
                                    </p:cTn>
                                  </p:par>
                                  <p:par>
                                    <p:cTn id="7" presetID="8" presetClass="emph" presetSubtype="0" repeatCount="indefinite" fill="hold" nodeType="withEffect">
                                      <p:stCondLst>
                                        <p:cond delay="0"/>
                                      </p:stCondLst>
                                      <p:childTnLst>
                                        <p:animRot by="21600000">
                                          <p:cBhvr>
                                            <p:cTn id="8" dur="6000" fill="hold"/>
                                            <p:tgtEl>
                                              <p:spTgt spid="27"/>
                                            </p:tgtEl>
                                            <p:attrNameLst>
                                              <p:attrName>r</p:attrName>
                                            </p:attrNameLst>
                                          </p:cBhvr>
                                        </p:animRot>
                                      </p:childTnLst>
                                    </p:cTn>
                                  </p:par>
                                  <p:par>
                                    <p:cTn id="9" presetID="2" presetClass="entr" presetSubtype="1"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1500" fill="hold"/>
                                            <p:tgtEl>
                                              <p:spTgt spid="49"/>
                                            </p:tgtEl>
                                            <p:attrNameLst>
                                              <p:attrName>ppt_x</p:attrName>
                                            </p:attrNameLst>
                                          </p:cBhvr>
                                          <p:tavLst>
                                            <p:tav tm="0">
                                              <p:val>
                                                <p:strVal val="#ppt_x"/>
                                              </p:val>
                                            </p:tav>
                                            <p:tav tm="100000">
                                              <p:val>
                                                <p:strVal val="#ppt_x"/>
                                              </p:val>
                                            </p:tav>
                                          </p:tavLst>
                                        </p:anim>
                                        <p:anim calcmode="lin" valueType="num">
                                          <p:cBhvr additive="base">
                                            <p:cTn id="12" dur="1500" fill="hold"/>
                                            <p:tgtEl>
                                              <p:spTgt spid="49"/>
                                            </p:tgtEl>
                                            <p:attrNameLst>
                                              <p:attrName>ppt_y</p:attrName>
                                            </p:attrNameLst>
                                          </p:cBhvr>
                                          <p:tavLst>
                                            <p:tav tm="0">
                                              <p:val>
                                                <p:strVal val="0-#ppt_h/2"/>
                                              </p:val>
                                            </p:tav>
                                            <p:tav tm="100000">
                                              <p:val>
                                                <p:strVal val="#ppt_y"/>
                                              </p:val>
                                            </p:tav>
                                          </p:tavLst>
                                        </p:anim>
                                      </p:childTnLst>
                                    </p:cTn>
                                  </p:par>
                                  <p:par>
                                    <p:cTn id="13" presetID="49" presetClass="entr" presetSubtype="0" decel="100000" fill="hold" grpId="0" nodeType="withEffect">
                                      <p:stCondLst>
                                        <p:cond delay="200"/>
                                      </p:stCondLst>
                                      <p:childTnLst>
                                        <p:set>
                                          <p:cBhvr>
                                            <p:cTn id="14" dur="1" fill="hold">
                                              <p:stCondLst>
                                                <p:cond delay="0"/>
                                              </p:stCondLst>
                                            </p:cTn>
                                            <p:tgtEl>
                                              <p:spTgt spid="48"/>
                                            </p:tgtEl>
                                            <p:attrNameLst>
                                              <p:attrName>style.visibility</p:attrName>
                                            </p:attrNameLst>
                                          </p:cBhvr>
                                          <p:to>
                                            <p:strVal val="visible"/>
                                          </p:to>
                                        </p:set>
                                        <p:anim calcmode="lin" valueType="num">
                                          <p:cBhvr>
                                            <p:cTn id="15" dur="500" fill="hold"/>
                                            <p:tgtEl>
                                              <p:spTgt spid="48"/>
                                            </p:tgtEl>
                                            <p:attrNameLst>
                                              <p:attrName>ppt_w</p:attrName>
                                            </p:attrNameLst>
                                          </p:cBhvr>
                                          <p:tavLst>
                                            <p:tav tm="0">
                                              <p:val>
                                                <p:fltVal val="0"/>
                                              </p:val>
                                            </p:tav>
                                            <p:tav tm="100000">
                                              <p:val>
                                                <p:strVal val="#ppt_w"/>
                                              </p:val>
                                            </p:tav>
                                          </p:tavLst>
                                        </p:anim>
                                        <p:anim calcmode="lin" valueType="num">
                                          <p:cBhvr>
                                            <p:cTn id="16" dur="500" fill="hold"/>
                                            <p:tgtEl>
                                              <p:spTgt spid="48"/>
                                            </p:tgtEl>
                                            <p:attrNameLst>
                                              <p:attrName>ppt_h</p:attrName>
                                            </p:attrNameLst>
                                          </p:cBhvr>
                                          <p:tavLst>
                                            <p:tav tm="0">
                                              <p:val>
                                                <p:fltVal val="0"/>
                                              </p:val>
                                            </p:tav>
                                            <p:tav tm="100000">
                                              <p:val>
                                                <p:strVal val="#ppt_h"/>
                                              </p:val>
                                            </p:tav>
                                          </p:tavLst>
                                        </p:anim>
                                        <p:anim calcmode="lin" valueType="num">
                                          <p:cBhvr>
                                            <p:cTn id="17" dur="500" fill="hold"/>
                                            <p:tgtEl>
                                              <p:spTgt spid="48"/>
                                            </p:tgtEl>
                                            <p:attrNameLst>
                                              <p:attrName>style.rotation</p:attrName>
                                            </p:attrNameLst>
                                          </p:cBhvr>
                                          <p:tavLst>
                                            <p:tav tm="0">
                                              <p:val>
                                                <p:fltVal val="360"/>
                                              </p:val>
                                            </p:tav>
                                            <p:tav tm="100000">
                                              <p:val>
                                                <p:fltVal val="0"/>
                                              </p:val>
                                            </p:tav>
                                          </p:tavLst>
                                        </p:anim>
                                        <p:animEffect transition="in" filter="fade">
                                          <p:cBhvr>
                                            <p:cTn id="18" dur="500"/>
                                            <p:tgtEl>
                                              <p:spTgt spid="48"/>
                                            </p:tgtEl>
                                          </p:cBhvr>
                                        </p:animEffect>
                                      </p:childTnLst>
                                    </p:cTn>
                                  </p:par>
                                  <p:par>
                                    <p:cTn id="19" presetID="49" presetClass="entr" presetSubtype="0" decel="100000" fill="hold" grpId="0" nodeType="withEffect">
                                      <p:stCondLst>
                                        <p:cond delay="40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10" presetClass="entr" presetSubtype="0" fill="hold" nodeType="withEffect">
                                      <p:stCondLst>
                                        <p:cond delay="30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300"/>
                                            <p:tgtEl>
                                              <p:spTgt spid="53"/>
                                            </p:tgtEl>
                                          </p:cBhvr>
                                        </p:animEffect>
                                      </p:childTnLst>
                                    </p:cTn>
                                  </p:par>
                                  <p:par>
                                    <p:cTn id="28" presetID="10" presetClass="entr" presetSubtype="0" fill="hold" nodeType="withEffect">
                                      <p:stCondLst>
                                        <p:cond delay="50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300"/>
                                            <p:tgtEl>
                                              <p:spTgt spid="52"/>
                                            </p:tgtEl>
                                          </p:cBhvr>
                                        </p:animEffect>
                                      </p:childTnLst>
                                    </p:cTn>
                                  </p:par>
                                  <p:par>
                                    <p:cTn id="31" presetID="10" presetClass="entr" presetSubtype="0" fill="hold" nodeType="withEffect">
                                      <p:stCondLst>
                                        <p:cond delay="70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300"/>
                                            <p:tgtEl>
                                              <p:spTgt spid="55"/>
                                            </p:tgtEl>
                                          </p:cBhvr>
                                        </p:animEffect>
                                      </p:childTnLst>
                                    </p:cTn>
                                  </p:par>
                                  <p:par>
                                    <p:cTn id="34" presetID="22" presetClass="entr" presetSubtype="8" fill="hold" nodeType="withEffect">
                                      <p:stCondLst>
                                        <p:cond delay="140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300"/>
                                            <p:tgtEl>
                                              <p:spTgt spid="37"/>
                                            </p:tgtEl>
                                          </p:cBhvr>
                                        </p:animEffect>
                                      </p:childTnLst>
                                    </p:cTn>
                                  </p:par>
                                  <p:par>
                                    <p:cTn id="37" presetID="10" presetClass="entr" presetSubtype="0" fill="hold" nodeType="withEffect">
                                      <p:stCondLst>
                                        <p:cond delay="170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300"/>
                                            <p:tgtEl>
                                              <p:spTgt spid="57"/>
                                            </p:tgtEl>
                                          </p:cBhvr>
                                        </p:animEffect>
                                      </p:childTnLst>
                                    </p:cTn>
                                  </p:par>
                                  <p:par>
                                    <p:cTn id="40" presetID="10" presetClass="entr" presetSubtype="0" fill="hold" grpId="0" nodeType="withEffect">
                                      <p:stCondLst>
                                        <p:cond delay="17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3" grpId="0" animBg="1"/>
          <p:bldP spid="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8D6460D-3926-4298-958D-C949138BDF51}"/>
              </a:ext>
            </a:extLst>
          </p:cNvPr>
          <p:cNvGrpSpPr/>
          <p:nvPr/>
        </p:nvGrpSpPr>
        <p:grpSpPr>
          <a:xfrm>
            <a:off x="8664574" y="163811"/>
            <a:ext cx="7058025" cy="6138864"/>
            <a:chOff x="5190610" y="4138651"/>
            <a:chExt cx="7058025" cy="6138864"/>
          </a:xfrm>
        </p:grpSpPr>
        <p:sp>
          <p:nvSpPr>
            <p:cNvPr id="3" name="Freeform 5">
              <a:extLst>
                <a:ext uri="{FF2B5EF4-FFF2-40B4-BE49-F238E27FC236}">
                  <a16:creationId xmlns:a16="http://schemas.microsoft.com/office/drawing/2014/main" id="{A79552DA-F91B-4F50-ABCF-2F45012256D2}"/>
                </a:ext>
              </a:extLst>
            </p:cNvPr>
            <p:cNvSpPr>
              <a:spLocks/>
            </p:cNvSpPr>
            <p:nvPr/>
          </p:nvSpPr>
          <p:spPr bwMode="auto">
            <a:xfrm rot="5400000">
              <a:off x="5650191" y="3679070"/>
              <a:ext cx="6138864" cy="7058025"/>
            </a:xfrm>
            <a:custGeom>
              <a:avLst/>
              <a:gdLst>
                <a:gd name="T0" fmla="*/ 0 w 2224"/>
                <a:gd name="T1" fmla="*/ 1003 h 2555"/>
                <a:gd name="T2" fmla="*/ 1112 w 2224"/>
                <a:gd name="T3" fmla="*/ 0 h 2555"/>
                <a:gd name="T4" fmla="*/ 2224 w 2224"/>
                <a:gd name="T5" fmla="*/ 1004 h 2555"/>
                <a:gd name="T6" fmla="*/ 1741 w 2224"/>
                <a:gd name="T7" fmla="*/ 1487 h 2555"/>
                <a:gd name="T8" fmla="*/ 1585 w 2224"/>
                <a:gd name="T9" fmla="*/ 1321 h 2555"/>
                <a:gd name="T10" fmla="*/ 1585 w 2224"/>
                <a:gd name="T11" fmla="*/ 2555 h 2555"/>
                <a:gd name="T12" fmla="*/ 639 w 2224"/>
                <a:gd name="T13" fmla="*/ 2555 h 2555"/>
                <a:gd name="T14" fmla="*/ 639 w 2224"/>
                <a:gd name="T15" fmla="*/ 1335 h 2555"/>
                <a:gd name="T16" fmla="*/ 492 w 2224"/>
                <a:gd name="T17" fmla="*/ 1498 h 2555"/>
                <a:gd name="T18" fmla="*/ 0 w 2224"/>
                <a:gd name="T19" fmla="*/ 1003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4" h="2555">
                  <a:moveTo>
                    <a:pt x="0" y="1003"/>
                  </a:moveTo>
                  <a:cubicBezTo>
                    <a:pt x="1112" y="0"/>
                    <a:pt x="1112" y="0"/>
                    <a:pt x="1112" y="0"/>
                  </a:cubicBezTo>
                  <a:cubicBezTo>
                    <a:pt x="2224" y="1004"/>
                    <a:pt x="2224" y="1004"/>
                    <a:pt x="2224" y="1004"/>
                  </a:cubicBezTo>
                  <a:cubicBezTo>
                    <a:pt x="1741" y="1487"/>
                    <a:pt x="1741" y="1487"/>
                    <a:pt x="1741" y="1487"/>
                  </a:cubicBezTo>
                  <a:cubicBezTo>
                    <a:pt x="1585" y="1321"/>
                    <a:pt x="1585" y="1321"/>
                    <a:pt x="1585" y="1321"/>
                  </a:cubicBezTo>
                  <a:cubicBezTo>
                    <a:pt x="1585" y="2555"/>
                    <a:pt x="1585" y="2555"/>
                    <a:pt x="1585" y="2555"/>
                  </a:cubicBezTo>
                  <a:cubicBezTo>
                    <a:pt x="1339" y="2555"/>
                    <a:pt x="885" y="2555"/>
                    <a:pt x="639" y="2555"/>
                  </a:cubicBezTo>
                  <a:cubicBezTo>
                    <a:pt x="639" y="1335"/>
                    <a:pt x="639" y="1335"/>
                    <a:pt x="639" y="1335"/>
                  </a:cubicBezTo>
                  <a:cubicBezTo>
                    <a:pt x="492" y="1498"/>
                    <a:pt x="492" y="1498"/>
                    <a:pt x="492" y="1498"/>
                  </a:cubicBezTo>
                  <a:cubicBezTo>
                    <a:pt x="0" y="1003"/>
                    <a:pt x="0" y="1003"/>
                    <a:pt x="0" y="100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TextBox 12">
              <a:extLst>
                <a:ext uri="{FF2B5EF4-FFF2-40B4-BE49-F238E27FC236}">
                  <a16:creationId xmlns:a16="http://schemas.microsoft.com/office/drawing/2014/main" id="{828B954C-FB2A-43AA-B7E5-8B48690BE09D}"/>
                </a:ext>
              </a:extLst>
            </p:cNvPr>
            <p:cNvSpPr txBox="1"/>
            <p:nvPr/>
          </p:nvSpPr>
          <p:spPr>
            <a:xfrm>
              <a:off x="7162323" y="6792583"/>
              <a:ext cx="3136308" cy="830997"/>
            </a:xfrm>
            <a:prstGeom prst="rect">
              <a:avLst/>
            </a:prstGeom>
            <a:noFill/>
          </p:spPr>
          <p:txBody>
            <a:bodyPr wrap="none" rtlCol="0" anchor="ctr">
              <a:spAutoFit/>
            </a:bodyPr>
            <a:lstStyle/>
            <a:p>
              <a:pPr algn="r"/>
              <a:r>
                <a:rPr lang="en-US" sz="4800" dirty="0">
                  <a:solidFill>
                    <a:srgbClr val="FFFFFF"/>
                  </a:solidFill>
                  <a:effectLst>
                    <a:outerShdw blurRad="38100" dist="38100" dir="2700000" algn="tl">
                      <a:srgbClr val="000000">
                        <a:alpha val="43137"/>
                      </a:srgbClr>
                    </a:outerShdw>
                  </a:effectLst>
                  <a:latin typeface="Open Sans Bold" panose="020B0806030504020204" pitchFamily="34" charset="0"/>
                  <a:ea typeface="Open Sans Bold" panose="020B0806030504020204" pitchFamily="34" charset="0"/>
                  <a:cs typeface="Open Sans Bold" panose="020B0806030504020204" pitchFamily="34" charset="0"/>
                </a:rPr>
                <a:t>ABSTRACT</a:t>
              </a:r>
            </a:p>
          </p:txBody>
        </p:sp>
      </p:grpSp>
      <p:sp>
        <p:nvSpPr>
          <p:cNvPr id="17" name="TextBox 16">
            <a:extLst>
              <a:ext uri="{FF2B5EF4-FFF2-40B4-BE49-F238E27FC236}">
                <a16:creationId xmlns:a16="http://schemas.microsoft.com/office/drawing/2014/main" id="{F3B96D4E-C836-432E-8011-496FEACEE961}"/>
              </a:ext>
            </a:extLst>
          </p:cNvPr>
          <p:cNvSpPr txBox="1"/>
          <p:nvPr/>
        </p:nvSpPr>
        <p:spPr>
          <a:xfrm>
            <a:off x="746449" y="6858000"/>
            <a:ext cx="22915984" cy="6001643"/>
          </a:xfrm>
          <a:prstGeom prst="rect">
            <a:avLst/>
          </a:prstGeom>
          <a:noFill/>
        </p:spPr>
        <p:txBody>
          <a:bodyPr wrap="square" rtlCol="0">
            <a:spAutoFit/>
          </a:bodyPr>
          <a:lstStyle/>
          <a:p>
            <a:pPr algn="just"/>
            <a:r>
              <a:rPr lang="en-US" sz="3200" b="1" dirty="0">
                <a:solidFill>
                  <a:schemeClr val="bg2"/>
                </a:solidFill>
                <a:effectLst>
                  <a:outerShdw blurRad="38100" dist="38100" dir="2700000" algn="tl">
                    <a:srgbClr val="000000">
                      <a:alpha val="43137"/>
                    </a:srgbClr>
                  </a:outerShdw>
                </a:effectLst>
              </a:rPr>
              <a:t>As most of the people require review about a product before spending their money on the product. So, people come across various reviews in the website but these reviews are genuine or fake is not identified by the user. In some review websites some good reviews are added by the product company people itself in order to make product famous this people belong to Social Media Optimization team. They give good reviews for many different products manufactured by their own firm. User will not be able to find out whether the review is genuine or fake. To find out fake review in the website this “Fake Product Review Monitoring and Removal for Genuine Online Product Reviews Using Opinion Mining” system is introduced. This system will find out fake reviews made by the social media optimization team by identifying the IP address. User will login to the system using his user id and password and will view various products and will give review about the product. To find out the review is fake or genuine, system will find out the IP address of the user if the system observes fake review send by the same IP Address many a times it will inform the admin to remove that review from the system. This system uses data mining methodology. This system helps the user to find out correct review of the product.</a:t>
            </a:r>
            <a:endParaRPr lang="en-IN" sz="3200" b="1" dirty="0">
              <a:solidFill>
                <a:schemeClr val="bg2"/>
              </a:solidFill>
              <a:effectLst>
                <a:outerShdw blurRad="38100" dist="38100" dir="2700000" algn="tl">
                  <a:srgbClr val="000000">
                    <a:alpha val="43137"/>
                  </a:srgbClr>
                </a:outerShdw>
              </a:effectLst>
            </a:endParaRPr>
          </a:p>
          <a:p>
            <a:pPr algn="just"/>
            <a:r>
              <a:rPr lang="en-US" sz="3200" b="1" dirty="0">
                <a:solidFill>
                  <a:schemeClr val="bg2"/>
                </a:solidFill>
                <a:effectLst>
                  <a:outerShdw blurRad="38100" dist="38100" dir="2700000" algn="tl">
                    <a:srgbClr val="000000">
                      <a:alpha val="43137"/>
                    </a:srgbClr>
                  </a:outerShdw>
                </a:effectLst>
              </a:rPr>
              <a:t> </a:t>
            </a:r>
            <a:endParaRPr lang="en-IN" sz="3200" b="1" dirty="0">
              <a:solidFill>
                <a:schemeClr val="bg2"/>
              </a:solidFill>
              <a:effectLst>
                <a:outerShdw blurRad="38100" dist="38100" dir="2700000" algn="tl">
                  <a:srgbClr val="000000">
                    <a:alpha val="43137"/>
                  </a:srgbClr>
                </a:outerShdw>
              </a:effectLst>
            </a:endParaRPr>
          </a:p>
        </p:txBody>
      </p:sp>
      <p:pic>
        <p:nvPicPr>
          <p:cNvPr id="15" name="Picture 14">
            <a:extLst>
              <a:ext uri="{FF2B5EF4-FFF2-40B4-BE49-F238E27FC236}">
                <a16:creationId xmlns:a16="http://schemas.microsoft.com/office/drawing/2014/main" id="{A30AB0AF-07AA-4404-8A9F-DE7E9C4F8CC6}"/>
              </a:ext>
            </a:extLst>
          </p:cNvPr>
          <p:cNvPicPr>
            <a:picLocks noChangeAspect="1"/>
          </p:cNvPicPr>
          <p:nvPr/>
        </p:nvPicPr>
        <p:blipFill>
          <a:blip r:embed="rId3"/>
          <a:stretch>
            <a:fillRect/>
          </a:stretch>
        </p:blipFill>
        <p:spPr>
          <a:xfrm>
            <a:off x="15126717" y="12674637"/>
            <a:ext cx="9260458" cy="774109"/>
          </a:xfrm>
          <a:prstGeom prst="rect">
            <a:avLst/>
          </a:prstGeom>
        </p:spPr>
      </p:pic>
    </p:spTree>
    <p:extLst>
      <p:ext uri="{BB962C8B-B14F-4D97-AF65-F5344CB8AC3E}">
        <p14:creationId xmlns:p14="http://schemas.microsoft.com/office/powerpoint/2010/main" val="3567972820"/>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73333">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73333">
                                          <p:cBhvr additive="base">
                                            <p:cTn id="11" dur="1500" fill="hold"/>
                                            <p:tgtEl>
                                              <p:spTgt spid="23"/>
                                            </p:tgtEl>
                                            <p:attrNameLst>
                                              <p:attrName>ppt_x</p:attrName>
                                            </p:attrNameLst>
                                          </p:cBhvr>
                                          <p:tavLst>
                                            <p:tav tm="0">
                                              <p:val>
                                                <p:strVal val="0-#ppt_w/2"/>
                                              </p:val>
                                            </p:tav>
                                            <p:tav tm="100000">
                                              <p:val>
                                                <p:strVal val="#ppt_x"/>
                                              </p:val>
                                            </p:tav>
                                          </p:tavLst>
                                        </p:anim>
                                        <p:anim calcmode="lin" valueType="num" p14:bounceEnd="73333">
                                          <p:cBhvr additive="base">
                                            <p:cTn id="12"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0-#ppt_w/2"/>
                                              </p:val>
                                            </p:tav>
                                            <p:tav tm="100000">
                                              <p:val>
                                                <p:strVal val="#ppt_x"/>
                                              </p:val>
                                            </p:tav>
                                          </p:tavLst>
                                        </p:anim>
                                        <p:anim calcmode="lin" valueType="num">
                                          <p:cBhvr additive="base">
                                            <p:cTn id="12"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D3077B8-A37F-4FE7-A042-A50539A6F4B2}"/>
              </a:ext>
            </a:extLst>
          </p:cNvPr>
          <p:cNvGrpSpPr/>
          <p:nvPr/>
        </p:nvGrpSpPr>
        <p:grpSpPr>
          <a:xfrm>
            <a:off x="631505" y="2587894"/>
            <a:ext cx="7428025" cy="8540211"/>
            <a:chOff x="5651374" y="3651584"/>
            <a:chExt cx="7428025" cy="8540211"/>
          </a:xfrm>
        </p:grpSpPr>
        <p:sp>
          <p:nvSpPr>
            <p:cNvPr id="5" name="Freeform 5">
              <a:extLst>
                <a:ext uri="{FF2B5EF4-FFF2-40B4-BE49-F238E27FC236}">
                  <a16:creationId xmlns:a16="http://schemas.microsoft.com/office/drawing/2014/main" id="{F31D29A7-7707-45B0-ADDA-03879C0633F6}"/>
                </a:ext>
              </a:extLst>
            </p:cNvPr>
            <p:cNvSpPr>
              <a:spLocks/>
            </p:cNvSpPr>
            <p:nvPr/>
          </p:nvSpPr>
          <p:spPr bwMode="auto">
            <a:xfrm>
              <a:off x="5651374" y="3651584"/>
              <a:ext cx="7428025" cy="8540211"/>
            </a:xfrm>
            <a:custGeom>
              <a:avLst/>
              <a:gdLst>
                <a:gd name="T0" fmla="*/ 0 w 2224"/>
                <a:gd name="T1" fmla="*/ 1003 h 2555"/>
                <a:gd name="T2" fmla="*/ 1112 w 2224"/>
                <a:gd name="T3" fmla="*/ 0 h 2555"/>
                <a:gd name="T4" fmla="*/ 2224 w 2224"/>
                <a:gd name="T5" fmla="*/ 1004 h 2555"/>
                <a:gd name="T6" fmla="*/ 1741 w 2224"/>
                <a:gd name="T7" fmla="*/ 1487 h 2555"/>
                <a:gd name="T8" fmla="*/ 1585 w 2224"/>
                <a:gd name="T9" fmla="*/ 1321 h 2555"/>
                <a:gd name="T10" fmla="*/ 1585 w 2224"/>
                <a:gd name="T11" fmla="*/ 2555 h 2555"/>
                <a:gd name="T12" fmla="*/ 639 w 2224"/>
                <a:gd name="T13" fmla="*/ 2555 h 2555"/>
                <a:gd name="T14" fmla="*/ 639 w 2224"/>
                <a:gd name="T15" fmla="*/ 1335 h 2555"/>
                <a:gd name="T16" fmla="*/ 492 w 2224"/>
                <a:gd name="T17" fmla="*/ 1498 h 2555"/>
                <a:gd name="T18" fmla="*/ 0 w 2224"/>
                <a:gd name="T19" fmla="*/ 1003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4" h="2555">
                  <a:moveTo>
                    <a:pt x="0" y="1003"/>
                  </a:moveTo>
                  <a:cubicBezTo>
                    <a:pt x="1112" y="0"/>
                    <a:pt x="1112" y="0"/>
                    <a:pt x="1112" y="0"/>
                  </a:cubicBezTo>
                  <a:cubicBezTo>
                    <a:pt x="2224" y="1004"/>
                    <a:pt x="2224" y="1004"/>
                    <a:pt x="2224" y="1004"/>
                  </a:cubicBezTo>
                  <a:cubicBezTo>
                    <a:pt x="1741" y="1487"/>
                    <a:pt x="1741" y="1487"/>
                    <a:pt x="1741" y="1487"/>
                  </a:cubicBezTo>
                  <a:cubicBezTo>
                    <a:pt x="1585" y="1321"/>
                    <a:pt x="1585" y="1321"/>
                    <a:pt x="1585" y="1321"/>
                  </a:cubicBezTo>
                  <a:cubicBezTo>
                    <a:pt x="1585" y="2555"/>
                    <a:pt x="1585" y="2555"/>
                    <a:pt x="1585" y="2555"/>
                  </a:cubicBezTo>
                  <a:cubicBezTo>
                    <a:pt x="1339" y="2555"/>
                    <a:pt x="885" y="2555"/>
                    <a:pt x="639" y="2555"/>
                  </a:cubicBezTo>
                  <a:cubicBezTo>
                    <a:pt x="639" y="1335"/>
                    <a:pt x="639" y="1335"/>
                    <a:pt x="639" y="1335"/>
                  </a:cubicBezTo>
                  <a:cubicBezTo>
                    <a:pt x="492" y="1498"/>
                    <a:pt x="492" y="1498"/>
                    <a:pt x="492" y="1498"/>
                  </a:cubicBezTo>
                  <a:cubicBezTo>
                    <a:pt x="0" y="1003"/>
                    <a:pt x="0" y="1003"/>
                    <a:pt x="0" y="100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TextBox 14">
              <a:extLst>
                <a:ext uri="{FF2B5EF4-FFF2-40B4-BE49-F238E27FC236}">
                  <a16:creationId xmlns:a16="http://schemas.microsoft.com/office/drawing/2014/main" id="{184C6A89-0136-45CC-A590-5B33AC14D47B}"/>
                </a:ext>
              </a:extLst>
            </p:cNvPr>
            <p:cNvSpPr txBox="1"/>
            <p:nvPr/>
          </p:nvSpPr>
          <p:spPr>
            <a:xfrm>
              <a:off x="6127961" y="6532595"/>
              <a:ext cx="6474849" cy="1107996"/>
            </a:xfrm>
            <a:prstGeom prst="rect">
              <a:avLst/>
            </a:prstGeom>
            <a:noFill/>
          </p:spPr>
          <p:txBody>
            <a:bodyPr wrap="none" rtlCol="0">
              <a:spAutoFit/>
            </a:bodyPr>
            <a:lstStyle/>
            <a:p>
              <a:r>
                <a:rPr lang="en-US" sz="6600" dirty="0">
                  <a:solidFill>
                    <a:srgbClr val="FFFFFF"/>
                  </a:solidFill>
                  <a:effectLst>
                    <a:outerShdw blurRad="38100" dist="38100" dir="2700000" algn="tl">
                      <a:srgbClr val="000000">
                        <a:alpha val="43137"/>
                      </a:srgbClr>
                    </a:outerShdw>
                  </a:effectLst>
                  <a:latin typeface="Open Sans Bold" panose="020B0806030504020204" pitchFamily="34" charset="0"/>
                  <a:ea typeface="Open Sans Bold" panose="020B0806030504020204" pitchFamily="34" charset="0"/>
                  <a:cs typeface="Open Sans Bold" panose="020B0806030504020204" pitchFamily="34" charset="0"/>
                </a:rPr>
                <a:t>INTRODUCTION</a:t>
              </a:r>
            </a:p>
          </p:txBody>
        </p:sp>
      </p:grpSp>
      <p:sp>
        <p:nvSpPr>
          <p:cNvPr id="21" name="TextBox 20">
            <a:extLst>
              <a:ext uri="{FF2B5EF4-FFF2-40B4-BE49-F238E27FC236}">
                <a16:creationId xmlns:a16="http://schemas.microsoft.com/office/drawing/2014/main" id="{EC68B7A2-C59F-4EC5-A6C4-8ABE579B55AC}"/>
              </a:ext>
            </a:extLst>
          </p:cNvPr>
          <p:cNvSpPr txBox="1"/>
          <p:nvPr/>
        </p:nvSpPr>
        <p:spPr>
          <a:xfrm>
            <a:off x="8994711" y="1887407"/>
            <a:ext cx="13678678" cy="9941183"/>
          </a:xfrm>
          <a:prstGeom prst="rect">
            <a:avLst/>
          </a:prstGeom>
          <a:noFill/>
        </p:spPr>
        <p:txBody>
          <a:bodyPr wrap="square" rtlCol="0">
            <a:spAutoFit/>
          </a:bodyPr>
          <a:lstStyle/>
          <a:p>
            <a:pPr algn="just"/>
            <a:r>
              <a:rPr lang="en-US" sz="4000" b="1" dirty="0">
                <a:solidFill>
                  <a:schemeClr val="bg2"/>
                </a:solidFill>
                <a:effectLst>
                  <a:outerShdw blurRad="38100" dist="38100" dir="2700000" algn="tl">
                    <a:srgbClr val="000000">
                      <a:alpha val="43137"/>
                    </a:srgbClr>
                  </a:outerShdw>
                </a:effectLst>
              </a:rPr>
              <a:t>The Software Requirements Specification is designed to document and describe the agreement between the customer and the developer regarding the specification of the software product requested. Its primary purpose is to provide a clear and descriptive “statement of user requirements” that can be used as a reference in further development of the software system. This document is broken into a number of sections used to logically separate the software requirements into easily referenced parts. This Software Requirements Specification aims to describe the Functionality, External Interfaces, Attributes and Design Constraints imposed on Implementation of the software system described throughout the rest of the document. Throughout the description of the software system, the language and terminology used should be unambiguous and consistent throughout the document.</a:t>
            </a:r>
            <a:endParaRPr lang="en-IN" sz="4000" b="1" dirty="0">
              <a:solidFill>
                <a:schemeClr val="bg2"/>
              </a:solidFill>
              <a:effectLst>
                <a:outerShdw blurRad="38100" dist="38100" dir="2700000" algn="tl">
                  <a:srgbClr val="000000">
                    <a:alpha val="43137"/>
                  </a:srgbClr>
                </a:outerShdw>
              </a:effectLst>
            </a:endParaRPr>
          </a:p>
        </p:txBody>
      </p:sp>
      <p:pic>
        <p:nvPicPr>
          <p:cNvPr id="27" name="Picture 26">
            <a:extLst>
              <a:ext uri="{FF2B5EF4-FFF2-40B4-BE49-F238E27FC236}">
                <a16:creationId xmlns:a16="http://schemas.microsoft.com/office/drawing/2014/main" id="{7A1D7D96-AC95-4DD2-8B1E-8F848C6D3935}"/>
              </a:ext>
            </a:extLst>
          </p:cNvPr>
          <p:cNvPicPr>
            <a:picLocks noChangeAspect="1"/>
          </p:cNvPicPr>
          <p:nvPr/>
        </p:nvPicPr>
        <p:blipFill>
          <a:blip r:embed="rId3"/>
          <a:stretch>
            <a:fillRect/>
          </a:stretch>
        </p:blipFill>
        <p:spPr>
          <a:xfrm>
            <a:off x="16944391" y="12674637"/>
            <a:ext cx="7442783" cy="774109"/>
          </a:xfrm>
          <a:prstGeom prst="rect">
            <a:avLst/>
          </a:prstGeom>
        </p:spPr>
      </p:pic>
    </p:spTree>
    <p:extLst>
      <p:ext uri="{BB962C8B-B14F-4D97-AF65-F5344CB8AC3E}">
        <p14:creationId xmlns:p14="http://schemas.microsoft.com/office/powerpoint/2010/main" val="4018555889"/>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ppt_x"/>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FB2DC8D-7548-4BBF-B2E7-C50AE9E4262D}"/>
              </a:ext>
            </a:extLst>
          </p:cNvPr>
          <p:cNvSpPr/>
          <p:nvPr/>
        </p:nvSpPr>
        <p:spPr>
          <a:xfrm>
            <a:off x="7808753" y="9660639"/>
            <a:ext cx="4019550" cy="4295775"/>
          </a:xfrm>
          <a:custGeom>
            <a:avLst/>
            <a:gdLst>
              <a:gd name="connsiteX0" fmla="*/ 3788569 w 4019550"/>
              <a:gd name="connsiteY0" fmla="*/ 4296251 h 4295775"/>
              <a:gd name="connsiteX1" fmla="*/ 3786664 w 4019550"/>
              <a:gd name="connsiteY1" fmla="*/ 4275296 h 4295775"/>
              <a:gd name="connsiteX2" fmla="*/ 3784759 w 4019550"/>
              <a:gd name="connsiteY2" fmla="*/ 4252437 h 4295775"/>
              <a:gd name="connsiteX3" fmla="*/ 3779044 w 4019550"/>
              <a:gd name="connsiteY3" fmla="*/ 4206716 h 4295775"/>
              <a:gd name="connsiteX4" fmla="*/ 3766661 w 4019550"/>
              <a:gd name="connsiteY4" fmla="*/ 4114324 h 4295775"/>
              <a:gd name="connsiteX5" fmla="*/ 3733324 w 4019550"/>
              <a:gd name="connsiteY5" fmla="*/ 3928586 h 4295775"/>
              <a:gd name="connsiteX6" fmla="*/ 3639026 w 4019550"/>
              <a:gd name="connsiteY6" fmla="*/ 3562826 h 4295775"/>
              <a:gd name="connsiteX7" fmla="*/ 3333274 w 4019550"/>
              <a:gd name="connsiteY7" fmla="*/ 2877026 h 4295775"/>
              <a:gd name="connsiteX8" fmla="*/ 2843689 w 4019550"/>
              <a:gd name="connsiteY8" fmla="*/ 2316956 h 4295775"/>
              <a:gd name="connsiteX9" fmla="*/ 2691289 w 4019550"/>
              <a:gd name="connsiteY9" fmla="*/ 2209324 h 4295775"/>
              <a:gd name="connsiteX10" fmla="*/ 2651284 w 4019550"/>
              <a:gd name="connsiteY10" fmla="*/ 2185511 h 4295775"/>
              <a:gd name="connsiteX11" fmla="*/ 2631281 w 4019550"/>
              <a:gd name="connsiteY11" fmla="*/ 2173129 h 4295775"/>
              <a:gd name="connsiteX12" fmla="*/ 2611279 w 4019550"/>
              <a:gd name="connsiteY12" fmla="*/ 2161699 h 4295775"/>
              <a:gd name="connsiteX13" fmla="*/ 2570321 w 4019550"/>
              <a:gd name="connsiteY13" fmla="*/ 2139791 h 4295775"/>
              <a:gd name="connsiteX14" fmla="*/ 2528411 w 4019550"/>
              <a:gd name="connsiteY14" fmla="*/ 2118836 h 4295775"/>
              <a:gd name="connsiteX15" fmla="*/ 2486501 w 4019550"/>
              <a:gd name="connsiteY15" fmla="*/ 2098834 h 4295775"/>
              <a:gd name="connsiteX16" fmla="*/ 2443639 w 4019550"/>
              <a:gd name="connsiteY16" fmla="*/ 2079784 h 4295775"/>
              <a:gd name="connsiteX17" fmla="*/ 2356009 w 4019550"/>
              <a:gd name="connsiteY17" fmla="*/ 2045494 h 4295775"/>
              <a:gd name="connsiteX18" fmla="*/ 2175986 w 4019550"/>
              <a:gd name="connsiteY18" fmla="*/ 1990249 h 4295775"/>
              <a:gd name="connsiteX19" fmla="*/ 2130266 w 4019550"/>
              <a:gd name="connsiteY19" fmla="*/ 1979771 h 4295775"/>
              <a:gd name="connsiteX20" fmla="*/ 2084546 w 4019550"/>
              <a:gd name="connsiteY20" fmla="*/ 1970246 h 4295775"/>
              <a:gd name="connsiteX21" fmla="*/ 2037874 w 4019550"/>
              <a:gd name="connsiteY21" fmla="*/ 1961674 h 4295775"/>
              <a:gd name="connsiteX22" fmla="*/ 1990249 w 4019550"/>
              <a:gd name="connsiteY22" fmla="*/ 1952149 h 4295775"/>
              <a:gd name="connsiteX23" fmla="*/ 1893094 w 4019550"/>
              <a:gd name="connsiteY23" fmla="*/ 1933099 h 4295775"/>
              <a:gd name="connsiteX24" fmla="*/ 1869281 w 4019550"/>
              <a:gd name="connsiteY24" fmla="*/ 1928336 h 4295775"/>
              <a:gd name="connsiteX25" fmla="*/ 1845469 w 4019550"/>
              <a:gd name="connsiteY25" fmla="*/ 1921669 h 4295775"/>
              <a:gd name="connsiteX26" fmla="*/ 1797844 w 4019550"/>
              <a:gd name="connsiteY26" fmla="*/ 1909286 h 4295775"/>
              <a:gd name="connsiteX27" fmla="*/ 1750219 w 4019550"/>
              <a:gd name="connsiteY27" fmla="*/ 1896903 h 4295775"/>
              <a:gd name="connsiteX28" fmla="*/ 1726406 w 4019550"/>
              <a:gd name="connsiteY28" fmla="*/ 1890236 h 4295775"/>
              <a:gd name="connsiteX29" fmla="*/ 1702594 w 4019550"/>
              <a:gd name="connsiteY29" fmla="*/ 1882616 h 4295775"/>
              <a:gd name="connsiteX30" fmla="*/ 1608296 w 4019550"/>
              <a:gd name="connsiteY30" fmla="*/ 1852136 h 4295775"/>
              <a:gd name="connsiteX31" fmla="*/ 1584484 w 4019550"/>
              <a:gd name="connsiteY31" fmla="*/ 1844516 h 4295775"/>
              <a:gd name="connsiteX32" fmla="*/ 1561624 w 4019550"/>
              <a:gd name="connsiteY32" fmla="*/ 1835944 h 4295775"/>
              <a:gd name="connsiteX33" fmla="*/ 1515904 w 4019550"/>
              <a:gd name="connsiteY33" fmla="*/ 1817846 h 4295775"/>
              <a:gd name="connsiteX34" fmla="*/ 1470184 w 4019550"/>
              <a:gd name="connsiteY34" fmla="*/ 1799749 h 4295775"/>
              <a:gd name="connsiteX35" fmla="*/ 1447324 w 4019550"/>
              <a:gd name="connsiteY35" fmla="*/ 1790224 h 4295775"/>
              <a:gd name="connsiteX36" fmla="*/ 1424464 w 4019550"/>
              <a:gd name="connsiteY36" fmla="*/ 1779746 h 4295775"/>
              <a:gd name="connsiteX37" fmla="*/ 1334929 w 4019550"/>
              <a:gd name="connsiteY37" fmla="*/ 1737836 h 4295775"/>
              <a:gd name="connsiteX38" fmla="*/ 1323499 w 4019550"/>
              <a:gd name="connsiteY38" fmla="*/ 1733074 h 4295775"/>
              <a:gd name="connsiteX39" fmla="*/ 1313021 w 4019550"/>
              <a:gd name="connsiteY39" fmla="*/ 1727359 h 4295775"/>
              <a:gd name="connsiteX40" fmla="*/ 1291114 w 4019550"/>
              <a:gd name="connsiteY40" fmla="*/ 1715928 h 4295775"/>
              <a:gd name="connsiteX41" fmla="*/ 1246346 w 4019550"/>
              <a:gd name="connsiteY41" fmla="*/ 1691164 h 4295775"/>
              <a:gd name="connsiteX42" fmla="*/ 1202531 w 4019550"/>
              <a:gd name="connsiteY42" fmla="*/ 1667351 h 4295775"/>
              <a:gd name="connsiteX43" fmla="*/ 1160621 w 4019550"/>
              <a:gd name="connsiteY43" fmla="*/ 1641634 h 4295775"/>
              <a:gd name="connsiteX44" fmla="*/ 1118711 w 4019550"/>
              <a:gd name="connsiteY44" fmla="*/ 1615916 h 4295775"/>
              <a:gd name="connsiteX45" fmla="*/ 1076801 w 4019550"/>
              <a:gd name="connsiteY45" fmla="*/ 1589246 h 4295775"/>
              <a:gd name="connsiteX46" fmla="*/ 995839 w 4019550"/>
              <a:gd name="connsiteY46" fmla="*/ 1533049 h 4295775"/>
              <a:gd name="connsiteX47" fmla="*/ 917734 w 4019550"/>
              <a:gd name="connsiteY47" fmla="*/ 1473041 h 4295775"/>
              <a:gd name="connsiteX48" fmla="*/ 842486 w 4019550"/>
              <a:gd name="connsiteY48" fmla="*/ 1410176 h 4295775"/>
              <a:gd name="connsiteX49" fmla="*/ 805339 w 4019550"/>
              <a:gd name="connsiteY49" fmla="*/ 1377791 h 4295775"/>
              <a:gd name="connsiteX50" fmla="*/ 769144 w 4019550"/>
              <a:gd name="connsiteY50" fmla="*/ 1344453 h 4295775"/>
              <a:gd name="connsiteX51" fmla="*/ 733901 w 4019550"/>
              <a:gd name="connsiteY51" fmla="*/ 1310164 h 4295775"/>
              <a:gd name="connsiteX52" fmla="*/ 715804 w 4019550"/>
              <a:gd name="connsiteY52" fmla="*/ 1293019 h 4295775"/>
              <a:gd name="connsiteX53" fmla="*/ 698659 w 4019550"/>
              <a:gd name="connsiteY53" fmla="*/ 1274921 h 4295775"/>
              <a:gd name="connsiteX54" fmla="*/ 631031 w 4019550"/>
              <a:gd name="connsiteY54" fmla="*/ 1203484 h 4295775"/>
              <a:gd name="connsiteX55" fmla="*/ 567214 w 4019550"/>
              <a:gd name="connsiteY55" fmla="*/ 1129189 h 4295775"/>
              <a:gd name="connsiteX56" fmla="*/ 506254 w 4019550"/>
              <a:gd name="connsiteY56" fmla="*/ 1052989 h 4295775"/>
              <a:gd name="connsiteX57" fmla="*/ 290989 w 4019550"/>
              <a:gd name="connsiteY57" fmla="*/ 728186 h 4295775"/>
              <a:gd name="connsiteX58" fmla="*/ 123349 w 4019550"/>
              <a:gd name="connsiteY58" fmla="*/ 377666 h 4295775"/>
              <a:gd name="connsiteX59" fmla="*/ 57626 w 4019550"/>
              <a:gd name="connsiteY59" fmla="*/ 194786 h 4295775"/>
              <a:gd name="connsiteX60" fmla="*/ 7144 w 4019550"/>
              <a:gd name="connsiteY60" fmla="*/ 7144 h 4295775"/>
              <a:gd name="connsiteX61" fmla="*/ 64294 w 4019550"/>
              <a:gd name="connsiteY61" fmla="*/ 191929 h 4295775"/>
              <a:gd name="connsiteX62" fmla="*/ 136684 w 4019550"/>
              <a:gd name="connsiteY62" fmla="*/ 371951 h 4295775"/>
              <a:gd name="connsiteX63" fmla="*/ 315754 w 4019550"/>
              <a:gd name="connsiteY63" fmla="*/ 713899 h 4295775"/>
              <a:gd name="connsiteX64" fmla="*/ 540544 w 4019550"/>
              <a:gd name="connsiteY64" fmla="*/ 1026319 h 4295775"/>
              <a:gd name="connsiteX65" fmla="*/ 603409 w 4019550"/>
              <a:gd name="connsiteY65" fmla="*/ 1098709 h 4295775"/>
              <a:gd name="connsiteX66" fmla="*/ 669131 w 4019550"/>
              <a:gd name="connsiteY66" fmla="*/ 1169194 h 4295775"/>
              <a:gd name="connsiteX67" fmla="*/ 737711 w 4019550"/>
              <a:gd name="connsiteY67" fmla="*/ 1235869 h 4295775"/>
              <a:gd name="connsiteX68" fmla="*/ 754856 w 4019550"/>
              <a:gd name="connsiteY68" fmla="*/ 1252061 h 4295775"/>
              <a:gd name="connsiteX69" fmla="*/ 772954 w 4019550"/>
              <a:gd name="connsiteY69" fmla="*/ 1268253 h 4295775"/>
              <a:gd name="connsiteX70" fmla="*/ 809149 w 4019550"/>
              <a:gd name="connsiteY70" fmla="*/ 1299686 h 4295775"/>
              <a:gd name="connsiteX71" fmla="*/ 845344 w 4019550"/>
              <a:gd name="connsiteY71" fmla="*/ 1331119 h 4295775"/>
              <a:gd name="connsiteX72" fmla="*/ 882491 w 4019550"/>
              <a:gd name="connsiteY72" fmla="*/ 1360646 h 4295775"/>
              <a:gd name="connsiteX73" fmla="*/ 958691 w 4019550"/>
              <a:gd name="connsiteY73" fmla="*/ 1418749 h 4295775"/>
              <a:gd name="connsiteX74" fmla="*/ 1036796 w 4019550"/>
              <a:gd name="connsiteY74" fmla="*/ 1473994 h 4295775"/>
              <a:gd name="connsiteX75" fmla="*/ 1117759 w 4019550"/>
              <a:gd name="connsiteY75" fmla="*/ 1525428 h 4295775"/>
              <a:gd name="connsiteX76" fmla="*/ 1158716 w 4019550"/>
              <a:gd name="connsiteY76" fmla="*/ 1549241 h 4295775"/>
              <a:gd name="connsiteX77" fmla="*/ 1200626 w 4019550"/>
              <a:gd name="connsiteY77" fmla="*/ 1573053 h 4295775"/>
              <a:gd name="connsiteX78" fmla="*/ 1242536 w 4019550"/>
              <a:gd name="connsiteY78" fmla="*/ 1596866 h 4295775"/>
              <a:gd name="connsiteX79" fmla="*/ 1285399 w 4019550"/>
              <a:gd name="connsiteY79" fmla="*/ 1617821 h 4295775"/>
              <a:gd name="connsiteX80" fmla="*/ 1328261 w 4019550"/>
              <a:gd name="connsiteY80" fmla="*/ 1638776 h 4295775"/>
              <a:gd name="connsiteX81" fmla="*/ 1349216 w 4019550"/>
              <a:gd name="connsiteY81" fmla="*/ 1649253 h 4295775"/>
              <a:gd name="connsiteX82" fmla="*/ 1359694 w 4019550"/>
              <a:gd name="connsiteY82" fmla="*/ 1654016 h 4295775"/>
              <a:gd name="connsiteX83" fmla="*/ 1371124 w 4019550"/>
              <a:gd name="connsiteY83" fmla="*/ 1658778 h 4295775"/>
              <a:gd name="connsiteX84" fmla="*/ 1458754 w 4019550"/>
              <a:gd name="connsiteY84" fmla="*/ 1695926 h 4295775"/>
              <a:gd name="connsiteX85" fmla="*/ 1480661 w 4019550"/>
              <a:gd name="connsiteY85" fmla="*/ 1705451 h 4295775"/>
              <a:gd name="connsiteX86" fmla="*/ 1503521 w 4019550"/>
              <a:gd name="connsiteY86" fmla="*/ 1713071 h 4295775"/>
              <a:gd name="connsiteX87" fmla="*/ 1548289 w 4019550"/>
              <a:gd name="connsiteY87" fmla="*/ 1729264 h 4295775"/>
              <a:gd name="connsiteX88" fmla="*/ 1593056 w 4019550"/>
              <a:gd name="connsiteY88" fmla="*/ 1745456 h 4295775"/>
              <a:gd name="connsiteX89" fmla="*/ 1615916 w 4019550"/>
              <a:gd name="connsiteY89" fmla="*/ 1753076 h 4295775"/>
              <a:gd name="connsiteX90" fmla="*/ 1638776 w 4019550"/>
              <a:gd name="connsiteY90" fmla="*/ 1759744 h 4295775"/>
              <a:gd name="connsiteX91" fmla="*/ 1730216 w 4019550"/>
              <a:gd name="connsiteY91" fmla="*/ 1785461 h 4295775"/>
              <a:gd name="connsiteX92" fmla="*/ 1753076 w 4019550"/>
              <a:gd name="connsiteY92" fmla="*/ 1792128 h 4295775"/>
              <a:gd name="connsiteX93" fmla="*/ 1775936 w 4019550"/>
              <a:gd name="connsiteY93" fmla="*/ 1796891 h 4295775"/>
              <a:gd name="connsiteX94" fmla="*/ 1822609 w 4019550"/>
              <a:gd name="connsiteY94" fmla="*/ 1807369 h 4295775"/>
              <a:gd name="connsiteX95" fmla="*/ 1869281 w 4019550"/>
              <a:gd name="connsiteY95" fmla="*/ 1817846 h 4295775"/>
              <a:gd name="connsiteX96" fmla="*/ 1892141 w 4019550"/>
              <a:gd name="connsiteY96" fmla="*/ 1822609 h 4295775"/>
              <a:gd name="connsiteX97" fmla="*/ 1915954 w 4019550"/>
              <a:gd name="connsiteY97" fmla="*/ 1826419 h 4295775"/>
              <a:gd name="connsiteX98" fmla="*/ 2010251 w 4019550"/>
              <a:gd name="connsiteY98" fmla="*/ 1841659 h 4295775"/>
              <a:gd name="connsiteX99" fmla="*/ 2057876 w 4019550"/>
              <a:gd name="connsiteY99" fmla="*/ 1849278 h 4295775"/>
              <a:gd name="connsiteX100" fmla="*/ 2107406 w 4019550"/>
              <a:gd name="connsiteY100" fmla="*/ 1856899 h 4295775"/>
              <a:gd name="connsiteX101" fmla="*/ 2156936 w 4019550"/>
              <a:gd name="connsiteY101" fmla="*/ 1865471 h 4295775"/>
              <a:gd name="connsiteX102" fmla="*/ 2205514 w 4019550"/>
              <a:gd name="connsiteY102" fmla="*/ 1874996 h 4295775"/>
              <a:gd name="connsiteX103" fmla="*/ 2398871 w 4019550"/>
              <a:gd name="connsiteY103" fmla="*/ 1926431 h 4295775"/>
              <a:gd name="connsiteX104" fmla="*/ 2493169 w 4019550"/>
              <a:gd name="connsiteY104" fmla="*/ 1959769 h 4295775"/>
              <a:gd name="connsiteX105" fmla="*/ 2539841 w 4019550"/>
              <a:gd name="connsiteY105" fmla="*/ 1978819 h 4295775"/>
              <a:gd name="connsiteX106" fmla="*/ 2585561 w 4019550"/>
              <a:gd name="connsiteY106" fmla="*/ 1998821 h 4295775"/>
              <a:gd name="connsiteX107" fmla="*/ 2631281 w 4019550"/>
              <a:gd name="connsiteY107" fmla="*/ 2019776 h 4295775"/>
              <a:gd name="connsiteX108" fmla="*/ 2676049 w 4019550"/>
              <a:gd name="connsiteY108" fmla="*/ 2041684 h 4295775"/>
              <a:gd name="connsiteX109" fmla="*/ 2698909 w 4019550"/>
              <a:gd name="connsiteY109" fmla="*/ 2053114 h 4295775"/>
              <a:gd name="connsiteX110" fmla="*/ 2720816 w 4019550"/>
              <a:gd name="connsiteY110" fmla="*/ 2065496 h 4295775"/>
              <a:gd name="connsiteX111" fmla="*/ 2764631 w 4019550"/>
              <a:gd name="connsiteY111" fmla="*/ 2090261 h 4295775"/>
              <a:gd name="connsiteX112" fmla="*/ 2933224 w 4019550"/>
              <a:gd name="connsiteY112" fmla="*/ 2199799 h 4295775"/>
              <a:gd name="connsiteX113" fmla="*/ 3480911 w 4019550"/>
              <a:gd name="connsiteY113" fmla="*/ 2781776 h 4295775"/>
              <a:gd name="connsiteX114" fmla="*/ 3678079 w 4019550"/>
              <a:gd name="connsiteY114" fmla="*/ 3129439 h 4295775"/>
              <a:gd name="connsiteX115" fmla="*/ 3831431 w 4019550"/>
              <a:gd name="connsiteY115" fmla="*/ 3497104 h 4295775"/>
              <a:gd name="connsiteX116" fmla="*/ 3944779 w 4019550"/>
              <a:gd name="connsiteY116" fmla="*/ 3879056 h 4295775"/>
              <a:gd name="connsiteX117" fmla="*/ 3987641 w 4019550"/>
              <a:gd name="connsiteY117" fmla="*/ 4074319 h 4295775"/>
              <a:gd name="connsiteX118" fmla="*/ 4004786 w 4019550"/>
              <a:gd name="connsiteY118" fmla="*/ 4173379 h 4295775"/>
              <a:gd name="connsiteX119" fmla="*/ 4012407 w 4019550"/>
              <a:gd name="connsiteY119" fmla="*/ 4223862 h 4295775"/>
              <a:gd name="connsiteX120" fmla="*/ 4016216 w 4019550"/>
              <a:gd name="connsiteY120" fmla="*/ 4249579 h 4295775"/>
              <a:gd name="connsiteX121" fmla="*/ 4018121 w 4019550"/>
              <a:gd name="connsiteY121" fmla="*/ 4262914 h 4295775"/>
              <a:gd name="connsiteX122" fmla="*/ 4020026 w 4019550"/>
              <a:gd name="connsiteY122" fmla="*/ 4277201 h 4295775"/>
              <a:gd name="connsiteX123" fmla="*/ 3788569 w 4019550"/>
              <a:gd name="connsiteY123" fmla="*/ 4296251 h 429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019550" h="4295775">
                <a:moveTo>
                  <a:pt x="3788569" y="4296251"/>
                </a:moveTo>
                <a:lnTo>
                  <a:pt x="3786664" y="4275296"/>
                </a:lnTo>
                <a:lnTo>
                  <a:pt x="3784759" y="4252437"/>
                </a:lnTo>
                <a:cubicBezTo>
                  <a:pt x="3782854" y="4237196"/>
                  <a:pt x="3780949" y="4221956"/>
                  <a:pt x="3779044" y="4206716"/>
                </a:cubicBezTo>
                <a:cubicBezTo>
                  <a:pt x="3775234" y="4176236"/>
                  <a:pt x="3771424" y="4144804"/>
                  <a:pt x="3766661" y="4114324"/>
                </a:cubicBezTo>
                <a:cubicBezTo>
                  <a:pt x="3757136" y="4052411"/>
                  <a:pt x="3745706" y="3990499"/>
                  <a:pt x="3733324" y="3928586"/>
                </a:cubicBezTo>
                <a:cubicBezTo>
                  <a:pt x="3707606" y="3805714"/>
                  <a:pt x="3676174" y="3682841"/>
                  <a:pt x="3639026" y="3562826"/>
                </a:cubicBezTo>
                <a:cubicBezTo>
                  <a:pt x="3563779" y="3322796"/>
                  <a:pt x="3463766" y="3090386"/>
                  <a:pt x="3333274" y="2877026"/>
                </a:cubicBezTo>
                <a:cubicBezTo>
                  <a:pt x="3202781" y="2663666"/>
                  <a:pt x="3039904" y="2470309"/>
                  <a:pt x="2843689" y="2316956"/>
                </a:cubicBezTo>
                <a:cubicBezTo>
                  <a:pt x="2794159" y="2278856"/>
                  <a:pt x="2743676" y="2242661"/>
                  <a:pt x="2691289" y="2209324"/>
                </a:cubicBezTo>
                <a:cubicBezTo>
                  <a:pt x="2677954" y="2200751"/>
                  <a:pt x="2664619" y="2193131"/>
                  <a:pt x="2651284" y="2185511"/>
                </a:cubicBezTo>
                <a:lnTo>
                  <a:pt x="2631281" y="2173129"/>
                </a:lnTo>
                <a:lnTo>
                  <a:pt x="2611279" y="2161699"/>
                </a:lnTo>
                <a:lnTo>
                  <a:pt x="2570321" y="2139791"/>
                </a:lnTo>
                <a:lnTo>
                  <a:pt x="2528411" y="2118836"/>
                </a:lnTo>
                <a:cubicBezTo>
                  <a:pt x="2514124" y="2111216"/>
                  <a:pt x="2500789" y="2105501"/>
                  <a:pt x="2486501" y="2098834"/>
                </a:cubicBezTo>
                <a:cubicBezTo>
                  <a:pt x="2472214" y="2092166"/>
                  <a:pt x="2457926" y="2085499"/>
                  <a:pt x="2443639" y="2079784"/>
                </a:cubicBezTo>
                <a:cubicBezTo>
                  <a:pt x="2415064" y="2068353"/>
                  <a:pt x="2385536" y="2055971"/>
                  <a:pt x="2356009" y="2045494"/>
                </a:cubicBezTo>
                <a:cubicBezTo>
                  <a:pt x="2296954" y="2023586"/>
                  <a:pt x="2236946" y="2006441"/>
                  <a:pt x="2175986" y="1990249"/>
                </a:cubicBezTo>
                <a:lnTo>
                  <a:pt x="2130266" y="1979771"/>
                </a:lnTo>
                <a:cubicBezTo>
                  <a:pt x="2115026" y="1975961"/>
                  <a:pt x="2099786" y="1972151"/>
                  <a:pt x="2084546" y="1970246"/>
                </a:cubicBezTo>
                <a:lnTo>
                  <a:pt x="2037874" y="1961674"/>
                </a:lnTo>
                <a:lnTo>
                  <a:pt x="1990249" y="1952149"/>
                </a:lnTo>
                <a:lnTo>
                  <a:pt x="1893094" y="1933099"/>
                </a:lnTo>
                <a:cubicBezTo>
                  <a:pt x="1885474" y="1931194"/>
                  <a:pt x="1876901" y="1930241"/>
                  <a:pt x="1869281" y="1928336"/>
                </a:cubicBezTo>
                <a:lnTo>
                  <a:pt x="1845469" y="1921669"/>
                </a:lnTo>
                <a:lnTo>
                  <a:pt x="1797844" y="1909286"/>
                </a:lnTo>
                <a:lnTo>
                  <a:pt x="1750219" y="1896903"/>
                </a:lnTo>
                <a:lnTo>
                  <a:pt x="1726406" y="1890236"/>
                </a:lnTo>
                <a:cubicBezTo>
                  <a:pt x="1718786" y="1888331"/>
                  <a:pt x="1711166" y="1885474"/>
                  <a:pt x="1702594" y="1882616"/>
                </a:cubicBezTo>
                <a:lnTo>
                  <a:pt x="1608296" y="1852136"/>
                </a:lnTo>
                <a:lnTo>
                  <a:pt x="1584484" y="1844516"/>
                </a:lnTo>
                <a:cubicBezTo>
                  <a:pt x="1576864" y="1841659"/>
                  <a:pt x="1569244" y="1838801"/>
                  <a:pt x="1561624" y="1835944"/>
                </a:cubicBezTo>
                <a:lnTo>
                  <a:pt x="1515904" y="1817846"/>
                </a:lnTo>
                <a:lnTo>
                  <a:pt x="1470184" y="1799749"/>
                </a:lnTo>
                <a:cubicBezTo>
                  <a:pt x="1462564" y="1796891"/>
                  <a:pt x="1454944" y="1794034"/>
                  <a:pt x="1447324" y="1790224"/>
                </a:cubicBezTo>
                <a:lnTo>
                  <a:pt x="1424464" y="1779746"/>
                </a:lnTo>
                <a:lnTo>
                  <a:pt x="1334929" y="1737836"/>
                </a:lnTo>
                <a:lnTo>
                  <a:pt x="1323499" y="1733074"/>
                </a:lnTo>
                <a:lnTo>
                  <a:pt x="1313021" y="1727359"/>
                </a:lnTo>
                <a:lnTo>
                  <a:pt x="1291114" y="1715928"/>
                </a:lnTo>
                <a:lnTo>
                  <a:pt x="1246346" y="1691164"/>
                </a:lnTo>
                <a:lnTo>
                  <a:pt x="1202531" y="1667351"/>
                </a:lnTo>
                <a:lnTo>
                  <a:pt x="1160621" y="1641634"/>
                </a:lnTo>
                <a:lnTo>
                  <a:pt x="1118711" y="1615916"/>
                </a:lnTo>
                <a:cubicBezTo>
                  <a:pt x="1104424" y="1607344"/>
                  <a:pt x="1090136" y="1598771"/>
                  <a:pt x="1076801" y="1589246"/>
                </a:cubicBezTo>
                <a:lnTo>
                  <a:pt x="995839" y="1533049"/>
                </a:lnTo>
                <a:cubicBezTo>
                  <a:pt x="969169" y="1513999"/>
                  <a:pt x="943451" y="1493044"/>
                  <a:pt x="917734" y="1473041"/>
                </a:cubicBezTo>
                <a:cubicBezTo>
                  <a:pt x="891064" y="1453991"/>
                  <a:pt x="867251" y="1432084"/>
                  <a:pt x="842486" y="1410176"/>
                </a:cubicBezTo>
                <a:lnTo>
                  <a:pt x="805339" y="1377791"/>
                </a:lnTo>
                <a:cubicBezTo>
                  <a:pt x="792956" y="1367314"/>
                  <a:pt x="781526" y="1354931"/>
                  <a:pt x="769144" y="1344453"/>
                </a:cubicBezTo>
                <a:lnTo>
                  <a:pt x="733901" y="1310164"/>
                </a:lnTo>
                <a:lnTo>
                  <a:pt x="715804" y="1293019"/>
                </a:lnTo>
                <a:cubicBezTo>
                  <a:pt x="710089" y="1287303"/>
                  <a:pt x="704374" y="1281589"/>
                  <a:pt x="698659" y="1274921"/>
                </a:cubicBezTo>
                <a:cubicBezTo>
                  <a:pt x="675799" y="1251109"/>
                  <a:pt x="652939" y="1227296"/>
                  <a:pt x="631031" y="1203484"/>
                </a:cubicBezTo>
                <a:lnTo>
                  <a:pt x="567214" y="1129189"/>
                </a:lnTo>
                <a:cubicBezTo>
                  <a:pt x="546259" y="1104424"/>
                  <a:pt x="526256" y="1078706"/>
                  <a:pt x="506254" y="1052989"/>
                </a:cubicBezTo>
                <a:cubicBezTo>
                  <a:pt x="426244" y="950119"/>
                  <a:pt x="354806" y="840581"/>
                  <a:pt x="290989" y="728186"/>
                </a:cubicBezTo>
                <a:cubicBezTo>
                  <a:pt x="227171" y="614839"/>
                  <a:pt x="170974" y="497681"/>
                  <a:pt x="123349" y="377666"/>
                </a:cubicBezTo>
                <a:cubicBezTo>
                  <a:pt x="98584" y="317659"/>
                  <a:pt x="77629" y="256699"/>
                  <a:pt x="57626" y="194786"/>
                </a:cubicBezTo>
                <a:cubicBezTo>
                  <a:pt x="38576" y="132874"/>
                  <a:pt x="20479" y="70961"/>
                  <a:pt x="7144" y="7144"/>
                </a:cubicBezTo>
                <a:cubicBezTo>
                  <a:pt x="22384" y="70009"/>
                  <a:pt x="42386" y="130969"/>
                  <a:pt x="64294" y="191929"/>
                </a:cubicBezTo>
                <a:cubicBezTo>
                  <a:pt x="86201" y="252889"/>
                  <a:pt x="110014" y="312896"/>
                  <a:pt x="136684" y="371951"/>
                </a:cubicBezTo>
                <a:cubicBezTo>
                  <a:pt x="188119" y="490061"/>
                  <a:pt x="249079" y="604361"/>
                  <a:pt x="315754" y="713899"/>
                </a:cubicBezTo>
                <a:cubicBezTo>
                  <a:pt x="383381" y="823436"/>
                  <a:pt x="457676" y="928211"/>
                  <a:pt x="540544" y="1026319"/>
                </a:cubicBezTo>
                <a:cubicBezTo>
                  <a:pt x="561499" y="1050131"/>
                  <a:pt x="581501" y="1074896"/>
                  <a:pt x="603409" y="1098709"/>
                </a:cubicBezTo>
                <a:lnTo>
                  <a:pt x="669131" y="1169194"/>
                </a:lnTo>
                <a:cubicBezTo>
                  <a:pt x="691991" y="1192053"/>
                  <a:pt x="714851" y="1213961"/>
                  <a:pt x="737711" y="1235869"/>
                </a:cubicBezTo>
                <a:cubicBezTo>
                  <a:pt x="743426" y="1241584"/>
                  <a:pt x="749141" y="1247299"/>
                  <a:pt x="754856" y="1252061"/>
                </a:cubicBezTo>
                <a:lnTo>
                  <a:pt x="772954" y="1268253"/>
                </a:lnTo>
                <a:lnTo>
                  <a:pt x="809149" y="1299686"/>
                </a:lnTo>
                <a:cubicBezTo>
                  <a:pt x="821531" y="1310164"/>
                  <a:pt x="832961" y="1321594"/>
                  <a:pt x="845344" y="1331119"/>
                </a:cubicBezTo>
                <a:lnTo>
                  <a:pt x="882491" y="1360646"/>
                </a:lnTo>
                <a:cubicBezTo>
                  <a:pt x="907256" y="1380649"/>
                  <a:pt x="932021" y="1400651"/>
                  <a:pt x="958691" y="1418749"/>
                </a:cubicBezTo>
                <a:cubicBezTo>
                  <a:pt x="984409" y="1436846"/>
                  <a:pt x="1010126" y="1455896"/>
                  <a:pt x="1036796" y="1473994"/>
                </a:cubicBezTo>
                <a:lnTo>
                  <a:pt x="1117759" y="1525428"/>
                </a:lnTo>
                <a:cubicBezTo>
                  <a:pt x="1131094" y="1534001"/>
                  <a:pt x="1145381" y="1541621"/>
                  <a:pt x="1158716" y="1549241"/>
                </a:cubicBezTo>
                <a:lnTo>
                  <a:pt x="1200626" y="1573053"/>
                </a:lnTo>
                <a:lnTo>
                  <a:pt x="1242536" y="1596866"/>
                </a:lnTo>
                <a:lnTo>
                  <a:pt x="1285399" y="1617821"/>
                </a:lnTo>
                <a:lnTo>
                  <a:pt x="1328261" y="1638776"/>
                </a:lnTo>
                <a:lnTo>
                  <a:pt x="1349216" y="1649253"/>
                </a:lnTo>
                <a:lnTo>
                  <a:pt x="1359694" y="1654016"/>
                </a:lnTo>
                <a:lnTo>
                  <a:pt x="1371124" y="1658778"/>
                </a:lnTo>
                <a:lnTo>
                  <a:pt x="1458754" y="1695926"/>
                </a:lnTo>
                <a:lnTo>
                  <a:pt x="1480661" y="1705451"/>
                </a:lnTo>
                <a:cubicBezTo>
                  <a:pt x="1488281" y="1708309"/>
                  <a:pt x="1495901" y="1711166"/>
                  <a:pt x="1503521" y="1713071"/>
                </a:cubicBezTo>
                <a:lnTo>
                  <a:pt x="1548289" y="1729264"/>
                </a:lnTo>
                <a:lnTo>
                  <a:pt x="1593056" y="1745456"/>
                </a:lnTo>
                <a:cubicBezTo>
                  <a:pt x="1600676" y="1748314"/>
                  <a:pt x="1608296" y="1751171"/>
                  <a:pt x="1615916" y="1753076"/>
                </a:cubicBezTo>
                <a:lnTo>
                  <a:pt x="1638776" y="1759744"/>
                </a:lnTo>
                <a:lnTo>
                  <a:pt x="1730216" y="1785461"/>
                </a:lnTo>
                <a:cubicBezTo>
                  <a:pt x="1737836" y="1787366"/>
                  <a:pt x="1745456" y="1790224"/>
                  <a:pt x="1753076" y="1792128"/>
                </a:cubicBezTo>
                <a:lnTo>
                  <a:pt x="1775936" y="1796891"/>
                </a:lnTo>
                <a:lnTo>
                  <a:pt x="1822609" y="1807369"/>
                </a:lnTo>
                <a:lnTo>
                  <a:pt x="1869281" y="1817846"/>
                </a:lnTo>
                <a:lnTo>
                  <a:pt x="1892141" y="1822609"/>
                </a:lnTo>
                <a:cubicBezTo>
                  <a:pt x="1899761" y="1824514"/>
                  <a:pt x="1907381" y="1825466"/>
                  <a:pt x="1915954" y="1826419"/>
                </a:cubicBezTo>
                <a:lnTo>
                  <a:pt x="2010251" y="1841659"/>
                </a:lnTo>
                <a:lnTo>
                  <a:pt x="2057876" y="1849278"/>
                </a:lnTo>
                <a:lnTo>
                  <a:pt x="2107406" y="1856899"/>
                </a:lnTo>
                <a:cubicBezTo>
                  <a:pt x="2123599" y="1858803"/>
                  <a:pt x="2139791" y="1862614"/>
                  <a:pt x="2156936" y="1865471"/>
                </a:cubicBezTo>
                <a:lnTo>
                  <a:pt x="2205514" y="1874996"/>
                </a:lnTo>
                <a:cubicBezTo>
                  <a:pt x="2270284" y="1889284"/>
                  <a:pt x="2335054" y="1905476"/>
                  <a:pt x="2398871" y="1926431"/>
                </a:cubicBezTo>
                <a:cubicBezTo>
                  <a:pt x="2431256" y="1935956"/>
                  <a:pt x="2461736" y="1948339"/>
                  <a:pt x="2493169" y="1959769"/>
                </a:cubicBezTo>
                <a:cubicBezTo>
                  <a:pt x="2508409" y="1965484"/>
                  <a:pt x="2524601" y="1972151"/>
                  <a:pt x="2539841" y="1978819"/>
                </a:cubicBezTo>
                <a:cubicBezTo>
                  <a:pt x="2555081" y="1985486"/>
                  <a:pt x="2571274" y="1991201"/>
                  <a:pt x="2585561" y="1998821"/>
                </a:cubicBezTo>
                <a:lnTo>
                  <a:pt x="2631281" y="2019776"/>
                </a:lnTo>
                <a:lnTo>
                  <a:pt x="2676049" y="2041684"/>
                </a:lnTo>
                <a:lnTo>
                  <a:pt x="2698909" y="2053114"/>
                </a:lnTo>
                <a:lnTo>
                  <a:pt x="2720816" y="2065496"/>
                </a:lnTo>
                <a:cubicBezTo>
                  <a:pt x="2735104" y="2074069"/>
                  <a:pt x="2750344" y="2081689"/>
                  <a:pt x="2764631" y="2090261"/>
                </a:cubicBezTo>
                <a:cubicBezTo>
                  <a:pt x="2822734" y="2123599"/>
                  <a:pt x="2878931" y="2160746"/>
                  <a:pt x="2933224" y="2199799"/>
                </a:cubicBezTo>
                <a:cubicBezTo>
                  <a:pt x="3151346" y="2357914"/>
                  <a:pt x="3334226" y="2559844"/>
                  <a:pt x="3480911" y="2781776"/>
                </a:cubicBezTo>
                <a:cubicBezTo>
                  <a:pt x="3554254" y="2893219"/>
                  <a:pt x="3620929" y="3009424"/>
                  <a:pt x="3678079" y="3129439"/>
                </a:cubicBezTo>
                <a:cubicBezTo>
                  <a:pt x="3736181" y="3249454"/>
                  <a:pt x="3786664" y="3372326"/>
                  <a:pt x="3831431" y="3497104"/>
                </a:cubicBezTo>
                <a:cubicBezTo>
                  <a:pt x="3875246" y="3621881"/>
                  <a:pt x="3913346" y="3749516"/>
                  <a:pt x="3944779" y="3879056"/>
                </a:cubicBezTo>
                <a:cubicBezTo>
                  <a:pt x="3960971" y="3943826"/>
                  <a:pt x="3974306" y="4008596"/>
                  <a:pt x="3987641" y="4074319"/>
                </a:cubicBezTo>
                <a:cubicBezTo>
                  <a:pt x="3994309" y="4106704"/>
                  <a:pt x="4000024" y="4140041"/>
                  <a:pt x="4004786" y="4173379"/>
                </a:cubicBezTo>
                <a:cubicBezTo>
                  <a:pt x="4007644" y="4189571"/>
                  <a:pt x="4009549" y="4206716"/>
                  <a:pt x="4012407" y="4223862"/>
                </a:cubicBezTo>
                <a:lnTo>
                  <a:pt x="4016216" y="4249579"/>
                </a:lnTo>
                <a:lnTo>
                  <a:pt x="4018121" y="4262914"/>
                </a:lnTo>
                <a:lnTo>
                  <a:pt x="4020026" y="4277201"/>
                </a:lnTo>
                <a:lnTo>
                  <a:pt x="3788569" y="4296251"/>
                </a:lnTo>
                <a:close/>
              </a:path>
            </a:pathLst>
          </a:custGeom>
          <a:solidFill>
            <a:schemeClr val="tx1"/>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B8A4E05-751A-4348-A447-35216DC3BEA3}"/>
              </a:ext>
            </a:extLst>
          </p:cNvPr>
          <p:cNvSpPr/>
          <p:nvPr/>
        </p:nvSpPr>
        <p:spPr>
          <a:xfrm>
            <a:off x="9622090" y="7277484"/>
            <a:ext cx="2524125" cy="6715125"/>
          </a:xfrm>
          <a:custGeom>
            <a:avLst/>
            <a:gdLst>
              <a:gd name="connsiteX0" fmla="*/ 150242 w 2524125"/>
              <a:gd name="connsiteY0" fmla="*/ 14764 h 6715125"/>
              <a:gd name="connsiteX1" fmla="*/ 104522 w 2524125"/>
              <a:gd name="connsiteY1" fmla="*/ 121444 h 6715125"/>
              <a:gd name="connsiteX2" fmla="*/ 86424 w 2524125"/>
              <a:gd name="connsiteY2" fmla="*/ 176689 h 6715125"/>
              <a:gd name="connsiteX3" fmla="*/ 72137 w 2524125"/>
              <a:gd name="connsiteY3" fmla="*/ 232886 h 6715125"/>
              <a:gd name="connsiteX4" fmla="*/ 38799 w 2524125"/>
              <a:gd name="connsiteY4" fmla="*/ 461486 h 6715125"/>
              <a:gd name="connsiteX5" fmla="*/ 39752 w 2524125"/>
              <a:gd name="connsiteY5" fmla="*/ 692944 h 6715125"/>
              <a:gd name="connsiteX6" fmla="*/ 51182 w 2524125"/>
              <a:gd name="connsiteY6" fmla="*/ 808196 h 6715125"/>
              <a:gd name="connsiteX7" fmla="*/ 59754 w 2524125"/>
              <a:gd name="connsiteY7" fmla="*/ 865346 h 6715125"/>
              <a:gd name="connsiteX8" fmla="*/ 69279 w 2524125"/>
              <a:gd name="connsiteY8" fmla="*/ 922496 h 6715125"/>
              <a:gd name="connsiteX9" fmla="*/ 94044 w 2524125"/>
              <a:gd name="connsiteY9" fmla="*/ 1035844 h 6715125"/>
              <a:gd name="connsiteX10" fmla="*/ 124524 w 2524125"/>
              <a:gd name="connsiteY10" fmla="*/ 1147286 h 6715125"/>
              <a:gd name="connsiteX11" fmla="*/ 160719 w 2524125"/>
              <a:gd name="connsiteY11" fmla="*/ 1256824 h 6715125"/>
              <a:gd name="connsiteX12" fmla="*/ 201677 w 2524125"/>
              <a:gd name="connsiteY12" fmla="*/ 1364456 h 6715125"/>
              <a:gd name="connsiteX13" fmla="*/ 407417 w 2524125"/>
              <a:gd name="connsiteY13" fmla="*/ 1778794 h 6715125"/>
              <a:gd name="connsiteX14" fmla="*/ 467424 w 2524125"/>
              <a:gd name="connsiteY14" fmla="*/ 1877854 h 6715125"/>
              <a:gd name="connsiteX15" fmla="*/ 482664 w 2524125"/>
              <a:gd name="connsiteY15" fmla="*/ 1902619 h 6715125"/>
              <a:gd name="connsiteX16" fmla="*/ 498857 w 2524125"/>
              <a:gd name="connsiteY16" fmla="*/ 1926431 h 6715125"/>
              <a:gd name="connsiteX17" fmla="*/ 531242 w 2524125"/>
              <a:gd name="connsiteY17" fmla="*/ 1974056 h 6715125"/>
              <a:gd name="connsiteX18" fmla="*/ 563627 w 2524125"/>
              <a:gd name="connsiteY18" fmla="*/ 2021681 h 6715125"/>
              <a:gd name="connsiteX19" fmla="*/ 579819 w 2524125"/>
              <a:gd name="connsiteY19" fmla="*/ 2045494 h 6715125"/>
              <a:gd name="connsiteX20" fmla="*/ 596964 w 2524125"/>
              <a:gd name="connsiteY20" fmla="*/ 2069306 h 6715125"/>
              <a:gd name="connsiteX21" fmla="*/ 665544 w 2524125"/>
              <a:gd name="connsiteY21" fmla="*/ 2162651 h 6715125"/>
              <a:gd name="connsiteX22" fmla="*/ 736029 w 2524125"/>
              <a:gd name="connsiteY22" fmla="*/ 2254091 h 6715125"/>
              <a:gd name="connsiteX23" fmla="*/ 808419 w 2524125"/>
              <a:gd name="connsiteY23" fmla="*/ 2344579 h 6715125"/>
              <a:gd name="connsiteX24" fmla="*/ 883667 w 2524125"/>
              <a:gd name="connsiteY24" fmla="*/ 2432209 h 6715125"/>
              <a:gd name="connsiteX25" fmla="*/ 921767 w 2524125"/>
              <a:gd name="connsiteY25" fmla="*/ 2476024 h 6715125"/>
              <a:gd name="connsiteX26" fmla="*/ 940817 w 2524125"/>
              <a:gd name="connsiteY26" fmla="*/ 2497931 h 6715125"/>
              <a:gd name="connsiteX27" fmla="*/ 959867 w 2524125"/>
              <a:gd name="connsiteY27" fmla="*/ 2518886 h 6715125"/>
              <a:gd name="connsiteX28" fmla="*/ 1037972 w 2524125"/>
              <a:gd name="connsiteY28" fmla="*/ 2603659 h 6715125"/>
              <a:gd name="connsiteX29" fmla="*/ 1117029 w 2524125"/>
              <a:gd name="connsiteY29" fmla="*/ 2688431 h 6715125"/>
              <a:gd name="connsiteX30" fmla="*/ 1197992 w 2524125"/>
              <a:gd name="connsiteY30" fmla="*/ 2771299 h 6715125"/>
              <a:gd name="connsiteX31" fmla="*/ 1279907 w 2524125"/>
              <a:gd name="connsiteY31" fmla="*/ 2852261 h 6715125"/>
              <a:gd name="connsiteX32" fmla="*/ 1363727 w 2524125"/>
              <a:gd name="connsiteY32" fmla="*/ 2931319 h 6715125"/>
              <a:gd name="connsiteX33" fmla="*/ 1405637 w 2524125"/>
              <a:gd name="connsiteY33" fmla="*/ 2971324 h 6715125"/>
              <a:gd name="connsiteX34" fmla="*/ 1426592 w 2524125"/>
              <a:gd name="connsiteY34" fmla="*/ 2991326 h 6715125"/>
              <a:gd name="connsiteX35" fmla="*/ 1437069 w 2524125"/>
              <a:gd name="connsiteY35" fmla="*/ 3000851 h 6715125"/>
              <a:gd name="connsiteX36" fmla="*/ 1448499 w 2524125"/>
              <a:gd name="connsiteY36" fmla="*/ 3010376 h 6715125"/>
              <a:gd name="connsiteX37" fmla="*/ 1619949 w 2524125"/>
              <a:gd name="connsiteY37" fmla="*/ 3175159 h 6715125"/>
              <a:gd name="connsiteX38" fmla="*/ 2173352 w 2524125"/>
              <a:gd name="connsiteY38" fmla="*/ 3943826 h 6715125"/>
              <a:gd name="connsiteX39" fmla="*/ 2481009 w 2524125"/>
              <a:gd name="connsiteY39" fmla="*/ 4845844 h 6715125"/>
              <a:gd name="connsiteX40" fmla="*/ 2477199 w 2524125"/>
              <a:gd name="connsiteY40" fmla="*/ 5804059 h 6715125"/>
              <a:gd name="connsiteX41" fmla="*/ 2180972 w 2524125"/>
              <a:gd name="connsiteY41" fmla="*/ 6714649 h 6715125"/>
              <a:gd name="connsiteX42" fmla="*/ 1991424 w 2524125"/>
              <a:gd name="connsiteY42" fmla="*/ 6620351 h 6715125"/>
              <a:gd name="connsiteX43" fmla="*/ 2294320 w 2524125"/>
              <a:gd name="connsiteY43" fmla="*/ 5769769 h 6715125"/>
              <a:gd name="connsiteX44" fmla="*/ 2321942 w 2524125"/>
              <a:gd name="connsiteY44" fmla="*/ 4869656 h 6715125"/>
              <a:gd name="connsiteX45" fmla="*/ 2052384 w 2524125"/>
              <a:gd name="connsiteY45" fmla="*/ 4004786 h 6715125"/>
              <a:gd name="connsiteX46" fmla="*/ 1538987 w 2524125"/>
              <a:gd name="connsiteY46" fmla="*/ 3249454 h 6715125"/>
              <a:gd name="connsiteX47" fmla="*/ 1378967 w 2524125"/>
              <a:gd name="connsiteY47" fmla="*/ 3086576 h 6715125"/>
              <a:gd name="connsiteX48" fmla="*/ 1368489 w 2524125"/>
              <a:gd name="connsiteY48" fmla="*/ 3077051 h 6715125"/>
              <a:gd name="connsiteX49" fmla="*/ 1357059 w 2524125"/>
              <a:gd name="connsiteY49" fmla="*/ 3067526 h 6715125"/>
              <a:gd name="connsiteX50" fmla="*/ 1336104 w 2524125"/>
              <a:gd name="connsiteY50" fmla="*/ 3046571 h 6715125"/>
              <a:gd name="connsiteX51" fmla="*/ 1294194 w 2524125"/>
              <a:gd name="connsiteY51" fmla="*/ 3004661 h 6715125"/>
              <a:gd name="connsiteX52" fmla="*/ 1210374 w 2524125"/>
              <a:gd name="connsiteY52" fmla="*/ 2920841 h 6715125"/>
              <a:gd name="connsiteX53" fmla="*/ 1129412 w 2524125"/>
              <a:gd name="connsiteY53" fmla="*/ 2836069 h 6715125"/>
              <a:gd name="connsiteX54" fmla="*/ 1049402 w 2524125"/>
              <a:gd name="connsiteY54" fmla="*/ 2750344 h 6715125"/>
              <a:gd name="connsiteX55" fmla="*/ 971297 w 2524125"/>
              <a:gd name="connsiteY55" fmla="*/ 2662714 h 6715125"/>
              <a:gd name="connsiteX56" fmla="*/ 894144 w 2524125"/>
              <a:gd name="connsiteY56" fmla="*/ 2574131 h 6715125"/>
              <a:gd name="connsiteX57" fmla="*/ 875094 w 2524125"/>
              <a:gd name="connsiteY57" fmla="*/ 2552224 h 6715125"/>
              <a:gd name="connsiteX58" fmla="*/ 856997 w 2524125"/>
              <a:gd name="connsiteY58" fmla="*/ 2529364 h 6715125"/>
              <a:gd name="connsiteX59" fmla="*/ 819849 w 2524125"/>
              <a:gd name="connsiteY59" fmla="*/ 2483644 h 6715125"/>
              <a:gd name="connsiteX60" fmla="*/ 745554 w 2524125"/>
              <a:gd name="connsiteY60" fmla="*/ 2392204 h 6715125"/>
              <a:gd name="connsiteX61" fmla="*/ 675069 w 2524125"/>
              <a:gd name="connsiteY61" fmla="*/ 2297906 h 6715125"/>
              <a:gd name="connsiteX62" fmla="*/ 605537 w 2524125"/>
              <a:gd name="connsiteY62" fmla="*/ 2202656 h 6715125"/>
              <a:gd name="connsiteX63" fmla="*/ 538862 w 2524125"/>
              <a:gd name="connsiteY63" fmla="*/ 2105501 h 6715125"/>
              <a:gd name="connsiteX64" fmla="*/ 522669 w 2524125"/>
              <a:gd name="connsiteY64" fmla="*/ 2081689 h 6715125"/>
              <a:gd name="connsiteX65" fmla="*/ 506477 w 2524125"/>
              <a:gd name="connsiteY65" fmla="*/ 2056924 h 6715125"/>
              <a:gd name="connsiteX66" fmla="*/ 475044 w 2524125"/>
              <a:gd name="connsiteY66" fmla="*/ 2007394 h 6715125"/>
              <a:gd name="connsiteX67" fmla="*/ 443612 w 2524125"/>
              <a:gd name="connsiteY67" fmla="*/ 1957864 h 6715125"/>
              <a:gd name="connsiteX68" fmla="*/ 428372 w 2524125"/>
              <a:gd name="connsiteY68" fmla="*/ 1933099 h 6715125"/>
              <a:gd name="connsiteX69" fmla="*/ 414084 w 2524125"/>
              <a:gd name="connsiteY69" fmla="*/ 1907381 h 6715125"/>
              <a:gd name="connsiteX70" fmla="*/ 355029 w 2524125"/>
              <a:gd name="connsiteY70" fmla="*/ 1805464 h 6715125"/>
              <a:gd name="connsiteX71" fmla="*/ 156909 w 2524125"/>
              <a:gd name="connsiteY71" fmla="*/ 1378744 h 6715125"/>
              <a:gd name="connsiteX72" fmla="*/ 117857 w 2524125"/>
              <a:gd name="connsiteY72" fmla="*/ 1267301 h 6715125"/>
              <a:gd name="connsiteX73" fmla="*/ 84519 w 2524125"/>
              <a:gd name="connsiteY73" fmla="*/ 1154906 h 6715125"/>
              <a:gd name="connsiteX74" fmla="*/ 55944 w 2524125"/>
              <a:gd name="connsiteY74" fmla="*/ 1040606 h 6715125"/>
              <a:gd name="connsiteX75" fmla="*/ 34037 w 2524125"/>
              <a:gd name="connsiteY75" fmla="*/ 925354 h 6715125"/>
              <a:gd name="connsiteX76" fmla="*/ 25464 w 2524125"/>
              <a:gd name="connsiteY76" fmla="*/ 867251 h 6715125"/>
              <a:gd name="connsiteX77" fmla="*/ 17844 w 2524125"/>
              <a:gd name="connsiteY77" fmla="*/ 809149 h 6715125"/>
              <a:gd name="connsiteX78" fmla="*/ 9272 w 2524125"/>
              <a:gd name="connsiteY78" fmla="*/ 691991 h 6715125"/>
              <a:gd name="connsiteX79" fmla="*/ 14987 w 2524125"/>
              <a:gd name="connsiteY79" fmla="*/ 456724 h 6715125"/>
              <a:gd name="connsiteX80" fmla="*/ 55944 w 2524125"/>
              <a:gd name="connsiteY80" fmla="*/ 225266 h 6715125"/>
              <a:gd name="connsiteX81" fmla="*/ 72137 w 2524125"/>
              <a:gd name="connsiteY81" fmla="*/ 169069 h 6715125"/>
              <a:gd name="connsiteX82" fmla="*/ 91187 w 2524125"/>
              <a:gd name="connsiteY82" fmla="*/ 113824 h 6715125"/>
              <a:gd name="connsiteX83" fmla="*/ 139764 w 2524125"/>
              <a:gd name="connsiteY83" fmla="*/ 7144 h 6715125"/>
              <a:gd name="connsiteX84" fmla="*/ 150242 w 2524125"/>
              <a:gd name="connsiteY84" fmla="*/ 14764 h 671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524125" h="6715125">
                <a:moveTo>
                  <a:pt x="150242" y="14764"/>
                </a:moveTo>
                <a:cubicBezTo>
                  <a:pt x="132144" y="48101"/>
                  <a:pt x="117857" y="84296"/>
                  <a:pt x="104522" y="121444"/>
                </a:cubicBezTo>
                <a:cubicBezTo>
                  <a:pt x="97854" y="139541"/>
                  <a:pt x="93092" y="158591"/>
                  <a:pt x="86424" y="176689"/>
                </a:cubicBezTo>
                <a:cubicBezTo>
                  <a:pt x="81662" y="195739"/>
                  <a:pt x="75947" y="213836"/>
                  <a:pt x="72137" y="232886"/>
                </a:cubicBezTo>
                <a:cubicBezTo>
                  <a:pt x="54992" y="308134"/>
                  <a:pt x="42609" y="385286"/>
                  <a:pt x="38799" y="461486"/>
                </a:cubicBezTo>
                <a:cubicBezTo>
                  <a:pt x="34037" y="538639"/>
                  <a:pt x="33084" y="615791"/>
                  <a:pt x="39752" y="692944"/>
                </a:cubicBezTo>
                <a:cubicBezTo>
                  <a:pt x="41657" y="731044"/>
                  <a:pt x="47372" y="770096"/>
                  <a:pt x="51182" y="808196"/>
                </a:cubicBezTo>
                <a:cubicBezTo>
                  <a:pt x="53087" y="827246"/>
                  <a:pt x="56897" y="846296"/>
                  <a:pt x="59754" y="865346"/>
                </a:cubicBezTo>
                <a:lnTo>
                  <a:pt x="69279" y="922496"/>
                </a:lnTo>
                <a:cubicBezTo>
                  <a:pt x="76899" y="960596"/>
                  <a:pt x="85472" y="997744"/>
                  <a:pt x="94044" y="1035844"/>
                </a:cubicBezTo>
                <a:cubicBezTo>
                  <a:pt x="104522" y="1072991"/>
                  <a:pt x="114047" y="1110139"/>
                  <a:pt x="124524" y="1147286"/>
                </a:cubicBezTo>
                <a:lnTo>
                  <a:pt x="160719" y="1256824"/>
                </a:lnTo>
                <a:lnTo>
                  <a:pt x="201677" y="1364456"/>
                </a:lnTo>
                <a:cubicBezTo>
                  <a:pt x="259779" y="1507331"/>
                  <a:pt x="330264" y="1645444"/>
                  <a:pt x="407417" y="1778794"/>
                </a:cubicBezTo>
                <a:lnTo>
                  <a:pt x="467424" y="1877854"/>
                </a:lnTo>
                <a:lnTo>
                  <a:pt x="482664" y="1902619"/>
                </a:lnTo>
                <a:cubicBezTo>
                  <a:pt x="487427" y="1911191"/>
                  <a:pt x="493142" y="1918811"/>
                  <a:pt x="498857" y="1926431"/>
                </a:cubicBezTo>
                <a:lnTo>
                  <a:pt x="531242" y="1974056"/>
                </a:lnTo>
                <a:lnTo>
                  <a:pt x="563627" y="2021681"/>
                </a:lnTo>
                <a:lnTo>
                  <a:pt x="579819" y="2045494"/>
                </a:lnTo>
                <a:lnTo>
                  <a:pt x="596964" y="2069306"/>
                </a:lnTo>
                <a:lnTo>
                  <a:pt x="665544" y="2162651"/>
                </a:lnTo>
                <a:cubicBezTo>
                  <a:pt x="687452" y="2194084"/>
                  <a:pt x="712217" y="2223611"/>
                  <a:pt x="736029" y="2254091"/>
                </a:cubicBezTo>
                <a:lnTo>
                  <a:pt x="808419" y="2344579"/>
                </a:lnTo>
                <a:lnTo>
                  <a:pt x="883667" y="2432209"/>
                </a:lnTo>
                <a:lnTo>
                  <a:pt x="921767" y="2476024"/>
                </a:lnTo>
                <a:lnTo>
                  <a:pt x="940817" y="2497931"/>
                </a:lnTo>
                <a:cubicBezTo>
                  <a:pt x="947484" y="2505551"/>
                  <a:pt x="954152" y="2512219"/>
                  <a:pt x="959867" y="2518886"/>
                </a:cubicBezTo>
                <a:lnTo>
                  <a:pt x="1037972" y="2603659"/>
                </a:lnTo>
                <a:cubicBezTo>
                  <a:pt x="1064642" y="2632234"/>
                  <a:pt x="1089407" y="2660809"/>
                  <a:pt x="1117029" y="2688431"/>
                </a:cubicBezTo>
                <a:lnTo>
                  <a:pt x="1197992" y="2771299"/>
                </a:lnTo>
                <a:cubicBezTo>
                  <a:pt x="1225614" y="2798921"/>
                  <a:pt x="1252284" y="2826544"/>
                  <a:pt x="1279907" y="2852261"/>
                </a:cubicBezTo>
                <a:lnTo>
                  <a:pt x="1363727" y="2931319"/>
                </a:lnTo>
                <a:lnTo>
                  <a:pt x="1405637" y="2971324"/>
                </a:lnTo>
                <a:lnTo>
                  <a:pt x="1426592" y="2991326"/>
                </a:lnTo>
                <a:lnTo>
                  <a:pt x="1437069" y="3000851"/>
                </a:lnTo>
                <a:lnTo>
                  <a:pt x="1448499" y="3010376"/>
                </a:lnTo>
                <a:cubicBezTo>
                  <a:pt x="1508507" y="3062764"/>
                  <a:pt x="1565657" y="3118009"/>
                  <a:pt x="1619949" y="3175159"/>
                </a:cubicBezTo>
                <a:cubicBezTo>
                  <a:pt x="1838072" y="3404711"/>
                  <a:pt x="2024762" y="3662839"/>
                  <a:pt x="2173352" y="3943826"/>
                </a:cubicBezTo>
                <a:cubicBezTo>
                  <a:pt x="2320989" y="4224814"/>
                  <a:pt x="2428622" y="4529614"/>
                  <a:pt x="2481009" y="4845844"/>
                </a:cubicBezTo>
                <a:cubicBezTo>
                  <a:pt x="2534349" y="5162074"/>
                  <a:pt x="2531492" y="5487829"/>
                  <a:pt x="2477199" y="5804059"/>
                </a:cubicBezTo>
                <a:cubicBezTo>
                  <a:pt x="2422907" y="6120289"/>
                  <a:pt x="2319084" y="6426994"/>
                  <a:pt x="2180972" y="6714649"/>
                </a:cubicBezTo>
                <a:lnTo>
                  <a:pt x="1991424" y="6620351"/>
                </a:lnTo>
                <a:cubicBezTo>
                  <a:pt x="2129537" y="6350794"/>
                  <a:pt x="2235264" y="6065044"/>
                  <a:pt x="2294320" y="5769769"/>
                </a:cubicBezTo>
                <a:cubicBezTo>
                  <a:pt x="2352422" y="5474494"/>
                  <a:pt x="2363852" y="5169694"/>
                  <a:pt x="2321942" y="4869656"/>
                </a:cubicBezTo>
                <a:cubicBezTo>
                  <a:pt x="2280032" y="4570571"/>
                  <a:pt x="2186687" y="4278154"/>
                  <a:pt x="2052384" y="4004786"/>
                </a:cubicBezTo>
                <a:cubicBezTo>
                  <a:pt x="1917129" y="3731419"/>
                  <a:pt x="1743774" y="3476149"/>
                  <a:pt x="1538987" y="3249454"/>
                </a:cubicBezTo>
                <a:cubicBezTo>
                  <a:pt x="1487552" y="3193256"/>
                  <a:pt x="1434212" y="3138011"/>
                  <a:pt x="1378967" y="3086576"/>
                </a:cubicBezTo>
                <a:lnTo>
                  <a:pt x="1368489" y="3077051"/>
                </a:lnTo>
                <a:lnTo>
                  <a:pt x="1357059" y="3067526"/>
                </a:lnTo>
                <a:lnTo>
                  <a:pt x="1336104" y="3046571"/>
                </a:lnTo>
                <a:lnTo>
                  <a:pt x="1294194" y="3004661"/>
                </a:lnTo>
                <a:lnTo>
                  <a:pt x="1210374" y="2920841"/>
                </a:lnTo>
                <a:cubicBezTo>
                  <a:pt x="1181799" y="2893219"/>
                  <a:pt x="1156082" y="2864644"/>
                  <a:pt x="1129412" y="2836069"/>
                </a:cubicBezTo>
                <a:lnTo>
                  <a:pt x="1049402" y="2750344"/>
                </a:lnTo>
                <a:cubicBezTo>
                  <a:pt x="1022732" y="2721769"/>
                  <a:pt x="997014" y="2692241"/>
                  <a:pt x="971297" y="2662714"/>
                </a:cubicBezTo>
                <a:lnTo>
                  <a:pt x="894144" y="2574131"/>
                </a:lnTo>
                <a:cubicBezTo>
                  <a:pt x="887477" y="2566511"/>
                  <a:pt x="880809" y="2559844"/>
                  <a:pt x="875094" y="2552224"/>
                </a:cubicBezTo>
                <a:lnTo>
                  <a:pt x="856997" y="2529364"/>
                </a:lnTo>
                <a:lnTo>
                  <a:pt x="819849" y="2483644"/>
                </a:lnTo>
                <a:lnTo>
                  <a:pt x="745554" y="2392204"/>
                </a:lnTo>
                <a:lnTo>
                  <a:pt x="675069" y="2297906"/>
                </a:lnTo>
                <a:cubicBezTo>
                  <a:pt x="651257" y="2266474"/>
                  <a:pt x="627444" y="2235994"/>
                  <a:pt x="605537" y="2202656"/>
                </a:cubicBezTo>
                <a:lnTo>
                  <a:pt x="538862" y="2105501"/>
                </a:lnTo>
                <a:lnTo>
                  <a:pt x="522669" y="2081689"/>
                </a:lnTo>
                <a:lnTo>
                  <a:pt x="506477" y="2056924"/>
                </a:lnTo>
                <a:lnTo>
                  <a:pt x="475044" y="2007394"/>
                </a:lnTo>
                <a:lnTo>
                  <a:pt x="443612" y="1957864"/>
                </a:lnTo>
                <a:cubicBezTo>
                  <a:pt x="438849" y="1949291"/>
                  <a:pt x="433134" y="1941671"/>
                  <a:pt x="428372" y="1933099"/>
                </a:cubicBezTo>
                <a:lnTo>
                  <a:pt x="414084" y="1907381"/>
                </a:lnTo>
                <a:lnTo>
                  <a:pt x="355029" y="1805464"/>
                </a:lnTo>
                <a:cubicBezTo>
                  <a:pt x="279782" y="1667351"/>
                  <a:pt x="212154" y="1525429"/>
                  <a:pt x="156909" y="1378744"/>
                </a:cubicBezTo>
                <a:lnTo>
                  <a:pt x="117857" y="1267301"/>
                </a:lnTo>
                <a:lnTo>
                  <a:pt x="84519" y="1154906"/>
                </a:lnTo>
                <a:cubicBezTo>
                  <a:pt x="74994" y="1116806"/>
                  <a:pt x="65469" y="1078706"/>
                  <a:pt x="55944" y="1040606"/>
                </a:cubicBezTo>
                <a:cubicBezTo>
                  <a:pt x="48324" y="1002506"/>
                  <a:pt x="40704" y="963454"/>
                  <a:pt x="34037" y="925354"/>
                </a:cubicBezTo>
                <a:lnTo>
                  <a:pt x="25464" y="867251"/>
                </a:lnTo>
                <a:cubicBezTo>
                  <a:pt x="22607" y="848201"/>
                  <a:pt x="19749" y="828199"/>
                  <a:pt x="17844" y="809149"/>
                </a:cubicBezTo>
                <a:cubicBezTo>
                  <a:pt x="14034" y="770096"/>
                  <a:pt x="10224" y="731044"/>
                  <a:pt x="9272" y="691991"/>
                </a:cubicBezTo>
                <a:cubicBezTo>
                  <a:pt x="4509" y="613886"/>
                  <a:pt x="8319" y="534829"/>
                  <a:pt x="14987" y="456724"/>
                </a:cubicBezTo>
                <a:cubicBezTo>
                  <a:pt x="21654" y="378619"/>
                  <a:pt x="35942" y="301466"/>
                  <a:pt x="55944" y="225266"/>
                </a:cubicBezTo>
                <a:cubicBezTo>
                  <a:pt x="60707" y="206216"/>
                  <a:pt x="66422" y="188119"/>
                  <a:pt x="72137" y="169069"/>
                </a:cubicBezTo>
                <a:cubicBezTo>
                  <a:pt x="78804" y="150971"/>
                  <a:pt x="84519" y="131921"/>
                  <a:pt x="91187" y="113824"/>
                </a:cubicBezTo>
                <a:cubicBezTo>
                  <a:pt x="104522" y="76676"/>
                  <a:pt x="120714" y="41434"/>
                  <a:pt x="139764" y="7144"/>
                </a:cubicBezTo>
                <a:lnTo>
                  <a:pt x="150242" y="14764"/>
                </a:lnTo>
                <a:close/>
              </a:path>
            </a:pathLst>
          </a:custGeom>
          <a:solidFill>
            <a:schemeClr val="tx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3F731CA-E303-47DF-B70D-315A6D8E89C2}"/>
              </a:ext>
            </a:extLst>
          </p:cNvPr>
          <p:cNvSpPr/>
          <p:nvPr/>
        </p:nvSpPr>
        <p:spPr>
          <a:xfrm>
            <a:off x="11731984" y="6139247"/>
            <a:ext cx="1323975" cy="7858125"/>
          </a:xfrm>
          <a:custGeom>
            <a:avLst/>
            <a:gdLst>
              <a:gd name="connsiteX0" fmla="*/ 779738 w 1323975"/>
              <a:gd name="connsiteY0" fmla="*/ 7144 h 7858125"/>
              <a:gd name="connsiteX1" fmla="*/ 673057 w 1323975"/>
              <a:gd name="connsiteY1" fmla="*/ 512921 h 7858125"/>
              <a:gd name="connsiteX2" fmla="*/ 587332 w 1323975"/>
              <a:gd name="connsiteY2" fmla="*/ 1022509 h 7858125"/>
              <a:gd name="connsiteX3" fmla="*/ 490177 w 1323975"/>
              <a:gd name="connsiteY3" fmla="*/ 2049304 h 7858125"/>
              <a:gd name="connsiteX4" fmla="*/ 503513 w 1323975"/>
              <a:gd name="connsiteY4" fmla="*/ 2562701 h 7858125"/>
              <a:gd name="connsiteX5" fmla="*/ 538755 w 1323975"/>
              <a:gd name="connsiteY5" fmla="*/ 2815114 h 7858125"/>
              <a:gd name="connsiteX6" fmla="*/ 552090 w 1323975"/>
              <a:gd name="connsiteY6" fmla="*/ 2877026 h 7858125"/>
              <a:gd name="connsiteX7" fmla="*/ 567330 w 1323975"/>
              <a:gd name="connsiteY7" fmla="*/ 2937986 h 7858125"/>
              <a:gd name="connsiteX8" fmla="*/ 585427 w 1323975"/>
              <a:gd name="connsiteY8" fmla="*/ 2997994 h 7858125"/>
              <a:gd name="connsiteX9" fmla="*/ 595905 w 1323975"/>
              <a:gd name="connsiteY9" fmla="*/ 3027521 h 7858125"/>
              <a:gd name="connsiteX10" fmla="*/ 606382 w 1323975"/>
              <a:gd name="connsiteY10" fmla="*/ 3057049 h 7858125"/>
              <a:gd name="connsiteX11" fmla="*/ 656865 w 1323975"/>
              <a:gd name="connsiteY11" fmla="*/ 3170396 h 7858125"/>
              <a:gd name="connsiteX12" fmla="*/ 716872 w 1323975"/>
              <a:gd name="connsiteY12" fmla="*/ 3285649 h 7858125"/>
              <a:gd name="connsiteX13" fmla="*/ 774975 w 1323975"/>
              <a:gd name="connsiteY13" fmla="*/ 3401854 h 7858125"/>
              <a:gd name="connsiteX14" fmla="*/ 832125 w 1323975"/>
              <a:gd name="connsiteY14" fmla="*/ 3519011 h 7858125"/>
              <a:gd name="connsiteX15" fmla="*/ 1042627 w 1323975"/>
              <a:gd name="connsiteY15" fmla="*/ 3995261 h 7858125"/>
              <a:gd name="connsiteX16" fmla="*/ 1210267 w 1323975"/>
              <a:gd name="connsiteY16" fmla="*/ 4491514 h 7858125"/>
              <a:gd name="connsiteX17" fmla="*/ 1270275 w 1323975"/>
              <a:gd name="connsiteY17" fmla="*/ 4747737 h 7858125"/>
              <a:gd name="connsiteX18" fmla="*/ 1293135 w 1323975"/>
              <a:gd name="connsiteY18" fmla="*/ 4878229 h 7858125"/>
              <a:gd name="connsiteX19" fmla="*/ 1309327 w 1323975"/>
              <a:gd name="connsiteY19" fmla="*/ 5009674 h 7858125"/>
              <a:gd name="connsiteX20" fmla="*/ 1315995 w 1323975"/>
              <a:gd name="connsiteY20" fmla="*/ 5075396 h 7858125"/>
              <a:gd name="connsiteX21" fmla="*/ 1320757 w 1323975"/>
              <a:gd name="connsiteY21" fmla="*/ 5141119 h 7858125"/>
              <a:gd name="connsiteX22" fmla="*/ 1323615 w 1323975"/>
              <a:gd name="connsiteY22" fmla="*/ 5207794 h 7858125"/>
              <a:gd name="connsiteX23" fmla="*/ 1324567 w 1323975"/>
              <a:gd name="connsiteY23" fmla="*/ 5241131 h 7858125"/>
              <a:gd name="connsiteX24" fmla="*/ 1324567 w 1323975"/>
              <a:gd name="connsiteY24" fmla="*/ 5274469 h 7858125"/>
              <a:gd name="connsiteX25" fmla="*/ 1324567 w 1323975"/>
              <a:gd name="connsiteY25" fmla="*/ 5341144 h 7858125"/>
              <a:gd name="connsiteX26" fmla="*/ 1322663 w 1323975"/>
              <a:gd name="connsiteY26" fmla="*/ 5407819 h 7858125"/>
              <a:gd name="connsiteX27" fmla="*/ 1318852 w 1323975"/>
              <a:gd name="connsiteY27" fmla="*/ 5474494 h 7858125"/>
              <a:gd name="connsiteX28" fmla="*/ 1313138 w 1323975"/>
              <a:gd name="connsiteY28" fmla="*/ 5541169 h 7858125"/>
              <a:gd name="connsiteX29" fmla="*/ 1296945 w 1323975"/>
              <a:gd name="connsiteY29" fmla="*/ 5673567 h 7858125"/>
              <a:gd name="connsiteX30" fmla="*/ 1274085 w 1323975"/>
              <a:gd name="connsiteY30" fmla="*/ 5805012 h 7858125"/>
              <a:gd name="connsiteX31" fmla="*/ 1245510 w 1323975"/>
              <a:gd name="connsiteY31" fmla="*/ 5934551 h 7858125"/>
              <a:gd name="connsiteX32" fmla="*/ 1228365 w 1323975"/>
              <a:gd name="connsiteY32" fmla="*/ 5998369 h 7858125"/>
              <a:gd name="connsiteX33" fmla="*/ 1219792 w 1323975"/>
              <a:gd name="connsiteY33" fmla="*/ 6030754 h 7858125"/>
              <a:gd name="connsiteX34" fmla="*/ 1210267 w 1323975"/>
              <a:gd name="connsiteY34" fmla="*/ 6062187 h 7858125"/>
              <a:gd name="connsiteX35" fmla="*/ 1191217 w 1323975"/>
              <a:gd name="connsiteY35" fmla="*/ 6126004 h 7858125"/>
              <a:gd name="connsiteX36" fmla="*/ 1170263 w 1323975"/>
              <a:gd name="connsiteY36" fmla="*/ 6188869 h 7858125"/>
              <a:gd name="connsiteX37" fmla="*/ 1158832 w 1323975"/>
              <a:gd name="connsiteY37" fmla="*/ 6221254 h 7858125"/>
              <a:gd name="connsiteX38" fmla="*/ 1146450 w 1323975"/>
              <a:gd name="connsiteY38" fmla="*/ 6253639 h 7858125"/>
              <a:gd name="connsiteX39" fmla="*/ 1118827 w 1323975"/>
              <a:gd name="connsiteY39" fmla="*/ 6316504 h 7858125"/>
              <a:gd name="connsiteX40" fmla="*/ 987382 w 1323975"/>
              <a:gd name="connsiteY40" fmla="*/ 6551771 h 7858125"/>
              <a:gd name="connsiteX41" fmla="*/ 686392 w 1323975"/>
              <a:gd name="connsiteY41" fmla="*/ 6981349 h 7858125"/>
              <a:gd name="connsiteX42" fmla="*/ 386355 w 1323975"/>
              <a:gd name="connsiteY42" fmla="*/ 7396639 h 7858125"/>
              <a:gd name="connsiteX43" fmla="*/ 261577 w 1323975"/>
              <a:gd name="connsiteY43" fmla="*/ 7607142 h 7858125"/>
              <a:gd name="connsiteX44" fmla="*/ 223477 w 1323975"/>
              <a:gd name="connsiteY44" fmla="*/ 7707154 h 7858125"/>
              <a:gd name="connsiteX45" fmla="*/ 217763 w 1323975"/>
              <a:gd name="connsiteY45" fmla="*/ 7746206 h 7858125"/>
              <a:gd name="connsiteX46" fmla="*/ 220620 w 1323975"/>
              <a:gd name="connsiteY46" fmla="*/ 7764304 h 7858125"/>
              <a:gd name="connsiteX47" fmla="*/ 27262 w 1323975"/>
              <a:gd name="connsiteY47" fmla="*/ 7850981 h 7858125"/>
              <a:gd name="connsiteX48" fmla="*/ 7260 w 1323975"/>
              <a:gd name="connsiteY48" fmla="*/ 7743349 h 7858125"/>
              <a:gd name="connsiteX49" fmla="*/ 20595 w 1323975"/>
              <a:gd name="connsiteY49" fmla="*/ 7654767 h 7858125"/>
              <a:gd name="connsiteX50" fmla="*/ 76792 w 1323975"/>
              <a:gd name="connsiteY50" fmla="*/ 7514749 h 7858125"/>
              <a:gd name="connsiteX51" fmla="*/ 221572 w 1323975"/>
              <a:gd name="connsiteY51" fmla="*/ 7283292 h 7858125"/>
              <a:gd name="connsiteX52" fmla="*/ 537802 w 1323975"/>
              <a:gd name="connsiteY52" fmla="*/ 6868001 h 7858125"/>
              <a:gd name="connsiteX53" fmla="*/ 841650 w 1323975"/>
              <a:gd name="connsiteY53" fmla="*/ 6457474 h 7858125"/>
              <a:gd name="connsiteX54" fmla="*/ 968332 w 1323975"/>
              <a:gd name="connsiteY54" fmla="*/ 6244114 h 7858125"/>
              <a:gd name="connsiteX55" fmla="*/ 994050 w 1323975"/>
              <a:gd name="connsiteY55" fmla="*/ 6189821 h 7858125"/>
              <a:gd name="connsiteX56" fmla="*/ 1005480 w 1323975"/>
              <a:gd name="connsiteY56" fmla="*/ 6162199 h 7858125"/>
              <a:gd name="connsiteX57" fmla="*/ 1015957 w 1323975"/>
              <a:gd name="connsiteY57" fmla="*/ 6133624 h 7858125"/>
              <a:gd name="connsiteX58" fmla="*/ 1037865 w 1323975"/>
              <a:gd name="connsiteY58" fmla="*/ 6074569 h 7858125"/>
              <a:gd name="connsiteX59" fmla="*/ 1057867 w 1323975"/>
              <a:gd name="connsiteY59" fmla="*/ 6014562 h 7858125"/>
              <a:gd name="connsiteX60" fmla="*/ 1067392 w 1323975"/>
              <a:gd name="connsiteY60" fmla="*/ 5985034 h 7858125"/>
              <a:gd name="connsiteX61" fmla="*/ 1075965 w 1323975"/>
              <a:gd name="connsiteY61" fmla="*/ 5954554 h 7858125"/>
              <a:gd name="connsiteX62" fmla="*/ 1094063 w 1323975"/>
              <a:gd name="connsiteY62" fmla="*/ 5894546 h 7858125"/>
              <a:gd name="connsiteX63" fmla="*/ 1124542 w 1323975"/>
              <a:gd name="connsiteY63" fmla="*/ 5772626 h 7858125"/>
              <a:gd name="connsiteX64" fmla="*/ 1149307 w 1323975"/>
              <a:gd name="connsiteY64" fmla="*/ 5649754 h 7858125"/>
              <a:gd name="connsiteX65" fmla="*/ 1167405 w 1323975"/>
              <a:gd name="connsiteY65" fmla="*/ 5525929 h 7858125"/>
              <a:gd name="connsiteX66" fmla="*/ 1174072 w 1323975"/>
              <a:gd name="connsiteY66" fmla="*/ 5463064 h 7858125"/>
              <a:gd name="connsiteX67" fmla="*/ 1179788 w 1323975"/>
              <a:gd name="connsiteY67" fmla="*/ 5400199 h 7858125"/>
              <a:gd name="connsiteX68" fmla="*/ 1183597 w 1323975"/>
              <a:gd name="connsiteY68" fmla="*/ 5337334 h 7858125"/>
              <a:gd name="connsiteX69" fmla="*/ 1185502 w 1323975"/>
              <a:gd name="connsiteY69" fmla="*/ 5274469 h 7858125"/>
              <a:gd name="connsiteX70" fmla="*/ 1186455 w 1323975"/>
              <a:gd name="connsiteY70" fmla="*/ 5243037 h 7858125"/>
              <a:gd name="connsiteX71" fmla="*/ 1186455 w 1323975"/>
              <a:gd name="connsiteY71" fmla="*/ 5211604 h 7858125"/>
              <a:gd name="connsiteX72" fmla="*/ 1185502 w 1323975"/>
              <a:gd name="connsiteY72" fmla="*/ 5148739 h 7858125"/>
              <a:gd name="connsiteX73" fmla="*/ 1182645 w 1323975"/>
              <a:gd name="connsiteY73" fmla="*/ 5085874 h 7858125"/>
              <a:gd name="connsiteX74" fmla="*/ 1177882 w 1323975"/>
              <a:gd name="connsiteY74" fmla="*/ 5023009 h 7858125"/>
              <a:gd name="connsiteX75" fmla="*/ 943567 w 1323975"/>
              <a:gd name="connsiteY75" fmla="*/ 4035266 h 7858125"/>
              <a:gd name="connsiteX76" fmla="*/ 748305 w 1323975"/>
              <a:gd name="connsiteY76" fmla="*/ 3559969 h 7858125"/>
              <a:gd name="connsiteX77" fmla="*/ 694965 w 1323975"/>
              <a:gd name="connsiteY77" fmla="*/ 3442811 h 7858125"/>
              <a:gd name="connsiteX78" fmla="*/ 639720 w 1323975"/>
              <a:gd name="connsiteY78" fmla="*/ 3326606 h 7858125"/>
              <a:gd name="connsiteX79" fmla="*/ 583522 w 1323975"/>
              <a:gd name="connsiteY79" fmla="*/ 3210401 h 7858125"/>
              <a:gd name="connsiteX80" fmla="*/ 532088 w 1323975"/>
              <a:gd name="connsiteY80" fmla="*/ 3086576 h 7858125"/>
              <a:gd name="connsiteX81" fmla="*/ 521610 w 1323975"/>
              <a:gd name="connsiteY81" fmla="*/ 3055144 h 7858125"/>
              <a:gd name="connsiteX82" fmla="*/ 512085 w 1323975"/>
              <a:gd name="connsiteY82" fmla="*/ 3023711 h 7858125"/>
              <a:gd name="connsiteX83" fmla="*/ 494940 w 1323975"/>
              <a:gd name="connsiteY83" fmla="*/ 2959894 h 7858125"/>
              <a:gd name="connsiteX84" fmla="*/ 480652 w 1323975"/>
              <a:gd name="connsiteY84" fmla="*/ 2895124 h 7858125"/>
              <a:gd name="connsiteX85" fmla="*/ 468270 w 1323975"/>
              <a:gd name="connsiteY85" fmla="*/ 2830354 h 7858125"/>
              <a:gd name="connsiteX86" fmla="*/ 438742 w 1323975"/>
              <a:gd name="connsiteY86" fmla="*/ 2570321 h 7858125"/>
              <a:gd name="connsiteX87" fmla="*/ 438742 w 1323975"/>
              <a:gd name="connsiteY87" fmla="*/ 2049304 h 7858125"/>
              <a:gd name="connsiteX88" fmla="*/ 562567 w 1323975"/>
              <a:gd name="connsiteY88" fmla="*/ 1019651 h 7858125"/>
              <a:gd name="connsiteX89" fmla="*/ 661627 w 1323975"/>
              <a:gd name="connsiteY89" fmla="*/ 511016 h 7858125"/>
              <a:gd name="connsiteX90" fmla="*/ 779738 w 1323975"/>
              <a:gd name="connsiteY90" fmla="*/ 7144 h 785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323975" h="7858125">
                <a:moveTo>
                  <a:pt x="779738" y="7144"/>
                </a:moveTo>
                <a:cubicBezTo>
                  <a:pt x="739732" y="174784"/>
                  <a:pt x="705442" y="344329"/>
                  <a:pt x="673057" y="512921"/>
                </a:cubicBezTo>
                <a:cubicBezTo>
                  <a:pt x="640672" y="682466"/>
                  <a:pt x="612097" y="852011"/>
                  <a:pt x="587332" y="1022509"/>
                </a:cubicBezTo>
                <a:cubicBezTo>
                  <a:pt x="536850" y="1363504"/>
                  <a:pt x="499702" y="1706404"/>
                  <a:pt x="490177" y="2049304"/>
                </a:cubicBezTo>
                <a:cubicBezTo>
                  <a:pt x="485415" y="2220754"/>
                  <a:pt x="488272" y="2392204"/>
                  <a:pt x="503513" y="2562701"/>
                </a:cubicBezTo>
                <a:cubicBezTo>
                  <a:pt x="511132" y="2647474"/>
                  <a:pt x="522563" y="2732246"/>
                  <a:pt x="538755" y="2815114"/>
                </a:cubicBezTo>
                <a:cubicBezTo>
                  <a:pt x="542565" y="2836069"/>
                  <a:pt x="547327" y="2857024"/>
                  <a:pt x="552090" y="2877026"/>
                </a:cubicBezTo>
                <a:cubicBezTo>
                  <a:pt x="556852" y="2897981"/>
                  <a:pt x="561615" y="2917984"/>
                  <a:pt x="567330" y="2937986"/>
                </a:cubicBezTo>
                <a:cubicBezTo>
                  <a:pt x="572092" y="2957989"/>
                  <a:pt x="578760" y="2977991"/>
                  <a:pt x="585427" y="2997994"/>
                </a:cubicBezTo>
                <a:lnTo>
                  <a:pt x="595905" y="3027521"/>
                </a:lnTo>
                <a:cubicBezTo>
                  <a:pt x="598763" y="3037046"/>
                  <a:pt x="602572" y="3047524"/>
                  <a:pt x="606382" y="3057049"/>
                </a:cubicBezTo>
                <a:cubicBezTo>
                  <a:pt x="620670" y="3096101"/>
                  <a:pt x="637815" y="3133249"/>
                  <a:pt x="656865" y="3170396"/>
                </a:cubicBezTo>
                <a:lnTo>
                  <a:pt x="716872" y="3285649"/>
                </a:lnTo>
                <a:lnTo>
                  <a:pt x="774975" y="3401854"/>
                </a:lnTo>
                <a:lnTo>
                  <a:pt x="832125" y="3519011"/>
                </a:lnTo>
                <a:cubicBezTo>
                  <a:pt x="907372" y="3675221"/>
                  <a:pt x="977857" y="3833336"/>
                  <a:pt x="1042627" y="3995261"/>
                </a:cubicBezTo>
                <a:cubicBezTo>
                  <a:pt x="1107397" y="4157186"/>
                  <a:pt x="1163595" y="4321969"/>
                  <a:pt x="1210267" y="4491514"/>
                </a:cubicBezTo>
                <a:cubicBezTo>
                  <a:pt x="1233127" y="4576287"/>
                  <a:pt x="1254082" y="4661059"/>
                  <a:pt x="1270275" y="4747737"/>
                </a:cubicBezTo>
                <a:cubicBezTo>
                  <a:pt x="1278847" y="4790599"/>
                  <a:pt x="1285515" y="4834414"/>
                  <a:pt x="1293135" y="4878229"/>
                </a:cubicBezTo>
                <a:cubicBezTo>
                  <a:pt x="1298850" y="4922044"/>
                  <a:pt x="1305517" y="4965859"/>
                  <a:pt x="1309327" y="5009674"/>
                </a:cubicBezTo>
                <a:cubicBezTo>
                  <a:pt x="1311232" y="5031581"/>
                  <a:pt x="1314090" y="5053489"/>
                  <a:pt x="1315995" y="5075396"/>
                </a:cubicBezTo>
                <a:lnTo>
                  <a:pt x="1320757" y="5141119"/>
                </a:lnTo>
                <a:cubicBezTo>
                  <a:pt x="1321710" y="5163026"/>
                  <a:pt x="1322663" y="5184934"/>
                  <a:pt x="1323615" y="5207794"/>
                </a:cubicBezTo>
                <a:cubicBezTo>
                  <a:pt x="1323615" y="5219224"/>
                  <a:pt x="1324567" y="5229701"/>
                  <a:pt x="1324567" y="5241131"/>
                </a:cubicBezTo>
                <a:lnTo>
                  <a:pt x="1324567" y="5274469"/>
                </a:lnTo>
                <a:cubicBezTo>
                  <a:pt x="1324567" y="5296376"/>
                  <a:pt x="1325520" y="5319237"/>
                  <a:pt x="1324567" y="5341144"/>
                </a:cubicBezTo>
                <a:lnTo>
                  <a:pt x="1322663" y="5407819"/>
                </a:lnTo>
                <a:cubicBezTo>
                  <a:pt x="1321710" y="5429726"/>
                  <a:pt x="1319805" y="5451634"/>
                  <a:pt x="1318852" y="5474494"/>
                </a:cubicBezTo>
                <a:cubicBezTo>
                  <a:pt x="1317900" y="5496401"/>
                  <a:pt x="1315042" y="5518309"/>
                  <a:pt x="1313138" y="5541169"/>
                </a:cubicBezTo>
                <a:cubicBezTo>
                  <a:pt x="1309327" y="5584984"/>
                  <a:pt x="1302660" y="5629751"/>
                  <a:pt x="1296945" y="5673567"/>
                </a:cubicBezTo>
                <a:cubicBezTo>
                  <a:pt x="1289325" y="5717381"/>
                  <a:pt x="1282657" y="5761196"/>
                  <a:pt x="1274085" y="5805012"/>
                </a:cubicBezTo>
                <a:cubicBezTo>
                  <a:pt x="1265513" y="5848826"/>
                  <a:pt x="1255035" y="5891689"/>
                  <a:pt x="1245510" y="5934551"/>
                </a:cubicBezTo>
                <a:cubicBezTo>
                  <a:pt x="1239795" y="5956459"/>
                  <a:pt x="1234080" y="5977414"/>
                  <a:pt x="1228365" y="5998369"/>
                </a:cubicBezTo>
                <a:lnTo>
                  <a:pt x="1219792" y="6030754"/>
                </a:lnTo>
                <a:lnTo>
                  <a:pt x="1210267" y="6062187"/>
                </a:lnTo>
                <a:cubicBezTo>
                  <a:pt x="1203600" y="6083142"/>
                  <a:pt x="1197885" y="6105049"/>
                  <a:pt x="1191217" y="6126004"/>
                </a:cubicBezTo>
                <a:lnTo>
                  <a:pt x="1170263" y="6188869"/>
                </a:lnTo>
                <a:cubicBezTo>
                  <a:pt x="1166452" y="6199346"/>
                  <a:pt x="1163595" y="6209824"/>
                  <a:pt x="1158832" y="6221254"/>
                </a:cubicBezTo>
                <a:cubicBezTo>
                  <a:pt x="1155022" y="6232684"/>
                  <a:pt x="1150260" y="6243162"/>
                  <a:pt x="1146450" y="6253639"/>
                </a:cubicBezTo>
                <a:cubicBezTo>
                  <a:pt x="1137877" y="6275546"/>
                  <a:pt x="1128352" y="6296501"/>
                  <a:pt x="1118827" y="6316504"/>
                </a:cubicBezTo>
                <a:cubicBezTo>
                  <a:pt x="1079775" y="6399371"/>
                  <a:pt x="1035007" y="6476524"/>
                  <a:pt x="987382" y="6551771"/>
                </a:cubicBezTo>
                <a:cubicBezTo>
                  <a:pt x="893085" y="6701314"/>
                  <a:pt x="789263" y="6842284"/>
                  <a:pt x="686392" y="6981349"/>
                </a:cubicBezTo>
                <a:cubicBezTo>
                  <a:pt x="583522" y="7120414"/>
                  <a:pt x="479700" y="7257574"/>
                  <a:pt x="386355" y="7396639"/>
                </a:cubicBezTo>
                <a:cubicBezTo>
                  <a:pt x="339682" y="7466171"/>
                  <a:pt x="295867" y="7536656"/>
                  <a:pt x="261577" y="7607142"/>
                </a:cubicBezTo>
                <a:cubicBezTo>
                  <a:pt x="244432" y="7642384"/>
                  <a:pt x="231097" y="7676674"/>
                  <a:pt x="223477" y="7707154"/>
                </a:cubicBezTo>
                <a:cubicBezTo>
                  <a:pt x="219667" y="7722394"/>
                  <a:pt x="217763" y="7736681"/>
                  <a:pt x="217763" y="7746206"/>
                </a:cubicBezTo>
                <a:cubicBezTo>
                  <a:pt x="217763" y="7756684"/>
                  <a:pt x="219667" y="7762399"/>
                  <a:pt x="220620" y="7764304"/>
                </a:cubicBezTo>
                <a:lnTo>
                  <a:pt x="27262" y="7850981"/>
                </a:lnTo>
                <a:cubicBezTo>
                  <a:pt x="11070" y="7813834"/>
                  <a:pt x="6307" y="7775734"/>
                  <a:pt x="7260" y="7743349"/>
                </a:cubicBezTo>
                <a:cubicBezTo>
                  <a:pt x="8212" y="7710964"/>
                  <a:pt x="13927" y="7681437"/>
                  <a:pt x="20595" y="7654767"/>
                </a:cubicBezTo>
                <a:cubicBezTo>
                  <a:pt x="34882" y="7602379"/>
                  <a:pt x="54885" y="7557612"/>
                  <a:pt x="76792" y="7514749"/>
                </a:cubicBezTo>
                <a:cubicBezTo>
                  <a:pt x="120607" y="7430929"/>
                  <a:pt x="170138" y="7355681"/>
                  <a:pt x="221572" y="7283292"/>
                </a:cubicBezTo>
                <a:cubicBezTo>
                  <a:pt x="323490" y="7138512"/>
                  <a:pt x="432075" y="7004209"/>
                  <a:pt x="537802" y="6868001"/>
                </a:cubicBezTo>
                <a:cubicBezTo>
                  <a:pt x="643530" y="6732746"/>
                  <a:pt x="748305" y="6597492"/>
                  <a:pt x="841650" y="6457474"/>
                </a:cubicBezTo>
                <a:cubicBezTo>
                  <a:pt x="888322" y="6387942"/>
                  <a:pt x="932138" y="6316504"/>
                  <a:pt x="968332" y="6244114"/>
                </a:cubicBezTo>
                <a:cubicBezTo>
                  <a:pt x="977857" y="6226017"/>
                  <a:pt x="986430" y="6207919"/>
                  <a:pt x="994050" y="6189821"/>
                </a:cubicBezTo>
                <a:cubicBezTo>
                  <a:pt x="997860" y="6180296"/>
                  <a:pt x="1001670" y="6171724"/>
                  <a:pt x="1005480" y="6162199"/>
                </a:cubicBezTo>
                <a:cubicBezTo>
                  <a:pt x="1009290" y="6153626"/>
                  <a:pt x="1012147" y="6143149"/>
                  <a:pt x="1015957" y="6133624"/>
                </a:cubicBezTo>
                <a:lnTo>
                  <a:pt x="1037865" y="6074569"/>
                </a:lnTo>
                <a:cubicBezTo>
                  <a:pt x="1044532" y="6054567"/>
                  <a:pt x="1051200" y="6034564"/>
                  <a:pt x="1057867" y="6014562"/>
                </a:cubicBezTo>
                <a:lnTo>
                  <a:pt x="1067392" y="5985034"/>
                </a:lnTo>
                <a:lnTo>
                  <a:pt x="1075965" y="5954554"/>
                </a:lnTo>
                <a:cubicBezTo>
                  <a:pt x="1081680" y="5934551"/>
                  <a:pt x="1088347" y="5914549"/>
                  <a:pt x="1094063" y="5894546"/>
                </a:cubicBezTo>
                <a:cubicBezTo>
                  <a:pt x="1104540" y="5853589"/>
                  <a:pt x="1115970" y="5813584"/>
                  <a:pt x="1124542" y="5772626"/>
                </a:cubicBezTo>
                <a:cubicBezTo>
                  <a:pt x="1134067" y="5731669"/>
                  <a:pt x="1141688" y="5690712"/>
                  <a:pt x="1149307" y="5649754"/>
                </a:cubicBezTo>
                <a:cubicBezTo>
                  <a:pt x="1155975" y="5608796"/>
                  <a:pt x="1162642" y="5566887"/>
                  <a:pt x="1167405" y="5525929"/>
                </a:cubicBezTo>
                <a:cubicBezTo>
                  <a:pt x="1170263" y="5504974"/>
                  <a:pt x="1173120" y="5484019"/>
                  <a:pt x="1174072" y="5463064"/>
                </a:cubicBezTo>
                <a:cubicBezTo>
                  <a:pt x="1175977" y="5442109"/>
                  <a:pt x="1177882" y="5421154"/>
                  <a:pt x="1179788" y="5400199"/>
                </a:cubicBezTo>
                <a:lnTo>
                  <a:pt x="1183597" y="5337334"/>
                </a:lnTo>
                <a:cubicBezTo>
                  <a:pt x="1185502" y="5316379"/>
                  <a:pt x="1184550" y="5295424"/>
                  <a:pt x="1185502" y="5274469"/>
                </a:cubicBezTo>
                <a:lnTo>
                  <a:pt x="1186455" y="5243037"/>
                </a:lnTo>
                <a:cubicBezTo>
                  <a:pt x="1186455" y="5232559"/>
                  <a:pt x="1186455" y="5222081"/>
                  <a:pt x="1186455" y="5211604"/>
                </a:cubicBezTo>
                <a:cubicBezTo>
                  <a:pt x="1186455" y="5190649"/>
                  <a:pt x="1186455" y="5169694"/>
                  <a:pt x="1185502" y="5148739"/>
                </a:cubicBezTo>
                <a:lnTo>
                  <a:pt x="1182645" y="5085874"/>
                </a:lnTo>
                <a:cubicBezTo>
                  <a:pt x="1181692" y="5064919"/>
                  <a:pt x="1179788" y="5043964"/>
                  <a:pt x="1177882" y="5023009"/>
                </a:cubicBezTo>
                <a:cubicBezTo>
                  <a:pt x="1151213" y="4686776"/>
                  <a:pt x="1061677" y="4355306"/>
                  <a:pt x="943567" y="4035266"/>
                </a:cubicBezTo>
                <a:cubicBezTo>
                  <a:pt x="884513" y="3875246"/>
                  <a:pt x="818790" y="3716179"/>
                  <a:pt x="748305" y="3559969"/>
                </a:cubicBezTo>
                <a:lnTo>
                  <a:pt x="694965" y="3442811"/>
                </a:lnTo>
                <a:lnTo>
                  <a:pt x="639720" y="3326606"/>
                </a:lnTo>
                <a:lnTo>
                  <a:pt x="583522" y="3210401"/>
                </a:lnTo>
                <a:cubicBezTo>
                  <a:pt x="564472" y="3170396"/>
                  <a:pt x="546375" y="3128486"/>
                  <a:pt x="532088" y="3086576"/>
                </a:cubicBezTo>
                <a:cubicBezTo>
                  <a:pt x="528277" y="3076099"/>
                  <a:pt x="524467" y="3065621"/>
                  <a:pt x="521610" y="3055144"/>
                </a:cubicBezTo>
                <a:lnTo>
                  <a:pt x="512085" y="3023711"/>
                </a:lnTo>
                <a:cubicBezTo>
                  <a:pt x="506370" y="3002756"/>
                  <a:pt x="499702" y="2980849"/>
                  <a:pt x="494940" y="2959894"/>
                </a:cubicBezTo>
                <a:cubicBezTo>
                  <a:pt x="490177" y="2937986"/>
                  <a:pt x="484463" y="2917031"/>
                  <a:pt x="480652" y="2895124"/>
                </a:cubicBezTo>
                <a:cubicBezTo>
                  <a:pt x="475890" y="2873216"/>
                  <a:pt x="472080" y="2852261"/>
                  <a:pt x="468270" y="2830354"/>
                </a:cubicBezTo>
                <a:cubicBezTo>
                  <a:pt x="453030" y="2743676"/>
                  <a:pt x="444457" y="2656999"/>
                  <a:pt x="438742" y="2570321"/>
                </a:cubicBezTo>
                <a:cubicBezTo>
                  <a:pt x="427313" y="2396014"/>
                  <a:pt x="429217" y="2222659"/>
                  <a:pt x="438742" y="2049304"/>
                </a:cubicBezTo>
                <a:cubicBezTo>
                  <a:pt x="457792" y="1703546"/>
                  <a:pt x="503513" y="1359694"/>
                  <a:pt x="562567" y="1019651"/>
                </a:cubicBezTo>
                <a:cubicBezTo>
                  <a:pt x="592095" y="849154"/>
                  <a:pt x="625432" y="680561"/>
                  <a:pt x="661627" y="511016"/>
                </a:cubicBezTo>
                <a:cubicBezTo>
                  <a:pt x="696870" y="342424"/>
                  <a:pt x="735922" y="173831"/>
                  <a:pt x="779738" y="7144"/>
                </a:cubicBezTo>
                <a:close/>
              </a:path>
            </a:pathLst>
          </a:custGeom>
          <a:solidFill>
            <a:schemeClr val="tx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A925887-7205-4472-B466-729C061C680F}"/>
              </a:ext>
            </a:extLst>
          </p:cNvPr>
          <p:cNvSpPr/>
          <p:nvPr/>
        </p:nvSpPr>
        <p:spPr>
          <a:xfrm>
            <a:off x="11749245" y="8512877"/>
            <a:ext cx="4638675" cy="5448300"/>
          </a:xfrm>
          <a:custGeom>
            <a:avLst/>
            <a:gdLst>
              <a:gd name="connsiteX0" fmla="*/ 4636294 w 4638675"/>
              <a:gd name="connsiteY0" fmla="*/ 14764 h 5448300"/>
              <a:gd name="connsiteX1" fmla="*/ 4428649 w 4638675"/>
              <a:gd name="connsiteY1" fmla="*/ 117634 h 5448300"/>
              <a:gd name="connsiteX2" fmla="*/ 4225766 w 4638675"/>
              <a:gd name="connsiteY2" fmla="*/ 230029 h 5448300"/>
              <a:gd name="connsiteX3" fmla="*/ 3834289 w 4638675"/>
              <a:gd name="connsiteY3" fmla="*/ 477679 h 5448300"/>
              <a:gd name="connsiteX4" fmla="*/ 3114199 w 4638675"/>
              <a:gd name="connsiteY4" fmla="*/ 1056799 h 5448300"/>
              <a:gd name="connsiteX5" fmla="*/ 2794159 w 4638675"/>
              <a:gd name="connsiteY5" fmla="*/ 1389221 h 5448300"/>
              <a:gd name="connsiteX6" fmla="*/ 2509361 w 4638675"/>
              <a:gd name="connsiteY6" fmla="*/ 1751171 h 5448300"/>
              <a:gd name="connsiteX7" fmla="*/ 2267427 w 4638675"/>
              <a:gd name="connsiteY7" fmla="*/ 2141696 h 5448300"/>
              <a:gd name="connsiteX8" fmla="*/ 2076926 w 4638675"/>
              <a:gd name="connsiteY8" fmla="*/ 2557939 h 5448300"/>
              <a:gd name="connsiteX9" fmla="*/ 1945481 w 4638675"/>
              <a:gd name="connsiteY9" fmla="*/ 2995136 h 5448300"/>
              <a:gd name="connsiteX10" fmla="*/ 1902619 w 4638675"/>
              <a:gd name="connsiteY10" fmla="*/ 3218974 h 5448300"/>
              <a:gd name="connsiteX11" fmla="*/ 1883569 w 4638675"/>
              <a:gd name="connsiteY11" fmla="*/ 3335179 h 5448300"/>
              <a:gd name="connsiteX12" fmla="*/ 1860709 w 4638675"/>
              <a:gd name="connsiteY12" fmla="*/ 3450431 h 5448300"/>
              <a:gd name="connsiteX13" fmla="*/ 1533049 w 4638675"/>
              <a:gd name="connsiteY13" fmla="*/ 4337209 h 5448300"/>
              <a:gd name="connsiteX14" fmla="*/ 1257776 w 4638675"/>
              <a:gd name="connsiteY14" fmla="*/ 4727734 h 5448300"/>
              <a:gd name="connsiteX15" fmla="*/ 907256 w 4638675"/>
              <a:gd name="connsiteY15" fmla="*/ 5054441 h 5448300"/>
              <a:gd name="connsiteX16" fmla="*/ 493871 w 4638675"/>
              <a:gd name="connsiteY16" fmla="*/ 5300187 h 5448300"/>
              <a:gd name="connsiteX17" fmla="*/ 269081 w 4638675"/>
              <a:gd name="connsiteY17" fmla="*/ 5387816 h 5448300"/>
              <a:gd name="connsiteX18" fmla="*/ 151924 w 4638675"/>
              <a:gd name="connsiteY18" fmla="*/ 5422106 h 5448300"/>
              <a:gd name="connsiteX19" fmla="*/ 91916 w 4638675"/>
              <a:gd name="connsiteY19" fmla="*/ 5436394 h 5448300"/>
              <a:gd name="connsiteX20" fmla="*/ 61436 w 4638675"/>
              <a:gd name="connsiteY20" fmla="*/ 5442109 h 5448300"/>
              <a:gd name="connsiteX21" fmla="*/ 45244 w 4638675"/>
              <a:gd name="connsiteY21" fmla="*/ 5444966 h 5448300"/>
              <a:gd name="connsiteX22" fmla="*/ 28099 w 4638675"/>
              <a:gd name="connsiteY22" fmla="*/ 5447824 h 5448300"/>
              <a:gd name="connsiteX23" fmla="*/ 7144 w 4638675"/>
              <a:gd name="connsiteY23" fmla="*/ 5273516 h 5448300"/>
              <a:gd name="connsiteX24" fmla="*/ 18574 w 4638675"/>
              <a:gd name="connsiteY24" fmla="*/ 5271612 h 5448300"/>
              <a:gd name="connsiteX25" fmla="*/ 30956 w 4638675"/>
              <a:gd name="connsiteY25" fmla="*/ 5269706 h 5448300"/>
              <a:gd name="connsiteX26" fmla="*/ 57626 w 4638675"/>
              <a:gd name="connsiteY26" fmla="*/ 5264944 h 5448300"/>
              <a:gd name="connsiteX27" fmla="*/ 110966 w 4638675"/>
              <a:gd name="connsiteY27" fmla="*/ 5253514 h 5448300"/>
              <a:gd name="connsiteX28" fmla="*/ 217646 w 4638675"/>
              <a:gd name="connsiteY28" fmla="*/ 5224939 h 5448300"/>
              <a:gd name="connsiteX29" fmla="*/ 426243 w 4638675"/>
              <a:gd name="connsiteY29" fmla="*/ 5147787 h 5448300"/>
              <a:gd name="connsiteX30" fmla="*/ 813911 w 4638675"/>
              <a:gd name="connsiteY30" fmla="*/ 4926806 h 5448300"/>
              <a:gd name="connsiteX31" fmla="*/ 1146334 w 4638675"/>
              <a:gd name="connsiteY31" fmla="*/ 4627721 h 5448300"/>
              <a:gd name="connsiteX32" fmla="*/ 1412081 w 4638675"/>
              <a:gd name="connsiteY32" fmla="*/ 4265771 h 5448300"/>
              <a:gd name="connsiteX33" fmla="*/ 1740694 w 4638675"/>
              <a:gd name="connsiteY33" fmla="*/ 3423761 h 5448300"/>
              <a:gd name="connsiteX34" fmla="*/ 1764506 w 4638675"/>
              <a:gd name="connsiteY34" fmla="*/ 3312319 h 5448300"/>
              <a:gd name="connsiteX35" fmla="*/ 1785461 w 4638675"/>
              <a:gd name="connsiteY35" fmla="*/ 3199924 h 5448300"/>
              <a:gd name="connsiteX36" fmla="*/ 1834991 w 4638675"/>
              <a:gd name="connsiteY36" fmla="*/ 2969419 h 5448300"/>
              <a:gd name="connsiteX37" fmla="*/ 1981676 w 4638675"/>
              <a:gd name="connsiteY37" fmla="*/ 2521744 h 5448300"/>
              <a:gd name="connsiteX38" fmla="*/ 2187416 w 4638675"/>
              <a:gd name="connsiteY38" fmla="*/ 2098834 h 5448300"/>
              <a:gd name="connsiteX39" fmla="*/ 2443639 w 4638675"/>
              <a:gd name="connsiteY39" fmla="*/ 1706404 h 5448300"/>
              <a:gd name="connsiteX40" fmla="*/ 2741771 w 4638675"/>
              <a:gd name="connsiteY40" fmla="*/ 1346359 h 5448300"/>
              <a:gd name="connsiteX41" fmla="*/ 3073241 w 4638675"/>
              <a:gd name="connsiteY41" fmla="*/ 1017746 h 5448300"/>
              <a:gd name="connsiteX42" fmla="*/ 3812381 w 4638675"/>
              <a:gd name="connsiteY42" fmla="*/ 451961 h 5448300"/>
              <a:gd name="connsiteX43" fmla="*/ 4211479 w 4638675"/>
              <a:gd name="connsiteY43" fmla="*/ 212884 h 5448300"/>
              <a:gd name="connsiteX44" fmla="*/ 4417219 w 4638675"/>
              <a:gd name="connsiteY44" fmla="*/ 105251 h 5448300"/>
              <a:gd name="connsiteX45" fmla="*/ 4627722 w 4638675"/>
              <a:gd name="connsiteY45" fmla="*/ 7144 h 5448300"/>
              <a:gd name="connsiteX46" fmla="*/ 4636294 w 4638675"/>
              <a:gd name="connsiteY46" fmla="*/ 14764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638675" h="5448300">
                <a:moveTo>
                  <a:pt x="4636294" y="14764"/>
                </a:moveTo>
                <a:cubicBezTo>
                  <a:pt x="4565809" y="46196"/>
                  <a:pt x="4497229" y="81439"/>
                  <a:pt x="4428649" y="117634"/>
                </a:cubicBezTo>
                <a:cubicBezTo>
                  <a:pt x="4360069" y="153829"/>
                  <a:pt x="4292441" y="190976"/>
                  <a:pt x="4225766" y="230029"/>
                </a:cubicBezTo>
                <a:cubicBezTo>
                  <a:pt x="4092416" y="307181"/>
                  <a:pt x="3961924" y="390049"/>
                  <a:pt x="3834289" y="477679"/>
                </a:cubicBezTo>
                <a:cubicBezTo>
                  <a:pt x="3579971" y="651986"/>
                  <a:pt x="3338036" y="845344"/>
                  <a:pt x="3114199" y="1056799"/>
                </a:cubicBezTo>
                <a:cubicBezTo>
                  <a:pt x="3002756" y="1162526"/>
                  <a:pt x="2896077" y="1273969"/>
                  <a:pt x="2794159" y="1389221"/>
                </a:cubicBezTo>
                <a:cubicBezTo>
                  <a:pt x="2693194" y="1504474"/>
                  <a:pt x="2597944" y="1625441"/>
                  <a:pt x="2509361" y="1751171"/>
                </a:cubicBezTo>
                <a:cubicBezTo>
                  <a:pt x="2421731" y="1876901"/>
                  <a:pt x="2340769" y="2006441"/>
                  <a:pt x="2267427" y="2141696"/>
                </a:cubicBezTo>
                <a:cubicBezTo>
                  <a:pt x="2195036" y="2275999"/>
                  <a:pt x="2131219" y="2415064"/>
                  <a:pt x="2076926" y="2557939"/>
                </a:cubicBezTo>
                <a:cubicBezTo>
                  <a:pt x="2022634" y="2700814"/>
                  <a:pt x="1978819" y="2846546"/>
                  <a:pt x="1945481" y="2995136"/>
                </a:cubicBezTo>
                <a:cubicBezTo>
                  <a:pt x="1928336" y="3069431"/>
                  <a:pt x="1915001" y="3143726"/>
                  <a:pt x="1902619" y="3218974"/>
                </a:cubicBezTo>
                <a:cubicBezTo>
                  <a:pt x="1895951" y="3257074"/>
                  <a:pt x="1890236" y="3296126"/>
                  <a:pt x="1883569" y="3335179"/>
                </a:cubicBezTo>
                <a:cubicBezTo>
                  <a:pt x="1875949" y="3374231"/>
                  <a:pt x="1869281" y="3412331"/>
                  <a:pt x="1860709" y="3450431"/>
                </a:cubicBezTo>
                <a:cubicBezTo>
                  <a:pt x="1795939" y="3758089"/>
                  <a:pt x="1691164" y="4060031"/>
                  <a:pt x="1533049" y="4337209"/>
                </a:cubicBezTo>
                <a:cubicBezTo>
                  <a:pt x="1453991" y="4475321"/>
                  <a:pt x="1362551" y="4606766"/>
                  <a:pt x="1257776" y="4727734"/>
                </a:cubicBezTo>
                <a:cubicBezTo>
                  <a:pt x="1153001" y="4848701"/>
                  <a:pt x="1035843" y="4958239"/>
                  <a:pt x="907256" y="5054441"/>
                </a:cubicBezTo>
                <a:cubicBezTo>
                  <a:pt x="779621" y="5150644"/>
                  <a:pt x="640556" y="5233512"/>
                  <a:pt x="493871" y="5300187"/>
                </a:cubicBezTo>
                <a:cubicBezTo>
                  <a:pt x="420529" y="5333524"/>
                  <a:pt x="345281" y="5363051"/>
                  <a:pt x="269081" y="5387816"/>
                </a:cubicBezTo>
                <a:cubicBezTo>
                  <a:pt x="230981" y="5400199"/>
                  <a:pt x="191929" y="5411629"/>
                  <a:pt x="151924" y="5422106"/>
                </a:cubicBezTo>
                <a:cubicBezTo>
                  <a:pt x="131921" y="5426869"/>
                  <a:pt x="111918" y="5431631"/>
                  <a:pt x="91916" y="5436394"/>
                </a:cubicBezTo>
                <a:cubicBezTo>
                  <a:pt x="81439" y="5438299"/>
                  <a:pt x="71914" y="5440204"/>
                  <a:pt x="61436" y="5442109"/>
                </a:cubicBezTo>
                <a:lnTo>
                  <a:pt x="45244" y="5444966"/>
                </a:lnTo>
                <a:cubicBezTo>
                  <a:pt x="39529" y="5445919"/>
                  <a:pt x="34766" y="5446871"/>
                  <a:pt x="28099" y="5447824"/>
                </a:cubicBezTo>
                <a:lnTo>
                  <a:pt x="7144" y="5273516"/>
                </a:lnTo>
                <a:lnTo>
                  <a:pt x="18574" y="5271612"/>
                </a:lnTo>
                <a:lnTo>
                  <a:pt x="30956" y="5269706"/>
                </a:lnTo>
                <a:cubicBezTo>
                  <a:pt x="39529" y="5267801"/>
                  <a:pt x="48101" y="5266849"/>
                  <a:pt x="57626" y="5264944"/>
                </a:cubicBezTo>
                <a:cubicBezTo>
                  <a:pt x="75724" y="5261134"/>
                  <a:pt x="92868" y="5257324"/>
                  <a:pt x="110966" y="5253514"/>
                </a:cubicBezTo>
                <a:cubicBezTo>
                  <a:pt x="146209" y="5244941"/>
                  <a:pt x="182404" y="5235416"/>
                  <a:pt x="217646" y="5224939"/>
                </a:cubicBezTo>
                <a:cubicBezTo>
                  <a:pt x="288131" y="5203031"/>
                  <a:pt x="357664" y="5177314"/>
                  <a:pt x="426243" y="5147787"/>
                </a:cubicBezTo>
                <a:cubicBezTo>
                  <a:pt x="562451" y="5088731"/>
                  <a:pt x="692943" y="5014437"/>
                  <a:pt x="813911" y="4926806"/>
                </a:cubicBezTo>
                <a:cubicBezTo>
                  <a:pt x="934879" y="4839176"/>
                  <a:pt x="1046321" y="4739164"/>
                  <a:pt x="1146334" y="4627721"/>
                </a:cubicBezTo>
                <a:cubicBezTo>
                  <a:pt x="1246346" y="4516279"/>
                  <a:pt x="1334929" y="4395312"/>
                  <a:pt x="1412081" y="4265771"/>
                </a:cubicBezTo>
                <a:cubicBezTo>
                  <a:pt x="1566386" y="4007644"/>
                  <a:pt x="1673066" y="3719989"/>
                  <a:pt x="1740694" y="3423761"/>
                </a:cubicBezTo>
                <a:cubicBezTo>
                  <a:pt x="1749266" y="3386614"/>
                  <a:pt x="1756886" y="3349466"/>
                  <a:pt x="1764506" y="3312319"/>
                </a:cubicBezTo>
                <a:cubicBezTo>
                  <a:pt x="1772126" y="3275171"/>
                  <a:pt x="1777841" y="3238024"/>
                  <a:pt x="1785461" y="3199924"/>
                </a:cubicBezTo>
                <a:cubicBezTo>
                  <a:pt x="1799749" y="3122771"/>
                  <a:pt x="1815941" y="3045619"/>
                  <a:pt x="1834991" y="2969419"/>
                </a:cubicBezTo>
                <a:cubicBezTo>
                  <a:pt x="1874044" y="2817019"/>
                  <a:pt x="1922621" y="2667476"/>
                  <a:pt x="1981676" y="2521744"/>
                </a:cubicBezTo>
                <a:cubicBezTo>
                  <a:pt x="2041684" y="2376011"/>
                  <a:pt x="2110264" y="2235041"/>
                  <a:pt x="2187416" y="2098834"/>
                </a:cubicBezTo>
                <a:cubicBezTo>
                  <a:pt x="2265521" y="1962626"/>
                  <a:pt x="2351246" y="1832134"/>
                  <a:pt x="2443639" y="1706404"/>
                </a:cubicBezTo>
                <a:cubicBezTo>
                  <a:pt x="2536984" y="1580674"/>
                  <a:pt x="2636044" y="1460659"/>
                  <a:pt x="2741771" y="1346359"/>
                </a:cubicBezTo>
                <a:cubicBezTo>
                  <a:pt x="2847499" y="1232059"/>
                  <a:pt x="2957989" y="1121569"/>
                  <a:pt x="3073241" y="1017746"/>
                </a:cubicBezTo>
                <a:cubicBezTo>
                  <a:pt x="3303746" y="809149"/>
                  <a:pt x="3552349" y="621506"/>
                  <a:pt x="3812381" y="451961"/>
                </a:cubicBezTo>
                <a:cubicBezTo>
                  <a:pt x="3942874" y="367189"/>
                  <a:pt x="4075271" y="288131"/>
                  <a:pt x="4211479" y="212884"/>
                </a:cubicBezTo>
                <a:cubicBezTo>
                  <a:pt x="4279106" y="175736"/>
                  <a:pt x="4347686" y="139541"/>
                  <a:pt x="4417219" y="105251"/>
                </a:cubicBezTo>
                <a:cubicBezTo>
                  <a:pt x="4486752" y="70961"/>
                  <a:pt x="4556284" y="37624"/>
                  <a:pt x="4627722" y="7144"/>
                </a:cubicBezTo>
                <a:lnTo>
                  <a:pt x="4636294" y="14764"/>
                </a:lnTo>
                <a:close/>
              </a:path>
            </a:pathLst>
          </a:custGeom>
          <a:solidFill>
            <a:schemeClr val="tx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5CFBAB4-F1D9-4ECB-A636-29B6128FC000}"/>
              </a:ext>
            </a:extLst>
          </p:cNvPr>
          <p:cNvSpPr/>
          <p:nvPr/>
        </p:nvSpPr>
        <p:spPr>
          <a:xfrm>
            <a:off x="8180228" y="9600632"/>
            <a:ext cx="266700" cy="161925"/>
          </a:xfrm>
          <a:custGeom>
            <a:avLst/>
            <a:gdLst>
              <a:gd name="connsiteX0" fmla="*/ 7144 w 266700"/>
              <a:gd name="connsiteY0" fmla="*/ 142399 h 161925"/>
              <a:gd name="connsiteX1" fmla="*/ 78581 w 266700"/>
              <a:gd name="connsiteY1" fmla="*/ 127159 h 161925"/>
              <a:gd name="connsiteX2" fmla="*/ 147161 w 266700"/>
              <a:gd name="connsiteY2" fmla="*/ 100489 h 161925"/>
              <a:gd name="connsiteX3" fmla="*/ 209074 w 266700"/>
              <a:gd name="connsiteY3" fmla="*/ 61436 h 161925"/>
              <a:gd name="connsiteX4" fmla="*/ 259556 w 266700"/>
              <a:gd name="connsiteY4" fmla="*/ 7144 h 161925"/>
              <a:gd name="connsiteX5" fmla="*/ 211931 w 266700"/>
              <a:gd name="connsiteY5" fmla="*/ 63341 h 161925"/>
              <a:gd name="connsiteX6" fmla="*/ 150971 w 266700"/>
              <a:gd name="connsiteY6" fmla="*/ 106204 h 161925"/>
              <a:gd name="connsiteX7" fmla="*/ 82391 w 266700"/>
              <a:gd name="connsiteY7" fmla="*/ 136684 h 161925"/>
              <a:gd name="connsiteX8" fmla="*/ 9049 w 266700"/>
              <a:gd name="connsiteY8" fmla="*/ 155734 h 161925"/>
              <a:gd name="connsiteX9" fmla="*/ 7144 w 266700"/>
              <a:gd name="connsiteY9" fmla="*/ 14239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700" h="161925">
                <a:moveTo>
                  <a:pt x="7144" y="142399"/>
                </a:moveTo>
                <a:cubicBezTo>
                  <a:pt x="30956" y="139541"/>
                  <a:pt x="54769" y="134779"/>
                  <a:pt x="78581" y="127159"/>
                </a:cubicBezTo>
                <a:cubicBezTo>
                  <a:pt x="102394" y="120491"/>
                  <a:pt x="125254" y="110966"/>
                  <a:pt x="147161" y="100489"/>
                </a:cubicBezTo>
                <a:cubicBezTo>
                  <a:pt x="169069" y="90011"/>
                  <a:pt x="190024" y="76676"/>
                  <a:pt x="209074" y="61436"/>
                </a:cubicBezTo>
                <a:cubicBezTo>
                  <a:pt x="228124" y="46196"/>
                  <a:pt x="244316" y="27146"/>
                  <a:pt x="259556" y="7144"/>
                </a:cubicBezTo>
                <a:cubicBezTo>
                  <a:pt x="246221" y="28099"/>
                  <a:pt x="230029" y="47149"/>
                  <a:pt x="211931" y="63341"/>
                </a:cubicBezTo>
                <a:cubicBezTo>
                  <a:pt x="192881" y="79534"/>
                  <a:pt x="172879" y="94774"/>
                  <a:pt x="150971" y="106204"/>
                </a:cubicBezTo>
                <a:cubicBezTo>
                  <a:pt x="129064" y="118586"/>
                  <a:pt x="106204" y="128111"/>
                  <a:pt x="82391" y="136684"/>
                </a:cubicBezTo>
                <a:cubicBezTo>
                  <a:pt x="58579" y="145256"/>
                  <a:pt x="34766" y="150971"/>
                  <a:pt x="9049" y="155734"/>
                </a:cubicBezTo>
                <a:lnTo>
                  <a:pt x="7144" y="142399"/>
                </a:lnTo>
                <a:close/>
              </a:path>
            </a:pathLst>
          </a:custGeom>
          <a:solidFill>
            <a:srgbClr val="FFFFFF"/>
          </a:solidFill>
          <a:ln w="9525" cap="flat">
            <a:noFill/>
            <a:prstDash val="solid"/>
            <a:miter/>
          </a:ln>
        </p:spPr>
        <p:txBody>
          <a:bodyPr rtlCol="0" anchor="ctr"/>
          <a:lstStyle/>
          <a:p>
            <a:endParaRPr lang="en-US"/>
          </a:p>
        </p:txBody>
      </p:sp>
      <p:grpSp>
        <p:nvGrpSpPr>
          <p:cNvPr id="105" name="Group 104">
            <a:extLst>
              <a:ext uri="{FF2B5EF4-FFF2-40B4-BE49-F238E27FC236}">
                <a16:creationId xmlns:a16="http://schemas.microsoft.com/office/drawing/2014/main" id="{C838AC78-00D9-4609-B06C-2690EA4B789B}"/>
              </a:ext>
            </a:extLst>
          </p:cNvPr>
          <p:cNvGrpSpPr/>
          <p:nvPr/>
        </p:nvGrpSpPr>
        <p:grpSpPr>
          <a:xfrm>
            <a:off x="7886568" y="8820534"/>
            <a:ext cx="657225" cy="1514475"/>
            <a:chOff x="7886568" y="8820534"/>
            <a:chExt cx="657225" cy="1514475"/>
          </a:xfrm>
        </p:grpSpPr>
        <p:sp>
          <p:nvSpPr>
            <p:cNvPr id="24" name="Freeform: Shape 23">
              <a:extLst>
                <a:ext uri="{FF2B5EF4-FFF2-40B4-BE49-F238E27FC236}">
                  <a16:creationId xmlns:a16="http://schemas.microsoft.com/office/drawing/2014/main" id="{C74D1606-A4FD-4716-BA89-E6EFECB2AE4D}"/>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5621B0F-76D7-4C42-9CC9-338EB9B00497}"/>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503CA52-0FAF-4B67-9ECF-E0742628C612}"/>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B1644F2-E368-4403-A985-E21CC71D9A75}"/>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CAD5BED-F3B8-4FC8-8801-E3484152094B}"/>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BC1BC5-C511-408D-ACEC-548635E6E7F0}"/>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EBCD4EB-878A-4E73-BDFA-E727EBAFFBF6}"/>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14" name="Group 113">
            <a:extLst>
              <a:ext uri="{FF2B5EF4-FFF2-40B4-BE49-F238E27FC236}">
                <a16:creationId xmlns:a16="http://schemas.microsoft.com/office/drawing/2014/main" id="{B24531CE-B4B3-4AB1-8687-28CD681A28F4}"/>
              </a:ext>
            </a:extLst>
          </p:cNvPr>
          <p:cNvGrpSpPr/>
          <p:nvPr/>
        </p:nvGrpSpPr>
        <p:grpSpPr>
          <a:xfrm rot="16657239">
            <a:off x="7053678" y="9328921"/>
            <a:ext cx="657225" cy="1514475"/>
            <a:chOff x="7886568" y="8820534"/>
            <a:chExt cx="657225" cy="1514475"/>
          </a:xfrm>
        </p:grpSpPr>
        <p:sp>
          <p:nvSpPr>
            <p:cNvPr id="115" name="Freeform: Shape 114">
              <a:extLst>
                <a:ext uri="{FF2B5EF4-FFF2-40B4-BE49-F238E27FC236}">
                  <a16:creationId xmlns:a16="http://schemas.microsoft.com/office/drawing/2014/main" id="{6A7A5985-C57F-46A0-BCDB-4A4B6E84AE88}"/>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1"/>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FA2AC35-4E3F-4AD9-9143-A2E6DFFD4D91}"/>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E3B4DC4-6DFE-41CB-9025-71313413CC20}"/>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7F878FF-FA05-43F9-9D47-BC4960C2A62B}"/>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F9706DF-A09E-43BB-B879-C3D1F8EC206A}"/>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DD056EC-CCBF-4285-B2AD-D4B8B282D801}"/>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842F3C6-E020-4EE3-A49E-C0225DBF9259}"/>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06" name="Group 105">
            <a:extLst>
              <a:ext uri="{FF2B5EF4-FFF2-40B4-BE49-F238E27FC236}">
                <a16:creationId xmlns:a16="http://schemas.microsoft.com/office/drawing/2014/main" id="{F92C3D4A-FCD6-4CE5-9220-8576D9CC579C}"/>
              </a:ext>
            </a:extLst>
          </p:cNvPr>
          <p:cNvGrpSpPr/>
          <p:nvPr/>
        </p:nvGrpSpPr>
        <p:grpSpPr>
          <a:xfrm rot="18753908">
            <a:off x="6892426" y="8192129"/>
            <a:ext cx="1031007" cy="2375799"/>
            <a:chOff x="7886568" y="8820534"/>
            <a:chExt cx="657225" cy="1514475"/>
          </a:xfrm>
        </p:grpSpPr>
        <p:sp>
          <p:nvSpPr>
            <p:cNvPr id="107" name="Freeform: Shape 106">
              <a:extLst>
                <a:ext uri="{FF2B5EF4-FFF2-40B4-BE49-F238E27FC236}">
                  <a16:creationId xmlns:a16="http://schemas.microsoft.com/office/drawing/2014/main" id="{09749407-8D3B-479B-B7A7-FC4E91CA2F54}"/>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1"/>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8EEF453-A3CA-4247-9EB7-0B28E353C3C3}"/>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25EC263-6C00-4C82-AB7E-AD7C6B6C48B7}"/>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C015B0F-6B42-49AF-B0C4-B8707442B83D}"/>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20E45B0-3BA5-47C2-8D5A-548B59594BF4}"/>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83514B3-C980-4CC6-B517-36B84C4C444F}"/>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7EC4378-CC23-4C3C-9819-A54EB9B472A6}"/>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22" name="Group 121">
            <a:extLst>
              <a:ext uri="{FF2B5EF4-FFF2-40B4-BE49-F238E27FC236}">
                <a16:creationId xmlns:a16="http://schemas.microsoft.com/office/drawing/2014/main" id="{04CD5E55-C442-4CA1-B60F-B02D4E5B1CB1}"/>
              </a:ext>
            </a:extLst>
          </p:cNvPr>
          <p:cNvGrpSpPr/>
          <p:nvPr/>
        </p:nvGrpSpPr>
        <p:grpSpPr>
          <a:xfrm rot="1771049">
            <a:off x="9851214" y="6981490"/>
            <a:ext cx="657225" cy="1514475"/>
            <a:chOff x="7886568" y="8820534"/>
            <a:chExt cx="657225" cy="1514475"/>
          </a:xfrm>
        </p:grpSpPr>
        <p:sp>
          <p:nvSpPr>
            <p:cNvPr id="123" name="Freeform: Shape 122">
              <a:extLst>
                <a:ext uri="{FF2B5EF4-FFF2-40B4-BE49-F238E27FC236}">
                  <a16:creationId xmlns:a16="http://schemas.microsoft.com/office/drawing/2014/main" id="{EB8F5963-CCCE-4866-A8A5-9EB9474D8DC5}"/>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3"/>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339B3AD-563C-4978-97CE-A99C4CAC8343}"/>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708C4A9-A374-4C3F-BD25-D6E2D42B5CA6}"/>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6993C01-9BF9-4745-AD84-5E20BAD496BB}"/>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0688861-DD2C-4428-A87B-87E4A03AFF04}"/>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CC2A59BF-1C38-459C-8650-0374EC8172A4}"/>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5ECC57B-6C51-49B9-867F-3EFD78453E0C}"/>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30" name="Group 129">
            <a:extLst>
              <a:ext uri="{FF2B5EF4-FFF2-40B4-BE49-F238E27FC236}">
                <a16:creationId xmlns:a16="http://schemas.microsoft.com/office/drawing/2014/main" id="{B6C91232-4CBA-488B-B2AE-E18E97ED59DB}"/>
              </a:ext>
            </a:extLst>
          </p:cNvPr>
          <p:cNvGrpSpPr/>
          <p:nvPr/>
        </p:nvGrpSpPr>
        <p:grpSpPr>
          <a:xfrm rot="18428288">
            <a:off x="8875952" y="7013535"/>
            <a:ext cx="657225" cy="1514475"/>
            <a:chOff x="7886568" y="8820534"/>
            <a:chExt cx="657225" cy="1514475"/>
          </a:xfrm>
        </p:grpSpPr>
        <p:sp>
          <p:nvSpPr>
            <p:cNvPr id="131" name="Freeform: Shape 130">
              <a:extLst>
                <a:ext uri="{FF2B5EF4-FFF2-40B4-BE49-F238E27FC236}">
                  <a16:creationId xmlns:a16="http://schemas.microsoft.com/office/drawing/2014/main" id="{AE2ED694-B104-498C-B49B-65E82D8E79AE}"/>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3"/>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3991876-9F1D-4E9A-9133-EB81C06FBDD9}"/>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D85B3FB-9520-4F41-917D-B066D5D1B8BB}"/>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6B30915-E93F-43D4-A248-0A1BC9616796}"/>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A0BECFA-5CB1-4902-8ED4-0C07010C6894}"/>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B8ED756-1DA4-4AE7-9EA1-AC0EA448BE9F}"/>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AA45204-EB83-4461-9C6E-8B63C85E434E}"/>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38" name="Group 137">
            <a:extLst>
              <a:ext uri="{FF2B5EF4-FFF2-40B4-BE49-F238E27FC236}">
                <a16:creationId xmlns:a16="http://schemas.microsoft.com/office/drawing/2014/main" id="{41824BB4-F3D1-4B86-91E3-22780B3BCEFD}"/>
              </a:ext>
            </a:extLst>
          </p:cNvPr>
          <p:cNvGrpSpPr/>
          <p:nvPr/>
        </p:nvGrpSpPr>
        <p:grpSpPr>
          <a:xfrm rot="20524957">
            <a:off x="9059275" y="5981027"/>
            <a:ext cx="1031007" cy="2375799"/>
            <a:chOff x="7886568" y="8820534"/>
            <a:chExt cx="657225" cy="1514475"/>
          </a:xfrm>
        </p:grpSpPr>
        <p:sp>
          <p:nvSpPr>
            <p:cNvPr id="139" name="Freeform: Shape 138">
              <a:extLst>
                <a:ext uri="{FF2B5EF4-FFF2-40B4-BE49-F238E27FC236}">
                  <a16:creationId xmlns:a16="http://schemas.microsoft.com/office/drawing/2014/main" id="{10D17EAA-5A49-4069-BAC8-BAE8DAF368ED}"/>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3"/>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28DFA26-7EF0-43EE-92BE-6C7E9653D876}"/>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A715B08-C0CA-48F1-8ECB-7E07A34BB86D}"/>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D2E7AF6-C9CA-4F42-A9FA-1622B600429E}"/>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411ACA6-A0F7-4073-991B-46A7DFE3B2E7}"/>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C88B8F5-2A19-40BD-8519-79CC6449E2A0}"/>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AFA3264-BBDF-4412-8FEA-D2EBE9A25445}"/>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47" name="Group 146">
            <a:extLst>
              <a:ext uri="{FF2B5EF4-FFF2-40B4-BE49-F238E27FC236}">
                <a16:creationId xmlns:a16="http://schemas.microsoft.com/office/drawing/2014/main" id="{B0A29CC4-4F46-40FB-ACB1-448F773D0BA3}"/>
              </a:ext>
            </a:extLst>
          </p:cNvPr>
          <p:cNvGrpSpPr/>
          <p:nvPr/>
        </p:nvGrpSpPr>
        <p:grpSpPr>
          <a:xfrm rot="2671049">
            <a:off x="12636236" y="6130217"/>
            <a:ext cx="872105" cy="2009634"/>
            <a:chOff x="7886568" y="8820534"/>
            <a:chExt cx="657225" cy="1514475"/>
          </a:xfrm>
        </p:grpSpPr>
        <p:sp>
          <p:nvSpPr>
            <p:cNvPr id="148" name="Freeform: Shape 147">
              <a:extLst>
                <a:ext uri="{FF2B5EF4-FFF2-40B4-BE49-F238E27FC236}">
                  <a16:creationId xmlns:a16="http://schemas.microsoft.com/office/drawing/2014/main" id="{A6278D45-2B53-4AFE-8AFF-13897C1744B3}"/>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5"/>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D2B4ADC-D025-4F84-BFED-4D821696ADE7}"/>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839DB1C-CA3C-4DAD-8EE6-234800DCEE8C}"/>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694F2B7-25EC-4A6F-B4D5-0442D84D2ABE}"/>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A17F69C-5317-4477-B94E-1F975A69CAF9}"/>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8DB4E58-1C69-46DC-8007-3FB801BD1331}"/>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325BB60-37AC-432A-98E5-84714B38AE0F}"/>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55" name="Group 154">
            <a:extLst>
              <a:ext uri="{FF2B5EF4-FFF2-40B4-BE49-F238E27FC236}">
                <a16:creationId xmlns:a16="http://schemas.microsoft.com/office/drawing/2014/main" id="{650E25B8-754A-4404-8C20-7DBA1E3E8B62}"/>
              </a:ext>
            </a:extLst>
          </p:cNvPr>
          <p:cNvGrpSpPr/>
          <p:nvPr/>
        </p:nvGrpSpPr>
        <p:grpSpPr>
          <a:xfrm rot="19328288">
            <a:off x="11375201" y="5836346"/>
            <a:ext cx="872106" cy="2009634"/>
            <a:chOff x="7886568" y="8820534"/>
            <a:chExt cx="657225" cy="1514475"/>
          </a:xfrm>
        </p:grpSpPr>
        <p:sp>
          <p:nvSpPr>
            <p:cNvPr id="156" name="Freeform: Shape 155">
              <a:extLst>
                <a:ext uri="{FF2B5EF4-FFF2-40B4-BE49-F238E27FC236}">
                  <a16:creationId xmlns:a16="http://schemas.microsoft.com/office/drawing/2014/main" id="{6D599050-516B-45F3-BEEB-AF42FA6BEB30}"/>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5"/>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CBC886C-144A-4E1D-A7A8-CFD213FEF886}"/>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2016E8F-0CE0-4623-A007-FCA597B5B5A5}"/>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470B335-1E06-4849-8442-4B23C123D44F}"/>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87D0D73-1864-4661-A817-2A636594C3DB}"/>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44F1E77-6A05-4D6A-9D10-29EDF21B2A3C}"/>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6F73759-45D7-4593-B159-39AD53B30481}"/>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63" name="Group 162">
            <a:extLst>
              <a:ext uri="{FF2B5EF4-FFF2-40B4-BE49-F238E27FC236}">
                <a16:creationId xmlns:a16="http://schemas.microsoft.com/office/drawing/2014/main" id="{D6410130-E4F2-44BC-975C-363DB849673C}"/>
              </a:ext>
            </a:extLst>
          </p:cNvPr>
          <p:cNvGrpSpPr/>
          <p:nvPr/>
        </p:nvGrpSpPr>
        <p:grpSpPr>
          <a:xfrm rot="21424957">
            <a:off x="11808421" y="4620617"/>
            <a:ext cx="1368096" cy="3152569"/>
            <a:chOff x="7886568" y="8820534"/>
            <a:chExt cx="657225" cy="1514475"/>
          </a:xfrm>
        </p:grpSpPr>
        <p:sp>
          <p:nvSpPr>
            <p:cNvPr id="164" name="Freeform: Shape 163">
              <a:extLst>
                <a:ext uri="{FF2B5EF4-FFF2-40B4-BE49-F238E27FC236}">
                  <a16:creationId xmlns:a16="http://schemas.microsoft.com/office/drawing/2014/main" id="{67D722B5-AC25-42DC-87C9-EEDB4387136C}"/>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5"/>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1CF4CFE-050B-44A6-8906-208393490A2C}"/>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17A23F1-10F5-4F3F-B81C-F2BD6D2D931F}"/>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BF3ADBC-20DC-4893-99BA-D9D137DBDB48}"/>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EE18C9D-5CF5-4777-81F2-3EC8FF6E5865}"/>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EEC61CD-89C7-4714-8423-9C381C471D4C}"/>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D34C16A1-B231-47AF-9B5D-4569F1ADCED1}"/>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73" name="Group 172">
            <a:extLst>
              <a:ext uri="{FF2B5EF4-FFF2-40B4-BE49-F238E27FC236}">
                <a16:creationId xmlns:a16="http://schemas.microsoft.com/office/drawing/2014/main" id="{A74922F3-AF51-4BE4-A4A3-724FCBFC69ED}"/>
              </a:ext>
            </a:extLst>
          </p:cNvPr>
          <p:cNvGrpSpPr/>
          <p:nvPr/>
        </p:nvGrpSpPr>
        <p:grpSpPr>
          <a:xfrm rot="5516795">
            <a:off x="15473180" y="8767944"/>
            <a:ext cx="657225" cy="1514475"/>
            <a:chOff x="7886568" y="8820534"/>
            <a:chExt cx="657225" cy="1514475"/>
          </a:xfrm>
        </p:grpSpPr>
        <p:sp>
          <p:nvSpPr>
            <p:cNvPr id="174" name="Freeform: Shape 173">
              <a:extLst>
                <a:ext uri="{FF2B5EF4-FFF2-40B4-BE49-F238E27FC236}">
                  <a16:creationId xmlns:a16="http://schemas.microsoft.com/office/drawing/2014/main" id="{1E2E3163-D90E-4C7E-9987-B3E4CC28AF86}"/>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bg2"/>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42B683B5-DC55-4C50-98C2-6A5B13C2EF54}"/>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1D28F32-070D-4D11-9A41-B7FEA0B1DFED}"/>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0CC8BCEF-7BB3-4525-9649-B904B1793A30}"/>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75877DB-61C4-4A7E-ABDE-91E7BEF91D84}"/>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08CF777-FDDC-4DFA-9B16-36FD17607085}"/>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5DF0B093-478D-49B6-94D2-402D204E7241}"/>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81" name="Group 180">
            <a:extLst>
              <a:ext uri="{FF2B5EF4-FFF2-40B4-BE49-F238E27FC236}">
                <a16:creationId xmlns:a16="http://schemas.microsoft.com/office/drawing/2014/main" id="{AA12AAF0-32E8-4589-B2C2-2177E57C9DBB}"/>
              </a:ext>
            </a:extLst>
          </p:cNvPr>
          <p:cNvGrpSpPr/>
          <p:nvPr/>
        </p:nvGrpSpPr>
        <p:grpSpPr>
          <a:xfrm rot="574034">
            <a:off x="14993378" y="7918265"/>
            <a:ext cx="657225" cy="1514475"/>
            <a:chOff x="7886568" y="8820534"/>
            <a:chExt cx="657225" cy="1514475"/>
          </a:xfrm>
        </p:grpSpPr>
        <p:sp>
          <p:nvSpPr>
            <p:cNvPr id="182" name="Freeform: Shape 181">
              <a:extLst>
                <a:ext uri="{FF2B5EF4-FFF2-40B4-BE49-F238E27FC236}">
                  <a16:creationId xmlns:a16="http://schemas.microsoft.com/office/drawing/2014/main" id="{72A1580A-445F-4653-9D98-C140ADBCA91C}"/>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bg2"/>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8AE9706C-FC3B-406D-95EC-0C1D68EE7D05}"/>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6A99EDF-D5AF-4281-A5E9-0852D7BB3802}"/>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B3F9FE7-6A26-4A1F-B5DF-6F3AA662A11A}"/>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06099B1-4E5C-4EFA-ABAE-BD14F7DC8ABE}"/>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F6E2A29-064A-48B4-BA94-945B7856A4E1}"/>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C6B1F44-344A-479B-8645-C08D8CF819D7}"/>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189" name="Group 188">
            <a:extLst>
              <a:ext uri="{FF2B5EF4-FFF2-40B4-BE49-F238E27FC236}">
                <a16:creationId xmlns:a16="http://schemas.microsoft.com/office/drawing/2014/main" id="{C6CDA962-8942-485D-8845-8A90773D2972}"/>
              </a:ext>
            </a:extLst>
          </p:cNvPr>
          <p:cNvGrpSpPr/>
          <p:nvPr/>
        </p:nvGrpSpPr>
        <p:grpSpPr>
          <a:xfrm rot="2670703">
            <a:off x="15511337" y="7537214"/>
            <a:ext cx="1031007" cy="2375799"/>
            <a:chOff x="7886568" y="8820534"/>
            <a:chExt cx="657225" cy="1514475"/>
          </a:xfrm>
        </p:grpSpPr>
        <p:sp>
          <p:nvSpPr>
            <p:cNvPr id="190" name="Freeform: Shape 189">
              <a:extLst>
                <a:ext uri="{FF2B5EF4-FFF2-40B4-BE49-F238E27FC236}">
                  <a16:creationId xmlns:a16="http://schemas.microsoft.com/office/drawing/2014/main" id="{1D0CB2F4-DEDD-4267-84F4-77D035F04699}"/>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bg2"/>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1863A19-83CB-47D5-A17C-2714B0046E29}"/>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302A3B1-4161-4FFA-B470-B8BA6AAC1DD6}"/>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66D308F-9657-479F-90DD-5C979E76BC65}"/>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6D0B3DD-FFEF-4D67-9518-6A3E37053AE5}"/>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58DCC38-1355-4086-9F81-DC8EE1BAC4FF}"/>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195B1242-444A-451D-A721-EF0EA7EF16A5}"/>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sp>
        <p:nvSpPr>
          <p:cNvPr id="198" name="Title 1">
            <a:extLst>
              <a:ext uri="{FF2B5EF4-FFF2-40B4-BE49-F238E27FC236}">
                <a16:creationId xmlns:a16="http://schemas.microsoft.com/office/drawing/2014/main" id="{0FF3DF36-0A1F-470B-BC8E-7C324EBDD7F2}"/>
              </a:ext>
            </a:extLst>
          </p:cNvPr>
          <p:cNvSpPr txBox="1">
            <a:spLocks/>
          </p:cNvSpPr>
          <p:nvPr/>
        </p:nvSpPr>
        <p:spPr>
          <a:xfrm>
            <a:off x="3534687" y="377534"/>
            <a:ext cx="17620464" cy="16351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400" dirty="0">
                <a:solidFill>
                  <a:schemeClr val="tx1">
                    <a:lumMod val="90000"/>
                    <a:lumOff val="10000"/>
                  </a:schemeClr>
                </a:solidFill>
                <a:effectLst>
                  <a:outerShdw blurRad="38100" dist="38100" dir="2700000" algn="tl">
                    <a:srgbClr val="000000">
                      <a:alpha val="43137"/>
                    </a:srgbClr>
                  </a:outerShdw>
                </a:effectLst>
              </a:rPr>
              <a:t>OBJECTIVE</a:t>
            </a:r>
          </a:p>
        </p:txBody>
      </p:sp>
      <p:sp>
        <p:nvSpPr>
          <p:cNvPr id="199" name="Rectangle 198">
            <a:extLst>
              <a:ext uri="{FF2B5EF4-FFF2-40B4-BE49-F238E27FC236}">
                <a16:creationId xmlns:a16="http://schemas.microsoft.com/office/drawing/2014/main" id="{4E3DB7C5-769D-45C9-84C3-229548BF806B}"/>
              </a:ext>
            </a:extLst>
          </p:cNvPr>
          <p:cNvSpPr/>
          <p:nvPr/>
        </p:nvSpPr>
        <p:spPr>
          <a:xfrm>
            <a:off x="797382" y="9354621"/>
            <a:ext cx="4388685" cy="2283638"/>
          </a:xfrm>
          <a:prstGeom prst="rect">
            <a:avLst/>
          </a:prstGeom>
        </p:spPr>
        <p:txBody>
          <a:bodyPr wrap="square">
            <a:spAutoFit/>
          </a:bodyPr>
          <a:lstStyle/>
          <a:p>
            <a:pPr algn="ctr">
              <a:lnSpc>
                <a:spcPct val="89000"/>
              </a:lnSpc>
            </a:pPr>
            <a:r>
              <a:rPr lang="en-US" sz="3200" b="1" dirty="0">
                <a:solidFill>
                  <a:schemeClr val="tx1">
                    <a:lumMod val="90000"/>
                    <a:lumOff val="10000"/>
                  </a:schemeClr>
                </a:solidFill>
              </a:rPr>
              <a:t>A database which will contain the details of the users and the products to be registered</a:t>
            </a:r>
          </a:p>
        </p:txBody>
      </p:sp>
      <p:sp>
        <p:nvSpPr>
          <p:cNvPr id="200" name="Rectangle 199">
            <a:extLst>
              <a:ext uri="{FF2B5EF4-FFF2-40B4-BE49-F238E27FC236}">
                <a16:creationId xmlns:a16="http://schemas.microsoft.com/office/drawing/2014/main" id="{9DD59626-8DE6-4DDF-9A07-DDD8A0843064}"/>
              </a:ext>
            </a:extLst>
          </p:cNvPr>
          <p:cNvSpPr/>
          <p:nvPr/>
        </p:nvSpPr>
        <p:spPr>
          <a:xfrm>
            <a:off x="3261932" y="7191123"/>
            <a:ext cx="4388685" cy="1407116"/>
          </a:xfrm>
          <a:prstGeom prst="rect">
            <a:avLst/>
          </a:prstGeom>
        </p:spPr>
        <p:txBody>
          <a:bodyPr wrap="square">
            <a:spAutoFit/>
          </a:bodyPr>
          <a:lstStyle/>
          <a:p>
            <a:pPr algn="ctr">
              <a:lnSpc>
                <a:spcPct val="89000"/>
              </a:lnSpc>
            </a:pPr>
            <a:r>
              <a:rPr lang="en-US" sz="3200" b="1" dirty="0">
                <a:solidFill>
                  <a:schemeClr val="tx1">
                    <a:lumMod val="90000"/>
                    <a:lumOff val="10000"/>
                  </a:schemeClr>
                </a:solidFill>
              </a:rPr>
              <a:t>Admin will add products to the system..</a:t>
            </a:r>
          </a:p>
        </p:txBody>
      </p:sp>
      <p:sp>
        <p:nvSpPr>
          <p:cNvPr id="201" name="Rectangle 200">
            <a:extLst>
              <a:ext uri="{FF2B5EF4-FFF2-40B4-BE49-F238E27FC236}">
                <a16:creationId xmlns:a16="http://schemas.microsoft.com/office/drawing/2014/main" id="{36F7C8F9-4A30-4551-948C-93DBBAF31864}"/>
              </a:ext>
            </a:extLst>
          </p:cNvPr>
          <p:cNvSpPr/>
          <p:nvPr/>
        </p:nvSpPr>
        <p:spPr>
          <a:xfrm>
            <a:off x="14947549" y="6322491"/>
            <a:ext cx="5715504" cy="968855"/>
          </a:xfrm>
          <a:prstGeom prst="rect">
            <a:avLst/>
          </a:prstGeom>
        </p:spPr>
        <p:txBody>
          <a:bodyPr wrap="square">
            <a:spAutoFit/>
          </a:bodyPr>
          <a:lstStyle/>
          <a:p>
            <a:pPr algn="ctr">
              <a:lnSpc>
                <a:spcPct val="89000"/>
              </a:lnSpc>
            </a:pPr>
            <a:r>
              <a:rPr lang="en-US" sz="3200" b="1" dirty="0">
                <a:solidFill>
                  <a:schemeClr val="tx1">
                    <a:lumMod val="90000"/>
                    <a:lumOff val="10000"/>
                  </a:schemeClr>
                </a:solidFill>
              </a:rPr>
              <a:t>System will track the IP address of the user. </a:t>
            </a:r>
          </a:p>
        </p:txBody>
      </p:sp>
      <p:sp>
        <p:nvSpPr>
          <p:cNvPr id="202" name="Rectangle 201">
            <a:extLst>
              <a:ext uri="{FF2B5EF4-FFF2-40B4-BE49-F238E27FC236}">
                <a16:creationId xmlns:a16="http://schemas.microsoft.com/office/drawing/2014/main" id="{724B1C55-0F97-4788-B7E0-9B29609878B6}"/>
              </a:ext>
            </a:extLst>
          </p:cNvPr>
          <p:cNvSpPr/>
          <p:nvPr/>
        </p:nvSpPr>
        <p:spPr>
          <a:xfrm>
            <a:off x="4202008" y="5492757"/>
            <a:ext cx="5715504" cy="968855"/>
          </a:xfrm>
          <a:prstGeom prst="rect">
            <a:avLst/>
          </a:prstGeom>
        </p:spPr>
        <p:txBody>
          <a:bodyPr wrap="square">
            <a:spAutoFit/>
          </a:bodyPr>
          <a:lstStyle/>
          <a:p>
            <a:pPr algn="ctr">
              <a:lnSpc>
                <a:spcPct val="89000"/>
              </a:lnSpc>
            </a:pPr>
            <a:r>
              <a:rPr lang="en-US" sz="3200" b="1" dirty="0">
                <a:solidFill>
                  <a:schemeClr val="tx1">
                    <a:lumMod val="90000"/>
                    <a:lumOff val="10000"/>
                  </a:schemeClr>
                </a:solidFill>
              </a:rPr>
              <a:t>Admin will delete the review which is fake</a:t>
            </a:r>
          </a:p>
        </p:txBody>
      </p:sp>
      <p:sp>
        <p:nvSpPr>
          <p:cNvPr id="208" name="Freeform: Shape 207">
            <a:extLst>
              <a:ext uri="{FF2B5EF4-FFF2-40B4-BE49-F238E27FC236}">
                <a16:creationId xmlns:a16="http://schemas.microsoft.com/office/drawing/2014/main" id="{4BB1F2DD-4AE8-4271-BBAB-8B215541E041}"/>
              </a:ext>
            </a:extLst>
          </p:cNvPr>
          <p:cNvSpPr/>
          <p:nvPr/>
        </p:nvSpPr>
        <p:spPr>
          <a:xfrm rot="19856040">
            <a:off x="6915729" y="10599664"/>
            <a:ext cx="4019550" cy="4295775"/>
          </a:xfrm>
          <a:custGeom>
            <a:avLst/>
            <a:gdLst>
              <a:gd name="connsiteX0" fmla="*/ 3788569 w 4019550"/>
              <a:gd name="connsiteY0" fmla="*/ 4296251 h 4295775"/>
              <a:gd name="connsiteX1" fmla="*/ 3786664 w 4019550"/>
              <a:gd name="connsiteY1" fmla="*/ 4275296 h 4295775"/>
              <a:gd name="connsiteX2" fmla="*/ 3784759 w 4019550"/>
              <a:gd name="connsiteY2" fmla="*/ 4252437 h 4295775"/>
              <a:gd name="connsiteX3" fmla="*/ 3779044 w 4019550"/>
              <a:gd name="connsiteY3" fmla="*/ 4206716 h 4295775"/>
              <a:gd name="connsiteX4" fmla="*/ 3766661 w 4019550"/>
              <a:gd name="connsiteY4" fmla="*/ 4114324 h 4295775"/>
              <a:gd name="connsiteX5" fmla="*/ 3733324 w 4019550"/>
              <a:gd name="connsiteY5" fmla="*/ 3928586 h 4295775"/>
              <a:gd name="connsiteX6" fmla="*/ 3639026 w 4019550"/>
              <a:gd name="connsiteY6" fmla="*/ 3562826 h 4295775"/>
              <a:gd name="connsiteX7" fmla="*/ 3333274 w 4019550"/>
              <a:gd name="connsiteY7" fmla="*/ 2877026 h 4295775"/>
              <a:gd name="connsiteX8" fmla="*/ 2843689 w 4019550"/>
              <a:gd name="connsiteY8" fmla="*/ 2316956 h 4295775"/>
              <a:gd name="connsiteX9" fmla="*/ 2691289 w 4019550"/>
              <a:gd name="connsiteY9" fmla="*/ 2209324 h 4295775"/>
              <a:gd name="connsiteX10" fmla="*/ 2651284 w 4019550"/>
              <a:gd name="connsiteY10" fmla="*/ 2185511 h 4295775"/>
              <a:gd name="connsiteX11" fmla="*/ 2631281 w 4019550"/>
              <a:gd name="connsiteY11" fmla="*/ 2173129 h 4295775"/>
              <a:gd name="connsiteX12" fmla="*/ 2611279 w 4019550"/>
              <a:gd name="connsiteY12" fmla="*/ 2161699 h 4295775"/>
              <a:gd name="connsiteX13" fmla="*/ 2570321 w 4019550"/>
              <a:gd name="connsiteY13" fmla="*/ 2139791 h 4295775"/>
              <a:gd name="connsiteX14" fmla="*/ 2528411 w 4019550"/>
              <a:gd name="connsiteY14" fmla="*/ 2118836 h 4295775"/>
              <a:gd name="connsiteX15" fmla="*/ 2486501 w 4019550"/>
              <a:gd name="connsiteY15" fmla="*/ 2098834 h 4295775"/>
              <a:gd name="connsiteX16" fmla="*/ 2443639 w 4019550"/>
              <a:gd name="connsiteY16" fmla="*/ 2079784 h 4295775"/>
              <a:gd name="connsiteX17" fmla="*/ 2356009 w 4019550"/>
              <a:gd name="connsiteY17" fmla="*/ 2045494 h 4295775"/>
              <a:gd name="connsiteX18" fmla="*/ 2175986 w 4019550"/>
              <a:gd name="connsiteY18" fmla="*/ 1990249 h 4295775"/>
              <a:gd name="connsiteX19" fmla="*/ 2130266 w 4019550"/>
              <a:gd name="connsiteY19" fmla="*/ 1979771 h 4295775"/>
              <a:gd name="connsiteX20" fmla="*/ 2084546 w 4019550"/>
              <a:gd name="connsiteY20" fmla="*/ 1970246 h 4295775"/>
              <a:gd name="connsiteX21" fmla="*/ 2037874 w 4019550"/>
              <a:gd name="connsiteY21" fmla="*/ 1961674 h 4295775"/>
              <a:gd name="connsiteX22" fmla="*/ 1990249 w 4019550"/>
              <a:gd name="connsiteY22" fmla="*/ 1952149 h 4295775"/>
              <a:gd name="connsiteX23" fmla="*/ 1893094 w 4019550"/>
              <a:gd name="connsiteY23" fmla="*/ 1933099 h 4295775"/>
              <a:gd name="connsiteX24" fmla="*/ 1869281 w 4019550"/>
              <a:gd name="connsiteY24" fmla="*/ 1928336 h 4295775"/>
              <a:gd name="connsiteX25" fmla="*/ 1845469 w 4019550"/>
              <a:gd name="connsiteY25" fmla="*/ 1921669 h 4295775"/>
              <a:gd name="connsiteX26" fmla="*/ 1797844 w 4019550"/>
              <a:gd name="connsiteY26" fmla="*/ 1909286 h 4295775"/>
              <a:gd name="connsiteX27" fmla="*/ 1750219 w 4019550"/>
              <a:gd name="connsiteY27" fmla="*/ 1896903 h 4295775"/>
              <a:gd name="connsiteX28" fmla="*/ 1726406 w 4019550"/>
              <a:gd name="connsiteY28" fmla="*/ 1890236 h 4295775"/>
              <a:gd name="connsiteX29" fmla="*/ 1702594 w 4019550"/>
              <a:gd name="connsiteY29" fmla="*/ 1882616 h 4295775"/>
              <a:gd name="connsiteX30" fmla="*/ 1608296 w 4019550"/>
              <a:gd name="connsiteY30" fmla="*/ 1852136 h 4295775"/>
              <a:gd name="connsiteX31" fmla="*/ 1584484 w 4019550"/>
              <a:gd name="connsiteY31" fmla="*/ 1844516 h 4295775"/>
              <a:gd name="connsiteX32" fmla="*/ 1561624 w 4019550"/>
              <a:gd name="connsiteY32" fmla="*/ 1835944 h 4295775"/>
              <a:gd name="connsiteX33" fmla="*/ 1515904 w 4019550"/>
              <a:gd name="connsiteY33" fmla="*/ 1817846 h 4295775"/>
              <a:gd name="connsiteX34" fmla="*/ 1470184 w 4019550"/>
              <a:gd name="connsiteY34" fmla="*/ 1799749 h 4295775"/>
              <a:gd name="connsiteX35" fmla="*/ 1447324 w 4019550"/>
              <a:gd name="connsiteY35" fmla="*/ 1790224 h 4295775"/>
              <a:gd name="connsiteX36" fmla="*/ 1424464 w 4019550"/>
              <a:gd name="connsiteY36" fmla="*/ 1779746 h 4295775"/>
              <a:gd name="connsiteX37" fmla="*/ 1334929 w 4019550"/>
              <a:gd name="connsiteY37" fmla="*/ 1737836 h 4295775"/>
              <a:gd name="connsiteX38" fmla="*/ 1323499 w 4019550"/>
              <a:gd name="connsiteY38" fmla="*/ 1733074 h 4295775"/>
              <a:gd name="connsiteX39" fmla="*/ 1313021 w 4019550"/>
              <a:gd name="connsiteY39" fmla="*/ 1727359 h 4295775"/>
              <a:gd name="connsiteX40" fmla="*/ 1291114 w 4019550"/>
              <a:gd name="connsiteY40" fmla="*/ 1715928 h 4295775"/>
              <a:gd name="connsiteX41" fmla="*/ 1246346 w 4019550"/>
              <a:gd name="connsiteY41" fmla="*/ 1691164 h 4295775"/>
              <a:gd name="connsiteX42" fmla="*/ 1202531 w 4019550"/>
              <a:gd name="connsiteY42" fmla="*/ 1667351 h 4295775"/>
              <a:gd name="connsiteX43" fmla="*/ 1160621 w 4019550"/>
              <a:gd name="connsiteY43" fmla="*/ 1641634 h 4295775"/>
              <a:gd name="connsiteX44" fmla="*/ 1118711 w 4019550"/>
              <a:gd name="connsiteY44" fmla="*/ 1615916 h 4295775"/>
              <a:gd name="connsiteX45" fmla="*/ 1076801 w 4019550"/>
              <a:gd name="connsiteY45" fmla="*/ 1589246 h 4295775"/>
              <a:gd name="connsiteX46" fmla="*/ 995839 w 4019550"/>
              <a:gd name="connsiteY46" fmla="*/ 1533049 h 4295775"/>
              <a:gd name="connsiteX47" fmla="*/ 917734 w 4019550"/>
              <a:gd name="connsiteY47" fmla="*/ 1473041 h 4295775"/>
              <a:gd name="connsiteX48" fmla="*/ 842486 w 4019550"/>
              <a:gd name="connsiteY48" fmla="*/ 1410176 h 4295775"/>
              <a:gd name="connsiteX49" fmla="*/ 805339 w 4019550"/>
              <a:gd name="connsiteY49" fmla="*/ 1377791 h 4295775"/>
              <a:gd name="connsiteX50" fmla="*/ 769144 w 4019550"/>
              <a:gd name="connsiteY50" fmla="*/ 1344453 h 4295775"/>
              <a:gd name="connsiteX51" fmla="*/ 733901 w 4019550"/>
              <a:gd name="connsiteY51" fmla="*/ 1310164 h 4295775"/>
              <a:gd name="connsiteX52" fmla="*/ 715804 w 4019550"/>
              <a:gd name="connsiteY52" fmla="*/ 1293019 h 4295775"/>
              <a:gd name="connsiteX53" fmla="*/ 698659 w 4019550"/>
              <a:gd name="connsiteY53" fmla="*/ 1274921 h 4295775"/>
              <a:gd name="connsiteX54" fmla="*/ 631031 w 4019550"/>
              <a:gd name="connsiteY54" fmla="*/ 1203484 h 4295775"/>
              <a:gd name="connsiteX55" fmla="*/ 567214 w 4019550"/>
              <a:gd name="connsiteY55" fmla="*/ 1129189 h 4295775"/>
              <a:gd name="connsiteX56" fmla="*/ 506254 w 4019550"/>
              <a:gd name="connsiteY56" fmla="*/ 1052989 h 4295775"/>
              <a:gd name="connsiteX57" fmla="*/ 290989 w 4019550"/>
              <a:gd name="connsiteY57" fmla="*/ 728186 h 4295775"/>
              <a:gd name="connsiteX58" fmla="*/ 123349 w 4019550"/>
              <a:gd name="connsiteY58" fmla="*/ 377666 h 4295775"/>
              <a:gd name="connsiteX59" fmla="*/ 57626 w 4019550"/>
              <a:gd name="connsiteY59" fmla="*/ 194786 h 4295775"/>
              <a:gd name="connsiteX60" fmla="*/ 7144 w 4019550"/>
              <a:gd name="connsiteY60" fmla="*/ 7144 h 4295775"/>
              <a:gd name="connsiteX61" fmla="*/ 64294 w 4019550"/>
              <a:gd name="connsiteY61" fmla="*/ 191929 h 4295775"/>
              <a:gd name="connsiteX62" fmla="*/ 136684 w 4019550"/>
              <a:gd name="connsiteY62" fmla="*/ 371951 h 4295775"/>
              <a:gd name="connsiteX63" fmla="*/ 315754 w 4019550"/>
              <a:gd name="connsiteY63" fmla="*/ 713899 h 4295775"/>
              <a:gd name="connsiteX64" fmla="*/ 540544 w 4019550"/>
              <a:gd name="connsiteY64" fmla="*/ 1026319 h 4295775"/>
              <a:gd name="connsiteX65" fmla="*/ 603409 w 4019550"/>
              <a:gd name="connsiteY65" fmla="*/ 1098709 h 4295775"/>
              <a:gd name="connsiteX66" fmla="*/ 669131 w 4019550"/>
              <a:gd name="connsiteY66" fmla="*/ 1169194 h 4295775"/>
              <a:gd name="connsiteX67" fmla="*/ 737711 w 4019550"/>
              <a:gd name="connsiteY67" fmla="*/ 1235869 h 4295775"/>
              <a:gd name="connsiteX68" fmla="*/ 754856 w 4019550"/>
              <a:gd name="connsiteY68" fmla="*/ 1252061 h 4295775"/>
              <a:gd name="connsiteX69" fmla="*/ 772954 w 4019550"/>
              <a:gd name="connsiteY69" fmla="*/ 1268253 h 4295775"/>
              <a:gd name="connsiteX70" fmla="*/ 809149 w 4019550"/>
              <a:gd name="connsiteY70" fmla="*/ 1299686 h 4295775"/>
              <a:gd name="connsiteX71" fmla="*/ 845344 w 4019550"/>
              <a:gd name="connsiteY71" fmla="*/ 1331119 h 4295775"/>
              <a:gd name="connsiteX72" fmla="*/ 882491 w 4019550"/>
              <a:gd name="connsiteY72" fmla="*/ 1360646 h 4295775"/>
              <a:gd name="connsiteX73" fmla="*/ 958691 w 4019550"/>
              <a:gd name="connsiteY73" fmla="*/ 1418749 h 4295775"/>
              <a:gd name="connsiteX74" fmla="*/ 1036796 w 4019550"/>
              <a:gd name="connsiteY74" fmla="*/ 1473994 h 4295775"/>
              <a:gd name="connsiteX75" fmla="*/ 1117759 w 4019550"/>
              <a:gd name="connsiteY75" fmla="*/ 1525428 h 4295775"/>
              <a:gd name="connsiteX76" fmla="*/ 1158716 w 4019550"/>
              <a:gd name="connsiteY76" fmla="*/ 1549241 h 4295775"/>
              <a:gd name="connsiteX77" fmla="*/ 1200626 w 4019550"/>
              <a:gd name="connsiteY77" fmla="*/ 1573053 h 4295775"/>
              <a:gd name="connsiteX78" fmla="*/ 1242536 w 4019550"/>
              <a:gd name="connsiteY78" fmla="*/ 1596866 h 4295775"/>
              <a:gd name="connsiteX79" fmla="*/ 1285399 w 4019550"/>
              <a:gd name="connsiteY79" fmla="*/ 1617821 h 4295775"/>
              <a:gd name="connsiteX80" fmla="*/ 1328261 w 4019550"/>
              <a:gd name="connsiteY80" fmla="*/ 1638776 h 4295775"/>
              <a:gd name="connsiteX81" fmla="*/ 1349216 w 4019550"/>
              <a:gd name="connsiteY81" fmla="*/ 1649253 h 4295775"/>
              <a:gd name="connsiteX82" fmla="*/ 1359694 w 4019550"/>
              <a:gd name="connsiteY82" fmla="*/ 1654016 h 4295775"/>
              <a:gd name="connsiteX83" fmla="*/ 1371124 w 4019550"/>
              <a:gd name="connsiteY83" fmla="*/ 1658778 h 4295775"/>
              <a:gd name="connsiteX84" fmla="*/ 1458754 w 4019550"/>
              <a:gd name="connsiteY84" fmla="*/ 1695926 h 4295775"/>
              <a:gd name="connsiteX85" fmla="*/ 1480661 w 4019550"/>
              <a:gd name="connsiteY85" fmla="*/ 1705451 h 4295775"/>
              <a:gd name="connsiteX86" fmla="*/ 1503521 w 4019550"/>
              <a:gd name="connsiteY86" fmla="*/ 1713071 h 4295775"/>
              <a:gd name="connsiteX87" fmla="*/ 1548289 w 4019550"/>
              <a:gd name="connsiteY87" fmla="*/ 1729264 h 4295775"/>
              <a:gd name="connsiteX88" fmla="*/ 1593056 w 4019550"/>
              <a:gd name="connsiteY88" fmla="*/ 1745456 h 4295775"/>
              <a:gd name="connsiteX89" fmla="*/ 1615916 w 4019550"/>
              <a:gd name="connsiteY89" fmla="*/ 1753076 h 4295775"/>
              <a:gd name="connsiteX90" fmla="*/ 1638776 w 4019550"/>
              <a:gd name="connsiteY90" fmla="*/ 1759744 h 4295775"/>
              <a:gd name="connsiteX91" fmla="*/ 1730216 w 4019550"/>
              <a:gd name="connsiteY91" fmla="*/ 1785461 h 4295775"/>
              <a:gd name="connsiteX92" fmla="*/ 1753076 w 4019550"/>
              <a:gd name="connsiteY92" fmla="*/ 1792128 h 4295775"/>
              <a:gd name="connsiteX93" fmla="*/ 1775936 w 4019550"/>
              <a:gd name="connsiteY93" fmla="*/ 1796891 h 4295775"/>
              <a:gd name="connsiteX94" fmla="*/ 1822609 w 4019550"/>
              <a:gd name="connsiteY94" fmla="*/ 1807369 h 4295775"/>
              <a:gd name="connsiteX95" fmla="*/ 1869281 w 4019550"/>
              <a:gd name="connsiteY95" fmla="*/ 1817846 h 4295775"/>
              <a:gd name="connsiteX96" fmla="*/ 1892141 w 4019550"/>
              <a:gd name="connsiteY96" fmla="*/ 1822609 h 4295775"/>
              <a:gd name="connsiteX97" fmla="*/ 1915954 w 4019550"/>
              <a:gd name="connsiteY97" fmla="*/ 1826419 h 4295775"/>
              <a:gd name="connsiteX98" fmla="*/ 2010251 w 4019550"/>
              <a:gd name="connsiteY98" fmla="*/ 1841659 h 4295775"/>
              <a:gd name="connsiteX99" fmla="*/ 2057876 w 4019550"/>
              <a:gd name="connsiteY99" fmla="*/ 1849278 h 4295775"/>
              <a:gd name="connsiteX100" fmla="*/ 2107406 w 4019550"/>
              <a:gd name="connsiteY100" fmla="*/ 1856899 h 4295775"/>
              <a:gd name="connsiteX101" fmla="*/ 2156936 w 4019550"/>
              <a:gd name="connsiteY101" fmla="*/ 1865471 h 4295775"/>
              <a:gd name="connsiteX102" fmla="*/ 2205514 w 4019550"/>
              <a:gd name="connsiteY102" fmla="*/ 1874996 h 4295775"/>
              <a:gd name="connsiteX103" fmla="*/ 2398871 w 4019550"/>
              <a:gd name="connsiteY103" fmla="*/ 1926431 h 4295775"/>
              <a:gd name="connsiteX104" fmla="*/ 2493169 w 4019550"/>
              <a:gd name="connsiteY104" fmla="*/ 1959769 h 4295775"/>
              <a:gd name="connsiteX105" fmla="*/ 2539841 w 4019550"/>
              <a:gd name="connsiteY105" fmla="*/ 1978819 h 4295775"/>
              <a:gd name="connsiteX106" fmla="*/ 2585561 w 4019550"/>
              <a:gd name="connsiteY106" fmla="*/ 1998821 h 4295775"/>
              <a:gd name="connsiteX107" fmla="*/ 2631281 w 4019550"/>
              <a:gd name="connsiteY107" fmla="*/ 2019776 h 4295775"/>
              <a:gd name="connsiteX108" fmla="*/ 2676049 w 4019550"/>
              <a:gd name="connsiteY108" fmla="*/ 2041684 h 4295775"/>
              <a:gd name="connsiteX109" fmla="*/ 2698909 w 4019550"/>
              <a:gd name="connsiteY109" fmla="*/ 2053114 h 4295775"/>
              <a:gd name="connsiteX110" fmla="*/ 2720816 w 4019550"/>
              <a:gd name="connsiteY110" fmla="*/ 2065496 h 4295775"/>
              <a:gd name="connsiteX111" fmla="*/ 2764631 w 4019550"/>
              <a:gd name="connsiteY111" fmla="*/ 2090261 h 4295775"/>
              <a:gd name="connsiteX112" fmla="*/ 2933224 w 4019550"/>
              <a:gd name="connsiteY112" fmla="*/ 2199799 h 4295775"/>
              <a:gd name="connsiteX113" fmla="*/ 3480911 w 4019550"/>
              <a:gd name="connsiteY113" fmla="*/ 2781776 h 4295775"/>
              <a:gd name="connsiteX114" fmla="*/ 3678079 w 4019550"/>
              <a:gd name="connsiteY114" fmla="*/ 3129439 h 4295775"/>
              <a:gd name="connsiteX115" fmla="*/ 3831431 w 4019550"/>
              <a:gd name="connsiteY115" fmla="*/ 3497104 h 4295775"/>
              <a:gd name="connsiteX116" fmla="*/ 3944779 w 4019550"/>
              <a:gd name="connsiteY116" fmla="*/ 3879056 h 4295775"/>
              <a:gd name="connsiteX117" fmla="*/ 3987641 w 4019550"/>
              <a:gd name="connsiteY117" fmla="*/ 4074319 h 4295775"/>
              <a:gd name="connsiteX118" fmla="*/ 4004786 w 4019550"/>
              <a:gd name="connsiteY118" fmla="*/ 4173379 h 4295775"/>
              <a:gd name="connsiteX119" fmla="*/ 4012407 w 4019550"/>
              <a:gd name="connsiteY119" fmla="*/ 4223862 h 4295775"/>
              <a:gd name="connsiteX120" fmla="*/ 4016216 w 4019550"/>
              <a:gd name="connsiteY120" fmla="*/ 4249579 h 4295775"/>
              <a:gd name="connsiteX121" fmla="*/ 4018121 w 4019550"/>
              <a:gd name="connsiteY121" fmla="*/ 4262914 h 4295775"/>
              <a:gd name="connsiteX122" fmla="*/ 4020026 w 4019550"/>
              <a:gd name="connsiteY122" fmla="*/ 4277201 h 4295775"/>
              <a:gd name="connsiteX123" fmla="*/ 3788569 w 4019550"/>
              <a:gd name="connsiteY123" fmla="*/ 4296251 h 429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019550" h="4295775">
                <a:moveTo>
                  <a:pt x="3788569" y="4296251"/>
                </a:moveTo>
                <a:lnTo>
                  <a:pt x="3786664" y="4275296"/>
                </a:lnTo>
                <a:lnTo>
                  <a:pt x="3784759" y="4252437"/>
                </a:lnTo>
                <a:cubicBezTo>
                  <a:pt x="3782854" y="4237196"/>
                  <a:pt x="3780949" y="4221956"/>
                  <a:pt x="3779044" y="4206716"/>
                </a:cubicBezTo>
                <a:cubicBezTo>
                  <a:pt x="3775234" y="4176236"/>
                  <a:pt x="3771424" y="4144804"/>
                  <a:pt x="3766661" y="4114324"/>
                </a:cubicBezTo>
                <a:cubicBezTo>
                  <a:pt x="3757136" y="4052411"/>
                  <a:pt x="3745706" y="3990499"/>
                  <a:pt x="3733324" y="3928586"/>
                </a:cubicBezTo>
                <a:cubicBezTo>
                  <a:pt x="3707606" y="3805714"/>
                  <a:pt x="3676174" y="3682841"/>
                  <a:pt x="3639026" y="3562826"/>
                </a:cubicBezTo>
                <a:cubicBezTo>
                  <a:pt x="3563779" y="3322796"/>
                  <a:pt x="3463766" y="3090386"/>
                  <a:pt x="3333274" y="2877026"/>
                </a:cubicBezTo>
                <a:cubicBezTo>
                  <a:pt x="3202781" y="2663666"/>
                  <a:pt x="3039904" y="2470309"/>
                  <a:pt x="2843689" y="2316956"/>
                </a:cubicBezTo>
                <a:cubicBezTo>
                  <a:pt x="2794159" y="2278856"/>
                  <a:pt x="2743676" y="2242661"/>
                  <a:pt x="2691289" y="2209324"/>
                </a:cubicBezTo>
                <a:cubicBezTo>
                  <a:pt x="2677954" y="2200751"/>
                  <a:pt x="2664619" y="2193131"/>
                  <a:pt x="2651284" y="2185511"/>
                </a:cubicBezTo>
                <a:lnTo>
                  <a:pt x="2631281" y="2173129"/>
                </a:lnTo>
                <a:lnTo>
                  <a:pt x="2611279" y="2161699"/>
                </a:lnTo>
                <a:lnTo>
                  <a:pt x="2570321" y="2139791"/>
                </a:lnTo>
                <a:lnTo>
                  <a:pt x="2528411" y="2118836"/>
                </a:lnTo>
                <a:cubicBezTo>
                  <a:pt x="2514124" y="2111216"/>
                  <a:pt x="2500789" y="2105501"/>
                  <a:pt x="2486501" y="2098834"/>
                </a:cubicBezTo>
                <a:cubicBezTo>
                  <a:pt x="2472214" y="2092166"/>
                  <a:pt x="2457926" y="2085499"/>
                  <a:pt x="2443639" y="2079784"/>
                </a:cubicBezTo>
                <a:cubicBezTo>
                  <a:pt x="2415064" y="2068353"/>
                  <a:pt x="2385536" y="2055971"/>
                  <a:pt x="2356009" y="2045494"/>
                </a:cubicBezTo>
                <a:cubicBezTo>
                  <a:pt x="2296954" y="2023586"/>
                  <a:pt x="2236946" y="2006441"/>
                  <a:pt x="2175986" y="1990249"/>
                </a:cubicBezTo>
                <a:lnTo>
                  <a:pt x="2130266" y="1979771"/>
                </a:lnTo>
                <a:cubicBezTo>
                  <a:pt x="2115026" y="1975961"/>
                  <a:pt x="2099786" y="1972151"/>
                  <a:pt x="2084546" y="1970246"/>
                </a:cubicBezTo>
                <a:lnTo>
                  <a:pt x="2037874" y="1961674"/>
                </a:lnTo>
                <a:lnTo>
                  <a:pt x="1990249" y="1952149"/>
                </a:lnTo>
                <a:lnTo>
                  <a:pt x="1893094" y="1933099"/>
                </a:lnTo>
                <a:cubicBezTo>
                  <a:pt x="1885474" y="1931194"/>
                  <a:pt x="1876901" y="1930241"/>
                  <a:pt x="1869281" y="1928336"/>
                </a:cubicBezTo>
                <a:lnTo>
                  <a:pt x="1845469" y="1921669"/>
                </a:lnTo>
                <a:lnTo>
                  <a:pt x="1797844" y="1909286"/>
                </a:lnTo>
                <a:lnTo>
                  <a:pt x="1750219" y="1896903"/>
                </a:lnTo>
                <a:lnTo>
                  <a:pt x="1726406" y="1890236"/>
                </a:lnTo>
                <a:cubicBezTo>
                  <a:pt x="1718786" y="1888331"/>
                  <a:pt x="1711166" y="1885474"/>
                  <a:pt x="1702594" y="1882616"/>
                </a:cubicBezTo>
                <a:lnTo>
                  <a:pt x="1608296" y="1852136"/>
                </a:lnTo>
                <a:lnTo>
                  <a:pt x="1584484" y="1844516"/>
                </a:lnTo>
                <a:cubicBezTo>
                  <a:pt x="1576864" y="1841659"/>
                  <a:pt x="1569244" y="1838801"/>
                  <a:pt x="1561624" y="1835944"/>
                </a:cubicBezTo>
                <a:lnTo>
                  <a:pt x="1515904" y="1817846"/>
                </a:lnTo>
                <a:lnTo>
                  <a:pt x="1470184" y="1799749"/>
                </a:lnTo>
                <a:cubicBezTo>
                  <a:pt x="1462564" y="1796891"/>
                  <a:pt x="1454944" y="1794034"/>
                  <a:pt x="1447324" y="1790224"/>
                </a:cubicBezTo>
                <a:lnTo>
                  <a:pt x="1424464" y="1779746"/>
                </a:lnTo>
                <a:lnTo>
                  <a:pt x="1334929" y="1737836"/>
                </a:lnTo>
                <a:lnTo>
                  <a:pt x="1323499" y="1733074"/>
                </a:lnTo>
                <a:lnTo>
                  <a:pt x="1313021" y="1727359"/>
                </a:lnTo>
                <a:lnTo>
                  <a:pt x="1291114" y="1715928"/>
                </a:lnTo>
                <a:lnTo>
                  <a:pt x="1246346" y="1691164"/>
                </a:lnTo>
                <a:lnTo>
                  <a:pt x="1202531" y="1667351"/>
                </a:lnTo>
                <a:lnTo>
                  <a:pt x="1160621" y="1641634"/>
                </a:lnTo>
                <a:lnTo>
                  <a:pt x="1118711" y="1615916"/>
                </a:lnTo>
                <a:cubicBezTo>
                  <a:pt x="1104424" y="1607344"/>
                  <a:pt x="1090136" y="1598771"/>
                  <a:pt x="1076801" y="1589246"/>
                </a:cubicBezTo>
                <a:lnTo>
                  <a:pt x="995839" y="1533049"/>
                </a:lnTo>
                <a:cubicBezTo>
                  <a:pt x="969169" y="1513999"/>
                  <a:pt x="943451" y="1493044"/>
                  <a:pt x="917734" y="1473041"/>
                </a:cubicBezTo>
                <a:cubicBezTo>
                  <a:pt x="891064" y="1453991"/>
                  <a:pt x="867251" y="1432084"/>
                  <a:pt x="842486" y="1410176"/>
                </a:cubicBezTo>
                <a:lnTo>
                  <a:pt x="805339" y="1377791"/>
                </a:lnTo>
                <a:cubicBezTo>
                  <a:pt x="792956" y="1367314"/>
                  <a:pt x="781526" y="1354931"/>
                  <a:pt x="769144" y="1344453"/>
                </a:cubicBezTo>
                <a:lnTo>
                  <a:pt x="733901" y="1310164"/>
                </a:lnTo>
                <a:lnTo>
                  <a:pt x="715804" y="1293019"/>
                </a:lnTo>
                <a:cubicBezTo>
                  <a:pt x="710089" y="1287303"/>
                  <a:pt x="704374" y="1281589"/>
                  <a:pt x="698659" y="1274921"/>
                </a:cubicBezTo>
                <a:cubicBezTo>
                  <a:pt x="675799" y="1251109"/>
                  <a:pt x="652939" y="1227296"/>
                  <a:pt x="631031" y="1203484"/>
                </a:cubicBezTo>
                <a:lnTo>
                  <a:pt x="567214" y="1129189"/>
                </a:lnTo>
                <a:cubicBezTo>
                  <a:pt x="546259" y="1104424"/>
                  <a:pt x="526256" y="1078706"/>
                  <a:pt x="506254" y="1052989"/>
                </a:cubicBezTo>
                <a:cubicBezTo>
                  <a:pt x="426244" y="950119"/>
                  <a:pt x="354806" y="840581"/>
                  <a:pt x="290989" y="728186"/>
                </a:cubicBezTo>
                <a:cubicBezTo>
                  <a:pt x="227171" y="614839"/>
                  <a:pt x="170974" y="497681"/>
                  <a:pt x="123349" y="377666"/>
                </a:cubicBezTo>
                <a:cubicBezTo>
                  <a:pt x="98584" y="317659"/>
                  <a:pt x="77629" y="256699"/>
                  <a:pt x="57626" y="194786"/>
                </a:cubicBezTo>
                <a:cubicBezTo>
                  <a:pt x="38576" y="132874"/>
                  <a:pt x="20479" y="70961"/>
                  <a:pt x="7144" y="7144"/>
                </a:cubicBezTo>
                <a:cubicBezTo>
                  <a:pt x="22384" y="70009"/>
                  <a:pt x="42386" y="130969"/>
                  <a:pt x="64294" y="191929"/>
                </a:cubicBezTo>
                <a:cubicBezTo>
                  <a:pt x="86201" y="252889"/>
                  <a:pt x="110014" y="312896"/>
                  <a:pt x="136684" y="371951"/>
                </a:cubicBezTo>
                <a:cubicBezTo>
                  <a:pt x="188119" y="490061"/>
                  <a:pt x="249079" y="604361"/>
                  <a:pt x="315754" y="713899"/>
                </a:cubicBezTo>
                <a:cubicBezTo>
                  <a:pt x="383381" y="823436"/>
                  <a:pt x="457676" y="928211"/>
                  <a:pt x="540544" y="1026319"/>
                </a:cubicBezTo>
                <a:cubicBezTo>
                  <a:pt x="561499" y="1050131"/>
                  <a:pt x="581501" y="1074896"/>
                  <a:pt x="603409" y="1098709"/>
                </a:cubicBezTo>
                <a:lnTo>
                  <a:pt x="669131" y="1169194"/>
                </a:lnTo>
                <a:cubicBezTo>
                  <a:pt x="691991" y="1192053"/>
                  <a:pt x="714851" y="1213961"/>
                  <a:pt x="737711" y="1235869"/>
                </a:cubicBezTo>
                <a:cubicBezTo>
                  <a:pt x="743426" y="1241584"/>
                  <a:pt x="749141" y="1247299"/>
                  <a:pt x="754856" y="1252061"/>
                </a:cubicBezTo>
                <a:lnTo>
                  <a:pt x="772954" y="1268253"/>
                </a:lnTo>
                <a:lnTo>
                  <a:pt x="809149" y="1299686"/>
                </a:lnTo>
                <a:cubicBezTo>
                  <a:pt x="821531" y="1310164"/>
                  <a:pt x="832961" y="1321594"/>
                  <a:pt x="845344" y="1331119"/>
                </a:cubicBezTo>
                <a:lnTo>
                  <a:pt x="882491" y="1360646"/>
                </a:lnTo>
                <a:cubicBezTo>
                  <a:pt x="907256" y="1380649"/>
                  <a:pt x="932021" y="1400651"/>
                  <a:pt x="958691" y="1418749"/>
                </a:cubicBezTo>
                <a:cubicBezTo>
                  <a:pt x="984409" y="1436846"/>
                  <a:pt x="1010126" y="1455896"/>
                  <a:pt x="1036796" y="1473994"/>
                </a:cubicBezTo>
                <a:lnTo>
                  <a:pt x="1117759" y="1525428"/>
                </a:lnTo>
                <a:cubicBezTo>
                  <a:pt x="1131094" y="1534001"/>
                  <a:pt x="1145381" y="1541621"/>
                  <a:pt x="1158716" y="1549241"/>
                </a:cubicBezTo>
                <a:lnTo>
                  <a:pt x="1200626" y="1573053"/>
                </a:lnTo>
                <a:lnTo>
                  <a:pt x="1242536" y="1596866"/>
                </a:lnTo>
                <a:lnTo>
                  <a:pt x="1285399" y="1617821"/>
                </a:lnTo>
                <a:lnTo>
                  <a:pt x="1328261" y="1638776"/>
                </a:lnTo>
                <a:lnTo>
                  <a:pt x="1349216" y="1649253"/>
                </a:lnTo>
                <a:lnTo>
                  <a:pt x="1359694" y="1654016"/>
                </a:lnTo>
                <a:lnTo>
                  <a:pt x="1371124" y="1658778"/>
                </a:lnTo>
                <a:lnTo>
                  <a:pt x="1458754" y="1695926"/>
                </a:lnTo>
                <a:lnTo>
                  <a:pt x="1480661" y="1705451"/>
                </a:lnTo>
                <a:cubicBezTo>
                  <a:pt x="1488281" y="1708309"/>
                  <a:pt x="1495901" y="1711166"/>
                  <a:pt x="1503521" y="1713071"/>
                </a:cubicBezTo>
                <a:lnTo>
                  <a:pt x="1548289" y="1729264"/>
                </a:lnTo>
                <a:lnTo>
                  <a:pt x="1593056" y="1745456"/>
                </a:lnTo>
                <a:cubicBezTo>
                  <a:pt x="1600676" y="1748314"/>
                  <a:pt x="1608296" y="1751171"/>
                  <a:pt x="1615916" y="1753076"/>
                </a:cubicBezTo>
                <a:lnTo>
                  <a:pt x="1638776" y="1759744"/>
                </a:lnTo>
                <a:lnTo>
                  <a:pt x="1730216" y="1785461"/>
                </a:lnTo>
                <a:cubicBezTo>
                  <a:pt x="1737836" y="1787366"/>
                  <a:pt x="1745456" y="1790224"/>
                  <a:pt x="1753076" y="1792128"/>
                </a:cubicBezTo>
                <a:lnTo>
                  <a:pt x="1775936" y="1796891"/>
                </a:lnTo>
                <a:lnTo>
                  <a:pt x="1822609" y="1807369"/>
                </a:lnTo>
                <a:lnTo>
                  <a:pt x="1869281" y="1817846"/>
                </a:lnTo>
                <a:lnTo>
                  <a:pt x="1892141" y="1822609"/>
                </a:lnTo>
                <a:cubicBezTo>
                  <a:pt x="1899761" y="1824514"/>
                  <a:pt x="1907381" y="1825466"/>
                  <a:pt x="1915954" y="1826419"/>
                </a:cubicBezTo>
                <a:lnTo>
                  <a:pt x="2010251" y="1841659"/>
                </a:lnTo>
                <a:lnTo>
                  <a:pt x="2057876" y="1849278"/>
                </a:lnTo>
                <a:lnTo>
                  <a:pt x="2107406" y="1856899"/>
                </a:lnTo>
                <a:cubicBezTo>
                  <a:pt x="2123599" y="1858803"/>
                  <a:pt x="2139791" y="1862614"/>
                  <a:pt x="2156936" y="1865471"/>
                </a:cubicBezTo>
                <a:lnTo>
                  <a:pt x="2205514" y="1874996"/>
                </a:lnTo>
                <a:cubicBezTo>
                  <a:pt x="2270284" y="1889284"/>
                  <a:pt x="2335054" y="1905476"/>
                  <a:pt x="2398871" y="1926431"/>
                </a:cubicBezTo>
                <a:cubicBezTo>
                  <a:pt x="2431256" y="1935956"/>
                  <a:pt x="2461736" y="1948339"/>
                  <a:pt x="2493169" y="1959769"/>
                </a:cubicBezTo>
                <a:cubicBezTo>
                  <a:pt x="2508409" y="1965484"/>
                  <a:pt x="2524601" y="1972151"/>
                  <a:pt x="2539841" y="1978819"/>
                </a:cubicBezTo>
                <a:cubicBezTo>
                  <a:pt x="2555081" y="1985486"/>
                  <a:pt x="2571274" y="1991201"/>
                  <a:pt x="2585561" y="1998821"/>
                </a:cubicBezTo>
                <a:lnTo>
                  <a:pt x="2631281" y="2019776"/>
                </a:lnTo>
                <a:lnTo>
                  <a:pt x="2676049" y="2041684"/>
                </a:lnTo>
                <a:lnTo>
                  <a:pt x="2698909" y="2053114"/>
                </a:lnTo>
                <a:lnTo>
                  <a:pt x="2720816" y="2065496"/>
                </a:lnTo>
                <a:cubicBezTo>
                  <a:pt x="2735104" y="2074069"/>
                  <a:pt x="2750344" y="2081689"/>
                  <a:pt x="2764631" y="2090261"/>
                </a:cubicBezTo>
                <a:cubicBezTo>
                  <a:pt x="2822734" y="2123599"/>
                  <a:pt x="2878931" y="2160746"/>
                  <a:pt x="2933224" y="2199799"/>
                </a:cubicBezTo>
                <a:cubicBezTo>
                  <a:pt x="3151346" y="2357914"/>
                  <a:pt x="3334226" y="2559844"/>
                  <a:pt x="3480911" y="2781776"/>
                </a:cubicBezTo>
                <a:cubicBezTo>
                  <a:pt x="3554254" y="2893219"/>
                  <a:pt x="3620929" y="3009424"/>
                  <a:pt x="3678079" y="3129439"/>
                </a:cubicBezTo>
                <a:cubicBezTo>
                  <a:pt x="3736181" y="3249454"/>
                  <a:pt x="3786664" y="3372326"/>
                  <a:pt x="3831431" y="3497104"/>
                </a:cubicBezTo>
                <a:cubicBezTo>
                  <a:pt x="3875246" y="3621881"/>
                  <a:pt x="3913346" y="3749516"/>
                  <a:pt x="3944779" y="3879056"/>
                </a:cubicBezTo>
                <a:cubicBezTo>
                  <a:pt x="3960971" y="3943826"/>
                  <a:pt x="3974306" y="4008596"/>
                  <a:pt x="3987641" y="4074319"/>
                </a:cubicBezTo>
                <a:cubicBezTo>
                  <a:pt x="3994309" y="4106704"/>
                  <a:pt x="4000024" y="4140041"/>
                  <a:pt x="4004786" y="4173379"/>
                </a:cubicBezTo>
                <a:cubicBezTo>
                  <a:pt x="4007644" y="4189571"/>
                  <a:pt x="4009549" y="4206716"/>
                  <a:pt x="4012407" y="4223862"/>
                </a:cubicBezTo>
                <a:lnTo>
                  <a:pt x="4016216" y="4249579"/>
                </a:lnTo>
                <a:lnTo>
                  <a:pt x="4018121" y="4262914"/>
                </a:lnTo>
                <a:lnTo>
                  <a:pt x="4020026" y="4277201"/>
                </a:lnTo>
                <a:lnTo>
                  <a:pt x="3788569" y="4296251"/>
                </a:lnTo>
                <a:close/>
              </a:path>
            </a:pathLst>
          </a:custGeom>
          <a:solidFill>
            <a:schemeClr val="tx1"/>
          </a:solidFill>
          <a:ln w="9525"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9528979-78F9-4007-A803-0CF99C401F44}"/>
              </a:ext>
            </a:extLst>
          </p:cNvPr>
          <p:cNvGrpSpPr/>
          <p:nvPr/>
        </p:nvGrpSpPr>
        <p:grpSpPr>
          <a:xfrm>
            <a:off x="6132876" y="10519746"/>
            <a:ext cx="657225" cy="1514475"/>
            <a:chOff x="7886568" y="8820534"/>
            <a:chExt cx="657225" cy="1514475"/>
          </a:xfrm>
        </p:grpSpPr>
        <p:sp>
          <p:nvSpPr>
            <p:cNvPr id="210" name="Freeform: Shape 209">
              <a:extLst>
                <a:ext uri="{FF2B5EF4-FFF2-40B4-BE49-F238E27FC236}">
                  <a16:creationId xmlns:a16="http://schemas.microsoft.com/office/drawing/2014/main" id="{5D6654C9-53F6-4C8F-902D-976BE77C0831}"/>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1"/>
            </a:soli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6E4578E-DF9D-49C6-B390-44CC5D998816}"/>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AC993E0-9EA8-4E31-B59A-B7E1EA8B6D35}"/>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D8CBB31-DEE2-473F-BFD8-40CF89DFBDDF}"/>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A45D66C-888F-4D5F-A26F-D1C5C6C40074}"/>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2F4152C0-BBCF-4A00-8EED-4373006BF1F6}"/>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8F7249C-0EF6-4D37-ACED-59586DD9B7F8}"/>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217" name="Group 216">
            <a:extLst>
              <a:ext uri="{FF2B5EF4-FFF2-40B4-BE49-F238E27FC236}">
                <a16:creationId xmlns:a16="http://schemas.microsoft.com/office/drawing/2014/main" id="{9CD8A4B8-9FB4-444B-B487-E2B24FF152A3}"/>
              </a:ext>
            </a:extLst>
          </p:cNvPr>
          <p:cNvGrpSpPr/>
          <p:nvPr/>
        </p:nvGrpSpPr>
        <p:grpSpPr>
          <a:xfrm rot="16657239">
            <a:off x="5299986" y="11028133"/>
            <a:ext cx="657225" cy="1514475"/>
            <a:chOff x="7886568" y="8820534"/>
            <a:chExt cx="657225" cy="1514475"/>
          </a:xfrm>
        </p:grpSpPr>
        <p:sp>
          <p:nvSpPr>
            <p:cNvPr id="218" name="Freeform: Shape 217">
              <a:extLst>
                <a:ext uri="{FF2B5EF4-FFF2-40B4-BE49-F238E27FC236}">
                  <a16:creationId xmlns:a16="http://schemas.microsoft.com/office/drawing/2014/main" id="{2334A676-D20D-47BE-99FA-04B64D737914}"/>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1"/>
            </a:solid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59255C26-D8CD-427F-88A4-351013DE8656}"/>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00507902-4507-4F93-9F37-02964980F8D7}"/>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BCAA06D3-CAC9-4A4F-8B33-7059641407A2}"/>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81C3B37-A107-4832-A67D-864E24F02A9C}"/>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DC3BE58-6FBE-4F0E-AA8A-7A9231752474}"/>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F16644B-6FFD-4EE4-A0C6-7D2836F534EB}"/>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225" name="Group 224">
            <a:extLst>
              <a:ext uri="{FF2B5EF4-FFF2-40B4-BE49-F238E27FC236}">
                <a16:creationId xmlns:a16="http://schemas.microsoft.com/office/drawing/2014/main" id="{F2D8B21F-BA7C-432A-B8DA-C51981847F45}"/>
              </a:ext>
            </a:extLst>
          </p:cNvPr>
          <p:cNvGrpSpPr/>
          <p:nvPr/>
        </p:nvGrpSpPr>
        <p:grpSpPr>
          <a:xfrm rot="18753908">
            <a:off x="5138734" y="9891341"/>
            <a:ext cx="1031007" cy="2375799"/>
            <a:chOff x="7886568" y="8820534"/>
            <a:chExt cx="657225" cy="1514475"/>
          </a:xfrm>
        </p:grpSpPr>
        <p:sp>
          <p:nvSpPr>
            <p:cNvPr id="226" name="Freeform: Shape 225">
              <a:extLst>
                <a:ext uri="{FF2B5EF4-FFF2-40B4-BE49-F238E27FC236}">
                  <a16:creationId xmlns:a16="http://schemas.microsoft.com/office/drawing/2014/main" id="{19329C76-D874-493E-8E05-60A3462A5558}"/>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accent1"/>
            </a:soli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76CB576-76DD-442C-B851-F21DEAB297C5}"/>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2B32140C-C01D-4CF1-BEC0-263560283FB4}"/>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B9F6CEB-CCDA-4F9D-87CF-9BC8CEBF2D8A}"/>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1CE877F-2522-4360-BD72-F1A54B43149E}"/>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EFE5EC8-59F2-4898-AA8B-C82FA770E36C}"/>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A16C73C-073B-4282-8153-9D263A7357FF}"/>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sp>
        <p:nvSpPr>
          <p:cNvPr id="233" name="Freeform: Shape 232">
            <a:extLst>
              <a:ext uri="{FF2B5EF4-FFF2-40B4-BE49-F238E27FC236}">
                <a16:creationId xmlns:a16="http://schemas.microsoft.com/office/drawing/2014/main" id="{ADA0B6BA-6244-4B69-8C49-03F1D9137EFF}"/>
              </a:ext>
            </a:extLst>
          </p:cNvPr>
          <p:cNvSpPr/>
          <p:nvPr/>
        </p:nvSpPr>
        <p:spPr>
          <a:xfrm rot="1322097">
            <a:off x="13026155" y="9692099"/>
            <a:ext cx="4245750" cy="5066559"/>
          </a:xfrm>
          <a:custGeom>
            <a:avLst/>
            <a:gdLst>
              <a:gd name="connsiteX0" fmla="*/ 4636294 w 4638675"/>
              <a:gd name="connsiteY0" fmla="*/ 14764 h 5448300"/>
              <a:gd name="connsiteX1" fmla="*/ 4428649 w 4638675"/>
              <a:gd name="connsiteY1" fmla="*/ 117634 h 5448300"/>
              <a:gd name="connsiteX2" fmla="*/ 4225766 w 4638675"/>
              <a:gd name="connsiteY2" fmla="*/ 230029 h 5448300"/>
              <a:gd name="connsiteX3" fmla="*/ 3834289 w 4638675"/>
              <a:gd name="connsiteY3" fmla="*/ 477679 h 5448300"/>
              <a:gd name="connsiteX4" fmla="*/ 3114199 w 4638675"/>
              <a:gd name="connsiteY4" fmla="*/ 1056799 h 5448300"/>
              <a:gd name="connsiteX5" fmla="*/ 2794159 w 4638675"/>
              <a:gd name="connsiteY5" fmla="*/ 1389221 h 5448300"/>
              <a:gd name="connsiteX6" fmla="*/ 2509361 w 4638675"/>
              <a:gd name="connsiteY6" fmla="*/ 1751171 h 5448300"/>
              <a:gd name="connsiteX7" fmla="*/ 2267427 w 4638675"/>
              <a:gd name="connsiteY7" fmla="*/ 2141696 h 5448300"/>
              <a:gd name="connsiteX8" fmla="*/ 2076926 w 4638675"/>
              <a:gd name="connsiteY8" fmla="*/ 2557939 h 5448300"/>
              <a:gd name="connsiteX9" fmla="*/ 1945481 w 4638675"/>
              <a:gd name="connsiteY9" fmla="*/ 2995136 h 5448300"/>
              <a:gd name="connsiteX10" fmla="*/ 1902619 w 4638675"/>
              <a:gd name="connsiteY10" fmla="*/ 3218974 h 5448300"/>
              <a:gd name="connsiteX11" fmla="*/ 1883569 w 4638675"/>
              <a:gd name="connsiteY11" fmla="*/ 3335179 h 5448300"/>
              <a:gd name="connsiteX12" fmla="*/ 1860709 w 4638675"/>
              <a:gd name="connsiteY12" fmla="*/ 3450431 h 5448300"/>
              <a:gd name="connsiteX13" fmla="*/ 1533049 w 4638675"/>
              <a:gd name="connsiteY13" fmla="*/ 4337209 h 5448300"/>
              <a:gd name="connsiteX14" fmla="*/ 1257776 w 4638675"/>
              <a:gd name="connsiteY14" fmla="*/ 4727734 h 5448300"/>
              <a:gd name="connsiteX15" fmla="*/ 907256 w 4638675"/>
              <a:gd name="connsiteY15" fmla="*/ 5054441 h 5448300"/>
              <a:gd name="connsiteX16" fmla="*/ 493871 w 4638675"/>
              <a:gd name="connsiteY16" fmla="*/ 5300187 h 5448300"/>
              <a:gd name="connsiteX17" fmla="*/ 269081 w 4638675"/>
              <a:gd name="connsiteY17" fmla="*/ 5387816 h 5448300"/>
              <a:gd name="connsiteX18" fmla="*/ 151924 w 4638675"/>
              <a:gd name="connsiteY18" fmla="*/ 5422106 h 5448300"/>
              <a:gd name="connsiteX19" fmla="*/ 91916 w 4638675"/>
              <a:gd name="connsiteY19" fmla="*/ 5436394 h 5448300"/>
              <a:gd name="connsiteX20" fmla="*/ 61436 w 4638675"/>
              <a:gd name="connsiteY20" fmla="*/ 5442109 h 5448300"/>
              <a:gd name="connsiteX21" fmla="*/ 45244 w 4638675"/>
              <a:gd name="connsiteY21" fmla="*/ 5444966 h 5448300"/>
              <a:gd name="connsiteX22" fmla="*/ 28099 w 4638675"/>
              <a:gd name="connsiteY22" fmla="*/ 5447824 h 5448300"/>
              <a:gd name="connsiteX23" fmla="*/ 7144 w 4638675"/>
              <a:gd name="connsiteY23" fmla="*/ 5273516 h 5448300"/>
              <a:gd name="connsiteX24" fmla="*/ 18574 w 4638675"/>
              <a:gd name="connsiteY24" fmla="*/ 5271612 h 5448300"/>
              <a:gd name="connsiteX25" fmla="*/ 30956 w 4638675"/>
              <a:gd name="connsiteY25" fmla="*/ 5269706 h 5448300"/>
              <a:gd name="connsiteX26" fmla="*/ 57626 w 4638675"/>
              <a:gd name="connsiteY26" fmla="*/ 5264944 h 5448300"/>
              <a:gd name="connsiteX27" fmla="*/ 110966 w 4638675"/>
              <a:gd name="connsiteY27" fmla="*/ 5253514 h 5448300"/>
              <a:gd name="connsiteX28" fmla="*/ 217646 w 4638675"/>
              <a:gd name="connsiteY28" fmla="*/ 5224939 h 5448300"/>
              <a:gd name="connsiteX29" fmla="*/ 426243 w 4638675"/>
              <a:gd name="connsiteY29" fmla="*/ 5147787 h 5448300"/>
              <a:gd name="connsiteX30" fmla="*/ 813911 w 4638675"/>
              <a:gd name="connsiteY30" fmla="*/ 4926806 h 5448300"/>
              <a:gd name="connsiteX31" fmla="*/ 1146334 w 4638675"/>
              <a:gd name="connsiteY31" fmla="*/ 4627721 h 5448300"/>
              <a:gd name="connsiteX32" fmla="*/ 1412081 w 4638675"/>
              <a:gd name="connsiteY32" fmla="*/ 4265771 h 5448300"/>
              <a:gd name="connsiteX33" fmla="*/ 1740694 w 4638675"/>
              <a:gd name="connsiteY33" fmla="*/ 3423761 h 5448300"/>
              <a:gd name="connsiteX34" fmla="*/ 1764506 w 4638675"/>
              <a:gd name="connsiteY34" fmla="*/ 3312319 h 5448300"/>
              <a:gd name="connsiteX35" fmla="*/ 1785461 w 4638675"/>
              <a:gd name="connsiteY35" fmla="*/ 3199924 h 5448300"/>
              <a:gd name="connsiteX36" fmla="*/ 1834991 w 4638675"/>
              <a:gd name="connsiteY36" fmla="*/ 2969419 h 5448300"/>
              <a:gd name="connsiteX37" fmla="*/ 1981676 w 4638675"/>
              <a:gd name="connsiteY37" fmla="*/ 2521744 h 5448300"/>
              <a:gd name="connsiteX38" fmla="*/ 2187416 w 4638675"/>
              <a:gd name="connsiteY38" fmla="*/ 2098834 h 5448300"/>
              <a:gd name="connsiteX39" fmla="*/ 2443639 w 4638675"/>
              <a:gd name="connsiteY39" fmla="*/ 1706404 h 5448300"/>
              <a:gd name="connsiteX40" fmla="*/ 2741771 w 4638675"/>
              <a:gd name="connsiteY40" fmla="*/ 1346359 h 5448300"/>
              <a:gd name="connsiteX41" fmla="*/ 3073241 w 4638675"/>
              <a:gd name="connsiteY41" fmla="*/ 1017746 h 5448300"/>
              <a:gd name="connsiteX42" fmla="*/ 3812381 w 4638675"/>
              <a:gd name="connsiteY42" fmla="*/ 451961 h 5448300"/>
              <a:gd name="connsiteX43" fmla="*/ 4211479 w 4638675"/>
              <a:gd name="connsiteY43" fmla="*/ 212884 h 5448300"/>
              <a:gd name="connsiteX44" fmla="*/ 4417219 w 4638675"/>
              <a:gd name="connsiteY44" fmla="*/ 105251 h 5448300"/>
              <a:gd name="connsiteX45" fmla="*/ 4627722 w 4638675"/>
              <a:gd name="connsiteY45" fmla="*/ 7144 h 5448300"/>
              <a:gd name="connsiteX46" fmla="*/ 4636294 w 4638675"/>
              <a:gd name="connsiteY46" fmla="*/ 14764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638675" h="5448300">
                <a:moveTo>
                  <a:pt x="4636294" y="14764"/>
                </a:moveTo>
                <a:cubicBezTo>
                  <a:pt x="4565809" y="46196"/>
                  <a:pt x="4497229" y="81439"/>
                  <a:pt x="4428649" y="117634"/>
                </a:cubicBezTo>
                <a:cubicBezTo>
                  <a:pt x="4360069" y="153829"/>
                  <a:pt x="4292441" y="190976"/>
                  <a:pt x="4225766" y="230029"/>
                </a:cubicBezTo>
                <a:cubicBezTo>
                  <a:pt x="4092416" y="307181"/>
                  <a:pt x="3961924" y="390049"/>
                  <a:pt x="3834289" y="477679"/>
                </a:cubicBezTo>
                <a:cubicBezTo>
                  <a:pt x="3579971" y="651986"/>
                  <a:pt x="3338036" y="845344"/>
                  <a:pt x="3114199" y="1056799"/>
                </a:cubicBezTo>
                <a:cubicBezTo>
                  <a:pt x="3002756" y="1162526"/>
                  <a:pt x="2896077" y="1273969"/>
                  <a:pt x="2794159" y="1389221"/>
                </a:cubicBezTo>
                <a:cubicBezTo>
                  <a:pt x="2693194" y="1504474"/>
                  <a:pt x="2597944" y="1625441"/>
                  <a:pt x="2509361" y="1751171"/>
                </a:cubicBezTo>
                <a:cubicBezTo>
                  <a:pt x="2421731" y="1876901"/>
                  <a:pt x="2340769" y="2006441"/>
                  <a:pt x="2267427" y="2141696"/>
                </a:cubicBezTo>
                <a:cubicBezTo>
                  <a:pt x="2195036" y="2275999"/>
                  <a:pt x="2131219" y="2415064"/>
                  <a:pt x="2076926" y="2557939"/>
                </a:cubicBezTo>
                <a:cubicBezTo>
                  <a:pt x="2022634" y="2700814"/>
                  <a:pt x="1978819" y="2846546"/>
                  <a:pt x="1945481" y="2995136"/>
                </a:cubicBezTo>
                <a:cubicBezTo>
                  <a:pt x="1928336" y="3069431"/>
                  <a:pt x="1915001" y="3143726"/>
                  <a:pt x="1902619" y="3218974"/>
                </a:cubicBezTo>
                <a:cubicBezTo>
                  <a:pt x="1895951" y="3257074"/>
                  <a:pt x="1890236" y="3296126"/>
                  <a:pt x="1883569" y="3335179"/>
                </a:cubicBezTo>
                <a:cubicBezTo>
                  <a:pt x="1875949" y="3374231"/>
                  <a:pt x="1869281" y="3412331"/>
                  <a:pt x="1860709" y="3450431"/>
                </a:cubicBezTo>
                <a:cubicBezTo>
                  <a:pt x="1795939" y="3758089"/>
                  <a:pt x="1691164" y="4060031"/>
                  <a:pt x="1533049" y="4337209"/>
                </a:cubicBezTo>
                <a:cubicBezTo>
                  <a:pt x="1453991" y="4475321"/>
                  <a:pt x="1362551" y="4606766"/>
                  <a:pt x="1257776" y="4727734"/>
                </a:cubicBezTo>
                <a:cubicBezTo>
                  <a:pt x="1153001" y="4848701"/>
                  <a:pt x="1035843" y="4958239"/>
                  <a:pt x="907256" y="5054441"/>
                </a:cubicBezTo>
                <a:cubicBezTo>
                  <a:pt x="779621" y="5150644"/>
                  <a:pt x="640556" y="5233512"/>
                  <a:pt x="493871" y="5300187"/>
                </a:cubicBezTo>
                <a:cubicBezTo>
                  <a:pt x="420529" y="5333524"/>
                  <a:pt x="345281" y="5363051"/>
                  <a:pt x="269081" y="5387816"/>
                </a:cubicBezTo>
                <a:cubicBezTo>
                  <a:pt x="230981" y="5400199"/>
                  <a:pt x="191929" y="5411629"/>
                  <a:pt x="151924" y="5422106"/>
                </a:cubicBezTo>
                <a:cubicBezTo>
                  <a:pt x="131921" y="5426869"/>
                  <a:pt x="111918" y="5431631"/>
                  <a:pt x="91916" y="5436394"/>
                </a:cubicBezTo>
                <a:cubicBezTo>
                  <a:pt x="81439" y="5438299"/>
                  <a:pt x="71914" y="5440204"/>
                  <a:pt x="61436" y="5442109"/>
                </a:cubicBezTo>
                <a:lnTo>
                  <a:pt x="45244" y="5444966"/>
                </a:lnTo>
                <a:cubicBezTo>
                  <a:pt x="39529" y="5445919"/>
                  <a:pt x="34766" y="5446871"/>
                  <a:pt x="28099" y="5447824"/>
                </a:cubicBezTo>
                <a:lnTo>
                  <a:pt x="7144" y="5273516"/>
                </a:lnTo>
                <a:lnTo>
                  <a:pt x="18574" y="5271612"/>
                </a:lnTo>
                <a:lnTo>
                  <a:pt x="30956" y="5269706"/>
                </a:lnTo>
                <a:cubicBezTo>
                  <a:pt x="39529" y="5267801"/>
                  <a:pt x="48101" y="5266849"/>
                  <a:pt x="57626" y="5264944"/>
                </a:cubicBezTo>
                <a:cubicBezTo>
                  <a:pt x="75724" y="5261134"/>
                  <a:pt x="92868" y="5257324"/>
                  <a:pt x="110966" y="5253514"/>
                </a:cubicBezTo>
                <a:cubicBezTo>
                  <a:pt x="146209" y="5244941"/>
                  <a:pt x="182404" y="5235416"/>
                  <a:pt x="217646" y="5224939"/>
                </a:cubicBezTo>
                <a:cubicBezTo>
                  <a:pt x="288131" y="5203031"/>
                  <a:pt x="357664" y="5177314"/>
                  <a:pt x="426243" y="5147787"/>
                </a:cubicBezTo>
                <a:cubicBezTo>
                  <a:pt x="562451" y="5088731"/>
                  <a:pt x="692943" y="5014437"/>
                  <a:pt x="813911" y="4926806"/>
                </a:cubicBezTo>
                <a:cubicBezTo>
                  <a:pt x="934879" y="4839176"/>
                  <a:pt x="1046321" y="4739164"/>
                  <a:pt x="1146334" y="4627721"/>
                </a:cubicBezTo>
                <a:cubicBezTo>
                  <a:pt x="1246346" y="4516279"/>
                  <a:pt x="1334929" y="4395312"/>
                  <a:pt x="1412081" y="4265771"/>
                </a:cubicBezTo>
                <a:cubicBezTo>
                  <a:pt x="1566386" y="4007644"/>
                  <a:pt x="1673066" y="3719989"/>
                  <a:pt x="1740694" y="3423761"/>
                </a:cubicBezTo>
                <a:cubicBezTo>
                  <a:pt x="1749266" y="3386614"/>
                  <a:pt x="1756886" y="3349466"/>
                  <a:pt x="1764506" y="3312319"/>
                </a:cubicBezTo>
                <a:cubicBezTo>
                  <a:pt x="1772126" y="3275171"/>
                  <a:pt x="1777841" y="3238024"/>
                  <a:pt x="1785461" y="3199924"/>
                </a:cubicBezTo>
                <a:cubicBezTo>
                  <a:pt x="1799749" y="3122771"/>
                  <a:pt x="1815941" y="3045619"/>
                  <a:pt x="1834991" y="2969419"/>
                </a:cubicBezTo>
                <a:cubicBezTo>
                  <a:pt x="1874044" y="2817019"/>
                  <a:pt x="1922621" y="2667476"/>
                  <a:pt x="1981676" y="2521744"/>
                </a:cubicBezTo>
                <a:cubicBezTo>
                  <a:pt x="2041684" y="2376011"/>
                  <a:pt x="2110264" y="2235041"/>
                  <a:pt x="2187416" y="2098834"/>
                </a:cubicBezTo>
                <a:cubicBezTo>
                  <a:pt x="2265521" y="1962626"/>
                  <a:pt x="2351246" y="1832134"/>
                  <a:pt x="2443639" y="1706404"/>
                </a:cubicBezTo>
                <a:cubicBezTo>
                  <a:pt x="2536984" y="1580674"/>
                  <a:pt x="2636044" y="1460659"/>
                  <a:pt x="2741771" y="1346359"/>
                </a:cubicBezTo>
                <a:cubicBezTo>
                  <a:pt x="2847499" y="1232059"/>
                  <a:pt x="2957989" y="1121569"/>
                  <a:pt x="3073241" y="1017746"/>
                </a:cubicBezTo>
                <a:cubicBezTo>
                  <a:pt x="3303746" y="809149"/>
                  <a:pt x="3552349" y="621506"/>
                  <a:pt x="3812381" y="451961"/>
                </a:cubicBezTo>
                <a:cubicBezTo>
                  <a:pt x="3942874" y="367189"/>
                  <a:pt x="4075271" y="288131"/>
                  <a:pt x="4211479" y="212884"/>
                </a:cubicBezTo>
                <a:cubicBezTo>
                  <a:pt x="4279106" y="175736"/>
                  <a:pt x="4347686" y="139541"/>
                  <a:pt x="4417219" y="105251"/>
                </a:cubicBezTo>
                <a:cubicBezTo>
                  <a:pt x="4486752" y="70961"/>
                  <a:pt x="4556284" y="37624"/>
                  <a:pt x="4627722" y="7144"/>
                </a:cubicBezTo>
                <a:lnTo>
                  <a:pt x="4636294" y="14764"/>
                </a:lnTo>
                <a:close/>
              </a:path>
            </a:pathLst>
          </a:custGeom>
          <a:solidFill>
            <a:schemeClr val="tx1"/>
          </a:solidFill>
          <a:ln w="9525" cap="flat">
            <a:noFill/>
            <a:prstDash val="solid"/>
            <a:miter/>
          </a:ln>
        </p:spPr>
        <p:txBody>
          <a:bodyPr rtlCol="0" anchor="ctr"/>
          <a:lstStyle/>
          <a:p>
            <a:endParaRPr lang="en-US"/>
          </a:p>
        </p:txBody>
      </p:sp>
      <p:grpSp>
        <p:nvGrpSpPr>
          <p:cNvPr id="368" name="Group 367">
            <a:extLst>
              <a:ext uri="{FF2B5EF4-FFF2-40B4-BE49-F238E27FC236}">
                <a16:creationId xmlns:a16="http://schemas.microsoft.com/office/drawing/2014/main" id="{48B8F19F-0D94-4159-88C6-2F68A5044D5E}"/>
              </a:ext>
            </a:extLst>
          </p:cNvPr>
          <p:cNvGrpSpPr/>
          <p:nvPr/>
        </p:nvGrpSpPr>
        <p:grpSpPr>
          <a:xfrm rot="2670703">
            <a:off x="15511334" y="7537217"/>
            <a:ext cx="1031007" cy="2375799"/>
            <a:chOff x="7886568" y="8820534"/>
            <a:chExt cx="657225" cy="1514475"/>
          </a:xfrm>
        </p:grpSpPr>
        <p:sp>
          <p:nvSpPr>
            <p:cNvPr id="369" name="Freeform: Shape 368">
              <a:extLst>
                <a:ext uri="{FF2B5EF4-FFF2-40B4-BE49-F238E27FC236}">
                  <a16:creationId xmlns:a16="http://schemas.microsoft.com/office/drawing/2014/main" id="{D9CFBB9A-D61C-4AB4-ABEB-6640D9111271}"/>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bg2"/>
            </a:solid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71247691-FDF5-45B3-969A-382867041934}"/>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50615145-8A1D-48F2-9876-95145F205F0B}"/>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7ABEA8C-E5B8-416B-85E4-E8A3A4456237}"/>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5049C3F9-0528-43D0-BC03-F1DCFE600F0A}"/>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12F802E6-C958-4785-B74E-C29BEA239708}"/>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2AD36E0-0758-4EB3-A1A8-1684211F0B4F}"/>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496" name="Group 495">
            <a:extLst>
              <a:ext uri="{FF2B5EF4-FFF2-40B4-BE49-F238E27FC236}">
                <a16:creationId xmlns:a16="http://schemas.microsoft.com/office/drawing/2014/main" id="{2E7E8EE6-EF42-404E-90CE-495A13D0C763}"/>
              </a:ext>
            </a:extLst>
          </p:cNvPr>
          <p:cNvGrpSpPr/>
          <p:nvPr/>
        </p:nvGrpSpPr>
        <p:grpSpPr>
          <a:xfrm rot="2670703">
            <a:off x="15511333" y="7537218"/>
            <a:ext cx="1031007" cy="2375799"/>
            <a:chOff x="7886568" y="8820534"/>
            <a:chExt cx="657225" cy="1514475"/>
          </a:xfrm>
        </p:grpSpPr>
        <p:sp>
          <p:nvSpPr>
            <p:cNvPr id="497" name="Freeform: Shape 496">
              <a:extLst>
                <a:ext uri="{FF2B5EF4-FFF2-40B4-BE49-F238E27FC236}">
                  <a16:creationId xmlns:a16="http://schemas.microsoft.com/office/drawing/2014/main" id="{2E2072BF-FE61-4F00-BFEC-C7E50093BABE}"/>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bg2"/>
            </a:solid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68A9BD22-EFF2-4129-92F7-18EA5EE9E295}"/>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0412F13A-B52C-4707-9460-B6AE6A5C33C2}"/>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8FC3B29A-225B-4AE5-905A-82629855FD67}"/>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EB80213A-3272-4E0B-963F-B031CE7C9B6F}"/>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DF4BB5E3-EC59-4D16-81F1-F736B06A8A31}"/>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9AF57ACF-5E0A-49F6-AF13-1382052E5EBE}"/>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504" name="Group 503">
            <a:extLst>
              <a:ext uri="{FF2B5EF4-FFF2-40B4-BE49-F238E27FC236}">
                <a16:creationId xmlns:a16="http://schemas.microsoft.com/office/drawing/2014/main" id="{FA91E067-7410-4EB9-A64C-873233E88379}"/>
              </a:ext>
            </a:extLst>
          </p:cNvPr>
          <p:cNvGrpSpPr/>
          <p:nvPr/>
        </p:nvGrpSpPr>
        <p:grpSpPr>
          <a:xfrm rot="5709850">
            <a:off x="17862535" y="10206313"/>
            <a:ext cx="657225" cy="1514475"/>
            <a:chOff x="7886568" y="8820534"/>
            <a:chExt cx="657225" cy="1514475"/>
          </a:xfrm>
        </p:grpSpPr>
        <p:sp>
          <p:nvSpPr>
            <p:cNvPr id="505" name="Freeform: Shape 504">
              <a:extLst>
                <a:ext uri="{FF2B5EF4-FFF2-40B4-BE49-F238E27FC236}">
                  <a16:creationId xmlns:a16="http://schemas.microsoft.com/office/drawing/2014/main" id="{104C7F36-BBFC-49BE-B671-55D6E718BC4D}"/>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bg2"/>
            </a:solid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08F8D646-5B9D-47FF-8D98-A33D87351506}"/>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220BB964-0394-4944-AC9B-A7DAA5FC0B2B}"/>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ECBD11E3-1C08-42D1-AEF3-99ED67177D97}"/>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25205791-F4FE-4A4A-91A4-460445382FFF}"/>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B8025BF3-03E2-4D7E-86D2-F263109BEE13}"/>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F0E7C4DD-DCCD-4C4B-95A5-F5804B2E1CC5}"/>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512" name="Group 511">
            <a:extLst>
              <a:ext uri="{FF2B5EF4-FFF2-40B4-BE49-F238E27FC236}">
                <a16:creationId xmlns:a16="http://schemas.microsoft.com/office/drawing/2014/main" id="{CF6FDE37-9B8E-4A26-9399-95AACC684D57}"/>
              </a:ext>
            </a:extLst>
          </p:cNvPr>
          <p:cNvGrpSpPr/>
          <p:nvPr/>
        </p:nvGrpSpPr>
        <p:grpSpPr>
          <a:xfrm rot="767089">
            <a:off x="17382733" y="9356634"/>
            <a:ext cx="657225" cy="1514475"/>
            <a:chOff x="7886568" y="8820534"/>
            <a:chExt cx="657225" cy="1514475"/>
          </a:xfrm>
        </p:grpSpPr>
        <p:sp>
          <p:nvSpPr>
            <p:cNvPr id="513" name="Freeform: Shape 512">
              <a:extLst>
                <a:ext uri="{FF2B5EF4-FFF2-40B4-BE49-F238E27FC236}">
                  <a16:creationId xmlns:a16="http://schemas.microsoft.com/office/drawing/2014/main" id="{9B44C7D4-2376-4A69-A61C-F41199E000A0}"/>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bg2"/>
            </a:solid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05D71301-922C-4529-8952-998324584FBF}"/>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0909464C-11E7-4A06-8565-0A7F0D5211E0}"/>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B59F5EAD-03BC-4ECC-B7AD-4086558DB24C}"/>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6BB17E19-9F84-40E5-BE32-F40FE6AF7423}"/>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74438AEC-63F8-473D-B7B9-2F19B3195F22}"/>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70184CE9-51F4-4133-BA18-0EE6EA49BBD5}"/>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grpSp>
        <p:nvGrpSpPr>
          <p:cNvPr id="520" name="Group 519">
            <a:extLst>
              <a:ext uri="{FF2B5EF4-FFF2-40B4-BE49-F238E27FC236}">
                <a16:creationId xmlns:a16="http://schemas.microsoft.com/office/drawing/2014/main" id="{EE900C2E-BDAB-49A7-A8C6-3B8E8A05F1B4}"/>
              </a:ext>
            </a:extLst>
          </p:cNvPr>
          <p:cNvGrpSpPr/>
          <p:nvPr/>
        </p:nvGrpSpPr>
        <p:grpSpPr>
          <a:xfrm rot="2985951">
            <a:off x="17790449" y="9050818"/>
            <a:ext cx="1031007" cy="2375799"/>
            <a:chOff x="7886568" y="8820534"/>
            <a:chExt cx="657225" cy="1514475"/>
          </a:xfrm>
        </p:grpSpPr>
        <p:sp>
          <p:nvSpPr>
            <p:cNvPr id="521" name="Freeform: Shape 520">
              <a:extLst>
                <a:ext uri="{FF2B5EF4-FFF2-40B4-BE49-F238E27FC236}">
                  <a16:creationId xmlns:a16="http://schemas.microsoft.com/office/drawing/2014/main" id="{281AD256-FC73-497B-91BD-717895BA18BA}"/>
                </a:ext>
              </a:extLst>
            </p:cNvPr>
            <p:cNvSpPr/>
            <p:nvPr/>
          </p:nvSpPr>
          <p:spPr>
            <a:xfrm>
              <a:off x="7886568" y="8820534"/>
              <a:ext cx="657225" cy="1514475"/>
            </a:xfrm>
            <a:custGeom>
              <a:avLst/>
              <a:gdLst>
                <a:gd name="connsiteX0" fmla="*/ 199839 w 657225"/>
                <a:gd name="connsiteY0" fmla="*/ 1501617 h 1514475"/>
                <a:gd name="connsiteX1" fmla="*/ 178884 w 657225"/>
                <a:gd name="connsiteY1" fmla="*/ 1507331 h 1514475"/>
                <a:gd name="connsiteX2" fmla="*/ 146499 w 657225"/>
                <a:gd name="connsiteY2" fmla="*/ 1470184 h 1514475"/>
                <a:gd name="connsiteX3" fmla="*/ 594174 w 657225"/>
                <a:gd name="connsiteY3" fmla="*/ 7144 h 1514475"/>
                <a:gd name="connsiteX4" fmla="*/ 199839 w 657225"/>
                <a:gd name="connsiteY4" fmla="*/ 1501617 h 151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1514475">
                  <a:moveTo>
                    <a:pt x="199839" y="1501617"/>
                  </a:moveTo>
                  <a:cubicBezTo>
                    <a:pt x="186504" y="1506379"/>
                    <a:pt x="178884" y="1507331"/>
                    <a:pt x="178884" y="1507331"/>
                  </a:cubicBezTo>
                  <a:cubicBezTo>
                    <a:pt x="167454" y="1494949"/>
                    <a:pt x="156976" y="1482567"/>
                    <a:pt x="146499" y="1470184"/>
                  </a:cubicBezTo>
                  <a:cubicBezTo>
                    <a:pt x="-337371" y="874871"/>
                    <a:pt x="594174" y="7144"/>
                    <a:pt x="594174" y="7144"/>
                  </a:cubicBezTo>
                  <a:cubicBezTo>
                    <a:pt x="838014" y="1228249"/>
                    <a:pt x="313186" y="1464469"/>
                    <a:pt x="199839" y="1501617"/>
                  </a:cubicBezTo>
                  <a:close/>
                </a:path>
              </a:pathLst>
            </a:custGeom>
            <a:solidFill>
              <a:schemeClr val="bg2"/>
            </a:solid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28FE1FF8-0FC2-4622-BF5F-055A01CEAF56}"/>
                </a:ext>
              </a:extLst>
            </p:cNvPr>
            <p:cNvSpPr/>
            <p:nvPr/>
          </p:nvSpPr>
          <p:spPr>
            <a:xfrm>
              <a:off x="8025923" y="9102474"/>
              <a:ext cx="361950" cy="1228725"/>
            </a:xfrm>
            <a:custGeom>
              <a:avLst/>
              <a:gdLst>
                <a:gd name="connsiteX0" fmla="*/ 60484 w 361950"/>
                <a:gd name="connsiteY0" fmla="*/ 1219676 h 1228725"/>
                <a:gd name="connsiteX1" fmla="*/ 39529 w 361950"/>
                <a:gd name="connsiteY1" fmla="*/ 1225391 h 1228725"/>
                <a:gd name="connsiteX2" fmla="*/ 7144 w 361950"/>
                <a:gd name="connsiteY2" fmla="*/ 1188244 h 1228725"/>
                <a:gd name="connsiteX3" fmla="*/ 16669 w 361950"/>
                <a:gd name="connsiteY3" fmla="*/ 1135856 h 1228725"/>
                <a:gd name="connsiteX4" fmla="*/ 31909 w 361950"/>
                <a:gd name="connsiteY4" fmla="*/ 1057751 h 1228725"/>
                <a:gd name="connsiteX5" fmla="*/ 49054 w 361950"/>
                <a:gd name="connsiteY5" fmla="*/ 980599 h 1228725"/>
                <a:gd name="connsiteX6" fmla="*/ 69056 w 361950"/>
                <a:gd name="connsiteY6" fmla="*/ 904399 h 1228725"/>
                <a:gd name="connsiteX7" fmla="*/ 156686 w 361950"/>
                <a:gd name="connsiteY7" fmla="*/ 602456 h 1228725"/>
                <a:gd name="connsiteX8" fmla="*/ 358616 w 361950"/>
                <a:gd name="connsiteY8" fmla="*/ 7144 h 1228725"/>
                <a:gd name="connsiteX9" fmla="*/ 185261 w 361950"/>
                <a:gd name="connsiteY9" fmla="*/ 610076 h 1228725"/>
                <a:gd name="connsiteX10" fmla="*/ 111919 w 361950"/>
                <a:gd name="connsiteY10" fmla="*/ 914876 h 1228725"/>
                <a:gd name="connsiteX11" fmla="*/ 95726 w 361950"/>
                <a:gd name="connsiteY11" fmla="*/ 991076 h 1228725"/>
                <a:gd name="connsiteX12" fmla="*/ 82391 w 361950"/>
                <a:gd name="connsiteY12" fmla="*/ 1067276 h 1228725"/>
                <a:gd name="connsiteX13" fmla="*/ 70961 w 361950"/>
                <a:gd name="connsiteY13" fmla="*/ 1143476 h 1228725"/>
                <a:gd name="connsiteX14" fmla="*/ 60484 w 361950"/>
                <a:gd name="connsiteY14" fmla="*/ 121967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950" h="1228725">
                  <a:moveTo>
                    <a:pt x="60484" y="1219676"/>
                  </a:moveTo>
                  <a:cubicBezTo>
                    <a:pt x="47149" y="1224439"/>
                    <a:pt x="39529" y="1225391"/>
                    <a:pt x="39529" y="1225391"/>
                  </a:cubicBezTo>
                  <a:cubicBezTo>
                    <a:pt x="28099" y="1213009"/>
                    <a:pt x="17621" y="1200626"/>
                    <a:pt x="7144" y="1188244"/>
                  </a:cubicBezTo>
                  <a:cubicBezTo>
                    <a:pt x="10954" y="1168241"/>
                    <a:pt x="14764" y="1148239"/>
                    <a:pt x="16669" y="1135856"/>
                  </a:cubicBezTo>
                  <a:cubicBezTo>
                    <a:pt x="21431" y="1110139"/>
                    <a:pt x="26194" y="1083469"/>
                    <a:pt x="31909" y="1057751"/>
                  </a:cubicBezTo>
                  <a:lnTo>
                    <a:pt x="49054" y="980599"/>
                  </a:lnTo>
                  <a:lnTo>
                    <a:pt x="69056" y="904399"/>
                  </a:lnTo>
                  <a:cubicBezTo>
                    <a:pt x="95726" y="802481"/>
                    <a:pt x="125254" y="702469"/>
                    <a:pt x="156686" y="602456"/>
                  </a:cubicBezTo>
                  <a:cubicBezTo>
                    <a:pt x="219551" y="402431"/>
                    <a:pt x="287179" y="204311"/>
                    <a:pt x="358616" y="7144"/>
                  </a:cubicBezTo>
                  <a:cubicBezTo>
                    <a:pt x="295751" y="207169"/>
                    <a:pt x="237649" y="408146"/>
                    <a:pt x="185261" y="610076"/>
                  </a:cubicBezTo>
                  <a:cubicBezTo>
                    <a:pt x="158591" y="711041"/>
                    <a:pt x="133826" y="812959"/>
                    <a:pt x="111919" y="914876"/>
                  </a:cubicBezTo>
                  <a:lnTo>
                    <a:pt x="95726" y="991076"/>
                  </a:lnTo>
                  <a:lnTo>
                    <a:pt x="82391" y="1067276"/>
                  </a:lnTo>
                  <a:cubicBezTo>
                    <a:pt x="78581" y="1092994"/>
                    <a:pt x="74771" y="1118711"/>
                    <a:pt x="70961" y="1143476"/>
                  </a:cubicBezTo>
                  <a:cubicBezTo>
                    <a:pt x="70009" y="1161574"/>
                    <a:pt x="64294" y="1193006"/>
                    <a:pt x="60484" y="1219676"/>
                  </a:cubicBezTo>
                  <a:close/>
                </a:path>
              </a:pathLst>
            </a:custGeom>
            <a:solidFill>
              <a:srgbClr val="FFFFFF"/>
            </a:solid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728D3DFA-5A10-43EA-B956-1EB218743FED}"/>
                </a:ext>
              </a:extLst>
            </p:cNvPr>
            <p:cNvSpPr/>
            <p:nvPr/>
          </p:nvSpPr>
          <p:spPr>
            <a:xfrm>
              <a:off x="8114505" y="9785417"/>
              <a:ext cx="285750" cy="209550"/>
            </a:xfrm>
            <a:custGeom>
              <a:avLst/>
              <a:gdLst>
                <a:gd name="connsiteX0" fmla="*/ 7144 w 285750"/>
                <a:gd name="connsiteY0" fmla="*/ 194786 h 209550"/>
                <a:gd name="connsiteX1" fmla="*/ 91916 w 285750"/>
                <a:gd name="connsiteY1" fmla="*/ 174784 h 209550"/>
                <a:gd name="connsiteX2" fmla="*/ 171926 w 285750"/>
                <a:gd name="connsiteY2" fmla="*/ 138589 h 209550"/>
                <a:gd name="connsiteX3" fmla="*/ 239554 w 285750"/>
                <a:gd name="connsiteY3" fmla="*/ 82391 h 209550"/>
                <a:gd name="connsiteX4" fmla="*/ 285274 w 285750"/>
                <a:gd name="connsiteY4" fmla="*/ 7144 h 209550"/>
                <a:gd name="connsiteX5" fmla="*/ 242411 w 285750"/>
                <a:gd name="connsiteY5" fmla="*/ 85249 h 209550"/>
                <a:gd name="connsiteX6" fmla="*/ 175736 w 285750"/>
                <a:gd name="connsiteY6" fmla="*/ 144304 h 209550"/>
                <a:gd name="connsiteX7" fmla="*/ 95726 w 285750"/>
                <a:gd name="connsiteY7" fmla="*/ 184309 h 209550"/>
                <a:gd name="connsiteX8" fmla="*/ 9049 w 285750"/>
                <a:gd name="connsiteY8" fmla="*/ 208121 h 209550"/>
                <a:gd name="connsiteX9" fmla="*/ 7144 w 285750"/>
                <a:gd name="connsiteY9" fmla="*/ 194786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209550">
                  <a:moveTo>
                    <a:pt x="7144" y="194786"/>
                  </a:moveTo>
                  <a:cubicBezTo>
                    <a:pt x="35719" y="190976"/>
                    <a:pt x="64294" y="184309"/>
                    <a:pt x="91916" y="174784"/>
                  </a:cubicBezTo>
                  <a:cubicBezTo>
                    <a:pt x="119539" y="165259"/>
                    <a:pt x="146209" y="153829"/>
                    <a:pt x="171926" y="138589"/>
                  </a:cubicBezTo>
                  <a:cubicBezTo>
                    <a:pt x="196691" y="123349"/>
                    <a:pt x="219551" y="104299"/>
                    <a:pt x="239554" y="82391"/>
                  </a:cubicBezTo>
                  <a:cubicBezTo>
                    <a:pt x="259556" y="60484"/>
                    <a:pt x="273844" y="33814"/>
                    <a:pt x="285274" y="7144"/>
                  </a:cubicBezTo>
                  <a:cubicBezTo>
                    <a:pt x="274796" y="34766"/>
                    <a:pt x="262414" y="62389"/>
                    <a:pt x="242411" y="85249"/>
                  </a:cubicBezTo>
                  <a:cubicBezTo>
                    <a:pt x="223361" y="108109"/>
                    <a:pt x="201454" y="128111"/>
                    <a:pt x="175736" y="144304"/>
                  </a:cubicBezTo>
                  <a:cubicBezTo>
                    <a:pt x="150971" y="160496"/>
                    <a:pt x="123349" y="173831"/>
                    <a:pt x="95726" y="184309"/>
                  </a:cubicBezTo>
                  <a:cubicBezTo>
                    <a:pt x="67151" y="194786"/>
                    <a:pt x="38576" y="203359"/>
                    <a:pt x="9049" y="208121"/>
                  </a:cubicBezTo>
                  <a:lnTo>
                    <a:pt x="7144" y="194786"/>
                  </a:lnTo>
                  <a:close/>
                </a:path>
              </a:pathLst>
            </a:custGeom>
            <a:solidFill>
              <a:srgbClr val="FFFFFF"/>
            </a:solid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65513F18-3183-45BB-8BE9-6A711B29DA92}"/>
                </a:ext>
              </a:extLst>
            </p:cNvPr>
            <p:cNvSpPr/>
            <p:nvPr/>
          </p:nvSpPr>
          <p:spPr>
            <a:xfrm>
              <a:off x="7994943" y="9596822"/>
              <a:ext cx="161925" cy="323850"/>
            </a:xfrm>
            <a:custGeom>
              <a:avLst/>
              <a:gdLst>
                <a:gd name="connsiteX0" fmla="*/ 146708 w 161925"/>
                <a:gd name="connsiteY0" fmla="*/ 320516 h 323850"/>
                <a:gd name="connsiteX1" fmla="*/ 83843 w 161925"/>
                <a:gd name="connsiteY1" fmla="*/ 255746 h 323850"/>
                <a:gd name="connsiteX2" fmla="*/ 36218 w 161925"/>
                <a:gd name="connsiteY2" fmla="*/ 180499 h 323850"/>
                <a:gd name="connsiteX3" fmla="*/ 9548 w 161925"/>
                <a:gd name="connsiteY3" fmla="*/ 95726 h 323850"/>
                <a:gd name="connsiteX4" fmla="*/ 13358 w 161925"/>
                <a:gd name="connsiteY4" fmla="*/ 7144 h 323850"/>
                <a:gd name="connsiteX5" fmla="*/ 13358 w 161925"/>
                <a:gd name="connsiteY5" fmla="*/ 94774 h 323850"/>
                <a:gd name="connsiteX6" fmla="*/ 42886 w 161925"/>
                <a:gd name="connsiteY6" fmla="*/ 177641 h 323850"/>
                <a:gd name="connsiteX7" fmla="*/ 92416 w 161925"/>
                <a:gd name="connsiteY7" fmla="*/ 250031 h 323850"/>
                <a:gd name="connsiteX8" fmla="*/ 155281 w 161925"/>
                <a:gd name="connsiteY8" fmla="*/ 310991 h 323850"/>
                <a:gd name="connsiteX9" fmla="*/ 146708 w 161925"/>
                <a:gd name="connsiteY9" fmla="*/ 32051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323850">
                  <a:moveTo>
                    <a:pt x="146708" y="320516"/>
                  </a:moveTo>
                  <a:cubicBezTo>
                    <a:pt x="122896" y="300514"/>
                    <a:pt x="102893" y="279559"/>
                    <a:pt x="83843" y="255746"/>
                  </a:cubicBezTo>
                  <a:cubicBezTo>
                    <a:pt x="65746" y="231934"/>
                    <a:pt x="48601" y="207169"/>
                    <a:pt x="36218" y="180499"/>
                  </a:cubicBezTo>
                  <a:cubicBezTo>
                    <a:pt x="22883" y="153829"/>
                    <a:pt x="14311" y="124301"/>
                    <a:pt x="9548" y="95726"/>
                  </a:cubicBezTo>
                  <a:cubicBezTo>
                    <a:pt x="4786" y="66199"/>
                    <a:pt x="7643" y="35719"/>
                    <a:pt x="13358" y="7144"/>
                  </a:cubicBezTo>
                  <a:cubicBezTo>
                    <a:pt x="9548" y="36671"/>
                    <a:pt x="7643" y="66199"/>
                    <a:pt x="13358" y="94774"/>
                  </a:cubicBezTo>
                  <a:cubicBezTo>
                    <a:pt x="19073" y="123349"/>
                    <a:pt x="28598" y="151924"/>
                    <a:pt x="42886" y="177641"/>
                  </a:cubicBezTo>
                  <a:cubicBezTo>
                    <a:pt x="57173" y="203359"/>
                    <a:pt x="73366" y="227171"/>
                    <a:pt x="92416" y="250031"/>
                  </a:cubicBezTo>
                  <a:cubicBezTo>
                    <a:pt x="111466" y="271939"/>
                    <a:pt x="132421" y="292894"/>
                    <a:pt x="155281" y="310991"/>
                  </a:cubicBezTo>
                  <a:lnTo>
                    <a:pt x="146708" y="320516"/>
                  </a:lnTo>
                  <a:close/>
                </a:path>
              </a:pathLst>
            </a:custGeom>
            <a:solidFill>
              <a:srgbClr val="FFFFFF"/>
            </a:solid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86DB47E3-9C11-49A7-90B2-4D89B5BA2C59}"/>
                </a:ext>
              </a:extLst>
            </p:cNvPr>
            <p:cNvSpPr/>
            <p:nvPr/>
          </p:nvSpPr>
          <p:spPr>
            <a:xfrm>
              <a:off x="8068785" y="9464424"/>
              <a:ext cx="152400" cy="219075"/>
            </a:xfrm>
            <a:custGeom>
              <a:avLst/>
              <a:gdLst>
                <a:gd name="connsiteX0" fmla="*/ 138589 w 152400"/>
                <a:gd name="connsiteY0" fmla="*/ 215741 h 219075"/>
                <a:gd name="connsiteX1" fmla="*/ 93821 w 152400"/>
                <a:gd name="connsiteY1" fmla="*/ 170974 h 219075"/>
                <a:gd name="connsiteX2" fmla="*/ 55721 w 152400"/>
                <a:gd name="connsiteY2" fmla="*/ 121444 h 219075"/>
                <a:gd name="connsiteX3" fmla="*/ 26194 w 152400"/>
                <a:gd name="connsiteY3" fmla="*/ 66199 h 219075"/>
                <a:gd name="connsiteX4" fmla="*/ 7144 w 152400"/>
                <a:gd name="connsiteY4" fmla="*/ 7144 h 219075"/>
                <a:gd name="connsiteX5" fmla="*/ 29051 w 152400"/>
                <a:gd name="connsiteY5" fmla="*/ 65246 h 219075"/>
                <a:gd name="connsiteX6" fmla="*/ 61436 w 152400"/>
                <a:gd name="connsiteY6" fmla="*/ 117634 h 219075"/>
                <a:gd name="connsiteX7" fmla="*/ 101441 w 152400"/>
                <a:gd name="connsiteY7" fmla="*/ 164306 h 219075"/>
                <a:gd name="connsiteX8" fmla="*/ 147161 w 152400"/>
                <a:gd name="connsiteY8" fmla="*/ 205264 h 219075"/>
                <a:gd name="connsiteX9" fmla="*/ 138589 w 152400"/>
                <a:gd name="connsiteY9" fmla="*/ 21574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219075">
                  <a:moveTo>
                    <a:pt x="138589" y="215741"/>
                  </a:moveTo>
                  <a:cubicBezTo>
                    <a:pt x="122396" y="201454"/>
                    <a:pt x="107156" y="187166"/>
                    <a:pt x="93821" y="170974"/>
                  </a:cubicBezTo>
                  <a:cubicBezTo>
                    <a:pt x="80486" y="154781"/>
                    <a:pt x="67151" y="138589"/>
                    <a:pt x="55721" y="121444"/>
                  </a:cubicBezTo>
                  <a:cubicBezTo>
                    <a:pt x="44291" y="104299"/>
                    <a:pt x="33814" y="85249"/>
                    <a:pt x="26194" y="66199"/>
                  </a:cubicBezTo>
                  <a:cubicBezTo>
                    <a:pt x="17621" y="47149"/>
                    <a:pt x="11906" y="27146"/>
                    <a:pt x="7144" y="7144"/>
                  </a:cubicBezTo>
                  <a:cubicBezTo>
                    <a:pt x="12859" y="27146"/>
                    <a:pt x="19526" y="46196"/>
                    <a:pt x="29051" y="65246"/>
                  </a:cubicBezTo>
                  <a:cubicBezTo>
                    <a:pt x="38576" y="83344"/>
                    <a:pt x="49054" y="101441"/>
                    <a:pt x="61436" y="117634"/>
                  </a:cubicBezTo>
                  <a:cubicBezTo>
                    <a:pt x="73819" y="133826"/>
                    <a:pt x="87154" y="150019"/>
                    <a:pt x="101441" y="164306"/>
                  </a:cubicBezTo>
                  <a:cubicBezTo>
                    <a:pt x="115729" y="178594"/>
                    <a:pt x="130969" y="192881"/>
                    <a:pt x="147161" y="205264"/>
                  </a:cubicBezTo>
                  <a:lnTo>
                    <a:pt x="138589" y="215741"/>
                  </a:lnTo>
                  <a:close/>
                </a:path>
              </a:pathLst>
            </a:custGeom>
            <a:solidFill>
              <a:srgbClr val="FFFFFF"/>
            </a:solid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A0ECEE0D-A5FD-49BF-9039-2717B611B828}"/>
                </a:ext>
              </a:extLst>
            </p:cNvPr>
            <p:cNvSpPr/>
            <p:nvPr/>
          </p:nvSpPr>
          <p:spPr>
            <a:xfrm>
              <a:off x="8254523" y="9366317"/>
              <a:ext cx="238125" cy="123825"/>
            </a:xfrm>
            <a:custGeom>
              <a:avLst/>
              <a:gdLst>
                <a:gd name="connsiteX0" fmla="*/ 7144 w 238125"/>
                <a:gd name="connsiteY0" fmla="*/ 107156 h 123825"/>
                <a:gd name="connsiteX1" fmla="*/ 68104 w 238125"/>
                <a:gd name="connsiteY1" fmla="*/ 95726 h 123825"/>
                <a:gd name="connsiteX2" fmla="*/ 127159 w 238125"/>
                <a:gd name="connsiteY2" fmla="*/ 75724 h 123825"/>
                <a:gd name="connsiteX3" fmla="*/ 182404 w 238125"/>
                <a:gd name="connsiteY3" fmla="*/ 46196 h 123825"/>
                <a:gd name="connsiteX4" fmla="*/ 231934 w 238125"/>
                <a:gd name="connsiteY4" fmla="*/ 7144 h 123825"/>
                <a:gd name="connsiteX5" fmla="*/ 184309 w 238125"/>
                <a:gd name="connsiteY5" fmla="*/ 49054 h 123825"/>
                <a:gd name="connsiteX6" fmla="*/ 130016 w 238125"/>
                <a:gd name="connsiteY6" fmla="*/ 81439 h 123825"/>
                <a:gd name="connsiteX7" fmla="*/ 70961 w 238125"/>
                <a:gd name="connsiteY7" fmla="*/ 105251 h 123825"/>
                <a:gd name="connsiteX8" fmla="*/ 9049 w 238125"/>
                <a:gd name="connsiteY8" fmla="*/ 120491 h 123825"/>
                <a:gd name="connsiteX9" fmla="*/ 7144 w 238125"/>
                <a:gd name="connsiteY9" fmla="*/ 10715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123825">
                  <a:moveTo>
                    <a:pt x="7144" y="107156"/>
                  </a:moveTo>
                  <a:cubicBezTo>
                    <a:pt x="27146" y="105251"/>
                    <a:pt x="48101" y="100489"/>
                    <a:pt x="68104" y="95726"/>
                  </a:cubicBezTo>
                  <a:cubicBezTo>
                    <a:pt x="88106" y="90011"/>
                    <a:pt x="108109" y="83344"/>
                    <a:pt x="127159" y="75724"/>
                  </a:cubicBezTo>
                  <a:cubicBezTo>
                    <a:pt x="146209" y="68104"/>
                    <a:pt x="165259" y="57626"/>
                    <a:pt x="182404" y="46196"/>
                  </a:cubicBezTo>
                  <a:cubicBezTo>
                    <a:pt x="200501" y="34766"/>
                    <a:pt x="216694" y="21431"/>
                    <a:pt x="231934" y="7144"/>
                  </a:cubicBezTo>
                  <a:cubicBezTo>
                    <a:pt x="217646" y="22384"/>
                    <a:pt x="202406" y="36671"/>
                    <a:pt x="184309" y="49054"/>
                  </a:cubicBezTo>
                  <a:cubicBezTo>
                    <a:pt x="167164" y="61436"/>
                    <a:pt x="149066" y="72866"/>
                    <a:pt x="130016" y="81439"/>
                  </a:cubicBezTo>
                  <a:cubicBezTo>
                    <a:pt x="110966" y="90964"/>
                    <a:pt x="90964" y="98584"/>
                    <a:pt x="70961" y="105251"/>
                  </a:cubicBezTo>
                  <a:cubicBezTo>
                    <a:pt x="50959" y="111919"/>
                    <a:pt x="30004" y="116681"/>
                    <a:pt x="9049" y="120491"/>
                  </a:cubicBezTo>
                  <a:lnTo>
                    <a:pt x="7144" y="107156"/>
                  </a:lnTo>
                  <a:close/>
                </a:path>
              </a:pathLst>
            </a:custGeom>
            <a:solidFill>
              <a:srgbClr val="FFFFFF"/>
            </a:solid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9180158E-2471-46B2-B909-8D14912112BB}"/>
                </a:ext>
              </a:extLst>
            </p:cNvPr>
            <p:cNvSpPr/>
            <p:nvPr/>
          </p:nvSpPr>
          <p:spPr>
            <a:xfrm>
              <a:off x="8176418" y="9277734"/>
              <a:ext cx="114300" cy="133350"/>
            </a:xfrm>
            <a:custGeom>
              <a:avLst/>
              <a:gdLst>
                <a:gd name="connsiteX0" fmla="*/ 105251 w 114300"/>
                <a:gd name="connsiteY0" fmla="*/ 132874 h 133350"/>
                <a:gd name="connsiteX1" fmla="*/ 76676 w 114300"/>
                <a:gd name="connsiteY1" fmla="*/ 104299 h 133350"/>
                <a:gd name="connsiteX2" fmla="*/ 50959 w 114300"/>
                <a:gd name="connsiteY2" fmla="*/ 73819 h 133350"/>
                <a:gd name="connsiteX3" fmla="*/ 7144 w 114300"/>
                <a:gd name="connsiteY3" fmla="*/ 7144 h 133350"/>
                <a:gd name="connsiteX4" fmla="*/ 55721 w 114300"/>
                <a:gd name="connsiteY4" fmla="*/ 69056 h 133350"/>
                <a:gd name="connsiteX5" fmla="*/ 83344 w 114300"/>
                <a:gd name="connsiteY5" fmla="*/ 96679 h 133350"/>
                <a:gd name="connsiteX6" fmla="*/ 113824 w 114300"/>
                <a:gd name="connsiteY6" fmla="*/ 121444 h 133350"/>
                <a:gd name="connsiteX7" fmla="*/ 105251 w 114300"/>
                <a:gd name="connsiteY7" fmla="*/ 13287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33350">
                  <a:moveTo>
                    <a:pt x="105251" y="132874"/>
                  </a:moveTo>
                  <a:cubicBezTo>
                    <a:pt x="94774" y="124301"/>
                    <a:pt x="85249" y="114776"/>
                    <a:pt x="76676" y="104299"/>
                  </a:cubicBezTo>
                  <a:cubicBezTo>
                    <a:pt x="67151" y="94774"/>
                    <a:pt x="58579" y="84296"/>
                    <a:pt x="50959" y="73819"/>
                  </a:cubicBezTo>
                  <a:cubicBezTo>
                    <a:pt x="34766" y="52864"/>
                    <a:pt x="19526" y="30004"/>
                    <a:pt x="7144" y="7144"/>
                  </a:cubicBezTo>
                  <a:cubicBezTo>
                    <a:pt x="21431" y="29051"/>
                    <a:pt x="37624" y="50006"/>
                    <a:pt x="55721" y="69056"/>
                  </a:cubicBezTo>
                  <a:cubicBezTo>
                    <a:pt x="64294" y="78581"/>
                    <a:pt x="73819" y="88106"/>
                    <a:pt x="83344" y="96679"/>
                  </a:cubicBezTo>
                  <a:cubicBezTo>
                    <a:pt x="92869" y="105251"/>
                    <a:pt x="103346" y="113824"/>
                    <a:pt x="113824" y="121444"/>
                  </a:cubicBezTo>
                  <a:lnTo>
                    <a:pt x="105251" y="132874"/>
                  </a:lnTo>
                  <a:close/>
                </a:path>
              </a:pathLst>
            </a:custGeom>
            <a:solidFill>
              <a:srgbClr val="FFFFFF"/>
            </a:solidFill>
            <a:ln w="9525" cap="flat">
              <a:noFill/>
              <a:prstDash val="solid"/>
              <a:miter/>
            </a:ln>
          </p:spPr>
          <p:txBody>
            <a:bodyPr rtlCol="0" anchor="ctr"/>
            <a:lstStyle/>
            <a:p>
              <a:endParaRPr lang="en-US"/>
            </a:p>
          </p:txBody>
        </p:sp>
      </p:grpSp>
      <p:sp>
        <p:nvSpPr>
          <p:cNvPr id="537" name="Rectangle 536">
            <a:extLst>
              <a:ext uri="{FF2B5EF4-FFF2-40B4-BE49-F238E27FC236}">
                <a16:creationId xmlns:a16="http://schemas.microsoft.com/office/drawing/2014/main" id="{BF7CB03C-4F61-46C7-97AA-73EE7E59E77D}"/>
              </a:ext>
            </a:extLst>
          </p:cNvPr>
          <p:cNvSpPr/>
          <p:nvPr/>
        </p:nvSpPr>
        <p:spPr>
          <a:xfrm>
            <a:off x="19896155" y="7846241"/>
            <a:ext cx="4134816" cy="4474943"/>
          </a:xfrm>
          <a:prstGeom prst="rect">
            <a:avLst/>
          </a:prstGeom>
        </p:spPr>
        <p:txBody>
          <a:bodyPr wrap="square">
            <a:spAutoFit/>
          </a:bodyPr>
          <a:lstStyle/>
          <a:p>
            <a:pPr algn="ctr">
              <a:lnSpc>
                <a:spcPct val="89000"/>
              </a:lnSpc>
            </a:pPr>
            <a:r>
              <a:rPr lang="en-US" sz="3200" b="1" dirty="0">
                <a:solidFill>
                  <a:schemeClr val="tx1">
                    <a:lumMod val="90000"/>
                    <a:lumOff val="10000"/>
                  </a:schemeClr>
                </a:solidFill>
              </a:rPr>
              <a:t> If the system observes fake review coming from same IP address many a times this IP address will be tracked by the system and will inform the admin to remove this review from the system.</a:t>
            </a:r>
          </a:p>
        </p:txBody>
      </p:sp>
      <p:sp>
        <p:nvSpPr>
          <p:cNvPr id="538" name="Rectangle 537">
            <a:extLst>
              <a:ext uri="{FF2B5EF4-FFF2-40B4-BE49-F238E27FC236}">
                <a16:creationId xmlns:a16="http://schemas.microsoft.com/office/drawing/2014/main" id="{528D6C93-4573-4FF4-9448-DEB9B296AF91}"/>
              </a:ext>
            </a:extLst>
          </p:cNvPr>
          <p:cNvSpPr/>
          <p:nvPr/>
        </p:nvSpPr>
        <p:spPr>
          <a:xfrm>
            <a:off x="10179826" y="2598605"/>
            <a:ext cx="5715504" cy="1845377"/>
          </a:xfrm>
          <a:prstGeom prst="rect">
            <a:avLst/>
          </a:prstGeom>
        </p:spPr>
        <p:txBody>
          <a:bodyPr wrap="square">
            <a:spAutoFit/>
          </a:bodyPr>
          <a:lstStyle/>
          <a:p>
            <a:pPr algn="ctr">
              <a:lnSpc>
                <a:spcPct val="89000"/>
              </a:lnSpc>
            </a:pPr>
            <a:r>
              <a:rPr lang="en-US" sz="3200" b="1" dirty="0">
                <a:solidFill>
                  <a:schemeClr val="tx1">
                    <a:lumMod val="90000"/>
                    <a:lumOff val="10000"/>
                  </a:schemeClr>
                </a:solidFill>
              </a:rPr>
              <a:t>User once access the system; user can view product and can post review about the product.</a:t>
            </a:r>
          </a:p>
        </p:txBody>
      </p:sp>
      <p:pic>
        <p:nvPicPr>
          <p:cNvPr id="539" name="Picture 538">
            <a:extLst>
              <a:ext uri="{FF2B5EF4-FFF2-40B4-BE49-F238E27FC236}">
                <a16:creationId xmlns:a16="http://schemas.microsoft.com/office/drawing/2014/main" id="{53236D54-4A56-4940-946B-DAF0DA35201C}"/>
              </a:ext>
            </a:extLst>
          </p:cNvPr>
          <p:cNvPicPr>
            <a:picLocks noChangeAspect="1"/>
          </p:cNvPicPr>
          <p:nvPr/>
        </p:nvPicPr>
        <p:blipFill>
          <a:blip r:embed="rId3"/>
          <a:stretch>
            <a:fillRect/>
          </a:stretch>
        </p:blipFill>
        <p:spPr>
          <a:xfrm>
            <a:off x="15126717" y="12674637"/>
            <a:ext cx="9260458" cy="774109"/>
          </a:xfrm>
          <a:prstGeom prst="rect">
            <a:avLst/>
          </a:prstGeom>
        </p:spPr>
      </p:pic>
    </p:spTree>
    <p:extLst>
      <p:ext uri="{BB962C8B-B14F-4D97-AF65-F5344CB8AC3E}">
        <p14:creationId xmlns:p14="http://schemas.microsoft.com/office/powerpoint/2010/main" val="225984291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53" presetClass="entr" presetSubtype="16" fill="hold" nodeType="withEffect">
                                  <p:stCondLst>
                                    <p:cond delay="50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childTnLst>
                                </p:cTn>
                              </p:par>
                              <p:par>
                                <p:cTn id="22" presetID="53" presetClass="entr" presetSubtype="16" fill="hold" nodeType="withEffect">
                                  <p:stCondLst>
                                    <p:cond delay="500"/>
                                  </p:stCondLst>
                                  <p:childTnLst>
                                    <p:set>
                                      <p:cBhvr>
                                        <p:cTn id="23" dur="1" fill="hold">
                                          <p:stCondLst>
                                            <p:cond delay="0"/>
                                          </p:stCondLst>
                                        </p:cTn>
                                        <p:tgtEl>
                                          <p:spTgt spid="106"/>
                                        </p:tgtEl>
                                        <p:attrNameLst>
                                          <p:attrName>style.visibility</p:attrName>
                                        </p:attrNameLst>
                                      </p:cBhvr>
                                      <p:to>
                                        <p:strVal val="visible"/>
                                      </p:to>
                                    </p:set>
                                    <p:anim calcmode="lin" valueType="num">
                                      <p:cBhvr>
                                        <p:cTn id="24" dur="500" fill="hold"/>
                                        <p:tgtEl>
                                          <p:spTgt spid="106"/>
                                        </p:tgtEl>
                                        <p:attrNameLst>
                                          <p:attrName>ppt_w</p:attrName>
                                        </p:attrNameLst>
                                      </p:cBhvr>
                                      <p:tavLst>
                                        <p:tav tm="0">
                                          <p:val>
                                            <p:fltVal val="0"/>
                                          </p:val>
                                        </p:tav>
                                        <p:tav tm="100000">
                                          <p:val>
                                            <p:strVal val="#ppt_w"/>
                                          </p:val>
                                        </p:tav>
                                      </p:tavLst>
                                    </p:anim>
                                    <p:anim calcmode="lin" valueType="num">
                                      <p:cBhvr>
                                        <p:cTn id="25" dur="500" fill="hold"/>
                                        <p:tgtEl>
                                          <p:spTgt spid="106"/>
                                        </p:tgtEl>
                                        <p:attrNameLst>
                                          <p:attrName>ppt_h</p:attrName>
                                        </p:attrNameLst>
                                      </p:cBhvr>
                                      <p:tavLst>
                                        <p:tav tm="0">
                                          <p:val>
                                            <p:fltVal val="0"/>
                                          </p:val>
                                        </p:tav>
                                        <p:tav tm="100000">
                                          <p:val>
                                            <p:strVal val="#ppt_h"/>
                                          </p:val>
                                        </p:tav>
                                      </p:tavLst>
                                    </p:anim>
                                    <p:animEffect transition="in" filter="fade">
                                      <p:cBhvr>
                                        <p:cTn id="26" dur="500"/>
                                        <p:tgtEl>
                                          <p:spTgt spid="106"/>
                                        </p:tgtEl>
                                      </p:cBhvr>
                                    </p:animEffect>
                                  </p:childTnLst>
                                </p:cTn>
                              </p:par>
                              <p:par>
                                <p:cTn id="27" presetID="53" presetClass="entr" presetSubtype="16" fill="hold" nodeType="withEffect">
                                  <p:stCondLst>
                                    <p:cond delay="500"/>
                                  </p:stCondLst>
                                  <p:childTnLst>
                                    <p:set>
                                      <p:cBhvr>
                                        <p:cTn id="28" dur="1" fill="hold">
                                          <p:stCondLst>
                                            <p:cond delay="0"/>
                                          </p:stCondLst>
                                        </p:cTn>
                                        <p:tgtEl>
                                          <p:spTgt spid="105"/>
                                        </p:tgtEl>
                                        <p:attrNameLst>
                                          <p:attrName>style.visibility</p:attrName>
                                        </p:attrNameLst>
                                      </p:cBhvr>
                                      <p:to>
                                        <p:strVal val="visible"/>
                                      </p:to>
                                    </p:set>
                                    <p:anim calcmode="lin" valueType="num">
                                      <p:cBhvr>
                                        <p:cTn id="29" dur="500" fill="hold"/>
                                        <p:tgtEl>
                                          <p:spTgt spid="105"/>
                                        </p:tgtEl>
                                        <p:attrNameLst>
                                          <p:attrName>ppt_w</p:attrName>
                                        </p:attrNameLst>
                                      </p:cBhvr>
                                      <p:tavLst>
                                        <p:tav tm="0">
                                          <p:val>
                                            <p:fltVal val="0"/>
                                          </p:val>
                                        </p:tav>
                                        <p:tav tm="100000">
                                          <p:val>
                                            <p:strVal val="#ppt_w"/>
                                          </p:val>
                                        </p:tav>
                                      </p:tavLst>
                                    </p:anim>
                                    <p:anim calcmode="lin" valueType="num">
                                      <p:cBhvr>
                                        <p:cTn id="30" dur="500" fill="hold"/>
                                        <p:tgtEl>
                                          <p:spTgt spid="105"/>
                                        </p:tgtEl>
                                        <p:attrNameLst>
                                          <p:attrName>ppt_h</p:attrName>
                                        </p:attrNameLst>
                                      </p:cBhvr>
                                      <p:tavLst>
                                        <p:tav tm="0">
                                          <p:val>
                                            <p:fltVal val="0"/>
                                          </p:val>
                                        </p:tav>
                                        <p:tav tm="100000">
                                          <p:val>
                                            <p:strVal val="#ppt_h"/>
                                          </p:val>
                                        </p:tav>
                                      </p:tavLst>
                                    </p:anim>
                                    <p:animEffect transition="in" filter="fade">
                                      <p:cBhvr>
                                        <p:cTn id="31" dur="500"/>
                                        <p:tgtEl>
                                          <p:spTgt spid="105"/>
                                        </p:tgtEl>
                                      </p:cBhvr>
                                    </p:animEffect>
                                  </p:childTnLst>
                                </p:cTn>
                              </p:par>
                              <p:par>
                                <p:cTn id="32" presetID="53" presetClass="entr" presetSubtype="16" fill="hold" nodeType="withEffect">
                                  <p:stCondLst>
                                    <p:cond delay="750"/>
                                  </p:stCondLst>
                                  <p:childTnLst>
                                    <p:set>
                                      <p:cBhvr>
                                        <p:cTn id="33" dur="1" fill="hold">
                                          <p:stCondLst>
                                            <p:cond delay="0"/>
                                          </p:stCondLst>
                                        </p:cTn>
                                        <p:tgtEl>
                                          <p:spTgt spid="130"/>
                                        </p:tgtEl>
                                        <p:attrNameLst>
                                          <p:attrName>style.visibility</p:attrName>
                                        </p:attrNameLst>
                                      </p:cBhvr>
                                      <p:to>
                                        <p:strVal val="visible"/>
                                      </p:to>
                                    </p:set>
                                    <p:anim calcmode="lin" valueType="num">
                                      <p:cBhvr>
                                        <p:cTn id="34" dur="500" fill="hold"/>
                                        <p:tgtEl>
                                          <p:spTgt spid="130"/>
                                        </p:tgtEl>
                                        <p:attrNameLst>
                                          <p:attrName>ppt_w</p:attrName>
                                        </p:attrNameLst>
                                      </p:cBhvr>
                                      <p:tavLst>
                                        <p:tav tm="0">
                                          <p:val>
                                            <p:fltVal val="0"/>
                                          </p:val>
                                        </p:tav>
                                        <p:tav tm="100000">
                                          <p:val>
                                            <p:strVal val="#ppt_w"/>
                                          </p:val>
                                        </p:tav>
                                      </p:tavLst>
                                    </p:anim>
                                    <p:anim calcmode="lin" valueType="num">
                                      <p:cBhvr>
                                        <p:cTn id="35" dur="500" fill="hold"/>
                                        <p:tgtEl>
                                          <p:spTgt spid="130"/>
                                        </p:tgtEl>
                                        <p:attrNameLst>
                                          <p:attrName>ppt_h</p:attrName>
                                        </p:attrNameLst>
                                      </p:cBhvr>
                                      <p:tavLst>
                                        <p:tav tm="0">
                                          <p:val>
                                            <p:fltVal val="0"/>
                                          </p:val>
                                        </p:tav>
                                        <p:tav tm="100000">
                                          <p:val>
                                            <p:strVal val="#ppt_h"/>
                                          </p:val>
                                        </p:tav>
                                      </p:tavLst>
                                    </p:anim>
                                    <p:animEffect transition="in" filter="fade">
                                      <p:cBhvr>
                                        <p:cTn id="36" dur="500"/>
                                        <p:tgtEl>
                                          <p:spTgt spid="130"/>
                                        </p:tgtEl>
                                      </p:cBhvr>
                                    </p:animEffect>
                                  </p:childTnLst>
                                </p:cTn>
                              </p:par>
                              <p:par>
                                <p:cTn id="37" presetID="53" presetClass="entr" presetSubtype="16" fill="hold" nodeType="withEffect">
                                  <p:stCondLst>
                                    <p:cond delay="750"/>
                                  </p:stCondLst>
                                  <p:childTnLst>
                                    <p:set>
                                      <p:cBhvr>
                                        <p:cTn id="38" dur="1" fill="hold">
                                          <p:stCondLst>
                                            <p:cond delay="0"/>
                                          </p:stCondLst>
                                        </p:cTn>
                                        <p:tgtEl>
                                          <p:spTgt spid="138"/>
                                        </p:tgtEl>
                                        <p:attrNameLst>
                                          <p:attrName>style.visibility</p:attrName>
                                        </p:attrNameLst>
                                      </p:cBhvr>
                                      <p:to>
                                        <p:strVal val="visible"/>
                                      </p:to>
                                    </p:set>
                                    <p:anim calcmode="lin" valueType="num">
                                      <p:cBhvr>
                                        <p:cTn id="39" dur="500" fill="hold"/>
                                        <p:tgtEl>
                                          <p:spTgt spid="138"/>
                                        </p:tgtEl>
                                        <p:attrNameLst>
                                          <p:attrName>ppt_w</p:attrName>
                                        </p:attrNameLst>
                                      </p:cBhvr>
                                      <p:tavLst>
                                        <p:tav tm="0">
                                          <p:val>
                                            <p:fltVal val="0"/>
                                          </p:val>
                                        </p:tav>
                                        <p:tav tm="100000">
                                          <p:val>
                                            <p:strVal val="#ppt_w"/>
                                          </p:val>
                                        </p:tav>
                                      </p:tavLst>
                                    </p:anim>
                                    <p:anim calcmode="lin" valueType="num">
                                      <p:cBhvr>
                                        <p:cTn id="40" dur="500" fill="hold"/>
                                        <p:tgtEl>
                                          <p:spTgt spid="138"/>
                                        </p:tgtEl>
                                        <p:attrNameLst>
                                          <p:attrName>ppt_h</p:attrName>
                                        </p:attrNameLst>
                                      </p:cBhvr>
                                      <p:tavLst>
                                        <p:tav tm="0">
                                          <p:val>
                                            <p:fltVal val="0"/>
                                          </p:val>
                                        </p:tav>
                                        <p:tav tm="100000">
                                          <p:val>
                                            <p:strVal val="#ppt_h"/>
                                          </p:val>
                                        </p:tav>
                                      </p:tavLst>
                                    </p:anim>
                                    <p:animEffect transition="in" filter="fade">
                                      <p:cBhvr>
                                        <p:cTn id="41" dur="500"/>
                                        <p:tgtEl>
                                          <p:spTgt spid="138"/>
                                        </p:tgtEl>
                                      </p:cBhvr>
                                    </p:animEffect>
                                  </p:childTnLst>
                                </p:cTn>
                              </p:par>
                              <p:par>
                                <p:cTn id="42" presetID="53" presetClass="entr" presetSubtype="16" fill="hold" nodeType="withEffect">
                                  <p:stCondLst>
                                    <p:cond delay="750"/>
                                  </p:stCondLst>
                                  <p:childTnLst>
                                    <p:set>
                                      <p:cBhvr>
                                        <p:cTn id="43" dur="1" fill="hold">
                                          <p:stCondLst>
                                            <p:cond delay="0"/>
                                          </p:stCondLst>
                                        </p:cTn>
                                        <p:tgtEl>
                                          <p:spTgt spid="122"/>
                                        </p:tgtEl>
                                        <p:attrNameLst>
                                          <p:attrName>style.visibility</p:attrName>
                                        </p:attrNameLst>
                                      </p:cBhvr>
                                      <p:to>
                                        <p:strVal val="visible"/>
                                      </p:to>
                                    </p:set>
                                    <p:anim calcmode="lin" valueType="num">
                                      <p:cBhvr>
                                        <p:cTn id="44" dur="500" fill="hold"/>
                                        <p:tgtEl>
                                          <p:spTgt spid="122"/>
                                        </p:tgtEl>
                                        <p:attrNameLst>
                                          <p:attrName>ppt_w</p:attrName>
                                        </p:attrNameLst>
                                      </p:cBhvr>
                                      <p:tavLst>
                                        <p:tav tm="0">
                                          <p:val>
                                            <p:fltVal val="0"/>
                                          </p:val>
                                        </p:tav>
                                        <p:tav tm="100000">
                                          <p:val>
                                            <p:strVal val="#ppt_w"/>
                                          </p:val>
                                        </p:tav>
                                      </p:tavLst>
                                    </p:anim>
                                    <p:anim calcmode="lin" valueType="num">
                                      <p:cBhvr>
                                        <p:cTn id="45" dur="500" fill="hold"/>
                                        <p:tgtEl>
                                          <p:spTgt spid="122"/>
                                        </p:tgtEl>
                                        <p:attrNameLst>
                                          <p:attrName>ppt_h</p:attrName>
                                        </p:attrNameLst>
                                      </p:cBhvr>
                                      <p:tavLst>
                                        <p:tav tm="0">
                                          <p:val>
                                            <p:fltVal val="0"/>
                                          </p:val>
                                        </p:tav>
                                        <p:tav tm="100000">
                                          <p:val>
                                            <p:strVal val="#ppt_h"/>
                                          </p:val>
                                        </p:tav>
                                      </p:tavLst>
                                    </p:anim>
                                    <p:animEffect transition="in" filter="fade">
                                      <p:cBhvr>
                                        <p:cTn id="46" dur="500"/>
                                        <p:tgtEl>
                                          <p:spTgt spid="122"/>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55"/>
                                        </p:tgtEl>
                                        <p:attrNameLst>
                                          <p:attrName>style.visibility</p:attrName>
                                        </p:attrNameLst>
                                      </p:cBhvr>
                                      <p:to>
                                        <p:strVal val="visible"/>
                                      </p:to>
                                    </p:set>
                                    <p:anim calcmode="lin" valueType="num">
                                      <p:cBhvr>
                                        <p:cTn id="49" dur="500" fill="hold"/>
                                        <p:tgtEl>
                                          <p:spTgt spid="155"/>
                                        </p:tgtEl>
                                        <p:attrNameLst>
                                          <p:attrName>ppt_w</p:attrName>
                                        </p:attrNameLst>
                                      </p:cBhvr>
                                      <p:tavLst>
                                        <p:tav tm="0">
                                          <p:val>
                                            <p:fltVal val="0"/>
                                          </p:val>
                                        </p:tav>
                                        <p:tav tm="100000">
                                          <p:val>
                                            <p:strVal val="#ppt_w"/>
                                          </p:val>
                                        </p:tav>
                                      </p:tavLst>
                                    </p:anim>
                                    <p:anim calcmode="lin" valueType="num">
                                      <p:cBhvr>
                                        <p:cTn id="50" dur="500" fill="hold"/>
                                        <p:tgtEl>
                                          <p:spTgt spid="155"/>
                                        </p:tgtEl>
                                        <p:attrNameLst>
                                          <p:attrName>ppt_h</p:attrName>
                                        </p:attrNameLst>
                                      </p:cBhvr>
                                      <p:tavLst>
                                        <p:tav tm="0">
                                          <p:val>
                                            <p:fltVal val="0"/>
                                          </p:val>
                                        </p:tav>
                                        <p:tav tm="100000">
                                          <p:val>
                                            <p:strVal val="#ppt_h"/>
                                          </p:val>
                                        </p:tav>
                                      </p:tavLst>
                                    </p:anim>
                                    <p:animEffect transition="in" filter="fade">
                                      <p:cBhvr>
                                        <p:cTn id="51" dur="500"/>
                                        <p:tgtEl>
                                          <p:spTgt spid="155"/>
                                        </p:tgtEl>
                                      </p:cBhvr>
                                    </p:animEffect>
                                  </p:childTnLst>
                                </p:cTn>
                              </p:par>
                              <p:par>
                                <p:cTn id="52" presetID="53" presetClass="entr" presetSubtype="16" fill="hold" nodeType="withEffect">
                                  <p:stCondLst>
                                    <p:cond delay="1000"/>
                                  </p:stCondLst>
                                  <p:childTnLst>
                                    <p:set>
                                      <p:cBhvr>
                                        <p:cTn id="53" dur="1" fill="hold">
                                          <p:stCondLst>
                                            <p:cond delay="0"/>
                                          </p:stCondLst>
                                        </p:cTn>
                                        <p:tgtEl>
                                          <p:spTgt spid="163"/>
                                        </p:tgtEl>
                                        <p:attrNameLst>
                                          <p:attrName>style.visibility</p:attrName>
                                        </p:attrNameLst>
                                      </p:cBhvr>
                                      <p:to>
                                        <p:strVal val="visible"/>
                                      </p:to>
                                    </p:set>
                                    <p:anim calcmode="lin" valueType="num">
                                      <p:cBhvr>
                                        <p:cTn id="54" dur="500" fill="hold"/>
                                        <p:tgtEl>
                                          <p:spTgt spid="163"/>
                                        </p:tgtEl>
                                        <p:attrNameLst>
                                          <p:attrName>ppt_w</p:attrName>
                                        </p:attrNameLst>
                                      </p:cBhvr>
                                      <p:tavLst>
                                        <p:tav tm="0">
                                          <p:val>
                                            <p:fltVal val="0"/>
                                          </p:val>
                                        </p:tav>
                                        <p:tav tm="100000">
                                          <p:val>
                                            <p:strVal val="#ppt_w"/>
                                          </p:val>
                                        </p:tav>
                                      </p:tavLst>
                                    </p:anim>
                                    <p:anim calcmode="lin" valueType="num">
                                      <p:cBhvr>
                                        <p:cTn id="55" dur="500" fill="hold"/>
                                        <p:tgtEl>
                                          <p:spTgt spid="163"/>
                                        </p:tgtEl>
                                        <p:attrNameLst>
                                          <p:attrName>ppt_h</p:attrName>
                                        </p:attrNameLst>
                                      </p:cBhvr>
                                      <p:tavLst>
                                        <p:tav tm="0">
                                          <p:val>
                                            <p:fltVal val="0"/>
                                          </p:val>
                                        </p:tav>
                                        <p:tav tm="100000">
                                          <p:val>
                                            <p:strVal val="#ppt_h"/>
                                          </p:val>
                                        </p:tav>
                                      </p:tavLst>
                                    </p:anim>
                                    <p:animEffect transition="in" filter="fade">
                                      <p:cBhvr>
                                        <p:cTn id="56" dur="500"/>
                                        <p:tgtEl>
                                          <p:spTgt spid="163"/>
                                        </p:tgtEl>
                                      </p:cBhvr>
                                    </p:animEffect>
                                  </p:childTnLst>
                                </p:cTn>
                              </p:par>
                              <p:par>
                                <p:cTn id="57" presetID="53" presetClass="entr" presetSubtype="16" fill="hold" nodeType="withEffect">
                                  <p:stCondLst>
                                    <p:cond delay="1000"/>
                                  </p:stCondLst>
                                  <p:childTnLst>
                                    <p:set>
                                      <p:cBhvr>
                                        <p:cTn id="58" dur="1" fill="hold">
                                          <p:stCondLst>
                                            <p:cond delay="0"/>
                                          </p:stCondLst>
                                        </p:cTn>
                                        <p:tgtEl>
                                          <p:spTgt spid="147"/>
                                        </p:tgtEl>
                                        <p:attrNameLst>
                                          <p:attrName>style.visibility</p:attrName>
                                        </p:attrNameLst>
                                      </p:cBhvr>
                                      <p:to>
                                        <p:strVal val="visible"/>
                                      </p:to>
                                    </p:set>
                                    <p:anim calcmode="lin" valueType="num">
                                      <p:cBhvr>
                                        <p:cTn id="59" dur="500" fill="hold"/>
                                        <p:tgtEl>
                                          <p:spTgt spid="147"/>
                                        </p:tgtEl>
                                        <p:attrNameLst>
                                          <p:attrName>ppt_w</p:attrName>
                                        </p:attrNameLst>
                                      </p:cBhvr>
                                      <p:tavLst>
                                        <p:tav tm="0">
                                          <p:val>
                                            <p:fltVal val="0"/>
                                          </p:val>
                                        </p:tav>
                                        <p:tav tm="100000">
                                          <p:val>
                                            <p:strVal val="#ppt_w"/>
                                          </p:val>
                                        </p:tav>
                                      </p:tavLst>
                                    </p:anim>
                                    <p:anim calcmode="lin" valueType="num">
                                      <p:cBhvr>
                                        <p:cTn id="60" dur="500" fill="hold"/>
                                        <p:tgtEl>
                                          <p:spTgt spid="147"/>
                                        </p:tgtEl>
                                        <p:attrNameLst>
                                          <p:attrName>ppt_h</p:attrName>
                                        </p:attrNameLst>
                                      </p:cBhvr>
                                      <p:tavLst>
                                        <p:tav tm="0">
                                          <p:val>
                                            <p:fltVal val="0"/>
                                          </p:val>
                                        </p:tav>
                                        <p:tav tm="100000">
                                          <p:val>
                                            <p:strVal val="#ppt_h"/>
                                          </p:val>
                                        </p:tav>
                                      </p:tavLst>
                                    </p:anim>
                                    <p:animEffect transition="in" filter="fade">
                                      <p:cBhvr>
                                        <p:cTn id="61" dur="500"/>
                                        <p:tgtEl>
                                          <p:spTgt spid="147"/>
                                        </p:tgtEl>
                                      </p:cBhvr>
                                    </p:animEffect>
                                  </p:childTnLst>
                                </p:cTn>
                              </p:par>
                              <p:par>
                                <p:cTn id="62" presetID="53" presetClass="entr" presetSubtype="16" fill="hold" nodeType="withEffect">
                                  <p:stCondLst>
                                    <p:cond delay="1250"/>
                                  </p:stCondLst>
                                  <p:childTnLst>
                                    <p:set>
                                      <p:cBhvr>
                                        <p:cTn id="63" dur="1" fill="hold">
                                          <p:stCondLst>
                                            <p:cond delay="0"/>
                                          </p:stCondLst>
                                        </p:cTn>
                                        <p:tgtEl>
                                          <p:spTgt spid="181"/>
                                        </p:tgtEl>
                                        <p:attrNameLst>
                                          <p:attrName>style.visibility</p:attrName>
                                        </p:attrNameLst>
                                      </p:cBhvr>
                                      <p:to>
                                        <p:strVal val="visible"/>
                                      </p:to>
                                    </p:set>
                                    <p:anim calcmode="lin" valueType="num">
                                      <p:cBhvr>
                                        <p:cTn id="64" dur="500" fill="hold"/>
                                        <p:tgtEl>
                                          <p:spTgt spid="181"/>
                                        </p:tgtEl>
                                        <p:attrNameLst>
                                          <p:attrName>ppt_w</p:attrName>
                                        </p:attrNameLst>
                                      </p:cBhvr>
                                      <p:tavLst>
                                        <p:tav tm="0">
                                          <p:val>
                                            <p:fltVal val="0"/>
                                          </p:val>
                                        </p:tav>
                                        <p:tav tm="100000">
                                          <p:val>
                                            <p:strVal val="#ppt_w"/>
                                          </p:val>
                                        </p:tav>
                                      </p:tavLst>
                                    </p:anim>
                                    <p:anim calcmode="lin" valueType="num">
                                      <p:cBhvr>
                                        <p:cTn id="65" dur="500" fill="hold"/>
                                        <p:tgtEl>
                                          <p:spTgt spid="181"/>
                                        </p:tgtEl>
                                        <p:attrNameLst>
                                          <p:attrName>ppt_h</p:attrName>
                                        </p:attrNameLst>
                                      </p:cBhvr>
                                      <p:tavLst>
                                        <p:tav tm="0">
                                          <p:val>
                                            <p:fltVal val="0"/>
                                          </p:val>
                                        </p:tav>
                                        <p:tav tm="100000">
                                          <p:val>
                                            <p:strVal val="#ppt_h"/>
                                          </p:val>
                                        </p:tav>
                                      </p:tavLst>
                                    </p:anim>
                                    <p:animEffect transition="in" filter="fade">
                                      <p:cBhvr>
                                        <p:cTn id="66" dur="500"/>
                                        <p:tgtEl>
                                          <p:spTgt spid="181"/>
                                        </p:tgtEl>
                                      </p:cBhvr>
                                    </p:animEffect>
                                  </p:childTnLst>
                                </p:cTn>
                              </p:par>
                              <p:par>
                                <p:cTn id="67" presetID="53" presetClass="entr" presetSubtype="16" fill="hold" nodeType="withEffect">
                                  <p:stCondLst>
                                    <p:cond delay="1250"/>
                                  </p:stCondLst>
                                  <p:childTnLst>
                                    <p:set>
                                      <p:cBhvr>
                                        <p:cTn id="68" dur="1" fill="hold">
                                          <p:stCondLst>
                                            <p:cond delay="0"/>
                                          </p:stCondLst>
                                        </p:cTn>
                                        <p:tgtEl>
                                          <p:spTgt spid="189"/>
                                        </p:tgtEl>
                                        <p:attrNameLst>
                                          <p:attrName>style.visibility</p:attrName>
                                        </p:attrNameLst>
                                      </p:cBhvr>
                                      <p:to>
                                        <p:strVal val="visible"/>
                                      </p:to>
                                    </p:set>
                                    <p:anim calcmode="lin" valueType="num">
                                      <p:cBhvr>
                                        <p:cTn id="69" dur="500" fill="hold"/>
                                        <p:tgtEl>
                                          <p:spTgt spid="189"/>
                                        </p:tgtEl>
                                        <p:attrNameLst>
                                          <p:attrName>ppt_w</p:attrName>
                                        </p:attrNameLst>
                                      </p:cBhvr>
                                      <p:tavLst>
                                        <p:tav tm="0">
                                          <p:val>
                                            <p:fltVal val="0"/>
                                          </p:val>
                                        </p:tav>
                                        <p:tav tm="100000">
                                          <p:val>
                                            <p:strVal val="#ppt_w"/>
                                          </p:val>
                                        </p:tav>
                                      </p:tavLst>
                                    </p:anim>
                                    <p:anim calcmode="lin" valueType="num">
                                      <p:cBhvr>
                                        <p:cTn id="70" dur="500" fill="hold"/>
                                        <p:tgtEl>
                                          <p:spTgt spid="189"/>
                                        </p:tgtEl>
                                        <p:attrNameLst>
                                          <p:attrName>ppt_h</p:attrName>
                                        </p:attrNameLst>
                                      </p:cBhvr>
                                      <p:tavLst>
                                        <p:tav tm="0">
                                          <p:val>
                                            <p:fltVal val="0"/>
                                          </p:val>
                                        </p:tav>
                                        <p:tav tm="100000">
                                          <p:val>
                                            <p:strVal val="#ppt_h"/>
                                          </p:val>
                                        </p:tav>
                                      </p:tavLst>
                                    </p:anim>
                                    <p:animEffect transition="in" filter="fade">
                                      <p:cBhvr>
                                        <p:cTn id="71" dur="500"/>
                                        <p:tgtEl>
                                          <p:spTgt spid="189"/>
                                        </p:tgtEl>
                                      </p:cBhvr>
                                    </p:animEffect>
                                  </p:childTnLst>
                                </p:cTn>
                              </p:par>
                              <p:par>
                                <p:cTn id="72" presetID="53" presetClass="entr" presetSubtype="16" fill="hold" nodeType="withEffect">
                                  <p:stCondLst>
                                    <p:cond delay="1250"/>
                                  </p:stCondLst>
                                  <p:childTnLst>
                                    <p:set>
                                      <p:cBhvr>
                                        <p:cTn id="73" dur="1" fill="hold">
                                          <p:stCondLst>
                                            <p:cond delay="0"/>
                                          </p:stCondLst>
                                        </p:cTn>
                                        <p:tgtEl>
                                          <p:spTgt spid="173"/>
                                        </p:tgtEl>
                                        <p:attrNameLst>
                                          <p:attrName>style.visibility</p:attrName>
                                        </p:attrNameLst>
                                      </p:cBhvr>
                                      <p:to>
                                        <p:strVal val="visible"/>
                                      </p:to>
                                    </p:set>
                                    <p:anim calcmode="lin" valueType="num">
                                      <p:cBhvr>
                                        <p:cTn id="74" dur="500" fill="hold"/>
                                        <p:tgtEl>
                                          <p:spTgt spid="173"/>
                                        </p:tgtEl>
                                        <p:attrNameLst>
                                          <p:attrName>ppt_w</p:attrName>
                                        </p:attrNameLst>
                                      </p:cBhvr>
                                      <p:tavLst>
                                        <p:tav tm="0">
                                          <p:val>
                                            <p:fltVal val="0"/>
                                          </p:val>
                                        </p:tav>
                                        <p:tav tm="100000">
                                          <p:val>
                                            <p:strVal val="#ppt_w"/>
                                          </p:val>
                                        </p:tav>
                                      </p:tavLst>
                                    </p:anim>
                                    <p:anim calcmode="lin" valueType="num">
                                      <p:cBhvr>
                                        <p:cTn id="75" dur="500" fill="hold"/>
                                        <p:tgtEl>
                                          <p:spTgt spid="173"/>
                                        </p:tgtEl>
                                        <p:attrNameLst>
                                          <p:attrName>ppt_h</p:attrName>
                                        </p:attrNameLst>
                                      </p:cBhvr>
                                      <p:tavLst>
                                        <p:tav tm="0">
                                          <p:val>
                                            <p:fltVal val="0"/>
                                          </p:val>
                                        </p:tav>
                                        <p:tav tm="100000">
                                          <p:val>
                                            <p:strVal val="#ppt_h"/>
                                          </p:val>
                                        </p:tav>
                                      </p:tavLst>
                                    </p:anim>
                                    <p:animEffect transition="in" filter="fade">
                                      <p:cBhvr>
                                        <p:cTn id="76" dur="500"/>
                                        <p:tgtEl>
                                          <p:spTgt spid="173"/>
                                        </p:tgtEl>
                                      </p:cBhvr>
                                    </p:animEffect>
                                  </p:childTnLst>
                                </p:cTn>
                              </p:par>
                              <p:par>
                                <p:cTn id="77" presetID="10" presetClass="entr" presetSubtype="0" fill="hold" grpId="0" nodeType="withEffect">
                                  <p:stCondLst>
                                    <p:cond delay="1000"/>
                                  </p:stCondLst>
                                  <p:childTnLst>
                                    <p:set>
                                      <p:cBhvr>
                                        <p:cTn id="78" dur="1" fill="hold">
                                          <p:stCondLst>
                                            <p:cond delay="0"/>
                                          </p:stCondLst>
                                        </p:cTn>
                                        <p:tgtEl>
                                          <p:spTgt spid="202"/>
                                        </p:tgtEl>
                                        <p:attrNameLst>
                                          <p:attrName>style.visibility</p:attrName>
                                        </p:attrNameLst>
                                      </p:cBhvr>
                                      <p:to>
                                        <p:strVal val="visible"/>
                                      </p:to>
                                    </p:set>
                                    <p:animEffect transition="in" filter="fade">
                                      <p:cBhvr>
                                        <p:cTn id="79" dur="500"/>
                                        <p:tgtEl>
                                          <p:spTgt spid="202"/>
                                        </p:tgtEl>
                                      </p:cBhvr>
                                    </p:animEffect>
                                  </p:childTnLst>
                                </p:cTn>
                              </p:par>
                              <p:par>
                                <p:cTn id="80" presetID="10" presetClass="entr" presetSubtype="0" fill="hold" grpId="0" nodeType="withEffect">
                                  <p:stCondLst>
                                    <p:cond delay="1100"/>
                                  </p:stCondLst>
                                  <p:childTnLst>
                                    <p:set>
                                      <p:cBhvr>
                                        <p:cTn id="81" dur="1" fill="hold">
                                          <p:stCondLst>
                                            <p:cond delay="0"/>
                                          </p:stCondLst>
                                        </p:cTn>
                                        <p:tgtEl>
                                          <p:spTgt spid="201"/>
                                        </p:tgtEl>
                                        <p:attrNameLst>
                                          <p:attrName>style.visibility</p:attrName>
                                        </p:attrNameLst>
                                      </p:cBhvr>
                                      <p:to>
                                        <p:strVal val="visible"/>
                                      </p:to>
                                    </p:set>
                                    <p:animEffect transition="in" filter="fade">
                                      <p:cBhvr>
                                        <p:cTn id="82" dur="500"/>
                                        <p:tgtEl>
                                          <p:spTgt spid="201"/>
                                        </p:tgtEl>
                                      </p:cBhvr>
                                    </p:animEffect>
                                  </p:childTnLst>
                                </p:cTn>
                              </p:par>
                              <p:par>
                                <p:cTn id="83" presetID="10" presetClass="entr" presetSubtype="0" fill="hold" grpId="0" nodeType="withEffect">
                                  <p:stCondLst>
                                    <p:cond delay="1200"/>
                                  </p:stCondLst>
                                  <p:childTnLst>
                                    <p:set>
                                      <p:cBhvr>
                                        <p:cTn id="84" dur="1" fill="hold">
                                          <p:stCondLst>
                                            <p:cond delay="0"/>
                                          </p:stCondLst>
                                        </p:cTn>
                                        <p:tgtEl>
                                          <p:spTgt spid="200"/>
                                        </p:tgtEl>
                                        <p:attrNameLst>
                                          <p:attrName>style.visibility</p:attrName>
                                        </p:attrNameLst>
                                      </p:cBhvr>
                                      <p:to>
                                        <p:strVal val="visible"/>
                                      </p:to>
                                    </p:set>
                                    <p:animEffect transition="in" filter="fade">
                                      <p:cBhvr>
                                        <p:cTn id="85" dur="500"/>
                                        <p:tgtEl>
                                          <p:spTgt spid="200"/>
                                        </p:tgtEl>
                                      </p:cBhvr>
                                    </p:animEffect>
                                  </p:childTnLst>
                                </p:cTn>
                              </p:par>
                              <p:par>
                                <p:cTn id="86" presetID="10" presetClass="entr" presetSubtype="0" fill="hold" grpId="0" nodeType="withEffect">
                                  <p:stCondLst>
                                    <p:cond delay="1300"/>
                                  </p:stCondLst>
                                  <p:childTnLst>
                                    <p:set>
                                      <p:cBhvr>
                                        <p:cTn id="87" dur="1" fill="hold">
                                          <p:stCondLst>
                                            <p:cond delay="0"/>
                                          </p:stCondLst>
                                        </p:cTn>
                                        <p:tgtEl>
                                          <p:spTgt spid="199"/>
                                        </p:tgtEl>
                                        <p:attrNameLst>
                                          <p:attrName>style.visibility</p:attrName>
                                        </p:attrNameLst>
                                      </p:cBhvr>
                                      <p:to>
                                        <p:strVal val="visible"/>
                                      </p:to>
                                    </p:set>
                                    <p:animEffect transition="in" filter="fade">
                                      <p:cBhvr>
                                        <p:cTn id="88" dur="500"/>
                                        <p:tgtEl>
                                          <p:spTgt spid="199"/>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08"/>
                                        </p:tgtEl>
                                        <p:attrNameLst>
                                          <p:attrName>style.visibility</p:attrName>
                                        </p:attrNameLst>
                                      </p:cBhvr>
                                      <p:to>
                                        <p:strVal val="visible"/>
                                      </p:to>
                                    </p:set>
                                    <p:animEffect transition="in" filter="wipe(down)">
                                      <p:cBhvr>
                                        <p:cTn id="91" dur="500"/>
                                        <p:tgtEl>
                                          <p:spTgt spid="208"/>
                                        </p:tgtEl>
                                      </p:cBhvr>
                                    </p:animEffect>
                                  </p:childTnLst>
                                </p:cTn>
                              </p:par>
                              <p:par>
                                <p:cTn id="92" presetID="53" presetClass="entr" presetSubtype="16" fill="hold" nodeType="withEffect">
                                  <p:stCondLst>
                                    <p:cond delay="500"/>
                                  </p:stCondLst>
                                  <p:childTnLst>
                                    <p:set>
                                      <p:cBhvr>
                                        <p:cTn id="93" dur="1" fill="hold">
                                          <p:stCondLst>
                                            <p:cond delay="0"/>
                                          </p:stCondLst>
                                        </p:cTn>
                                        <p:tgtEl>
                                          <p:spTgt spid="217"/>
                                        </p:tgtEl>
                                        <p:attrNameLst>
                                          <p:attrName>style.visibility</p:attrName>
                                        </p:attrNameLst>
                                      </p:cBhvr>
                                      <p:to>
                                        <p:strVal val="visible"/>
                                      </p:to>
                                    </p:set>
                                    <p:anim calcmode="lin" valueType="num">
                                      <p:cBhvr>
                                        <p:cTn id="94" dur="500" fill="hold"/>
                                        <p:tgtEl>
                                          <p:spTgt spid="217"/>
                                        </p:tgtEl>
                                        <p:attrNameLst>
                                          <p:attrName>ppt_w</p:attrName>
                                        </p:attrNameLst>
                                      </p:cBhvr>
                                      <p:tavLst>
                                        <p:tav tm="0">
                                          <p:val>
                                            <p:fltVal val="0"/>
                                          </p:val>
                                        </p:tav>
                                        <p:tav tm="100000">
                                          <p:val>
                                            <p:strVal val="#ppt_w"/>
                                          </p:val>
                                        </p:tav>
                                      </p:tavLst>
                                    </p:anim>
                                    <p:anim calcmode="lin" valueType="num">
                                      <p:cBhvr>
                                        <p:cTn id="95" dur="500" fill="hold"/>
                                        <p:tgtEl>
                                          <p:spTgt spid="217"/>
                                        </p:tgtEl>
                                        <p:attrNameLst>
                                          <p:attrName>ppt_h</p:attrName>
                                        </p:attrNameLst>
                                      </p:cBhvr>
                                      <p:tavLst>
                                        <p:tav tm="0">
                                          <p:val>
                                            <p:fltVal val="0"/>
                                          </p:val>
                                        </p:tav>
                                        <p:tav tm="100000">
                                          <p:val>
                                            <p:strVal val="#ppt_h"/>
                                          </p:val>
                                        </p:tav>
                                      </p:tavLst>
                                    </p:anim>
                                    <p:animEffect transition="in" filter="fade">
                                      <p:cBhvr>
                                        <p:cTn id="96" dur="500"/>
                                        <p:tgtEl>
                                          <p:spTgt spid="217"/>
                                        </p:tgtEl>
                                      </p:cBhvr>
                                    </p:animEffect>
                                  </p:childTnLst>
                                </p:cTn>
                              </p:par>
                              <p:par>
                                <p:cTn id="97" presetID="53" presetClass="entr" presetSubtype="16" fill="hold" nodeType="withEffect">
                                  <p:stCondLst>
                                    <p:cond delay="500"/>
                                  </p:stCondLst>
                                  <p:childTnLst>
                                    <p:set>
                                      <p:cBhvr>
                                        <p:cTn id="98" dur="1" fill="hold">
                                          <p:stCondLst>
                                            <p:cond delay="0"/>
                                          </p:stCondLst>
                                        </p:cTn>
                                        <p:tgtEl>
                                          <p:spTgt spid="225"/>
                                        </p:tgtEl>
                                        <p:attrNameLst>
                                          <p:attrName>style.visibility</p:attrName>
                                        </p:attrNameLst>
                                      </p:cBhvr>
                                      <p:to>
                                        <p:strVal val="visible"/>
                                      </p:to>
                                    </p:set>
                                    <p:anim calcmode="lin" valueType="num">
                                      <p:cBhvr>
                                        <p:cTn id="99" dur="500" fill="hold"/>
                                        <p:tgtEl>
                                          <p:spTgt spid="225"/>
                                        </p:tgtEl>
                                        <p:attrNameLst>
                                          <p:attrName>ppt_w</p:attrName>
                                        </p:attrNameLst>
                                      </p:cBhvr>
                                      <p:tavLst>
                                        <p:tav tm="0">
                                          <p:val>
                                            <p:fltVal val="0"/>
                                          </p:val>
                                        </p:tav>
                                        <p:tav tm="100000">
                                          <p:val>
                                            <p:strVal val="#ppt_w"/>
                                          </p:val>
                                        </p:tav>
                                      </p:tavLst>
                                    </p:anim>
                                    <p:anim calcmode="lin" valueType="num">
                                      <p:cBhvr>
                                        <p:cTn id="100" dur="500" fill="hold"/>
                                        <p:tgtEl>
                                          <p:spTgt spid="225"/>
                                        </p:tgtEl>
                                        <p:attrNameLst>
                                          <p:attrName>ppt_h</p:attrName>
                                        </p:attrNameLst>
                                      </p:cBhvr>
                                      <p:tavLst>
                                        <p:tav tm="0">
                                          <p:val>
                                            <p:fltVal val="0"/>
                                          </p:val>
                                        </p:tav>
                                        <p:tav tm="100000">
                                          <p:val>
                                            <p:strVal val="#ppt_h"/>
                                          </p:val>
                                        </p:tav>
                                      </p:tavLst>
                                    </p:anim>
                                    <p:animEffect transition="in" filter="fade">
                                      <p:cBhvr>
                                        <p:cTn id="101" dur="500"/>
                                        <p:tgtEl>
                                          <p:spTgt spid="225"/>
                                        </p:tgtEl>
                                      </p:cBhvr>
                                    </p:animEffect>
                                  </p:childTnLst>
                                </p:cTn>
                              </p:par>
                              <p:par>
                                <p:cTn id="102" presetID="53" presetClass="entr" presetSubtype="16" fill="hold" nodeType="withEffect">
                                  <p:stCondLst>
                                    <p:cond delay="500"/>
                                  </p:stCondLst>
                                  <p:childTnLst>
                                    <p:set>
                                      <p:cBhvr>
                                        <p:cTn id="103" dur="1" fill="hold">
                                          <p:stCondLst>
                                            <p:cond delay="0"/>
                                          </p:stCondLst>
                                        </p:cTn>
                                        <p:tgtEl>
                                          <p:spTgt spid="209"/>
                                        </p:tgtEl>
                                        <p:attrNameLst>
                                          <p:attrName>style.visibility</p:attrName>
                                        </p:attrNameLst>
                                      </p:cBhvr>
                                      <p:to>
                                        <p:strVal val="visible"/>
                                      </p:to>
                                    </p:set>
                                    <p:anim calcmode="lin" valueType="num">
                                      <p:cBhvr>
                                        <p:cTn id="104" dur="500" fill="hold"/>
                                        <p:tgtEl>
                                          <p:spTgt spid="209"/>
                                        </p:tgtEl>
                                        <p:attrNameLst>
                                          <p:attrName>ppt_w</p:attrName>
                                        </p:attrNameLst>
                                      </p:cBhvr>
                                      <p:tavLst>
                                        <p:tav tm="0">
                                          <p:val>
                                            <p:fltVal val="0"/>
                                          </p:val>
                                        </p:tav>
                                        <p:tav tm="100000">
                                          <p:val>
                                            <p:strVal val="#ppt_w"/>
                                          </p:val>
                                        </p:tav>
                                      </p:tavLst>
                                    </p:anim>
                                    <p:anim calcmode="lin" valueType="num">
                                      <p:cBhvr>
                                        <p:cTn id="105" dur="500" fill="hold"/>
                                        <p:tgtEl>
                                          <p:spTgt spid="209"/>
                                        </p:tgtEl>
                                        <p:attrNameLst>
                                          <p:attrName>ppt_h</p:attrName>
                                        </p:attrNameLst>
                                      </p:cBhvr>
                                      <p:tavLst>
                                        <p:tav tm="0">
                                          <p:val>
                                            <p:fltVal val="0"/>
                                          </p:val>
                                        </p:tav>
                                        <p:tav tm="100000">
                                          <p:val>
                                            <p:strVal val="#ppt_h"/>
                                          </p:val>
                                        </p:tav>
                                      </p:tavLst>
                                    </p:anim>
                                    <p:animEffect transition="in" filter="fade">
                                      <p:cBhvr>
                                        <p:cTn id="106" dur="500"/>
                                        <p:tgtEl>
                                          <p:spTgt spid="209"/>
                                        </p:tgtEl>
                                      </p:cBhvr>
                                    </p:animEffect>
                                  </p:childTnLst>
                                </p:cTn>
                              </p:par>
                              <p:par>
                                <p:cTn id="107" presetID="22" presetClass="entr" presetSubtype="4" fill="hold" grpId="0" nodeType="withEffect">
                                  <p:stCondLst>
                                    <p:cond delay="300"/>
                                  </p:stCondLst>
                                  <p:childTnLst>
                                    <p:set>
                                      <p:cBhvr>
                                        <p:cTn id="108" dur="1" fill="hold">
                                          <p:stCondLst>
                                            <p:cond delay="0"/>
                                          </p:stCondLst>
                                        </p:cTn>
                                        <p:tgtEl>
                                          <p:spTgt spid="233"/>
                                        </p:tgtEl>
                                        <p:attrNameLst>
                                          <p:attrName>style.visibility</p:attrName>
                                        </p:attrNameLst>
                                      </p:cBhvr>
                                      <p:to>
                                        <p:strVal val="visible"/>
                                      </p:to>
                                    </p:set>
                                    <p:animEffect transition="in" filter="wipe(down)">
                                      <p:cBhvr>
                                        <p:cTn id="109" dur="500"/>
                                        <p:tgtEl>
                                          <p:spTgt spid="233"/>
                                        </p:tgtEl>
                                      </p:cBhvr>
                                    </p:animEffect>
                                  </p:childTnLst>
                                </p:cTn>
                              </p:par>
                              <p:par>
                                <p:cTn id="110" presetID="53" presetClass="entr" presetSubtype="16" fill="hold" nodeType="withEffect">
                                  <p:stCondLst>
                                    <p:cond delay="1250"/>
                                  </p:stCondLst>
                                  <p:childTnLst>
                                    <p:set>
                                      <p:cBhvr>
                                        <p:cTn id="111" dur="1" fill="hold">
                                          <p:stCondLst>
                                            <p:cond delay="0"/>
                                          </p:stCondLst>
                                        </p:cTn>
                                        <p:tgtEl>
                                          <p:spTgt spid="368"/>
                                        </p:tgtEl>
                                        <p:attrNameLst>
                                          <p:attrName>style.visibility</p:attrName>
                                        </p:attrNameLst>
                                      </p:cBhvr>
                                      <p:to>
                                        <p:strVal val="visible"/>
                                      </p:to>
                                    </p:set>
                                    <p:anim calcmode="lin" valueType="num">
                                      <p:cBhvr>
                                        <p:cTn id="112" dur="500" fill="hold"/>
                                        <p:tgtEl>
                                          <p:spTgt spid="368"/>
                                        </p:tgtEl>
                                        <p:attrNameLst>
                                          <p:attrName>ppt_w</p:attrName>
                                        </p:attrNameLst>
                                      </p:cBhvr>
                                      <p:tavLst>
                                        <p:tav tm="0">
                                          <p:val>
                                            <p:fltVal val="0"/>
                                          </p:val>
                                        </p:tav>
                                        <p:tav tm="100000">
                                          <p:val>
                                            <p:strVal val="#ppt_w"/>
                                          </p:val>
                                        </p:tav>
                                      </p:tavLst>
                                    </p:anim>
                                    <p:anim calcmode="lin" valueType="num">
                                      <p:cBhvr>
                                        <p:cTn id="113" dur="500" fill="hold"/>
                                        <p:tgtEl>
                                          <p:spTgt spid="368"/>
                                        </p:tgtEl>
                                        <p:attrNameLst>
                                          <p:attrName>ppt_h</p:attrName>
                                        </p:attrNameLst>
                                      </p:cBhvr>
                                      <p:tavLst>
                                        <p:tav tm="0">
                                          <p:val>
                                            <p:fltVal val="0"/>
                                          </p:val>
                                        </p:tav>
                                        <p:tav tm="100000">
                                          <p:val>
                                            <p:strVal val="#ppt_h"/>
                                          </p:val>
                                        </p:tav>
                                      </p:tavLst>
                                    </p:anim>
                                    <p:animEffect transition="in" filter="fade">
                                      <p:cBhvr>
                                        <p:cTn id="114" dur="500"/>
                                        <p:tgtEl>
                                          <p:spTgt spid="368"/>
                                        </p:tgtEl>
                                      </p:cBhvr>
                                    </p:animEffect>
                                  </p:childTnLst>
                                </p:cTn>
                              </p:par>
                              <p:par>
                                <p:cTn id="115" presetID="53" presetClass="entr" presetSubtype="16" fill="hold" nodeType="withEffect">
                                  <p:stCondLst>
                                    <p:cond delay="1250"/>
                                  </p:stCondLst>
                                  <p:childTnLst>
                                    <p:set>
                                      <p:cBhvr>
                                        <p:cTn id="116" dur="1" fill="hold">
                                          <p:stCondLst>
                                            <p:cond delay="0"/>
                                          </p:stCondLst>
                                        </p:cTn>
                                        <p:tgtEl>
                                          <p:spTgt spid="496"/>
                                        </p:tgtEl>
                                        <p:attrNameLst>
                                          <p:attrName>style.visibility</p:attrName>
                                        </p:attrNameLst>
                                      </p:cBhvr>
                                      <p:to>
                                        <p:strVal val="visible"/>
                                      </p:to>
                                    </p:set>
                                    <p:anim calcmode="lin" valueType="num">
                                      <p:cBhvr>
                                        <p:cTn id="117" dur="500" fill="hold"/>
                                        <p:tgtEl>
                                          <p:spTgt spid="496"/>
                                        </p:tgtEl>
                                        <p:attrNameLst>
                                          <p:attrName>ppt_w</p:attrName>
                                        </p:attrNameLst>
                                      </p:cBhvr>
                                      <p:tavLst>
                                        <p:tav tm="0">
                                          <p:val>
                                            <p:fltVal val="0"/>
                                          </p:val>
                                        </p:tav>
                                        <p:tav tm="100000">
                                          <p:val>
                                            <p:strVal val="#ppt_w"/>
                                          </p:val>
                                        </p:tav>
                                      </p:tavLst>
                                    </p:anim>
                                    <p:anim calcmode="lin" valueType="num">
                                      <p:cBhvr>
                                        <p:cTn id="118" dur="500" fill="hold"/>
                                        <p:tgtEl>
                                          <p:spTgt spid="496"/>
                                        </p:tgtEl>
                                        <p:attrNameLst>
                                          <p:attrName>ppt_h</p:attrName>
                                        </p:attrNameLst>
                                      </p:cBhvr>
                                      <p:tavLst>
                                        <p:tav tm="0">
                                          <p:val>
                                            <p:fltVal val="0"/>
                                          </p:val>
                                        </p:tav>
                                        <p:tav tm="100000">
                                          <p:val>
                                            <p:strVal val="#ppt_h"/>
                                          </p:val>
                                        </p:tav>
                                      </p:tavLst>
                                    </p:anim>
                                    <p:animEffect transition="in" filter="fade">
                                      <p:cBhvr>
                                        <p:cTn id="119" dur="500"/>
                                        <p:tgtEl>
                                          <p:spTgt spid="496"/>
                                        </p:tgtEl>
                                      </p:cBhvr>
                                    </p:animEffect>
                                  </p:childTnLst>
                                </p:cTn>
                              </p:par>
                              <p:par>
                                <p:cTn id="120" presetID="53" presetClass="entr" presetSubtype="16" fill="hold" nodeType="withEffect">
                                  <p:stCondLst>
                                    <p:cond delay="1250"/>
                                  </p:stCondLst>
                                  <p:childTnLst>
                                    <p:set>
                                      <p:cBhvr>
                                        <p:cTn id="121" dur="1" fill="hold">
                                          <p:stCondLst>
                                            <p:cond delay="0"/>
                                          </p:stCondLst>
                                        </p:cTn>
                                        <p:tgtEl>
                                          <p:spTgt spid="512"/>
                                        </p:tgtEl>
                                        <p:attrNameLst>
                                          <p:attrName>style.visibility</p:attrName>
                                        </p:attrNameLst>
                                      </p:cBhvr>
                                      <p:to>
                                        <p:strVal val="visible"/>
                                      </p:to>
                                    </p:set>
                                    <p:anim calcmode="lin" valueType="num">
                                      <p:cBhvr>
                                        <p:cTn id="122" dur="500" fill="hold"/>
                                        <p:tgtEl>
                                          <p:spTgt spid="512"/>
                                        </p:tgtEl>
                                        <p:attrNameLst>
                                          <p:attrName>ppt_w</p:attrName>
                                        </p:attrNameLst>
                                      </p:cBhvr>
                                      <p:tavLst>
                                        <p:tav tm="0">
                                          <p:val>
                                            <p:fltVal val="0"/>
                                          </p:val>
                                        </p:tav>
                                        <p:tav tm="100000">
                                          <p:val>
                                            <p:strVal val="#ppt_w"/>
                                          </p:val>
                                        </p:tav>
                                      </p:tavLst>
                                    </p:anim>
                                    <p:anim calcmode="lin" valueType="num">
                                      <p:cBhvr>
                                        <p:cTn id="123" dur="500" fill="hold"/>
                                        <p:tgtEl>
                                          <p:spTgt spid="512"/>
                                        </p:tgtEl>
                                        <p:attrNameLst>
                                          <p:attrName>ppt_h</p:attrName>
                                        </p:attrNameLst>
                                      </p:cBhvr>
                                      <p:tavLst>
                                        <p:tav tm="0">
                                          <p:val>
                                            <p:fltVal val="0"/>
                                          </p:val>
                                        </p:tav>
                                        <p:tav tm="100000">
                                          <p:val>
                                            <p:strVal val="#ppt_h"/>
                                          </p:val>
                                        </p:tav>
                                      </p:tavLst>
                                    </p:anim>
                                    <p:animEffect transition="in" filter="fade">
                                      <p:cBhvr>
                                        <p:cTn id="124" dur="500"/>
                                        <p:tgtEl>
                                          <p:spTgt spid="512"/>
                                        </p:tgtEl>
                                      </p:cBhvr>
                                    </p:animEffect>
                                  </p:childTnLst>
                                </p:cTn>
                              </p:par>
                              <p:par>
                                <p:cTn id="125" presetID="53" presetClass="entr" presetSubtype="16" fill="hold" nodeType="withEffect">
                                  <p:stCondLst>
                                    <p:cond delay="1250"/>
                                  </p:stCondLst>
                                  <p:childTnLst>
                                    <p:set>
                                      <p:cBhvr>
                                        <p:cTn id="126" dur="1" fill="hold">
                                          <p:stCondLst>
                                            <p:cond delay="0"/>
                                          </p:stCondLst>
                                        </p:cTn>
                                        <p:tgtEl>
                                          <p:spTgt spid="504"/>
                                        </p:tgtEl>
                                        <p:attrNameLst>
                                          <p:attrName>style.visibility</p:attrName>
                                        </p:attrNameLst>
                                      </p:cBhvr>
                                      <p:to>
                                        <p:strVal val="visible"/>
                                      </p:to>
                                    </p:set>
                                    <p:anim calcmode="lin" valueType="num">
                                      <p:cBhvr>
                                        <p:cTn id="127" dur="500" fill="hold"/>
                                        <p:tgtEl>
                                          <p:spTgt spid="504"/>
                                        </p:tgtEl>
                                        <p:attrNameLst>
                                          <p:attrName>ppt_w</p:attrName>
                                        </p:attrNameLst>
                                      </p:cBhvr>
                                      <p:tavLst>
                                        <p:tav tm="0">
                                          <p:val>
                                            <p:fltVal val="0"/>
                                          </p:val>
                                        </p:tav>
                                        <p:tav tm="100000">
                                          <p:val>
                                            <p:strVal val="#ppt_w"/>
                                          </p:val>
                                        </p:tav>
                                      </p:tavLst>
                                    </p:anim>
                                    <p:anim calcmode="lin" valueType="num">
                                      <p:cBhvr>
                                        <p:cTn id="128" dur="500" fill="hold"/>
                                        <p:tgtEl>
                                          <p:spTgt spid="504"/>
                                        </p:tgtEl>
                                        <p:attrNameLst>
                                          <p:attrName>ppt_h</p:attrName>
                                        </p:attrNameLst>
                                      </p:cBhvr>
                                      <p:tavLst>
                                        <p:tav tm="0">
                                          <p:val>
                                            <p:fltVal val="0"/>
                                          </p:val>
                                        </p:tav>
                                        <p:tav tm="100000">
                                          <p:val>
                                            <p:strVal val="#ppt_h"/>
                                          </p:val>
                                        </p:tav>
                                      </p:tavLst>
                                    </p:anim>
                                    <p:animEffect transition="in" filter="fade">
                                      <p:cBhvr>
                                        <p:cTn id="129" dur="500"/>
                                        <p:tgtEl>
                                          <p:spTgt spid="504"/>
                                        </p:tgtEl>
                                      </p:cBhvr>
                                    </p:animEffect>
                                  </p:childTnLst>
                                </p:cTn>
                              </p:par>
                              <p:par>
                                <p:cTn id="130" presetID="53" presetClass="entr" presetSubtype="16" fill="hold" nodeType="withEffect">
                                  <p:stCondLst>
                                    <p:cond delay="1250"/>
                                  </p:stCondLst>
                                  <p:childTnLst>
                                    <p:set>
                                      <p:cBhvr>
                                        <p:cTn id="131" dur="1" fill="hold">
                                          <p:stCondLst>
                                            <p:cond delay="0"/>
                                          </p:stCondLst>
                                        </p:cTn>
                                        <p:tgtEl>
                                          <p:spTgt spid="520"/>
                                        </p:tgtEl>
                                        <p:attrNameLst>
                                          <p:attrName>style.visibility</p:attrName>
                                        </p:attrNameLst>
                                      </p:cBhvr>
                                      <p:to>
                                        <p:strVal val="visible"/>
                                      </p:to>
                                    </p:set>
                                    <p:anim calcmode="lin" valueType="num">
                                      <p:cBhvr>
                                        <p:cTn id="132" dur="500" fill="hold"/>
                                        <p:tgtEl>
                                          <p:spTgt spid="520"/>
                                        </p:tgtEl>
                                        <p:attrNameLst>
                                          <p:attrName>ppt_w</p:attrName>
                                        </p:attrNameLst>
                                      </p:cBhvr>
                                      <p:tavLst>
                                        <p:tav tm="0">
                                          <p:val>
                                            <p:fltVal val="0"/>
                                          </p:val>
                                        </p:tav>
                                        <p:tav tm="100000">
                                          <p:val>
                                            <p:strVal val="#ppt_w"/>
                                          </p:val>
                                        </p:tav>
                                      </p:tavLst>
                                    </p:anim>
                                    <p:anim calcmode="lin" valueType="num">
                                      <p:cBhvr>
                                        <p:cTn id="133" dur="500" fill="hold"/>
                                        <p:tgtEl>
                                          <p:spTgt spid="520"/>
                                        </p:tgtEl>
                                        <p:attrNameLst>
                                          <p:attrName>ppt_h</p:attrName>
                                        </p:attrNameLst>
                                      </p:cBhvr>
                                      <p:tavLst>
                                        <p:tav tm="0">
                                          <p:val>
                                            <p:fltVal val="0"/>
                                          </p:val>
                                        </p:tav>
                                        <p:tav tm="100000">
                                          <p:val>
                                            <p:strVal val="#ppt_h"/>
                                          </p:val>
                                        </p:tav>
                                      </p:tavLst>
                                    </p:anim>
                                    <p:animEffect transition="in" filter="fade">
                                      <p:cBhvr>
                                        <p:cTn id="134" dur="500"/>
                                        <p:tgtEl>
                                          <p:spTgt spid="520"/>
                                        </p:tgtEl>
                                      </p:cBhvr>
                                    </p:animEffect>
                                  </p:childTnLst>
                                </p:cTn>
                              </p:par>
                              <p:par>
                                <p:cTn id="135" presetID="10" presetClass="entr" presetSubtype="0" fill="hold" grpId="0" nodeType="withEffect">
                                  <p:stCondLst>
                                    <p:cond delay="1000"/>
                                  </p:stCondLst>
                                  <p:childTnLst>
                                    <p:set>
                                      <p:cBhvr>
                                        <p:cTn id="136" dur="1" fill="hold">
                                          <p:stCondLst>
                                            <p:cond delay="0"/>
                                          </p:stCondLst>
                                        </p:cTn>
                                        <p:tgtEl>
                                          <p:spTgt spid="537"/>
                                        </p:tgtEl>
                                        <p:attrNameLst>
                                          <p:attrName>style.visibility</p:attrName>
                                        </p:attrNameLst>
                                      </p:cBhvr>
                                      <p:to>
                                        <p:strVal val="visible"/>
                                      </p:to>
                                    </p:set>
                                    <p:animEffect transition="in" filter="fade">
                                      <p:cBhvr>
                                        <p:cTn id="137" dur="500"/>
                                        <p:tgtEl>
                                          <p:spTgt spid="537"/>
                                        </p:tgtEl>
                                      </p:cBhvr>
                                    </p:animEffect>
                                  </p:childTnLst>
                                </p:cTn>
                              </p:par>
                              <p:par>
                                <p:cTn id="138" presetID="10" presetClass="entr" presetSubtype="0" fill="hold" grpId="0" nodeType="withEffect">
                                  <p:stCondLst>
                                    <p:cond delay="1100"/>
                                  </p:stCondLst>
                                  <p:childTnLst>
                                    <p:set>
                                      <p:cBhvr>
                                        <p:cTn id="139" dur="1" fill="hold">
                                          <p:stCondLst>
                                            <p:cond delay="0"/>
                                          </p:stCondLst>
                                        </p:cTn>
                                        <p:tgtEl>
                                          <p:spTgt spid="538"/>
                                        </p:tgtEl>
                                        <p:attrNameLst>
                                          <p:attrName>style.visibility</p:attrName>
                                        </p:attrNameLst>
                                      </p:cBhvr>
                                      <p:to>
                                        <p:strVal val="visible"/>
                                      </p:to>
                                    </p:set>
                                    <p:animEffect transition="in" filter="fade">
                                      <p:cBhvr>
                                        <p:cTn id="140"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99" grpId="0"/>
      <p:bldP spid="200" grpId="0"/>
      <p:bldP spid="201" grpId="0"/>
      <p:bldP spid="202" grpId="0"/>
      <p:bldP spid="208" grpId="0" animBg="1"/>
      <p:bldP spid="233" grpId="0" animBg="1"/>
      <p:bldP spid="537" grpId="0"/>
      <p:bldP spid="53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98D6460D-3926-4298-958D-C949138BDF51}"/>
              </a:ext>
            </a:extLst>
          </p:cNvPr>
          <p:cNvGrpSpPr/>
          <p:nvPr/>
        </p:nvGrpSpPr>
        <p:grpSpPr>
          <a:xfrm>
            <a:off x="8664574" y="126489"/>
            <a:ext cx="7058025" cy="6138864"/>
            <a:chOff x="5190610" y="4138651"/>
            <a:chExt cx="7058025" cy="6138864"/>
          </a:xfrm>
        </p:grpSpPr>
        <p:sp>
          <p:nvSpPr>
            <p:cNvPr id="3" name="Freeform 5">
              <a:extLst>
                <a:ext uri="{FF2B5EF4-FFF2-40B4-BE49-F238E27FC236}">
                  <a16:creationId xmlns:a16="http://schemas.microsoft.com/office/drawing/2014/main" id="{A79552DA-F91B-4F50-ABCF-2F45012256D2}"/>
                </a:ext>
              </a:extLst>
            </p:cNvPr>
            <p:cNvSpPr>
              <a:spLocks/>
            </p:cNvSpPr>
            <p:nvPr/>
          </p:nvSpPr>
          <p:spPr bwMode="auto">
            <a:xfrm rot="5400000">
              <a:off x="5650191" y="3679070"/>
              <a:ext cx="6138864" cy="7058025"/>
            </a:xfrm>
            <a:custGeom>
              <a:avLst/>
              <a:gdLst>
                <a:gd name="T0" fmla="*/ 0 w 2224"/>
                <a:gd name="T1" fmla="*/ 1003 h 2555"/>
                <a:gd name="T2" fmla="*/ 1112 w 2224"/>
                <a:gd name="T3" fmla="*/ 0 h 2555"/>
                <a:gd name="T4" fmla="*/ 2224 w 2224"/>
                <a:gd name="T5" fmla="*/ 1004 h 2555"/>
                <a:gd name="T6" fmla="*/ 1741 w 2224"/>
                <a:gd name="T7" fmla="*/ 1487 h 2555"/>
                <a:gd name="T8" fmla="*/ 1585 w 2224"/>
                <a:gd name="T9" fmla="*/ 1321 h 2555"/>
                <a:gd name="T10" fmla="*/ 1585 w 2224"/>
                <a:gd name="T11" fmla="*/ 2555 h 2555"/>
                <a:gd name="T12" fmla="*/ 639 w 2224"/>
                <a:gd name="T13" fmla="*/ 2555 h 2555"/>
                <a:gd name="T14" fmla="*/ 639 w 2224"/>
                <a:gd name="T15" fmla="*/ 1335 h 2555"/>
                <a:gd name="T16" fmla="*/ 492 w 2224"/>
                <a:gd name="T17" fmla="*/ 1498 h 2555"/>
                <a:gd name="T18" fmla="*/ 0 w 2224"/>
                <a:gd name="T19" fmla="*/ 1003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4" h="2555">
                  <a:moveTo>
                    <a:pt x="0" y="1003"/>
                  </a:moveTo>
                  <a:cubicBezTo>
                    <a:pt x="1112" y="0"/>
                    <a:pt x="1112" y="0"/>
                    <a:pt x="1112" y="0"/>
                  </a:cubicBezTo>
                  <a:cubicBezTo>
                    <a:pt x="2224" y="1004"/>
                    <a:pt x="2224" y="1004"/>
                    <a:pt x="2224" y="1004"/>
                  </a:cubicBezTo>
                  <a:cubicBezTo>
                    <a:pt x="1741" y="1487"/>
                    <a:pt x="1741" y="1487"/>
                    <a:pt x="1741" y="1487"/>
                  </a:cubicBezTo>
                  <a:cubicBezTo>
                    <a:pt x="1585" y="1321"/>
                    <a:pt x="1585" y="1321"/>
                    <a:pt x="1585" y="1321"/>
                  </a:cubicBezTo>
                  <a:cubicBezTo>
                    <a:pt x="1585" y="2555"/>
                    <a:pt x="1585" y="2555"/>
                    <a:pt x="1585" y="2555"/>
                  </a:cubicBezTo>
                  <a:cubicBezTo>
                    <a:pt x="1339" y="2555"/>
                    <a:pt x="885" y="2555"/>
                    <a:pt x="639" y="2555"/>
                  </a:cubicBezTo>
                  <a:cubicBezTo>
                    <a:pt x="639" y="1335"/>
                    <a:pt x="639" y="1335"/>
                    <a:pt x="639" y="1335"/>
                  </a:cubicBezTo>
                  <a:cubicBezTo>
                    <a:pt x="492" y="1498"/>
                    <a:pt x="492" y="1498"/>
                    <a:pt x="492" y="1498"/>
                  </a:cubicBezTo>
                  <a:cubicBezTo>
                    <a:pt x="0" y="1003"/>
                    <a:pt x="0" y="1003"/>
                    <a:pt x="0" y="100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TextBox 12">
              <a:extLst>
                <a:ext uri="{FF2B5EF4-FFF2-40B4-BE49-F238E27FC236}">
                  <a16:creationId xmlns:a16="http://schemas.microsoft.com/office/drawing/2014/main" id="{828B954C-FB2A-43AA-B7E5-8B48690BE09D}"/>
                </a:ext>
              </a:extLst>
            </p:cNvPr>
            <p:cNvSpPr txBox="1"/>
            <p:nvPr/>
          </p:nvSpPr>
          <p:spPr>
            <a:xfrm>
              <a:off x="6085615" y="6792583"/>
              <a:ext cx="4716869" cy="830997"/>
            </a:xfrm>
            <a:prstGeom prst="rect">
              <a:avLst/>
            </a:prstGeom>
            <a:noFill/>
          </p:spPr>
          <p:txBody>
            <a:bodyPr wrap="none" rtlCol="0" anchor="ctr">
              <a:spAutoFit/>
            </a:bodyPr>
            <a:lstStyle/>
            <a:p>
              <a:pPr algn="r"/>
              <a:r>
                <a:rPr lang="en-US" sz="4800" dirty="0">
                  <a:solidFill>
                    <a:srgbClr val="FFFFFF"/>
                  </a:solidFill>
                  <a:effectLst>
                    <a:outerShdw blurRad="38100" dist="38100" dir="2700000" algn="tl">
                      <a:srgbClr val="000000">
                        <a:alpha val="43137"/>
                      </a:srgbClr>
                    </a:outerShdw>
                  </a:effectLst>
                  <a:latin typeface="Open Sans Bold" panose="020B0806030504020204" pitchFamily="34" charset="0"/>
                  <a:ea typeface="Open Sans Bold" panose="020B0806030504020204" pitchFamily="34" charset="0"/>
                  <a:cs typeface="Open Sans Bold" panose="020B0806030504020204" pitchFamily="34" charset="0"/>
                </a:rPr>
                <a:t>PROJECT SCOPE</a:t>
              </a:r>
            </a:p>
          </p:txBody>
        </p:sp>
      </p:grpSp>
      <p:sp>
        <p:nvSpPr>
          <p:cNvPr id="17" name="TextBox 16">
            <a:extLst>
              <a:ext uri="{FF2B5EF4-FFF2-40B4-BE49-F238E27FC236}">
                <a16:creationId xmlns:a16="http://schemas.microsoft.com/office/drawing/2014/main" id="{F3B96D4E-C836-432E-8011-496FEACEE961}"/>
              </a:ext>
            </a:extLst>
          </p:cNvPr>
          <p:cNvSpPr txBox="1"/>
          <p:nvPr/>
        </p:nvSpPr>
        <p:spPr>
          <a:xfrm>
            <a:off x="746449" y="6858000"/>
            <a:ext cx="22915984" cy="5847755"/>
          </a:xfrm>
          <a:prstGeom prst="rect">
            <a:avLst/>
          </a:prstGeom>
          <a:noFill/>
        </p:spPr>
        <p:txBody>
          <a:bodyPr wrap="square" rtlCol="0">
            <a:spAutoFit/>
          </a:bodyPr>
          <a:lstStyle/>
          <a:p>
            <a:pPr algn="just"/>
            <a:r>
              <a:rPr lang="en-US" sz="4400" b="1" dirty="0">
                <a:solidFill>
                  <a:schemeClr val="bg2"/>
                </a:solidFill>
                <a:effectLst>
                  <a:outerShdw blurRad="38100" dist="38100" dir="2700000" algn="tl">
                    <a:srgbClr val="000000">
                      <a:alpha val="43137"/>
                    </a:srgbClr>
                  </a:outerShdw>
                </a:effectLst>
              </a:rPr>
              <a:t>The E-Commerce Site Utilizing an Honest Review System will allow any user to create an account to become a customer. The customer, through the process of account creation, will have the option to become a member of the site. The system will allow customers to browse, search, select, and add things to a shopping cart. The system also allows a manager to manage the inventory with full create, retrieve, update and delete functionality with regards to reviews given in the system. It will also allow, on an inventory wide basis, customers and managers to interact.</a:t>
            </a:r>
            <a:endParaRPr lang="en-IN" sz="4400" b="1" dirty="0">
              <a:solidFill>
                <a:schemeClr val="bg2"/>
              </a:solidFill>
              <a:effectLst>
                <a:outerShdw blurRad="38100" dist="38100" dir="2700000" algn="tl">
                  <a:srgbClr val="000000">
                    <a:alpha val="43137"/>
                  </a:srgbClr>
                </a:outerShdw>
              </a:effectLst>
            </a:endParaRPr>
          </a:p>
          <a:p>
            <a:pPr algn="just"/>
            <a:endParaRPr lang="en-IN" sz="6600" b="1" dirty="0">
              <a:solidFill>
                <a:schemeClr val="bg2"/>
              </a:solidFill>
              <a:effectLst>
                <a:outerShdw blurRad="38100" dist="38100" dir="2700000" algn="tl">
                  <a:srgbClr val="000000">
                    <a:alpha val="43137"/>
                  </a:srgbClr>
                </a:outerShdw>
              </a:effectLst>
            </a:endParaRPr>
          </a:p>
        </p:txBody>
      </p:sp>
      <p:pic>
        <p:nvPicPr>
          <p:cNvPr id="15" name="Picture 14">
            <a:extLst>
              <a:ext uri="{FF2B5EF4-FFF2-40B4-BE49-F238E27FC236}">
                <a16:creationId xmlns:a16="http://schemas.microsoft.com/office/drawing/2014/main" id="{A30AB0AF-07AA-4404-8A9F-DE7E9C4F8CC6}"/>
              </a:ext>
            </a:extLst>
          </p:cNvPr>
          <p:cNvPicPr>
            <a:picLocks noChangeAspect="1"/>
          </p:cNvPicPr>
          <p:nvPr/>
        </p:nvPicPr>
        <p:blipFill>
          <a:blip r:embed="rId3"/>
          <a:stretch>
            <a:fillRect/>
          </a:stretch>
        </p:blipFill>
        <p:spPr>
          <a:xfrm>
            <a:off x="15126717" y="12674637"/>
            <a:ext cx="9260458" cy="774109"/>
          </a:xfrm>
          <a:prstGeom prst="rect">
            <a:avLst/>
          </a:prstGeom>
        </p:spPr>
      </p:pic>
    </p:spTree>
    <p:extLst>
      <p:ext uri="{BB962C8B-B14F-4D97-AF65-F5344CB8AC3E}">
        <p14:creationId xmlns:p14="http://schemas.microsoft.com/office/powerpoint/2010/main" val="2393645794"/>
      </p:ext>
    </p:extLst>
  </p:cSld>
  <p:clrMapOvr>
    <a:overrideClrMapping bg1="dk1" tx1="lt1" bg2="dk2" tx2="lt2" accent1="accent1" accent2="accent2" accent3="accent3" accent4="accent4" accent5="accent5" accent6="accent6" hlink="hlink" folHlink="folHlink"/>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73333">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73333">
                                          <p:cBhvr additive="base">
                                            <p:cTn id="11" dur="1500" fill="hold"/>
                                            <p:tgtEl>
                                              <p:spTgt spid="23"/>
                                            </p:tgtEl>
                                            <p:attrNameLst>
                                              <p:attrName>ppt_x</p:attrName>
                                            </p:attrNameLst>
                                          </p:cBhvr>
                                          <p:tavLst>
                                            <p:tav tm="0">
                                              <p:val>
                                                <p:strVal val="0-#ppt_w/2"/>
                                              </p:val>
                                            </p:tav>
                                            <p:tav tm="100000">
                                              <p:val>
                                                <p:strVal val="#ppt_x"/>
                                              </p:val>
                                            </p:tav>
                                          </p:tavLst>
                                        </p:anim>
                                        <p:anim calcmode="lin" valueType="num" p14:bounceEnd="73333">
                                          <p:cBhvr additive="base">
                                            <p:cTn id="12"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500" fill="hold"/>
                                            <p:tgtEl>
                                              <p:spTgt spid="23"/>
                                            </p:tgtEl>
                                            <p:attrNameLst>
                                              <p:attrName>ppt_x</p:attrName>
                                            </p:attrNameLst>
                                          </p:cBhvr>
                                          <p:tavLst>
                                            <p:tav tm="0">
                                              <p:val>
                                                <p:strVal val="0-#ppt_w/2"/>
                                              </p:val>
                                            </p:tav>
                                            <p:tav tm="100000">
                                              <p:val>
                                                <p:strVal val="#ppt_x"/>
                                              </p:val>
                                            </p:tav>
                                          </p:tavLst>
                                        </p:anim>
                                        <p:anim calcmode="lin" valueType="num">
                                          <p:cBhvr additive="base">
                                            <p:cTn id="12"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D3077B8-A37F-4FE7-A042-A50539A6F4B2}"/>
              </a:ext>
            </a:extLst>
          </p:cNvPr>
          <p:cNvGrpSpPr/>
          <p:nvPr/>
        </p:nvGrpSpPr>
        <p:grpSpPr>
          <a:xfrm>
            <a:off x="631505" y="2587894"/>
            <a:ext cx="7428025" cy="8540211"/>
            <a:chOff x="5651374" y="3651584"/>
            <a:chExt cx="7428025" cy="8540211"/>
          </a:xfrm>
        </p:grpSpPr>
        <p:sp>
          <p:nvSpPr>
            <p:cNvPr id="5" name="Freeform 5">
              <a:extLst>
                <a:ext uri="{FF2B5EF4-FFF2-40B4-BE49-F238E27FC236}">
                  <a16:creationId xmlns:a16="http://schemas.microsoft.com/office/drawing/2014/main" id="{F31D29A7-7707-45B0-ADDA-03879C0633F6}"/>
                </a:ext>
              </a:extLst>
            </p:cNvPr>
            <p:cNvSpPr>
              <a:spLocks/>
            </p:cNvSpPr>
            <p:nvPr/>
          </p:nvSpPr>
          <p:spPr bwMode="auto">
            <a:xfrm>
              <a:off x="5651374" y="3651584"/>
              <a:ext cx="7428025" cy="8540211"/>
            </a:xfrm>
            <a:custGeom>
              <a:avLst/>
              <a:gdLst>
                <a:gd name="T0" fmla="*/ 0 w 2224"/>
                <a:gd name="T1" fmla="*/ 1003 h 2555"/>
                <a:gd name="T2" fmla="*/ 1112 w 2224"/>
                <a:gd name="T3" fmla="*/ 0 h 2555"/>
                <a:gd name="T4" fmla="*/ 2224 w 2224"/>
                <a:gd name="T5" fmla="*/ 1004 h 2555"/>
                <a:gd name="T6" fmla="*/ 1741 w 2224"/>
                <a:gd name="T7" fmla="*/ 1487 h 2555"/>
                <a:gd name="T8" fmla="*/ 1585 w 2224"/>
                <a:gd name="T9" fmla="*/ 1321 h 2555"/>
                <a:gd name="T10" fmla="*/ 1585 w 2224"/>
                <a:gd name="T11" fmla="*/ 2555 h 2555"/>
                <a:gd name="T12" fmla="*/ 639 w 2224"/>
                <a:gd name="T13" fmla="*/ 2555 h 2555"/>
                <a:gd name="T14" fmla="*/ 639 w 2224"/>
                <a:gd name="T15" fmla="*/ 1335 h 2555"/>
                <a:gd name="T16" fmla="*/ 492 w 2224"/>
                <a:gd name="T17" fmla="*/ 1498 h 2555"/>
                <a:gd name="T18" fmla="*/ 0 w 2224"/>
                <a:gd name="T19" fmla="*/ 1003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4" h="2555">
                  <a:moveTo>
                    <a:pt x="0" y="1003"/>
                  </a:moveTo>
                  <a:cubicBezTo>
                    <a:pt x="1112" y="0"/>
                    <a:pt x="1112" y="0"/>
                    <a:pt x="1112" y="0"/>
                  </a:cubicBezTo>
                  <a:cubicBezTo>
                    <a:pt x="2224" y="1004"/>
                    <a:pt x="2224" y="1004"/>
                    <a:pt x="2224" y="1004"/>
                  </a:cubicBezTo>
                  <a:cubicBezTo>
                    <a:pt x="1741" y="1487"/>
                    <a:pt x="1741" y="1487"/>
                    <a:pt x="1741" y="1487"/>
                  </a:cubicBezTo>
                  <a:cubicBezTo>
                    <a:pt x="1585" y="1321"/>
                    <a:pt x="1585" y="1321"/>
                    <a:pt x="1585" y="1321"/>
                  </a:cubicBezTo>
                  <a:cubicBezTo>
                    <a:pt x="1585" y="2555"/>
                    <a:pt x="1585" y="2555"/>
                    <a:pt x="1585" y="2555"/>
                  </a:cubicBezTo>
                  <a:cubicBezTo>
                    <a:pt x="1339" y="2555"/>
                    <a:pt x="885" y="2555"/>
                    <a:pt x="639" y="2555"/>
                  </a:cubicBezTo>
                  <a:cubicBezTo>
                    <a:pt x="639" y="1335"/>
                    <a:pt x="639" y="1335"/>
                    <a:pt x="639" y="1335"/>
                  </a:cubicBezTo>
                  <a:cubicBezTo>
                    <a:pt x="492" y="1498"/>
                    <a:pt x="492" y="1498"/>
                    <a:pt x="492" y="1498"/>
                  </a:cubicBezTo>
                  <a:cubicBezTo>
                    <a:pt x="0" y="1003"/>
                    <a:pt x="0" y="1003"/>
                    <a:pt x="0" y="100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TextBox 14">
              <a:extLst>
                <a:ext uri="{FF2B5EF4-FFF2-40B4-BE49-F238E27FC236}">
                  <a16:creationId xmlns:a16="http://schemas.microsoft.com/office/drawing/2014/main" id="{184C6A89-0136-45CC-A590-5B33AC14D47B}"/>
                </a:ext>
              </a:extLst>
            </p:cNvPr>
            <p:cNvSpPr txBox="1"/>
            <p:nvPr/>
          </p:nvSpPr>
          <p:spPr>
            <a:xfrm>
              <a:off x="7057136" y="6289999"/>
              <a:ext cx="4326569" cy="1107996"/>
            </a:xfrm>
            <a:prstGeom prst="rect">
              <a:avLst/>
            </a:prstGeom>
            <a:noFill/>
          </p:spPr>
          <p:txBody>
            <a:bodyPr wrap="none" rtlCol="0">
              <a:spAutoFit/>
            </a:bodyPr>
            <a:lstStyle/>
            <a:p>
              <a:r>
                <a:rPr lang="en-US" sz="6600" dirty="0">
                  <a:solidFill>
                    <a:srgbClr val="FFFFFF"/>
                  </a:solidFill>
                  <a:effectLst>
                    <a:outerShdw blurRad="38100" dist="38100" dir="2700000" algn="tl">
                      <a:srgbClr val="000000">
                        <a:alpha val="43137"/>
                      </a:srgbClr>
                    </a:outerShdw>
                  </a:effectLst>
                  <a:latin typeface="Open Sans Bold" panose="020B0806030504020204" pitchFamily="34" charset="0"/>
                  <a:ea typeface="Open Sans Bold" panose="020B0806030504020204" pitchFamily="34" charset="0"/>
                  <a:cs typeface="Open Sans Bold" panose="020B0806030504020204" pitchFamily="34" charset="0"/>
                </a:rPr>
                <a:t>OVERVIEW</a:t>
              </a:r>
            </a:p>
          </p:txBody>
        </p:sp>
      </p:grpSp>
      <p:sp>
        <p:nvSpPr>
          <p:cNvPr id="21" name="TextBox 20">
            <a:extLst>
              <a:ext uri="{FF2B5EF4-FFF2-40B4-BE49-F238E27FC236}">
                <a16:creationId xmlns:a16="http://schemas.microsoft.com/office/drawing/2014/main" id="{EC68B7A2-C59F-4EC5-A6C4-8ABE579B55AC}"/>
              </a:ext>
            </a:extLst>
          </p:cNvPr>
          <p:cNvSpPr txBox="1"/>
          <p:nvPr/>
        </p:nvSpPr>
        <p:spPr>
          <a:xfrm>
            <a:off x="8994711" y="1887407"/>
            <a:ext cx="13678678" cy="10710624"/>
          </a:xfrm>
          <a:prstGeom prst="rect">
            <a:avLst/>
          </a:prstGeom>
          <a:noFill/>
        </p:spPr>
        <p:txBody>
          <a:bodyPr wrap="square" rtlCol="0">
            <a:spAutoFit/>
          </a:bodyPr>
          <a:lstStyle/>
          <a:p>
            <a:pPr algn="just"/>
            <a:endParaRPr lang="en-IN" sz="5400" b="1" dirty="0">
              <a:solidFill>
                <a:schemeClr val="bg2"/>
              </a:solidFill>
              <a:effectLst>
                <a:outerShdw blurRad="38100" dist="38100" dir="2700000" algn="tl">
                  <a:srgbClr val="000000">
                    <a:alpha val="43137"/>
                  </a:srgbClr>
                </a:outerShdw>
              </a:effectLst>
            </a:endParaRPr>
          </a:p>
          <a:p>
            <a:pPr algn="just"/>
            <a:r>
              <a:rPr lang="en-US" sz="5400" b="1" dirty="0">
                <a:solidFill>
                  <a:schemeClr val="bg2"/>
                </a:solidFill>
                <a:effectLst>
                  <a:outerShdw blurRad="38100" dist="38100" dir="2700000" algn="tl">
                    <a:srgbClr val="000000">
                      <a:alpha val="43137"/>
                    </a:srgbClr>
                  </a:outerShdw>
                </a:effectLst>
              </a:rPr>
              <a:t> This system provides an easy solution for customers to buy the product without going to the shop and also to shop owner to sale the product. This proposed system can be used by any naïve users and it does not require any educational level, experience or technical expertise in computer field but it will be of good use if user has the good knowledge of how to operate a computer.</a:t>
            </a:r>
            <a:endParaRPr lang="en-IN" sz="5400" b="1" dirty="0">
              <a:solidFill>
                <a:schemeClr val="bg2"/>
              </a:solidFill>
              <a:effectLst>
                <a:outerShdw blurRad="38100" dist="38100" dir="2700000" algn="tl">
                  <a:srgbClr val="000000">
                    <a:alpha val="43137"/>
                  </a:srgbClr>
                </a:outerShdw>
              </a:effectLst>
            </a:endParaRPr>
          </a:p>
          <a:p>
            <a:pPr algn="just"/>
            <a:endParaRPr lang="en-IN" sz="9600" b="1" dirty="0">
              <a:solidFill>
                <a:schemeClr val="bg2"/>
              </a:solidFill>
              <a:effectLst>
                <a:outerShdw blurRad="38100" dist="38100" dir="2700000" algn="tl">
                  <a:srgbClr val="000000">
                    <a:alpha val="43137"/>
                  </a:srgbClr>
                </a:outerShdw>
              </a:effectLst>
            </a:endParaRPr>
          </a:p>
        </p:txBody>
      </p:sp>
      <p:pic>
        <p:nvPicPr>
          <p:cNvPr id="27" name="Picture 26">
            <a:extLst>
              <a:ext uri="{FF2B5EF4-FFF2-40B4-BE49-F238E27FC236}">
                <a16:creationId xmlns:a16="http://schemas.microsoft.com/office/drawing/2014/main" id="{7A1D7D96-AC95-4DD2-8B1E-8F848C6D3935}"/>
              </a:ext>
            </a:extLst>
          </p:cNvPr>
          <p:cNvPicPr>
            <a:picLocks noChangeAspect="1"/>
          </p:cNvPicPr>
          <p:nvPr/>
        </p:nvPicPr>
        <p:blipFill>
          <a:blip r:embed="rId3"/>
          <a:stretch>
            <a:fillRect/>
          </a:stretch>
        </p:blipFill>
        <p:spPr>
          <a:xfrm>
            <a:off x="16944391" y="12674637"/>
            <a:ext cx="7442783" cy="774109"/>
          </a:xfrm>
          <a:prstGeom prst="rect">
            <a:avLst/>
          </a:prstGeom>
        </p:spPr>
      </p:pic>
    </p:spTree>
    <p:extLst>
      <p:ext uri="{BB962C8B-B14F-4D97-AF65-F5344CB8AC3E}">
        <p14:creationId xmlns:p14="http://schemas.microsoft.com/office/powerpoint/2010/main" val="337130753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ppt_x"/>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45BD90-BFEE-4462-8267-551A30737D24}"/>
              </a:ext>
            </a:extLst>
          </p:cNvPr>
          <p:cNvSpPr txBox="1"/>
          <p:nvPr/>
        </p:nvSpPr>
        <p:spPr>
          <a:xfrm>
            <a:off x="19176495" y="5150066"/>
            <a:ext cx="3749726" cy="1754326"/>
          </a:xfrm>
          <a:prstGeom prst="rect">
            <a:avLst/>
          </a:prstGeom>
          <a:noFill/>
        </p:spPr>
        <p:txBody>
          <a:bodyPr wrap="square" rtlCol="0">
            <a:spAutoFit/>
          </a:bodyPr>
          <a:lstStyle/>
          <a:p>
            <a:pPr algn="ctr"/>
            <a:r>
              <a:rPr lang="en-US" sz="5400" dirty="0">
                <a:solidFill>
                  <a:srgbClr val="FFFFFF"/>
                </a:solidFill>
              </a:rPr>
              <a:t>SEQUENCE DIAGRAM </a:t>
            </a:r>
          </a:p>
        </p:txBody>
      </p:sp>
      <p:sp>
        <p:nvSpPr>
          <p:cNvPr id="3" name="Picture Placeholder 2">
            <a:extLst>
              <a:ext uri="{FF2B5EF4-FFF2-40B4-BE49-F238E27FC236}">
                <a16:creationId xmlns:a16="http://schemas.microsoft.com/office/drawing/2014/main" id="{AB42A630-D6E5-472F-BAF0-3C262A1A0C40}"/>
              </a:ext>
            </a:extLst>
          </p:cNvPr>
          <p:cNvSpPr>
            <a:spLocks noGrp="1"/>
          </p:cNvSpPr>
          <p:nvPr>
            <p:ph type="pic" sz="quarter" idx="40"/>
          </p:nvPr>
        </p:nvSpPr>
        <p:spPr>
          <a:xfrm>
            <a:off x="941294" y="812859"/>
            <a:ext cx="17626904" cy="11214847"/>
          </a:xfrm>
        </p:spPr>
      </p:sp>
      <p:pic>
        <p:nvPicPr>
          <p:cNvPr id="9" name="Picture 8">
            <a:extLst>
              <a:ext uri="{FF2B5EF4-FFF2-40B4-BE49-F238E27FC236}">
                <a16:creationId xmlns:a16="http://schemas.microsoft.com/office/drawing/2014/main" id="{9846B084-332B-4A56-8303-D5186FBE8FB9}"/>
              </a:ext>
            </a:extLst>
          </p:cNvPr>
          <p:cNvPicPr>
            <a:picLocks noChangeAspect="1"/>
          </p:cNvPicPr>
          <p:nvPr/>
        </p:nvPicPr>
        <p:blipFill>
          <a:blip r:embed="rId3"/>
          <a:stretch>
            <a:fillRect/>
          </a:stretch>
        </p:blipFill>
        <p:spPr>
          <a:xfrm>
            <a:off x="15126717" y="12674637"/>
            <a:ext cx="9260458" cy="774109"/>
          </a:xfrm>
          <a:prstGeom prst="rect">
            <a:avLst/>
          </a:prstGeom>
        </p:spPr>
      </p:pic>
      <p:pic>
        <p:nvPicPr>
          <p:cNvPr id="10" name="Picture 9">
            <a:extLst>
              <a:ext uri="{FF2B5EF4-FFF2-40B4-BE49-F238E27FC236}">
                <a16:creationId xmlns:a16="http://schemas.microsoft.com/office/drawing/2014/main" id="{1BD46A97-C095-429C-B931-40B306452E76}"/>
              </a:ext>
            </a:extLst>
          </p:cNvPr>
          <p:cNvPicPr>
            <a:picLocks noChangeAspect="1"/>
          </p:cNvPicPr>
          <p:nvPr/>
        </p:nvPicPr>
        <p:blipFill>
          <a:blip r:embed="rId4"/>
          <a:stretch>
            <a:fillRect/>
          </a:stretch>
        </p:blipFill>
        <p:spPr>
          <a:xfrm>
            <a:off x="941294" y="775536"/>
            <a:ext cx="17626903" cy="11214847"/>
          </a:xfrm>
          <a:prstGeom prst="rect">
            <a:avLst/>
          </a:prstGeom>
        </p:spPr>
      </p:pic>
      <p:sp>
        <p:nvSpPr>
          <p:cNvPr id="11" name="Rectangle 10">
            <a:extLst>
              <a:ext uri="{FF2B5EF4-FFF2-40B4-BE49-F238E27FC236}">
                <a16:creationId xmlns:a16="http://schemas.microsoft.com/office/drawing/2014/main" id="{29AB586F-2F76-4261-BBB6-5BDA24C5209D}"/>
              </a:ext>
            </a:extLst>
          </p:cNvPr>
          <p:cNvSpPr/>
          <p:nvPr/>
        </p:nvSpPr>
        <p:spPr>
          <a:xfrm>
            <a:off x="18568197" y="738212"/>
            <a:ext cx="4966321" cy="11289494"/>
          </a:xfrm>
          <a:prstGeom prst="rect">
            <a:avLst/>
          </a:prstGeom>
          <a:gradFill flip="none" rotWithShape="1">
            <a:gsLst>
              <a:gs pos="0">
                <a:schemeClr val="accent1"/>
              </a:gs>
              <a:gs pos="100000">
                <a:schemeClr val="bg2">
                  <a:alpha val="7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E8F9575-FA0E-4CAE-A1BE-40520E92CF12}"/>
              </a:ext>
            </a:extLst>
          </p:cNvPr>
          <p:cNvSpPr txBox="1"/>
          <p:nvPr/>
        </p:nvSpPr>
        <p:spPr>
          <a:xfrm>
            <a:off x="19176495" y="5112744"/>
            <a:ext cx="3749726" cy="1754326"/>
          </a:xfrm>
          <a:prstGeom prst="rect">
            <a:avLst/>
          </a:prstGeom>
          <a:noFill/>
        </p:spPr>
        <p:txBody>
          <a:bodyPr wrap="square" rtlCol="0">
            <a:spAutoFit/>
          </a:bodyPr>
          <a:lstStyle/>
          <a:p>
            <a:pPr algn="ctr"/>
            <a:r>
              <a:rPr lang="en-US" sz="5400" dirty="0">
                <a:solidFill>
                  <a:srgbClr val="FFFFFF"/>
                </a:solidFill>
                <a:effectLst>
                  <a:outerShdw blurRad="38100" dist="38100" dir="2700000" algn="tl">
                    <a:srgbClr val="000000">
                      <a:alpha val="43137"/>
                    </a:srgbClr>
                  </a:outerShdw>
                </a:effectLst>
              </a:rPr>
              <a:t>SEQUENCE DIAGRAM </a:t>
            </a:r>
          </a:p>
        </p:txBody>
      </p:sp>
    </p:spTree>
    <p:extLst>
      <p:ext uri="{BB962C8B-B14F-4D97-AF65-F5344CB8AC3E}">
        <p14:creationId xmlns:p14="http://schemas.microsoft.com/office/powerpoint/2010/main" val="343895001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46B084-332B-4A56-8303-D5186FBE8FB9}"/>
              </a:ext>
            </a:extLst>
          </p:cNvPr>
          <p:cNvPicPr>
            <a:picLocks noChangeAspect="1"/>
          </p:cNvPicPr>
          <p:nvPr/>
        </p:nvPicPr>
        <p:blipFill>
          <a:blip r:embed="rId3"/>
          <a:stretch>
            <a:fillRect/>
          </a:stretch>
        </p:blipFill>
        <p:spPr>
          <a:xfrm>
            <a:off x="15126717" y="12674637"/>
            <a:ext cx="9260458" cy="774109"/>
          </a:xfrm>
          <a:prstGeom prst="rect">
            <a:avLst/>
          </a:prstGeom>
        </p:spPr>
      </p:pic>
      <p:sp>
        <p:nvSpPr>
          <p:cNvPr id="11" name="Rectangle 10">
            <a:extLst>
              <a:ext uri="{FF2B5EF4-FFF2-40B4-BE49-F238E27FC236}">
                <a16:creationId xmlns:a16="http://schemas.microsoft.com/office/drawing/2014/main" id="{29AB586F-2F76-4261-BBB6-5BDA24C5209D}"/>
              </a:ext>
            </a:extLst>
          </p:cNvPr>
          <p:cNvSpPr/>
          <p:nvPr/>
        </p:nvSpPr>
        <p:spPr>
          <a:xfrm>
            <a:off x="18568197" y="738211"/>
            <a:ext cx="4966321" cy="5485866"/>
          </a:xfrm>
          <a:prstGeom prst="rect">
            <a:avLst/>
          </a:prstGeom>
          <a:gradFill flip="none" rotWithShape="1">
            <a:gsLst>
              <a:gs pos="0">
                <a:schemeClr val="accent1"/>
              </a:gs>
              <a:gs pos="100000">
                <a:schemeClr val="bg2">
                  <a:alpha val="7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E8F9575-FA0E-4CAE-A1BE-40520E92CF12}"/>
              </a:ext>
            </a:extLst>
          </p:cNvPr>
          <p:cNvSpPr txBox="1"/>
          <p:nvPr/>
        </p:nvSpPr>
        <p:spPr>
          <a:xfrm>
            <a:off x="18850708" y="2188482"/>
            <a:ext cx="4075512" cy="2585323"/>
          </a:xfrm>
          <a:prstGeom prst="rect">
            <a:avLst/>
          </a:prstGeom>
          <a:noFill/>
        </p:spPr>
        <p:txBody>
          <a:bodyPr wrap="square" rtlCol="0">
            <a:spAutoFit/>
          </a:bodyPr>
          <a:lstStyle/>
          <a:p>
            <a:pPr algn="ctr"/>
            <a:r>
              <a:rPr lang="en-US" sz="5400" b="1" dirty="0">
                <a:solidFill>
                  <a:srgbClr val="FFFFFF"/>
                </a:solidFill>
                <a:effectLst>
                  <a:outerShdw blurRad="38100" dist="38100" dir="2700000" algn="tl">
                    <a:srgbClr val="000000">
                      <a:alpha val="43137"/>
                    </a:srgbClr>
                  </a:outerShdw>
                </a:effectLst>
              </a:rPr>
              <a:t>TEST CASE 1</a:t>
            </a:r>
          </a:p>
          <a:p>
            <a:pPr algn="ctr"/>
            <a:endParaRPr lang="en-US" sz="5400" b="1" dirty="0">
              <a:solidFill>
                <a:srgbClr val="FFFFFF"/>
              </a:solidFill>
              <a:effectLst>
                <a:outerShdw blurRad="38100" dist="38100" dir="2700000" algn="tl">
                  <a:srgbClr val="000000">
                    <a:alpha val="43137"/>
                  </a:srgbClr>
                </a:outerShdw>
              </a:effectLst>
            </a:endParaRPr>
          </a:p>
          <a:p>
            <a:pPr algn="ctr"/>
            <a:r>
              <a:rPr lang="en-US" sz="5400" b="1" dirty="0">
                <a:solidFill>
                  <a:srgbClr val="FFFFFF"/>
                </a:solidFill>
                <a:effectLst>
                  <a:outerShdw blurRad="38100" dist="38100" dir="2700000" algn="tl">
                    <a:srgbClr val="000000">
                      <a:alpha val="43137"/>
                    </a:srgbClr>
                  </a:outerShdw>
                </a:effectLst>
              </a:rPr>
              <a:t>HOME PAGE</a:t>
            </a:r>
          </a:p>
        </p:txBody>
      </p:sp>
      <p:pic>
        <p:nvPicPr>
          <p:cNvPr id="14" name="Picture 13">
            <a:extLst>
              <a:ext uri="{FF2B5EF4-FFF2-40B4-BE49-F238E27FC236}">
                <a16:creationId xmlns:a16="http://schemas.microsoft.com/office/drawing/2014/main" id="{476C530A-ED5D-4166-8A0F-6A9E1868C3AB}"/>
              </a:ext>
            </a:extLst>
          </p:cNvPr>
          <p:cNvPicPr>
            <a:picLocks noChangeAspect="1"/>
          </p:cNvPicPr>
          <p:nvPr/>
        </p:nvPicPr>
        <p:blipFill rotWithShape="1">
          <a:blip r:embed="rId4"/>
          <a:srcRect l="6394"/>
          <a:stretch/>
        </p:blipFill>
        <p:spPr bwMode="auto">
          <a:xfrm>
            <a:off x="605956" y="738211"/>
            <a:ext cx="17958597" cy="5485866"/>
          </a:xfrm>
          <a:prstGeom prst="rect">
            <a:avLst/>
          </a:prstGeom>
          <a:ln>
            <a:noFill/>
          </a:ln>
          <a:extLst>
            <a:ext uri="{53640926-AAD7-44D8-BBD7-CCE9431645EC}">
              <a14:shadowObscured xmlns:a14="http://schemas.microsoft.com/office/drawing/2010/main"/>
            </a:ext>
          </a:extLst>
        </p:spPr>
      </p:pic>
      <p:sp>
        <p:nvSpPr>
          <p:cNvPr id="18" name="Rectangle 17">
            <a:extLst>
              <a:ext uri="{FF2B5EF4-FFF2-40B4-BE49-F238E27FC236}">
                <a16:creationId xmlns:a16="http://schemas.microsoft.com/office/drawing/2014/main" id="{1176B02D-C416-4C35-8D9D-1BB0E9EA1C53}"/>
              </a:ext>
            </a:extLst>
          </p:cNvPr>
          <p:cNvSpPr/>
          <p:nvPr/>
        </p:nvSpPr>
        <p:spPr>
          <a:xfrm>
            <a:off x="18568197" y="7114300"/>
            <a:ext cx="4966321" cy="4413218"/>
          </a:xfrm>
          <a:prstGeom prst="rect">
            <a:avLst/>
          </a:prstGeom>
          <a:gradFill flip="none" rotWithShape="1">
            <a:gsLst>
              <a:gs pos="0">
                <a:schemeClr val="accent1"/>
              </a:gs>
              <a:gs pos="100000">
                <a:schemeClr val="bg2">
                  <a:alpha val="7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DC9DE78-0321-47D2-8A9C-60913084F5AD}"/>
              </a:ext>
            </a:extLst>
          </p:cNvPr>
          <p:cNvSpPr txBox="1"/>
          <p:nvPr/>
        </p:nvSpPr>
        <p:spPr>
          <a:xfrm>
            <a:off x="18812249" y="7612749"/>
            <a:ext cx="4152429" cy="3416320"/>
          </a:xfrm>
          <a:prstGeom prst="rect">
            <a:avLst/>
          </a:prstGeom>
          <a:noFill/>
        </p:spPr>
        <p:txBody>
          <a:bodyPr wrap="square" rtlCol="0">
            <a:spAutoFit/>
          </a:bodyPr>
          <a:lstStyle/>
          <a:p>
            <a:pPr algn="ctr"/>
            <a:r>
              <a:rPr lang="en-US" sz="5400" b="1" dirty="0">
                <a:solidFill>
                  <a:srgbClr val="FFFFFF"/>
                </a:solidFill>
                <a:effectLst>
                  <a:outerShdw blurRad="38100" dist="38100" dir="2700000" algn="tl">
                    <a:srgbClr val="000000">
                      <a:alpha val="43137"/>
                    </a:srgbClr>
                  </a:outerShdw>
                </a:effectLst>
              </a:rPr>
              <a:t>TEST CASE 2</a:t>
            </a:r>
          </a:p>
          <a:p>
            <a:pPr algn="ctr"/>
            <a:endParaRPr lang="en-US" sz="5400" b="1" dirty="0">
              <a:solidFill>
                <a:srgbClr val="FFFFFF"/>
              </a:solidFill>
              <a:effectLst>
                <a:outerShdw blurRad="38100" dist="38100" dir="2700000" algn="tl">
                  <a:srgbClr val="000000">
                    <a:alpha val="43137"/>
                  </a:srgbClr>
                </a:outerShdw>
              </a:effectLst>
            </a:endParaRPr>
          </a:p>
          <a:p>
            <a:pPr algn="ctr"/>
            <a:r>
              <a:rPr lang="en-US" sz="5400" b="1" dirty="0">
                <a:solidFill>
                  <a:srgbClr val="FFFFFF"/>
                </a:solidFill>
                <a:effectLst>
                  <a:outerShdw blurRad="38100" dist="38100" dir="2700000" algn="tl">
                    <a:srgbClr val="000000">
                      <a:alpha val="43137"/>
                    </a:srgbClr>
                  </a:outerShdw>
                </a:effectLst>
              </a:rPr>
              <a:t>PRODUCT DETAILS</a:t>
            </a:r>
          </a:p>
        </p:txBody>
      </p:sp>
      <p:pic>
        <p:nvPicPr>
          <p:cNvPr id="22" name="Picture 21">
            <a:extLst>
              <a:ext uri="{FF2B5EF4-FFF2-40B4-BE49-F238E27FC236}">
                <a16:creationId xmlns:a16="http://schemas.microsoft.com/office/drawing/2014/main" id="{784C4EB6-BE4E-4F5C-8B91-00FE9BE793AC}"/>
              </a:ext>
            </a:extLst>
          </p:cNvPr>
          <p:cNvPicPr>
            <a:picLocks noChangeAspect="1"/>
          </p:cNvPicPr>
          <p:nvPr/>
        </p:nvPicPr>
        <p:blipFill>
          <a:blip r:embed="rId5"/>
          <a:stretch>
            <a:fillRect/>
          </a:stretch>
        </p:blipFill>
        <p:spPr>
          <a:xfrm>
            <a:off x="662394" y="7114300"/>
            <a:ext cx="17902159" cy="4413218"/>
          </a:xfrm>
          <a:prstGeom prst="rect">
            <a:avLst/>
          </a:prstGeom>
        </p:spPr>
      </p:pic>
    </p:spTree>
    <p:extLst>
      <p:ext uri="{BB962C8B-B14F-4D97-AF65-F5344CB8AC3E}">
        <p14:creationId xmlns:p14="http://schemas.microsoft.com/office/powerpoint/2010/main" val="3975395788"/>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animBg="1"/>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Desig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10.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11.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12.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2.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3.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4.xml><?xml version="1.0" encoding="utf-8"?>
<a:themeOverride xmlns:a="http://schemas.openxmlformats.org/drawingml/2006/main">
  <a:clrScheme name="Model X">
    <a:dk1>
      <a:srgbClr val="172144"/>
    </a:dk1>
    <a:lt1>
      <a:srgbClr val="FFFFFF"/>
    </a:lt1>
    <a:dk2>
      <a:srgbClr val="FF8D06"/>
    </a:dk2>
    <a:lt2>
      <a:srgbClr val="FF9700"/>
    </a:lt2>
    <a:accent1>
      <a:srgbClr val="FF512F"/>
    </a:accent1>
    <a:accent2>
      <a:srgbClr val="FF5B28"/>
    </a:accent2>
    <a:accent3>
      <a:srgbClr val="FF6521"/>
    </a:accent3>
    <a:accent4>
      <a:srgbClr val="FF6F1A"/>
    </a:accent4>
    <a:accent5>
      <a:srgbClr val="FF7914"/>
    </a:accent5>
    <a:accent6>
      <a:srgbClr val="FF830D"/>
    </a:accent6>
    <a:hlink>
      <a:srgbClr val="2F8299"/>
    </a:hlink>
    <a:folHlink>
      <a:srgbClr val="8C8C8C"/>
    </a:folHlink>
  </a:clrScheme>
</a:themeOverride>
</file>

<file path=ppt/theme/themeOverride5.xml><?xml version="1.0" encoding="utf-8"?>
<a:themeOverride xmlns:a="http://schemas.openxmlformats.org/drawingml/2006/main">
  <a:clrScheme name="Model X">
    <a:dk1>
      <a:srgbClr val="172144"/>
    </a:dk1>
    <a:lt1>
      <a:srgbClr val="FFFFFF"/>
    </a:lt1>
    <a:dk2>
      <a:srgbClr val="19875E"/>
    </a:dk2>
    <a:lt2>
      <a:srgbClr val="007D6B"/>
    </a:lt2>
    <a:accent1>
      <a:srgbClr val="B0C615"/>
    </a:accent1>
    <a:accent2>
      <a:srgbClr val="96BB21"/>
    </a:accent2>
    <a:accent3>
      <a:srgbClr val="7DB12D"/>
    </a:accent3>
    <a:accent4>
      <a:srgbClr val="64A639"/>
    </a:accent4>
    <a:accent5>
      <a:srgbClr val="4B9C46"/>
    </a:accent5>
    <a:accent6>
      <a:srgbClr val="329152"/>
    </a:accent6>
    <a:hlink>
      <a:srgbClr val="2F8299"/>
    </a:hlink>
    <a:folHlink>
      <a:srgbClr val="8C8C8C"/>
    </a:folHlink>
  </a:clrScheme>
</a:themeOverride>
</file>

<file path=ppt/theme/themeOverride6.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7.xml><?xml version="1.0" encoding="utf-8"?>
<a:themeOverride xmlns:a="http://schemas.openxmlformats.org/drawingml/2006/main">
  <a:clrScheme name="Model X">
    <a:dk1>
      <a:srgbClr val="172144"/>
    </a:dk1>
    <a:lt1>
      <a:srgbClr val="FFFFFF"/>
    </a:lt1>
    <a:dk2>
      <a:srgbClr val="FF8D06"/>
    </a:dk2>
    <a:lt2>
      <a:srgbClr val="FF9700"/>
    </a:lt2>
    <a:accent1>
      <a:srgbClr val="FF512F"/>
    </a:accent1>
    <a:accent2>
      <a:srgbClr val="FF5B28"/>
    </a:accent2>
    <a:accent3>
      <a:srgbClr val="FF6521"/>
    </a:accent3>
    <a:accent4>
      <a:srgbClr val="FF6F1A"/>
    </a:accent4>
    <a:accent5>
      <a:srgbClr val="FF7914"/>
    </a:accent5>
    <a:accent6>
      <a:srgbClr val="FF830D"/>
    </a:accent6>
    <a:hlink>
      <a:srgbClr val="2F8299"/>
    </a:hlink>
    <a:folHlink>
      <a:srgbClr val="8C8C8C"/>
    </a:folHlink>
  </a:clrScheme>
</a:themeOverride>
</file>

<file path=ppt/theme/themeOverride8.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ppt/theme/themeOverride9.xml><?xml version="1.0" encoding="utf-8"?>
<a:themeOverride xmlns:a="http://schemas.openxmlformats.org/drawingml/2006/main">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13202</TotalTime>
  <Words>959</Words>
  <Application>Microsoft Office PowerPoint</Application>
  <PresentationFormat>Custom</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Open Sans Bold</vt:lpstr>
      <vt:lpstr>Open Sans Extrabold</vt:lpstr>
      <vt:lpstr>Open Sans Light</vt:lpstr>
      <vt:lpstr>Wingdings</vt:lpstr>
      <vt:lpstr>Wingdings 3</vt:lpstr>
      <vt:lpstr>Ion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DesignBall</dc:creator>
  <cp:lastModifiedBy>sanjil k c</cp:lastModifiedBy>
  <cp:revision>745</cp:revision>
  <dcterms:created xsi:type="dcterms:W3CDTF">2017-10-27T02:31:07Z</dcterms:created>
  <dcterms:modified xsi:type="dcterms:W3CDTF">2021-12-05T17:44:48Z</dcterms:modified>
</cp:coreProperties>
</file>