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301" r:id="rId3"/>
    <p:sldId id="258" r:id="rId4"/>
    <p:sldId id="302" r:id="rId5"/>
    <p:sldId id="303" r:id="rId6"/>
    <p:sldId id="304" r:id="rId7"/>
    <p:sldId id="305" r:id="rId8"/>
    <p:sldId id="297" r:id="rId9"/>
    <p:sldId id="298" r:id="rId10"/>
    <p:sldId id="307" r:id="rId11"/>
    <p:sldId id="300" r:id="rId12"/>
    <p:sldId id="262" r:id="rId13"/>
    <p:sldId id="306" r:id="rId14"/>
    <p:sldId id="278" r:id="rId15"/>
    <p:sldId id="275" r:id="rId16"/>
    <p:sldId id="294" r:id="rId17"/>
  </p:sldIdLst>
  <p:sldSz cx="9144000" cy="5143500" type="screen16x9"/>
  <p:notesSz cx="6858000" cy="9144000"/>
  <p:embeddedFontLst>
    <p:embeddedFont>
      <p:font typeface="Amatic SC" panose="00000500000000000000" pitchFamily="2" charset="-79"/>
      <p:regular r:id="rId19"/>
      <p:bold r:id="rId20"/>
    </p:embeddedFont>
    <p:embeddedFont>
      <p:font typeface="Calibri" panose="020F0502020204030204" pitchFamily="34" charset="0"/>
      <p:regular r:id="rId21"/>
      <p:bold r:id="rId22"/>
      <p:italic r:id="rId23"/>
      <p:boldItalic r:id="rId24"/>
    </p:embeddedFont>
    <p:embeddedFont>
      <p:font typeface="Encode Sans Semi Condensed" panose="020B0604020202020204" charset="0"/>
      <p:regular r:id="rId25"/>
      <p:bold r:id="rId26"/>
    </p:embeddedFont>
    <p:embeddedFont>
      <p:font typeface="Encode Sans Semi Condensed Light"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18DE6-D431-4044-9C84-DCB305295717}">
  <a:tblStyle styleId="{84218DE6-D431-4044-9C84-DCB30529571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4D890D1-4835-4479-89E5-008A3579EB0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7" d="100"/>
          <a:sy n="107" d="100"/>
        </p:scale>
        <p:origin x="7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9" name="Google Shape;15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1"/>
        <p:cNvGrpSpPr/>
        <p:nvPr/>
      </p:nvGrpSpPr>
      <p:grpSpPr>
        <a:xfrm>
          <a:off x="0" y="0"/>
          <a:ext cx="0" cy="0"/>
          <a:chOff x="0" y="0"/>
          <a:chExt cx="0" cy="0"/>
        </a:xfrm>
      </p:grpSpPr>
      <p:sp>
        <p:nvSpPr>
          <p:cNvPr id="1582" name="Google Shape;15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3" name="Google Shape;15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9"/>
        <p:cNvGrpSpPr/>
        <p:nvPr/>
      </p:nvGrpSpPr>
      <p:grpSpPr>
        <a:xfrm>
          <a:off x="0" y="0"/>
          <a:ext cx="0" cy="0"/>
          <a:chOff x="0" y="0"/>
          <a:chExt cx="0" cy="0"/>
        </a:xfrm>
      </p:grpSpPr>
      <p:sp>
        <p:nvSpPr>
          <p:cNvPr id="1590" name="Google Shape;159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1" name="Google Shape;159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392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9"/>
        <p:cNvGrpSpPr/>
        <p:nvPr/>
      </p:nvGrpSpPr>
      <p:grpSpPr>
        <a:xfrm>
          <a:off x="0" y="0"/>
          <a:ext cx="0" cy="0"/>
          <a:chOff x="0" y="0"/>
          <a:chExt cx="0" cy="0"/>
        </a:xfrm>
      </p:grpSpPr>
      <p:sp>
        <p:nvSpPr>
          <p:cNvPr id="1590" name="Google Shape;159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1" name="Google Shape;159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458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3706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7"/>
        <p:cNvGrpSpPr/>
        <p:nvPr/>
      </p:nvGrpSpPr>
      <p:grpSpPr>
        <a:xfrm>
          <a:off x="0" y="0"/>
          <a:ext cx="0" cy="0"/>
          <a:chOff x="0" y="0"/>
          <a:chExt cx="0" cy="0"/>
        </a:xfrm>
      </p:grpSpPr>
      <p:sp>
        <p:nvSpPr>
          <p:cNvPr id="1818" name="Google Shape;181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9" name="Google Shape;181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1639" y="0"/>
            <a:ext cx="406192" cy="3254913"/>
            <a:chOff x="6176324" y="51530"/>
            <a:chExt cx="466512" cy="3738701"/>
          </a:xfrm>
        </p:grpSpPr>
        <p:sp>
          <p:nvSpPr>
            <p:cNvPr id="11" name="Google Shape;11;p2"/>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400725" y="51530"/>
              <a:ext cx="17700" cy="29235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7060395" y="1"/>
            <a:ext cx="514087" cy="1914307"/>
            <a:chOff x="4897958" y="1976913"/>
            <a:chExt cx="514087" cy="1914307"/>
          </a:xfrm>
        </p:grpSpPr>
        <p:sp>
          <p:nvSpPr>
            <p:cNvPr id="14" name="Google Shape;14;p2"/>
            <p:cNvSpPr/>
            <p:nvPr/>
          </p:nvSpPr>
          <p:spPr>
            <a:xfrm>
              <a:off x="4897958" y="2971595"/>
              <a:ext cx="514087" cy="919625"/>
            </a:xfrm>
            <a:custGeom>
              <a:avLst/>
              <a:gdLst/>
              <a:ahLst/>
              <a:cxnLst/>
              <a:rect l="l" t="t" r="r" b="b"/>
              <a:pathLst>
                <a:path w="514087" h="919625" extrusionOk="0">
                  <a:moveTo>
                    <a:pt x="503440" y="612940"/>
                  </a:moveTo>
                  <a:cubicBezTo>
                    <a:pt x="488835" y="497878"/>
                    <a:pt x="385076" y="411391"/>
                    <a:pt x="386663" y="292519"/>
                  </a:cubicBezTo>
                  <a:cubicBezTo>
                    <a:pt x="400316" y="294106"/>
                    <a:pt x="377964" y="247751"/>
                    <a:pt x="368312" y="237972"/>
                  </a:cubicBezTo>
                  <a:cubicBezTo>
                    <a:pt x="360247" y="200825"/>
                    <a:pt x="403681" y="12865"/>
                    <a:pt x="343674" y="33820"/>
                  </a:cubicBezTo>
                  <a:cubicBezTo>
                    <a:pt x="345134" y="-16980"/>
                    <a:pt x="171017" y="-6630"/>
                    <a:pt x="171208" y="38837"/>
                  </a:cubicBezTo>
                  <a:cubicBezTo>
                    <a:pt x="161746" y="39408"/>
                    <a:pt x="145808" y="36233"/>
                    <a:pt x="145808" y="50139"/>
                  </a:cubicBezTo>
                  <a:cubicBezTo>
                    <a:pt x="145808" y="112369"/>
                    <a:pt x="144919" y="174028"/>
                    <a:pt x="145236" y="236068"/>
                  </a:cubicBezTo>
                  <a:cubicBezTo>
                    <a:pt x="131203" y="242418"/>
                    <a:pt x="99262" y="286359"/>
                    <a:pt x="127456" y="301345"/>
                  </a:cubicBezTo>
                  <a:cubicBezTo>
                    <a:pt x="139839" y="437108"/>
                    <a:pt x="-22340" y="548995"/>
                    <a:pt x="2615" y="706349"/>
                  </a:cubicBezTo>
                  <a:cubicBezTo>
                    <a:pt x="55892" y="1056297"/>
                    <a:pt x="596023" y="940409"/>
                    <a:pt x="503440" y="612940"/>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5157463" y="1976913"/>
              <a:ext cx="17700" cy="9981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332641" y="-8"/>
            <a:ext cx="406190" cy="1834361"/>
            <a:chOff x="5578966" y="2128142"/>
            <a:chExt cx="406190" cy="1834361"/>
          </a:xfrm>
        </p:grpSpPr>
        <p:sp>
          <p:nvSpPr>
            <p:cNvPr id="17" name="Google Shape;17;p2"/>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774600" y="2128142"/>
              <a:ext cx="17700" cy="846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4925761" y="-4"/>
            <a:ext cx="466512" cy="2651935"/>
            <a:chOff x="6176324" y="1138296"/>
            <a:chExt cx="466512" cy="2651935"/>
          </a:xfrm>
        </p:grpSpPr>
        <p:sp>
          <p:nvSpPr>
            <p:cNvPr id="20" name="Google Shape;20;p2"/>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6400713" y="1138296"/>
              <a:ext cx="17700" cy="18366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1172323" y="1"/>
            <a:ext cx="476555" cy="1769343"/>
            <a:chOff x="6798998" y="1831963"/>
            <a:chExt cx="476555" cy="1769343"/>
          </a:xfrm>
        </p:grpSpPr>
        <p:sp>
          <p:nvSpPr>
            <p:cNvPr id="23" name="Google Shape;23;p2"/>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026850" y="1831963"/>
              <a:ext cx="17700" cy="11430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8514939" y="0"/>
            <a:ext cx="170472" cy="2234029"/>
            <a:chOff x="7576714" y="1094963"/>
            <a:chExt cx="170472" cy="2234029"/>
          </a:xfrm>
        </p:grpSpPr>
        <p:sp>
          <p:nvSpPr>
            <p:cNvPr id="26" name="Google Shape;26;p2"/>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52975" y="1094963"/>
              <a:ext cx="17700" cy="18801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295272" y="0"/>
            <a:ext cx="288375" cy="2884716"/>
            <a:chOff x="7883572" y="937188"/>
            <a:chExt cx="288375" cy="2884716"/>
          </a:xfrm>
        </p:grpSpPr>
        <p:sp>
          <p:nvSpPr>
            <p:cNvPr id="29" name="Google Shape;29;p2"/>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8024900" y="937188"/>
              <a:ext cx="17700" cy="2037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1140646" y="293240"/>
            <a:ext cx="157798" cy="180711"/>
            <a:chOff x="3462796" y="2555878"/>
            <a:chExt cx="157798" cy="180711"/>
          </a:xfrm>
        </p:grpSpPr>
        <p:sp>
          <p:nvSpPr>
            <p:cNvPr id="32" name="Google Shape;32;p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 name="Google Shape;38;p2"/>
          <p:cNvGrpSpPr/>
          <p:nvPr/>
        </p:nvGrpSpPr>
        <p:grpSpPr>
          <a:xfrm>
            <a:off x="4022411" y="1914288"/>
            <a:ext cx="180404" cy="190055"/>
            <a:chOff x="3770248" y="2527300"/>
            <a:chExt cx="180404" cy="190055"/>
          </a:xfrm>
        </p:grpSpPr>
        <p:sp>
          <p:nvSpPr>
            <p:cNvPr id="39" name="Google Shape;39;p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 name="Google Shape;43;p2"/>
          <p:cNvGrpSpPr/>
          <p:nvPr/>
        </p:nvGrpSpPr>
        <p:grpSpPr>
          <a:xfrm>
            <a:off x="7394864" y="516070"/>
            <a:ext cx="214463" cy="245604"/>
            <a:chOff x="3462796" y="2555878"/>
            <a:chExt cx="157798" cy="180711"/>
          </a:xfrm>
        </p:grpSpPr>
        <p:sp>
          <p:nvSpPr>
            <p:cNvPr id="44" name="Google Shape;44;p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 name="Google Shape;50;p2"/>
          <p:cNvGrpSpPr/>
          <p:nvPr/>
        </p:nvGrpSpPr>
        <p:grpSpPr>
          <a:xfrm>
            <a:off x="5968644" y="2524138"/>
            <a:ext cx="245187" cy="258304"/>
            <a:chOff x="3770248" y="2527300"/>
            <a:chExt cx="180404" cy="190055"/>
          </a:xfrm>
        </p:grpSpPr>
        <p:sp>
          <p:nvSpPr>
            <p:cNvPr id="51" name="Google Shape;51;p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2"/>
          <p:cNvGrpSpPr/>
          <p:nvPr/>
        </p:nvGrpSpPr>
        <p:grpSpPr>
          <a:xfrm rot="5400000">
            <a:off x="5717697" y="1234087"/>
            <a:ext cx="214448" cy="245568"/>
            <a:chOff x="3462796" y="2555878"/>
            <a:chExt cx="157798" cy="180711"/>
          </a:xfrm>
        </p:grpSpPr>
        <p:sp>
          <p:nvSpPr>
            <p:cNvPr id="56" name="Google Shape;56;p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 name="Google Shape;62;p2"/>
          <p:cNvGrpSpPr/>
          <p:nvPr/>
        </p:nvGrpSpPr>
        <p:grpSpPr>
          <a:xfrm>
            <a:off x="338248" y="3028088"/>
            <a:ext cx="180404" cy="190055"/>
            <a:chOff x="3770248" y="2527300"/>
            <a:chExt cx="180404" cy="190055"/>
          </a:xfrm>
        </p:grpSpPr>
        <p:sp>
          <p:nvSpPr>
            <p:cNvPr id="63" name="Google Shape;63;p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7" name="Google Shape;67;p2"/>
          <p:cNvSpPr txBox="1">
            <a:spLocks noGrp="1"/>
          </p:cNvSpPr>
          <p:nvPr>
            <p:ph type="ctrTitle"/>
          </p:nvPr>
        </p:nvSpPr>
        <p:spPr>
          <a:xfrm>
            <a:off x="855300" y="3382225"/>
            <a:ext cx="7433400" cy="810300"/>
          </a:xfrm>
          <a:prstGeom prst="rect">
            <a:avLst/>
          </a:prstGeom>
          <a:effectLst>
            <a:outerShdw dist="19050" dir="5400000" algn="bl" rotWithShape="0">
              <a:schemeClr val="dk1">
                <a:alpha val="20000"/>
              </a:schemeClr>
            </a:outerShdw>
          </a:effectLst>
        </p:spPr>
        <p:txBody>
          <a:bodyPr spcFirstLastPara="1" wrap="square" lIns="0" tIns="0" rIns="0" bIns="0" anchor="t" anchorCtr="0">
            <a:noAutofit/>
          </a:bodyPr>
          <a:lstStyle>
            <a:lvl1pPr lvl="0"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1pPr>
            <a:lvl2pPr lvl="1"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2pPr>
            <a:lvl3pPr lvl="2"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3pPr>
            <a:lvl4pPr lvl="3"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4pPr>
            <a:lvl5pPr lvl="4"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5pPr>
            <a:lvl6pPr lvl="5"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6pPr>
            <a:lvl7pPr lvl="6"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7pPr>
            <a:lvl8pPr lvl="7"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8pPr>
            <a:lvl9pPr lvl="8"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9pPr>
          </a:lstStyle>
          <a:p>
            <a:endParaRPr/>
          </a:p>
        </p:txBody>
      </p:sp>
      <p:grpSp>
        <p:nvGrpSpPr>
          <p:cNvPr id="68" name="Google Shape;68;p2"/>
          <p:cNvGrpSpPr/>
          <p:nvPr/>
        </p:nvGrpSpPr>
        <p:grpSpPr>
          <a:xfrm rot="-2700000">
            <a:off x="8555730" y="2841622"/>
            <a:ext cx="180402" cy="190053"/>
            <a:chOff x="3770248" y="2527300"/>
            <a:chExt cx="180404" cy="190055"/>
          </a:xfrm>
        </p:grpSpPr>
        <p:sp>
          <p:nvSpPr>
            <p:cNvPr id="69" name="Google Shape;69;p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2"/>
          <p:cNvGrpSpPr/>
          <p:nvPr/>
        </p:nvGrpSpPr>
        <p:grpSpPr>
          <a:xfrm>
            <a:off x="2484475" y="3"/>
            <a:ext cx="1046700" cy="3098822"/>
            <a:chOff x="2484475" y="3"/>
            <a:chExt cx="1046700" cy="3098822"/>
          </a:xfrm>
        </p:grpSpPr>
        <p:sp>
          <p:nvSpPr>
            <p:cNvPr id="74" name="Google Shape;74;p2"/>
            <p:cNvSpPr/>
            <p:nvPr/>
          </p:nvSpPr>
          <p:spPr>
            <a:xfrm>
              <a:off x="2484475" y="2052125"/>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643144" y="2210793"/>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2"/>
            <p:cNvGrpSpPr/>
            <p:nvPr/>
          </p:nvGrpSpPr>
          <p:grpSpPr>
            <a:xfrm>
              <a:off x="2769703" y="3"/>
              <a:ext cx="510180" cy="2812953"/>
              <a:chOff x="1818382" y="1216859"/>
              <a:chExt cx="466728" cy="2573372"/>
            </a:xfrm>
          </p:grpSpPr>
          <p:grpSp>
            <p:nvGrpSpPr>
              <p:cNvPr id="77" name="Google Shape;77;p2"/>
              <p:cNvGrpSpPr/>
              <p:nvPr/>
            </p:nvGrpSpPr>
            <p:grpSpPr>
              <a:xfrm>
                <a:off x="1818382" y="2971595"/>
                <a:ext cx="466728" cy="818636"/>
                <a:chOff x="1818382" y="2942618"/>
                <a:chExt cx="466728" cy="818636"/>
              </a:xfrm>
            </p:grpSpPr>
            <p:sp>
              <p:nvSpPr>
                <p:cNvPr id="78" name="Google Shape;78;p2"/>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2"/>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 name="Google Shape;81;p2"/>
              <p:cNvSpPr/>
              <p:nvPr/>
            </p:nvSpPr>
            <p:spPr>
              <a:xfrm>
                <a:off x="2046058" y="1216859"/>
                <a:ext cx="17700" cy="1761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83" name="Google Shape;83;p2"/>
          <p:cNvGrpSpPr/>
          <p:nvPr/>
        </p:nvGrpSpPr>
        <p:grpSpPr>
          <a:xfrm>
            <a:off x="3961868" y="-4"/>
            <a:ext cx="905291" cy="1913714"/>
            <a:chOff x="3961868" y="-4"/>
            <a:chExt cx="905291" cy="1913714"/>
          </a:xfrm>
        </p:grpSpPr>
        <p:grpSp>
          <p:nvGrpSpPr>
            <p:cNvPr id="84" name="Google Shape;84;p2"/>
            <p:cNvGrpSpPr/>
            <p:nvPr/>
          </p:nvGrpSpPr>
          <p:grpSpPr>
            <a:xfrm>
              <a:off x="3961868" y="1008419"/>
              <a:ext cx="905291" cy="905291"/>
              <a:chOff x="764100" y="3623300"/>
              <a:chExt cx="1046700" cy="1046700"/>
            </a:xfrm>
          </p:grpSpPr>
          <p:sp>
            <p:nvSpPr>
              <p:cNvPr id="85" name="Google Shape;85;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4155315" y="-4"/>
              <a:ext cx="522826" cy="1721098"/>
              <a:chOff x="2447534" y="2035293"/>
              <a:chExt cx="478297" cy="1574511"/>
            </a:xfrm>
          </p:grpSpPr>
          <p:grpSp>
            <p:nvGrpSpPr>
              <p:cNvPr id="88" name="Google Shape;88;p2"/>
              <p:cNvGrpSpPr/>
              <p:nvPr/>
            </p:nvGrpSpPr>
            <p:grpSpPr>
              <a:xfrm>
                <a:off x="2447534" y="2035293"/>
                <a:ext cx="478297" cy="1574511"/>
                <a:chOff x="2447534" y="2035293"/>
                <a:chExt cx="478297" cy="1574511"/>
              </a:xfrm>
            </p:grpSpPr>
            <p:grpSp>
              <p:nvGrpSpPr>
                <p:cNvPr id="89" name="Google Shape;89;p2"/>
                <p:cNvGrpSpPr/>
                <p:nvPr/>
              </p:nvGrpSpPr>
              <p:grpSpPr>
                <a:xfrm>
                  <a:off x="2447534" y="2971595"/>
                  <a:ext cx="478297" cy="638209"/>
                  <a:chOff x="2447534" y="3081786"/>
                  <a:chExt cx="478297" cy="638209"/>
                </a:xfrm>
              </p:grpSpPr>
              <p:sp>
                <p:nvSpPr>
                  <p:cNvPr id="90" name="Google Shape;90;p2"/>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2"/>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2"/>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 name="Google Shape;93;p2"/>
                <p:cNvSpPr/>
                <p:nvPr/>
              </p:nvSpPr>
              <p:spPr>
                <a:xfrm>
                  <a:off x="2675610" y="2035293"/>
                  <a:ext cx="17700" cy="94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2"/>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95" name="Google Shape;95;p2"/>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96" name="Google Shape;96;p2"/>
          <p:cNvGrpSpPr/>
          <p:nvPr/>
        </p:nvGrpSpPr>
        <p:grpSpPr>
          <a:xfrm>
            <a:off x="5194218" y="4"/>
            <a:ext cx="522827" cy="1415951"/>
            <a:chOff x="5194218" y="4"/>
            <a:chExt cx="522827" cy="1415951"/>
          </a:xfrm>
        </p:grpSpPr>
        <p:grpSp>
          <p:nvGrpSpPr>
            <p:cNvPr id="97" name="Google Shape;97;p2"/>
            <p:cNvGrpSpPr/>
            <p:nvPr/>
          </p:nvGrpSpPr>
          <p:grpSpPr>
            <a:xfrm>
              <a:off x="5194218" y="893129"/>
              <a:ext cx="522827" cy="522827"/>
              <a:chOff x="764100" y="3623300"/>
              <a:chExt cx="1046700" cy="1046700"/>
            </a:xfrm>
          </p:grpSpPr>
          <p:sp>
            <p:nvSpPr>
              <p:cNvPr id="98" name="Google Shape;98;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5371921" y="4"/>
              <a:ext cx="182209" cy="1277751"/>
              <a:chOff x="3305183" y="2153669"/>
              <a:chExt cx="166690" cy="1168924"/>
            </a:xfrm>
          </p:grpSpPr>
          <p:grpSp>
            <p:nvGrpSpPr>
              <p:cNvPr id="101" name="Google Shape;101;p2"/>
              <p:cNvGrpSpPr/>
              <p:nvPr/>
            </p:nvGrpSpPr>
            <p:grpSpPr>
              <a:xfrm>
                <a:off x="3305183" y="2153669"/>
                <a:ext cx="166690" cy="1168924"/>
                <a:chOff x="3305183" y="2153669"/>
                <a:chExt cx="166690" cy="1168924"/>
              </a:xfrm>
            </p:grpSpPr>
            <p:grpSp>
              <p:nvGrpSpPr>
                <p:cNvPr id="102" name="Google Shape;102;p2"/>
                <p:cNvGrpSpPr/>
                <p:nvPr/>
              </p:nvGrpSpPr>
              <p:grpSpPr>
                <a:xfrm>
                  <a:off x="3305183" y="2971595"/>
                  <a:ext cx="166690" cy="350998"/>
                  <a:chOff x="3305183" y="3146560"/>
                  <a:chExt cx="166690" cy="350998"/>
                </a:xfrm>
              </p:grpSpPr>
              <p:sp>
                <p:nvSpPr>
                  <p:cNvPr id="103" name="Google Shape;103;p2"/>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2"/>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2"/>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6" name="Google Shape;106;p2"/>
                <p:cNvSpPr/>
                <p:nvPr/>
              </p:nvSpPr>
              <p:spPr>
                <a:xfrm>
                  <a:off x="3375902" y="2153669"/>
                  <a:ext cx="17700" cy="824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2"/>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108" name="Google Shape;108;p2"/>
          <p:cNvGrpSpPr/>
          <p:nvPr/>
        </p:nvGrpSpPr>
        <p:grpSpPr>
          <a:xfrm>
            <a:off x="7824797" y="4"/>
            <a:ext cx="860597" cy="3024352"/>
            <a:chOff x="7824797" y="4"/>
            <a:chExt cx="860597" cy="3024352"/>
          </a:xfrm>
        </p:grpSpPr>
        <p:grpSp>
          <p:nvGrpSpPr>
            <p:cNvPr id="109" name="Google Shape;109;p2"/>
            <p:cNvGrpSpPr/>
            <p:nvPr/>
          </p:nvGrpSpPr>
          <p:grpSpPr>
            <a:xfrm>
              <a:off x="7824797" y="1891931"/>
              <a:ext cx="860597" cy="1132425"/>
              <a:chOff x="764100" y="3623300"/>
              <a:chExt cx="1046700" cy="1046700"/>
            </a:xfrm>
          </p:grpSpPr>
          <p:sp>
            <p:nvSpPr>
              <p:cNvPr id="110" name="Google Shape;110;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8100547" y="4"/>
              <a:ext cx="300376" cy="2805682"/>
              <a:chOff x="3792712" y="1254959"/>
              <a:chExt cx="274793" cy="2566720"/>
            </a:xfrm>
          </p:grpSpPr>
          <p:grpSp>
            <p:nvGrpSpPr>
              <p:cNvPr id="113" name="Google Shape;113;p2"/>
              <p:cNvGrpSpPr/>
              <p:nvPr/>
            </p:nvGrpSpPr>
            <p:grpSpPr>
              <a:xfrm>
                <a:off x="3792712" y="1254959"/>
                <a:ext cx="274793" cy="2566720"/>
                <a:chOff x="3792712" y="1254959"/>
                <a:chExt cx="274793" cy="2566720"/>
              </a:xfrm>
            </p:grpSpPr>
            <p:grpSp>
              <p:nvGrpSpPr>
                <p:cNvPr id="114" name="Google Shape;114;p2"/>
                <p:cNvGrpSpPr/>
                <p:nvPr/>
              </p:nvGrpSpPr>
              <p:grpSpPr>
                <a:xfrm>
                  <a:off x="3792712" y="2971595"/>
                  <a:ext cx="274793" cy="850085"/>
                  <a:chOff x="3792712" y="2879468"/>
                  <a:chExt cx="274793" cy="850085"/>
                </a:xfrm>
              </p:grpSpPr>
              <p:sp>
                <p:nvSpPr>
                  <p:cNvPr id="115" name="Google Shape;115;p2"/>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2"/>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2"/>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8" name="Google Shape;118;p2"/>
                <p:cNvSpPr/>
                <p:nvPr/>
              </p:nvSpPr>
              <p:spPr>
                <a:xfrm>
                  <a:off x="3923169" y="1254959"/>
                  <a:ext cx="17700" cy="1722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2"/>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120" name="Google Shape;120;p2"/>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121" name="Google Shape;121;p2"/>
          <p:cNvGrpSpPr/>
          <p:nvPr/>
        </p:nvGrpSpPr>
        <p:grpSpPr>
          <a:xfrm>
            <a:off x="1192601" y="-5"/>
            <a:ext cx="1046700" cy="2424933"/>
            <a:chOff x="1192601" y="-5"/>
            <a:chExt cx="1046700" cy="2424933"/>
          </a:xfrm>
        </p:grpSpPr>
        <p:grpSp>
          <p:nvGrpSpPr>
            <p:cNvPr id="122" name="Google Shape;122;p2"/>
            <p:cNvGrpSpPr/>
            <p:nvPr/>
          </p:nvGrpSpPr>
          <p:grpSpPr>
            <a:xfrm>
              <a:off x="1192601" y="1378228"/>
              <a:ext cx="1046700" cy="1046700"/>
              <a:chOff x="764100" y="3623300"/>
              <a:chExt cx="1046700" cy="1046700"/>
            </a:xfrm>
          </p:grpSpPr>
          <p:sp>
            <p:nvSpPr>
              <p:cNvPr id="123" name="Google Shape;123;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2"/>
            <p:cNvGrpSpPr/>
            <p:nvPr/>
          </p:nvGrpSpPr>
          <p:grpSpPr>
            <a:xfrm>
              <a:off x="1417979" y="-5"/>
              <a:ext cx="580390" cy="2131191"/>
              <a:chOff x="522260" y="1950146"/>
              <a:chExt cx="530958" cy="1949676"/>
            </a:xfrm>
          </p:grpSpPr>
          <p:grpSp>
            <p:nvGrpSpPr>
              <p:cNvPr id="126" name="Google Shape;126;p2"/>
              <p:cNvGrpSpPr/>
              <p:nvPr/>
            </p:nvGrpSpPr>
            <p:grpSpPr>
              <a:xfrm>
                <a:off x="522260" y="1950146"/>
                <a:ext cx="530958" cy="1949676"/>
                <a:chOff x="522260" y="1950146"/>
                <a:chExt cx="530958" cy="1949676"/>
              </a:xfrm>
            </p:grpSpPr>
            <p:grpSp>
              <p:nvGrpSpPr>
                <p:cNvPr id="127" name="Google Shape;127;p2"/>
                <p:cNvGrpSpPr/>
                <p:nvPr/>
              </p:nvGrpSpPr>
              <p:grpSpPr>
                <a:xfrm>
                  <a:off x="522260" y="2971595"/>
                  <a:ext cx="530958" cy="928227"/>
                  <a:chOff x="522260" y="2971595"/>
                  <a:chExt cx="530958" cy="928227"/>
                </a:xfrm>
              </p:grpSpPr>
              <p:sp>
                <p:nvSpPr>
                  <p:cNvPr id="128" name="Google Shape;128;p2"/>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2"/>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2"/>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2"/>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2" name="Google Shape;132;p2"/>
                <p:cNvSpPr/>
                <p:nvPr/>
              </p:nvSpPr>
              <p:spPr>
                <a:xfrm>
                  <a:off x="786939" y="1950146"/>
                  <a:ext cx="17700" cy="102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2"/>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134" name="Google Shape;134;p2"/>
          <p:cNvGrpSpPr/>
          <p:nvPr/>
        </p:nvGrpSpPr>
        <p:grpSpPr>
          <a:xfrm>
            <a:off x="6010934" y="1"/>
            <a:ext cx="1046700" cy="2793377"/>
            <a:chOff x="6010934" y="1"/>
            <a:chExt cx="1046700" cy="2793377"/>
          </a:xfrm>
        </p:grpSpPr>
        <p:grpSp>
          <p:nvGrpSpPr>
            <p:cNvPr id="135" name="Google Shape;135;p2"/>
            <p:cNvGrpSpPr/>
            <p:nvPr/>
          </p:nvGrpSpPr>
          <p:grpSpPr>
            <a:xfrm>
              <a:off x="6010934" y="1746678"/>
              <a:ext cx="1046700" cy="1046700"/>
              <a:chOff x="764100" y="3623300"/>
              <a:chExt cx="1046700" cy="1046700"/>
            </a:xfrm>
          </p:grpSpPr>
          <p:sp>
            <p:nvSpPr>
              <p:cNvPr id="136" name="Google Shape;136;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2"/>
            <p:cNvGrpSpPr/>
            <p:nvPr/>
          </p:nvGrpSpPr>
          <p:grpSpPr>
            <a:xfrm>
              <a:off x="6308747" y="1"/>
              <a:ext cx="441786" cy="2571886"/>
              <a:chOff x="1121941" y="1609666"/>
              <a:chExt cx="404159" cy="2352837"/>
            </a:xfrm>
          </p:grpSpPr>
          <p:grpSp>
            <p:nvGrpSpPr>
              <p:cNvPr id="139" name="Google Shape;139;p2"/>
              <p:cNvGrpSpPr/>
              <p:nvPr/>
            </p:nvGrpSpPr>
            <p:grpSpPr>
              <a:xfrm>
                <a:off x="1121941" y="1609666"/>
                <a:ext cx="404159" cy="2352837"/>
                <a:chOff x="1121941" y="1609666"/>
                <a:chExt cx="404159" cy="2352837"/>
              </a:xfrm>
            </p:grpSpPr>
            <p:grpSp>
              <p:nvGrpSpPr>
                <p:cNvPr id="140" name="Google Shape;140;p2"/>
                <p:cNvGrpSpPr/>
                <p:nvPr/>
              </p:nvGrpSpPr>
              <p:grpSpPr>
                <a:xfrm>
                  <a:off x="1121941" y="2971595"/>
                  <a:ext cx="404159" cy="990908"/>
                  <a:chOff x="1121941" y="2969319"/>
                  <a:chExt cx="404159" cy="990908"/>
                </a:xfrm>
              </p:grpSpPr>
              <p:sp>
                <p:nvSpPr>
                  <p:cNvPr id="141" name="Google Shape;141;p2"/>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2"/>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2"/>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2"/>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5" name="Google Shape;145;p2"/>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2"/>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147" name="Google Shape;147;p2"/>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148" name="Google Shape;148;p2"/>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149" name="Google Shape;149;p2"/>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150" name="Google Shape;150;p2"/>
          <p:cNvGrpSpPr/>
          <p:nvPr/>
        </p:nvGrpSpPr>
        <p:grpSpPr>
          <a:xfrm>
            <a:off x="721731" y="-1"/>
            <a:ext cx="522827" cy="2757179"/>
            <a:chOff x="721731" y="-1"/>
            <a:chExt cx="522827" cy="2757179"/>
          </a:xfrm>
        </p:grpSpPr>
        <p:grpSp>
          <p:nvGrpSpPr>
            <p:cNvPr id="151" name="Google Shape;151;p2"/>
            <p:cNvGrpSpPr/>
            <p:nvPr/>
          </p:nvGrpSpPr>
          <p:grpSpPr>
            <a:xfrm>
              <a:off x="721731" y="2234351"/>
              <a:ext cx="522827" cy="522827"/>
              <a:chOff x="764100" y="3623300"/>
              <a:chExt cx="1046700" cy="1046700"/>
            </a:xfrm>
          </p:grpSpPr>
          <p:sp>
            <p:nvSpPr>
              <p:cNvPr id="152" name="Google Shape;152;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2"/>
            <p:cNvGrpSpPr/>
            <p:nvPr/>
          </p:nvGrpSpPr>
          <p:grpSpPr>
            <a:xfrm>
              <a:off x="892053" y="-1"/>
              <a:ext cx="182209" cy="2616197"/>
              <a:chOff x="3305183" y="929219"/>
              <a:chExt cx="166690" cy="2393374"/>
            </a:xfrm>
          </p:grpSpPr>
          <p:grpSp>
            <p:nvGrpSpPr>
              <p:cNvPr id="155" name="Google Shape;155;p2"/>
              <p:cNvGrpSpPr/>
              <p:nvPr/>
            </p:nvGrpSpPr>
            <p:grpSpPr>
              <a:xfrm>
                <a:off x="3305183" y="929219"/>
                <a:ext cx="166690" cy="2393374"/>
                <a:chOff x="3305183" y="929219"/>
                <a:chExt cx="166690" cy="2393374"/>
              </a:xfrm>
            </p:grpSpPr>
            <p:grpSp>
              <p:nvGrpSpPr>
                <p:cNvPr id="156" name="Google Shape;156;p2"/>
                <p:cNvGrpSpPr/>
                <p:nvPr/>
              </p:nvGrpSpPr>
              <p:grpSpPr>
                <a:xfrm>
                  <a:off x="3305183" y="2971595"/>
                  <a:ext cx="166690" cy="350998"/>
                  <a:chOff x="3305183" y="3146560"/>
                  <a:chExt cx="166690" cy="350998"/>
                </a:xfrm>
              </p:grpSpPr>
              <p:sp>
                <p:nvSpPr>
                  <p:cNvPr id="157" name="Google Shape;157;p2"/>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2"/>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2"/>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0" name="Google Shape;160;p2"/>
                <p:cNvSpPr/>
                <p:nvPr/>
              </p:nvSpPr>
              <p:spPr>
                <a:xfrm>
                  <a:off x="3375919" y="929219"/>
                  <a:ext cx="17700" cy="204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2"/>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62"/>
        <p:cNvGrpSpPr/>
        <p:nvPr/>
      </p:nvGrpSpPr>
      <p:grpSpPr>
        <a:xfrm>
          <a:off x="0" y="0"/>
          <a:ext cx="0" cy="0"/>
          <a:chOff x="0" y="0"/>
          <a:chExt cx="0" cy="0"/>
        </a:xfrm>
      </p:grpSpPr>
      <p:grpSp>
        <p:nvGrpSpPr>
          <p:cNvPr id="163" name="Google Shape;163;p3"/>
          <p:cNvGrpSpPr/>
          <p:nvPr/>
        </p:nvGrpSpPr>
        <p:grpSpPr>
          <a:xfrm>
            <a:off x="7647709" y="-1"/>
            <a:ext cx="476555" cy="4897445"/>
            <a:chOff x="6798998" y="-1296139"/>
            <a:chExt cx="476555" cy="4897445"/>
          </a:xfrm>
        </p:grpSpPr>
        <p:sp>
          <p:nvSpPr>
            <p:cNvPr id="164" name="Google Shape;164;p3"/>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3"/>
            <p:cNvSpPr/>
            <p:nvPr/>
          </p:nvSpPr>
          <p:spPr>
            <a:xfrm>
              <a:off x="7026850" y="-1296139"/>
              <a:ext cx="17700" cy="42711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3"/>
          <p:cNvGrpSpPr/>
          <p:nvPr/>
        </p:nvGrpSpPr>
        <p:grpSpPr>
          <a:xfrm>
            <a:off x="8602816" y="-3"/>
            <a:ext cx="406190" cy="1540306"/>
            <a:chOff x="5578966" y="2422197"/>
            <a:chExt cx="406190" cy="1540306"/>
          </a:xfrm>
        </p:grpSpPr>
        <p:sp>
          <p:nvSpPr>
            <p:cNvPr id="167" name="Google Shape;167;p3"/>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3"/>
            <p:cNvSpPr/>
            <p:nvPr/>
          </p:nvSpPr>
          <p:spPr>
            <a:xfrm>
              <a:off x="5774600" y="2422197"/>
              <a:ext cx="17700" cy="552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3"/>
          <p:cNvGrpSpPr/>
          <p:nvPr/>
        </p:nvGrpSpPr>
        <p:grpSpPr>
          <a:xfrm>
            <a:off x="7963861" y="0"/>
            <a:ext cx="466512" cy="2850155"/>
            <a:chOff x="6176324" y="940075"/>
            <a:chExt cx="466512" cy="2850155"/>
          </a:xfrm>
        </p:grpSpPr>
        <p:sp>
          <p:nvSpPr>
            <p:cNvPr id="170" name="Google Shape;170;p3"/>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3"/>
            <p:cNvSpPr/>
            <p:nvPr/>
          </p:nvSpPr>
          <p:spPr>
            <a:xfrm>
              <a:off x="6400713" y="940075"/>
              <a:ext cx="17700" cy="2034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3"/>
          <p:cNvGrpSpPr/>
          <p:nvPr/>
        </p:nvGrpSpPr>
        <p:grpSpPr>
          <a:xfrm>
            <a:off x="6187339" y="0"/>
            <a:ext cx="170472" cy="1319629"/>
            <a:chOff x="7576714" y="2009363"/>
            <a:chExt cx="170472" cy="1319629"/>
          </a:xfrm>
        </p:grpSpPr>
        <p:sp>
          <p:nvSpPr>
            <p:cNvPr id="173" name="Google Shape;173;p3"/>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3"/>
            <p:cNvSpPr/>
            <p:nvPr/>
          </p:nvSpPr>
          <p:spPr>
            <a:xfrm>
              <a:off x="7652975" y="2009363"/>
              <a:ext cx="17700" cy="9657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3"/>
          <p:cNvGrpSpPr/>
          <p:nvPr/>
        </p:nvGrpSpPr>
        <p:grpSpPr>
          <a:xfrm>
            <a:off x="6863948" y="-1"/>
            <a:ext cx="288375" cy="3513742"/>
            <a:chOff x="7883572" y="308161"/>
            <a:chExt cx="288375" cy="3513742"/>
          </a:xfrm>
        </p:grpSpPr>
        <p:sp>
          <p:nvSpPr>
            <p:cNvPr id="176" name="Google Shape;176;p3"/>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3"/>
            <p:cNvSpPr/>
            <p:nvPr/>
          </p:nvSpPr>
          <p:spPr>
            <a:xfrm>
              <a:off x="8024899" y="308161"/>
              <a:ext cx="17700" cy="26670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txBox="1">
            <a:spLocks noGrp="1"/>
          </p:cNvSpPr>
          <p:nvPr>
            <p:ph type="ctrTitle"/>
          </p:nvPr>
        </p:nvSpPr>
        <p:spPr>
          <a:xfrm>
            <a:off x="1585825" y="2053500"/>
            <a:ext cx="4646100" cy="630900"/>
          </a:xfrm>
          <a:prstGeom prst="rect">
            <a:avLst/>
          </a:prstGeom>
          <a:effectLst>
            <a:outerShdw dist="19050" dir="5400000" algn="bl" rotWithShape="0">
              <a:schemeClr val="dk1">
                <a:alpha val="20000"/>
              </a:schemeClr>
            </a:outerShdw>
          </a:effectLst>
        </p:spPr>
        <p:txBody>
          <a:bodyPr spcFirstLastPara="1" wrap="square" lIns="0" tIns="0" rIns="0" bIns="0" anchor="b" anchorCtr="0">
            <a:noAutofit/>
          </a:bodyPr>
          <a:lstStyle>
            <a:lvl1pPr lvl="0"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1pPr>
            <a:lvl2pPr lvl="1"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2pPr>
            <a:lvl3pPr lvl="2"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3pPr>
            <a:lvl4pPr lvl="3"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4pPr>
            <a:lvl5pPr lvl="4"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5pPr>
            <a:lvl6pPr lvl="5"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6pPr>
            <a:lvl7pPr lvl="6"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7pPr>
            <a:lvl8pPr lvl="7"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8pPr>
            <a:lvl9pPr lvl="8"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9pPr>
          </a:lstStyle>
          <a:p>
            <a:endParaRPr/>
          </a:p>
        </p:txBody>
      </p:sp>
      <p:sp>
        <p:nvSpPr>
          <p:cNvPr id="179" name="Google Shape;179;p3"/>
          <p:cNvSpPr txBox="1">
            <a:spLocks noGrp="1"/>
          </p:cNvSpPr>
          <p:nvPr>
            <p:ph type="subTitle" idx="1"/>
          </p:nvPr>
        </p:nvSpPr>
        <p:spPr>
          <a:xfrm>
            <a:off x="1585825" y="2705100"/>
            <a:ext cx="4646100" cy="3849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800"/>
              </a:spcBef>
              <a:spcAft>
                <a:spcPts val="0"/>
              </a:spcAft>
              <a:buClr>
                <a:schemeClr val="accent4"/>
              </a:buClr>
              <a:buSzPts val="3000"/>
              <a:buNone/>
              <a:defRPr sz="3000">
                <a:solidFill>
                  <a:schemeClr val="accent4"/>
                </a:solidFill>
              </a:defRPr>
            </a:lvl2pPr>
            <a:lvl3pPr lvl="2" rtl="0">
              <a:spcBef>
                <a:spcPts val="800"/>
              </a:spcBef>
              <a:spcAft>
                <a:spcPts val="0"/>
              </a:spcAft>
              <a:buClr>
                <a:schemeClr val="accent4"/>
              </a:buClr>
              <a:buSzPts val="3000"/>
              <a:buNone/>
              <a:defRPr sz="3000">
                <a:solidFill>
                  <a:schemeClr val="accent4"/>
                </a:solidFill>
              </a:defRPr>
            </a:lvl3pPr>
            <a:lvl4pPr lvl="3" rtl="0">
              <a:spcBef>
                <a:spcPts val="800"/>
              </a:spcBef>
              <a:spcAft>
                <a:spcPts val="0"/>
              </a:spcAft>
              <a:buClr>
                <a:schemeClr val="accent4"/>
              </a:buClr>
              <a:buSzPts val="3000"/>
              <a:buNone/>
              <a:defRPr sz="3000">
                <a:solidFill>
                  <a:schemeClr val="accent4"/>
                </a:solidFill>
              </a:defRPr>
            </a:lvl4pPr>
            <a:lvl5pPr lvl="4" rtl="0">
              <a:spcBef>
                <a:spcPts val="800"/>
              </a:spcBef>
              <a:spcAft>
                <a:spcPts val="0"/>
              </a:spcAft>
              <a:buClr>
                <a:schemeClr val="accent4"/>
              </a:buClr>
              <a:buSzPts val="3000"/>
              <a:buNone/>
              <a:defRPr sz="3000">
                <a:solidFill>
                  <a:schemeClr val="accent4"/>
                </a:solidFill>
              </a:defRPr>
            </a:lvl5pPr>
            <a:lvl6pPr lvl="5" rtl="0">
              <a:spcBef>
                <a:spcPts val="800"/>
              </a:spcBef>
              <a:spcAft>
                <a:spcPts val="0"/>
              </a:spcAft>
              <a:buClr>
                <a:schemeClr val="accent4"/>
              </a:buClr>
              <a:buSzPts val="3000"/>
              <a:buNone/>
              <a:defRPr sz="3000">
                <a:solidFill>
                  <a:schemeClr val="accent4"/>
                </a:solidFill>
              </a:defRPr>
            </a:lvl6pPr>
            <a:lvl7pPr lvl="6" rtl="0">
              <a:spcBef>
                <a:spcPts val="800"/>
              </a:spcBef>
              <a:spcAft>
                <a:spcPts val="0"/>
              </a:spcAft>
              <a:buClr>
                <a:schemeClr val="accent4"/>
              </a:buClr>
              <a:buSzPts val="3000"/>
              <a:buNone/>
              <a:defRPr sz="3000">
                <a:solidFill>
                  <a:schemeClr val="accent4"/>
                </a:solidFill>
              </a:defRPr>
            </a:lvl7pPr>
            <a:lvl8pPr lvl="7" rtl="0">
              <a:spcBef>
                <a:spcPts val="800"/>
              </a:spcBef>
              <a:spcAft>
                <a:spcPts val="0"/>
              </a:spcAft>
              <a:buClr>
                <a:schemeClr val="accent4"/>
              </a:buClr>
              <a:buSzPts val="3000"/>
              <a:buNone/>
              <a:defRPr sz="3000">
                <a:solidFill>
                  <a:schemeClr val="accent4"/>
                </a:solidFill>
              </a:defRPr>
            </a:lvl8pPr>
            <a:lvl9pPr lvl="8" rtl="0">
              <a:spcBef>
                <a:spcPts val="800"/>
              </a:spcBef>
              <a:spcAft>
                <a:spcPts val="800"/>
              </a:spcAft>
              <a:buClr>
                <a:schemeClr val="accent4"/>
              </a:buClr>
              <a:buSzPts val="3000"/>
              <a:buNone/>
              <a:defRPr sz="3000">
                <a:solidFill>
                  <a:schemeClr val="accent4"/>
                </a:solidFill>
              </a:defRPr>
            </a:lvl9pPr>
          </a:lstStyle>
          <a:p>
            <a:endParaRPr/>
          </a:p>
        </p:txBody>
      </p:sp>
      <p:sp>
        <p:nvSpPr>
          <p:cNvPr id="180" name="Google Shape;180;p3"/>
          <p:cNvSpPr/>
          <p:nvPr/>
        </p:nvSpPr>
        <p:spPr>
          <a:xfrm>
            <a:off x="-229144" y="1734600"/>
            <a:ext cx="1674300" cy="1674300"/>
          </a:xfrm>
          <a:prstGeom prst="chord">
            <a:avLst>
              <a:gd name="adj1" fmla="val 13399399"/>
              <a:gd name="adj2" fmla="val 8184747"/>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29101" y="1934643"/>
            <a:ext cx="1274400" cy="1274400"/>
          </a:xfrm>
          <a:prstGeom prst="chord">
            <a:avLst>
              <a:gd name="adj1" fmla="val 11949430"/>
              <a:gd name="adj2" fmla="val 9637875"/>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3"/>
          <p:cNvGrpSpPr/>
          <p:nvPr/>
        </p:nvGrpSpPr>
        <p:grpSpPr>
          <a:xfrm>
            <a:off x="6746411" y="744238"/>
            <a:ext cx="180404" cy="190055"/>
            <a:chOff x="3770248" y="2527300"/>
            <a:chExt cx="180404" cy="190055"/>
          </a:xfrm>
        </p:grpSpPr>
        <p:sp>
          <p:nvSpPr>
            <p:cNvPr id="183" name="Google Shape;183;p3"/>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3"/>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3"/>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3"/>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 name="Google Shape;187;p3"/>
          <p:cNvGrpSpPr/>
          <p:nvPr/>
        </p:nvGrpSpPr>
        <p:grpSpPr>
          <a:xfrm>
            <a:off x="1030839" y="3124970"/>
            <a:ext cx="214463" cy="245604"/>
            <a:chOff x="3462796" y="2555878"/>
            <a:chExt cx="157798" cy="180711"/>
          </a:xfrm>
        </p:grpSpPr>
        <p:sp>
          <p:nvSpPr>
            <p:cNvPr id="188" name="Google Shape;188;p3"/>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3"/>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3"/>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3"/>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3"/>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3"/>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 name="Google Shape;194;p3"/>
          <p:cNvGrpSpPr/>
          <p:nvPr/>
        </p:nvGrpSpPr>
        <p:grpSpPr>
          <a:xfrm>
            <a:off x="8737419" y="2806488"/>
            <a:ext cx="245187" cy="258304"/>
            <a:chOff x="3770248" y="2527300"/>
            <a:chExt cx="180404" cy="190055"/>
          </a:xfrm>
        </p:grpSpPr>
        <p:sp>
          <p:nvSpPr>
            <p:cNvPr id="195" name="Google Shape;195;p3"/>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3"/>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3"/>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3"/>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9" name="Google Shape;199;p3"/>
          <p:cNvGrpSpPr/>
          <p:nvPr/>
        </p:nvGrpSpPr>
        <p:grpSpPr>
          <a:xfrm rot="5400000">
            <a:off x="8622497" y="4565562"/>
            <a:ext cx="214448" cy="245568"/>
            <a:chOff x="3462796" y="2555878"/>
            <a:chExt cx="157798" cy="180711"/>
          </a:xfrm>
        </p:grpSpPr>
        <p:sp>
          <p:nvSpPr>
            <p:cNvPr id="200" name="Google Shape;200;p3"/>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3"/>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3"/>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3"/>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3"/>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3"/>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 name="Google Shape;206;p3"/>
          <p:cNvGrpSpPr/>
          <p:nvPr/>
        </p:nvGrpSpPr>
        <p:grpSpPr>
          <a:xfrm>
            <a:off x="163248" y="1684513"/>
            <a:ext cx="180404" cy="190055"/>
            <a:chOff x="3770248" y="2527300"/>
            <a:chExt cx="180404" cy="190055"/>
          </a:xfrm>
        </p:grpSpPr>
        <p:sp>
          <p:nvSpPr>
            <p:cNvPr id="207" name="Google Shape;207;p3"/>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3"/>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3"/>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3"/>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 name="Google Shape;211;p3"/>
          <p:cNvGrpSpPr/>
          <p:nvPr/>
        </p:nvGrpSpPr>
        <p:grpSpPr>
          <a:xfrm rot="-2700000">
            <a:off x="7714705" y="744247"/>
            <a:ext cx="180402" cy="190053"/>
            <a:chOff x="3770248" y="2527300"/>
            <a:chExt cx="180404" cy="190055"/>
          </a:xfrm>
        </p:grpSpPr>
        <p:sp>
          <p:nvSpPr>
            <p:cNvPr id="212" name="Google Shape;212;p3"/>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3"/>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3"/>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3"/>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 name="Google Shape;216;p3"/>
          <p:cNvGrpSpPr/>
          <p:nvPr/>
        </p:nvGrpSpPr>
        <p:grpSpPr>
          <a:xfrm>
            <a:off x="6651762" y="-7"/>
            <a:ext cx="1046700" cy="1769370"/>
            <a:chOff x="2484475" y="1329455"/>
            <a:chExt cx="1046700" cy="1769370"/>
          </a:xfrm>
        </p:grpSpPr>
        <p:sp>
          <p:nvSpPr>
            <p:cNvPr id="217" name="Google Shape;217;p3"/>
            <p:cNvSpPr/>
            <p:nvPr/>
          </p:nvSpPr>
          <p:spPr>
            <a:xfrm>
              <a:off x="2484475" y="2052125"/>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2643144" y="2210793"/>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3"/>
            <p:cNvGrpSpPr/>
            <p:nvPr/>
          </p:nvGrpSpPr>
          <p:grpSpPr>
            <a:xfrm>
              <a:off x="2769703" y="1329455"/>
              <a:ext cx="510180" cy="1483501"/>
              <a:chOff x="1818382" y="2433081"/>
              <a:chExt cx="466728" cy="1357150"/>
            </a:xfrm>
          </p:grpSpPr>
          <p:grpSp>
            <p:nvGrpSpPr>
              <p:cNvPr id="220" name="Google Shape;220;p3"/>
              <p:cNvGrpSpPr/>
              <p:nvPr/>
            </p:nvGrpSpPr>
            <p:grpSpPr>
              <a:xfrm>
                <a:off x="1818382" y="2971595"/>
                <a:ext cx="466728" cy="818636"/>
                <a:chOff x="1818382" y="2942618"/>
                <a:chExt cx="466728" cy="818636"/>
              </a:xfrm>
            </p:grpSpPr>
            <p:sp>
              <p:nvSpPr>
                <p:cNvPr id="221" name="Google Shape;221;p3"/>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3"/>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3"/>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4" name="Google Shape;224;p3"/>
              <p:cNvSpPr/>
              <p:nvPr/>
            </p:nvSpPr>
            <p:spPr>
              <a:xfrm>
                <a:off x="2046046" y="2433081"/>
                <a:ext cx="177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3"/>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226" name="Google Shape;226;p3"/>
          <p:cNvGrpSpPr/>
          <p:nvPr/>
        </p:nvGrpSpPr>
        <p:grpSpPr>
          <a:xfrm>
            <a:off x="8277068" y="-1"/>
            <a:ext cx="905291" cy="2805686"/>
            <a:chOff x="3961868" y="-891976"/>
            <a:chExt cx="905291" cy="2805686"/>
          </a:xfrm>
        </p:grpSpPr>
        <p:grpSp>
          <p:nvGrpSpPr>
            <p:cNvPr id="227" name="Google Shape;227;p3"/>
            <p:cNvGrpSpPr/>
            <p:nvPr/>
          </p:nvGrpSpPr>
          <p:grpSpPr>
            <a:xfrm>
              <a:off x="3961868" y="1008419"/>
              <a:ext cx="905291" cy="905291"/>
              <a:chOff x="764100" y="3623300"/>
              <a:chExt cx="1046700" cy="1046700"/>
            </a:xfrm>
          </p:grpSpPr>
          <p:sp>
            <p:nvSpPr>
              <p:cNvPr id="228" name="Google Shape;228;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3"/>
            <p:cNvGrpSpPr/>
            <p:nvPr/>
          </p:nvGrpSpPr>
          <p:grpSpPr>
            <a:xfrm>
              <a:off x="4155315" y="-891976"/>
              <a:ext cx="522826" cy="2613070"/>
              <a:chOff x="2447534" y="1219291"/>
              <a:chExt cx="478297" cy="2390513"/>
            </a:xfrm>
          </p:grpSpPr>
          <p:grpSp>
            <p:nvGrpSpPr>
              <p:cNvPr id="231" name="Google Shape;231;p3"/>
              <p:cNvGrpSpPr/>
              <p:nvPr/>
            </p:nvGrpSpPr>
            <p:grpSpPr>
              <a:xfrm>
                <a:off x="2447534" y="1219291"/>
                <a:ext cx="478297" cy="2390513"/>
                <a:chOff x="2447534" y="1219291"/>
                <a:chExt cx="478297" cy="2390513"/>
              </a:xfrm>
            </p:grpSpPr>
            <p:grpSp>
              <p:nvGrpSpPr>
                <p:cNvPr id="232" name="Google Shape;232;p3"/>
                <p:cNvGrpSpPr/>
                <p:nvPr/>
              </p:nvGrpSpPr>
              <p:grpSpPr>
                <a:xfrm>
                  <a:off x="2447534" y="2971595"/>
                  <a:ext cx="478297" cy="638209"/>
                  <a:chOff x="2447534" y="3081786"/>
                  <a:chExt cx="478297" cy="638209"/>
                </a:xfrm>
              </p:grpSpPr>
              <p:sp>
                <p:nvSpPr>
                  <p:cNvPr id="233" name="Google Shape;233;p3"/>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3"/>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3"/>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6" name="Google Shape;236;p3"/>
                <p:cNvSpPr/>
                <p:nvPr/>
              </p:nvSpPr>
              <p:spPr>
                <a:xfrm>
                  <a:off x="2675610" y="1219291"/>
                  <a:ext cx="17700" cy="175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3"/>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238" name="Google Shape;238;p3"/>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239" name="Google Shape;239;p3"/>
          <p:cNvGrpSpPr/>
          <p:nvPr/>
        </p:nvGrpSpPr>
        <p:grpSpPr>
          <a:xfrm>
            <a:off x="7726343" y="1"/>
            <a:ext cx="522827" cy="1952267"/>
            <a:chOff x="5194218" y="-536312"/>
            <a:chExt cx="522827" cy="1952267"/>
          </a:xfrm>
        </p:grpSpPr>
        <p:grpSp>
          <p:nvGrpSpPr>
            <p:cNvPr id="240" name="Google Shape;240;p3"/>
            <p:cNvGrpSpPr/>
            <p:nvPr/>
          </p:nvGrpSpPr>
          <p:grpSpPr>
            <a:xfrm>
              <a:off x="5194218" y="893129"/>
              <a:ext cx="522827" cy="522827"/>
              <a:chOff x="764100" y="3623300"/>
              <a:chExt cx="1046700" cy="1046700"/>
            </a:xfrm>
          </p:grpSpPr>
          <p:sp>
            <p:nvSpPr>
              <p:cNvPr id="241" name="Google Shape;241;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3"/>
            <p:cNvGrpSpPr/>
            <p:nvPr/>
          </p:nvGrpSpPr>
          <p:grpSpPr>
            <a:xfrm>
              <a:off x="5371921" y="-536312"/>
              <a:ext cx="182209" cy="1814066"/>
              <a:chOff x="3305183" y="1663032"/>
              <a:chExt cx="166690" cy="1659561"/>
            </a:xfrm>
          </p:grpSpPr>
          <p:grpSp>
            <p:nvGrpSpPr>
              <p:cNvPr id="244" name="Google Shape;244;p3"/>
              <p:cNvGrpSpPr/>
              <p:nvPr/>
            </p:nvGrpSpPr>
            <p:grpSpPr>
              <a:xfrm>
                <a:off x="3305183" y="1663032"/>
                <a:ext cx="166690" cy="1659561"/>
                <a:chOff x="3305183" y="1663032"/>
                <a:chExt cx="166690" cy="1659561"/>
              </a:xfrm>
            </p:grpSpPr>
            <p:grpSp>
              <p:nvGrpSpPr>
                <p:cNvPr id="245" name="Google Shape;245;p3"/>
                <p:cNvGrpSpPr/>
                <p:nvPr/>
              </p:nvGrpSpPr>
              <p:grpSpPr>
                <a:xfrm>
                  <a:off x="3305183" y="2971595"/>
                  <a:ext cx="166690" cy="350998"/>
                  <a:chOff x="3305183" y="3146560"/>
                  <a:chExt cx="166690" cy="350998"/>
                </a:xfrm>
              </p:grpSpPr>
              <p:sp>
                <p:nvSpPr>
                  <p:cNvPr id="246" name="Google Shape;246;p3"/>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3"/>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3"/>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9" name="Google Shape;249;p3"/>
                <p:cNvSpPr/>
                <p:nvPr/>
              </p:nvSpPr>
              <p:spPr>
                <a:xfrm>
                  <a:off x="3375902" y="1663032"/>
                  <a:ext cx="17700" cy="131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3"/>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251" name="Google Shape;251;p3"/>
          <p:cNvGrpSpPr/>
          <p:nvPr/>
        </p:nvGrpSpPr>
        <p:grpSpPr>
          <a:xfrm>
            <a:off x="7946297" y="-6"/>
            <a:ext cx="860597" cy="4748536"/>
            <a:chOff x="7824797" y="-1724181"/>
            <a:chExt cx="860597" cy="4748536"/>
          </a:xfrm>
        </p:grpSpPr>
        <p:grpSp>
          <p:nvGrpSpPr>
            <p:cNvPr id="252" name="Google Shape;252;p3"/>
            <p:cNvGrpSpPr/>
            <p:nvPr/>
          </p:nvGrpSpPr>
          <p:grpSpPr>
            <a:xfrm>
              <a:off x="7824797" y="1891931"/>
              <a:ext cx="860597" cy="1132425"/>
              <a:chOff x="764100" y="3623300"/>
              <a:chExt cx="1046700" cy="1046700"/>
            </a:xfrm>
          </p:grpSpPr>
          <p:sp>
            <p:nvSpPr>
              <p:cNvPr id="253" name="Google Shape;253;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3"/>
            <p:cNvGrpSpPr/>
            <p:nvPr/>
          </p:nvGrpSpPr>
          <p:grpSpPr>
            <a:xfrm>
              <a:off x="8100547" y="-1724181"/>
              <a:ext cx="300376" cy="4529867"/>
              <a:chOff x="3792712" y="-322375"/>
              <a:chExt cx="274793" cy="4144055"/>
            </a:xfrm>
          </p:grpSpPr>
          <p:grpSp>
            <p:nvGrpSpPr>
              <p:cNvPr id="256" name="Google Shape;256;p3"/>
              <p:cNvGrpSpPr/>
              <p:nvPr/>
            </p:nvGrpSpPr>
            <p:grpSpPr>
              <a:xfrm>
                <a:off x="3792712" y="-322375"/>
                <a:ext cx="274793" cy="4144055"/>
                <a:chOff x="3792712" y="-322375"/>
                <a:chExt cx="274793" cy="4144055"/>
              </a:xfrm>
            </p:grpSpPr>
            <p:grpSp>
              <p:nvGrpSpPr>
                <p:cNvPr id="257" name="Google Shape;257;p3"/>
                <p:cNvGrpSpPr/>
                <p:nvPr/>
              </p:nvGrpSpPr>
              <p:grpSpPr>
                <a:xfrm>
                  <a:off x="3792712" y="2971595"/>
                  <a:ext cx="274793" cy="850085"/>
                  <a:chOff x="3792712" y="2879468"/>
                  <a:chExt cx="274793" cy="850085"/>
                </a:xfrm>
              </p:grpSpPr>
              <p:sp>
                <p:nvSpPr>
                  <p:cNvPr id="258" name="Google Shape;258;p3"/>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3"/>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3"/>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1" name="Google Shape;261;p3"/>
                <p:cNvSpPr/>
                <p:nvPr/>
              </p:nvSpPr>
              <p:spPr>
                <a:xfrm>
                  <a:off x="3923169" y="-322375"/>
                  <a:ext cx="17700" cy="330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3"/>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263" name="Google Shape;263;p3"/>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264" name="Google Shape;264;p3"/>
          <p:cNvGrpSpPr/>
          <p:nvPr/>
        </p:nvGrpSpPr>
        <p:grpSpPr>
          <a:xfrm>
            <a:off x="7060401" y="7"/>
            <a:ext cx="1046700" cy="4149108"/>
            <a:chOff x="1192601" y="-1724180"/>
            <a:chExt cx="1046700" cy="4149108"/>
          </a:xfrm>
        </p:grpSpPr>
        <p:grpSp>
          <p:nvGrpSpPr>
            <p:cNvPr id="265" name="Google Shape;265;p3"/>
            <p:cNvGrpSpPr/>
            <p:nvPr/>
          </p:nvGrpSpPr>
          <p:grpSpPr>
            <a:xfrm>
              <a:off x="1192601" y="1378228"/>
              <a:ext cx="1046700" cy="1046700"/>
              <a:chOff x="764100" y="3623300"/>
              <a:chExt cx="1046700" cy="1046700"/>
            </a:xfrm>
          </p:grpSpPr>
          <p:sp>
            <p:nvSpPr>
              <p:cNvPr id="266" name="Google Shape;266;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
            <p:cNvGrpSpPr/>
            <p:nvPr/>
          </p:nvGrpSpPr>
          <p:grpSpPr>
            <a:xfrm>
              <a:off x="1417979" y="-1724180"/>
              <a:ext cx="580390" cy="3855366"/>
              <a:chOff x="522260" y="372820"/>
              <a:chExt cx="530958" cy="3527002"/>
            </a:xfrm>
          </p:grpSpPr>
          <p:grpSp>
            <p:nvGrpSpPr>
              <p:cNvPr id="269" name="Google Shape;269;p3"/>
              <p:cNvGrpSpPr/>
              <p:nvPr/>
            </p:nvGrpSpPr>
            <p:grpSpPr>
              <a:xfrm>
                <a:off x="522260" y="372820"/>
                <a:ext cx="530958" cy="3527002"/>
                <a:chOff x="522260" y="372820"/>
                <a:chExt cx="530958" cy="3527002"/>
              </a:xfrm>
            </p:grpSpPr>
            <p:grpSp>
              <p:nvGrpSpPr>
                <p:cNvPr id="270" name="Google Shape;270;p3"/>
                <p:cNvGrpSpPr/>
                <p:nvPr/>
              </p:nvGrpSpPr>
              <p:grpSpPr>
                <a:xfrm>
                  <a:off x="522260" y="2971595"/>
                  <a:ext cx="530958" cy="928227"/>
                  <a:chOff x="522260" y="2971595"/>
                  <a:chExt cx="530958" cy="928227"/>
                </a:xfrm>
              </p:grpSpPr>
              <p:sp>
                <p:nvSpPr>
                  <p:cNvPr id="271" name="Google Shape;271;p3"/>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3"/>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3"/>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3"/>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5" name="Google Shape;275;p3"/>
                <p:cNvSpPr/>
                <p:nvPr/>
              </p:nvSpPr>
              <p:spPr>
                <a:xfrm>
                  <a:off x="786939" y="372820"/>
                  <a:ext cx="17700" cy="2605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 name="Google Shape;276;p3"/>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277" name="Google Shape;277;p3"/>
          <p:cNvGrpSpPr/>
          <p:nvPr/>
        </p:nvGrpSpPr>
        <p:grpSpPr>
          <a:xfrm>
            <a:off x="6010934" y="1"/>
            <a:ext cx="1046700" cy="2793377"/>
            <a:chOff x="6010934" y="1"/>
            <a:chExt cx="1046700" cy="2793377"/>
          </a:xfrm>
        </p:grpSpPr>
        <p:grpSp>
          <p:nvGrpSpPr>
            <p:cNvPr id="278" name="Google Shape;278;p3"/>
            <p:cNvGrpSpPr/>
            <p:nvPr/>
          </p:nvGrpSpPr>
          <p:grpSpPr>
            <a:xfrm>
              <a:off x="6010934" y="1746678"/>
              <a:ext cx="1046700" cy="1046700"/>
              <a:chOff x="764100" y="3623300"/>
              <a:chExt cx="1046700" cy="1046700"/>
            </a:xfrm>
          </p:grpSpPr>
          <p:sp>
            <p:nvSpPr>
              <p:cNvPr id="279" name="Google Shape;279;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3"/>
            <p:cNvGrpSpPr/>
            <p:nvPr/>
          </p:nvGrpSpPr>
          <p:grpSpPr>
            <a:xfrm>
              <a:off x="6308747" y="1"/>
              <a:ext cx="441786" cy="2571886"/>
              <a:chOff x="1121941" y="1609666"/>
              <a:chExt cx="404159" cy="2352837"/>
            </a:xfrm>
          </p:grpSpPr>
          <p:grpSp>
            <p:nvGrpSpPr>
              <p:cNvPr id="282" name="Google Shape;282;p3"/>
              <p:cNvGrpSpPr/>
              <p:nvPr/>
            </p:nvGrpSpPr>
            <p:grpSpPr>
              <a:xfrm>
                <a:off x="1121941" y="1609666"/>
                <a:ext cx="404159" cy="2352837"/>
                <a:chOff x="1121941" y="1609666"/>
                <a:chExt cx="404159" cy="2352837"/>
              </a:xfrm>
            </p:grpSpPr>
            <p:grpSp>
              <p:nvGrpSpPr>
                <p:cNvPr id="283" name="Google Shape;283;p3"/>
                <p:cNvGrpSpPr/>
                <p:nvPr/>
              </p:nvGrpSpPr>
              <p:grpSpPr>
                <a:xfrm>
                  <a:off x="1121941" y="2971595"/>
                  <a:ext cx="404159" cy="990908"/>
                  <a:chOff x="1121941" y="2969319"/>
                  <a:chExt cx="404159" cy="990908"/>
                </a:xfrm>
              </p:grpSpPr>
              <p:sp>
                <p:nvSpPr>
                  <p:cNvPr id="284" name="Google Shape;284;p3"/>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3"/>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3"/>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3"/>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 name="Google Shape;288;p3"/>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3"/>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290" name="Google Shape;290;p3"/>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291" name="Google Shape;291;p3"/>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292" name="Google Shape;292;p3"/>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293" name="Google Shape;293;p3"/>
          <p:cNvGrpSpPr/>
          <p:nvPr/>
        </p:nvGrpSpPr>
        <p:grpSpPr>
          <a:xfrm>
            <a:off x="7144996" y="3810165"/>
            <a:ext cx="157798" cy="180711"/>
            <a:chOff x="3462796" y="2555878"/>
            <a:chExt cx="157798" cy="180711"/>
          </a:xfrm>
        </p:grpSpPr>
        <p:sp>
          <p:nvSpPr>
            <p:cNvPr id="294" name="Google Shape;294;p3"/>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3"/>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3"/>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3"/>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3"/>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3"/>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4"/>
        </a:solidFill>
        <a:effectLst/>
      </p:bgPr>
    </p:bg>
    <p:spTree>
      <p:nvGrpSpPr>
        <p:cNvPr id="1" name="Shape 300"/>
        <p:cNvGrpSpPr/>
        <p:nvPr/>
      </p:nvGrpSpPr>
      <p:grpSpPr>
        <a:xfrm>
          <a:off x="0" y="0"/>
          <a:ext cx="0" cy="0"/>
          <a:chOff x="0" y="0"/>
          <a:chExt cx="0" cy="0"/>
        </a:xfrm>
      </p:grpSpPr>
      <p:sp>
        <p:nvSpPr>
          <p:cNvPr id="301" name="Google Shape;301;p4"/>
          <p:cNvSpPr/>
          <p:nvPr/>
        </p:nvSpPr>
        <p:spPr>
          <a:xfrm>
            <a:off x="-132700" y="532398"/>
            <a:ext cx="1117500" cy="1117500"/>
          </a:xfrm>
          <a:prstGeom prst="chord">
            <a:avLst>
              <a:gd name="adj1" fmla="val 13399399"/>
              <a:gd name="adj2" fmla="val 8184747"/>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820" y="665918"/>
            <a:ext cx="850500" cy="850500"/>
          </a:xfrm>
          <a:prstGeom prst="chord">
            <a:avLst>
              <a:gd name="adj1" fmla="val 11949430"/>
              <a:gd name="adj2" fmla="val 9637875"/>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txBox="1">
            <a:spLocks noGrp="1"/>
          </p:cNvSpPr>
          <p:nvPr>
            <p:ph type="body" idx="1"/>
          </p:nvPr>
        </p:nvSpPr>
        <p:spPr>
          <a:xfrm>
            <a:off x="779100" y="946325"/>
            <a:ext cx="5134800" cy="35100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dk1"/>
              </a:buClr>
              <a:buSzPts val="3600"/>
              <a:buChar char="⊹"/>
              <a:defRPr sz="3600"/>
            </a:lvl1pPr>
            <a:lvl2pPr marL="914400" lvl="1" indent="-457200" rtl="0">
              <a:spcBef>
                <a:spcPts val="800"/>
              </a:spcBef>
              <a:spcAft>
                <a:spcPts val="0"/>
              </a:spcAft>
              <a:buClr>
                <a:schemeClr val="dk1"/>
              </a:buClr>
              <a:buSzPts val="3600"/>
              <a:buChar char="×"/>
              <a:defRPr sz="3600"/>
            </a:lvl2pPr>
            <a:lvl3pPr marL="1371600" lvl="2" indent="-457200" rtl="0">
              <a:spcBef>
                <a:spcPts val="800"/>
              </a:spcBef>
              <a:spcAft>
                <a:spcPts val="0"/>
              </a:spcAft>
              <a:buClr>
                <a:schemeClr val="dk1"/>
              </a:buClr>
              <a:buSzPts val="3600"/>
              <a:buChar char="⬩"/>
              <a:defRPr sz="3600"/>
            </a:lvl3pPr>
            <a:lvl4pPr marL="1828800" lvl="3" indent="-457200" rtl="0">
              <a:spcBef>
                <a:spcPts val="800"/>
              </a:spcBef>
              <a:spcAft>
                <a:spcPts val="0"/>
              </a:spcAft>
              <a:buSzPts val="3600"/>
              <a:buChar char="●"/>
              <a:defRPr sz="3600"/>
            </a:lvl4pPr>
            <a:lvl5pPr marL="2286000" lvl="4" indent="-457200" rtl="0">
              <a:spcBef>
                <a:spcPts val="800"/>
              </a:spcBef>
              <a:spcAft>
                <a:spcPts val="0"/>
              </a:spcAft>
              <a:buSzPts val="3600"/>
              <a:buChar char="○"/>
              <a:defRPr sz="3600"/>
            </a:lvl5pPr>
            <a:lvl6pPr marL="2743200" lvl="5" indent="-457200" rtl="0">
              <a:spcBef>
                <a:spcPts val="800"/>
              </a:spcBef>
              <a:spcAft>
                <a:spcPts val="0"/>
              </a:spcAft>
              <a:buSzPts val="3600"/>
              <a:buChar char="■"/>
              <a:defRPr sz="3600"/>
            </a:lvl6pPr>
            <a:lvl7pPr marL="3200400" lvl="6" indent="-457200" rtl="0">
              <a:spcBef>
                <a:spcPts val="800"/>
              </a:spcBef>
              <a:spcAft>
                <a:spcPts val="0"/>
              </a:spcAft>
              <a:buSzPts val="3600"/>
              <a:buChar char="●"/>
              <a:defRPr sz="3600"/>
            </a:lvl7pPr>
            <a:lvl8pPr marL="3657600" lvl="7" indent="-457200" rtl="0">
              <a:spcBef>
                <a:spcPts val="800"/>
              </a:spcBef>
              <a:spcAft>
                <a:spcPts val="0"/>
              </a:spcAft>
              <a:buSzPts val="3600"/>
              <a:buChar char="○"/>
              <a:defRPr sz="3600"/>
            </a:lvl8pPr>
            <a:lvl9pPr marL="4114800" lvl="8" indent="-457200" rtl="0">
              <a:spcBef>
                <a:spcPts val="800"/>
              </a:spcBef>
              <a:spcAft>
                <a:spcPts val="800"/>
              </a:spcAft>
              <a:buSzPts val="3600"/>
              <a:buChar char="■"/>
              <a:defRPr sz="3600"/>
            </a:lvl9pPr>
          </a:lstStyle>
          <a:p>
            <a:endParaRPr/>
          </a:p>
        </p:txBody>
      </p:sp>
      <p:sp>
        <p:nvSpPr>
          <p:cNvPr id="304" name="Google Shape;304;p4"/>
          <p:cNvSpPr txBox="1"/>
          <p:nvPr/>
        </p:nvSpPr>
        <p:spPr>
          <a:xfrm>
            <a:off x="167203" y="854053"/>
            <a:ext cx="4989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0" b="1">
                <a:solidFill>
                  <a:schemeClr val="accent1"/>
                </a:solidFill>
                <a:latin typeface="Encode Sans Semi Condensed"/>
                <a:ea typeface="Encode Sans Semi Condensed"/>
                <a:cs typeface="Encode Sans Semi Condensed"/>
                <a:sym typeface="Encode Sans Semi Condensed"/>
              </a:rPr>
              <a:t>“</a:t>
            </a:r>
            <a:endParaRPr sz="6000" b="1">
              <a:solidFill>
                <a:schemeClr val="accent1"/>
              </a:solidFill>
              <a:latin typeface="Encode Sans Semi Condensed"/>
              <a:ea typeface="Encode Sans Semi Condensed"/>
              <a:cs typeface="Encode Sans Semi Condensed"/>
              <a:sym typeface="Encode Sans Semi Condensed"/>
            </a:endParaRPr>
          </a:p>
        </p:txBody>
      </p:sp>
      <p:sp>
        <p:nvSpPr>
          <p:cNvPr id="305" name="Google Shape;305;p4"/>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306" name="Google Shape;306;p4"/>
          <p:cNvGrpSpPr/>
          <p:nvPr/>
        </p:nvGrpSpPr>
        <p:grpSpPr>
          <a:xfrm>
            <a:off x="6196930" y="-29"/>
            <a:ext cx="2985505" cy="4610466"/>
            <a:chOff x="6196930" y="-29"/>
            <a:chExt cx="2985505" cy="4610466"/>
          </a:xfrm>
        </p:grpSpPr>
        <p:grpSp>
          <p:nvGrpSpPr>
            <p:cNvPr id="307" name="Google Shape;307;p4"/>
            <p:cNvGrpSpPr/>
            <p:nvPr/>
          </p:nvGrpSpPr>
          <p:grpSpPr>
            <a:xfrm>
              <a:off x="7737776" y="-17"/>
              <a:ext cx="448629" cy="4610455"/>
              <a:chOff x="6798998" y="-1296139"/>
              <a:chExt cx="476555" cy="4897445"/>
            </a:xfrm>
          </p:grpSpPr>
          <p:sp>
            <p:nvSpPr>
              <p:cNvPr id="308" name="Google Shape;308;p4"/>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4"/>
              <p:cNvSpPr/>
              <p:nvPr/>
            </p:nvSpPr>
            <p:spPr>
              <a:xfrm>
                <a:off x="7026850" y="-1296139"/>
                <a:ext cx="17700" cy="42711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4"/>
            <p:cNvGrpSpPr/>
            <p:nvPr/>
          </p:nvGrpSpPr>
          <p:grpSpPr>
            <a:xfrm>
              <a:off x="8636876" y="46"/>
              <a:ext cx="382387" cy="1450044"/>
              <a:chOff x="5578966" y="2422197"/>
              <a:chExt cx="406190" cy="1540306"/>
            </a:xfrm>
          </p:grpSpPr>
          <p:sp>
            <p:nvSpPr>
              <p:cNvPr id="311" name="Google Shape;311;p4"/>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4"/>
              <p:cNvSpPr/>
              <p:nvPr/>
            </p:nvSpPr>
            <p:spPr>
              <a:xfrm>
                <a:off x="5774600" y="2422197"/>
                <a:ext cx="17700" cy="552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4"/>
            <p:cNvGrpSpPr/>
            <p:nvPr/>
          </p:nvGrpSpPr>
          <p:grpSpPr>
            <a:xfrm>
              <a:off x="8035385" y="23"/>
              <a:ext cx="439174" cy="2683136"/>
              <a:chOff x="6176324" y="940075"/>
              <a:chExt cx="466512" cy="2850155"/>
            </a:xfrm>
          </p:grpSpPr>
          <p:sp>
            <p:nvSpPr>
              <p:cNvPr id="314" name="Google Shape;314;p4"/>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4"/>
              <p:cNvSpPr/>
              <p:nvPr/>
            </p:nvSpPr>
            <p:spPr>
              <a:xfrm>
                <a:off x="6400713" y="940075"/>
                <a:ext cx="17700" cy="2034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4"/>
            <p:cNvGrpSpPr/>
            <p:nvPr/>
          </p:nvGrpSpPr>
          <p:grpSpPr>
            <a:xfrm>
              <a:off x="6363022" y="42"/>
              <a:ext cx="160482" cy="1242299"/>
              <a:chOff x="7576714" y="2009363"/>
              <a:chExt cx="170472" cy="1319629"/>
            </a:xfrm>
          </p:grpSpPr>
          <p:sp>
            <p:nvSpPr>
              <p:cNvPr id="317" name="Google Shape;317;p4"/>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4"/>
              <p:cNvSpPr/>
              <p:nvPr/>
            </p:nvSpPr>
            <p:spPr>
              <a:xfrm>
                <a:off x="7652975" y="2009363"/>
                <a:ext cx="17700" cy="9657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4"/>
            <p:cNvGrpSpPr/>
            <p:nvPr/>
          </p:nvGrpSpPr>
          <p:grpSpPr>
            <a:xfrm>
              <a:off x="6999976" y="11"/>
              <a:ext cx="271476" cy="3307837"/>
              <a:chOff x="7883572" y="308161"/>
              <a:chExt cx="288375" cy="3513742"/>
            </a:xfrm>
          </p:grpSpPr>
          <p:sp>
            <p:nvSpPr>
              <p:cNvPr id="320" name="Google Shape;320;p4"/>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4"/>
              <p:cNvSpPr/>
              <p:nvPr/>
            </p:nvSpPr>
            <p:spPr>
              <a:xfrm>
                <a:off x="8024899" y="308161"/>
                <a:ext cx="17700" cy="26670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4"/>
            <p:cNvGrpSpPr/>
            <p:nvPr/>
          </p:nvGrpSpPr>
          <p:grpSpPr>
            <a:xfrm>
              <a:off x="6827964" y="636458"/>
              <a:ext cx="230791" cy="243118"/>
              <a:chOff x="3770248" y="2527300"/>
              <a:chExt cx="180404" cy="190055"/>
            </a:xfrm>
          </p:grpSpPr>
          <p:sp>
            <p:nvSpPr>
              <p:cNvPr id="323" name="Google Shape;323;p4"/>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4"/>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4"/>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4"/>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7" name="Google Shape;327;p4"/>
            <p:cNvGrpSpPr/>
            <p:nvPr/>
          </p:nvGrpSpPr>
          <p:grpSpPr>
            <a:xfrm>
              <a:off x="8763367" y="2641902"/>
              <a:ext cx="230809" cy="243156"/>
              <a:chOff x="3770248" y="2527300"/>
              <a:chExt cx="180404" cy="190055"/>
            </a:xfrm>
          </p:grpSpPr>
          <p:sp>
            <p:nvSpPr>
              <p:cNvPr id="328" name="Google Shape;328;p4"/>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4"/>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4"/>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4"/>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2" name="Google Shape;332;p4"/>
            <p:cNvGrpSpPr/>
            <p:nvPr/>
          </p:nvGrpSpPr>
          <p:grpSpPr>
            <a:xfrm rot="5400000">
              <a:off x="8655427" y="4253521"/>
              <a:ext cx="201871" cy="231166"/>
              <a:chOff x="3462796" y="2555878"/>
              <a:chExt cx="157798" cy="180711"/>
            </a:xfrm>
          </p:grpSpPr>
          <p:sp>
            <p:nvSpPr>
              <p:cNvPr id="333" name="Google Shape;333;p4"/>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4"/>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4"/>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4"/>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4"/>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4"/>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9" name="Google Shape;339;p4"/>
            <p:cNvGrpSpPr/>
            <p:nvPr/>
          </p:nvGrpSpPr>
          <p:grpSpPr>
            <a:xfrm rot="-2700000">
              <a:off x="7375305" y="1863439"/>
              <a:ext cx="169840" cy="178926"/>
              <a:chOff x="3770248" y="2527300"/>
              <a:chExt cx="180404" cy="190055"/>
            </a:xfrm>
          </p:grpSpPr>
          <p:sp>
            <p:nvSpPr>
              <p:cNvPr id="340" name="Google Shape;340;p4"/>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4"/>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4"/>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4"/>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4" name="Google Shape;344;p4"/>
            <p:cNvGrpSpPr/>
            <p:nvPr/>
          </p:nvGrpSpPr>
          <p:grpSpPr>
            <a:xfrm>
              <a:off x="6800134" y="23"/>
              <a:ext cx="985363" cy="1665685"/>
              <a:chOff x="2484475" y="1329455"/>
              <a:chExt cx="1046700" cy="1769370"/>
            </a:xfrm>
          </p:grpSpPr>
          <p:sp>
            <p:nvSpPr>
              <p:cNvPr id="345" name="Google Shape;345;p4"/>
              <p:cNvSpPr/>
              <p:nvPr/>
            </p:nvSpPr>
            <p:spPr>
              <a:xfrm>
                <a:off x="2484475" y="2052125"/>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2643144" y="2210793"/>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4"/>
              <p:cNvGrpSpPr/>
              <p:nvPr/>
            </p:nvGrpSpPr>
            <p:grpSpPr>
              <a:xfrm>
                <a:off x="2769703" y="1329455"/>
                <a:ext cx="510180" cy="1483501"/>
                <a:chOff x="1818382" y="2433081"/>
                <a:chExt cx="466728" cy="1357150"/>
              </a:xfrm>
            </p:grpSpPr>
            <p:grpSp>
              <p:nvGrpSpPr>
                <p:cNvPr id="348" name="Google Shape;348;p4"/>
                <p:cNvGrpSpPr/>
                <p:nvPr/>
              </p:nvGrpSpPr>
              <p:grpSpPr>
                <a:xfrm>
                  <a:off x="1818382" y="2971595"/>
                  <a:ext cx="466728" cy="818636"/>
                  <a:chOff x="1818382" y="2942618"/>
                  <a:chExt cx="466728" cy="818636"/>
                </a:xfrm>
              </p:grpSpPr>
              <p:sp>
                <p:nvSpPr>
                  <p:cNvPr id="349" name="Google Shape;349;p4"/>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4"/>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4"/>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2" name="Google Shape;352;p4"/>
                <p:cNvSpPr/>
                <p:nvPr/>
              </p:nvSpPr>
              <p:spPr>
                <a:xfrm>
                  <a:off x="2046046" y="2433081"/>
                  <a:ext cx="177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4"/>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354" name="Google Shape;354;p4"/>
            <p:cNvGrpSpPr/>
            <p:nvPr/>
          </p:nvGrpSpPr>
          <p:grpSpPr>
            <a:xfrm>
              <a:off x="8330194" y="-10"/>
              <a:ext cx="852241" cy="2641273"/>
              <a:chOff x="3961868" y="-891976"/>
              <a:chExt cx="905291" cy="2805686"/>
            </a:xfrm>
          </p:grpSpPr>
          <p:grpSp>
            <p:nvGrpSpPr>
              <p:cNvPr id="355" name="Google Shape;355;p4"/>
              <p:cNvGrpSpPr/>
              <p:nvPr/>
            </p:nvGrpSpPr>
            <p:grpSpPr>
              <a:xfrm>
                <a:off x="3961868" y="1008419"/>
                <a:ext cx="905291" cy="905291"/>
                <a:chOff x="764100" y="3623300"/>
                <a:chExt cx="1046700" cy="1046700"/>
              </a:xfrm>
            </p:grpSpPr>
            <p:sp>
              <p:nvSpPr>
                <p:cNvPr id="356" name="Google Shape;356;p4"/>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4"/>
              <p:cNvGrpSpPr/>
              <p:nvPr/>
            </p:nvGrpSpPr>
            <p:grpSpPr>
              <a:xfrm>
                <a:off x="4155315" y="-891976"/>
                <a:ext cx="522826" cy="2613070"/>
                <a:chOff x="2447534" y="1219291"/>
                <a:chExt cx="478297" cy="2390513"/>
              </a:xfrm>
            </p:grpSpPr>
            <p:grpSp>
              <p:nvGrpSpPr>
                <p:cNvPr id="359" name="Google Shape;359;p4"/>
                <p:cNvGrpSpPr/>
                <p:nvPr/>
              </p:nvGrpSpPr>
              <p:grpSpPr>
                <a:xfrm>
                  <a:off x="2447534" y="1219291"/>
                  <a:ext cx="478297" cy="2390513"/>
                  <a:chOff x="2447534" y="1219291"/>
                  <a:chExt cx="478297" cy="2390513"/>
                </a:xfrm>
              </p:grpSpPr>
              <p:grpSp>
                <p:nvGrpSpPr>
                  <p:cNvPr id="360" name="Google Shape;360;p4"/>
                  <p:cNvGrpSpPr/>
                  <p:nvPr/>
                </p:nvGrpSpPr>
                <p:grpSpPr>
                  <a:xfrm>
                    <a:off x="2447534" y="2971595"/>
                    <a:ext cx="478297" cy="638209"/>
                    <a:chOff x="2447534" y="3081786"/>
                    <a:chExt cx="478297" cy="638209"/>
                  </a:xfrm>
                </p:grpSpPr>
                <p:sp>
                  <p:nvSpPr>
                    <p:cNvPr id="361" name="Google Shape;361;p4"/>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4"/>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4"/>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4" name="Google Shape;364;p4"/>
                  <p:cNvSpPr/>
                  <p:nvPr/>
                </p:nvSpPr>
                <p:spPr>
                  <a:xfrm>
                    <a:off x="2675610" y="1219291"/>
                    <a:ext cx="17700" cy="175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4"/>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366" name="Google Shape;366;p4"/>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367" name="Google Shape;367;p4"/>
            <p:cNvGrpSpPr/>
            <p:nvPr/>
          </p:nvGrpSpPr>
          <p:grpSpPr>
            <a:xfrm>
              <a:off x="7811773" y="-2"/>
              <a:ext cx="492189" cy="1837864"/>
              <a:chOff x="5194218" y="-536312"/>
              <a:chExt cx="522827" cy="1952267"/>
            </a:xfrm>
          </p:grpSpPr>
          <p:grpSp>
            <p:nvGrpSpPr>
              <p:cNvPr id="368" name="Google Shape;368;p4"/>
              <p:cNvGrpSpPr/>
              <p:nvPr/>
            </p:nvGrpSpPr>
            <p:grpSpPr>
              <a:xfrm>
                <a:off x="5194218" y="893129"/>
                <a:ext cx="522827" cy="522827"/>
                <a:chOff x="764100" y="3623300"/>
                <a:chExt cx="1046700" cy="1046700"/>
              </a:xfrm>
            </p:grpSpPr>
            <p:sp>
              <p:nvSpPr>
                <p:cNvPr id="369" name="Google Shape;369;p4"/>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4"/>
              <p:cNvGrpSpPr/>
              <p:nvPr/>
            </p:nvGrpSpPr>
            <p:grpSpPr>
              <a:xfrm>
                <a:off x="5371921" y="-536312"/>
                <a:ext cx="182209" cy="1814066"/>
                <a:chOff x="3305183" y="1663032"/>
                <a:chExt cx="166690" cy="1659561"/>
              </a:xfrm>
            </p:grpSpPr>
            <p:grpSp>
              <p:nvGrpSpPr>
                <p:cNvPr id="372" name="Google Shape;372;p4"/>
                <p:cNvGrpSpPr/>
                <p:nvPr/>
              </p:nvGrpSpPr>
              <p:grpSpPr>
                <a:xfrm>
                  <a:off x="3305183" y="1663032"/>
                  <a:ext cx="166690" cy="1659561"/>
                  <a:chOff x="3305183" y="1663032"/>
                  <a:chExt cx="166690" cy="1659561"/>
                </a:xfrm>
              </p:grpSpPr>
              <p:grpSp>
                <p:nvGrpSpPr>
                  <p:cNvPr id="373" name="Google Shape;373;p4"/>
                  <p:cNvGrpSpPr/>
                  <p:nvPr/>
                </p:nvGrpSpPr>
                <p:grpSpPr>
                  <a:xfrm>
                    <a:off x="3305183" y="2971595"/>
                    <a:ext cx="166690" cy="350998"/>
                    <a:chOff x="3305183" y="3146560"/>
                    <a:chExt cx="166690" cy="350998"/>
                  </a:xfrm>
                </p:grpSpPr>
                <p:sp>
                  <p:nvSpPr>
                    <p:cNvPr id="374" name="Google Shape;374;p4"/>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4"/>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4"/>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7" name="Google Shape;377;p4"/>
                  <p:cNvSpPr/>
                  <p:nvPr/>
                </p:nvSpPr>
                <p:spPr>
                  <a:xfrm>
                    <a:off x="3375902" y="1663032"/>
                    <a:ext cx="17700" cy="131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4"/>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379" name="Google Shape;379;p4"/>
            <p:cNvGrpSpPr/>
            <p:nvPr/>
          </p:nvGrpSpPr>
          <p:grpSpPr>
            <a:xfrm>
              <a:off x="8018879" y="-29"/>
              <a:ext cx="810166" cy="4470272"/>
              <a:chOff x="7824797" y="-1724181"/>
              <a:chExt cx="860597" cy="4748536"/>
            </a:xfrm>
          </p:grpSpPr>
          <p:grpSp>
            <p:nvGrpSpPr>
              <p:cNvPr id="380" name="Google Shape;380;p4"/>
              <p:cNvGrpSpPr/>
              <p:nvPr/>
            </p:nvGrpSpPr>
            <p:grpSpPr>
              <a:xfrm>
                <a:off x="7824797" y="1891931"/>
                <a:ext cx="860597" cy="1132425"/>
                <a:chOff x="764100" y="3623300"/>
                <a:chExt cx="1046700" cy="1046700"/>
              </a:xfrm>
            </p:grpSpPr>
            <p:sp>
              <p:nvSpPr>
                <p:cNvPr id="381" name="Google Shape;381;p4"/>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4"/>
              <p:cNvGrpSpPr/>
              <p:nvPr/>
            </p:nvGrpSpPr>
            <p:grpSpPr>
              <a:xfrm>
                <a:off x="8100547" y="-1724181"/>
                <a:ext cx="300376" cy="4529867"/>
                <a:chOff x="3792712" y="-322375"/>
                <a:chExt cx="274793" cy="4144055"/>
              </a:xfrm>
            </p:grpSpPr>
            <p:grpSp>
              <p:nvGrpSpPr>
                <p:cNvPr id="384" name="Google Shape;384;p4"/>
                <p:cNvGrpSpPr/>
                <p:nvPr/>
              </p:nvGrpSpPr>
              <p:grpSpPr>
                <a:xfrm>
                  <a:off x="3792712" y="-322375"/>
                  <a:ext cx="274793" cy="4144055"/>
                  <a:chOff x="3792712" y="-322375"/>
                  <a:chExt cx="274793" cy="4144055"/>
                </a:xfrm>
              </p:grpSpPr>
              <p:grpSp>
                <p:nvGrpSpPr>
                  <p:cNvPr id="385" name="Google Shape;385;p4"/>
                  <p:cNvGrpSpPr/>
                  <p:nvPr/>
                </p:nvGrpSpPr>
                <p:grpSpPr>
                  <a:xfrm>
                    <a:off x="3792712" y="2971595"/>
                    <a:ext cx="274793" cy="850085"/>
                    <a:chOff x="3792712" y="2879468"/>
                    <a:chExt cx="274793" cy="850085"/>
                  </a:xfrm>
                </p:grpSpPr>
                <p:sp>
                  <p:nvSpPr>
                    <p:cNvPr id="386" name="Google Shape;386;p4"/>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4"/>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4"/>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9" name="Google Shape;389;p4"/>
                  <p:cNvSpPr/>
                  <p:nvPr/>
                </p:nvSpPr>
                <p:spPr>
                  <a:xfrm>
                    <a:off x="3923169" y="-322375"/>
                    <a:ext cx="17700" cy="330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4"/>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391" name="Google Shape;391;p4"/>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392" name="Google Shape;392;p4"/>
            <p:cNvGrpSpPr/>
            <p:nvPr/>
          </p:nvGrpSpPr>
          <p:grpSpPr>
            <a:xfrm>
              <a:off x="7184797" y="-17"/>
              <a:ext cx="985363" cy="3905971"/>
              <a:chOff x="1192601" y="-1724180"/>
              <a:chExt cx="1046700" cy="4149108"/>
            </a:xfrm>
          </p:grpSpPr>
          <p:grpSp>
            <p:nvGrpSpPr>
              <p:cNvPr id="393" name="Google Shape;393;p4"/>
              <p:cNvGrpSpPr/>
              <p:nvPr/>
            </p:nvGrpSpPr>
            <p:grpSpPr>
              <a:xfrm>
                <a:off x="1192601" y="1378228"/>
                <a:ext cx="1046700" cy="1046700"/>
                <a:chOff x="764100" y="3623300"/>
                <a:chExt cx="1046700" cy="1046700"/>
              </a:xfrm>
            </p:grpSpPr>
            <p:sp>
              <p:nvSpPr>
                <p:cNvPr id="394" name="Google Shape;394;p4"/>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4"/>
              <p:cNvGrpSpPr/>
              <p:nvPr/>
            </p:nvGrpSpPr>
            <p:grpSpPr>
              <a:xfrm>
                <a:off x="1417979" y="-1724180"/>
                <a:ext cx="580390" cy="3855366"/>
                <a:chOff x="522260" y="372820"/>
                <a:chExt cx="530958" cy="3527002"/>
              </a:xfrm>
            </p:grpSpPr>
            <p:grpSp>
              <p:nvGrpSpPr>
                <p:cNvPr id="397" name="Google Shape;397;p4"/>
                <p:cNvGrpSpPr/>
                <p:nvPr/>
              </p:nvGrpSpPr>
              <p:grpSpPr>
                <a:xfrm>
                  <a:off x="522260" y="372820"/>
                  <a:ext cx="530958" cy="3527002"/>
                  <a:chOff x="522260" y="372820"/>
                  <a:chExt cx="530958" cy="3527002"/>
                </a:xfrm>
              </p:grpSpPr>
              <p:grpSp>
                <p:nvGrpSpPr>
                  <p:cNvPr id="398" name="Google Shape;398;p4"/>
                  <p:cNvGrpSpPr/>
                  <p:nvPr/>
                </p:nvGrpSpPr>
                <p:grpSpPr>
                  <a:xfrm>
                    <a:off x="522260" y="2971595"/>
                    <a:ext cx="530958" cy="928227"/>
                    <a:chOff x="522260" y="2971595"/>
                    <a:chExt cx="530958" cy="928227"/>
                  </a:xfrm>
                </p:grpSpPr>
                <p:sp>
                  <p:nvSpPr>
                    <p:cNvPr id="399" name="Google Shape;399;p4"/>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4"/>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4"/>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4"/>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3" name="Google Shape;403;p4"/>
                  <p:cNvSpPr/>
                  <p:nvPr/>
                </p:nvSpPr>
                <p:spPr>
                  <a:xfrm>
                    <a:off x="786939" y="372820"/>
                    <a:ext cx="17700" cy="2605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4"/>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405" name="Google Shape;405;p4"/>
            <p:cNvGrpSpPr/>
            <p:nvPr/>
          </p:nvGrpSpPr>
          <p:grpSpPr>
            <a:xfrm>
              <a:off x="6196930" y="7"/>
              <a:ext cx="985363" cy="2629685"/>
              <a:chOff x="6010934" y="1"/>
              <a:chExt cx="1046700" cy="2793377"/>
            </a:xfrm>
          </p:grpSpPr>
          <p:grpSp>
            <p:nvGrpSpPr>
              <p:cNvPr id="406" name="Google Shape;406;p4"/>
              <p:cNvGrpSpPr/>
              <p:nvPr/>
            </p:nvGrpSpPr>
            <p:grpSpPr>
              <a:xfrm>
                <a:off x="6010934" y="1746678"/>
                <a:ext cx="1046700" cy="1046700"/>
                <a:chOff x="764100" y="3623300"/>
                <a:chExt cx="1046700" cy="1046700"/>
              </a:xfrm>
            </p:grpSpPr>
            <p:sp>
              <p:nvSpPr>
                <p:cNvPr id="407" name="Google Shape;407;p4"/>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4"/>
              <p:cNvGrpSpPr/>
              <p:nvPr/>
            </p:nvGrpSpPr>
            <p:grpSpPr>
              <a:xfrm>
                <a:off x="6308747" y="1"/>
                <a:ext cx="441786" cy="2571886"/>
                <a:chOff x="1121941" y="1609666"/>
                <a:chExt cx="404159" cy="2352837"/>
              </a:xfrm>
            </p:grpSpPr>
            <p:grpSp>
              <p:nvGrpSpPr>
                <p:cNvPr id="410" name="Google Shape;410;p4"/>
                <p:cNvGrpSpPr/>
                <p:nvPr/>
              </p:nvGrpSpPr>
              <p:grpSpPr>
                <a:xfrm>
                  <a:off x="1121941" y="1609666"/>
                  <a:ext cx="404159" cy="2352837"/>
                  <a:chOff x="1121941" y="1609666"/>
                  <a:chExt cx="404159" cy="2352837"/>
                </a:xfrm>
              </p:grpSpPr>
              <p:grpSp>
                <p:nvGrpSpPr>
                  <p:cNvPr id="411" name="Google Shape;411;p4"/>
                  <p:cNvGrpSpPr/>
                  <p:nvPr/>
                </p:nvGrpSpPr>
                <p:grpSpPr>
                  <a:xfrm>
                    <a:off x="1121941" y="2971595"/>
                    <a:ext cx="404159" cy="990908"/>
                    <a:chOff x="1121941" y="2969319"/>
                    <a:chExt cx="404159" cy="990908"/>
                  </a:xfrm>
                </p:grpSpPr>
                <p:sp>
                  <p:nvSpPr>
                    <p:cNvPr id="412" name="Google Shape;412;p4"/>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4"/>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4"/>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4"/>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6" name="Google Shape;416;p4"/>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4"/>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418" name="Google Shape;418;p4"/>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419" name="Google Shape;419;p4"/>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420" name="Google Shape;420;p4"/>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421" name="Google Shape;421;p4"/>
            <p:cNvGrpSpPr/>
            <p:nvPr/>
          </p:nvGrpSpPr>
          <p:grpSpPr>
            <a:xfrm>
              <a:off x="7192739" y="3730341"/>
              <a:ext cx="148551" cy="170121"/>
              <a:chOff x="3462796" y="2555878"/>
              <a:chExt cx="157798" cy="180711"/>
            </a:xfrm>
          </p:grpSpPr>
          <p:sp>
            <p:nvSpPr>
              <p:cNvPr id="422" name="Google Shape;422;p4"/>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4"/>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4"/>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4"/>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4"/>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4"/>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Top drawing">
  <p:cSld name="BLANK_1">
    <p:spTree>
      <p:nvGrpSpPr>
        <p:cNvPr id="1" name="Shape 1202"/>
        <p:cNvGrpSpPr/>
        <p:nvPr/>
      </p:nvGrpSpPr>
      <p:grpSpPr>
        <a:xfrm>
          <a:off x="0" y="0"/>
          <a:ext cx="0" cy="0"/>
          <a:chOff x="0" y="0"/>
          <a:chExt cx="0" cy="0"/>
        </a:xfrm>
      </p:grpSpPr>
      <p:sp>
        <p:nvSpPr>
          <p:cNvPr id="1203" name="Google Shape;1203;p11"/>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204" name="Google Shape;1204;p11"/>
          <p:cNvGrpSpPr/>
          <p:nvPr/>
        </p:nvGrpSpPr>
        <p:grpSpPr>
          <a:xfrm>
            <a:off x="501117" y="14"/>
            <a:ext cx="222106" cy="963625"/>
            <a:chOff x="6176324" y="1765810"/>
            <a:chExt cx="466512" cy="2024421"/>
          </a:xfrm>
        </p:grpSpPr>
        <p:sp>
          <p:nvSpPr>
            <p:cNvPr id="1205" name="Google Shape;1205;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11"/>
            <p:cNvSpPr/>
            <p:nvPr/>
          </p:nvSpPr>
          <p:spPr>
            <a:xfrm>
              <a:off x="6400743" y="1765810"/>
              <a:ext cx="17700" cy="120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11"/>
          <p:cNvGrpSpPr/>
          <p:nvPr/>
        </p:nvGrpSpPr>
        <p:grpSpPr>
          <a:xfrm>
            <a:off x="4054453" y="110"/>
            <a:ext cx="281103" cy="638706"/>
            <a:chOff x="4897958" y="2723139"/>
            <a:chExt cx="514087" cy="1168081"/>
          </a:xfrm>
        </p:grpSpPr>
        <p:sp>
          <p:nvSpPr>
            <p:cNvPr id="1208" name="Google Shape;1208;p11"/>
            <p:cNvSpPr/>
            <p:nvPr/>
          </p:nvSpPr>
          <p:spPr>
            <a:xfrm>
              <a:off x="4897958" y="2971595"/>
              <a:ext cx="514087" cy="919625"/>
            </a:xfrm>
            <a:custGeom>
              <a:avLst/>
              <a:gdLst/>
              <a:ahLst/>
              <a:cxnLst/>
              <a:rect l="l" t="t" r="r" b="b"/>
              <a:pathLst>
                <a:path w="514087" h="919625" extrusionOk="0">
                  <a:moveTo>
                    <a:pt x="503440" y="612940"/>
                  </a:moveTo>
                  <a:cubicBezTo>
                    <a:pt x="488835" y="497878"/>
                    <a:pt x="385076" y="411391"/>
                    <a:pt x="386663" y="292519"/>
                  </a:cubicBezTo>
                  <a:cubicBezTo>
                    <a:pt x="400316" y="294106"/>
                    <a:pt x="377964" y="247751"/>
                    <a:pt x="368312" y="237972"/>
                  </a:cubicBezTo>
                  <a:cubicBezTo>
                    <a:pt x="360247" y="200825"/>
                    <a:pt x="403681" y="12865"/>
                    <a:pt x="343674" y="33820"/>
                  </a:cubicBezTo>
                  <a:cubicBezTo>
                    <a:pt x="345134" y="-16980"/>
                    <a:pt x="171017" y="-6630"/>
                    <a:pt x="171208" y="38837"/>
                  </a:cubicBezTo>
                  <a:cubicBezTo>
                    <a:pt x="161746" y="39408"/>
                    <a:pt x="145808" y="36233"/>
                    <a:pt x="145808" y="50139"/>
                  </a:cubicBezTo>
                  <a:cubicBezTo>
                    <a:pt x="145808" y="112369"/>
                    <a:pt x="144919" y="174028"/>
                    <a:pt x="145236" y="236068"/>
                  </a:cubicBezTo>
                  <a:cubicBezTo>
                    <a:pt x="131203" y="242418"/>
                    <a:pt x="99262" y="286359"/>
                    <a:pt x="127456" y="301345"/>
                  </a:cubicBezTo>
                  <a:cubicBezTo>
                    <a:pt x="139839" y="437108"/>
                    <a:pt x="-22340" y="548995"/>
                    <a:pt x="2615" y="706349"/>
                  </a:cubicBezTo>
                  <a:cubicBezTo>
                    <a:pt x="55892" y="1056297"/>
                    <a:pt x="596023" y="940409"/>
                    <a:pt x="503440" y="6129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11"/>
            <p:cNvSpPr/>
            <p:nvPr/>
          </p:nvSpPr>
          <p:spPr>
            <a:xfrm>
              <a:off x="5157477" y="2723139"/>
              <a:ext cx="17700" cy="252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 name="Google Shape;1210;p11"/>
          <p:cNvGrpSpPr/>
          <p:nvPr/>
        </p:nvGrpSpPr>
        <p:grpSpPr>
          <a:xfrm>
            <a:off x="2016228" y="118"/>
            <a:ext cx="222105" cy="594985"/>
            <a:chOff x="5578966" y="2874382"/>
            <a:chExt cx="406190" cy="1088121"/>
          </a:xfrm>
        </p:grpSpPr>
        <p:sp>
          <p:nvSpPr>
            <p:cNvPr id="1211" name="Google Shape;1211;p11"/>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2" name="Google Shape;1212;p11"/>
            <p:cNvSpPr/>
            <p:nvPr/>
          </p:nvSpPr>
          <p:spPr>
            <a:xfrm>
              <a:off x="5774610" y="2874382"/>
              <a:ext cx="17700" cy="100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11"/>
          <p:cNvGrpSpPr/>
          <p:nvPr/>
        </p:nvGrpSpPr>
        <p:grpSpPr>
          <a:xfrm>
            <a:off x="2887321" y="81"/>
            <a:ext cx="255089" cy="1042043"/>
            <a:chOff x="6176324" y="1884520"/>
            <a:chExt cx="466512" cy="1905711"/>
          </a:xfrm>
        </p:grpSpPr>
        <p:sp>
          <p:nvSpPr>
            <p:cNvPr id="1214" name="Google Shape;1214;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11"/>
            <p:cNvSpPr/>
            <p:nvPr/>
          </p:nvSpPr>
          <p:spPr>
            <a:xfrm>
              <a:off x="6400710" y="1884520"/>
              <a:ext cx="17700" cy="109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11"/>
          <p:cNvGrpSpPr/>
          <p:nvPr/>
        </p:nvGrpSpPr>
        <p:grpSpPr>
          <a:xfrm>
            <a:off x="835052" y="109"/>
            <a:ext cx="260580" cy="559437"/>
            <a:chOff x="6798998" y="2578195"/>
            <a:chExt cx="476555" cy="1023111"/>
          </a:xfrm>
        </p:grpSpPr>
        <p:sp>
          <p:nvSpPr>
            <p:cNvPr id="1217" name="Google Shape;1217;p11"/>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11"/>
            <p:cNvSpPr/>
            <p:nvPr/>
          </p:nvSpPr>
          <p:spPr>
            <a:xfrm>
              <a:off x="7026852" y="2578195"/>
              <a:ext cx="17700" cy="39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11"/>
          <p:cNvGrpSpPr/>
          <p:nvPr/>
        </p:nvGrpSpPr>
        <p:grpSpPr>
          <a:xfrm>
            <a:off x="4849828" y="86"/>
            <a:ext cx="93214" cy="745528"/>
            <a:chOff x="7576714" y="1965553"/>
            <a:chExt cx="170472" cy="1363439"/>
          </a:xfrm>
        </p:grpSpPr>
        <p:sp>
          <p:nvSpPr>
            <p:cNvPr id="1220" name="Google Shape;1220;p11"/>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11"/>
            <p:cNvSpPr/>
            <p:nvPr/>
          </p:nvSpPr>
          <p:spPr>
            <a:xfrm>
              <a:off x="7652967" y="1965553"/>
              <a:ext cx="17700" cy="10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11"/>
          <p:cNvGrpSpPr/>
          <p:nvPr/>
        </p:nvGrpSpPr>
        <p:grpSpPr>
          <a:xfrm>
            <a:off x="1449079" y="70"/>
            <a:ext cx="157683" cy="1169334"/>
            <a:chOff x="7883572" y="1683399"/>
            <a:chExt cx="288375" cy="2138505"/>
          </a:xfrm>
        </p:grpSpPr>
        <p:sp>
          <p:nvSpPr>
            <p:cNvPr id="1223" name="Google Shape;1223;p11"/>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11"/>
            <p:cNvSpPr/>
            <p:nvPr/>
          </p:nvSpPr>
          <p:spPr>
            <a:xfrm>
              <a:off x="8024914" y="1683399"/>
              <a:ext cx="17700" cy="129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11"/>
          <p:cNvGrpSpPr/>
          <p:nvPr/>
        </p:nvGrpSpPr>
        <p:grpSpPr>
          <a:xfrm>
            <a:off x="817647" y="92422"/>
            <a:ext cx="86284" cy="98813"/>
            <a:chOff x="3462796" y="2555878"/>
            <a:chExt cx="157798" cy="180711"/>
          </a:xfrm>
        </p:grpSpPr>
        <p:sp>
          <p:nvSpPr>
            <p:cNvPr id="1226" name="Google Shape;1226;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8" name="Google Shape;1228;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2" name="Google Shape;1232;p11"/>
          <p:cNvGrpSpPr/>
          <p:nvPr/>
        </p:nvGrpSpPr>
        <p:grpSpPr>
          <a:xfrm>
            <a:off x="2393331" y="638764"/>
            <a:ext cx="98645" cy="103922"/>
            <a:chOff x="3770248" y="2527300"/>
            <a:chExt cx="180404" cy="190055"/>
          </a:xfrm>
        </p:grpSpPr>
        <p:sp>
          <p:nvSpPr>
            <p:cNvPr id="1233" name="Google Shape;1233;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7" name="Google Shape;1237;p11"/>
          <p:cNvGrpSpPr/>
          <p:nvPr/>
        </p:nvGrpSpPr>
        <p:grpSpPr>
          <a:xfrm>
            <a:off x="4448250" y="26354"/>
            <a:ext cx="117260" cy="134286"/>
            <a:chOff x="3462796" y="2555878"/>
            <a:chExt cx="157798" cy="180711"/>
          </a:xfrm>
        </p:grpSpPr>
        <p:sp>
          <p:nvSpPr>
            <p:cNvPr id="1238" name="Google Shape;1238;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4" name="Google Shape;1244;p11"/>
          <p:cNvGrpSpPr/>
          <p:nvPr/>
        </p:nvGrpSpPr>
        <p:grpSpPr>
          <a:xfrm>
            <a:off x="3457306" y="904099"/>
            <a:ext cx="134058" cy="141230"/>
            <a:chOff x="3770248" y="2527300"/>
            <a:chExt cx="180404" cy="190055"/>
          </a:xfrm>
        </p:grpSpPr>
        <p:sp>
          <p:nvSpPr>
            <p:cNvPr id="1245" name="Google Shape;1245;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6" name="Google Shape;1246;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9" name="Google Shape;1249;p11"/>
          <p:cNvGrpSpPr/>
          <p:nvPr/>
        </p:nvGrpSpPr>
        <p:grpSpPr>
          <a:xfrm rot="5400000">
            <a:off x="3320205" y="266918"/>
            <a:ext cx="117260" cy="134268"/>
            <a:chOff x="3462796" y="2555878"/>
            <a:chExt cx="157798" cy="180711"/>
          </a:xfrm>
        </p:grpSpPr>
        <p:sp>
          <p:nvSpPr>
            <p:cNvPr id="1250" name="Google Shape;1250;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56" name="Google Shape;1256;p11"/>
          <p:cNvGrpSpPr/>
          <p:nvPr/>
        </p:nvGrpSpPr>
        <p:grpSpPr>
          <a:xfrm>
            <a:off x="490004" y="711414"/>
            <a:ext cx="98645" cy="103922"/>
            <a:chOff x="3770248" y="2527300"/>
            <a:chExt cx="180404" cy="190055"/>
          </a:xfrm>
        </p:grpSpPr>
        <p:sp>
          <p:nvSpPr>
            <p:cNvPr id="1257" name="Google Shape;1257;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1" name="Google Shape;1261;p11"/>
          <p:cNvGrpSpPr/>
          <p:nvPr/>
        </p:nvGrpSpPr>
        <p:grpSpPr>
          <a:xfrm rot="-2700000">
            <a:off x="4871785" y="1077752"/>
            <a:ext cx="98633" cy="103910"/>
            <a:chOff x="3770248" y="2527300"/>
            <a:chExt cx="180404" cy="190055"/>
          </a:xfrm>
        </p:grpSpPr>
        <p:sp>
          <p:nvSpPr>
            <p:cNvPr id="1262" name="Google Shape;1262;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6" name="Google Shape;1266;p11"/>
          <p:cNvGrpSpPr/>
          <p:nvPr/>
        </p:nvGrpSpPr>
        <p:grpSpPr>
          <a:xfrm>
            <a:off x="1552394" y="34"/>
            <a:ext cx="572336" cy="1286416"/>
            <a:chOff x="2484475" y="746199"/>
            <a:chExt cx="1046700" cy="2352626"/>
          </a:xfrm>
        </p:grpSpPr>
        <p:sp>
          <p:nvSpPr>
            <p:cNvPr id="1267" name="Google Shape;1267;p11"/>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1"/>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9" name="Google Shape;1269;p11"/>
            <p:cNvGrpSpPr/>
            <p:nvPr/>
          </p:nvGrpSpPr>
          <p:grpSpPr>
            <a:xfrm>
              <a:off x="2769703" y="746199"/>
              <a:ext cx="510180" cy="2066757"/>
              <a:chOff x="1818382" y="1899501"/>
              <a:chExt cx="466728" cy="1890730"/>
            </a:xfrm>
          </p:grpSpPr>
          <p:grpSp>
            <p:nvGrpSpPr>
              <p:cNvPr id="1270" name="Google Shape;1270;p11"/>
              <p:cNvGrpSpPr/>
              <p:nvPr/>
            </p:nvGrpSpPr>
            <p:grpSpPr>
              <a:xfrm>
                <a:off x="1818382" y="2971595"/>
                <a:ext cx="466728" cy="818636"/>
                <a:chOff x="1818382" y="2942618"/>
                <a:chExt cx="466728" cy="818636"/>
              </a:xfrm>
            </p:grpSpPr>
            <p:sp>
              <p:nvSpPr>
                <p:cNvPr id="1271" name="Google Shape;1271;p11"/>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11"/>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11"/>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74" name="Google Shape;1274;p11"/>
              <p:cNvSpPr/>
              <p:nvPr/>
            </p:nvSpPr>
            <p:spPr>
              <a:xfrm>
                <a:off x="2046061" y="1899501"/>
                <a:ext cx="17700" cy="1078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5" name="Google Shape;1275;p11"/>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19050" cap="rnd" cmpd="sng">
              <a:solidFill>
                <a:schemeClr val="lt1"/>
              </a:solidFill>
              <a:prstDash val="solid"/>
              <a:round/>
              <a:headEnd type="none" w="med" len="med"/>
              <a:tailEnd type="none" w="med" len="med"/>
            </a:ln>
          </p:spPr>
        </p:sp>
      </p:grpSp>
      <p:grpSp>
        <p:nvGrpSpPr>
          <p:cNvPr id="1276" name="Google Shape;1276;p11"/>
          <p:cNvGrpSpPr/>
          <p:nvPr/>
        </p:nvGrpSpPr>
        <p:grpSpPr>
          <a:xfrm>
            <a:off x="2360233" y="30"/>
            <a:ext cx="495013" cy="706398"/>
            <a:chOff x="3961868" y="621833"/>
            <a:chExt cx="905291" cy="1291877"/>
          </a:xfrm>
        </p:grpSpPr>
        <p:grpSp>
          <p:nvGrpSpPr>
            <p:cNvPr id="1277" name="Google Shape;1277;p11"/>
            <p:cNvGrpSpPr/>
            <p:nvPr/>
          </p:nvGrpSpPr>
          <p:grpSpPr>
            <a:xfrm>
              <a:off x="3961868" y="1008419"/>
              <a:ext cx="905291" cy="905291"/>
              <a:chOff x="764100" y="3623300"/>
              <a:chExt cx="1046700" cy="1046700"/>
            </a:xfrm>
          </p:grpSpPr>
          <p:sp>
            <p:nvSpPr>
              <p:cNvPr id="1278" name="Google Shape;1278;p11"/>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1"/>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11"/>
            <p:cNvGrpSpPr/>
            <p:nvPr/>
          </p:nvGrpSpPr>
          <p:grpSpPr>
            <a:xfrm>
              <a:off x="4155315" y="621833"/>
              <a:ext cx="522826" cy="1099260"/>
              <a:chOff x="2447534" y="2604168"/>
              <a:chExt cx="478297" cy="1005636"/>
            </a:xfrm>
          </p:grpSpPr>
          <p:grpSp>
            <p:nvGrpSpPr>
              <p:cNvPr id="1281" name="Google Shape;1281;p11"/>
              <p:cNvGrpSpPr/>
              <p:nvPr/>
            </p:nvGrpSpPr>
            <p:grpSpPr>
              <a:xfrm>
                <a:off x="2447534" y="2604168"/>
                <a:ext cx="478297" cy="1005636"/>
                <a:chOff x="2447534" y="2604168"/>
                <a:chExt cx="478297" cy="1005636"/>
              </a:xfrm>
            </p:grpSpPr>
            <p:grpSp>
              <p:nvGrpSpPr>
                <p:cNvPr id="1282" name="Google Shape;1282;p11"/>
                <p:cNvGrpSpPr/>
                <p:nvPr/>
              </p:nvGrpSpPr>
              <p:grpSpPr>
                <a:xfrm>
                  <a:off x="2447534" y="2971595"/>
                  <a:ext cx="478297" cy="638209"/>
                  <a:chOff x="2447534" y="3081786"/>
                  <a:chExt cx="478297" cy="638209"/>
                </a:xfrm>
              </p:grpSpPr>
              <p:sp>
                <p:nvSpPr>
                  <p:cNvPr id="1283" name="Google Shape;1283;p11"/>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11"/>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11"/>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86" name="Google Shape;1286;p11"/>
                <p:cNvSpPr/>
                <p:nvPr/>
              </p:nvSpPr>
              <p:spPr>
                <a:xfrm>
                  <a:off x="2675601" y="2604168"/>
                  <a:ext cx="17700" cy="373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7" name="Google Shape;1287;p11"/>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19050" cap="rnd" cmpd="sng">
                <a:solidFill>
                  <a:schemeClr val="lt1"/>
                </a:solidFill>
                <a:prstDash val="solid"/>
                <a:round/>
                <a:headEnd type="none" w="med" len="med"/>
                <a:tailEnd type="none" w="med" len="med"/>
              </a:ln>
            </p:spPr>
          </p:sp>
          <p:sp>
            <p:nvSpPr>
              <p:cNvPr id="1288" name="Google Shape;1288;p11"/>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19050" cap="rnd" cmpd="sng">
                <a:solidFill>
                  <a:schemeClr val="lt1"/>
                </a:solidFill>
                <a:prstDash val="solid"/>
                <a:round/>
                <a:headEnd type="none" w="med" len="med"/>
                <a:tailEnd type="none" w="med" len="med"/>
              </a:ln>
            </p:spPr>
          </p:sp>
        </p:grpSp>
      </p:grpSp>
      <p:grpSp>
        <p:nvGrpSpPr>
          <p:cNvPr id="1289" name="Google Shape;1289;p11"/>
          <p:cNvGrpSpPr/>
          <p:nvPr/>
        </p:nvGrpSpPr>
        <p:grpSpPr>
          <a:xfrm>
            <a:off x="3034082" y="24"/>
            <a:ext cx="285882" cy="434231"/>
            <a:chOff x="5194218" y="621823"/>
            <a:chExt cx="522827" cy="794132"/>
          </a:xfrm>
        </p:grpSpPr>
        <p:grpSp>
          <p:nvGrpSpPr>
            <p:cNvPr id="1290" name="Google Shape;1290;p11"/>
            <p:cNvGrpSpPr/>
            <p:nvPr/>
          </p:nvGrpSpPr>
          <p:grpSpPr>
            <a:xfrm>
              <a:off x="5194218" y="893129"/>
              <a:ext cx="522827" cy="522827"/>
              <a:chOff x="764100" y="3623300"/>
              <a:chExt cx="1046700" cy="1046700"/>
            </a:xfrm>
          </p:grpSpPr>
          <p:sp>
            <p:nvSpPr>
              <p:cNvPr id="1291" name="Google Shape;1291;p11"/>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1"/>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1293;p11"/>
            <p:cNvGrpSpPr/>
            <p:nvPr/>
          </p:nvGrpSpPr>
          <p:grpSpPr>
            <a:xfrm>
              <a:off x="5371921" y="621823"/>
              <a:ext cx="182209" cy="655932"/>
              <a:chOff x="3305183" y="2722527"/>
              <a:chExt cx="166690" cy="600065"/>
            </a:xfrm>
          </p:grpSpPr>
          <p:grpSp>
            <p:nvGrpSpPr>
              <p:cNvPr id="1294" name="Google Shape;1294;p11"/>
              <p:cNvGrpSpPr/>
              <p:nvPr/>
            </p:nvGrpSpPr>
            <p:grpSpPr>
              <a:xfrm>
                <a:off x="3305183" y="2722527"/>
                <a:ext cx="166690" cy="600065"/>
                <a:chOff x="3305183" y="2722527"/>
                <a:chExt cx="166690" cy="600065"/>
              </a:xfrm>
            </p:grpSpPr>
            <p:grpSp>
              <p:nvGrpSpPr>
                <p:cNvPr id="1295" name="Google Shape;1295;p11"/>
                <p:cNvGrpSpPr/>
                <p:nvPr/>
              </p:nvGrpSpPr>
              <p:grpSpPr>
                <a:xfrm>
                  <a:off x="3305183" y="2971595"/>
                  <a:ext cx="166690" cy="350998"/>
                  <a:chOff x="3305183" y="3146560"/>
                  <a:chExt cx="166690" cy="350998"/>
                </a:xfrm>
              </p:grpSpPr>
              <p:sp>
                <p:nvSpPr>
                  <p:cNvPr id="1296" name="Google Shape;1296;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99" name="Google Shape;1299;p11"/>
                <p:cNvSpPr/>
                <p:nvPr/>
              </p:nvSpPr>
              <p:spPr>
                <a:xfrm>
                  <a:off x="3375891" y="2722527"/>
                  <a:ext cx="17700" cy="255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grpSp>
        <p:nvGrpSpPr>
          <p:cNvPr id="1301" name="Google Shape;1301;p11"/>
          <p:cNvGrpSpPr/>
          <p:nvPr/>
        </p:nvGrpSpPr>
        <p:grpSpPr>
          <a:xfrm>
            <a:off x="4472482" y="42"/>
            <a:ext cx="470574" cy="1177689"/>
            <a:chOff x="7824797" y="870572"/>
            <a:chExt cx="860597" cy="2153783"/>
          </a:xfrm>
        </p:grpSpPr>
        <p:grpSp>
          <p:nvGrpSpPr>
            <p:cNvPr id="1302" name="Google Shape;1302;p11"/>
            <p:cNvGrpSpPr/>
            <p:nvPr/>
          </p:nvGrpSpPr>
          <p:grpSpPr>
            <a:xfrm>
              <a:off x="7824797" y="1891931"/>
              <a:ext cx="860597" cy="1132425"/>
              <a:chOff x="764100" y="3623300"/>
              <a:chExt cx="1046700" cy="1046700"/>
            </a:xfrm>
          </p:grpSpPr>
          <p:sp>
            <p:nvSpPr>
              <p:cNvPr id="1303" name="Google Shape;1303;p11"/>
              <p:cNvSpPr/>
              <p:nvPr/>
            </p:nvSpPr>
            <p:spPr>
              <a:xfrm>
                <a:off x="764100" y="3623300"/>
                <a:ext cx="1046700" cy="10467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1"/>
              <p:cNvSpPr/>
              <p:nvPr/>
            </p:nvSpPr>
            <p:spPr>
              <a:xfrm>
                <a:off x="922769" y="3781968"/>
                <a:ext cx="729300" cy="7293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11"/>
            <p:cNvGrpSpPr/>
            <p:nvPr/>
          </p:nvGrpSpPr>
          <p:grpSpPr>
            <a:xfrm>
              <a:off x="8100547" y="870572"/>
              <a:ext cx="300376" cy="1935114"/>
              <a:chOff x="3792712" y="2051381"/>
              <a:chExt cx="274793" cy="1770299"/>
            </a:xfrm>
          </p:grpSpPr>
          <p:grpSp>
            <p:nvGrpSpPr>
              <p:cNvPr id="1306" name="Google Shape;1306;p11"/>
              <p:cNvGrpSpPr/>
              <p:nvPr/>
            </p:nvGrpSpPr>
            <p:grpSpPr>
              <a:xfrm>
                <a:off x="3792712" y="2051381"/>
                <a:ext cx="274793" cy="1770299"/>
                <a:chOff x="3792712" y="2051381"/>
                <a:chExt cx="274793" cy="1770299"/>
              </a:xfrm>
            </p:grpSpPr>
            <p:grpSp>
              <p:nvGrpSpPr>
                <p:cNvPr id="1307" name="Google Shape;1307;p11"/>
                <p:cNvGrpSpPr/>
                <p:nvPr/>
              </p:nvGrpSpPr>
              <p:grpSpPr>
                <a:xfrm>
                  <a:off x="3792712" y="2971595"/>
                  <a:ext cx="274793" cy="850085"/>
                  <a:chOff x="3792712" y="2879468"/>
                  <a:chExt cx="274793" cy="850085"/>
                </a:xfrm>
              </p:grpSpPr>
              <p:sp>
                <p:nvSpPr>
                  <p:cNvPr id="1308" name="Google Shape;1308;p11"/>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11"/>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11"/>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11" name="Google Shape;1311;p11"/>
                <p:cNvSpPr/>
                <p:nvPr/>
              </p:nvSpPr>
              <p:spPr>
                <a:xfrm>
                  <a:off x="3923176" y="2051381"/>
                  <a:ext cx="17700" cy="9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11"/>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19050" cap="rnd" cmpd="sng">
                <a:solidFill>
                  <a:schemeClr val="lt1"/>
                </a:solidFill>
                <a:prstDash val="solid"/>
                <a:round/>
                <a:headEnd type="none" w="med" len="med"/>
                <a:tailEnd type="none" w="med" len="med"/>
              </a:ln>
            </p:spPr>
          </p:sp>
          <p:sp>
            <p:nvSpPr>
              <p:cNvPr id="1313" name="Google Shape;1313;p11"/>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19050" cap="rnd" cmpd="sng">
                <a:solidFill>
                  <a:schemeClr val="lt1"/>
                </a:solidFill>
                <a:prstDash val="solid"/>
                <a:round/>
                <a:headEnd type="none" w="med" len="med"/>
                <a:tailEnd type="none" w="med" len="med"/>
              </a:ln>
            </p:spPr>
          </p:sp>
        </p:grpSp>
      </p:grpSp>
      <p:grpSp>
        <p:nvGrpSpPr>
          <p:cNvPr id="1314" name="Google Shape;1314;p11"/>
          <p:cNvGrpSpPr/>
          <p:nvPr/>
        </p:nvGrpSpPr>
        <p:grpSpPr>
          <a:xfrm>
            <a:off x="845998" y="42"/>
            <a:ext cx="572336" cy="917921"/>
            <a:chOff x="1192601" y="746213"/>
            <a:chExt cx="1046700" cy="1678715"/>
          </a:xfrm>
        </p:grpSpPr>
        <p:grpSp>
          <p:nvGrpSpPr>
            <p:cNvPr id="1315" name="Google Shape;1315;p11"/>
            <p:cNvGrpSpPr/>
            <p:nvPr/>
          </p:nvGrpSpPr>
          <p:grpSpPr>
            <a:xfrm>
              <a:off x="1192601" y="1378228"/>
              <a:ext cx="1046700" cy="1046700"/>
              <a:chOff x="764100" y="3623300"/>
              <a:chExt cx="1046700" cy="1046700"/>
            </a:xfrm>
          </p:grpSpPr>
          <p:sp>
            <p:nvSpPr>
              <p:cNvPr id="1316" name="Google Shape;1316;p11"/>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1"/>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8" name="Google Shape;1318;p11"/>
            <p:cNvGrpSpPr/>
            <p:nvPr/>
          </p:nvGrpSpPr>
          <p:grpSpPr>
            <a:xfrm>
              <a:off x="1417979" y="746213"/>
              <a:ext cx="580390" cy="1384973"/>
              <a:chOff x="522260" y="2632808"/>
              <a:chExt cx="530958" cy="1267014"/>
            </a:xfrm>
          </p:grpSpPr>
          <p:grpSp>
            <p:nvGrpSpPr>
              <p:cNvPr id="1319" name="Google Shape;1319;p11"/>
              <p:cNvGrpSpPr/>
              <p:nvPr/>
            </p:nvGrpSpPr>
            <p:grpSpPr>
              <a:xfrm>
                <a:off x="522260" y="2632808"/>
                <a:ext cx="530958" cy="1267014"/>
                <a:chOff x="522260" y="2632808"/>
                <a:chExt cx="530958" cy="1267014"/>
              </a:xfrm>
            </p:grpSpPr>
            <p:grpSp>
              <p:nvGrpSpPr>
                <p:cNvPr id="1320" name="Google Shape;1320;p11"/>
                <p:cNvGrpSpPr/>
                <p:nvPr/>
              </p:nvGrpSpPr>
              <p:grpSpPr>
                <a:xfrm>
                  <a:off x="522260" y="2971595"/>
                  <a:ext cx="530958" cy="928227"/>
                  <a:chOff x="522260" y="2971595"/>
                  <a:chExt cx="530958" cy="928227"/>
                </a:xfrm>
              </p:grpSpPr>
              <p:sp>
                <p:nvSpPr>
                  <p:cNvPr id="1321" name="Google Shape;1321;p11"/>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11"/>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11"/>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11"/>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25" name="Google Shape;1325;p11"/>
                <p:cNvSpPr/>
                <p:nvPr/>
              </p:nvSpPr>
              <p:spPr>
                <a:xfrm>
                  <a:off x="786932" y="2632808"/>
                  <a:ext cx="17700" cy="34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6" name="Google Shape;1326;p11"/>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19050" cap="rnd" cmpd="sng">
                <a:solidFill>
                  <a:schemeClr val="lt1"/>
                </a:solidFill>
                <a:prstDash val="solid"/>
                <a:round/>
                <a:headEnd type="none" w="med" len="med"/>
                <a:tailEnd type="none" w="med" len="med"/>
              </a:ln>
            </p:spPr>
          </p:sp>
        </p:grpSp>
      </p:grpSp>
      <p:grpSp>
        <p:nvGrpSpPr>
          <p:cNvPr id="1327" name="Google Shape;1327;p11"/>
          <p:cNvGrpSpPr/>
          <p:nvPr/>
        </p:nvGrpSpPr>
        <p:grpSpPr>
          <a:xfrm>
            <a:off x="3480662" y="46"/>
            <a:ext cx="572336" cy="1051386"/>
            <a:chOff x="6010934" y="870580"/>
            <a:chExt cx="1046700" cy="1922797"/>
          </a:xfrm>
        </p:grpSpPr>
        <p:grpSp>
          <p:nvGrpSpPr>
            <p:cNvPr id="1328" name="Google Shape;1328;p11"/>
            <p:cNvGrpSpPr/>
            <p:nvPr/>
          </p:nvGrpSpPr>
          <p:grpSpPr>
            <a:xfrm>
              <a:off x="6010934" y="1746678"/>
              <a:ext cx="1046700" cy="1046700"/>
              <a:chOff x="764100" y="3623300"/>
              <a:chExt cx="1046700" cy="1046700"/>
            </a:xfrm>
          </p:grpSpPr>
          <p:sp>
            <p:nvSpPr>
              <p:cNvPr id="1329" name="Google Shape;1329;p11"/>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1"/>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11"/>
            <p:cNvGrpSpPr/>
            <p:nvPr/>
          </p:nvGrpSpPr>
          <p:grpSpPr>
            <a:xfrm>
              <a:off x="6308747" y="870580"/>
              <a:ext cx="441786" cy="1701306"/>
              <a:chOff x="1121941" y="2406098"/>
              <a:chExt cx="404159" cy="1556405"/>
            </a:xfrm>
          </p:grpSpPr>
          <p:grpSp>
            <p:nvGrpSpPr>
              <p:cNvPr id="1332" name="Google Shape;1332;p11"/>
              <p:cNvGrpSpPr/>
              <p:nvPr/>
            </p:nvGrpSpPr>
            <p:grpSpPr>
              <a:xfrm>
                <a:off x="1121941" y="2406098"/>
                <a:ext cx="404159" cy="1556405"/>
                <a:chOff x="1121941" y="2406098"/>
                <a:chExt cx="404159" cy="1556405"/>
              </a:xfrm>
            </p:grpSpPr>
            <p:grpSp>
              <p:nvGrpSpPr>
                <p:cNvPr id="1333" name="Google Shape;1333;p11"/>
                <p:cNvGrpSpPr/>
                <p:nvPr/>
              </p:nvGrpSpPr>
              <p:grpSpPr>
                <a:xfrm>
                  <a:off x="1121941" y="2971595"/>
                  <a:ext cx="404159" cy="990908"/>
                  <a:chOff x="1121941" y="2969319"/>
                  <a:chExt cx="404159" cy="990908"/>
                </a:xfrm>
              </p:grpSpPr>
              <p:sp>
                <p:nvSpPr>
                  <p:cNvPr id="1334" name="Google Shape;1334;p11"/>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5" name="Google Shape;1335;p11"/>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6" name="Google Shape;1336;p11"/>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11"/>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38" name="Google Shape;1338;p11"/>
                <p:cNvSpPr/>
                <p:nvPr/>
              </p:nvSpPr>
              <p:spPr>
                <a:xfrm>
                  <a:off x="1308638" y="2406098"/>
                  <a:ext cx="17700" cy="57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9" name="Google Shape;1339;p11"/>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19050" cap="rnd" cmpd="sng">
                <a:solidFill>
                  <a:schemeClr val="lt1"/>
                </a:solidFill>
                <a:prstDash val="solid"/>
                <a:round/>
                <a:headEnd type="none" w="med" len="med"/>
                <a:tailEnd type="none" w="med" len="med"/>
              </a:ln>
            </p:spPr>
          </p:sp>
          <p:sp>
            <p:nvSpPr>
              <p:cNvPr id="1340" name="Google Shape;1340;p11"/>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19050" cap="rnd" cmpd="sng">
                <a:solidFill>
                  <a:schemeClr val="lt1"/>
                </a:solidFill>
                <a:prstDash val="solid"/>
                <a:round/>
                <a:headEnd type="none" w="med" len="med"/>
                <a:tailEnd type="none" w="med" len="med"/>
              </a:ln>
            </p:spPr>
          </p:sp>
          <p:sp>
            <p:nvSpPr>
              <p:cNvPr id="1341" name="Google Shape;1341;p11"/>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19050" cap="rnd" cmpd="sng">
                <a:solidFill>
                  <a:schemeClr val="lt1"/>
                </a:solidFill>
                <a:prstDash val="solid"/>
                <a:round/>
                <a:headEnd type="none" w="med" len="med"/>
                <a:tailEnd type="none" w="med" len="med"/>
              </a:ln>
            </p:spPr>
          </p:sp>
          <p:sp>
            <p:nvSpPr>
              <p:cNvPr id="1342" name="Google Shape;1342;p11"/>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19050" cap="rnd" cmpd="sng">
                <a:solidFill>
                  <a:schemeClr val="lt1"/>
                </a:solidFill>
                <a:prstDash val="solid"/>
                <a:round/>
                <a:headEnd type="none" w="med" len="med"/>
                <a:tailEnd type="none" w="med" len="med"/>
              </a:ln>
            </p:spPr>
          </p:sp>
        </p:grpSp>
      </p:grpSp>
      <p:grpSp>
        <p:nvGrpSpPr>
          <p:cNvPr id="1343" name="Google Shape;1343;p11"/>
          <p:cNvGrpSpPr/>
          <p:nvPr/>
        </p:nvGrpSpPr>
        <p:grpSpPr>
          <a:xfrm>
            <a:off x="588526" y="36"/>
            <a:ext cx="285882" cy="1099601"/>
            <a:chOff x="721731" y="746204"/>
            <a:chExt cx="522827" cy="2010974"/>
          </a:xfrm>
        </p:grpSpPr>
        <p:grpSp>
          <p:nvGrpSpPr>
            <p:cNvPr id="1344" name="Google Shape;1344;p11"/>
            <p:cNvGrpSpPr/>
            <p:nvPr/>
          </p:nvGrpSpPr>
          <p:grpSpPr>
            <a:xfrm>
              <a:off x="721731" y="2234351"/>
              <a:ext cx="522827" cy="522827"/>
              <a:chOff x="764100" y="3623300"/>
              <a:chExt cx="1046700" cy="1046700"/>
            </a:xfrm>
          </p:grpSpPr>
          <p:sp>
            <p:nvSpPr>
              <p:cNvPr id="1345" name="Google Shape;1345;p11"/>
              <p:cNvSpPr/>
              <p:nvPr/>
            </p:nvSpPr>
            <p:spPr>
              <a:xfrm>
                <a:off x="764100" y="3623300"/>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1"/>
              <p:cNvSpPr/>
              <p:nvPr/>
            </p:nvSpPr>
            <p:spPr>
              <a:xfrm>
                <a:off x="922769" y="3781968"/>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11"/>
            <p:cNvGrpSpPr/>
            <p:nvPr/>
          </p:nvGrpSpPr>
          <p:grpSpPr>
            <a:xfrm>
              <a:off x="892053" y="746204"/>
              <a:ext cx="182209" cy="1869993"/>
              <a:chOff x="3305183" y="1611869"/>
              <a:chExt cx="166690" cy="1710724"/>
            </a:xfrm>
          </p:grpSpPr>
          <p:grpSp>
            <p:nvGrpSpPr>
              <p:cNvPr id="1348" name="Google Shape;1348;p11"/>
              <p:cNvGrpSpPr/>
              <p:nvPr/>
            </p:nvGrpSpPr>
            <p:grpSpPr>
              <a:xfrm>
                <a:off x="3305183" y="1611869"/>
                <a:ext cx="166690" cy="1710724"/>
                <a:chOff x="3305183" y="1611869"/>
                <a:chExt cx="166690" cy="1710724"/>
              </a:xfrm>
            </p:grpSpPr>
            <p:grpSp>
              <p:nvGrpSpPr>
                <p:cNvPr id="1349" name="Google Shape;1349;p11"/>
                <p:cNvGrpSpPr/>
                <p:nvPr/>
              </p:nvGrpSpPr>
              <p:grpSpPr>
                <a:xfrm>
                  <a:off x="3305183" y="2971595"/>
                  <a:ext cx="166690" cy="350998"/>
                  <a:chOff x="3305183" y="3146560"/>
                  <a:chExt cx="166690" cy="350998"/>
                </a:xfrm>
              </p:grpSpPr>
              <p:sp>
                <p:nvSpPr>
                  <p:cNvPr id="1350" name="Google Shape;1350;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1" name="Google Shape;1351;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2" name="Google Shape;1352;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3" name="Google Shape;1353;p11"/>
                <p:cNvSpPr/>
                <p:nvPr/>
              </p:nvSpPr>
              <p:spPr>
                <a:xfrm>
                  <a:off x="3375914" y="1611869"/>
                  <a:ext cx="17700" cy="136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4" name="Google Shape;1354;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grpSp>
        <p:nvGrpSpPr>
          <p:cNvPr id="1355" name="Google Shape;1355;p11"/>
          <p:cNvGrpSpPr/>
          <p:nvPr/>
        </p:nvGrpSpPr>
        <p:grpSpPr>
          <a:xfrm>
            <a:off x="5102111" y="14"/>
            <a:ext cx="222106" cy="963625"/>
            <a:chOff x="6176324" y="1765810"/>
            <a:chExt cx="466512" cy="2024421"/>
          </a:xfrm>
        </p:grpSpPr>
        <p:sp>
          <p:nvSpPr>
            <p:cNvPr id="1356" name="Google Shape;1356;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11"/>
            <p:cNvSpPr/>
            <p:nvPr/>
          </p:nvSpPr>
          <p:spPr>
            <a:xfrm>
              <a:off x="6400743" y="1765810"/>
              <a:ext cx="17700" cy="120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8" name="Google Shape;1358;p11"/>
          <p:cNvGrpSpPr/>
          <p:nvPr/>
        </p:nvGrpSpPr>
        <p:grpSpPr>
          <a:xfrm>
            <a:off x="6617222" y="118"/>
            <a:ext cx="222105" cy="594985"/>
            <a:chOff x="5578966" y="2874382"/>
            <a:chExt cx="406190" cy="1088121"/>
          </a:xfrm>
        </p:grpSpPr>
        <p:sp>
          <p:nvSpPr>
            <p:cNvPr id="1359" name="Google Shape;1359;p11"/>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11"/>
            <p:cNvSpPr/>
            <p:nvPr/>
          </p:nvSpPr>
          <p:spPr>
            <a:xfrm>
              <a:off x="5774610" y="2874382"/>
              <a:ext cx="17700" cy="100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11"/>
          <p:cNvGrpSpPr/>
          <p:nvPr/>
        </p:nvGrpSpPr>
        <p:grpSpPr>
          <a:xfrm>
            <a:off x="7488315" y="81"/>
            <a:ext cx="255089" cy="1042043"/>
            <a:chOff x="6176324" y="1884520"/>
            <a:chExt cx="466512" cy="1905711"/>
          </a:xfrm>
        </p:grpSpPr>
        <p:sp>
          <p:nvSpPr>
            <p:cNvPr id="1362" name="Google Shape;1362;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11"/>
            <p:cNvSpPr/>
            <p:nvPr/>
          </p:nvSpPr>
          <p:spPr>
            <a:xfrm>
              <a:off x="6400710" y="1884520"/>
              <a:ext cx="17700" cy="109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11"/>
          <p:cNvGrpSpPr/>
          <p:nvPr/>
        </p:nvGrpSpPr>
        <p:grpSpPr>
          <a:xfrm>
            <a:off x="5436046" y="109"/>
            <a:ext cx="260580" cy="559437"/>
            <a:chOff x="6798998" y="2578195"/>
            <a:chExt cx="476555" cy="1023111"/>
          </a:xfrm>
        </p:grpSpPr>
        <p:sp>
          <p:nvSpPr>
            <p:cNvPr id="1365" name="Google Shape;1365;p11"/>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11"/>
            <p:cNvSpPr/>
            <p:nvPr/>
          </p:nvSpPr>
          <p:spPr>
            <a:xfrm>
              <a:off x="7026852" y="2578195"/>
              <a:ext cx="17700" cy="39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11"/>
          <p:cNvGrpSpPr/>
          <p:nvPr/>
        </p:nvGrpSpPr>
        <p:grpSpPr>
          <a:xfrm>
            <a:off x="6050073" y="70"/>
            <a:ext cx="157683" cy="1169334"/>
            <a:chOff x="7883572" y="1683399"/>
            <a:chExt cx="288375" cy="2138505"/>
          </a:xfrm>
        </p:grpSpPr>
        <p:sp>
          <p:nvSpPr>
            <p:cNvPr id="1368" name="Google Shape;1368;p11"/>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11"/>
            <p:cNvSpPr/>
            <p:nvPr/>
          </p:nvSpPr>
          <p:spPr>
            <a:xfrm>
              <a:off x="8024914" y="1683399"/>
              <a:ext cx="17700" cy="129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11"/>
          <p:cNvGrpSpPr/>
          <p:nvPr/>
        </p:nvGrpSpPr>
        <p:grpSpPr>
          <a:xfrm>
            <a:off x="5418641" y="92422"/>
            <a:ext cx="86284" cy="98813"/>
            <a:chOff x="3462796" y="2555878"/>
            <a:chExt cx="157798" cy="180711"/>
          </a:xfrm>
        </p:grpSpPr>
        <p:sp>
          <p:nvSpPr>
            <p:cNvPr id="1371" name="Google Shape;1371;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77" name="Google Shape;1377;p11"/>
          <p:cNvGrpSpPr/>
          <p:nvPr/>
        </p:nvGrpSpPr>
        <p:grpSpPr>
          <a:xfrm>
            <a:off x="6994325" y="638764"/>
            <a:ext cx="98645" cy="103922"/>
            <a:chOff x="3770248" y="2527300"/>
            <a:chExt cx="180404" cy="190055"/>
          </a:xfrm>
        </p:grpSpPr>
        <p:sp>
          <p:nvSpPr>
            <p:cNvPr id="1378" name="Google Shape;1378;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2" name="Google Shape;1382;p11"/>
          <p:cNvGrpSpPr/>
          <p:nvPr/>
        </p:nvGrpSpPr>
        <p:grpSpPr>
          <a:xfrm>
            <a:off x="8058300" y="904099"/>
            <a:ext cx="134058" cy="141230"/>
            <a:chOff x="3770248" y="2527300"/>
            <a:chExt cx="180404" cy="190055"/>
          </a:xfrm>
        </p:grpSpPr>
        <p:sp>
          <p:nvSpPr>
            <p:cNvPr id="1383" name="Google Shape;1383;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7" name="Google Shape;1387;p11"/>
          <p:cNvGrpSpPr/>
          <p:nvPr/>
        </p:nvGrpSpPr>
        <p:grpSpPr>
          <a:xfrm rot="5400000">
            <a:off x="7921199" y="266918"/>
            <a:ext cx="117260" cy="134268"/>
            <a:chOff x="3462796" y="2555878"/>
            <a:chExt cx="157798" cy="180711"/>
          </a:xfrm>
        </p:grpSpPr>
        <p:sp>
          <p:nvSpPr>
            <p:cNvPr id="1388" name="Google Shape;1388;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4" name="Google Shape;1394;p11"/>
          <p:cNvGrpSpPr/>
          <p:nvPr/>
        </p:nvGrpSpPr>
        <p:grpSpPr>
          <a:xfrm>
            <a:off x="5090998" y="711414"/>
            <a:ext cx="98645" cy="103922"/>
            <a:chOff x="3770248" y="2527300"/>
            <a:chExt cx="180404" cy="190055"/>
          </a:xfrm>
        </p:grpSpPr>
        <p:sp>
          <p:nvSpPr>
            <p:cNvPr id="1395" name="Google Shape;1395;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9" name="Google Shape;1399;p11"/>
          <p:cNvGrpSpPr/>
          <p:nvPr/>
        </p:nvGrpSpPr>
        <p:grpSpPr>
          <a:xfrm>
            <a:off x="6153388" y="34"/>
            <a:ext cx="572336" cy="1286416"/>
            <a:chOff x="2484475" y="746199"/>
            <a:chExt cx="1046700" cy="2352626"/>
          </a:xfrm>
        </p:grpSpPr>
        <p:sp>
          <p:nvSpPr>
            <p:cNvPr id="1400" name="Google Shape;1400;p11"/>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1"/>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2" name="Google Shape;1402;p11"/>
            <p:cNvGrpSpPr/>
            <p:nvPr/>
          </p:nvGrpSpPr>
          <p:grpSpPr>
            <a:xfrm>
              <a:off x="2769703" y="746199"/>
              <a:ext cx="510180" cy="2066757"/>
              <a:chOff x="1818382" y="1899501"/>
              <a:chExt cx="466728" cy="1890730"/>
            </a:xfrm>
          </p:grpSpPr>
          <p:grpSp>
            <p:nvGrpSpPr>
              <p:cNvPr id="1403" name="Google Shape;1403;p11"/>
              <p:cNvGrpSpPr/>
              <p:nvPr/>
            </p:nvGrpSpPr>
            <p:grpSpPr>
              <a:xfrm>
                <a:off x="1818382" y="2971595"/>
                <a:ext cx="466728" cy="818636"/>
                <a:chOff x="1818382" y="2942618"/>
                <a:chExt cx="466728" cy="818636"/>
              </a:xfrm>
            </p:grpSpPr>
            <p:sp>
              <p:nvSpPr>
                <p:cNvPr id="1404" name="Google Shape;1404;p11"/>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11"/>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11"/>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07" name="Google Shape;1407;p11"/>
              <p:cNvSpPr/>
              <p:nvPr/>
            </p:nvSpPr>
            <p:spPr>
              <a:xfrm>
                <a:off x="2046061" y="1899501"/>
                <a:ext cx="17700" cy="1078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8" name="Google Shape;1408;p11"/>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19050" cap="rnd" cmpd="sng">
              <a:solidFill>
                <a:schemeClr val="lt1"/>
              </a:solidFill>
              <a:prstDash val="solid"/>
              <a:round/>
              <a:headEnd type="none" w="med" len="med"/>
              <a:tailEnd type="none" w="med" len="med"/>
            </a:ln>
          </p:spPr>
        </p:sp>
      </p:grpSp>
      <p:grpSp>
        <p:nvGrpSpPr>
          <p:cNvPr id="1409" name="Google Shape;1409;p11"/>
          <p:cNvGrpSpPr/>
          <p:nvPr/>
        </p:nvGrpSpPr>
        <p:grpSpPr>
          <a:xfrm>
            <a:off x="6961227" y="30"/>
            <a:ext cx="495013" cy="706398"/>
            <a:chOff x="3961868" y="621833"/>
            <a:chExt cx="905291" cy="1291877"/>
          </a:xfrm>
        </p:grpSpPr>
        <p:grpSp>
          <p:nvGrpSpPr>
            <p:cNvPr id="1410" name="Google Shape;1410;p11"/>
            <p:cNvGrpSpPr/>
            <p:nvPr/>
          </p:nvGrpSpPr>
          <p:grpSpPr>
            <a:xfrm>
              <a:off x="3961868" y="1008419"/>
              <a:ext cx="905291" cy="905291"/>
              <a:chOff x="764100" y="3623300"/>
              <a:chExt cx="1046700" cy="1046700"/>
            </a:xfrm>
          </p:grpSpPr>
          <p:sp>
            <p:nvSpPr>
              <p:cNvPr id="1411" name="Google Shape;1411;p11"/>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1"/>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11"/>
            <p:cNvGrpSpPr/>
            <p:nvPr/>
          </p:nvGrpSpPr>
          <p:grpSpPr>
            <a:xfrm>
              <a:off x="4155315" y="621833"/>
              <a:ext cx="522826" cy="1099260"/>
              <a:chOff x="2447534" y="2604168"/>
              <a:chExt cx="478297" cy="1005636"/>
            </a:xfrm>
          </p:grpSpPr>
          <p:grpSp>
            <p:nvGrpSpPr>
              <p:cNvPr id="1414" name="Google Shape;1414;p11"/>
              <p:cNvGrpSpPr/>
              <p:nvPr/>
            </p:nvGrpSpPr>
            <p:grpSpPr>
              <a:xfrm>
                <a:off x="2447534" y="2604168"/>
                <a:ext cx="478297" cy="1005636"/>
                <a:chOff x="2447534" y="2604168"/>
                <a:chExt cx="478297" cy="1005636"/>
              </a:xfrm>
            </p:grpSpPr>
            <p:grpSp>
              <p:nvGrpSpPr>
                <p:cNvPr id="1415" name="Google Shape;1415;p11"/>
                <p:cNvGrpSpPr/>
                <p:nvPr/>
              </p:nvGrpSpPr>
              <p:grpSpPr>
                <a:xfrm>
                  <a:off x="2447534" y="2971595"/>
                  <a:ext cx="478297" cy="638209"/>
                  <a:chOff x="2447534" y="3081786"/>
                  <a:chExt cx="478297" cy="638209"/>
                </a:xfrm>
              </p:grpSpPr>
              <p:sp>
                <p:nvSpPr>
                  <p:cNvPr id="1416" name="Google Shape;1416;p11"/>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11"/>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11"/>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19" name="Google Shape;1419;p11"/>
                <p:cNvSpPr/>
                <p:nvPr/>
              </p:nvSpPr>
              <p:spPr>
                <a:xfrm>
                  <a:off x="2675601" y="2604168"/>
                  <a:ext cx="17700" cy="373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0" name="Google Shape;1420;p11"/>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19050" cap="rnd" cmpd="sng">
                <a:solidFill>
                  <a:schemeClr val="lt1"/>
                </a:solidFill>
                <a:prstDash val="solid"/>
                <a:round/>
                <a:headEnd type="none" w="med" len="med"/>
                <a:tailEnd type="none" w="med" len="med"/>
              </a:ln>
            </p:spPr>
          </p:sp>
          <p:sp>
            <p:nvSpPr>
              <p:cNvPr id="1421" name="Google Shape;1421;p11"/>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19050" cap="rnd" cmpd="sng">
                <a:solidFill>
                  <a:schemeClr val="lt1"/>
                </a:solidFill>
                <a:prstDash val="solid"/>
                <a:round/>
                <a:headEnd type="none" w="med" len="med"/>
                <a:tailEnd type="none" w="med" len="med"/>
              </a:ln>
            </p:spPr>
          </p:sp>
        </p:grpSp>
      </p:grpSp>
      <p:grpSp>
        <p:nvGrpSpPr>
          <p:cNvPr id="1422" name="Google Shape;1422;p11"/>
          <p:cNvGrpSpPr/>
          <p:nvPr/>
        </p:nvGrpSpPr>
        <p:grpSpPr>
          <a:xfrm>
            <a:off x="7635076" y="24"/>
            <a:ext cx="285882" cy="434231"/>
            <a:chOff x="5194218" y="621823"/>
            <a:chExt cx="522827" cy="794132"/>
          </a:xfrm>
        </p:grpSpPr>
        <p:grpSp>
          <p:nvGrpSpPr>
            <p:cNvPr id="1423" name="Google Shape;1423;p11"/>
            <p:cNvGrpSpPr/>
            <p:nvPr/>
          </p:nvGrpSpPr>
          <p:grpSpPr>
            <a:xfrm>
              <a:off x="5194218" y="893129"/>
              <a:ext cx="522827" cy="522827"/>
              <a:chOff x="764100" y="3623300"/>
              <a:chExt cx="1046700" cy="1046700"/>
            </a:xfrm>
          </p:grpSpPr>
          <p:sp>
            <p:nvSpPr>
              <p:cNvPr id="1424" name="Google Shape;1424;p11"/>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1"/>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6" name="Google Shape;1426;p11"/>
            <p:cNvGrpSpPr/>
            <p:nvPr/>
          </p:nvGrpSpPr>
          <p:grpSpPr>
            <a:xfrm>
              <a:off x="5371921" y="621823"/>
              <a:ext cx="182209" cy="655932"/>
              <a:chOff x="3305183" y="2722527"/>
              <a:chExt cx="166690" cy="600065"/>
            </a:xfrm>
          </p:grpSpPr>
          <p:grpSp>
            <p:nvGrpSpPr>
              <p:cNvPr id="1427" name="Google Shape;1427;p11"/>
              <p:cNvGrpSpPr/>
              <p:nvPr/>
            </p:nvGrpSpPr>
            <p:grpSpPr>
              <a:xfrm>
                <a:off x="3305183" y="2722527"/>
                <a:ext cx="166690" cy="600065"/>
                <a:chOff x="3305183" y="2722527"/>
                <a:chExt cx="166690" cy="600065"/>
              </a:xfrm>
            </p:grpSpPr>
            <p:grpSp>
              <p:nvGrpSpPr>
                <p:cNvPr id="1428" name="Google Shape;1428;p11"/>
                <p:cNvGrpSpPr/>
                <p:nvPr/>
              </p:nvGrpSpPr>
              <p:grpSpPr>
                <a:xfrm>
                  <a:off x="3305183" y="2971595"/>
                  <a:ext cx="166690" cy="350998"/>
                  <a:chOff x="3305183" y="3146560"/>
                  <a:chExt cx="166690" cy="350998"/>
                </a:xfrm>
              </p:grpSpPr>
              <p:sp>
                <p:nvSpPr>
                  <p:cNvPr id="1429" name="Google Shape;1429;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0" name="Google Shape;1430;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1" name="Google Shape;1431;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32" name="Google Shape;1432;p11"/>
                <p:cNvSpPr/>
                <p:nvPr/>
              </p:nvSpPr>
              <p:spPr>
                <a:xfrm>
                  <a:off x="3375891" y="2722527"/>
                  <a:ext cx="17700" cy="255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3" name="Google Shape;1433;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grpSp>
        <p:nvGrpSpPr>
          <p:cNvPr id="1434" name="Google Shape;1434;p11"/>
          <p:cNvGrpSpPr/>
          <p:nvPr/>
        </p:nvGrpSpPr>
        <p:grpSpPr>
          <a:xfrm>
            <a:off x="5446992" y="42"/>
            <a:ext cx="572336" cy="917921"/>
            <a:chOff x="1192601" y="746213"/>
            <a:chExt cx="1046700" cy="1678715"/>
          </a:xfrm>
        </p:grpSpPr>
        <p:grpSp>
          <p:nvGrpSpPr>
            <p:cNvPr id="1435" name="Google Shape;1435;p11"/>
            <p:cNvGrpSpPr/>
            <p:nvPr/>
          </p:nvGrpSpPr>
          <p:grpSpPr>
            <a:xfrm>
              <a:off x="1192601" y="1378228"/>
              <a:ext cx="1046700" cy="1046700"/>
              <a:chOff x="764100" y="3623300"/>
              <a:chExt cx="1046700" cy="1046700"/>
            </a:xfrm>
          </p:grpSpPr>
          <p:sp>
            <p:nvSpPr>
              <p:cNvPr id="1436" name="Google Shape;1436;p11"/>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1"/>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8" name="Google Shape;1438;p11"/>
            <p:cNvGrpSpPr/>
            <p:nvPr/>
          </p:nvGrpSpPr>
          <p:grpSpPr>
            <a:xfrm>
              <a:off x="1417979" y="746213"/>
              <a:ext cx="580390" cy="1384973"/>
              <a:chOff x="522260" y="2632808"/>
              <a:chExt cx="530958" cy="1267014"/>
            </a:xfrm>
          </p:grpSpPr>
          <p:grpSp>
            <p:nvGrpSpPr>
              <p:cNvPr id="1439" name="Google Shape;1439;p11"/>
              <p:cNvGrpSpPr/>
              <p:nvPr/>
            </p:nvGrpSpPr>
            <p:grpSpPr>
              <a:xfrm>
                <a:off x="522260" y="2632808"/>
                <a:ext cx="530958" cy="1267014"/>
                <a:chOff x="522260" y="2632808"/>
                <a:chExt cx="530958" cy="1267014"/>
              </a:xfrm>
            </p:grpSpPr>
            <p:grpSp>
              <p:nvGrpSpPr>
                <p:cNvPr id="1440" name="Google Shape;1440;p11"/>
                <p:cNvGrpSpPr/>
                <p:nvPr/>
              </p:nvGrpSpPr>
              <p:grpSpPr>
                <a:xfrm>
                  <a:off x="522260" y="2971595"/>
                  <a:ext cx="530958" cy="928227"/>
                  <a:chOff x="522260" y="2971595"/>
                  <a:chExt cx="530958" cy="928227"/>
                </a:xfrm>
              </p:grpSpPr>
              <p:sp>
                <p:nvSpPr>
                  <p:cNvPr id="1441" name="Google Shape;1441;p11"/>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2" name="Google Shape;1442;p11"/>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3" name="Google Shape;1443;p11"/>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4" name="Google Shape;1444;p11"/>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45" name="Google Shape;1445;p11"/>
                <p:cNvSpPr/>
                <p:nvPr/>
              </p:nvSpPr>
              <p:spPr>
                <a:xfrm>
                  <a:off x="786932" y="2632808"/>
                  <a:ext cx="17700" cy="34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6" name="Google Shape;1446;p11"/>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19050" cap="rnd" cmpd="sng">
                <a:solidFill>
                  <a:schemeClr val="lt1"/>
                </a:solidFill>
                <a:prstDash val="solid"/>
                <a:round/>
                <a:headEnd type="none" w="med" len="med"/>
                <a:tailEnd type="none" w="med" len="med"/>
              </a:ln>
            </p:spPr>
          </p:sp>
        </p:grpSp>
      </p:grpSp>
      <p:grpSp>
        <p:nvGrpSpPr>
          <p:cNvPr id="1447" name="Google Shape;1447;p11"/>
          <p:cNvGrpSpPr/>
          <p:nvPr/>
        </p:nvGrpSpPr>
        <p:grpSpPr>
          <a:xfrm>
            <a:off x="8081656" y="46"/>
            <a:ext cx="572336" cy="1051386"/>
            <a:chOff x="6010934" y="870580"/>
            <a:chExt cx="1046700" cy="1922797"/>
          </a:xfrm>
        </p:grpSpPr>
        <p:grpSp>
          <p:nvGrpSpPr>
            <p:cNvPr id="1448" name="Google Shape;1448;p11"/>
            <p:cNvGrpSpPr/>
            <p:nvPr/>
          </p:nvGrpSpPr>
          <p:grpSpPr>
            <a:xfrm>
              <a:off x="6010934" y="1746678"/>
              <a:ext cx="1046700" cy="1046700"/>
              <a:chOff x="764100" y="3623300"/>
              <a:chExt cx="1046700" cy="1046700"/>
            </a:xfrm>
          </p:grpSpPr>
          <p:sp>
            <p:nvSpPr>
              <p:cNvPr id="1449" name="Google Shape;1449;p11"/>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1"/>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11"/>
            <p:cNvGrpSpPr/>
            <p:nvPr/>
          </p:nvGrpSpPr>
          <p:grpSpPr>
            <a:xfrm>
              <a:off x="6308747" y="870580"/>
              <a:ext cx="441786" cy="1701306"/>
              <a:chOff x="1121941" y="2406098"/>
              <a:chExt cx="404159" cy="1556405"/>
            </a:xfrm>
          </p:grpSpPr>
          <p:grpSp>
            <p:nvGrpSpPr>
              <p:cNvPr id="1452" name="Google Shape;1452;p11"/>
              <p:cNvGrpSpPr/>
              <p:nvPr/>
            </p:nvGrpSpPr>
            <p:grpSpPr>
              <a:xfrm>
                <a:off x="1121941" y="2406098"/>
                <a:ext cx="404159" cy="1556405"/>
                <a:chOff x="1121941" y="2406098"/>
                <a:chExt cx="404159" cy="1556405"/>
              </a:xfrm>
            </p:grpSpPr>
            <p:grpSp>
              <p:nvGrpSpPr>
                <p:cNvPr id="1453" name="Google Shape;1453;p11"/>
                <p:cNvGrpSpPr/>
                <p:nvPr/>
              </p:nvGrpSpPr>
              <p:grpSpPr>
                <a:xfrm>
                  <a:off x="1121941" y="2971595"/>
                  <a:ext cx="404159" cy="990908"/>
                  <a:chOff x="1121941" y="2969319"/>
                  <a:chExt cx="404159" cy="990908"/>
                </a:xfrm>
              </p:grpSpPr>
              <p:sp>
                <p:nvSpPr>
                  <p:cNvPr id="1454" name="Google Shape;1454;p11"/>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5" name="Google Shape;1455;p11"/>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6" name="Google Shape;1456;p11"/>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7" name="Google Shape;1457;p11"/>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58" name="Google Shape;1458;p11"/>
                <p:cNvSpPr/>
                <p:nvPr/>
              </p:nvSpPr>
              <p:spPr>
                <a:xfrm>
                  <a:off x="1308638" y="2406098"/>
                  <a:ext cx="17700" cy="57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9" name="Google Shape;1459;p11"/>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19050" cap="rnd" cmpd="sng">
                <a:solidFill>
                  <a:schemeClr val="lt1"/>
                </a:solidFill>
                <a:prstDash val="solid"/>
                <a:round/>
                <a:headEnd type="none" w="med" len="med"/>
                <a:tailEnd type="none" w="med" len="med"/>
              </a:ln>
            </p:spPr>
          </p:sp>
          <p:sp>
            <p:nvSpPr>
              <p:cNvPr id="1460" name="Google Shape;1460;p11"/>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19050" cap="rnd" cmpd="sng">
                <a:solidFill>
                  <a:schemeClr val="lt1"/>
                </a:solidFill>
                <a:prstDash val="solid"/>
                <a:round/>
                <a:headEnd type="none" w="med" len="med"/>
                <a:tailEnd type="none" w="med" len="med"/>
              </a:ln>
            </p:spPr>
          </p:sp>
          <p:sp>
            <p:nvSpPr>
              <p:cNvPr id="1461" name="Google Shape;1461;p11"/>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19050" cap="rnd" cmpd="sng">
                <a:solidFill>
                  <a:schemeClr val="lt1"/>
                </a:solidFill>
                <a:prstDash val="solid"/>
                <a:round/>
                <a:headEnd type="none" w="med" len="med"/>
                <a:tailEnd type="none" w="med" len="med"/>
              </a:ln>
            </p:spPr>
          </p:sp>
          <p:sp>
            <p:nvSpPr>
              <p:cNvPr id="1462" name="Google Shape;1462;p11"/>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19050" cap="rnd" cmpd="sng">
                <a:solidFill>
                  <a:schemeClr val="lt1"/>
                </a:solidFill>
                <a:prstDash val="solid"/>
                <a:round/>
                <a:headEnd type="none" w="med" len="med"/>
                <a:tailEnd type="none" w="med" len="med"/>
              </a:ln>
            </p:spPr>
          </p:sp>
        </p:grpSp>
      </p:grpSp>
      <p:grpSp>
        <p:nvGrpSpPr>
          <p:cNvPr id="1463" name="Google Shape;1463;p11"/>
          <p:cNvGrpSpPr/>
          <p:nvPr/>
        </p:nvGrpSpPr>
        <p:grpSpPr>
          <a:xfrm>
            <a:off x="5189520" y="36"/>
            <a:ext cx="285882" cy="1099601"/>
            <a:chOff x="721731" y="746204"/>
            <a:chExt cx="522827" cy="2010974"/>
          </a:xfrm>
        </p:grpSpPr>
        <p:grpSp>
          <p:nvGrpSpPr>
            <p:cNvPr id="1464" name="Google Shape;1464;p11"/>
            <p:cNvGrpSpPr/>
            <p:nvPr/>
          </p:nvGrpSpPr>
          <p:grpSpPr>
            <a:xfrm>
              <a:off x="721731" y="2234351"/>
              <a:ext cx="522827" cy="522827"/>
              <a:chOff x="764100" y="3623300"/>
              <a:chExt cx="1046700" cy="1046700"/>
            </a:xfrm>
          </p:grpSpPr>
          <p:sp>
            <p:nvSpPr>
              <p:cNvPr id="1465" name="Google Shape;1465;p11"/>
              <p:cNvSpPr/>
              <p:nvPr/>
            </p:nvSpPr>
            <p:spPr>
              <a:xfrm>
                <a:off x="764100" y="3623300"/>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1"/>
              <p:cNvSpPr/>
              <p:nvPr/>
            </p:nvSpPr>
            <p:spPr>
              <a:xfrm>
                <a:off x="922769" y="3781968"/>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11"/>
            <p:cNvGrpSpPr/>
            <p:nvPr/>
          </p:nvGrpSpPr>
          <p:grpSpPr>
            <a:xfrm>
              <a:off x="892053" y="746204"/>
              <a:ext cx="182209" cy="1869993"/>
              <a:chOff x="3305183" y="1611869"/>
              <a:chExt cx="166690" cy="1710724"/>
            </a:xfrm>
          </p:grpSpPr>
          <p:grpSp>
            <p:nvGrpSpPr>
              <p:cNvPr id="1468" name="Google Shape;1468;p11"/>
              <p:cNvGrpSpPr/>
              <p:nvPr/>
            </p:nvGrpSpPr>
            <p:grpSpPr>
              <a:xfrm>
                <a:off x="3305183" y="1611869"/>
                <a:ext cx="166690" cy="1710724"/>
                <a:chOff x="3305183" y="1611869"/>
                <a:chExt cx="166690" cy="1710724"/>
              </a:xfrm>
            </p:grpSpPr>
            <p:grpSp>
              <p:nvGrpSpPr>
                <p:cNvPr id="1469" name="Google Shape;1469;p11"/>
                <p:cNvGrpSpPr/>
                <p:nvPr/>
              </p:nvGrpSpPr>
              <p:grpSpPr>
                <a:xfrm>
                  <a:off x="3305183" y="2971595"/>
                  <a:ext cx="166690" cy="350998"/>
                  <a:chOff x="3305183" y="3146560"/>
                  <a:chExt cx="166690" cy="350998"/>
                </a:xfrm>
              </p:grpSpPr>
              <p:sp>
                <p:nvSpPr>
                  <p:cNvPr id="1470" name="Google Shape;1470;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1" name="Google Shape;1471;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2" name="Google Shape;1472;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73" name="Google Shape;1473;p11"/>
                <p:cNvSpPr/>
                <p:nvPr/>
              </p:nvSpPr>
              <p:spPr>
                <a:xfrm>
                  <a:off x="3375914" y="1611869"/>
                  <a:ext cx="17700" cy="136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4" name="Google Shape;1474;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Color background">
  <p:cSld name="BLANK_1_1">
    <p:bg>
      <p:bgPr>
        <a:solidFill>
          <a:schemeClr val="accent2"/>
        </a:solidFill>
        <a:effectLst/>
      </p:bgPr>
    </p:bg>
    <p:spTree>
      <p:nvGrpSpPr>
        <p:cNvPr id="1" name="Shape 1475"/>
        <p:cNvGrpSpPr/>
        <p:nvPr/>
      </p:nvGrpSpPr>
      <p:grpSpPr>
        <a:xfrm>
          <a:off x="0" y="0"/>
          <a:ext cx="0" cy="0"/>
          <a:chOff x="0" y="0"/>
          <a:chExt cx="0" cy="0"/>
        </a:xfrm>
      </p:grpSpPr>
      <p:sp>
        <p:nvSpPr>
          <p:cNvPr id="1476" name="Google Shape;1476;p12"/>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1477" name="Google Shape;1477;p12"/>
          <p:cNvGrpSpPr/>
          <p:nvPr/>
        </p:nvGrpSpPr>
        <p:grpSpPr>
          <a:xfrm>
            <a:off x="7374896" y="4521435"/>
            <a:ext cx="230809" cy="243156"/>
            <a:chOff x="3770248" y="2527300"/>
            <a:chExt cx="180404" cy="190055"/>
          </a:xfrm>
        </p:grpSpPr>
        <p:sp>
          <p:nvSpPr>
            <p:cNvPr id="1478" name="Google Shape;1478;p1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1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1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1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2" name="Google Shape;1482;p12"/>
          <p:cNvGrpSpPr/>
          <p:nvPr/>
        </p:nvGrpSpPr>
        <p:grpSpPr>
          <a:xfrm>
            <a:off x="8747492" y="2424502"/>
            <a:ext cx="230809" cy="243156"/>
            <a:chOff x="3770248" y="2527300"/>
            <a:chExt cx="180404" cy="190055"/>
          </a:xfrm>
        </p:grpSpPr>
        <p:sp>
          <p:nvSpPr>
            <p:cNvPr id="1483" name="Google Shape;1483;p1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1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1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1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7" name="Google Shape;1487;p12"/>
          <p:cNvGrpSpPr/>
          <p:nvPr/>
        </p:nvGrpSpPr>
        <p:grpSpPr>
          <a:xfrm rot="5400000">
            <a:off x="8655377" y="3665221"/>
            <a:ext cx="201871" cy="231166"/>
            <a:chOff x="3462796" y="2555878"/>
            <a:chExt cx="157798" cy="180711"/>
          </a:xfrm>
        </p:grpSpPr>
        <p:sp>
          <p:nvSpPr>
            <p:cNvPr id="1488" name="Google Shape;1488;p1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9" name="Google Shape;1489;p1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1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1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1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1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4" name="Google Shape;1494;p12"/>
          <p:cNvGrpSpPr/>
          <p:nvPr/>
        </p:nvGrpSpPr>
        <p:grpSpPr>
          <a:xfrm rot="-2700000">
            <a:off x="8038130" y="1128089"/>
            <a:ext cx="169840" cy="178926"/>
            <a:chOff x="3770248" y="2527300"/>
            <a:chExt cx="180404" cy="190055"/>
          </a:xfrm>
        </p:grpSpPr>
        <p:sp>
          <p:nvSpPr>
            <p:cNvPr id="1495" name="Google Shape;1495;p1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1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1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1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9" name="Google Shape;1499;p12"/>
          <p:cNvGrpSpPr/>
          <p:nvPr/>
        </p:nvGrpSpPr>
        <p:grpSpPr>
          <a:xfrm>
            <a:off x="6800134" y="23"/>
            <a:ext cx="985363" cy="1665685"/>
            <a:chOff x="2484475" y="1329455"/>
            <a:chExt cx="1046700" cy="1769370"/>
          </a:xfrm>
        </p:grpSpPr>
        <p:sp>
          <p:nvSpPr>
            <p:cNvPr id="1500" name="Google Shape;1500;p12"/>
            <p:cNvSpPr/>
            <p:nvPr/>
          </p:nvSpPr>
          <p:spPr>
            <a:xfrm>
              <a:off x="2484475" y="2052125"/>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2"/>
            <p:cNvSpPr/>
            <p:nvPr/>
          </p:nvSpPr>
          <p:spPr>
            <a:xfrm>
              <a:off x="2643144" y="2210793"/>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2" name="Google Shape;1502;p12"/>
            <p:cNvGrpSpPr/>
            <p:nvPr/>
          </p:nvGrpSpPr>
          <p:grpSpPr>
            <a:xfrm>
              <a:off x="2769703" y="1329455"/>
              <a:ext cx="510180" cy="1483501"/>
              <a:chOff x="1818382" y="2433081"/>
              <a:chExt cx="466728" cy="1357150"/>
            </a:xfrm>
          </p:grpSpPr>
          <p:grpSp>
            <p:nvGrpSpPr>
              <p:cNvPr id="1503" name="Google Shape;1503;p12"/>
              <p:cNvGrpSpPr/>
              <p:nvPr/>
            </p:nvGrpSpPr>
            <p:grpSpPr>
              <a:xfrm>
                <a:off x="1818382" y="2971595"/>
                <a:ext cx="466728" cy="818636"/>
                <a:chOff x="1818382" y="2942618"/>
                <a:chExt cx="466728" cy="818636"/>
              </a:xfrm>
            </p:grpSpPr>
            <p:sp>
              <p:nvSpPr>
                <p:cNvPr id="1504" name="Google Shape;1504;p12"/>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12"/>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6" name="Google Shape;1506;p12"/>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07" name="Google Shape;1507;p12"/>
              <p:cNvSpPr/>
              <p:nvPr/>
            </p:nvSpPr>
            <p:spPr>
              <a:xfrm>
                <a:off x="2046046" y="2433081"/>
                <a:ext cx="17700" cy="54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8" name="Google Shape;1508;p12"/>
          <p:cNvGrpSpPr/>
          <p:nvPr/>
        </p:nvGrpSpPr>
        <p:grpSpPr>
          <a:xfrm>
            <a:off x="8330194" y="1"/>
            <a:ext cx="852241" cy="2239549"/>
            <a:chOff x="3961868" y="-465246"/>
            <a:chExt cx="905291" cy="2378956"/>
          </a:xfrm>
        </p:grpSpPr>
        <p:grpSp>
          <p:nvGrpSpPr>
            <p:cNvPr id="1509" name="Google Shape;1509;p12"/>
            <p:cNvGrpSpPr/>
            <p:nvPr/>
          </p:nvGrpSpPr>
          <p:grpSpPr>
            <a:xfrm>
              <a:off x="3961868" y="1008419"/>
              <a:ext cx="905291" cy="905291"/>
              <a:chOff x="764100" y="3623300"/>
              <a:chExt cx="1046700" cy="1046700"/>
            </a:xfrm>
          </p:grpSpPr>
          <p:sp>
            <p:nvSpPr>
              <p:cNvPr id="1510" name="Google Shape;151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2" name="Google Shape;1512;p12"/>
            <p:cNvGrpSpPr/>
            <p:nvPr/>
          </p:nvGrpSpPr>
          <p:grpSpPr>
            <a:xfrm>
              <a:off x="4155315" y="-465246"/>
              <a:ext cx="522826" cy="2186340"/>
              <a:chOff x="2447534" y="1609676"/>
              <a:chExt cx="478297" cy="2000128"/>
            </a:xfrm>
          </p:grpSpPr>
          <p:grpSp>
            <p:nvGrpSpPr>
              <p:cNvPr id="1513" name="Google Shape;1513;p12"/>
              <p:cNvGrpSpPr/>
              <p:nvPr/>
            </p:nvGrpSpPr>
            <p:grpSpPr>
              <a:xfrm>
                <a:off x="2447534" y="2971595"/>
                <a:ext cx="478297" cy="638209"/>
                <a:chOff x="2447534" y="3081786"/>
                <a:chExt cx="478297" cy="638209"/>
              </a:xfrm>
            </p:grpSpPr>
            <p:sp>
              <p:nvSpPr>
                <p:cNvPr id="1514" name="Google Shape;1514;p12"/>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12"/>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12"/>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17" name="Google Shape;1517;p12"/>
              <p:cNvSpPr/>
              <p:nvPr/>
            </p:nvSpPr>
            <p:spPr>
              <a:xfrm>
                <a:off x="2675605" y="1609676"/>
                <a:ext cx="17700" cy="136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8" name="Google Shape;1518;p12"/>
          <p:cNvGrpSpPr/>
          <p:nvPr/>
        </p:nvGrpSpPr>
        <p:grpSpPr>
          <a:xfrm>
            <a:off x="7811773" y="19"/>
            <a:ext cx="492189" cy="1147268"/>
            <a:chOff x="5194218" y="197272"/>
            <a:chExt cx="522827" cy="1218683"/>
          </a:xfrm>
        </p:grpSpPr>
        <p:grpSp>
          <p:nvGrpSpPr>
            <p:cNvPr id="1519" name="Google Shape;1519;p12"/>
            <p:cNvGrpSpPr/>
            <p:nvPr/>
          </p:nvGrpSpPr>
          <p:grpSpPr>
            <a:xfrm>
              <a:off x="5194218" y="893129"/>
              <a:ext cx="522827" cy="522827"/>
              <a:chOff x="764100" y="3623300"/>
              <a:chExt cx="1046700" cy="1046700"/>
            </a:xfrm>
          </p:grpSpPr>
          <p:sp>
            <p:nvSpPr>
              <p:cNvPr id="1520" name="Google Shape;152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12"/>
            <p:cNvGrpSpPr/>
            <p:nvPr/>
          </p:nvGrpSpPr>
          <p:grpSpPr>
            <a:xfrm>
              <a:off x="5371921" y="197272"/>
              <a:ext cx="182209" cy="1080483"/>
              <a:chOff x="3305183" y="2334136"/>
              <a:chExt cx="166690" cy="988457"/>
            </a:xfrm>
          </p:grpSpPr>
          <p:grpSp>
            <p:nvGrpSpPr>
              <p:cNvPr id="1523" name="Google Shape;1523;p12"/>
              <p:cNvGrpSpPr/>
              <p:nvPr/>
            </p:nvGrpSpPr>
            <p:grpSpPr>
              <a:xfrm>
                <a:off x="3305183" y="2971595"/>
                <a:ext cx="166690" cy="350998"/>
                <a:chOff x="3305183" y="3146560"/>
                <a:chExt cx="166690" cy="350998"/>
              </a:xfrm>
            </p:grpSpPr>
            <p:sp>
              <p:nvSpPr>
                <p:cNvPr id="1524" name="Google Shape;1524;p12"/>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5" name="Google Shape;1525;p12"/>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12"/>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27" name="Google Shape;1527;p12"/>
              <p:cNvSpPr/>
              <p:nvPr/>
            </p:nvSpPr>
            <p:spPr>
              <a:xfrm>
                <a:off x="3375892" y="2334136"/>
                <a:ext cx="17700" cy="643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8" name="Google Shape;1528;p12"/>
          <p:cNvGrpSpPr/>
          <p:nvPr/>
        </p:nvGrpSpPr>
        <p:grpSpPr>
          <a:xfrm>
            <a:off x="8018879" y="0"/>
            <a:ext cx="810166" cy="3722093"/>
            <a:chOff x="7824797" y="-929429"/>
            <a:chExt cx="860597" cy="3953785"/>
          </a:xfrm>
        </p:grpSpPr>
        <p:grpSp>
          <p:nvGrpSpPr>
            <p:cNvPr id="1529" name="Google Shape;1529;p12"/>
            <p:cNvGrpSpPr/>
            <p:nvPr/>
          </p:nvGrpSpPr>
          <p:grpSpPr>
            <a:xfrm>
              <a:off x="7824797" y="1891931"/>
              <a:ext cx="860597" cy="1132425"/>
              <a:chOff x="764100" y="3623300"/>
              <a:chExt cx="1046700" cy="1046700"/>
            </a:xfrm>
          </p:grpSpPr>
          <p:sp>
            <p:nvSpPr>
              <p:cNvPr id="1530" name="Google Shape;153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2" name="Google Shape;1532;p12"/>
            <p:cNvGrpSpPr/>
            <p:nvPr/>
          </p:nvGrpSpPr>
          <p:grpSpPr>
            <a:xfrm>
              <a:off x="8100547" y="-929429"/>
              <a:ext cx="300376" cy="3735115"/>
              <a:chOff x="3792712" y="404687"/>
              <a:chExt cx="274793" cy="3416993"/>
            </a:xfrm>
          </p:grpSpPr>
          <p:grpSp>
            <p:nvGrpSpPr>
              <p:cNvPr id="1533" name="Google Shape;1533;p12"/>
              <p:cNvGrpSpPr/>
              <p:nvPr/>
            </p:nvGrpSpPr>
            <p:grpSpPr>
              <a:xfrm>
                <a:off x="3792712" y="2971595"/>
                <a:ext cx="274793" cy="850085"/>
                <a:chOff x="3792712" y="2879468"/>
                <a:chExt cx="274793" cy="850085"/>
              </a:xfrm>
            </p:grpSpPr>
            <p:sp>
              <p:nvSpPr>
                <p:cNvPr id="1534" name="Google Shape;1534;p12"/>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5" name="Google Shape;1535;p12"/>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6" name="Google Shape;1536;p12"/>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37" name="Google Shape;1537;p12"/>
              <p:cNvSpPr/>
              <p:nvPr/>
            </p:nvSpPr>
            <p:spPr>
              <a:xfrm>
                <a:off x="3923177" y="404687"/>
                <a:ext cx="17700" cy="2573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38" name="Google Shape;1538;p12"/>
          <p:cNvGrpSpPr/>
          <p:nvPr/>
        </p:nvGrpSpPr>
        <p:grpSpPr>
          <a:xfrm>
            <a:off x="7260997" y="0"/>
            <a:ext cx="985363" cy="4610929"/>
            <a:chOff x="1192601" y="-2473021"/>
            <a:chExt cx="1046700" cy="4897949"/>
          </a:xfrm>
        </p:grpSpPr>
        <p:grpSp>
          <p:nvGrpSpPr>
            <p:cNvPr id="1539" name="Google Shape;1539;p12"/>
            <p:cNvGrpSpPr/>
            <p:nvPr/>
          </p:nvGrpSpPr>
          <p:grpSpPr>
            <a:xfrm>
              <a:off x="1192601" y="1378228"/>
              <a:ext cx="1046700" cy="1046700"/>
              <a:chOff x="764100" y="3623300"/>
              <a:chExt cx="1046700" cy="1046700"/>
            </a:xfrm>
          </p:grpSpPr>
          <p:sp>
            <p:nvSpPr>
              <p:cNvPr id="1540" name="Google Shape;154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12"/>
            <p:cNvGrpSpPr/>
            <p:nvPr/>
          </p:nvGrpSpPr>
          <p:grpSpPr>
            <a:xfrm>
              <a:off x="1417979" y="-2473021"/>
              <a:ext cx="580390" cy="4604206"/>
              <a:chOff x="522260" y="-312241"/>
              <a:chExt cx="530958" cy="4212063"/>
            </a:xfrm>
          </p:grpSpPr>
          <p:grpSp>
            <p:nvGrpSpPr>
              <p:cNvPr id="1543" name="Google Shape;1543;p12"/>
              <p:cNvGrpSpPr/>
              <p:nvPr/>
            </p:nvGrpSpPr>
            <p:grpSpPr>
              <a:xfrm>
                <a:off x="522260" y="2971595"/>
                <a:ext cx="530958" cy="928227"/>
                <a:chOff x="522260" y="2971595"/>
                <a:chExt cx="530958" cy="928227"/>
              </a:xfrm>
            </p:grpSpPr>
            <p:sp>
              <p:nvSpPr>
                <p:cNvPr id="1544" name="Google Shape;1544;p12"/>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12"/>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6" name="Google Shape;1546;p12"/>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7" name="Google Shape;1547;p12"/>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48" name="Google Shape;1548;p12"/>
              <p:cNvSpPr/>
              <p:nvPr/>
            </p:nvSpPr>
            <p:spPr>
              <a:xfrm>
                <a:off x="786930" y="-312241"/>
                <a:ext cx="17700" cy="329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9" name="Google Shape;1549;p12"/>
          <p:cNvGrpSpPr/>
          <p:nvPr/>
        </p:nvGrpSpPr>
        <p:grpSpPr>
          <a:xfrm>
            <a:off x="7310064" y="1807216"/>
            <a:ext cx="148551" cy="170121"/>
            <a:chOff x="3462796" y="2555878"/>
            <a:chExt cx="157798" cy="180711"/>
          </a:xfrm>
        </p:grpSpPr>
        <p:sp>
          <p:nvSpPr>
            <p:cNvPr id="1550" name="Google Shape;1550;p1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1" name="Google Shape;1551;p1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2" name="Google Shape;1552;p1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1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1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5" name="Google Shape;1555;p1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6" name="Google Shape;1556;p12"/>
          <p:cNvGrpSpPr/>
          <p:nvPr/>
        </p:nvGrpSpPr>
        <p:grpSpPr>
          <a:xfrm>
            <a:off x="6425530" y="0"/>
            <a:ext cx="985363" cy="3010692"/>
            <a:chOff x="6010934" y="-404723"/>
            <a:chExt cx="1046700" cy="3198101"/>
          </a:xfrm>
        </p:grpSpPr>
        <p:grpSp>
          <p:nvGrpSpPr>
            <p:cNvPr id="1557" name="Google Shape;1557;p12"/>
            <p:cNvGrpSpPr/>
            <p:nvPr/>
          </p:nvGrpSpPr>
          <p:grpSpPr>
            <a:xfrm>
              <a:off x="6010934" y="1746678"/>
              <a:ext cx="1046700" cy="1046700"/>
              <a:chOff x="764100" y="3623300"/>
              <a:chExt cx="1046700" cy="1046700"/>
            </a:xfrm>
          </p:grpSpPr>
          <p:sp>
            <p:nvSpPr>
              <p:cNvPr id="1558" name="Google Shape;1558;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0" name="Google Shape;1560;p12"/>
            <p:cNvGrpSpPr/>
            <p:nvPr/>
          </p:nvGrpSpPr>
          <p:grpSpPr>
            <a:xfrm>
              <a:off x="6308747" y="-404723"/>
              <a:ext cx="441786" cy="2976610"/>
              <a:chOff x="1121941" y="1239413"/>
              <a:chExt cx="404159" cy="2723090"/>
            </a:xfrm>
          </p:grpSpPr>
          <p:sp>
            <p:nvSpPr>
              <p:cNvPr id="1561" name="Google Shape;1561;p12"/>
              <p:cNvSpPr/>
              <p:nvPr/>
            </p:nvSpPr>
            <p:spPr>
              <a:xfrm>
                <a:off x="1308652" y="1239413"/>
                <a:ext cx="17700" cy="17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2" name="Google Shape;1562;p12"/>
              <p:cNvGrpSpPr/>
              <p:nvPr/>
            </p:nvGrpSpPr>
            <p:grpSpPr>
              <a:xfrm>
                <a:off x="1121941" y="2971595"/>
                <a:ext cx="404159" cy="990908"/>
                <a:chOff x="1121941" y="2969319"/>
                <a:chExt cx="404159" cy="990908"/>
              </a:xfrm>
            </p:grpSpPr>
            <p:sp>
              <p:nvSpPr>
                <p:cNvPr id="1563" name="Google Shape;1563;p12"/>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12"/>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12"/>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12"/>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02900" y="760925"/>
            <a:ext cx="5660100" cy="471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1pPr>
            <a:lvl2pPr lvl="1"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2pPr>
            <a:lvl3pPr lvl="2"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3pPr>
            <a:lvl4pPr lvl="3"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4pPr>
            <a:lvl5pPr lvl="4"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5pPr>
            <a:lvl6pPr lvl="5"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6pPr>
            <a:lvl7pPr lvl="6"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7pPr>
            <a:lvl8pPr lvl="7"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8pPr>
            <a:lvl9pPr lvl="8"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702900" y="1430148"/>
            <a:ext cx="56601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1pPr>
            <a:lvl2pPr marL="914400" lvl="1" indent="-381000" rtl="0">
              <a:lnSpc>
                <a:spcPct val="115000"/>
              </a:lnSpc>
              <a:spcBef>
                <a:spcPts val="800"/>
              </a:spcBef>
              <a:spcAft>
                <a:spcPts val="0"/>
              </a:spcAft>
              <a:buClr>
                <a:schemeClr val="accent2"/>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2pPr>
            <a:lvl3pPr marL="1371600" lvl="2" indent="-381000" rtl="0">
              <a:lnSpc>
                <a:spcPct val="115000"/>
              </a:lnSpc>
              <a:spcBef>
                <a:spcPts val="800"/>
              </a:spcBef>
              <a:spcAft>
                <a:spcPts val="0"/>
              </a:spcAft>
              <a:buClr>
                <a:schemeClr val="accent2"/>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3pPr>
            <a:lvl4pPr marL="1828800" lvl="3"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4pPr>
            <a:lvl5pPr marL="2286000" lvl="4"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5pPr>
            <a:lvl6pPr marL="2743200" lvl="5"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6pPr>
            <a:lvl7pPr marL="3200400" lvl="6"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7pPr>
            <a:lvl8pPr marL="3657600" lvl="7"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8pPr>
            <a:lvl9pPr marL="4114800" lvl="8" indent="-381000" rtl="0">
              <a:lnSpc>
                <a:spcPct val="115000"/>
              </a:lnSpc>
              <a:spcBef>
                <a:spcPts val="800"/>
              </a:spcBef>
              <a:spcAft>
                <a:spcPts val="80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9pPr>
          </a:lstStyle>
          <a:p>
            <a:endParaRPr/>
          </a:p>
        </p:txBody>
      </p:sp>
      <p:sp>
        <p:nvSpPr>
          <p:cNvPr id="8" name="Google Shape;8;p1"/>
          <p:cNvSpPr txBox="1">
            <a:spLocks noGrp="1"/>
          </p:cNvSpPr>
          <p:nvPr>
            <p:ph type="sldNum" idx="12"/>
          </p:nvPr>
        </p:nvSpPr>
        <p:spPr>
          <a:xfrm>
            <a:off x="8696403" y="4673650"/>
            <a:ext cx="333000" cy="393600"/>
          </a:xfrm>
          <a:prstGeom prst="rect">
            <a:avLst/>
          </a:prstGeom>
          <a:noFill/>
          <a:ln>
            <a:noFill/>
          </a:ln>
        </p:spPr>
        <p:txBody>
          <a:bodyPr spcFirstLastPara="1" wrap="square" lIns="0" tIns="0" rIns="0" bIns="0" anchor="ctr" anchorCtr="0">
            <a:noAutofit/>
          </a:bodyPr>
          <a:lstStyle>
            <a:lvl1pPr lvl="0" algn="r" rtl="0">
              <a:buNone/>
              <a:defRPr sz="1500">
                <a:solidFill>
                  <a:schemeClr val="dk1"/>
                </a:solidFill>
                <a:latin typeface="Amatic SC"/>
                <a:ea typeface="Amatic SC"/>
                <a:cs typeface="Amatic SC"/>
                <a:sym typeface="Amatic SC"/>
              </a:defRPr>
            </a:lvl1pPr>
            <a:lvl2pPr lvl="1" algn="r" rtl="0">
              <a:buNone/>
              <a:defRPr sz="1500">
                <a:solidFill>
                  <a:schemeClr val="dk1"/>
                </a:solidFill>
                <a:latin typeface="Amatic SC"/>
                <a:ea typeface="Amatic SC"/>
                <a:cs typeface="Amatic SC"/>
                <a:sym typeface="Amatic SC"/>
              </a:defRPr>
            </a:lvl2pPr>
            <a:lvl3pPr lvl="2" algn="r" rtl="0">
              <a:buNone/>
              <a:defRPr sz="1500">
                <a:solidFill>
                  <a:schemeClr val="dk1"/>
                </a:solidFill>
                <a:latin typeface="Amatic SC"/>
                <a:ea typeface="Amatic SC"/>
                <a:cs typeface="Amatic SC"/>
                <a:sym typeface="Amatic SC"/>
              </a:defRPr>
            </a:lvl3pPr>
            <a:lvl4pPr lvl="3" algn="r" rtl="0">
              <a:buNone/>
              <a:defRPr sz="1500">
                <a:solidFill>
                  <a:schemeClr val="dk1"/>
                </a:solidFill>
                <a:latin typeface="Amatic SC"/>
                <a:ea typeface="Amatic SC"/>
                <a:cs typeface="Amatic SC"/>
                <a:sym typeface="Amatic SC"/>
              </a:defRPr>
            </a:lvl4pPr>
            <a:lvl5pPr lvl="4" algn="r" rtl="0">
              <a:buNone/>
              <a:defRPr sz="1500">
                <a:solidFill>
                  <a:schemeClr val="dk1"/>
                </a:solidFill>
                <a:latin typeface="Amatic SC"/>
                <a:ea typeface="Amatic SC"/>
                <a:cs typeface="Amatic SC"/>
                <a:sym typeface="Amatic SC"/>
              </a:defRPr>
            </a:lvl5pPr>
            <a:lvl6pPr lvl="5" algn="r" rtl="0">
              <a:buNone/>
              <a:defRPr sz="1500">
                <a:solidFill>
                  <a:schemeClr val="dk1"/>
                </a:solidFill>
                <a:latin typeface="Amatic SC"/>
                <a:ea typeface="Amatic SC"/>
                <a:cs typeface="Amatic SC"/>
                <a:sym typeface="Amatic SC"/>
              </a:defRPr>
            </a:lvl6pPr>
            <a:lvl7pPr lvl="6" algn="r" rtl="0">
              <a:buNone/>
              <a:defRPr sz="1500">
                <a:solidFill>
                  <a:schemeClr val="dk1"/>
                </a:solidFill>
                <a:latin typeface="Amatic SC"/>
                <a:ea typeface="Amatic SC"/>
                <a:cs typeface="Amatic SC"/>
                <a:sym typeface="Amatic SC"/>
              </a:defRPr>
            </a:lvl7pPr>
            <a:lvl8pPr lvl="7" algn="r" rtl="0">
              <a:buNone/>
              <a:defRPr sz="1500">
                <a:solidFill>
                  <a:schemeClr val="dk1"/>
                </a:solidFill>
                <a:latin typeface="Amatic SC"/>
                <a:ea typeface="Amatic SC"/>
                <a:cs typeface="Amatic SC"/>
                <a:sym typeface="Amatic SC"/>
              </a:defRPr>
            </a:lvl8pPr>
            <a:lvl9pPr lvl="8" algn="r" rtl="0">
              <a:buNone/>
              <a:defRPr sz="1500">
                <a:solidFill>
                  <a:schemeClr val="dk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7" r:id="rId4"/>
    <p:sldLayoutId id="2147483658" r:id="rId5"/>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0"/>
        <p:cNvGrpSpPr/>
        <p:nvPr/>
      </p:nvGrpSpPr>
      <p:grpSpPr>
        <a:xfrm>
          <a:off x="0" y="0"/>
          <a:ext cx="0" cy="0"/>
          <a:chOff x="0" y="0"/>
          <a:chExt cx="0" cy="0"/>
        </a:xfrm>
      </p:grpSpPr>
      <p:sp>
        <p:nvSpPr>
          <p:cNvPr id="1571" name="Google Shape;1571;p13"/>
          <p:cNvSpPr txBox="1">
            <a:spLocks noGrp="1"/>
          </p:cNvSpPr>
          <p:nvPr>
            <p:ph type="ctrTitle"/>
          </p:nvPr>
        </p:nvSpPr>
        <p:spPr>
          <a:xfrm>
            <a:off x="855300" y="3382225"/>
            <a:ext cx="7433400" cy="810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SMART MIRROR WITH IN BUILT AI</a:t>
            </a:r>
            <a:endParaRPr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FAFBF9-6236-485E-9F51-5F4F3EBD56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itle 1">
            <a:extLst>
              <a:ext uri="{FF2B5EF4-FFF2-40B4-BE49-F238E27FC236}">
                <a16:creationId xmlns:a16="http://schemas.microsoft.com/office/drawing/2014/main" id="{64008BEA-0B23-4893-968E-FC5038681B71}"/>
              </a:ext>
            </a:extLst>
          </p:cNvPr>
          <p:cNvSpPr txBox="1">
            <a:spLocks/>
          </p:cNvSpPr>
          <p:nvPr/>
        </p:nvSpPr>
        <p:spPr>
          <a:xfrm>
            <a:off x="1025277" y="287088"/>
            <a:ext cx="5475536" cy="6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5400" b="1" dirty="0">
                <a:solidFill>
                  <a:schemeClr val="bg1"/>
                </a:solidFill>
                <a:latin typeface="Amatic SC" panose="00000500000000000000" pitchFamily="2" charset="-79"/>
                <a:cs typeface="Amatic SC" panose="00000500000000000000" pitchFamily="2" charset="-79"/>
              </a:rPr>
              <a:t>PRODUCT SPECIFICATIONS</a:t>
            </a:r>
          </a:p>
        </p:txBody>
      </p:sp>
      <p:sp>
        <p:nvSpPr>
          <p:cNvPr id="6" name="TextBox 5">
            <a:extLst>
              <a:ext uri="{FF2B5EF4-FFF2-40B4-BE49-F238E27FC236}">
                <a16:creationId xmlns:a16="http://schemas.microsoft.com/office/drawing/2014/main" id="{EEEDA0B7-B9E4-4EAD-88FC-5F889FB5571E}"/>
              </a:ext>
            </a:extLst>
          </p:cNvPr>
          <p:cNvSpPr txBox="1"/>
          <p:nvPr/>
        </p:nvSpPr>
        <p:spPr>
          <a:xfrm>
            <a:off x="650081" y="1537485"/>
            <a:ext cx="5398888" cy="1938992"/>
          </a:xfrm>
          <a:prstGeom prst="rect">
            <a:avLst/>
          </a:prstGeom>
          <a:noFill/>
        </p:spPr>
        <p:txBody>
          <a:bodyPr wrap="square">
            <a:spAutoFit/>
          </a:bodyPr>
          <a:lstStyle/>
          <a:p>
            <a:pPr algn="just"/>
            <a:r>
              <a:rPr lang="en-US" sz="2400" i="0" dirty="0">
                <a:solidFill>
                  <a:srgbClr val="222222"/>
                </a:solidFill>
                <a:effectLst/>
                <a:latin typeface="Times New Roman" panose="02020603050405020304" pitchFamily="18" charset="0"/>
                <a:cs typeface="Times New Roman" panose="02020603050405020304" pitchFamily="18" charset="0"/>
              </a:rPr>
              <a:t>To build a smart mirror, you need three main components: a two-way glass/acrylic surface to act as a mirror, a display such as a PC monitor or smartphone/tablet, and a device to run the mirror’s software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3381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9"/>
        <p:cNvGrpSpPr/>
        <p:nvPr/>
      </p:nvGrpSpPr>
      <p:grpSpPr>
        <a:xfrm>
          <a:off x="0" y="0"/>
          <a:ext cx="0" cy="0"/>
          <a:chOff x="0" y="0"/>
          <a:chExt cx="0" cy="0"/>
        </a:xfrm>
      </p:grpSpPr>
      <p:sp>
        <p:nvSpPr>
          <p:cNvPr id="1601" name="Google Shape;1601;p17"/>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11</a:t>
            </a:fld>
            <a:endParaRPr>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1BA4D99-319B-4E99-9215-2A7AA9806C55}"/>
              </a:ext>
            </a:extLst>
          </p:cNvPr>
          <p:cNvPicPr>
            <a:picLocks noChangeAspect="1"/>
          </p:cNvPicPr>
          <p:nvPr/>
        </p:nvPicPr>
        <p:blipFill>
          <a:blip r:embed="rId3"/>
          <a:stretch>
            <a:fillRect/>
          </a:stretch>
        </p:blipFill>
        <p:spPr>
          <a:xfrm>
            <a:off x="0" y="207878"/>
            <a:ext cx="1854295" cy="1619333"/>
          </a:xfrm>
          <a:prstGeom prst="rect">
            <a:avLst/>
          </a:prstGeom>
        </p:spPr>
      </p:pic>
      <p:sp>
        <p:nvSpPr>
          <p:cNvPr id="6" name="TextBox 5">
            <a:extLst>
              <a:ext uri="{FF2B5EF4-FFF2-40B4-BE49-F238E27FC236}">
                <a16:creationId xmlns:a16="http://schemas.microsoft.com/office/drawing/2014/main" id="{DE523ECD-8DD4-4100-B429-3E71C540C568}"/>
              </a:ext>
            </a:extLst>
          </p:cNvPr>
          <p:cNvSpPr txBox="1"/>
          <p:nvPr/>
        </p:nvSpPr>
        <p:spPr>
          <a:xfrm>
            <a:off x="293165" y="824404"/>
            <a:ext cx="5374719" cy="2031325"/>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We are planning to interact with customers using our device more often than other products and we are planning to do that by:</a:t>
            </a: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Feedbacks and rating.</a:t>
            </a:r>
          </a:p>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Customer service.</a:t>
            </a:r>
          </a:p>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24/7 assistance.</a:t>
            </a:r>
            <a:endParaRPr lang="en-IN"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AADA3A4-11FF-4B27-B86E-626949EB293B}"/>
              </a:ext>
            </a:extLst>
          </p:cNvPr>
          <p:cNvSpPr txBox="1"/>
          <p:nvPr/>
        </p:nvSpPr>
        <p:spPr>
          <a:xfrm>
            <a:off x="293165" y="1006"/>
            <a:ext cx="4851206" cy="830997"/>
          </a:xfrm>
          <a:prstGeom prst="rect">
            <a:avLst/>
          </a:prstGeom>
          <a:noFill/>
        </p:spPr>
        <p:txBody>
          <a:bodyPr wrap="square" rtlCol="0">
            <a:spAutoFit/>
          </a:bodyPr>
          <a:lstStyle/>
          <a:p>
            <a:r>
              <a:rPr lang="en-IN" sz="4800" b="1" dirty="0">
                <a:solidFill>
                  <a:srgbClr val="C00000"/>
                </a:solidFill>
                <a:latin typeface="Amatic SC" panose="00000500000000000000" pitchFamily="2" charset="-79"/>
                <a:cs typeface="Amatic SC" panose="00000500000000000000" pitchFamily="2" charset="-79"/>
              </a:rPr>
              <a:t>CUSTOMER RELATIONSHIPS:</a:t>
            </a:r>
          </a:p>
        </p:txBody>
      </p:sp>
      <p:sp>
        <p:nvSpPr>
          <p:cNvPr id="10" name="TextBox 9">
            <a:extLst>
              <a:ext uri="{FF2B5EF4-FFF2-40B4-BE49-F238E27FC236}">
                <a16:creationId xmlns:a16="http://schemas.microsoft.com/office/drawing/2014/main" id="{BEB5F331-F20E-4221-8E13-BED5346F5E80}"/>
              </a:ext>
            </a:extLst>
          </p:cNvPr>
          <p:cNvSpPr txBox="1"/>
          <p:nvPr/>
        </p:nvSpPr>
        <p:spPr>
          <a:xfrm>
            <a:off x="368785" y="3895998"/>
            <a:ext cx="4370739" cy="923330"/>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Clients interested in technology.</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Clients interested in entertainment.</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Age group target: 18-40 year of age.</a:t>
            </a:r>
            <a:endParaRPr lang="en-IN" sz="1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25F9189-6F22-4E55-88FC-4C717242E75F}"/>
              </a:ext>
            </a:extLst>
          </p:cNvPr>
          <p:cNvSpPr txBox="1"/>
          <p:nvPr/>
        </p:nvSpPr>
        <p:spPr>
          <a:xfrm>
            <a:off x="183047" y="3056756"/>
            <a:ext cx="3936806" cy="830997"/>
          </a:xfrm>
          <a:prstGeom prst="rect">
            <a:avLst/>
          </a:prstGeom>
          <a:noFill/>
        </p:spPr>
        <p:txBody>
          <a:bodyPr wrap="square" rtlCol="0">
            <a:spAutoFit/>
          </a:bodyPr>
          <a:lstStyle/>
          <a:p>
            <a:r>
              <a:rPr lang="en-IN" sz="4800" b="1" dirty="0">
                <a:solidFill>
                  <a:srgbClr val="FF0000"/>
                </a:solidFill>
                <a:latin typeface="Amatic SC" panose="00000500000000000000" pitchFamily="2" charset="-79"/>
                <a:cs typeface="Amatic SC" panose="00000500000000000000" pitchFamily="2" charset="-79"/>
              </a:rPr>
              <a:t>CUSTOMER SEGMENTS:</a:t>
            </a:r>
          </a:p>
        </p:txBody>
      </p:sp>
      <p:pic>
        <p:nvPicPr>
          <p:cNvPr id="8" name="Picture 7">
            <a:extLst>
              <a:ext uri="{FF2B5EF4-FFF2-40B4-BE49-F238E27FC236}">
                <a16:creationId xmlns:a16="http://schemas.microsoft.com/office/drawing/2014/main" id="{DB0A4917-7875-434F-8D19-1C6F318065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8941" y="2457451"/>
            <a:ext cx="2254530" cy="2254530"/>
          </a:xfrm>
          <a:prstGeom prst="rect">
            <a:avLst/>
          </a:prstGeom>
          <a:ln>
            <a:noFill/>
          </a:ln>
          <a:effectLst>
            <a:softEdge rad="112500"/>
          </a:effectLst>
        </p:spPr>
      </p:pic>
    </p:spTree>
    <p:extLst>
      <p:ext uri="{BB962C8B-B14F-4D97-AF65-F5344CB8AC3E}">
        <p14:creationId xmlns:p14="http://schemas.microsoft.com/office/powerpoint/2010/main" val="18946496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19"/>
          <p:cNvSpPr txBox="1">
            <a:spLocks noGrp="1"/>
          </p:cNvSpPr>
          <p:nvPr>
            <p:ph type="ctrTitle" idx="4294967295"/>
          </p:nvPr>
        </p:nvSpPr>
        <p:spPr>
          <a:xfrm>
            <a:off x="2239200" y="3311225"/>
            <a:ext cx="4665600" cy="784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t>CHANNELS</a:t>
            </a:r>
            <a:endParaRPr sz="6000" dirty="0"/>
          </a:p>
        </p:txBody>
      </p:sp>
      <p:sp>
        <p:nvSpPr>
          <p:cNvPr id="1614" name="Google Shape;1614;p19"/>
          <p:cNvSpPr txBox="1">
            <a:spLocks noGrp="1"/>
          </p:cNvSpPr>
          <p:nvPr>
            <p:ph type="subTitle" idx="4294967295"/>
          </p:nvPr>
        </p:nvSpPr>
        <p:spPr>
          <a:xfrm>
            <a:off x="2239200" y="4078626"/>
            <a:ext cx="5187682" cy="784800"/>
          </a:xfrm>
          <a:prstGeom prst="rect">
            <a:avLst/>
          </a:prstGeom>
        </p:spPr>
        <p:txBody>
          <a:bodyPr spcFirstLastPara="1" wrap="square" lIns="0" tIns="0" rIns="0" bIns="0" anchor="t" anchorCtr="0">
            <a:noAutofit/>
          </a:bodyPr>
          <a:lstStyle/>
          <a:p>
            <a:r>
              <a:rPr lang="en-US" sz="2000" dirty="0">
                <a:solidFill>
                  <a:schemeClr val="tx1"/>
                </a:solidFill>
              </a:rPr>
              <a:t>Our product will be reached to our customer through Websites, Ads and Apps.</a:t>
            </a:r>
            <a:endParaRPr lang="en-IN" sz="2000" dirty="0">
              <a:solidFill>
                <a:schemeClr val="tx1"/>
              </a:solidFill>
            </a:endParaRPr>
          </a:p>
        </p:txBody>
      </p:sp>
      <p:sp>
        <p:nvSpPr>
          <p:cNvPr id="1615" name="Google Shape;1615;p19"/>
          <p:cNvSpPr/>
          <p:nvPr/>
        </p:nvSpPr>
        <p:spPr>
          <a:xfrm>
            <a:off x="4450232" y="1181025"/>
            <a:ext cx="1670478" cy="169271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6" name="Google Shape;1616;p19"/>
          <p:cNvSpPr/>
          <p:nvPr/>
        </p:nvSpPr>
        <p:spPr>
          <a:xfrm rot="1473023">
            <a:off x="2931399" y="2026194"/>
            <a:ext cx="976662" cy="95137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7" name="Google Shape;1617;p19"/>
          <p:cNvSpPr/>
          <p:nvPr/>
        </p:nvSpPr>
        <p:spPr>
          <a:xfrm>
            <a:off x="3852432" y="1492068"/>
            <a:ext cx="427595" cy="415513"/>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8" name="Google Shape;1618;p19"/>
          <p:cNvSpPr/>
          <p:nvPr/>
        </p:nvSpPr>
        <p:spPr>
          <a:xfrm rot="2487139">
            <a:off x="3852160" y="2904609"/>
            <a:ext cx="304226" cy="29563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9" name="Google Shape;1619;p19"/>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0" name="Picture 9">
            <a:extLst>
              <a:ext uri="{FF2B5EF4-FFF2-40B4-BE49-F238E27FC236}">
                <a16:creationId xmlns:a16="http://schemas.microsoft.com/office/drawing/2014/main" id="{4D7F7178-9C82-4DAE-BBDD-7F21C8377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878" y="2813709"/>
            <a:ext cx="1823322" cy="1762434"/>
          </a:xfrm>
          <a:prstGeom prst="rect">
            <a:avLst/>
          </a:prstGeom>
        </p:spPr>
      </p:pic>
      <p:pic>
        <p:nvPicPr>
          <p:cNvPr id="3" name="Picture 2">
            <a:extLst>
              <a:ext uri="{FF2B5EF4-FFF2-40B4-BE49-F238E27FC236}">
                <a16:creationId xmlns:a16="http://schemas.microsoft.com/office/drawing/2014/main" id="{F060572F-66B3-4DE9-A001-C2F4354F18FB}"/>
              </a:ext>
            </a:extLst>
          </p:cNvPr>
          <p:cNvPicPr>
            <a:picLocks noChangeAspect="1"/>
          </p:cNvPicPr>
          <p:nvPr/>
        </p:nvPicPr>
        <p:blipFill>
          <a:blip r:embed="rId4"/>
          <a:stretch>
            <a:fillRect/>
          </a:stretch>
        </p:blipFill>
        <p:spPr>
          <a:xfrm>
            <a:off x="6960394" y="2813709"/>
            <a:ext cx="2476500" cy="2476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6A232E-FC8C-4C75-86B1-0CCF6370B4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4" name="TextBox 3">
            <a:extLst>
              <a:ext uri="{FF2B5EF4-FFF2-40B4-BE49-F238E27FC236}">
                <a16:creationId xmlns:a16="http://schemas.microsoft.com/office/drawing/2014/main" id="{B2673DB0-0F5F-41FB-B47B-E297557E14D7}"/>
              </a:ext>
            </a:extLst>
          </p:cNvPr>
          <p:cNvSpPr txBox="1"/>
          <p:nvPr/>
        </p:nvSpPr>
        <p:spPr>
          <a:xfrm>
            <a:off x="678656" y="2100710"/>
            <a:ext cx="8350747" cy="2154436"/>
          </a:xfrm>
          <a:prstGeom prst="rect">
            <a:avLst/>
          </a:prstGeom>
          <a:noFill/>
        </p:spPr>
        <p:txBody>
          <a:bodyPr wrap="square">
            <a:spAutoFit/>
          </a:bodyPr>
          <a:lstStyle/>
          <a:p>
            <a:pPr algn="just"/>
            <a:r>
              <a:rPr lang="en-US" sz="4000" b="1" i="0" dirty="0">
                <a:solidFill>
                  <a:srgbClr val="C00000"/>
                </a:solidFill>
                <a:effectLst/>
                <a:latin typeface="Amatic SC" panose="00000500000000000000" pitchFamily="2" charset="-79"/>
                <a:cs typeface="Amatic SC" panose="00000500000000000000" pitchFamily="2" charset="-79"/>
              </a:rPr>
              <a:t>CONCEPT GENERATION</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sz="2000" i="0" dirty="0">
                <a:solidFill>
                  <a:schemeClr val="tx1"/>
                </a:solidFill>
                <a:effectLst/>
                <a:latin typeface="Times New Roman" panose="02020603050405020304" pitchFamily="18" charset="0"/>
                <a:cs typeface="Times New Roman" panose="02020603050405020304" pitchFamily="18" charset="0"/>
              </a:rPr>
              <a:t>Smart mirrors feature a digital display behind the glass and connect to your phone via Bluetooth or </a:t>
            </a:r>
            <a:r>
              <a:rPr lang="en-US" sz="2000" i="0" dirty="0" err="1">
                <a:solidFill>
                  <a:schemeClr val="tx1"/>
                </a:solidFill>
                <a:effectLst/>
                <a:latin typeface="Times New Roman" panose="02020603050405020304" pitchFamily="18" charset="0"/>
                <a:cs typeface="Times New Roman" panose="02020603050405020304" pitchFamily="18" charset="0"/>
              </a:rPr>
              <a:t>WiFi</a:t>
            </a:r>
            <a:r>
              <a:rPr lang="en-US" sz="2000" i="0" dirty="0">
                <a:solidFill>
                  <a:schemeClr val="tx1"/>
                </a:solidFill>
                <a:effectLst/>
                <a:latin typeface="Times New Roman" panose="02020603050405020304" pitchFamily="18" charset="0"/>
                <a:cs typeface="Times New Roman" panose="02020603050405020304" pitchFamily="18" charset="0"/>
              </a:rPr>
              <a:t>. Through this display, you can typically get information such as the date and time, daily news, weather forecasts , traffic reports</a:t>
            </a:r>
            <a:r>
              <a:rPr lang="en-US" sz="2000" dirty="0">
                <a:solidFill>
                  <a:schemeClr val="tx1"/>
                </a:solidFill>
                <a:latin typeface="Times New Roman" panose="02020603050405020304" pitchFamily="18" charset="0"/>
                <a:cs typeface="Times New Roman" panose="02020603050405020304" pitchFamily="18" charset="0"/>
              </a:rPr>
              <a:t> and some apps</a:t>
            </a:r>
            <a:endParaRPr lang="en-US" sz="200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678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56"/>
        <p:cNvGrpSpPr/>
        <p:nvPr/>
      </p:nvGrpSpPr>
      <p:grpSpPr>
        <a:xfrm>
          <a:off x="0" y="0"/>
          <a:ext cx="0" cy="0"/>
          <a:chOff x="0" y="0"/>
          <a:chExt cx="0" cy="0"/>
        </a:xfrm>
      </p:grpSpPr>
      <p:sp>
        <p:nvSpPr>
          <p:cNvPr id="1859" name="Google Shape;1859;p35"/>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sp>
        <p:nvSpPr>
          <p:cNvPr id="5" name="Google Shape;1626;p20">
            <a:extLst>
              <a:ext uri="{FF2B5EF4-FFF2-40B4-BE49-F238E27FC236}">
                <a16:creationId xmlns:a16="http://schemas.microsoft.com/office/drawing/2014/main" id="{BED02FF9-BF02-4718-8D8D-45D57611C6B3}"/>
              </a:ext>
            </a:extLst>
          </p:cNvPr>
          <p:cNvSpPr txBox="1">
            <a:spLocks/>
          </p:cNvSpPr>
          <p:nvPr/>
        </p:nvSpPr>
        <p:spPr>
          <a:xfrm>
            <a:off x="228250" y="1919321"/>
            <a:ext cx="5858444" cy="304334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07000"/>
              </a:lnSpc>
            </a:pPr>
            <a:r>
              <a:rPr lang="en-US" sz="2000" u="sng"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Designing :</a:t>
            </a:r>
            <a:r>
              <a:rPr lang="en-US" sz="20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We will be spending amount on the design of the product. The design will depends on customer choice. While purchasing, we will be giving a list of design and from that, the customer can choose any design. </a:t>
            </a:r>
          </a:p>
          <a:p>
            <a:pPr algn="just">
              <a:lnSpc>
                <a:spcPct val="107000"/>
              </a:lnSpc>
            </a:pPr>
            <a:endParaRPr lang="en-IN" sz="20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u="sng"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Technology used :</a:t>
            </a:r>
            <a:r>
              <a:rPr lang="en-US" sz="20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We have used technology which sounds like a smart phone and there is an inbuilt voice assistant in the mirror.</a:t>
            </a:r>
            <a:endParaRPr lang="en-IN" sz="20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369B300-9D36-4ECB-AB7F-77D489803EE3}"/>
              </a:ext>
            </a:extLst>
          </p:cNvPr>
          <p:cNvSpPr txBox="1"/>
          <p:nvPr/>
        </p:nvSpPr>
        <p:spPr>
          <a:xfrm>
            <a:off x="228250" y="459819"/>
            <a:ext cx="2708299" cy="646331"/>
          </a:xfrm>
          <a:prstGeom prst="rect">
            <a:avLst/>
          </a:prstGeom>
          <a:noFill/>
        </p:spPr>
        <p:txBody>
          <a:bodyPr wrap="square">
            <a:spAutoFit/>
          </a:bodyPr>
          <a:lstStyle/>
          <a:p>
            <a:r>
              <a:rPr lang="en" sz="3600" b="1" dirty="0">
                <a:solidFill>
                  <a:schemeClr val="bg1"/>
                </a:solidFill>
                <a:latin typeface="Amatic SC" panose="00000500000000000000" pitchFamily="2" charset="-79"/>
                <a:cs typeface="Amatic SC" panose="00000500000000000000" pitchFamily="2" charset="-79"/>
              </a:rPr>
              <a:t>COST STRUCTURE</a:t>
            </a:r>
            <a:endParaRPr lang="en-IN" sz="3600" b="1" dirty="0">
              <a:solidFill>
                <a:schemeClr val="bg1"/>
              </a:solidFill>
              <a:latin typeface="Amatic SC" panose="00000500000000000000" pitchFamily="2" charset="-79"/>
              <a:cs typeface="Amatic SC" panose="00000500000000000000" pitchFamily="2" charset="-79"/>
            </a:endParaRPr>
          </a:p>
        </p:txBody>
      </p:sp>
      <p:pic>
        <p:nvPicPr>
          <p:cNvPr id="6" name="Picture 5">
            <a:extLst>
              <a:ext uri="{FF2B5EF4-FFF2-40B4-BE49-F238E27FC236}">
                <a16:creationId xmlns:a16="http://schemas.microsoft.com/office/drawing/2014/main" id="{24F3FD78-C1A7-4BD2-A288-6D4176B72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4587" y="180832"/>
            <a:ext cx="1307307" cy="133168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820"/>
        <p:cNvGrpSpPr/>
        <p:nvPr/>
      </p:nvGrpSpPr>
      <p:grpSpPr>
        <a:xfrm>
          <a:off x="0" y="0"/>
          <a:ext cx="0" cy="0"/>
          <a:chOff x="0" y="0"/>
          <a:chExt cx="0" cy="0"/>
        </a:xfrm>
      </p:grpSpPr>
      <p:sp>
        <p:nvSpPr>
          <p:cNvPr id="1822" name="Google Shape;1822;p32"/>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fld id="{00000000-1234-1234-1234-123412341234}" type="slidenum">
              <a:rPr lang="en">
                <a:solidFill>
                  <a:schemeClr val="lt1"/>
                </a:solidFill>
              </a:rPr>
              <a:pPr marL="0" lvl="0" indent="0" algn="just" rtl="0">
                <a:spcBef>
                  <a:spcPts val="0"/>
                </a:spcBef>
                <a:spcAft>
                  <a:spcPts val="0"/>
                </a:spcAft>
                <a:buNone/>
              </a:pPr>
              <a:t>15</a:t>
            </a:fld>
            <a:endParaRPr>
              <a:solidFill>
                <a:schemeClr val="lt1"/>
              </a:solidFill>
            </a:endParaRPr>
          </a:p>
        </p:txBody>
      </p:sp>
      <p:sp>
        <p:nvSpPr>
          <p:cNvPr id="10" name="TextBox 9">
            <a:extLst>
              <a:ext uri="{FF2B5EF4-FFF2-40B4-BE49-F238E27FC236}">
                <a16:creationId xmlns:a16="http://schemas.microsoft.com/office/drawing/2014/main" id="{D73A0EBF-8A42-4673-B278-9100679C80F2}"/>
              </a:ext>
            </a:extLst>
          </p:cNvPr>
          <p:cNvSpPr txBox="1"/>
          <p:nvPr/>
        </p:nvSpPr>
        <p:spPr>
          <a:xfrm>
            <a:off x="1798572" y="111153"/>
            <a:ext cx="2261569" cy="646331"/>
          </a:xfrm>
          <a:prstGeom prst="rect">
            <a:avLst/>
          </a:prstGeom>
          <a:noFill/>
        </p:spPr>
        <p:txBody>
          <a:bodyPr wrap="square">
            <a:spAutoFit/>
          </a:bodyPr>
          <a:lstStyle/>
          <a:p>
            <a:pPr algn="just"/>
            <a:r>
              <a:rPr lang="en" sz="3600" b="1" dirty="0">
                <a:solidFill>
                  <a:schemeClr val="accent6">
                    <a:lumMod val="50000"/>
                  </a:schemeClr>
                </a:solidFill>
                <a:latin typeface="Amatic SC" panose="00000500000000000000" pitchFamily="2" charset="-79"/>
                <a:cs typeface="Amatic SC" panose="00000500000000000000" pitchFamily="2" charset="-79"/>
              </a:rPr>
              <a:t>REVENUE SYSTEM</a:t>
            </a:r>
            <a:endParaRPr lang="en-IN" sz="3600" b="1" dirty="0">
              <a:solidFill>
                <a:schemeClr val="accent6">
                  <a:lumMod val="50000"/>
                </a:schemeClr>
              </a:solidFill>
              <a:latin typeface="Amatic SC" panose="00000500000000000000" pitchFamily="2" charset="-79"/>
              <a:cs typeface="Amatic SC" panose="00000500000000000000" pitchFamily="2" charset="-79"/>
            </a:endParaRPr>
          </a:p>
        </p:txBody>
      </p:sp>
      <p:sp>
        <p:nvSpPr>
          <p:cNvPr id="2" name="TextBox 1">
            <a:extLst>
              <a:ext uri="{FF2B5EF4-FFF2-40B4-BE49-F238E27FC236}">
                <a16:creationId xmlns:a16="http://schemas.microsoft.com/office/drawing/2014/main" id="{B7B8A589-B4A0-4710-B94B-E21852036C98}"/>
              </a:ext>
            </a:extLst>
          </p:cNvPr>
          <p:cNvSpPr txBox="1"/>
          <p:nvPr/>
        </p:nvSpPr>
        <p:spPr>
          <a:xfrm>
            <a:off x="465362" y="887189"/>
            <a:ext cx="4927988" cy="2056973"/>
          </a:xfrm>
          <a:prstGeom prst="rect">
            <a:avLst/>
          </a:prstGeom>
          <a:noFill/>
        </p:spPr>
        <p:txBody>
          <a:bodyPr wrap="square" rtlCol="0">
            <a:spAutoFit/>
          </a:bodyPr>
          <a:lstStyle/>
          <a:p>
            <a:pPr marL="457200" algn="just">
              <a:lnSpc>
                <a:spcPct val="107000"/>
              </a:lnSpc>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Our revenue system is based on the demand of the product.</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And we will introduce some paid app which can be accessed by the smart mirror not on any other smart phone.</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340A0AA-77BE-4FA5-9135-0ED7B5CC5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9558" y="2944162"/>
            <a:ext cx="1940583" cy="194058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2694"/>
        <p:cNvGrpSpPr/>
        <p:nvPr/>
      </p:nvGrpSpPr>
      <p:grpSpPr>
        <a:xfrm>
          <a:off x="0" y="0"/>
          <a:ext cx="0" cy="0"/>
          <a:chOff x="0" y="0"/>
          <a:chExt cx="0" cy="0"/>
        </a:xfrm>
      </p:grpSpPr>
      <p:sp>
        <p:nvSpPr>
          <p:cNvPr id="2710" name="Google Shape;2710;p51"/>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4" name="Picture 3">
            <a:extLst>
              <a:ext uri="{FF2B5EF4-FFF2-40B4-BE49-F238E27FC236}">
                <a16:creationId xmlns:a16="http://schemas.microsoft.com/office/drawing/2014/main" id="{AA972A3B-6A3E-432C-B211-875CE6690275}"/>
              </a:ext>
            </a:extLst>
          </p:cNvPr>
          <p:cNvPicPr>
            <a:picLocks noChangeAspect="1"/>
          </p:cNvPicPr>
          <p:nvPr/>
        </p:nvPicPr>
        <p:blipFill rotWithShape="1">
          <a:blip r:embed="rId3">
            <a:extLst>
              <a:ext uri="{28A0092B-C50C-407E-A947-70E740481C1C}">
                <a14:useLocalDpi xmlns:a14="http://schemas.microsoft.com/office/drawing/2010/main" val="0"/>
              </a:ext>
            </a:extLst>
          </a:blip>
          <a:srcRect l="32256" t="20200" r="30565" b="19874"/>
          <a:stretch/>
        </p:blipFill>
        <p:spPr>
          <a:xfrm>
            <a:off x="2019299" y="670559"/>
            <a:ext cx="3444241" cy="358006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23373-658D-457A-B0D3-EEB6BCA54D51}"/>
              </a:ext>
            </a:extLst>
          </p:cNvPr>
          <p:cNvSpPr>
            <a:spLocks noGrp="1"/>
          </p:cNvSpPr>
          <p:nvPr>
            <p:ph type="ctrTitle"/>
          </p:nvPr>
        </p:nvSpPr>
        <p:spPr>
          <a:xfrm>
            <a:off x="160883" y="679995"/>
            <a:ext cx="4661147" cy="630900"/>
          </a:xfrm>
        </p:spPr>
        <p:txBody>
          <a:bodyPr/>
          <a:lstStyle/>
          <a:p>
            <a:r>
              <a:rPr lang="en-IN" dirty="0"/>
              <a:t>TEAM MEMBERS :</a:t>
            </a:r>
          </a:p>
        </p:txBody>
      </p:sp>
      <p:sp>
        <p:nvSpPr>
          <p:cNvPr id="3" name="Subtitle 2">
            <a:extLst>
              <a:ext uri="{FF2B5EF4-FFF2-40B4-BE49-F238E27FC236}">
                <a16:creationId xmlns:a16="http://schemas.microsoft.com/office/drawing/2014/main" id="{8704D91C-A88E-44DD-96EE-FAC99541CBF6}"/>
              </a:ext>
            </a:extLst>
          </p:cNvPr>
          <p:cNvSpPr>
            <a:spLocks noGrp="1"/>
          </p:cNvSpPr>
          <p:nvPr>
            <p:ph type="subTitle" idx="1"/>
          </p:nvPr>
        </p:nvSpPr>
        <p:spPr>
          <a:xfrm>
            <a:off x="87779" y="2077402"/>
            <a:ext cx="6854993" cy="438450"/>
          </a:xfrm>
        </p:spPr>
        <p:txBody>
          <a:bodyPr/>
          <a:lstStyle/>
          <a:p>
            <a:r>
              <a:rPr lang="en-US" sz="1800" b="1" dirty="0">
                <a:ln/>
                <a:solidFill>
                  <a:srgbClr val="FFFF00"/>
                </a:solidFill>
                <a:latin typeface="Encode Sans Semi Condensed Light" panose="020B0604020202020204" charset="0"/>
                <a:cs typeface="Times New Roman" panose="02020603050405020304" pitchFamily="18" charset="0"/>
              </a:rPr>
              <a:t> DEVARINTI DHAPATLA PUNEETH REDDY    -     20BCE1852</a:t>
            </a:r>
          </a:p>
          <a:p>
            <a:endParaRPr lang="en-US" sz="1800" b="1" dirty="0">
              <a:ln/>
              <a:solidFill>
                <a:srgbClr val="FFFF00"/>
              </a:solidFill>
              <a:latin typeface="Encode Sans Semi Condensed Light" panose="020B0604020202020204" charset="0"/>
              <a:cs typeface="Times New Roman" panose="02020603050405020304" pitchFamily="18" charset="0"/>
            </a:endParaRPr>
          </a:p>
          <a:p>
            <a:r>
              <a:rPr lang="en-US" sz="1800" b="1" dirty="0">
                <a:ln/>
                <a:solidFill>
                  <a:srgbClr val="FFFF00"/>
                </a:solidFill>
                <a:latin typeface="Encode Sans Semi Condensed Light" panose="020B0604020202020204" charset="0"/>
                <a:cs typeface="Times New Roman" panose="02020603050405020304" pitchFamily="18" charset="0"/>
              </a:rPr>
              <a:t>SANJIL K C                                                               -     20BCE1855</a:t>
            </a:r>
          </a:p>
          <a:p>
            <a:endParaRPr lang="en-US" sz="1800" b="1" dirty="0">
              <a:ln/>
              <a:solidFill>
                <a:srgbClr val="FFFF00"/>
              </a:solidFill>
              <a:latin typeface="Encode Sans Semi Condensed Light" panose="020B0604020202020204" charset="0"/>
              <a:cs typeface="Times New Roman" panose="02020603050405020304" pitchFamily="18" charset="0"/>
            </a:endParaRPr>
          </a:p>
          <a:p>
            <a:r>
              <a:rPr lang="en-US" sz="1800" b="1" dirty="0">
                <a:ln/>
                <a:solidFill>
                  <a:srgbClr val="FFFF00"/>
                </a:solidFill>
                <a:latin typeface="Encode Sans Semi Condensed Light" panose="020B0604020202020204" charset="0"/>
                <a:cs typeface="Times New Roman" panose="02020603050405020304" pitchFamily="18" charset="0"/>
              </a:rPr>
              <a:t>LENIN VASAN                                                        </a:t>
            </a:r>
            <a:r>
              <a:rPr lang="en-US" sz="1800" b="1">
                <a:ln/>
                <a:solidFill>
                  <a:srgbClr val="FFFF00"/>
                </a:solidFill>
                <a:latin typeface="Encode Sans Semi Condensed Light" panose="020B0604020202020204" charset="0"/>
                <a:cs typeface="Times New Roman" panose="02020603050405020304" pitchFamily="18" charset="0"/>
              </a:rPr>
              <a:t>-     20BCE1892</a:t>
            </a:r>
            <a:endParaRPr lang="en-US" sz="1800" b="1" dirty="0">
              <a:ln/>
              <a:solidFill>
                <a:srgbClr val="FFFF00"/>
              </a:solidFill>
              <a:latin typeface="Encode Sans Semi Condensed Light" panose="020B0604020202020204" charset="0"/>
              <a:cs typeface="Times New Roman" panose="02020603050405020304" pitchFamily="18" charset="0"/>
            </a:endParaRPr>
          </a:p>
          <a:p>
            <a:endParaRPr lang="en-US" sz="1800" b="1" dirty="0">
              <a:ln/>
              <a:solidFill>
                <a:srgbClr val="FFFF00"/>
              </a:solidFill>
              <a:latin typeface="Encode Sans Semi Condensed Light" panose="020B0604020202020204" charset="0"/>
              <a:cs typeface="Times New Roman" panose="02020603050405020304" pitchFamily="18" charset="0"/>
            </a:endParaRPr>
          </a:p>
          <a:p>
            <a:r>
              <a:rPr lang="en-US" sz="1800" b="1" dirty="0">
                <a:ln/>
                <a:solidFill>
                  <a:srgbClr val="FFFF00"/>
                </a:solidFill>
                <a:latin typeface="Encode Sans Semi Condensed Light" panose="020B0604020202020204" charset="0"/>
                <a:cs typeface="Times New Roman" panose="02020603050405020304" pitchFamily="18" charset="0"/>
              </a:rPr>
              <a:t>SWETHA ANBALAGAN                                        -     20BCE1978</a:t>
            </a:r>
          </a:p>
          <a:p>
            <a:endParaRPr lang="en-US" sz="1800" b="1" dirty="0">
              <a:ln/>
              <a:solidFill>
                <a:srgbClr val="FFFF00"/>
              </a:solidFill>
              <a:latin typeface="Encode Sans Semi Condensed Light" panose="020B0604020202020204" charset="0"/>
              <a:cs typeface="Times New Roman" panose="02020603050405020304" pitchFamily="18" charset="0"/>
            </a:endParaRPr>
          </a:p>
          <a:p>
            <a:endParaRPr lang="en-US" sz="1800" b="1" dirty="0">
              <a:ln/>
              <a:solidFill>
                <a:srgbClr val="FFFF00"/>
              </a:solidFill>
              <a:latin typeface="Encode Sans Semi Condensed Light" panose="020B0604020202020204" charset="0"/>
              <a:cs typeface="Times New Roman" panose="02020603050405020304" pitchFamily="18" charset="0"/>
            </a:endParaRPr>
          </a:p>
          <a:p>
            <a:endParaRPr lang="en-US" sz="1800" b="1" dirty="0">
              <a:ln/>
              <a:solidFill>
                <a:srgbClr val="FFFF00"/>
              </a:solidFill>
              <a:latin typeface="Encode Sans Semi Condensed Light" panose="020B0604020202020204" charset="0"/>
              <a:cs typeface="Times New Roman" panose="02020603050405020304" pitchFamily="18" charset="0"/>
            </a:endParaRPr>
          </a:p>
          <a:p>
            <a:pPr algn="ctr"/>
            <a:endParaRPr lang="en-US" sz="1800" b="1" dirty="0">
              <a:ln/>
              <a:solidFill>
                <a:srgbClr val="FFFF00"/>
              </a:solidFill>
              <a:latin typeface="Encode Sans Semi Condensed Light" panose="020B0604020202020204" charset="0"/>
              <a:cs typeface="Times New Roman" panose="02020603050405020304" pitchFamily="18" charset="0"/>
            </a:endParaRPr>
          </a:p>
          <a:p>
            <a:pPr algn="ctr"/>
            <a:endParaRPr lang="en-US" sz="1800" b="1" cap="none" spc="0" dirty="0">
              <a:ln/>
              <a:solidFill>
                <a:srgbClr val="FFFF00"/>
              </a:solidFill>
              <a:latin typeface="Encode Sans Semi Condensed Light" panose="020B0604020202020204" charset="0"/>
              <a:cs typeface="Times New Roman" panose="02020603050405020304" pitchFamily="18" charset="0"/>
            </a:endParaRPr>
          </a:p>
          <a:p>
            <a:endParaRPr lang="en-IN" sz="1800" dirty="0">
              <a:latin typeface="Encode Sans Semi Condensed Light" panose="020B0604020202020204" charset="0"/>
            </a:endParaRPr>
          </a:p>
        </p:txBody>
      </p:sp>
    </p:spTree>
    <p:extLst>
      <p:ext uri="{BB962C8B-B14F-4D97-AF65-F5344CB8AC3E}">
        <p14:creationId xmlns:p14="http://schemas.microsoft.com/office/powerpoint/2010/main" val="25943240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584"/>
        <p:cNvGrpSpPr/>
        <p:nvPr/>
      </p:nvGrpSpPr>
      <p:grpSpPr>
        <a:xfrm>
          <a:off x="0" y="0"/>
          <a:ext cx="0" cy="0"/>
          <a:chOff x="0" y="0"/>
          <a:chExt cx="0" cy="0"/>
        </a:xfrm>
      </p:grpSpPr>
      <p:sp>
        <p:nvSpPr>
          <p:cNvPr id="1585" name="Google Shape;1585;p15"/>
          <p:cNvSpPr txBox="1">
            <a:spLocks noGrp="1"/>
          </p:cNvSpPr>
          <p:nvPr>
            <p:ph type="ctrTitle" idx="4294967295"/>
          </p:nvPr>
        </p:nvSpPr>
        <p:spPr>
          <a:xfrm>
            <a:off x="653634" y="352032"/>
            <a:ext cx="3592800" cy="92533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solidFill>
                  <a:schemeClr val="lt1"/>
                </a:solidFill>
              </a:rPr>
              <a:t>introduction</a:t>
            </a:r>
            <a:endParaRPr sz="7200" dirty="0">
              <a:solidFill>
                <a:schemeClr val="lt1"/>
              </a:solidFill>
            </a:endParaRPr>
          </a:p>
        </p:txBody>
      </p:sp>
      <p:sp>
        <p:nvSpPr>
          <p:cNvPr id="1588" name="Google Shape;1588;p15"/>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3</a:t>
            </a:fld>
            <a:endParaRPr>
              <a:solidFill>
                <a:schemeClr val="lt1"/>
              </a:solidFill>
            </a:endParaRPr>
          </a:p>
        </p:txBody>
      </p:sp>
      <p:sp>
        <p:nvSpPr>
          <p:cNvPr id="3" name="TextBox 2">
            <a:extLst>
              <a:ext uri="{FF2B5EF4-FFF2-40B4-BE49-F238E27FC236}">
                <a16:creationId xmlns:a16="http://schemas.microsoft.com/office/drawing/2014/main" id="{7BDE6F5D-E18C-4465-8251-2DF7D715ED38}"/>
              </a:ext>
            </a:extLst>
          </p:cNvPr>
          <p:cNvSpPr txBox="1"/>
          <p:nvPr/>
        </p:nvSpPr>
        <p:spPr>
          <a:xfrm>
            <a:off x="579352" y="1177131"/>
            <a:ext cx="5863329" cy="3139321"/>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What if we say that you can do everything that you do with your mobile phone on a mirror, yes it’s possible with a smart mirror which uses android as its operating system ,it can be a mirror and a smart phone whenever you wish. The main goal of this gadget is to make the most of your time And keep you entertained .</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is designed in a fascinating way and it has many apps to keep you entertained whenever you need. It also has an in-built AI which will make your tasks easier ,you just have to say the magic word.</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77F12E7-53D5-4D88-83C6-3A662CE0C5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4515" y="111837"/>
            <a:ext cx="2018166" cy="1135218"/>
          </a:xfrm>
          <a:prstGeom prst="ellipse">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4449A94-6CAF-458C-8DD4-15EB6EB17E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7" name="Title 1">
            <a:extLst>
              <a:ext uri="{FF2B5EF4-FFF2-40B4-BE49-F238E27FC236}">
                <a16:creationId xmlns:a16="http://schemas.microsoft.com/office/drawing/2014/main" id="{1515E410-B5F5-44AA-9DA0-5FA00F56E81C}"/>
              </a:ext>
            </a:extLst>
          </p:cNvPr>
          <p:cNvSpPr txBox="1">
            <a:spLocks/>
          </p:cNvSpPr>
          <p:nvPr/>
        </p:nvSpPr>
        <p:spPr>
          <a:xfrm>
            <a:off x="1025277" y="287088"/>
            <a:ext cx="4646100" cy="6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5400" b="1" dirty="0">
                <a:solidFill>
                  <a:schemeClr val="bg1"/>
                </a:solidFill>
                <a:latin typeface="Amatic SC" panose="00000500000000000000" pitchFamily="2" charset="-79"/>
                <a:cs typeface="Amatic SC" panose="00000500000000000000" pitchFamily="2" charset="-79"/>
              </a:rPr>
              <a:t>MIND MAP</a:t>
            </a:r>
          </a:p>
        </p:txBody>
      </p:sp>
      <p:pic>
        <p:nvPicPr>
          <p:cNvPr id="9" name="Picture 8">
            <a:extLst>
              <a:ext uri="{FF2B5EF4-FFF2-40B4-BE49-F238E27FC236}">
                <a16:creationId xmlns:a16="http://schemas.microsoft.com/office/drawing/2014/main" id="{1341294B-2EAA-4CC5-BAA2-6C1F6D259B5C}"/>
              </a:ext>
            </a:extLst>
          </p:cNvPr>
          <p:cNvPicPr>
            <a:picLocks noChangeAspect="1"/>
          </p:cNvPicPr>
          <p:nvPr/>
        </p:nvPicPr>
        <p:blipFill>
          <a:blip r:embed="rId2"/>
          <a:stretch>
            <a:fillRect/>
          </a:stretch>
        </p:blipFill>
        <p:spPr>
          <a:xfrm>
            <a:off x="240505" y="1494383"/>
            <a:ext cx="5993609" cy="3041900"/>
          </a:xfrm>
          <a:prstGeom prst="rect">
            <a:avLst/>
          </a:prstGeom>
        </p:spPr>
      </p:pic>
    </p:spTree>
    <p:extLst>
      <p:ext uri="{BB962C8B-B14F-4D97-AF65-F5344CB8AC3E}">
        <p14:creationId xmlns:p14="http://schemas.microsoft.com/office/powerpoint/2010/main" val="21051374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AD77-DD13-4B49-BDEA-88DE75A68B58}"/>
              </a:ext>
            </a:extLst>
          </p:cNvPr>
          <p:cNvSpPr>
            <a:spLocks noGrp="1"/>
          </p:cNvSpPr>
          <p:nvPr>
            <p:ph type="ctrTitle"/>
          </p:nvPr>
        </p:nvSpPr>
        <p:spPr>
          <a:xfrm>
            <a:off x="855300" y="3146482"/>
            <a:ext cx="7433400" cy="810300"/>
          </a:xfrm>
        </p:spPr>
        <p:txBody>
          <a:bodyPr/>
          <a:lstStyle/>
          <a:p>
            <a:r>
              <a:rPr lang="en-US" sz="3200" dirty="0"/>
              <a:t>PROBLEM STATEMENT </a:t>
            </a:r>
            <a:br>
              <a:rPr lang="en-US" sz="2000" dirty="0"/>
            </a:br>
            <a:br>
              <a:rPr lang="en-US" sz="2000" dirty="0"/>
            </a:br>
            <a:r>
              <a:rPr lang="en-US" sz="2000" b="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 major problem of any existing mirror is displaying just the object in front of it or just the human face without having to interact with them. This project is developed with the intention that people spend quality time in front of the mirror.</a:t>
            </a:r>
            <a:endParaRPr lang="en-IN" sz="2000" b="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0176715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1A7E84-89C6-4B53-A573-A02A06ADB5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4" name="Title 1">
            <a:extLst>
              <a:ext uri="{FF2B5EF4-FFF2-40B4-BE49-F238E27FC236}">
                <a16:creationId xmlns:a16="http://schemas.microsoft.com/office/drawing/2014/main" id="{ED443370-F6FF-49B0-8C11-131CA38BD343}"/>
              </a:ext>
            </a:extLst>
          </p:cNvPr>
          <p:cNvSpPr txBox="1">
            <a:spLocks/>
          </p:cNvSpPr>
          <p:nvPr/>
        </p:nvSpPr>
        <p:spPr>
          <a:xfrm>
            <a:off x="1025277" y="287088"/>
            <a:ext cx="4646100" cy="6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5400" b="1" dirty="0">
                <a:solidFill>
                  <a:schemeClr val="bg1"/>
                </a:solidFill>
                <a:latin typeface="Amatic SC" panose="00000500000000000000" pitchFamily="2" charset="-79"/>
                <a:cs typeface="Amatic SC" panose="00000500000000000000" pitchFamily="2" charset="-79"/>
              </a:rPr>
              <a:t>Prototype</a:t>
            </a:r>
          </a:p>
        </p:txBody>
      </p:sp>
      <p:pic>
        <p:nvPicPr>
          <p:cNvPr id="6" name="Picture 5">
            <a:extLst>
              <a:ext uri="{FF2B5EF4-FFF2-40B4-BE49-F238E27FC236}">
                <a16:creationId xmlns:a16="http://schemas.microsoft.com/office/drawing/2014/main" id="{37768EB6-101A-4CEA-92B9-4036A8E47C49}"/>
              </a:ext>
            </a:extLst>
          </p:cNvPr>
          <p:cNvPicPr>
            <a:picLocks noChangeAspect="1"/>
          </p:cNvPicPr>
          <p:nvPr/>
        </p:nvPicPr>
        <p:blipFill>
          <a:blip r:embed="rId2"/>
          <a:stretch>
            <a:fillRect/>
          </a:stretch>
        </p:blipFill>
        <p:spPr>
          <a:xfrm>
            <a:off x="1578202" y="1221580"/>
            <a:ext cx="2993797" cy="3845669"/>
          </a:xfrm>
          <a:prstGeom prst="rect">
            <a:avLst/>
          </a:prstGeom>
        </p:spPr>
      </p:pic>
    </p:spTree>
    <p:extLst>
      <p:ext uri="{BB962C8B-B14F-4D97-AF65-F5344CB8AC3E}">
        <p14:creationId xmlns:p14="http://schemas.microsoft.com/office/powerpoint/2010/main" val="17324884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FAFBF9-6236-485E-9F51-5F4F3EBD56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Title 1">
            <a:extLst>
              <a:ext uri="{FF2B5EF4-FFF2-40B4-BE49-F238E27FC236}">
                <a16:creationId xmlns:a16="http://schemas.microsoft.com/office/drawing/2014/main" id="{64008BEA-0B23-4893-968E-FC5038681B71}"/>
              </a:ext>
            </a:extLst>
          </p:cNvPr>
          <p:cNvSpPr txBox="1">
            <a:spLocks/>
          </p:cNvSpPr>
          <p:nvPr/>
        </p:nvSpPr>
        <p:spPr>
          <a:xfrm>
            <a:off x="1025277" y="287088"/>
            <a:ext cx="4646100" cy="6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5400" b="1" dirty="0">
                <a:solidFill>
                  <a:schemeClr val="bg1"/>
                </a:solidFill>
                <a:latin typeface="Amatic SC" panose="00000500000000000000" pitchFamily="2" charset="-79"/>
                <a:cs typeface="Amatic SC" panose="00000500000000000000" pitchFamily="2" charset="-79"/>
              </a:rPr>
              <a:t>SELECTION MATRIX</a:t>
            </a:r>
          </a:p>
        </p:txBody>
      </p:sp>
      <p:pic>
        <p:nvPicPr>
          <p:cNvPr id="5" name="Picture 4">
            <a:extLst>
              <a:ext uri="{FF2B5EF4-FFF2-40B4-BE49-F238E27FC236}">
                <a16:creationId xmlns:a16="http://schemas.microsoft.com/office/drawing/2014/main" id="{B3A4196D-4EBC-4630-BA50-70632452FA1F}"/>
              </a:ext>
            </a:extLst>
          </p:cNvPr>
          <p:cNvPicPr>
            <a:picLocks noChangeAspect="1"/>
          </p:cNvPicPr>
          <p:nvPr/>
        </p:nvPicPr>
        <p:blipFill rotWithShape="1">
          <a:blip r:embed="rId2"/>
          <a:srcRect t="7594" b="2292"/>
          <a:stretch/>
        </p:blipFill>
        <p:spPr>
          <a:xfrm>
            <a:off x="0" y="1400175"/>
            <a:ext cx="9144000" cy="3743325"/>
          </a:xfrm>
          <a:prstGeom prst="rect">
            <a:avLst/>
          </a:prstGeom>
        </p:spPr>
      </p:pic>
    </p:spTree>
    <p:extLst>
      <p:ext uri="{BB962C8B-B14F-4D97-AF65-F5344CB8AC3E}">
        <p14:creationId xmlns:p14="http://schemas.microsoft.com/office/powerpoint/2010/main" val="12837204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2"/>
        <p:cNvGrpSpPr/>
        <p:nvPr/>
      </p:nvGrpSpPr>
      <p:grpSpPr>
        <a:xfrm>
          <a:off x="0" y="0"/>
          <a:ext cx="0" cy="0"/>
          <a:chOff x="0" y="0"/>
          <a:chExt cx="0" cy="0"/>
        </a:xfrm>
      </p:grpSpPr>
      <p:sp>
        <p:nvSpPr>
          <p:cNvPr id="3" name="Title 2">
            <a:extLst>
              <a:ext uri="{FF2B5EF4-FFF2-40B4-BE49-F238E27FC236}">
                <a16:creationId xmlns:a16="http://schemas.microsoft.com/office/drawing/2014/main" id="{5139ED55-6D76-493A-9875-A89E77E158C3}"/>
              </a:ext>
            </a:extLst>
          </p:cNvPr>
          <p:cNvSpPr>
            <a:spLocks noGrp="1"/>
          </p:cNvSpPr>
          <p:nvPr>
            <p:ph type="ctrTitle"/>
          </p:nvPr>
        </p:nvSpPr>
        <p:spPr>
          <a:xfrm>
            <a:off x="294497" y="308462"/>
            <a:ext cx="4646100" cy="630900"/>
          </a:xfrm>
        </p:spPr>
        <p:txBody>
          <a:bodyPr/>
          <a:lstStyle/>
          <a:p>
            <a:pPr algn="just"/>
            <a:r>
              <a:rPr lang="en-IN" dirty="0"/>
              <a:t>BUSINESS MODEL CANVAS</a:t>
            </a:r>
          </a:p>
        </p:txBody>
      </p:sp>
      <p:pic>
        <p:nvPicPr>
          <p:cNvPr id="5" name="Picture 4">
            <a:extLst>
              <a:ext uri="{FF2B5EF4-FFF2-40B4-BE49-F238E27FC236}">
                <a16:creationId xmlns:a16="http://schemas.microsoft.com/office/drawing/2014/main" id="{027F607E-075C-4F78-8736-BE58410EB2E7}"/>
              </a:ext>
            </a:extLst>
          </p:cNvPr>
          <p:cNvPicPr>
            <a:picLocks noChangeAspect="1"/>
          </p:cNvPicPr>
          <p:nvPr/>
        </p:nvPicPr>
        <p:blipFill>
          <a:blip r:embed="rId3"/>
          <a:stretch>
            <a:fillRect/>
          </a:stretch>
        </p:blipFill>
        <p:spPr>
          <a:xfrm>
            <a:off x="1" y="1679535"/>
            <a:ext cx="1451872" cy="1824501"/>
          </a:xfrm>
          <a:prstGeom prst="rect">
            <a:avLst/>
          </a:prstGeom>
        </p:spPr>
      </p:pic>
      <p:sp>
        <p:nvSpPr>
          <p:cNvPr id="11" name="Google Shape;1594;p16">
            <a:extLst>
              <a:ext uri="{FF2B5EF4-FFF2-40B4-BE49-F238E27FC236}">
                <a16:creationId xmlns:a16="http://schemas.microsoft.com/office/drawing/2014/main" id="{2EC7C719-E8CC-41A9-8067-A9491A84F95B}"/>
              </a:ext>
            </a:extLst>
          </p:cNvPr>
          <p:cNvSpPr txBox="1">
            <a:spLocks/>
          </p:cNvSpPr>
          <p:nvPr/>
        </p:nvSpPr>
        <p:spPr>
          <a:xfrm>
            <a:off x="387483" y="3168811"/>
            <a:ext cx="2128779" cy="3849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4"/>
              </a:buClr>
              <a:buSzPts val="2400"/>
              <a:buFont typeface="Encode Sans Semi Condensed Light"/>
              <a:buNone/>
              <a:defRPr sz="2400" b="0" i="0" u="none" strike="noStrike" cap="none">
                <a:solidFill>
                  <a:schemeClr val="accent4"/>
                </a:solidFill>
                <a:latin typeface="Encode Sans Semi Condensed Light"/>
                <a:ea typeface="Encode Sans Semi Condensed Light"/>
                <a:cs typeface="Encode Sans Semi Condensed Light"/>
                <a:sym typeface="Encode Sans Semi Condensed Light"/>
              </a:defRPr>
            </a:lvl1pPr>
            <a:lvl2pPr marL="914400" marR="0" lvl="1" indent="-381000" algn="l" rtl="0">
              <a:lnSpc>
                <a:spcPct val="115000"/>
              </a:lnSpc>
              <a:spcBef>
                <a:spcPts val="800"/>
              </a:spcBef>
              <a:spcAft>
                <a:spcPts val="0"/>
              </a:spcAft>
              <a:buClr>
                <a:schemeClr val="accent4"/>
              </a:buClr>
              <a:buSzPts val="3000"/>
              <a:buFont typeface="Encode Sans Semi Condensed Light"/>
              <a:buNone/>
              <a:defRPr sz="3000" b="0" i="0" u="none" strike="noStrike" cap="none">
                <a:solidFill>
                  <a:schemeClr val="accent4"/>
                </a:solidFill>
                <a:latin typeface="Encode Sans Semi Condensed Light"/>
                <a:ea typeface="Encode Sans Semi Condensed Light"/>
                <a:cs typeface="Encode Sans Semi Condensed Light"/>
                <a:sym typeface="Encode Sans Semi Condensed Light"/>
              </a:defRPr>
            </a:lvl2pPr>
            <a:lvl3pPr marL="1371600" marR="0" lvl="2" indent="-381000" algn="l" rtl="0">
              <a:lnSpc>
                <a:spcPct val="115000"/>
              </a:lnSpc>
              <a:spcBef>
                <a:spcPts val="800"/>
              </a:spcBef>
              <a:spcAft>
                <a:spcPts val="0"/>
              </a:spcAft>
              <a:buClr>
                <a:schemeClr val="accent4"/>
              </a:buClr>
              <a:buSzPts val="3000"/>
              <a:buFont typeface="Encode Sans Semi Condensed Light"/>
              <a:buNone/>
              <a:defRPr sz="3000" b="0" i="0" u="none" strike="noStrike" cap="none">
                <a:solidFill>
                  <a:schemeClr val="accent4"/>
                </a:solidFill>
                <a:latin typeface="Encode Sans Semi Condensed Light"/>
                <a:ea typeface="Encode Sans Semi Condensed Light"/>
                <a:cs typeface="Encode Sans Semi Condensed Light"/>
                <a:sym typeface="Encode Sans Semi Condensed Light"/>
              </a:defRPr>
            </a:lvl3pPr>
            <a:lvl4pPr marL="1828800" marR="0" lvl="3" indent="-381000" algn="l" rtl="0">
              <a:lnSpc>
                <a:spcPct val="115000"/>
              </a:lnSpc>
              <a:spcBef>
                <a:spcPts val="800"/>
              </a:spcBef>
              <a:spcAft>
                <a:spcPts val="0"/>
              </a:spcAft>
              <a:buClr>
                <a:schemeClr val="accent4"/>
              </a:buClr>
              <a:buSzPts val="3000"/>
              <a:buFont typeface="Encode Sans Semi Condensed Light"/>
              <a:buNone/>
              <a:defRPr sz="3000" b="0" i="0" u="none" strike="noStrike" cap="none">
                <a:solidFill>
                  <a:schemeClr val="accent4"/>
                </a:solidFill>
                <a:latin typeface="Encode Sans Semi Condensed Light"/>
                <a:ea typeface="Encode Sans Semi Condensed Light"/>
                <a:cs typeface="Encode Sans Semi Condensed Light"/>
                <a:sym typeface="Encode Sans Semi Condensed Light"/>
              </a:defRPr>
            </a:lvl4pPr>
            <a:lvl5pPr marL="2286000" marR="0" lvl="4" indent="-381000" algn="l" rtl="0">
              <a:lnSpc>
                <a:spcPct val="115000"/>
              </a:lnSpc>
              <a:spcBef>
                <a:spcPts val="800"/>
              </a:spcBef>
              <a:spcAft>
                <a:spcPts val="0"/>
              </a:spcAft>
              <a:buClr>
                <a:schemeClr val="accent4"/>
              </a:buClr>
              <a:buSzPts val="3000"/>
              <a:buFont typeface="Encode Sans Semi Condensed Light"/>
              <a:buNone/>
              <a:defRPr sz="3000" b="0" i="0" u="none" strike="noStrike" cap="none">
                <a:solidFill>
                  <a:schemeClr val="accent4"/>
                </a:solidFill>
                <a:latin typeface="Encode Sans Semi Condensed Light"/>
                <a:ea typeface="Encode Sans Semi Condensed Light"/>
                <a:cs typeface="Encode Sans Semi Condensed Light"/>
                <a:sym typeface="Encode Sans Semi Condensed Light"/>
              </a:defRPr>
            </a:lvl5pPr>
            <a:lvl6pPr marL="2743200" marR="0" lvl="5" indent="-381000" algn="l" rtl="0">
              <a:lnSpc>
                <a:spcPct val="115000"/>
              </a:lnSpc>
              <a:spcBef>
                <a:spcPts val="800"/>
              </a:spcBef>
              <a:spcAft>
                <a:spcPts val="0"/>
              </a:spcAft>
              <a:buClr>
                <a:schemeClr val="accent4"/>
              </a:buClr>
              <a:buSzPts val="3000"/>
              <a:buFont typeface="Encode Sans Semi Condensed Light"/>
              <a:buNone/>
              <a:defRPr sz="3000" b="0" i="0" u="none" strike="noStrike" cap="none">
                <a:solidFill>
                  <a:schemeClr val="accent4"/>
                </a:solidFill>
                <a:latin typeface="Encode Sans Semi Condensed Light"/>
                <a:ea typeface="Encode Sans Semi Condensed Light"/>
                <a:cs typeface="Encode Sans Semi Condensed Light"/>
                <a:sym typeface="Encode Sans Semi Condensed Light"/>
              </a:defRPr>
            </a:lvl6pPr>
            <a:lvl7pPr marL="3200400" marR="0" lvl="6" indent="-381000" algn="l" rtl="0">
              <a:lnSpc>
                <a:spcPct val="115000"/>
              </a:lnSpc>
              <a:spcBef>
                <a:spcPts val="800"/>
              </a:spcBef>
              <a:spcAft>
                <a:spcPts val="0"/>
              </a:spcAft>
              <a:buClr>
                <a:schemeClr val="accent4"/>
              </a:buClr>
              <a:buSzPts val="3000"/>
              <a:buFont typeface="Encode Sans Semi Condensed Light"/>
              <a:buNone/>
              <a:defRPr sz="3000" b="0" i="0" u="none" strike="noStrike" cap="none">
                <a:solidFill>
                  <a:schemeClr val="accent4"/>
                </a:solidFill>
                <a:latin typeface="Encode Sans Semi Condensed Light"/>
                <a:ea typeface="Encode Sans Semi Condensed Light"/>
                <a:cs typeface="Encode Sans Semi Condensed Light"/>
                <a:sym typeface="Encode Sans Semi Condensed Light"/>
              </a:defRPr>
            </a:lvl7pPr>
            <a:lvl8pPr marL="3657600" marR="0" lvl="7" indent="-381000" algn="l" rtl="0">
              <a:lnSpc>
                <a:spcPct val="115000"/>
              </a:lnSpc>
              <a:spcBef>
                <a:spcPts val="800"/>
              </a:spcBef>
              <a:spcAft>
                <a:spcPts val="0"/>
              </a:spcAft>
              <a:buClr>
                <a:schemeClr val="accent4"/>
              </a:buClr>
              <a:buSzPts val="3000"/>
              <a:buFont typeface="Encode Sans Semi Condensed Light"/>
              <a:buNone/>
              <a:defRPr sz="3000" b="0" i="0" u="none" strike="noStrike" cap="none">
                <a:solidFill>
                  <a:schemeClr val="accent4"/>
                </a:solidFill>
                <a:latin typeface="Encode Sans Semi Condensed Light"/>
                <a:ea typeface="Encode Sans Semi Condensed Light"/>
                <a:cs typeface="Encode Sans Semi Condensed Light"/>
                <a:sym typeface="Encode Sans Semi Condensed Light"/>
              </a:defRPr>
            </a:lvl8pPr>
            <a:lvl9pPr marL="4114800" marR="0" lvl="8" indent="-381000" algn="l" rtl="0">
              <a:lnSpc>
                <a:spcPct val="115000"/>
              </a:lnSpc>
              <a:spcBef>
                <a:spcPts val="800"/>
              </a:spcBef>
              <a:spcAft>
                <a:spcPts val="800"/>
              </a:spcAft>
              <a:buClr>
                <a:schemeClr val="accent4"/>
              </a:buClr>
              <a:buSzPts val="3000"/>
              <a:buFont typeface="Encode Sans Semi Condensed Light"/>
              <a:buNone/>
              <a:defRPr sz="3000" b="0" i="0" u="none" strike="noStrike" cap="none">
                <a:solidFill>
                  <a:schemeClr val="accent4"/>
                </a:solidFill>
                <a:latin typeface="Encode Sans Semi Condensed Light"/>
                <a:ea typeface="Encode Sans Semi Condensed Light"/>
                <a:cs typeface="Encode Sans Semi Condensed Light"/>
                <a:sym typeface="Encode Sans Semi Condensed Light"/>
              </a:defRPr>
            </a:lvl9pPr>
          </a:lstStyle>
          <a:p>
            <a:pPr marL="0" indent="0" algn="just">
              <a:spcAft>
                <a:spcPts val="800"/>
              </a:spcAft>
            </a:pPr>
            <a:r>
              <a:rPr lang="en-US" dirty="0"/>
              <a:t>KEY PARTNERS</a:t>
            </a:r>
          </a:p>
        </p:txBody>
      </p:sp>
      <p:sp>
        <p:nvSpPr>
          <p:cNvPr id="14" name="Google Shape;1594;p16">
            <a:extLst>
              <a:ext uri="{FF2B5EF4-FFF2-40B4-BE49-F238E27FC236}">
                <a16:creationId xmlns:a16="http://schemas.microsoft.com/office/drawing/2014/main" id="{16ECA51F-AADD-4422-AE74-816AD6141FC2}"/>
              </a:ext>
            </a:extLst>
          </p:cNvPr>
          <p:cNvSpPr txBox="1">
            <a:spLocks noGrp="1"/>
          </p:cNvSpPr>
          <p:nvPr>
            <p:ph type="subTitle" idx="1"/>
          </p:nvPr>
        </p:nvSpPr>
        <p:spPr>
          <a:xfrm>
            <a:off x="387483" y="1129321"/>
            <a:ext cx="4954577" cy="384900"/>
          </a:xfrm>
          <a:prstGeom prst="rect">
            <a:avLst/>
          </a:prstGeom>
        </p:spPr>
        <p:txBody>
          <a:bodyPr spcFirstLastPara="1" wrap="square" lIns="0" tIns="0" rIns="0" bIns="0" anchor="t" anchorCtr="0">
            <a:noAutofit/>
          </a:bodyPr>
          <a:lstStyle/>
          <a:p>
            <a:pPr marL="0" lvl="0" indent="0" algn="just" rtl="0">
              <a:spcBef>
                <a:spcPts val="0"/>
              </a:spcBef>
              <a:spcAft>
                <a:spcPts val="800"/>
              </a:spcAft>
              <a:buNone/>
            </a:pPr>
            <a:r>
              <a:rPr lang="en" dirty="0"/>
              <a:t>KEY PROPOSITIONS OF THE GADGET</a:t>
            </a:r>
            <a:endParaRPr dirty="0"/>
          </a:p>
        </p:txBody>
      </p:sp>
      <p:sp>
        <p:nvSpPr>
          <p:cNvPr id="10" name="TextBox 9">
            <a:extLst>
              <a:ext uri="{FF2B5EF4-FFF2-40B4-BE49-F238E27FC236}">
                <a16:creationId xmlns:a16="http://schemas.microsoft.com/office/drawing/2014/main" id="{C09D2F12-484A-41A1-99E1-1B9A534EE3B1}"/>
              </a:ext>
            </a:extLst>
          </p:cNvPr>
          <p:cNvSpPr txBox="1"/>
          <p:nvPr/>
        </p:nvSpPr>
        <p:spPr>
          <a:xfrm>
            <a:off x="294497" y="1646372"/>
            <a:ext cx="4646100" cy="1200329"/>
          </a:xfrm>
          <a:prstGeom prst="rect">
            <a:avLst/>
          </a:prstGeom>
          <a:noFill/>
        </p:spPr>
        <p:txBody>
          <a:bodyPr wrap="square" rtlCol="0">
            <a:spAutoFit/>
          </a:bodyPr>
          <a:lstStyle/>
          <a:p>
            <a:pPr algn="just"/>
            <a:r>
              <a:rPr lang="en-IN" sz="1800" dirty="0"/>
              <a:t>Platform for entertainment.</a:t>
            </a:r>
          </a:p>
          <a:p>
            <a:pPr marL="285750" indent="-285750" algn="just">
              <a:buFont typeface="Wingdings" panose="05000000000000000000" pitchFamily="2" charset="2"/>
              <a:buChar char="Ø"/>
            </a:pPr>
            <a:r>
              <a:rPr lang="en-IN" sz="1800" dirty="0"/>
              <a:t>Platform for education.</a:t>
            </a:r>
          </a:p>
          <a:p>
            <a:pPr marL="285750" indent="-285750" algn="just">
              <a:buFont typeface="Wingdings" panose="05000000000000000000" pitchFamily="2" charset="2"/>
              <a:buChar char="Ø"/>
            </a:pPr>
            <a:r>
              <a:rPr lang="en-IN" sz="1800" dirty="0"/>
              <a:t>Voice assistance for saving time.</a:t>
            </a:r>
          </a:p>
          <a:p>
            <a:pPr marL="285750" indent="-285750" algn="just">
              <a:buFont typeface="Wingdings" panose="05000000000000000000" pitchFamily="2" charset="2"/>
              <a:buChar char="Ø"/>
            </a:pPr>
            <a:r>
              <a:rPr lang="en-IN" sz="1800" dirty="0"/>
              <a:t>Information about anything, anywhere.</a:t>
            </a:r>
          </a:p>
        </p:txBody>
      </p:sp>
      <p:sp>
        <p:nvSpPr>
          <p:cNvPr id="12" name="TextBox 11">
            <a:extLst>
              <a:ext uri="{FF2B5EF4-FFF2-40B4-BE49-F238E27FC236}">
                <a16:creationId xmlns:a16="http://schemas.microsoft.com/office/drawing/2014/main" id="{E472FAC1-CD3A-471A-A3A4-DA882112CF8A}"/>
              </a:ext>
            </a:extLst>
          </p:cNvPr>
          <p:cNvSpPr txBox="1"/>
          <p:nvPr/>
        </p:nvSpPr>
        <p:spPr>
          <a:xfrm>
            <a:off x="294497" y="3706461"/>
            <a:ext cx="4954577" cy="923330"/>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t>Suppliers of raw materials for the product.</a:t>
            </a:r>
          </a:p>
          <a:p>
            <a:pPr marL="285750" indent="-285750" algn="just">
              <a:buFont typeface="Wingdings" panose="05000000000000000000" pitchFamily="2" charset="2"/>
              <a:buChar char="Ø"/>
            </a:pPr>
            <a:r>
              <a:rPr lang="en-IN" sz="1800" dirty="0"/>
              <a:t>Investors for the growth of the product.</a:t>
            </a:r>
          </a:p>
          <a:p>
            <a:pPr marL="285750" indent="-285750" algn="just">
              <a:buFont typeface="Wingdings" panose="05000000000000000000" pitchFamily="2" charset="2"/>
              <a:buChar char="Ø"/>
            </a:pPr>
            <a:r>
              <a:rPr lang="en-IN" sz="1800" dirty="0"/>
              <a:t>Technological advancements.</a:t>
            </a:r>
          </a:p>
        </p:txBody>
      </p:sp>
      <p:pic>
        <p:nvPicPr>
          <p:cNvPr id="8" name="Picture 7">
            <a:extLst>
              <a:ext uri="{FF2B5EF4-FFF2-40B4-BE49-F238E27FC236}">
                <a16:creationId xmlns:a16="http://schemas.microsoft.com/office/drawing/2014/main" id="{39E6793A-F1C2-4723-AFCB-56EA81527D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0599" y="3276653"/>
            <a:ext cx="1619141" cy="1619141"/>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7414659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2"/>
        <p:cNvGrpSpPr/>
        <p:nvPr/>
      </p:nvGrpSpPr>
      <p:grpSpPr>
        <a:xfrm>
          <a:off x="0" y="0"/>
          <a:ext cx="0" cy="0"/>
          <a:chOff x="0" y="0"/>
          <a:chExt cx="0" cy="0"/>
        </a:xfrm>
      </p:grpSpPr>
      <p:pic>
        <p:nvPicPr>
          <p:cNvPr id="5" name="Picture 4">
            <a:extLst>
              <a:ext uri="{FF2B5EF4-FFF2-40B4-BE49-F238E27FC236}">
                <a16:creationId xmlns:a16="http://schemas.microsoft.com/office/drawing/2014/main" id="{027F607E-075C-4F78-8736-BE58410EB2E7}"/>
              </a:ext>
            </a:extLst>
          </p:cNvPr>
          <p:cNvPicPr>
            <a:picLocks noChangeAspect="1"/>
          </p:cNvPicPr>
          <p:nvPr/>
        </p:nvPicPr>
        <p:blipFill>
          <a:blip r:embed="rId3"/>
          <a:stretch>
            <a:fillRect/>
          </a:stretch>
        </p:blipFill>
        <p:spPr>
          <a:xfrm>
            <a:off x="1" y="1679535"/>
            <a:ext cx="1451872" cy="1824501"/>
          </a:xfrm>
          <a:prstGeom prst="rect">
            <a:avLst/>
          </a:prstGeom>
        </p:spPr>
      </p:pic>
      <p:sp>
        <p:nvSpPr>
          <p:cNvPr id="11" name="Google Shape;1594;p16">
            <a:extLst>
              <a:ext uri="{FF2B5EF4-FFF2-40B4-BE49-F238E27FC236}">
                <a16:creationId xmlns:a16="http://schemas.microsoft.com/office/drawing/2014/main" id="{2EC7C719-E8CC-41A9-8067-A9491A84F95B}"/>
              </a:ext>
            </a:extLst>
          </p:cNvPr>
          <p:cNvSpPr txBox="1">
            <a:spLocks/>
          </p:cNvSpPr>
          <p:nvPr/>
        </p:nvSpPr>
        <p:spPr>
          <a:xfrm>
            <a:off x="526918" y="2879864"/>
            <a:ext cx="2128779" cy="3849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4"/>
              </a:buClr>
              <a:buSzPts val="2400"/>
              <a:buFont typeface="Encode Sans Semi Condensed Light"/>
              <a:buNone/>
              <a:defRPr sz="2400" b="0" i="0" u="none" strike="noStrike" cap="none">
                <a:solidFill>
                  <a:schemeClr val="accent4"/>
                </a:solidFill>
                <a:latin typeface="Encode Sans Semi Condensed Light"/>
                <a:ea typeface="Encode Sans Semi Condensed Light"/>
                <a:cs typeface="Encode Sans Semi Condensed Light"/>
                <a:sym typeface="Encode Sans Semi Condensed Light"/>
              </a:defRPr>
            </a:lvl1pPr>
            <a:lvl2pPr marL="914400" marR="0" lvl="1" indent="-381000" algn="l" rtl="0">
              <a:lnSpc>
                <a:spcPct val="115000"/>
              </a:lnSpc>
              <a:spcBef>
                <a:spcPts val="800"/>
              </a:spcBef>
              <a:spcAft>
                <a:spcPts val="0"/>
              </a:spcAft>
              <a:buClr>
                <a:schemeClr val="accent4"/>
              </a:buClr>
              <a:buSzPts val="3000"/>
              <a:buFont typeface="Encode Sans Semi Condensed Light"/>
              <a:buNone/>
              <a:defRPr sz="3000" b="0" i="0" u="none" strike="noStrike" cap="none">
                <a:solidFill>
                  <a:schemeClr val="accent4"/>
                </a:solidFill>
                <a:latin typeface="Encode Sans Semi Condensed Light"/>
                <a:ea typeface="Encode Sans Semi Condensed Light"/>
                <a:cs typeface="Encode Sans Semi Condensed Light"/>
                <a:sym typeface="Encode Sans Semi Condensed Light"/>
              </a:defRPr>
            </a:lvl2pPr>
            <a:lvl3pPr marL="1371600" marR="0" lvl="2" indent="-381000" algn="l" rtl="0">
              <a:lnSpc>
                <a:spcPct val="115000"/>
              </a:lnSpc>
              <a:spcBef>
                <a:spcPts val="800"/>
              </a:spcBef>
              <a:spcAft>
                <a:spcPts val="0"/>
              </a:spcAft>
              <a:buClr>
                <a:schemeClr val="accent4"/>
              </a:buClr>
              <a:buSzPts val="3000"/>
              <a:buFont typeface="Encode Sans Semi Condensed Light"/>
              <a:buNone/>
              <a:defRPr sz="3000" b="0" i="0" u="none" strike="noStrike" cap="none">
                <a:solidFill>
                  <a:schemeClr val="accent4"/>
                </a:solidFill>
                <a:latin typeface="Encode Sans Semi Condensed Light"/>
                <a:ea typeface="Encode Sans Semi Condensed Light"/>
                <a:cs typeface="Encode Sans Semi Condensed Light"/>
                <a:sym typeface="Encode Sans Semi Condensed Light"/>
              </a:defRPr>
            </a:lvl3pPr>
            <a:lvl4pPr marL="1828800" marR="0" lvl="3" indent="-381000" algn="l" rtl="0">
              <a:lnSpc>
                <a:spcPct val="115000"/>
              </a:lnSpc>
              <a:spcBef>
                <a:spcPts val="800"/>
              </a:spcBef>
              <a:spcAft>
                <a:spcPts val="0"/>
              </a:spcAft>
              <a:buClr>
                <a:schemeClr val="accent4"/>
              </a:buClr>
              <a:buSzPts val="3000"/>
              <a:buFont typeface="Encode Sans Semi Condensed Light"/>
              <a:buNone/>
              <a:defRPr sz="3000" b="0" i="0" u="none" strike="noStrike" cap="none">
                <a:solidFill>
                  <a:schemeClr val="accent4"/>
                </a:solidFill>
                <a:latin typeface="Encode Sans Semi Condensed Light"/>
                <a:ea typeface="Encode Sans Semi Condensed Light"/>
                <a:cs typeface="Encode Sans Semi Condensed Light"/>
                <a:sym typeface="Encode Sans Semi Condensed Light"/>
              </a:defRPr>
            </a:lvl4pPr>
            <a:lvl5pPr marL="2286000" marR="0" lvl="4" indent="-381000" algn="l" rtl="0">
              <a:lnSpc>
                <a:spcPct val="115000"/>
              </a:lnSpc>
              <a:spcBef>
                <a:spcPts val="800"/>
              </a:spcBef>
              <a:spcAft>
                <a:spcPts val="0"/>
              </a:spcAft>
              <a:buClr>
                <a:schemeClr val="accent4"/>
              </a:buClr>
              <a:buSzPts val="3000"/>
              <a:buFont typeface="Encode Sans Semi Condensed Light"/>
              <a:buNone/>
              <a:defRPr sz="3000" b="0" i="0" u="none" strike="noStrike" cap="none">
                <a:solidFill>
                  <a:schemeClr val="accent4"/>
                </a:solidFill>
                <a:latin typeface="Encode Sans Semi Condensed Light"/>
                <a:ea typeface="Encode Sans Semi Condensed Light"/>
                <a:cs typeface="Encode Sans Semi Condensed Light"/>
                <a:sym typeface="Encode Sans Semi Condensed Light"/>
              </a:defRPr>
            </a:lvl5pPr>
            <a:lvl6pPr marL="2743200" marR="0" lvl="5" indent="-381000" algn="l" rtl="0">
              <a:lnSpc>
                <a:spcPct val="115000"/>
              </a:lnSpc>
              <a:spcBef>
                <a:spcPts val="800"/>
              </a:spcBef>
              <a:spcAft>
                <a:spcPts val="0"/>
              </a:spcAft>
              <a:buClr>
                <a:schemeClr val="accent4"/>
              </a:buClr>
              <a:buSzPts val="3000"/>
              <a:buFont typeface="Encode Sans Semi Condensed Light"/>
              <a:buNone/>
              <a:defRPr sz="3000" b="0" i="0" u="none" strike="noStrike" cap="none">
                <a:solidFill>
                  <a:schemeClr val="accent4"/>
                </a:solidFill>
                <a:latin typeface="Encode Sans Semi Condensed Light"/>
                <a:ea typeface="Encode Sans Semi Condensed Light"/>
                <a:cs typeface="Encode Sans Semi Condensed Light"/>
                <a:sym typeface="Encode Sans Semi Condensed Light"/>
              </a:defRPr>
            </a:lvl6pPr>
            <a:lvl7pPr marL="3200400" marR="0" lvl="6" indent="-381000" algn="l" rtl="0">
              <a:lnSpc>
                <a:spcPct val="115000"/>
              </a:lnSpc>
              <a:spcBef>
                <a:spcPts val="800"/>
              </a:spcBef>
              <a:spcAft>
                <a:spcPts val="0"/>
              </a:spcAft>
              <a:buClr>
                <a:schemeClr val="accent4"/>
              </a:buClr>
              <a:buSzPts val="3000"/>
              <a:buFont typeface="Encode Sans Semi Condensed Light"/>
              <a:buNone/>
              <a:defRPr sz="3000" b="0" i="0" u="none" strike="noStrike" cap="none">
                <a:solidFill>
                  <a:schemeClr val="accent4"/>
                </a:solidFill>
                <a:latin typeface="Encode Sans Semi Condensed Light"/>
                <a:ea typeface="Encode Sans Semi Condensed Light"/>
                <a:cs typeface="Encode Sans Semi Condensed Light"/>
                <a:sym typeface="Encode Sans Semi Condensed Light"/>
              </a:defRPr>
            </a:lvl7pPr>
            <a:lvl8pPr marL="3657600" marR="0" lvl="7" indent="-381000" algn="l" rtl="0">
              <a:lnSpc>
                <a:spcPct val="115000"/>
              </a:lnSpc>
              <a:spcBef>
                <a:spcPts val="800"/>
              </a:spcBef>
              <a:spcAft>
                <a:spcPts val="0"/>
              </a:spcAft>
              <a:buClr>
                <a:schemeClr val="accent4"/>
              </a:buClr>
              <a:buSzPts val="3000"/>
              <a:buFont typeface="Encode Sans Semi Condensed Light"/>
              <a:buNone/>
              <a:defRPr sz="3000" b="0" i="0" u="none" strike="noStrike" cap="none">
                <a:solidFill>
                  <a:schemeClr val="accent4"/>
                </a:solidFill>
                <a:latin typeface="Encode Sans Semi Condensed Light"/>
                <a:ea typeface="Encode Sans Semi Condensed Light"/>
                <a:cs typeface="Encode Sans Semi Condensed Light"/>
                <a:sym typeface="Encode Sans Semi Condensed Light"/>
              </a:defRPr>
            </a:lvl8pPr>
            <a:lvl9pPr marL="4114800" marR="0" lvl="8" indent="-381000" algn="l" rtl="0">
              <a:lnSpc>
                <a:spcPct val="115000"/>
              </a:lnSpc>
              <a:spcBef>
                <a:spcPts val="800"/>
              </a:spcBef>
              <a:spcAft>
                <a:spcPts val="800"/>
              </a:spcAft>
              <a:buClr>
                <a:schemeClr val="accent4"/>
              </a:buClr>
              <a:buSzPts val="3000"/>
              <a:buFont typeface="Encode Sans Semi Condensed Light"/>
              <a:buNone/>
              <a:defRPr sz="3000" b="0" i="0" u="none" strike="noStrike" cap="none">
                <a:solidFill>
                  <a:schemeClr val="accent4"/>
                </a:solidFill>
                <a:latin typeface="Encode Sans Semi Condensed Light"/>
                <a:ea typeface="Encode Sans Semi Condensed Light"/>
                <a:cs typeface="Encode Sans Semi Condensed Light"/>
                <a:sym typeface="Encode Sans Semi Condensed Light"/>
              </a:defRPr>
            </a:lvl9pPr>
          </a:lstStyle>
          <a:p>
            <a:pPr marL="0" indent="0">
              <a:spcAft>
                <a:spcPts val="800"/>
              </a:spcAft>
            </a:pPr>
            <a:r>
              <a:rPr lang="en-US" dirty="0"/>
              <a:t>KEY RESOURCES</a:t>
            </a:r>
          </a:p>
        </p:txBody>
      </p:sp>
      <p:sp>
        <p:nvSpPr>
          <p:cNvPr id="14" name="Google Shape;1594;p16">
            <a:extLst>
              <a:ext uri="{FF2B5EF4-FFF2-40B4-BE49-F238E27FC236}">
                <a16:creationId xmlns:a16="http://schemas.microsoft.com/office/drawing/2014/main" id="{16ECA51F-AADD-4422-AE74-816AD6141FC2}"/>
              </a:ext>
            </a:extLst>
          </p:cNvPr>
          <p:cNvSpPr txBox="1">
            <a:spLocks noGrp="1"/>
          </p:cNvSpPr>
          <p:nvPr>
            <p:ph type="subTitle" idx="1"/>
          </p:nvPr>
        </p:nvSpPr>
        <p:spPr>
          <a:xfrm>
            <a:off x="509551" y="612681"/>
            <a:ext cx="2247609" cy="3849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dirty="0"/>
              <a:t>KEY ACTIVITIES</a:t>
            </a:r>
            <a:endParaRPr dirty="0"/>
          </a:p>
        </p:txBody>
      </p:sp>
      <p:sp>
        <p:nvSpPr>
          <p:cNvPr id="10" name="TextBox 9">
            <a:extLst>
              <a:ext uri="{FF2B5EF4-FFF2-40B4-BE49-F238E27FC236}">
                <a16:creationId xmlns:a16="http://schemas.microsoft.com/office/drawing/2014/main" id="{C09D2F12-484A-41A1-99E1-1B9A534EE3B1}"/>
              </a:ext>
            </a:extLst>
          </p:cNvPr>
          <p:cNvSpPr txBox="1"/>
          <p:nvPr/>
        </p:nvSpPr>
        <p:spPr>
          <a:xfrm>
            <a:off x="387483" y="1195775"/>
            <a:ext cx="5559607"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dirty="0"/>
              <a:t>Marketing of the product.</a:t>
            </a:r>
          </a:p>
          <a:p>
            <a:pPr marL="285750" indent="-285750" algn="just">
              <a:buFont typeface="Wingdings" panose="05000000000000000000" pitchFamily="2" charset="2"/>
              <a:buChar char="Ø"/>
            </a:pPr>
            <a:r>
              <a:rPr lang="en-US" sz="1800" dirty="0"/>
              <a:t>Unique designing of the product.</a:t>
            </a:r>
          </a:p>
          <a:p>
            <a:pPr marL="285750" indent="-285750" algn="just">
              <a:buFont typeface="Wingdings" panose="05000000000000000000" pitchFamily="2" charset="2"/>
              <a:buChar char="Ø"/>
            </a:pPr>
            <a:r>
              <a:rPr lang="en-US" sz="1800" dirty="0"/>
              <a:t>Developing and improving the technology used.</a:t>
            </a:r>
          </a:p>
          <a:p>
            <a:pPr marL="285750" indent="-285750" algn="just">
              <a:buFont typeface="Wingdings" panose="05000000000000000000" pitchFamily="2" charset="2"/>
              <a:buChar char="Ø"/>
            </a:pPr>
            <a:r>
              <a:rPr lang="en-US" sz="1800" dirty="0"/>
              <a:t>Making the product available online (ecommerce).</a:t>
            </a:r>
            <a:endParaRPr lang="en-IN" sz="1800" dirty="0"/>
          </a:p>
        </p:txBody>
      </p:sp>
      <p:sp>
        <p:nvSpPr>
          <p:cNvPr id="12" name="TextBox 11">
            <a:extLst>
              <a:ext uri="{FF2B5EF4-FFF2-40B4-BE49-F238E27FC236}">
                <a16:creationId xmlns:a16="http://schemas.microsoft.com/office/drawing/2014/main" id="{E472FAC1-CD3A-471A-A3A4-DA882112CF8A}"/>
              </a:ext>
            </a:extLst>
          </p:cNvPr>
          <p:cNvSpPr txBox="1"/>
          <p:nvPr/>
        </p:nvSpPr>
        <p:spPr>
          <a:xfrm>
            <a:off x="453709" y="3504036"/>
            <a:ext cx="3252752" cy="646331"/>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dirty="0"/>
              <a:t>Platform for entertainment.</a:t>
            </a:r>
          </a:p>
          <a:p>
            <a:pPr marL="285750" indent="-285750" algn="just">
              <a:buFont typeface="Wingdings" panose="05000000000000000000" pitchFamily="2" charset="2"/>
              <a:buChar char="Ø"/>
            </a:pPr>
            <a:r>
              <a:rPr lang="en-US" sz="1800" dirty="0"/>
              <a:t>Platform for technology.</a:t>
            </a:r>
            <a:endParaRPr lang="en-IN" sz="1800" dirty="0"/>
          </a:p>
        </p:txBody>
      </p:sp>
      <p:pic>
        <p:nvPicPr>
          <p:cNvPr id="7" name="Picture 6">
            <a:extLst>
              <a:ext uri="{FF2B5EF4-FFF2-40B4-BE49-F238E27FC236}">
                <a16:creationId xmlns:a16="http://schemas.microsoft.com/office/drawing/2014/main" id="{3BA45068-BC8C-4838-845F-77B4EFB292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1208" y="2693106"/>
            <a:ext cx="2128779" cy="212877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036412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Ephesus template">
  <a:themeElements>
    <a:clrScheme name="Custom 347">
      <a:dk1>
        <a:srgbClr val="26303D"/>
      </a:dk1>
      <a:lt1>
        <a:srgbClr val="FFFFFF"/>
      </a:lt1>
      <a:dk2>
        <a:srgbClr val="848E91"/>
      </a:dk2>
      <a:lt2>
        <a:srgbClr val="E3EAEB"/>
      </a:lt2>
      <a:accent1>
        <a:srgbClr val="1594B5"/>
      </a:accent1>
      <a:accent2>
        <a:srgbClr val="8ACBD1"/>
      </a:accent2>
      <a:accent3>
        <a:srgbClr val="AFD3AB"/>
      </a:accent3>
      <a:accent4>
        <a:srgbClr val="EBDE4F"/>
      </a:accent4>
      <a:accent5>
        <a:srgbClr val="A9AD9A"/>
      </a:accent5>
      <a:accent6>
        <a:srgbClr val="5D767C"/>
      </a:accent6>
      <a:hlink>
        <a:srgbClr val="26303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567</Words>
  <Application>Microsoft Office PowerPoint</Application>
  <PresentationFormat>On-screen Show (16:9)</PresentationFormat>
  <Paragraphs>74</Paragraphs>
  <Slides>16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Encode Sans Semi Condensed Light</vt:lpstr>
      <vt:lpstr>Arial</vt:lpstr>
      <vt:lpstr>Calibri</vt:lpstr>
      <vt:lpstr>Encode Sans Semi Condensed</vt:lpstr>
      <vt:lpstr>Times New Roman</vt:lpstr>
      <vt:lpstr>Amatic SC</vt:lpstr>
      <vt:lpstr>Wingdings</vt:lpstr>
      <vt:lpstr>Ephesus template</vt:lpstr>
      <vt:lpstr>SMART MIRROR WITH IN BUILT AI</vt:lpstr>
      <vt:lpstr>TEAM MEMBERS :</vt:lpstr>
      <vt:lpstr>introduction</vt:lpstr>
      <vt:lpstr>PowerPoint Presentation</vt:lpstr>
      <vt:lpstr>PROBLEM STATEMENT   The major problem of any existing mirror is displaying just the object in front of it or just the human face without having to interact with them. This project is developed with the intention that people spend quality time in front of the mirror.</vt:lpstr>
      <vt:lpstr>PowerPoint Presentation</vt:lpstr>
      <vt:lpstr>PowerPoint Presentation</vt:lpstr>
      <vt:lpstr>BUSINESS MODEL CANVAS</vt:lpstr>
      <vt:lpstr>PowerPoint Presentation</vt:lpstr>
      <vt:lpstr>PowerPoint Presentation</vt:lpstr>
      <vt:lpstr>PowerPoint Presentation</vt:lpstr>
      <vt:lpstr>CHANNELS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MIRROR WITH IN BUILT AI</dc:title>
  <cp:lastModifiedBy>sanjil k c</cp:lastModifiedBy>
  <cp:revision>13</cp:revision>
  <dcterms:modified xsi:type="dcterms:W3CDTF">2022-02-04T07:12:44Z</dcterms:modified>
</cp:coreProperties>
</file>