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D-babu.akn.bs@gmail.co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57DE-8B98-ED7B-1BC5-D45727FA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707" y="2389138"/>
            <a:ext cx="5138087" cy="2253674"/>
          </a:xfrm>
        </p:spPr>
        <p:txBody>
          <a:bodyPr/>
          <a:lstStyle/>
          <a:p>
            <a:r>
              <a:rPr lang="en-IN" i="1" u="sng" dirty="0"/>
              <a:t>STUDENT PORTFOLIO</a:t>
            </a:r>
            <a:endParaRPr lang="en-US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5DF0-19D4-42F3-107D-595AAA167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0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E77-8B8B-6CCE-DB51-A749F871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DETAILS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B7C2-FAF9-6E5C-0062-6C3CAC069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Date of birth:13/03/2007</a:t>
            </a:r>
          </a:p>
          <a:p>
            <a:r>
              <a:rPr lang="en-IN" dirty="0"/>
              <a:t>Language </a:t>
            </a:r>
            <a:r>
              <a:rPr lang="en-IN" dirty="0" err="1"/>
              <a:t>known:tamil,english</a:t>
            </a:r>
            <a:endParaRPr lang="en-IN" dirty="0"/>
          </a:p>
          <a:p>
            <a:r>
              <a:rPr lang="en-IN" dirty="0"/>
              <a:t>Hobbies and </a:t>
            </a:r>
            <a:r>
              <a:rPr lang="en-IN" dirty="0" err="1"/>
              <a:t>interest:reading</a:t>
            </a:r>
            <a:r>
              <a:rPr lang="en-IN" dirty="0"/>
              <a:t> books, playing, cooking, drawing, coding...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27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5EAE-E6CD-C151-083F-B6F86B26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06FE-C490-36F3-0DE4-70A45D71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“I am enthusiastic learner with strong technical and </a:t>
            </a:r>
            <a:r>
              <a:rPr lang="en-IN" dirty="0" err="1"/>
              <a:t>communication.my</a:t>
            </a:r>
            <a:r>
              <a:rPr lang="en-IN" dirty="0"/>
              <a:t> future aspiration is to work in a reputed IT company as a software developer and later pursue higher studies in artificial intelligence. </a:t>
            </a:r>
            <a:r>
              <a:rPr lang="en-IN" dirty="0" err="1"/>
              <a:t>Iam</a:t>
            </a:r>
            <a:r>
              <a:rPr lang="en-IN" dirty="0"/>
              <a:t> confident that my skills ,projects and dedication will help me achieve my goals 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F4AA-3ECF-02EE-719D-7ECBAE34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574A46-3B1E-8627-4450-4715D4AB0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0836"/>
            <a:ext cx="12192000" cy="696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0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1F29-E97C-4AF2-7BBB-E9529501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99950-F0DD-DAC3-D43F-F845CA309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39FB-102B-2427-893F-CAEDF7FD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C75CE-FC14-68D5-4B99-9CA5263BA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56E4-620D-587A-1052-CF766795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EA9026-6044-3210-B084-FB940E1F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F724-DC9C-1F64-88E8-A7E10834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FB0F3-95EA-C299-5BA5-082C94344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D80B-87DF-B4BA-4A6D-7197D30F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B63D-E06B-68F8-2BE2-BD647B5A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https://github.com/sanjima2007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0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A900-C3BA-0780-03F9-BD47030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51DC-4F16-D0A6-67E0-312AA18EA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9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96E9-AF18-CDB4-293C-ACDAE95D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D62E-DAB8-2E0E-2662-803BA2C9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NAME-</a:t>
            </a:r>
            <a:r>
              <a:rPr lang="en-IN" dirty="0" err="1"/>
              <a:t>B.Sanjima</a:t>
            </a:r>
            <a:endParaRPr lang="en-IN" dirty="0"/>
          </a:p>
          <a:p>
            <a:r>
              <a:rPr lang="en-IN" dirty="0"/>
              <a:t>COURSE-</a:t>
            </a:r>
            <a:r>
              <a:rPr lang="en-IN" dirty="0" err="1"/>
              <a:t>Bsc.computer</a:t>
            </a:r>
            <a:r>
              <a:rPr lang="en-IN" dirty="0"/>
              <a:t> science</a:t>
            </a:r>
          </a:p>
          <a:p>
            <a:r>
              <a:rPr lang="en-IN" dirty="0"/>
              <a:t>COLLEGE NAME-</a:t>
            </a:r>
            <a:r>
              <a:rPr lang="en-IN" dirty="0" err="1"/>
              <a:t>Valliammai</a:t>
            </a:r>
            <a:r>
              <a:rPr lang="en-IN" dirty="0"/>
              <a:t> Women’s College for Arts and Science </a:t>
            </a:r>
          </a:p>
          <a:p>
            <a:r>
              <a:rPr lang="en-IN" dirty="0"/>
              <a:t>EMAIL </a:t>
            </a:r>
            <a:r>
              <a:rPr lang="en-IN" dirty="0">
                <a:hlinkClick r:id="rId2"/>
              </a:rPr>
              <a:t>ID-babu.akn.bs@gmail.com</a:t>
            </a:r>
            <a:endParaRPr lang="en-IN" dirty="0"/>
          </a:p>
          <a:p>
            <a:r>
              <a:rPr lang="en-IN" dirty="0"/>
              <a:t>Ph.no-9095752277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00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9540-6D82-38A8-879F-7A95A741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6B31-CACA-1DE4-E4E4-378641F30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introduction</a:t>
            </a:r>
          </a:p>
          <a:p>
            <a:r>
              <a:rPr lang="en-IN" dirty="0"/>
              <a:t>Academic information </a:t>
            </a:r>
          </a:p>
          <a:p>
            <a:r>
              <a:rPr lang="en-IN" dirty="0"/>
              <a:t>Skills</a:t>
            </a:r>
          </a:p>
          <a:p>
            <a:r>
              <a:rPr lang="en-IN" dirty="0"/>
              <a:t>Projects </a:t>
            </a:r>
          </a:p>
          <a:p>
            <a:r>
              <a:rPr lang="en-IN" dirty="0"/>
              <a:t>Achievement </a:t>
            </a:r>
          </a:p>
          <a:p>
            <a:r>
              <a:rPr lang="en-IN" dirty="0"/>
              <a:t>Extracurricular activities </a:t>
            </a:r>
          </a:p>
          <a:p>
            <a:r>
              <a:rPr lang="en-IN" dirty="0"/>
              <a:t>Internship experience </a:t>
            </a:r>
          </a:p>
          <a:p>
            <a:r>
              <a:rPr lang="en-IN" dirty="0"/>
              <a:t>Personal details </a:t>
            </a:r>
          </a:p>
          <a:p>
            <a:r>
              <a:rPr lang="en-IN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E165-6491-58A2-B64D-5384AAA8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SELF 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747C-89FD-E75C-C424-A6D1EAEC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My name is </a:t>
            </a:r>
            <a:r>
              <a:rPr lang="en-IN" dirty="0" err="1"/>
              <a:t>sanjima</a:t>
            </a:r>
            <a:r>
              <a:rPr lang="en-IN" dirty="0"/>
              <a:t> ,a student of the second year bachelor of computer science with a passion of the learning programmes to have job in the software companies that may help us to develop many software applications. The applications are very useful to the </a:t>
            </a:r>
            <a:r>
              <a:rPr lang="en-IN" dirty="0" err="1"/>
              <a:t>people.i</a:t>
            </a:r>
            <a:r>
              <a:rPr lang="en-IN" dirty="0"/>
              <a:t> learned about python, </a:t>
            </a:r>
            <a:r>
              <a:rPr lang="en-IN" dirty="0" err="1"/>
              <a:t>c++</a:t>
            </a:r>
            <a:r>
              <a:rPr lang="en-IN" dirty="0"/>
              <a:t>,data structure and algorithm programming. My career goal is to become a web developer and work on innovative technology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6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6423-4D4E-3DED-6010-4AFB898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E3192-7017-07CD-7132-ABCACB9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Bsc</a:t>
            </a:r>
            <a:r>
              <a:rPr lang="en-IN" dirty="0"/>
              <a:t>. Computer science:</a:t>
            </a:r>
          </a:p>
          <a:p>
            <a:r>
              <a:rPr lang="en-IN" dirty="0"/>
              <a:t>2024-2027(</a:t>
            </a:r>
            <a:r>
              <a:rPr lang="en-IN" dirty="0" err="1"/>
              <a:t>Valliammai</a:t>
            </a:r>
            <a:r>
              <a:rPr lang="en-IN" dirty="0"/>
              <a:t> women’s college for arts and science )=80%</a:t>
            </a:r>
          </a:p>
          <a:p>
            <a:r>
              <a:rPr lang="en-IN" dirty="0"/>
              <a:t>Higher Secondary:</a:t>
            </a:r>
          </a:p>
          <a:p>
            <a:r>
              <a:rPr lang="en-IN" dirty="0"/>
              <a:t>2022-2024(Government Higher Secondary school)=75%</a:t>
            </a:r>
          </a:p>
          <a:p>
            <a:r>
              <a:rPr lang="en-IN" dirty="0"/>
              <a:t>SSLC:</a:t>
            </a:r>
          </a:p>
          <a:p>
            <a:r>
              <a:rPr lang="en-IN" dirty="0"/>
              <a:t>2021-2022(Government Higher secondary school)=89%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23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E84C-FAA5-2D75-0301-80E05B3D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D8B3-4375-C7D9-B226-FFB35B9C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SKILLS:</a:t>
            </a:r>
          </a:p>
          <a:p>
            <a:endParaRPr lang="en-IN" dirty="0"/>
          </a:p>
          <a:p>
            <a:r>
              <a:rPr lang="en-IN" dirty="0"/>
              <a:t>Programming </a:t>
            </a:r>
            <a:r>
              <a:rPr lang="en-IN" dirty="0" err="1"/>
              <a:t>language:c</a:t>
            </a:r>
            <a:r>
              <a:rPr lang="en-IN" dirty="0"/>
              <a:t>++,python</a:t>
            </a:r>
          </a:p>
          <a:p>
            <a:r>
              <a:rPr lang="en-IN" dirty="0"/>
              <a:t>Web </a:t>
            </a:r>
            <a:r>
              <a:rPr lang="en-IN" dirty="0" err="1"/>
              <a:t>development:HTML,CSS,Javascript</a:t>
            </a:r>
            <a:r>
              <a:rPr lang="en-IN" dirty="0"/>
              <a:t> </a:t>
            </a:r>
          </a:p>
          <a:p>
            <a:r>
              <a:rPr lang="en-IN" dirty="0"/>
              <a:t>Tools: </a:t>
            </a:r>
            <a:r>
              <a:rPr lang="en-IN" dirty="0" err="1"/>
              <a:t>ms</a:t>
            </a:r>
            <a:r>
              <a:rPr lang="en-IN" dirty="0"/>
              <a:t> excel</a:t>
            </a:r>
          </a:p>
          <a:p>
            <a:r>
              <a:rPr lang="en-IN" dirty="0"/>
              <a:t>Time management </a:t>
            </a:r>
          </a:p>
          <a:p>
            <a:r>
              <a:rPr lang="en-IN" dirty="0"/>
              <a:t>Problem solving </a:t>
            </a:r>
          </a:p>
          <a:p>
            <a:r>
              <a:rPr lang="en-IN" dirty="0"/>
              <a:t>Leadership </a:t>
            </a:r>
          </a:p>
          <a:p>
            <a:r>
              <a:rPr lang="en-IN" dirty="0"/>
              <a:t>Teamwork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29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3380-3536-8B38-7244-ADBEB33A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880C-ED95-576D-B124-112BCCCD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Received merit scholarship for  Scoring above 80% in all semesters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3659-37F0-D80A-7798-63AA5297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EXTRACURRICULAR ACTIVITIES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1D07-E767-1784-1519-812494D2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Creative pursuits-arts, music, writing or other Creative activities </a:t>
            </a:r>
          </a:p>
          <a:p>
            <a:r>
              <a:rPr lang="en-IN" dirty="0"/>
              <a:t>Sports- team sports ,individual sports </a:t>
            </a:r>
          </a:p>
          <a:p>
            <a:r>
              <a:rPr lang="en-IN" dirty="0"/>
              <a:t>Cultural events- organizing or participating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6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Ion</vt:lpstr>
      <vt:lpstr>STUDENT PORTFOLIO</vt:lpstr>
      <vt:lpstr>GITHUB LINK</vt:lpstr>
      <vt:lpstr>ABOUT ME</vt:lpstr>
      <vt:lpstr>TABLE OF CONTENTS</vt:lpstr>
      <vt:lpstr>SELF INTRODUCTION </vt:lpstr>
      <vt:lpstr>ACADEMIC INFORMATION </vt:lpstr>
      <vt:lpstr>SKILLS</vt:lpstr>
      <vt:lpstr>ACHIEVEMENTS</vt:lpstr>
      <vt:lpstr>EXTRACURRICULAR ACTIVITIES </vt:lpstr>
      <vt:lpstr>PERSONAL DETAILS 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</dc:title>
  <dc:creator>Guest User</dc:creator>
  <cp:lastModifiedBy>Guest User</cp:lastModifiedBy>
  <cp:revision>5</cp:revision>
  <dcterms:created xsi:type="dcterms:W3CDTF">2025-08-28T16:56:52Z</dcterms:created>
  <dcterms:modified xsi:type="dcterms:W3CDTF">2025-08-29T10:46:01Z</dcterms:modified>
</cp:coreProperties>
</file>