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56" r:id="rId4"/>
    <p:sldId id="259" r:id="rId5"/>
    <p:sldId id="267" r:id="rId6"/>
    <p:sldId id="268" r:id="rId7"/>
    <p:sldId id="261" r:id="rId8"/>
    <p:sldId id="260"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4CC"/>
    <a:srgbClr val="192C4F"/>
    <a:srgbClr val="F5F5F5"/>
    <a:srgbClr val="9CB4E0"/>
    <a:srgbClr val="2F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100" d="100"/>
        <a:sy n="100" d="100"/>
      </p:scale>
      <p:origin x="0" y="-2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2A6926-A3DD-4945-9991-D2C0886BA933}"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168860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2A6926-A3DD-4945-9991-D2C0886BA933}"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426988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2A6926-A3DD-4945-9991-D2C0886BA933}"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1245611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1475" y="935932"/>
            <a:ext cx="11412538" cy="293100"/>
          </a:xfrm>
        </p:spPr>
        <p:txBody>
          <a:bodyPr anchor="t" anchorCtr="0"/>
          <a:lstStyle>
            <a:lvl1pPr algn="l">
              <a:defRPr sz="200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71475" y="1258528"/>
            <a:ext cx="11412538" cy="412956"/>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cxnSp>
        <p:nvCxnSpPr>
          <p:cNvPr id="19" name="Straight Connector 18"/>
          <p:cNvCxnSpPr/>
          <p:nvPr userDrawn="1"/>
        </p:nvCxnSpPr>
        <p:spPr>
          <a:xfrm>
            <a:off x="383457" y="800100"/>
            <a:ext cx="114005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1BB88C4-83DE-42C3-9946-B1E9EEBED51C}"/>
              </a:ext>
            </a:extLst>
          </p:cNvPr>
          <p:cNvSpPr txBox="1"/>
          <p:nvPr userDrawn="1"/>
        </p:nvSpPr>
        <p:spPr>
          <a:xfrm>
            <a:off x="270799" y="-410053"/>
            <a:ext cx="3058851" cy="307777"/>
          </a:xfrm>
          <a:prstGeom prst="rect">
            <a:avLst/>
          </a:prstGeom>
          <a:noFill/>
        </p:spPr>
        <p:txBody>
          <a:bodyPr wrap="none" rtlCol="0">
            <a:spAutoFit/>
          </a:bodyPr>
          <a:lstStyle/>
          <a:p>
            <a:pPr>
              <a:spcBef>
                <a:spcPts val="1000"/>
              </a:spcBef>
              <a:buClr>
                <a:srgbClr val="DB0011"/>
              </a:buClr>
              <a:buSzPct val="90000"/>
              <a:buFont typeface="Wingdings" panose="05000000000000000000" pitchFamily="2" charset="2"/>
              <a:buNone/>
            </a:pPr>
            <a:r>
              <a:rPr lang="en-GB" sz="1400" dirty="0">
                <a:solidFill>
                  <a:prstClr val="black"/>
                </a:solidFill>
              </a:rPr>
              <a:t>Details of image location to go here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720236"/>
            <a:ext cx="2164418" cy="1137764"/>
          </a:xfrm>
          <a:prstGeom prst="rect">
            <a:avLst/>
          </a:prstGeom>
        </p:spPr>
      </p:pic>
      <p:sp>
        <p:nvSpPr>
          <p:cNvPr id="9" name="Date Placeholder 8"/>
          <p:cNvSpPr>
            <a:spLocks noGrp="1"/>
          </p:cNvSpPr>
          <p:nvPr>
            <p:ph type="dt" sz="half" idx="10"/>
          </p:nvPr>
        </p:nvSpPr>
        <p:spPr>
          <a:xfrm>
            <a:off x="371475" y="1842064"/>
            <a:ext cx="3887788" cy="365125"/>
          </a:xfrm>
          <a:prstGeom prst="rect">
            <a:avLst/>
          </a:prstGeom>
        </p:spPr>
        <p:txBody>
          <a:bodyPr lIns="0" tIns="0" rIns="0" bIns="0"/>
          <a:lstStyle>
            <a:lvl1pPr>
              <a:defRPr sz="1400">
                <a:solidFill>
                  <a:schemeClr val="bg1"/>
                </a:solidFill>
              </a:defRPr>
            </a:lvl1pPr>
          </a:lstStyle>
          <a:p>
            <a:endParaRPr lang="en-GB" dirty="0">
              <a:solidFill>
                <a:prstClr val="white"/>
              </a:solidFill>
            </a:endParaRPr>
          </a:p>
        </p:txBody>
      </p:sp>
      <p:sp>
        <p:nvSpPr>
          <p:cNvPr id="4" name="Marcador de pie de página 3"/>
          <p:cNvSpPr>
            <a:spLocks noGrp="1"/>
          </p:cNvSpPr>
          <p:nvPr>
            <p:ph type="ftr" sz="quarter" idx="11"/>
          </p:nvPr>
        </p:nvSpPr>
        <p:spPr/>
        <p:txBody>
          <a:bodyPr/>
          <a:lstStyle/>
          <a:p>
            <a:endParaRPr lang="es-MX" dirty="0"/>
          </a:p>
        </p:txBody>
      </p:sp>
    </p:spTree>
    <p:extLst>
      <p:ext uri="{BB962C8B-B14F-4D97-AF65-F5344CB8AC3E}">
        <p14:creationId xmlns:p14="http://schemas.microsoft.com/office/powerpoint/2010/main" val="1251679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stretch>
            <a:fillRect/>
          </a:stretch>
        </p:blipFill>
        <p:spPr>
          <a:xfrm>
            <a:off x="375285" y="6095868"/>
            <a:ext cx="1424940" cy="383595"/>
          </a:xfrm>
          <a:prstGeom prst="rect">
            <a:avLst/>
          </a:prstGeom>
        </p:spPr>
      </p:pic>
      <p:grpSp>
        <p:nvGrpSpPr>
          <p:cNvPr id="9" name="Group 15"/>
          <p:cNvGrpSpPr>
            <a:grpSpLocks noChangeAspect="1"/>
          </p:cNvGrpSpPr>
          <p:nvPr userDrawn="1"/>
        </p:nvGrpSpPr>
        <p:grpSpPr bwMode="auto">
          <a:xfrm>
            <a:off x="387402" y="6094539"/>
            <a:ext cx="1409013" cy="382112"/>
            <a:chOff x="153" y="2753"/>
            <a:chExt cx="3315" cy="899"/>
          </a:xfrm>
        </p:grpSpPr>
        <p:sp>
          <p:nvSpPr>
            <p:cNvPr id="10" name="Freeform 16"/>
            <p:cNvSpPr>
              <a:spLocks/>
            </p:cNvSpPr>
            <p:nvPr userDrawn="1"/>
          </p:nvSpPr>
          <p:spPr bwMode="auto">
            <a:xfrm>
              <a:off x="1491" y="2753"/>
              <a:ext cx="445" cy="899"/>
            </a:xfrm>
            <a:custGeom>
              <a:avLst/>
              <a:gdLst>
                <a:gd name="T0" fmla="*/ 0 w 445"/>
                <a:gd name="T1" fmla="*/ 899 h 899"/>
                <a:gd name="T2" fmla="*/ 445 w 445"/>
                <a:gd name="T3" fmla="*/ 451 h 899"/>
                <a:gd name="T4" fmla="*/ 0 w 445"/>
                <a:gd name="T5" fmla="*/ 0 h 899"/>
                <a:gd name="T6" fmla="*/ 0 w 445"/>
                <a:gd name="T7" fmla="*/ 899 h 899"/>
              </a:gdLst>
              <a:ahLst/>
              <a:cxnLst>
                <a:cxn ang="0">
                  <a:pos x="T0" y="T1"/>
                </a:cxn>
                <a:cxn ang="0">
                  <a:pos x="T2" y="T3"/>
                </a:cxn>
                <a:cxn ang="0">
                  <a:pos x="T4" y="T5"/>
                </a:cxn>
                <a:cxn ang="0">
                  <a:pos x="T6" y="T7"/>
                </a:cxn>
              </a:cxnLst>
              <a:rect l="0" t="0" r="r" b="b"/>
              <a:pathLst>
                <a:path w="445" h="899">
                  <a:moveTo>
                    <a:pt x="0" y="899"/>
                  </a:moveTo>
                  <a:lnTo>
                    <a:pt x="445" y="451"/>
                  </a:lnTo>
                  <a:lnTo>
                    <a:pt x="0" y="0"/>
                  </a:lnTo>
                  <a:lnTo>
                    <a:pt x="0" y="899"/>
                  </a:lnTo>
                  <a:close/>
                </a:path>
              </a:pathLst>
            </a:custGeom>
            <a:solidFill>
              <a:srgbClr val="DB00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1" name="Freeform 17"/>
            <p:cNvSpPr>
              <a:spLocks/>
            </p:cNvSpPr>
            <p:nvPr userDrawn="1"/>
          </p:nvSpPr>
          <p:spPr bwMode="auto">
            <a:xfrm>
              <a:off x="598" y="2753"/>
              <a:ext cx="893" cy="451"/>
            </a:xfrm>
            <a:custGeom>
              <a:avLst/>
              <a:gdLst>
                <a:gd name="T0" fmla="*/ 0 w 893"/>
                <a:gd name="T1" fmla="*/ 0 h 451"/>
                <a:gd name="T2" fmla="*/ 448 w 893"/>
                <a:gd name="T3" fmla="*/ 451 h 451"/>
                <a:gd name="T4" fmla="*/ 893 w 893"/>
                <a:gd name="T5" fmla="*/ 0 h 451"/>
                <a:gd name="T6" fmla="*/ 0 w 893"/>
                <a:gd name="T7" fmla="*/ 0 h 451"/>
              </a:gdLst>
              <a:ahLst/>
              <a:cxnLst>
                <a:cxn ang="0">
                  <a:pos x="T0" y="T1"/>
                </a:cxn>
                <a:cxn ang="0">
                  <a:pos x="T2" y="T3"/>
                </a:cxn>
                <a:cxn ang="0">
                  <a:pos x="T4" y="T5"/>
                </a:cxn>
                <a:cxn ang="0">
                  <a:pos x="T6" y="T7"/>
                </a:cxn>
              </a:cxnLst>
              <a:rect l="0" t="0" r="r" b="b"/>
              <a:pathLst>
                <a:path w="893" h="451">
                  <a:moveTo>
                    <a:pt x="0" y="0"/>
                  </a:moveTo>
                  <a:lnTo>
                    <a:pt x="448" y="451"/>
                  </a:lnTo>
                  <a:lnTo>
                    <a:pt x="893" y="0"/>
                  </a:lnTo>
                  <a:lnTo>
                    <a:pt x="0" y="0"/>
                  </a:lnTo>
                  <a:close/>
                </a:path>
              </a:pathLst>
            </a:custGeom>
            <a:solidFill>
              <a:srgbClr val="DB00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2" name="Freeform 18"/>
            <p:cNvSpPr>
              <a:spLocks/>
            </p:cNvSpPr>
            <p:nvPr userDrawn="1"/>
          </p:nvSpPr>
          <p:spPr bwMode="auto">
            <a:xfrm>
              <a:off x="153" y="2753"/>
              <a:ext cx="445" cy="899"/>
            </a:xfrm>
            <a:custGeom>
              <a:avLst/>
              <a:gdLst>
                <a:gd name="T0" fmla="*/ 0 w 445"/>
                <a:gd name="T1" fmla="*/ 451 h 899"/>
                <a:gd name="T2" fmla="*/ 445 w 445"/>
                <a:gd name="T3" fmla="*/ 899 h 899"/>
                <a:gd name="T4" fmla="*/ 445 w 445"/>
                <a:gd name="T5" fmla="*/ 0 h 899"/>
                <a:gd name="T6" fmla="*/ 0 w 445"/>
                <a:gd name="T7" fmla="*/ 451 h 899"/>
              </a:gdLst>
              <a:ahLst/>
              <a:cxnLst>
                <a:cxn ang="0">
                  <a:pos x="T0" y="T1"/>
                </a:cxn>
                <a:cxn ang="0">
                  <a:pos x="T2" y="T3"/>
                </a:cxn>
                <a:cxn ang="0">
                  <a:pos x="T4" y="T5"/>
                </a:cxn>
                <a:cxn ang="0">
                  <a:pos x="T6" y="T7"/>
                </a:cxn>
              </a:cxnLst>
              <a:rect l="0" t="0" r="r" b="b"/>
              <a:pathLst>
                <a:path w="445" h="899">
                  <a:moveTo>
                    <a:pt x="0" y="451"/>
                  </a:moveTo>
                  <a:lnTo>
                    <a:pt x="445" y="899"/>
                  </a:lnTo>
                  <a:lnTo>
                    <a:pt x="445" y="0"/>
                  </a:lnTo>
                  <a:lnTo>
                    <a:pt x="0" y="451"/>
                  </a:lnTo>
                  <a:close/>
                </a:path>
              </a:pathLst>
            </a:custGeom>
            <a:solidFill>
              <a:srgbClr val="DB00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3" name="Freeform 19"/>
            <p:cNvSpPr>
              <a:spLocks/>
            </p:cNvSpPr>
            <p:nvPr userDrawn="1"/>
          </p:nvSpPr>
          <p:spPr bwMode="auto">
            <a:xfrm>
              <a:off x="598" y="3204"/>
              <a:ext cx="893" cy="448"/>
            </a:xfrm>
            <a:custGeom>
              <a:avLst/>
              <a:gdLst>
                <a:gd name="T0" fmla="*/ 0 w 893"/>
                <a:gd name="T1" fmla="*/ 448 h 448"/>
                <a:gd name="T2" fmla="*/ 893 w 893"/>
                <a:gd name="T3" fmla="*/ 448 h 448"/>
                <a:gd name="T4" fmla="*/ 448 w 893"/>
                <a:gd name="T5" fmla="*/ 0 h 448"/>
                <a:gd name="T6" fmla="*/ 0 w 893"/>
                <a:gd name="T7" fmla="*/ 448 h 448"/>
              </a:gdLst>
              <a:ahLst/>
              <a:cxnLst>
                <a:cxn ang="0">
                  <a:pos x="T0" y="T1"/>
                </a:cxn>
                <a:cxn ang="0">
                  <a:pos x="T2" y="T3"/>
                </a:cxn>
                <a:cxn ang="0">
                  <a:pos x="T4" y="T5"/>
                </a:cxn>
                <a:cxn ang="0">
                  <a:pos x="T6" y="T7"/>
                </a:cxn>
              </a:cxnLst>
              <a:rect l="0" t="0" r="r" b="b"/>
              <a:pathLst>
                <a:path w="893" h="448">
                  <a:moveTo>
                    <a:pt x="0" y="448"/>
                  </a:moveTo>
                  <a:lnTo>
                    <a:pt x="893" y="448"/>
                  </a:lnTo>
                  <a:lnTo>
                    <a:pt x="448" y="0"/>
                  </a:lnTo>
                  <a:lnTo>
                    <a:pt x="0" y="448"/>
                  </a:lnTo>
                  <a:close/>
                </a:path>
              </a:pathLst>
            </a:custGeom>
            <a:solidFill>
              <a:srgbClr val="DB00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4" name="Freeform 20"/>
            <p:cNvSpPr>
              <a:spLocks/>
            </p:cNvSpPr>
            <p:nvPr userDrawn="1"/>
          </p:nvSpPr>
          <p:spPr bwMode="auto">
            <a:xfrm>
              <a:off x="2085" y="3015"/>
              <a:ext cx="325" cy="377"/>
            </a:xfrm>
            <a:custGeom>
              <a:avLst/>
              <a:gdLst>
                <a:gd name="T0" fmla="*/ 244 w 325"/>
                <a:gd name="T1" fmla="*/ 215 h 377"/>
                <a:gd name="T2" fmla="*/ 81 w 325"/>
                <a:gd name="T3" fmla="*/ 215 h 377"/>
                <a:gd name="T4" fmla="*/ 81 w 325"/>
                <a:gd name="T5" fmla="*/ 377 h 377"/>
                <a:gd name="T6" fmla="*/ 0 w 325"/>
                <a:gd name="T7" fmla="*/ 377 h 377"/>
                <a:gd name="T8" fmla="*/ 0 w 325"/>
                <a:gd name="T9" fmla="*/ 0 h 377"/>
                <a:gd name="T10" fmla="*/ 81 w 325"/>
                <a:gd name="T11" fmla="*/ 0 h 377"/>
                <a:gd name="T12" fmla="*/ 81 w 325"/>
                <a:gd name="T13" fmla="*/ 155 h 377"/>
                <a:gd name="T14" fmla="*/ 244 w 325"/>
                <a:gd name="T15" fmla="*/ 155 h 377"/>
                <a:gd name="T16" fmla="*/ 244 w 325"/>
                <a:gd name="T17" fmla="*/ 0 h 377"/>
                <a:gd name="T18" fmla="*/ 325 w 325"/>
                <a:gd name="T19" fmla="*/ 0 h 377"/>
                <a:gd name="T20" fmla="*/ 325 w 325"/>
                <a:gd name="T21" fmla="*/ 377 h 377"/>
                <a:gd name="T22" fmla="*/ 244 w 325"/>
                <a:gd name="T23" fmla="*/ 377 h 377"/>
                <a:gd name="T24" fmla="*/ 244 w 325"/>
                <a:gd name="T25" fmla="*/ 21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377">
                  <a:moveTo>
                    <a:pt x="244" y="215"/>
                  </a:moveTo>
                  <a:lnTo>
                    <a:pt x="81" y="215"/>
                  </a:lnTo>
                  <a:lnTo>
                    <a:pt x="81" y="377"/>
                  </a:lnTo>
                  <a:lnTo>
                    <a:pt x="0" y="377"/>
                  </a:lnTo>
                  <a:lnTo>
                    <a:pt x="0" y="0"/>
                  </a:lnTo>
                  <a:lnTo>
                    <a:pt x="81" y="0"/>
                  </a:lnTo>
                  <a:lnTo>
                    <a:pt x="81" y="155"/>
                  </a:lnTo>
                  <a:lnTo>
                    <a:pt x="244" y="155"/>
                  </a:lnTo>
                  <a:lnTo>
                    <a:pt x="244" y="0"/>
                  </a:lnTo>
                  <a:lnTo>
                    <a:pt x="325" y="0"/>
                  </a:lnTo>
                  <a:lnTo>
                    <a:pt x="325" y="377"/>
                  </a:lnTo>
                  <a:lnTo>
                    <a:pt x="244" y="377"/>
                  </a:lnTo>
                  <a:lnTo>
                    <a:pt x="244" y="21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5" name="Freeform 21"/>
            <p:cNvSpPr>
              <a:spLocks/>
            </p:cNvSpPr>
            <p:nvPr userDrawn="1"/>
          </p:nvSpPr>
          <p:spPr bwMode="auto">
            <a:xfrm>
              <a:off x="2455" y="3008"/>
              <a:ext cx="305" cy="391"/>
            </a:xfrm>
            <a:custGeom>
              <a:avLst/>
              <a:gdLst>
                <a:gd name="T0" fmla="*/ 63 w 129"/>
                <a:gd name="T1" fmla="*/ 164 h 164"/>
                <a:gd name="T2" fmla="*/ 0 w 129"/>
                <a:gd name="T3" fmla="*/ 112 h 164"/>
                <a:gd name="T4" fmla="*/ 35 w 129"/>
                <a:gd name="T5" fmla="*/ 112 h 164"/>
                <a:gd name="T6" fmla="*/ 64 w 129"/>
                <a:gd name="T7" fmla="*/ 139 h 164"/>
                <a:gd name="T8" fmla="*/ 93 w 129"/>
                <a:gd name="T9" fmla="*/ 116 h 164"/>
                <a:gd name="T10" fmla="*/ 65 w 129"/>
                <a:gd name="T11" fmla="*/ 95 h 164"/>
                <a:gd name="T12" fmla="*/ 53 w 129"/>
                <a:gd name="T13" fmla="*/ 92 h 164"/>
                <a:gd name="T14" fmla="*/ 4 w 129"/>
                <a:gd name="T15" fmla="*/ 47 h 164"/>
                <a:gd name="T16" fmla="*/ 67 w 129"/>
                <a:gd name="T17" fmla="*/ 0 h 164"/>
                <a:gd name="T18" fmla="*/ 124 w 129"/>
                <a:gd name="T19" fmla="*/ 45 h 164"/>
                <a:gd name="T20" fmla="*/ 90 w 129"/>
                <a:gd name="T21" fmla="*/ 45 h 164"/>
                <a:gd name="T22" fmla="*/ 64 w 129"/>
                <a:gd name="T23" fmla="*/ 23 h 164"/>
                <a:gd name="T24" fmla="*/ 39 w 129"/>
                <a:gd name="T25" fmla="*/ 44 h 164"/>
                <a:gd name="T26" fmla="*/ 71 w 129"/>
                <a:gd name="T27" fmla="*/ 66 h 164"/>
                <a:gd name="T28" fmla="*/ 84 w 129"/>
                <a:gd name="T29" fmla="*/ 70 h 164"/>
                <a:gd name="T30" fmla="*/ 129 w 129"/>
                <a:gd name="T31" fmla="*/ 114 h 164"/>
                <a:gd name="T32" fmla="*/ 63 w 129"/>
                <a:gd name="T33"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64">
                  <a:moveTo>
                    <a:pt x="63" y="164"/>
                  </a:moveTo>
                  <a:cubicBezTo>
                    <a:pt x="29" y="164"/>
                    <a:pt x="1" y="150"/>
                    <a:pt x="0" y="112"/>
                  </a:cubicBezTo>
                  <a:cubicBezTo>
                    <a:pt x="35" y="112"/>
                    <a:pt x="35" y="112"/>
                    <a:pt x="35" y="112"/>
                  </a:cubicBezTo>
                  <a:cubicBezTo>
                    <a:pt x="35" y="129"/>
                    <a:pt x="45" y="139"/>
                    <a:pt x="64" y="139"/>
                  </a:cubicBezTo>
                  <a:cubicBezTo>
                    <a:pt x="77" y="139"/>
                    <a:pt x="93" y="132"/>
                    <a:pt x="93" y="116"/>
                  </a:cubicBezTo>
                  <a:cubicBezTo>
                    <a:pt x="93" y="104"/>
                    <a:pt x="83" y="100"/>
                    <a:pt x="65" y="95"/>
                  </a:cubicBezTo>
                  <a:cubicBezTo>
                    <a:pt x="53" y="92"/>
                    <a:pt x="53" y="92"/>
                    <a:pt x="53" y="92"/>
                  </a:cubicBezTo>
                  <a:cubicBezTo>
                    <a:pt x="29" y="85"/>
                    <a:pt x="4" y="75"/>
                    <a:pt x="4" y="47"/>
                  </a:cubicBezTo>
                  <a:cubicBezTo>
                    <a:pt x="4" y="12"/>
                    <a:pt x="37" y="0"/>
                    <a:pt x="67" y="0"/>
                  </a:cubicBezTo>
                  <a:cubicBezTo>
                    <a:pt x="97" y="0"/>
                    <a:pt x="124" y="11"/>
                    <a:pt x="124" y="45"/>
                  </a:cubicBezTo>
                  <a:cubicBezTo>
                    <a:pt x="90" y="45"/>
                    <a:pt x="90" y="45"/>
                    <a:pt x="90" y="45"/>
                  </a:cubicBezTo>
                  <a:cubicBezTo>
                    <a:pt x="88" y="31"/>
                    <a:pt x="80" y="23"/>
                    <a:pt x="64" y="23"/>
                  </a:cubicBezTo>
                  <a:cubicBezTo>
                    <a:pt x="51" y="23"/>
                    <a:pt x="39" y="30"/>
                    <a:pt x="39" y="44"/>
                  </a:cubicBezTo>
                  <a:cubicBezTo>
                    <a:pt x="39" y="55"/>
                    <a:pt x="49" y="59"/>
                    <a:pt x="71" y="66"/>
                  </a:cubicBezTo>
                  <a:cubicBezTo>
                    <a:pt x="84" y="70"/>
                    <a:pt x="84" y="70"/>
                    <a:pt x="84" y="70"/>
                  </a:cubicBezTo>
                  <a:cubicBezTo>
                    <a:pt x="112" y="78"/>
                    <a:pt x="129" y="88"/>
                    <a:pt x="129" y="114"/>
                  </a:cubicBezTo>
                  <a:cubicBezTo>
                    <a:pt x="129" y="150"/>
                    <a:pt x="94" y="164"/>
                    <a:pt x="63" y="164"/>
                  </a:cubicBezTo>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6" name="Freeform 22"/>
            <p:cNvSpPr>
              <a:spLocks noEditPoints="1"/>
            </p:cNvSpPr>
            <p:nvPr userDrawn="1"/>
          </p:nvSpPr>
          <p:spPr bwMode="auto">
            <a:xfrm>
              <a:off x="2805" y="3015"/>
              <a:ext cx="296" cy="377"/>
            </a:xfrm>
            <a:custGeom>
              <a:avLst/>
              <a:gdLst>
                <a:gd name="T0" fmla="*/ 0 w 125"/>
                <a:gd name="T1" fmla="*/ 0 h 158"/>
                <a:gd name="T2" fmla="*/ 55 w 125"/>
                <a:gd name="T3" fmla="*/ 0 h 158"/>
                <a:gd name="T4" fmla="*/ 86 w 125"/>
                <a:gd name="T5" fmla="*/ 2 h 158"/>
                <a:gd name="T6" fmla="*/ 119 w 125"/>
                <a:gd name="T7" fmla="*/ 40 h 158"/>
                <a:gd name="T8" fmla="*/ 88 w 125"/>
                <a:gd name="T9" fmla="*/ 75 h 158"/>
                <a:gd name="T10" fmla="*/ 125 w 125"/>
                <a:gd name="T11" fmla="*/ 114 h 158"/>
                <a:gd name="T12" fmla="*/ 62 w 125"/>
                <a:gd name="T13" fmla="*/ 158 h 158"/>
                <a:gd name="T14" fmla="*/ 0 w 125"/>
                <a:gd name="T15" fmla="*/ 158 h 158"/>
                <a:gd name="T16" fmla="*/ 0 w 125"/>
                <a:gd name="T17" fmla="*/ 0 h 158"/>
                <a:gd name="T18" fmla="*/ 55 w 125"/>
                <a:gd name="T19" fmla="*/ 66 h 158"/>
                <a:gd name="T20" fmla="*/ 85 w 125"/>
                <a:gd name="T21" fmla="*/ 44 h 158"/>
                <a:gd name="T22" fmla="*/ 57 w 125"/>
                <a:gd name="T23" fmla="*/ 23 h 158"/>
                <a:gd name="T24" fmla="*/ 33 w 125"/>
                <a:gd name="T25" fmla="*/ 23 h 158"/>
                <a:gd name="T26" fmla="*/ 33 w 125"/>
                <a:gd name="T27" fmla="*/ 66 h 158"/>
                <a:gd name="T28" fmla="*/ 55 w 125"/>
                <a:gd name="T29" fmla="*/ 66 h 158"/>
                <a:gd name="T30" fmla="*/ 58 w 125"/>
                <a:gd name="T31" fmla="*/ 134 h 158"/>
                <a:gd name="T32" fmla="*/ 90 w 125"/>
                <a:gd name="T33" fmla="*/ 111 h 158"/>
                <a:gd name="T34" fmla="*/ 60 w 125"/>
                <a:gd name="T35" fmla="*/ 88 h 158"/>
                <a:gd name="T36" fmla="*/ 33 w 125"/>
                <a:gd name="T37" fmla="*/ 88 h 158"/>
                <a:gd name="T38" fmla="*/ 33 w 125"/>
                <a:gd name="T39" fmla="*/ 134 h 158"/>
                <a:gd name="T40" fmla="*/ 58 w 125"/>
                <a:gd name="T41" fmla="*/ 13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8">
                  <a:moveTo>
                    <a:pt x="0" y="0"/>
                  </a:moveTo>
                  <a:cubicBezTo>
                    <a:pt x="55" y="0"/>
                    <a:pt x="55" y="0"/>
                    <a:pt x="55" y="0"/>
                  </a:cubicBezTo>
                  <a:cubicBezTo>
                    <a:pt x="72" y="0"/>
                    <a:pt x="79" y="0"/>
                    <a:pt x="86" y="2"/>
                  </a:cubicBezTo>
                  <a:cubicBezTo>
                    <a:pt x="105" y="6"/>
                    <a:pt x="119" y="19"/>
                    <a:pt x="119" y="40"/>
                  </a:cubicBezTo>
                  <a:cubicBezTo>
                    <a:pt x="119" y="60"/>
                    <a:pt x="106" y="71"/>
                    <a:pt x="88" y="75"/>
                  </a:cubicBezTo>
                  <a:cubicBezTo>
                    <a:pt x="109" y="79"/>
                    <a:pt x="125" y="90"/>
                    <a:pt x="125" y="114"/>
                  </a:cubicBezTo>
                  <a:cubicBezTo>
                    <a:pt x="125" y="149"/>
                    <a:pt x="90" y="158"/>
                    <a:pt x="62" y="158"/>
                  </a:cubicBezTo>
                  <a:cubicBezTo>
                    <a:pt x="0" y="158"/>
                    <a:pt x="0" y="158"/>
                    <a:pt x="0" y="158"/>
                  </a:cubicBezTo>
                  <a:lnTo>
                    <a:pt x="0" y="0"/>
                  </a:lnTo>
                  <a:close/>
                  <a:moveTo>
                    <a:pt x="55" y="66"/>
                  </a:moveTo>
                  <a:cubicBezTo>
                    <a:pt x="70" y="66"/>
                    <a:pt x="85" y="63"/>
                    <a:pt x="85" y="44"/>
                  </a:cubicBezTo>
                  <a:cubicBezTo>
                    <a:pt x="85" y="28"/>
                    <a:pt x="71" y="23"/>
                    <a:pt x="57" y="23"/>
                  </a:cubicBezTo>
                  <a:cubicBezTo>
                    <a:pt x="33" y="23"/>
                    <a:pt x="33" y="23"/>
                    <a:pt x="33" y="23"/>
                  </a:cubicBezTo>
                  <a:cubicBezTo>
                    <a:pt x="33" y="66"/>
                    <a:pt x="33" y="66"/>
                    <a:pt x="33" y="66"/>
                  </a:cubicBezTo>
                  <a:lnTo>
                    <a:pt x="55" y="66"/>
                  </a:lnTo>
                  <a:close/>
                  <a:moveTo>
                    <a:pt x="58" y="134"/>
                  </a:moveTo>
                  <a:cubicBezTo>
                    <a:pt x="74" y="134"/>
                    <a:pt x="90" y="130"/>
                    <a:pt x="90" y="111"/>
                  </a:cubicBezTo>
                  <a:cubicBezTo>
                    <a:pt x="90" y="92"/>
                    <a:pt x="76" y="88"/>
                    <a:pt x="60" y="88"/>
                  </a:cubicBezTo>
                  <a:cubicBezTo>
                    <a:pt x="33" y="88"/>
                    <a:pt x="33" y="88"/>
                    <a:pt x="33" y="88"/>
                  </a:cubicBezTo>
                  <a:cubicBezTo>
                    <a:pt x="33" y="134"/>
                    <a:pt x="33" y="134"/>
                    <a:pt x="33" y="134"/>
                  </a:cubicBezTo>
                  <a:lnTo>
                    <a:pt x="58" y="13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7" name="Freeform 23"/>
            <p:cNvSpPr>
              <a:spLocks/>
            </p:cNvSpPr>
            <p:nvPr userDrawn="1"/>
          </p:nvSpPr>
          <p:spPr bwMode="auto">
            <a:xfrm>
              <a:off x="3136" y="3008"/>
              <a:ext cx="332" cy="391"/>
            </a:xfrm>
            <a:custGeom>
              <a:avLst/>
              <a:gdLst>
                <a:gd name="T0" fmla="*/ 74 w 140"/>
                <a:gd name="T1" fmla="*/ 164 h 164"/>
                <a:gd name="T2" fmla="*/ 0 w 140"/>
                <a:gd name="T3" fmla="*/ 83 h 164"/>
                <a:gd name="T4" fmla="*/ 76 w 140"/>
                <a:gd name="T5" fmla="*/ 0 h 164"/>
                <a:gd name="T6" fmla="*/ 139 w 140"/>
                <a:gd name="T7" fmla="*/ 50 h 164"/>
                <a:gd name="T8" fmla="*/ 103 w 140"/>
                <a:gd name="T9" fmla="*/ 50 h 164"/>
                <a:gd name="T10" fmla="*/ 76 w 140"/>
                <a:gd name="T11" fmla="*/ 26 h 164"/>
                <a:gd name="T12" fmla="*/ 36 w 140"/>
                <a:gd name="T13" fmla="*/ 84 h 164"/>
                <a:gd name="T14" fmla="*/ 75 w 140"/>
                <a:gd name="T15" fmla="*/ 138 h 164"/>
                <a:gd name="T16" fmla="*/ 104 w 140"/>
                <a:gd name="T17" fmla="*/ 114 h 164"/>
                <a:gd name="T18" fmla="*/ 140 w 140"/>
                <a:gd name="T19" fmla="*/ 114 h 164"/>
                <a:gd name="T20" fmla="*/ 74 w 140"/>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64">
                  <a:moveTo>
                    <a:pt x="74" y="164"/>
                  </a:moveTo>
                  <a:cubicBezTo>
                    <a:pt x="23" y="164"/>
                    <a:pt x="0" y="131"/>
                    <a:pt x="0" y="83"/>
                  </a:cubicBezTo>
                  <a:cubicBezTo>
                    <a:pt x="0" y="35"/>
                    <a:pt x="26" y="0"/>
                    <a:pt x="76" y="0"/>
                  </a:cubicBezTo>
                  <a:cubicBezTo>
                    <a:pt x="107" y="0"/>
                    <a:pt x="138" y="14"/>
                    <a:pt x="139" y="50"/>
                  </a:cubicBezTo>
                  <a:cubicBezTo>
                    <a:pt x="103" y="50"/>
                    <a:pt x="103" y="50"/>
                    <a:pt x="103" y="50"/>
                  </a:cubicBezTo>
                  <a:cubicBezTo>
                    <a:pt x="102" y="34"/>
                    <a:pt x="91" y="26"/>
                    <a:pt x="76" y="26"/>
                  </a:cubicBezTo>
                  <a:cubicBezTo>
                    <a:pt x="45" y="26"/>
                    <a:pt x="36" y="59"/>
                    <a:pt x="36" y="84"/>
                  </a:cubicBezTo>
                  <a:cubicBezTo>
                    <a:pt x="36" y="109"/>
                    <a:pt x="45" y="138"/>
                    <a:pt x="75" y="138"/>
                  </a:cubicBezTo>
                  <a:cubicBezTo>
                    <a:pt x="90" y="138"/>
                    <a:pt x="102" y="130"/>
                    <a:pt x="104" y="114"/>
                  </a:cubicBezTo>
                  <a:cubicBezTo>
                    <a:pt x="140" y="114"/>
                    <a:pt x="140" y="114"/>
                    <a:pt x="140" y="114"/>
                  </a:cubicBezTo>
                  <a:cubicBezTo>
                    <a:pt x="136" y="150"/>
                    <a:pt x="107" y="164"/>
                    <a:pt x="74" y="164"/>
                  </a:cubicBezTo>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sp>
        <p:nvSpPr>
          <p:cNvPr id="3" name="Title 2">
            <a:extLst>
              <a:ext uri="{FF2B5EF4-FFF2-40B4-BE49-F238E27FC236}">
                <a16:creationId xmlns:a16="http://schemas.microsoft.com/office/drawing/2014/main" id="{BC97B24A-9F0F-433F-A87D-D77A2BBFF01C}"/>
              </a:ext>
            </a:extLst>
          </p:cNvPr>
          <p:cNvSpPr>
            <a:spLocks noGrp="1"/>
          </p:cNvSpPr>
          <p:nvPr>
            <p:ph type="title"/>
          </p:nvPr>
        </p:nvSpPr>
        <p:spPr/>
        <p:txBody>
          <a:bodyPr/>
          <a:lstStyle/>
          <a:p>
            <a:r>
              <a:rPr lang="en-US"/>
              <a:t>Click to edit Master title style</a:t>
            </a:r>
            <a:endParaRPr lang="en-GB"/>
          </a:p>
        </p:txBody>
      </p:sp>
      <p:sp>
        <p:nvSpPr>
          <p:cNvPr id="6" name="Date Placeholder 5">
            <a:extLst>
              <a:ext uri="{FF2B5EF4-FFF2-40B4-BE49-F238E27FC236}">
                <a16:creationId xmlns:a16="http://schemas.microsoft.com/office/drawing/2014/main" id="{597FD922-8C25-4B74-9ED6-599A758136C9}"/>
              </a:ext>
            </a:extLst>
          </p:cNvPr>
          <p:cNvSpPr>
            <a:spLocks noGrp="1"/>
          </p:cNvSpPr>
          <p:nvPr>
            <p:ph type="dt" sz="half" idx="10"/>
          </p:nvPr>
        </p:nvSpPr>
        <p:spPr/>
        <p:txBody>
          <a:bodyPr/>
          <a:lstStyle/>
          <a:p>
            <a:endParaRPr lang="en-GB" dirty="0">
              <a:solidFill>
                <a:prstClr val="black"/>
              </a:solidFill>
            </a:endParaRPr>
          </a:p>
        </p:txBody>
      </p:sp>
      <p:sp>
        <p:nvSpPr>
          <p:cNvPr id="18" name="Footer Placeholder 17">
            <a:extLst>
              <a:ext uri="{FF2B5EF4-FFF2-40B4-BE49-F238E27FC236}">
                <a16:creationId xmlns:a16="http://schemas.microsoft.com/office/drawing/2014/main" id="{7FB02472-3FC9-49F1-8EFC-14FEF36FF510}"/>
              </a:ext>
            </a:extLst>
          </p:cNvPr>
          <p:cNvSpPr>
            <a:spLocks noGrp="1"/>
          </p:cNvSpPr>
          <p:nvPr>
            <p:ph type="ftr" sz="quarter" idx="11"/>
          </p:nvPr>
        </p:nvSpPr>
        <p:spPr/>
        <p:txBody>
          <a:bodyPr/>
          <a:lstStyle/>
          <a:p>
            <a:endParaRPr lang="en-GB" dirty="0">
              <a:solidFill>
                <a:prstClr val="black"/>
              </a:solidFill>
            </a:endParaRPr>
          </a:p>
        </p:txBody>
      </p:sp>
      <p:sp>
        <p:nvSpPr>
          <p:cNvPr id="19" name="Slide Number Placeholder 18">
            <a:extLst>
              <a:ext uri="{FF2B5EF4-FFF2-40B4-BE49-F238E27FC236}">
                <a16:creationId xmlns:a16="http://schemas.microsoft.com/office/drawing/2014/main" id="{A0E411B7-0590-43FD-9457-6E1FC9961D7F}"/>
              </a:ext>
            </a:extLst>
          </p:cNvPr>
          <p:cNvSpPr>
            <a:spLocks noGrp="1"/>
          </p:cNvSpPr>
          <p:nvPr>
            <p:ph type="sldNum" sz="quarter" idx="12"/>
          </p:nvPr>
        </p:nvSpPr>
        <p:spPr/>
        <p:txBody>
          <a:bodyPr/>
          <a:lstStyle/>
          <a:p>
            <a:fld id="{1E899A84-0A7C-4488-B245-0310F52DBB74}" type="slidenum">
              <a:rPr lang="en-GB" smtClean="0">
                <a:solidFill>
                  <a:prstClr val="black"/>
                </a:solidFill>
              </a:rPr>
              <a:pPr/>
              <a:t>‹#›</a:t>
            </a:fld>
            <a:endParaRPr lang="en-GB" dirty="0">
              <a:solidFill>
                <a:prstClr val="black"/>
              </a:solidFill>
            </a:endParaRPr>
          </a:p>
        </p:txBody>
      </p:sp>
      <p:pic>
        <p:nvPicPr>
          <p:cNvPr id="2" name="Picture 1"/>
          <p:cNvPicPr>
            <a:picLocks noChangeAspect="1"/>
          </p:cNvPicPr>
          <p:nvPr userDrawn="1"/>
        </p:nvPicPr>
        <p:blipFill>
          <a:blip r:embed="rId4"/>
          <a:stretch>
            <a:fillRect/>
          </a:stretch>
        </p:blipFill>
        <p:spPr>
          <a:xfrm>
            <a:off x="5695950" y="3248025"/>
            <a:ext cx="800100" cy="361950"/>
          </a:xfrm>
          <a:prstGeom prst="rect">
            <a:avLst/>
          </a:prstGeom>
        </p:spPr>
      </p:pic>
    </p:spTree>
    <p:extLst>
      <p:ext uri="{BB962C8B-B14F-4D97-AF65-F5344CB8AC3E}">
        <p14:creationId xmlns:p14="http://schemas.microsoft.com/office/powerpoint/2010/main" val="2753853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Gre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stretch>
            <a:fillRect/>
          </a:stretch>
        </p:blipFill>
        <p:spPr>
          <a:xfrm>
            <a:off x="375285" y="6095868"/>
            <a:ext cx="1424940" cy="383595"/>
          </a:xfrm>
          <a:prstGeom prst="rect">
            <a:avLst/>
          </a:prstGeom>
        </p:spPr>
      </p:pic>
      <p:sp>
        <p:nvSpPr>
          <p:cNvPr id="2" name="Title 1"/>
          <p:cNvSpPr>
            <a:spLocks noGrp="1"/>
          </p:cNvSpPr>
          <p:nvPr>
            <p:ph type="ctrTitle"/>
          </p:nvPr>
        </p:nvSpPr>
        <p:spPr>
          <a:xfrm>
            <a:off x="371475" y="1757362"/>
            <a:ext cx="11412538" cy="2976683"/>
          </a:xfrm>
        </p:spPr>
        <p:txBody>
          <a:bodyPr anchor="t" anchorCtr="0"/>
          <a:lstStyle>
            <a:lvl1pPr algn="l">
              <a:defRPr sz="4400">
                <a:solidFill>
                  <a:schemeClr val="bg1"/>
                </a:solidFill>
                <a:latin typeface="+mn-lt"/>
              </a:defRPr>
            </a:lvl1pPr>
          </a:lstStyle>
          <a:p>
            <a:r>
              <a:rPr lang="en-US"/>
              <a:t>Click to edit Master title style</a:t>
            </a:r>
            <a:endParaRPr lang="en-GB" dirty="0"/>
          </a:p>
        </p:txBody>
      </p:sp>
      <p:cxnSp>
        <p:nvCxnSpPr>
          <p:cNvPr id="19" name="Straight Connector 18"/>
          <p:cNvCxnSpPr/>
          <p:nvPr userDrawn="1"/>
        </p:nvCxnSpPr>
        <p:spPr>
          <a:xfrm>
            <a:off x="383457" y="800100"/>
            <a:ext cx="114005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0"/>
          </p:nvPr>
        </p:nvSpPr>
        <p:spPr/>
        <p:txBody>
          <a:bodyPr/>
          <a:lstStyle>
            <a:lvl1pPr>
              <a:defRPr>
                <a:solidFill>
                  <a:srgbClr val="000000"/>
                </a:solidFill>
              </a:defRPr>
            </a:lvl1pPr>
          </a:lstStyle>
          <a:p>
            <a:endParaRPr lang="en-GB" dirty="0"/>
          </a:p>
        </p:txBody>
      </p:sp>
      <p:sp>
        <p:nvSpPr>
          <p:cNvPr id="8" name="Slide Number Placeholder 7"/>
          <p:cNvSpPr>
            <a:spLocks noGrp="1"/>
          </p:cNvSpPr>
          <p:nvPr>
            <p:ph type="sldNum" sz="quarter" idx="11"/>
          </p:nvPr>
        </p:nvSpPr>
        <p:spPr/>
        <p:txBody>
          <a:bodyPr/>
          <a:lstStyle>
            <a:lvl1pPr>
              <a:defRPr>
                <a:solidFill>
                  <a:schemeClr val="bg1"/>
                </a:solidFill>
              </a:defRPr>
            </a:lvl1pPr>
          </a:lstStyle>
          <a:p>
            <a:fld id="{1E899A84-0A7C-4488-B245-0310F52DBB74}" type="slidenum">
              <a:rPr lang="en-GB" smtClean="0">
                <a:solidFill>
                  <a:prstClr val="white"/>
                </a:solidFill>
              </a:rPr>
              <a:pPr/>
              <a:t>‹#›</a:t>
            </a:fld>
            <a:endParaRPr lang="en-GB" dirty="0">
              <a:solidFill>
                <a:prstClr val="white"/>
              </a:solidFill>
            </a:endParaRPr>
          </a:p>
        </p:txBody>
      </p:sp>
      <p:sp>
        <p:nvSpPr>
          <p:cNvPr id="3" name="Date Placeholder 2">
            <a:extLst>
              <a:ext uri="{FF2B5EF4-FFF2-40B4-BE49-F238E27FC236}">
                <a16:creationId xmlns:a16="http://schemas.microsoft.com/office/drawing/2014/main" id="{30E58D33-E319-4FC7-A505-86279D5E5636}"/>
              </a:ext>
            </a:extLst>
          </p:cNvPr>
          <p:cNvSpPr>
            <a:spLocks noGrp="1"/>
          </p:cNvSpPr>
          <p:nvPr>
            <p:ph type="dt" sz="half" idx="12"/>
          </p:nvPr>
        </p:nvSpPr>
        <p:spPr/>
        <p:txBody>
          <a:bodyPr/>
          <a:lstStyle>
            <a:lvl1pPr>
              <a:defRPr>
                <a:solidFill>
                  <a:schemeClr val="bg1"/>
                </a:solidFill>
              </a:defRPr>
            </a:lvl1pPr>
          </a:lstStyle>
          <a:p>
            <a:endParaRPr lang="en-GB" dirty="0">
              <a:solidFill>
                <a:prstClr val="white"/>
              </a:solidFill>
            </a:endParaRPr>
          </a:p>
        </p:txBody>
      </p:sp>
      <p:sp>
        <p:nvSpPr>
          <p:cNvPr id="9" name="TextBox 8">
            <a:extLst>
              <a:ext uri="{FF2B5EF4-FFF2-40B4-BE49-F238E27FC236}">
                <a16:creationId xmlns:a16="http://schemas.microsoft.com/office/drawing/2014/main" id="{BBA0224D-E294-4419-9DD6-0424805F8D90}"/>
              </a:ext>
            </a:extLst>
          </p:cNvPr>
          <p:cNvSpPr txBox="1"/>
          <p:nvPr userDrawn="1"/>
        </p:nvSpPr>
        <p:spPr>
          <a:xfrm>
            <a:off x="270799" y="-410053"/>
            <a:ext cx="3058851" cy="307777"/>
          </a:xfrm>
          <a:prstGeom prst="rect">
            <a:avLst/>
          </a:prstGeom>
          <a:noFill/>
        </p:spPr>
        <p:txBody>
          <a:bodyPr wrap="none" rtlCol="0">
            <a:spAutoFit/>
          </a:bodyPr>
          <a:lstStyle/>
          <a:p>
            <a:pPr>
              <a:spcBef>
                <a:spcPts val="1000"/>
              </a:spcBef>
              <a:buClr>
                <a:srgbClr val="DB0011"/>
              </a:buClr>
              <a:buSzPct val="90000"/>
              <a:buFont typeface="Wingdings" panose="05000000000000000000" pitchFamily="2" charset="2"/>
              <a:buNone/>
            </a:pPr>
            <a:r>
              <a:rPr lang="en-GB" sz="1400" dirty="0">
                <a:solidFill>
                  <a:prstClr val="black"/>
                </a:solidFill>
              </a:rPr>
              <a:t>Details of image location to go here</a:t>
            </a:r>
          </a:p>
        </p:txBody>
      </p:sp>
    </p:spTree>
    <p:extLst>
      <p:ext uri="{BB962C8B-B14F-4D97-AF65-F5344CB8AC3E}">
        <p14:creationId xmlns:p14="http://schemas.microsoft.com/office/powerpoint/2010/main" val="343676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p:txBody>
          <a:bodyPr/>
          <a:lstStyle>
            <a:lvl1pPr>
              <a:defRPr>
                <a:solidFill>
                  <a:schemeClr val="tx1"/>
                </a:solidFill>
              </a:defRPr>
            </a:lvl1pPr>
          </a:lstStyle>
          <a:p>
            <a:endParaRPr lang="en-GB" dirty="0">
              <a:solidFill>
                <a:prstClr val="black"/>
              </a:solidFill>
            </a:endParaRPr>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1E899A84-0A7C-4488-B245-0310F52DBB74}" type="slidenum">
              <a:rPr lang="en-GB" smtClean="0">
                <a:solidFill>
                  <a:prstClr val="black"/>
                </a:solidFill>
              </a:rPr>
              <a:pPr/>
              <a:t>‹#›</a:t>
            </a:fld>
            <a:endParaRPr lang="en-GB" dirty="0">
              <a:solidFill>
                <a:prstClr val="black"/>
              </a:solidFill>
            </a:endParaRPr>
          </a:p>
        </p:txBody>
      </p:sp>
      <p:sp>
        <p:nvSpPr>
          <p:cNvPr id="9" name="Text Placeholder 8"/>
          <p:cNvSpPr>
            <a:spLocks noGrp="1"/>
          </p:cNvSpPr>
          <p:nvPr>
            <p:ph type="body" sz="quarter" idx="12" hasCustomPrompt="1"/>
          </p:nvPr>
        </p:nvSpPr>
        <p:spPr>
          <a:xfrm>
            <a:off x="371475" y="1773237"/>
            <a:ext cx="11412538" cy="3817937"/>
          </a:xfrm>
        </p:spPr>
        <p:txBody>
          <a:bodyPr>
            <a:normAutofit/>
          </a:bodyPr>
          <a:lstStyle>
            <a:lvl1pPr marL="266400" indent="-266400">
              <a:buNone/>
              <a:defRPr sz="4400">
                <a:solidFill>
                  <a:schemeClr val="tx1"/>
                </a:solidFill>
              </a:defRPr>
            </a:lvl1pPr>
            <a:lvl2pPr marL="360363" indent="0" algn="r">
              <a:buNone/>
              <a:defRPr sz="2800">
                <a:solidFill>
                  <a:schemeClr val="tx1"/>
                </a:solidFill>
              </a:defRPr>
            </a:lvl2pPr>
          </a:lstStyle>
          <a:p>
            <a:pPr lvl="0"/>
            <a:r>
              <a:rPr lang="en-US" dirty="0"/>
              <a:t>“Click to edit Master text styles”</a:t>
            </a:r>
          </a:p>
          <a:p>
            <a:pPr lvl="1"/>
            <a:r>
              <a:rPr lang="en-US" dirty="0"/>
              <a:t>Second level</a:t>
            </a:r>
          </a:p>
        </p:txBody>
      </p:sp>
      <p:sp>
        <p:nvSpPr>
          <p:cNvPr id="23" name="Title 1"/>
          <p:cNvSpPr>
            <a:spLocks noGrp="1"/>
          </p:cNvSpPr>
          <p:nvPr>
            <p:ph type="title"/>
          </p:nvPr>
        </p:nvSpPr>
        <p:spPr>
          <a:xfrm>
            <a:off x="383631" y="905703"/>
            <a:ext cx="11400381" cy="324465"/>
          </a:xfrm>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8EF54615-8DB3-4568-8558-084413843DE9}"/>
              </a:ext>
            </a:extLst>
          </p:cNvPr>
          <p:cNvSpPr>
            <a:spLocks noGrp="1"/>
          </p:cNvSpPr>
          <p:nvPr>
            <p:ph type="dt" sz="half" idx="14"/>
          </p:nvPr>
        </p:nvSpPr>
        <p:spPr/>
        <p:txBody>
          <a:bodyPr/>
          <a:lstStyle/>
          <a:p>
            <a:endParaRPr lang="en-GB" dirty="0">
              <a:solidFill>
                <a:prstClr val="black"/>
              </a:solidFill>
            </a:endParaRPr>
          </a:p>
        </p:txBody>
      </p:sp>
    </p:spTree>
    <p:extLst>
      <p:ext uri="{BB962C8B-B14F-4D97-AF65-F5344CB8AC3E}">
        <p14:creationId xmlns:p14="http://schemas.microsoft.com/office/powerpoint/2010/main" val="352761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Slide 3">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p:txBody>
          <a:bodyPr/>
          <a:lstStyle>
            <a:lvl1pPr>
              <a:defRPr>
                <a:solidFill>
                  <a:schemeClr val="tx1"/>
                </a:solidFill>
              </a:defRPr>
            </a:lvl1pPr>
          </a:lstStyle>
          <a:p>
            <a:endParaRPr lang="en-GB" dirty="0">
              <a:solidFill>
                <a:prstClr val="black"/>
              </a:solidFill>
            </a:endParaRPr>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1E899A84-0A7C-4488-B245-0310F52DBB74}" type="slidenum">
              <a:rPr lang="en-GB" smtClean="0">
                <a:solidFill>
                  <a:prstClr val="black"/>
                </a:solidFill>
              </a:rPr>
              <a:pPr/>
              <a:t>‹#›</a:t>
            </a:fld>
            <a:endParaRPr lang="en-GB" dirty="0">
              <a:solidFill>
                <a:prstClr val="black"/>
              </a:solidFill>
            </a:endParaRPr>
          </a:p>
        </p:txBody>
      </p:sp>
      <p:sp>
        <p:nvSpPr>
          <p:cNvPr id="9" name="Text Placeholder 8"/>
          <p:cNvSpPr>
            <a:spLocks noGrp="1"/>
          </p:cNvSpPr>
          <p:nvPr>
            <p:ph type="body" sz="quarter" idx="12" hasCustomPrompt="1"/>
          </p:nvPr>
        </p:nvSpPr>
        <p:spPr>
          <a:xfrm>
            <a:off x="371475" y="1773237"/>
            <a:ext cx="11412538" cy="3817937"/>
          </a:xfrm>
        </p:spPr>
        <p:txBody>
          <a:bodyPr>
            <a:normAutofit/>
          </a:bodyPr>
          <a:lstStyle>
            <a:lvl1pPr marL="196850" indent="-196850">
              <a:spcBef>
                <a:spcPts val="1800"/>
              </a:spcBef>
              <a:buNone/>
              <a:defRPr sz="3200">
                <a:solidFill>
                  <a:srgbClr val="DB0011"/>
                </a:solidFill>
              </a:defRPr>
            </a:lvl1pPr>
            <a:lvl2pPr marL="360363" indent="0" algn="r">
              <a:buNone/>
              <a:defRPr sz="2400">
                <a:solidFill>
                  <a:srgbClr val="DB0011"/>
                </a:solidFill>
              </a:defRPr>
            </a:lvl2pPr>
          </a:lstStyle>
          <a:p>
            <a:pPr lvl="0"/>
            <a:r>
              <a:rPr lang="en-US" dirty="0"/>
              <a:t>“Click to edit Master text styles”</a:t>
            </a:r>
          </a:p>
          <a:p>
            <a:pPr lvl="1"/>
            <a:r>
              <a:rPr lang="en-US" dirty="0"/>
              <a:t>Second level</a:t>
            </a:r>
          </a:p>
        </p:txBody>
      </p:sp>
      <p:sp>
        <p:nvSpPr>
          <p:cNvPr id="6" name="Title 1"/>
          <p:cNvSpPr>
            <a:spLocks noGrp="1"/>
          </p:cNvSpPr>
          <p:nvPr>
            <p:ph type="title"/>
          </p:nvPr>
        </p:nvSpPr>
        <p:spPr>
          <a:xfrm>
            <a:off x="383631" y="905703"/>
            <a:ext cx="11400381" cy="324465"/>
          </a:xfrm>
        </p:spPr>
        <p:txBody>
          <a:bodyPr/>
          <a:lstStyle/>
          <a:p>
            <a:r>
              <a:rPr lang="en-US"/>
              <a:t>Click to edit Master title style</a:t>
            </a:r>
            <a:endParaRPr lang="en-GB"/>
          </a:p>
        </p:txBody>
      </p:sp>
      <p:sp>
        <p:nvSpPr>
          <p:cNvPr id="2" name="Date Placeholder 1">
            <a:extLst>
              <a:ext uri="{FF2B5EF4-FFF2-40B4-BE49-F238E27FC236}">
                <a16:creationId xmlns:a16="http://schemas.microsoft.com/office/drawing/2014/main" id="{C1C8CC02-D904-49E7-ADB3-58EC67CBAF71}"/>
              </a:ext>
            </a:extLst>
          </p:cNvPr>
          <p:cNvSpPr>
            <a:spLocks noGrp="1"/>
          </p:cNvSpPr>
          <p:nvPr>
            <p:ph type="dt" sz="half" idx="14"/>
          </p:nvPr>
        </p:nvSpPr>
        <p:spPr/>
        <p:txBody>
          <a:bodyPr/>
          <a:lstStyle/>
          <a:p>
            <a:endParaRPr lang="en-GB" dirty="0">
              <a:solidFill>
                <a:prstClr val="black"/>
              </a:solidFill>
            </a:endParaRPr>
          </a:p>
        </p:txBody>
      </p:sp>
    </p:spTree>
    <p:extLst>
      <p:ext uri="{BB962C8B-B14F-4D97-AF65-F5344CB8AC3E}">
        <p14:creationId xmlns:p14="http://schemas.microsoft.com/office/powerpoint/2010/main" val="399147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ultiple Quote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hasCustomPrompt="1"/>
          </p:nvPr>
        </p:nvSpPr>
        <p:spPr>
          <a:xfrm>
            <a:off x="383457" y="1757362"/>
            <a:ext cx="3636000" cy="4419601"/>
          </a:xfrm>
        </p:spPr>
        <p:txBody>
          <a:bodyPr/>
          <a:lstStyle>
            <a:lvl1pPr marL="122238" indent="-122238">
              <a:buSzPct val="90000"/>
              <a:buNone/>
              <a:defRPr sz="2000"/>
            </a:lvl1pPr>
            <a:lvl2pPr marL="360363" indent="0" algn="r">
              <a:buSzPct val="90000"/>
              <a:buNone/>
              <a:defRPr sz="1800"/>
            </a:lvl2pPr>
            <a:lvl3pPr>
              <a:buSzPct val="90000"/>
              <a:defRPr/>
            </a:lvl3pPr>
            <a:lvl4pPr>
              <a:buSzPct val="90000"/>
              <a:defRPr/>
            </a:lvl4pPr>
            <a:lvl5pPr>
              <a:buSzPct val="90000"/>
              <a:defRPr/>
            </a:lvl5pPr>
          </a:lstStyle>
          <a:p>
            <a:pPr lvl="0"/>
            <a:r>
              <a:rPr lang="en-US" dirty="0"/>
              <a:t>“Click to edit Master text styles”</a:t>
            </a:r>
          </a:p>
          <a:p>
            <a:pPr lvl="1"/>
            <a:r>
              <a:rPr lang="en-US" dirty="0"/>
              <a:t>Second level</a:t>
            </a: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9" name="Content Placeholder 2"/>
          <p:cNvSpPr>
            <a:spLocks noGrp="1"/>
          </p:cNvSpPr>
          <p:nvPr>
            <p:ph idx="14" hasCustomPrompt="1"/>
          </p:nvPr>
        </p:nvSpPr>
        <p:spPr>
          <a:xfrm>
            <a:off x="4259263" y="1757362"/>
            <a:ext cx="3636000" cy="4419185"/>
          </a:xfrm>
        </p:spPr>
        <p:txBody>
          <a:bodyPr/>
          <a:lstStyle>
            <a:lvl1pPr marL="122238" indent="-122238">
              <a:buSzPct val="90000"/>
              <a:buNone/>
              <a:defRPr sz="2000"/>
            </a:lvl1pPr>
            <a:lvl2pPr marL="360363" indent="0" algn="r">
              <a:buSzPct val="90000"/>
              <a:buNone/>
              <a:defRPr sz="1800"/>
            </a:lvl2pPr>
            <a:lvl3pPr>
              <a:buSzPct val="90000"/>
              <a:defRPr/>
            </a:lvl3pPr>
            <a:lvl4pPr>
              <a:buSzPct val="90000"/>
              <a:defRPr/>
            </a:lvl4pPr>
            <a:lvl5pPr>
              <a:buSzPct val="90000"/>
              <a:defRPr/>
            </a:lvl5pPr>
          </a:lstStyle>
          <a:p>
            <a:pPr lvl="0"/>
            <a:r>
              <a:rPr lang="en-US" dirty="0"/>
              <a:t>“Click to edit Master text styles”</a:t>
            </a:r>
          </a:p>
          <a:p>
            <a:pPr lvl="1"/>
            <a:r>
              <a:rPr lang="en-US" dirty="0"/>
              <a:t>Second level</a:t>
            </a:r>
          </a:p>
        </p:txBody>
      </p:sp>
      <p:sp>
        <p:nvSpPr>
          <p:cNvPr id="10" name="Content Placeholder 2"/>
          <p:cNvSpPr>
            <a:spLocks noGrp="1"/>
          </p:cNvSpPr>
          <p:nvPr>
            <p:ph idx="15" hasCustomPrompt="1"/>
          </p:nvPr>
        </p:nvSpPr>
        <p:spPr>
          <a:xfrm>
            <a:off x="8135069" y="1757362"/>
            <a:ext cx="3636000" cy="4419601"/>
          </a:xfrm>
        </p:spPr>
        <p:txBody>
          <a:bodyPr/>
          <a:lstStyle>
            <a:lvl1pPr marL="122238" indent="-122238">
              <a:buSzPct val="90000"/>
              <a:buNone/>
              <a:defRPr sz="2000"/>
            </a:lvl1pPr>
            <a:lvl2pPr marL="360363" indent="0" algn="r">
              <a:buSzPct val="90000"/>
              <a:buNone/>
              <a:defRPr sz="1800"/>
            </a:lvl2pPr>
            <a:lvl3pPr>
              <a:buSzPct val="90000"/>
              <a:defRPr/>
            </a:lvl3pPr>
            <a:lvl4pPr>
              <a:buSzPct val="90000"/>
              <a:defRPr/>
            </a:lvl4pPr>
            <a:lvl5pPr>
              <a:buSzPct val="90000"/>
              <a:defRPr/>
            </a:lvl5pPr>
          </a:lstStyle>
          <a:p>
            <a:pPr lvl="0"/>
            <a:r>
              <a:rPr lang="en-US" dirty="0"/>
              <a:t>“Click to edit Master text styles”</a:t>
            </a:r>
          </a:p>
          <a:p>
            <a:pPr lvl="1"/>
            <a:r>
              <a:rPr lang="en-US" dirty="0"/>
              <a:t>Second level</a:t>
            </a:r>
          </a:p>
        </p:txBody>
      </p:sp>
      <p:sp>
        <p:nvSpPr>
          <p:cNvPr id="4" name="Date Placeholder 3">
            <a:extLst>
              <a:ext uri="{FF2B5EF4-FFF2-40B4-BE49-F238E27FC236}">
                <a16:creationId xmlns:a16="http://schemas.microsoft.com/office/drawing/2014/main" id="{4DD25683-36B4-4321-B003-D95E06D55AD8}"/>
              </a:ext>
            </a:extLst>
          </p:cNvPr>
          <p:cNvSpPr>
            <a:spLocks noGrp="1"/>
          </p:cNvSpPr>
          <p:nvPr>
            <p:ph type="dt" sz="half" idx="16"/>
          </p:nvPr>
        </p:nvSpPr>
        <p:spPr/>
        <p:txBody>
          <a:bodyPr/>
          <a:lstStyle/>
          <a:p>
            <a:endParaRPr lang="en-GB" dirty="0">
              <a:solidFill>
                <a:prstClr val="black"/>
              </a:solidFill>
            </a:endParaRPr>
          </a:p>
        </p:txBody>
      </p:sp>
    </p:spTree>
    <p:extLst>
      <p:ext uri="{BB962C8B-B14F-4D97-AF65-F5344CB8AC3E}">
        <p14:creationId xmlns:p14="http://schemas.microsoft.com/office/powerpoint/2010/main" val="199634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with long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383457" y="2519680"/>
            <a:ext cx="3636000" cy="3657284"/>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9" name="Content Placeholder 2"/>
          <p:cNvSpPr>
            <a:spLocks noGrp="1"/>
          </p:cNvSpPr>
          <p:nvPr>
            <p:ph idx="14"/>
          </p:nvPr>
        </p:nvSpPr>
        <p:spPr>
          <a:xfrm>
            <a:off x="4259263" y="2519680"/>
            <a:ext cx="3636000" cy="3657284"/>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5"/>
          </p:nvPr>
        </p:nvSpPr>
        <p:spPr>
          <a:xfrm>
            <a:off x="8135069" y="2519680"/>
            <a:ext cx="3636000" cy="3657284"/>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6"/>
          </p:nvPr>
        </p:nvSpPr>
        <p:spPr>
          <a:xfrm>
            <a:off x="371476" y="1757363"/>
            <a:ext cx="11399594" cy="640397"/>
          </a:xfrm>
        </p:spPr>
        <p:txBody>
          <a:bodyPr>
            <a:normAutofit/>
          </a:bodyPr>
          <a:lstStyle>
            <a:lvl1pPr marL="0" indent="0">
              <a:buSzPct val="90000"/>
              <a:buNone/>
              <a:defRPr sz="1800"/>
            </a:lvl1pPr>
            <a:lvl2pPr>
              <a:buSzPct val="90000"/>
              <a:defRPr/>
            </a:lvl2pPr>
            <a:lvl3pPr>
              <a:buSzPct val="90000"/>
              <a:defRPr/>
            </a:lvl3pPr>
            <a:lvl4pPr>
              <a:buSzPct val="90000"/>
              <a:defRPr/>
            </a:lvl4pPr>
            <a:lvl5pPr>
              <a:buSzPct val="90000"/>
              <a:defRPr/>
            </a:lvl5pPr>
          </a:lstStyle>
          <a:p>
            <a:pPr lvl="0"/>
            <a:r>
              <a:rPr lang="en-US"/>
              <a:t>Click to edit Master text styles</a:t>
            </a:r>
          </a:p>
        </p:txBody>
      </p:sp>
      <p:sp>
        <p:nvSpPr>
          <p:cNvPr id="4" name="Date Placeholder 3">
            <a:extLst>
              <a:ext uri="{FF2B5EF4-FFF2-40B4-BE49-F238E27FC236}">
                <a16:creationId xmlns:a16="http://schemas.microsoft.com/office/drawing/2014/main" id="{CEF90A19-5365-467C-893C-B317CC414B05}"/>
              </a:ext>
            </a:extLst>
          </p:cNvPr>
          <p:cNvSpPr>
            <a:spLocks noGrp="1"/>
          </p:cNvSpPr>
          <p:nvPr>
            <p:ph type="dt" sz="half" idx="17"/>
          </p:nvPr>
        </p:nvSpPr>
        <p:spPr/>
        <p:txBody>
          <a:bodyPr/>
          <a:lstStyle/>
          <a:p>
            <a:endParaRPr lang="en-GB" dirty="0">
              <a:solidFill>
                <a:prstClr val="black"/>
              </a:solidFill>
            </a:endParaRPr>
          </a:p>
        </p:txBody>
      </p:sp>
    </p:spTree>
    <p:extLst>
      <p:ext uri="{BB962C8B-B14F-4D97-AF65-F5344CB8AC3E}">
        <p14:creationId xmlns:p14="http://schemas.microsoft.com/office/powerpoint/2010/main" val="1464597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Image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endParaRPr lang="en-GB" dirty="0">
              <a:solidFill>
                <a:prstClr val="black"/>
              </a:solidFill>
            </a:endParaRPr>
          </a:p>
        </p:txBody>
      </p:sp>
      <p:sp>
        <p:nvSpPr>
          <p:cNvPr id="4" name="Slide Number Placeholder 3"/>
          <p:cNvSpPr>
            <a:spLocks noGrp="1"/>
          </p:cNvSpPr>
          <p:nvPr>
            <p:ph type="sldNum" sz="quarter" idx="11"/>
          </p:nvPr>
        </p:nvSpPr>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8" name="Picture Placeholder 7"/>
          <p:cNvSpPr>
            <a:spLocks noGrp="1"/>
          </p:cNvSpPr>
          <p:nvPr>
            <p:ph type="pic" sz="quarter" idx="14"/>
          </p:nvPr>
        </p:nvSpPr>
        <p:spPr>
          <a:xfrm>
            <a:off x="2306638" y="1773238"/>
            <a:ext cx="1716087" cy="1152525"/>
          </a:xfrm>
        </p:spPr>
        <p:txBody>
          <a:bodyPr/>
          <a:lstStyle>
            <a:lvl1pPr marL="0" indent="0">
              <a:buNone/>
              <a:defRPr/>
            </a:lvl1pPr>
          </a:lstStyle>
          <a:p>
            <a:r>
              <a:rPr lang="en-US" dirty="0"/>
              <a:t>Drag picture to placeholder or click icon to add</a:t>
            </a:r>
            <a:endParaRPr lang="en-GB" dirty="0"/>
          </a:p>
        </p:txBody>
      </p:sp>
      <p:sp>
        <p:nvSpPr>
          <p:cNvPr id="10" name="Text Placeholder 9"/>
          <p:cNvSpPr>
            <a:spLocks noGrp="1"/>
          </p:cNvSpPr>
          <p:nvPr>
            <p:ph type="body" sz="quarter" idx="15"/>
          </p:nvPr>
        </p:nvSpPr>
        <p:spPr>
          <a:xfrm>
            <a:off x="2306638" y="3078480"/>
            <a:ext cx="1716087" cy="309848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7"/>
          <p:cNvSpPr>
            <a:spLocks noGrp="1"/>
          </p:cNvSpPr>
          <p:nvPr>
            <p:ph type="pic" sz="quarter" idx="16"/>
          </p:nvPr>
        </p:nvSpPr>
        <p:spPr>
          <a:xfrm>
            <a:off x="383458" y="1773238"/>
            <a:ext cx="1716087" cy="1152525"/>
          </a:xfrm>
        </p:spPr>
        <p:txBody>
          <a:bodyPr/>
          <a:lstStyle>
            <a:lvl1pPr marL="0" indent="0">
              <a:buNone/>
              <a:defRPr/>
            </a:lvl1pPr>
          </a:lstStyle>
          <a:p>
            <a:r>
              <a:rPr lang="en-US" dirty="0"/>
              <a:t>Drag picture to placeholder or click icon to add</a:t>
            </a:r>
            <a:endParaRPr lang="en-GB" dirty="0"/>
          </a:p>
        </p:txBody>
      </p:sp>
      <p:sp>
        <p:nvSpPr>
          <p:cNvPr id="12" name="Text Placeholder 9"/>
          <p:cNvSpPr>
            <a:spLocks noGrp="1"/>
          </p:cNvSpPr>
          <p:nvPr>
            <p:ph type="body" sz="quarter" idx="17"/>
          </p:nvPr>
        </p:nvSpPr>
        <p:spPr>
          <a:xfrm>
            <a:off x="383458" y="3078480"/>
            <a:ext cx="1716087" cy="309848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7"/>
          <p:cNvSpPr>
            <a:spLocks noGrp="1"/>
          </p:cNvSpPr>
          <p:nvPr>
            <p:ph type="pic" sz="quarter" idx="18"/>
          </p:nvPr>
        </p:nvSpPr>
        <p:spPr>
          <a:xfrm>
            <a:off x="6211405" y="1773238"/>
            <a:ext cx="1716087" cy="1152525"/>
          </a:xfrm>
        </p:spPr>
        <p:txBody>
          <a:bodyPr/>
          <a:lstStyle>
            <a:lvl1pPr marL="0" indent="0">
              <a:buNone/>
              <a:defRPr/>
            </a:lvl1pPr>
          </a:lstStyle>
          <a:p>
            <a:r>
              <a:rPr lang="en-US" dirty="0"/>
              <a:t>Drag picture to placeholder or click icon to add</a:t>
            </a:r>
            <a:endParaRPr lang="en-GB" dirty="0"/>
          </a:p>
        </p:txBody>
      </p:sp>
      <p:sp>
        <p:nvSpPr>
          <p:cNvPr id="14" name="Text Placeholder 9"/>
          <p:cNvSpPr>
            <a:spLocks noGrp="1"/>
          </p:cNvSpPr>
          <p:nvPr>
            <p:ph type="body" sz="quarter" idx="19"/>
          </p:nvPr>
        </p:nvSpPr>
        <p:spPr>
          <a:xfrm>
            <a:off x="6211405" y="3078480"/>
            <a:ext cx="1716087" cy="309848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Picture Placeholder 7"/>
          <p:cNvSpPr>
            <a:spLocks noGrp="1"/>
          </p:cNvSpPr>
          <p:nvPr>
            <p:ph type="pic" sz="quarter" idx="20"/>
          </p:nvPr>
        </p:nvSpPr>
        <p:spPr>
          <a:xfrm>
            <a:off x="4239978" y="1773238"/>
            <a:ext cx="1716087" cy="1152525"/>
          </a:xfrm>
        </p:spPr>
        <p:txBody>
          <a:bodyPr/>
          <a:lstStyle>
            <a:lvl1pPr marL="0" indent="0">
              <a:buNone/>
              <a:defRPr/>
            </a:lvl1pPr>
          </a:lstStyle>
          <a:p>
            <a:r>
              <a:rPr lang="en-US" dirty="0"/>
              <a:t>Drag picture to placeholder or click icon to add</a:t>
            </a:r>
            <a:endParaRPr lang="en-GB" dirty="0"/>
          </a:p>
        </p:txBody>
      </p:sp>
      <p:sp>
        <p:nvSpPr>
          <p:cNvPr id="16" name="Text Placeholder 9"/>
          <p:cNvSpPr>
            <a:spLocks noGrp="1"/>
          </p:cNvSpPr>
          <p:nvPr>
            <p:ph type="body" sz="quarter" idx="21"/>
          </p:nvPr>
        </p:nvSpPr>
        <p:spPr>
          <a:xfrm>
            <a:off x="4239978" y="3078480"/>
            <a:ext cx="1716087" cy="309848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Picture Placeholder 7"/>
          <p:cNvSpPr>
            <a:spLocks noGrp="1"/>
          </p:cNvSpPr>
          <p:nvPr>
            <p:ph type="pic" sz="quarter" idx="22"/>
          </p:nvPr>
        </p:nvSpPr>
        <p:spPr>
          <a:xfrm>
            <a:off x="10067925" y="1773238"/>
            <a:ext cx="1716087" cy="1152525"/>
          </a:xfrm>
        </p:spPr>
        <p:txBody>
          <a:bodyPr/>
          <a:lstStyle>
            <a:lvl1pPr marL="0" indent="0">
              <a:buNone/>
              <a:defRPr/>
            </a:lvl1pPr>
          </a:lstStyle>
          <a:p>
            <a:r>
              <a:rPr lang="en-US" dirty="0"/>
              <a:t>Drag picture to placeholder or click icon to add</a:t>
            </a:r>
            <a:endParaRPr lang="en-GB" dirty="0"/>
          </a:p>
        </p:txBody>
      </p:sp>
      <p:sp>
        <p:nvSpPr>
          <p:cNvPr id="18" name="Text Placeholder 9"/>
          <p:cNvSpPr>
            <a:spLocks noGrp="1"/>
          </p:cNvSpPr>
          <p:nvPr>
            <p:ph type="body" sz="quarter" idx="23"/>
          </p:nvPr>
        </p:nvSpPr>
        <p:spPr>
          <a:xfrm>
            <a:off x="10067925" y="3078480"/>
            <a:ext cx="1716087" cy="309848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Picture Placeholder 7"/>
          <p:cNvSpPr>
            <a:spLocks noGrp="1"/>
          </p:cNvSpPr>
          <p:nvPr>
            <p:ph type="pic" sz="quarter" idx="24"/>
          </p:nvPr>
        </p:nvSpPr>
        <p:spPr>
          <a:xfrm>
            <a:off x="8134585" y="1773238"/>
            <a:ext cx="1716087" cy="1152525"/>
          </a:xfrm>
        </p:spPr>
        <p:txBody>
          <a:bodyPr/>
          <a:lstStyle>
            <a:lvl1pPr marL="0" indent="0">
              <a:buNone/>
              <a:defRPr/>
            </a:lvl1pPr>
          </a:lstStyle>
          <a:p>
            <a:r>
              <a:rPr lang="en-US" dirty="0"/>
              <a:t>Drag picture to placeholder or click icon to add</a:t>
            </a:r>
            <a:endParaRPr lang="en-GB" dirty="0"/>
          </a:p>
        </p:txBody>
      </p:sp>
      <p:sp>
        <p:nvSpPr>
          <p:cNvPr id="20" name="Text Placeholder 9"/>
          <p:cNvSpPr>
            <a:spLocks noGrp="1"/>
          </p:cNvSpPr>
          <p:nvPr>
            <p:ph type="body" sz="quarter" idx="25"/>
          </p:nvPr>
        </p:nvSpPr>
        <p:spPr>
          <a:xfrm>
            <a:off x="8134585" y="3078480"/>
            <a:ext cx="1716087" cy="309848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B351F9C7-A8A4-45FE-A48B-C3D0FB959577}"/>
              </a:ext>
            </a:extLst>
          </p:cNvPr>
          <p:cNvSpPr>
            <a:spLocks noGrp="1"/>
          </p:cNvSpPr>
          <p:nvPr>
            <p:ph type="dt" sz="half" idx="26"/>
          </p:nvPr>
        </p:nvSpPr>
        <p:spPr/>
        <p:txBody>
          <a:bodyPr/>
          <a:lstStyle/>
          <a:p>
            <a:endParaRPr lang="en-GB" dirty="0">
              <a:solidFill>
                <a:prstClr val="black"/>
              </a:solidFill>
            </a:endParaRPr>
          </a:p>
        </p:txBody>
      </p:sp>
    </p:spTree>
    <p:extLst>
      <p:ext uri="{BB962C8B-B14F-4D97-AF65-F5344CB8AC3E}">
        <p14:creationId xmlns:p14="http://schemas.microsoft.com/office/powerpoint/2010/main" val="117484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2A6926-A3DD-4945-9991-D2C0886BA933}"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3753116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Image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83457" y="4003040"/>
            <a:ext cx="3636000" cy="217392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7" name="Content Placeholder 2"/>
          <p:cNvSpPr>
            <a:spLocks noGrp="1"/>
          </p:cNvSpPr>
          <p:nvPr>
            <p:ph idx="14"/>
          </p:nvPr>
        </p:nvSpPr>
        <p:spPr>
          <a:xfrm>
            <a:off x="4259263" y="4003040"/>
            <a:ext cx="3636000" cy="217392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idx="15"/>
          </p:nvPr>
        </p:nvSpPr>
        <p:spPr>
          <a:xfrm>
            <a:off x="8135069" y="4003040"/>
            <a:ext cx="3636000" cy="217392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7"/>
          <p:cNvSpPr>
            <a:spLocks noGrp="1"/>
          </p:cNvSpPr>
          <p:nvPr>
            <p:ph type="pic" sz="quarter" idx="16"/>
          </p:nvPr>
        </p:nvSpPr>
        <p:spPr>
          <a:xfrm>
            <a:off x="383458" y="1773238"/>
            <a:ext cx="3635999" cy="2046922"/>
          </a:xfrm>
        </p:spPr>
        <p:txBody>
          <a:bodyPr/>
          <a:lstStyle>
            <a:lvl1pPr marL="0" indent="0">
              <a:buNone/>
              <a:defRPr/>
            </a:lvl1pPr>
          </a:lstStyle>
          <a:p>
            <a:r>
              <a:rPr lang="en-US" dirty="0"/>
              <a:t>Drag picture to placeholder or click icon to add</a:t>
            </a:r>
            <a:endParaRPr lang="en-GB" dirty="0"/>
          </a:p>
        </p:txBody>
      </p:sp>
      <p:sp>
        <p:nvSpPr>
          <p:cNvPr id="12" name="Picture Placeholder 7"/>
          <p:cNvSpPr>
            <a:spLocks noGrp="1"/>
          </p:cNvSpPr>
          <p:nvPr>
            <p:ph type="pic" sz="quarter" idx="17"/>
          </p:nvPr>
        </p:nvSpPr>
        <p:spPr>
          <a:xfrm>
            <a:off x="4259263" y="1773238"/>
            <a:ext cx="3635999" cy="2046922"/>
          </a:xfrm>
        </p:spPr>
        <p:txBody>
          <a:bodyPr/>
          <a:lstStyle>
            <a:lvl1pPr marL="0" indent="0">
              <a:buNone/>
              <a:defRPr/>
            </a:lvl1pPr>
          </a:lstStyle>
          <a:p>
            <a:r>
              <a:rPr lang="en-US" dirty="0"/>
              <a:t>Drag picture to placeholder or click icon to add</a:t>
            </a:r>
            <a:endParaRPr lang="en-GB" dirty="0"/>
          </a:p>
        </p:txBody>
      </p:sp>
      <p:sp>
        <p:nvSpPr>
          <p:cNvPr id="13" name="Picture Placeholder 7"/>
          <p:cNvSpPr>
            <a:spLocks noGrp="1"/>
          </p:cNvSpPr>
          <p:nvPr>
            <p:ph type="pic" sz="quarter" idx="18"/>
          </p:nvPr>
        </p:nvSpPr>
        <p:spPr>
          <a:xfrm>
            <a:off x="8148013" y="1773238"/>
            <a:ext cx="3635999" cy="2046922"/>
          </a:xfrm>
        </p:spPr>
        <p:txBody>
          <a:bodyPr/>
          <a:lstStyle>
            <a:lvl1pPr marL="0" indent="0">
              <a:buNone/>
              <a:defRPr/>
            </a:lvl1pPr>
          </a:lstStyle>
          <a:p>
            <a:r>
              <a:rPr lang="en-US" dirty="0"/>
              <a:t>Drag picture to placeholder or click icon to add</a:t>
            </a:r>
            <a:endParaRPr lang="en-GB" dirty="0"/>
          </a:p>
        </p:txBody>
      </p:sp>
      <p:sp>
        <p:nvSpPr>
          <p:cNvPr id="4" name="Date Placeholder 3">
            <a:extLst>
              <a:ext uri="{FF2B5EF4-FFF2-40B4-BE49-F238E27FC236}">
                <a16:creationId xmlns:a16="http://schemas.microsoft.com/office/drawing/2014/main" id="{93FDA650-F0D1-4E36-9192-9AEEBB79FBAE}"/>
              </a:ext>
            </a:extLst>
          </p:cNvPr>
          <p:cNvSpPr>
            <a:spLocks noGrp="1"/>
          </p:cNvSpPr>
          <p:nvPr>
            <p:ph type="dt" sz="half" idx="19"/>
          </p:nvPr>
        </p:nvSpPr>
        <p:spPr/>
        <p:txBody>
          <a:bodyPr/>
          <a:lstStyle/>
          <a:p>
            <a:endParaRPr lang="en-GB" dirty="0">
              <a:solidFill>
                <a:prstClr val="black"/>
              </a:solidFill>
            </a:endParaRPr>
          </a:p>
        </p:txBody>
      </p:sp>
    </p:spTree>
    <p:extLst>
      <p:ext uri="{BB962C8B-B14F-4D97-AF65-F5344CB8AC3E}">
        <p14:creationId xmlns:p14="http://schemas.microsoft.com/office/powerpoint/2010/main" val="2285334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Large image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83457" y="4897120"/>
            <a:ext cx="3636000" cy="127984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7" name="Content Placeholder 2"/>
          <p:cNvSpPr>
            <a:spLocks noGrp="1"/>
          </p:cNvSpPr>
          <p:nvPr>
            <p:ph idx="14"/>
          </p:nvPr>
        </p:nvSpPr>
        <p:spPr>
          <a:xfrm>
            <a:off x="4259263" y="4897120"/>
            <a:ext cx="3636000" cy="127984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idx="15"/>
          </p:nvPr>
        </p:nvSpPr>
        <p:spPr>
          <a:xfrm>
            <a:off x="8135069" y="4897120"/>
            <a:ext cx="3636000" cy="127984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7"/>
          <p:cNvSpPr>
            <a:spLocks noGrp="1"/>
          </p:cNvSpPr>
          <p:nvPr>
            <p:ph type="pic" sz="quarter" idx="16"/>
          </p:nvPr>
        </p:nvSpPr>
        <p:spPr>
          <a:xfrm>
            <a:off x="383458" y="1773238"/>
            <a:ext cx="3635999" cy="3022282"/>
          </a:xfrm>
        </p:spPr>
        <p:txBody>
          <a:bodyPr/>
          <a:lstStyle>
            <a:lvl1pPr marL="0" indent="0">
              <a:buNone/>
              <a:defRPr/>
            </a:lvl1pPr>
          </a:lstStyle>
          <a:p>
            <a:r>
              <a:rPr lang="en-US" dirty="0"/>
              <a:t>Drag picture to placeholder or click icon to add</a:t>
            </a:r>
            <a:endParaRPr lang="en-GB" dirty="0"/>
          </a:p>
        </p:txBody>
      </p:sp>
      <p:sp>
        <p:nvSpPr>
          <p:cNvPr id="12" name="Picture Placeholder 7"/>
          <p:cNvSpPr>
            <a:spLocks noGrp="1"/>
          </p:cNvSpPr>
          <p:nvPr>
            <p:ph type="pic" sz="quarter" idx="17"/>
          </p:nvPr>
        </p:nvSpPr>
        <p:spPr>
          <a:xfrm>
            <a:off x="4259263" y="1773238"/>
            <a:ext cx="3635999" cy="3022282"/>
          </a:xfrm>
        </p:spPr>
        <p:txBody>
          <a:bodyPr/>
          <a:lstStyle>
            <a:lvl1pPr marL="0" indent="0">
              <a:buNone/>
              <a:defRPr/>
            </a:lvl1pPr>
          </a:lstStyle>
          <a:p>
            <a:r>
              <a:rPr lang="en-US" dirty="0"/>
              <a:t>Drag picture to placeholder or click icon to add</a:t>
            </a:r>
            <a:endParaRPr lang="en-GB" dirty="0"/>
          </a:p>
        </p:txBody>
      </p:sp>
      <p:sp>
        <p:nvSpPr>
          <p:cNvPr id="13" name="Picture Placeholder 7"/>
          <p:cNvSpPr>
            <a:spLocks noGrp="1"/>
          </p:cNvSpPr>
          <p:nvPr>
            <p:ph type="pic" sz="quarter" idx="18"/>
          </p:nvPr>
        </p:nvSpPr>
        <p:spPr>
          <a:xfrm>
            <a:off x="8148013" y="1773238"/>
            <a:ext cx="3635999" cy="3022282"/>
          </a:xfrm>
        </p:spPr>
        <p:txBody>
          <a:bodyPr/>
          <a:lstStyle>
            <a:lvl1pPr marL="0" indent="0">
              <a:buNone/>
              <a:defRPr/>
            </a:lvl1pPr>
          </a:lstStyle>
          <a:p>
            <a:r>
              <a:rPr lang="en-US" dirty="0"/>
              <a:t>Drag picture to placeholder or click icon to add</a:t>
            </a:r>
            <a:endParaRPr lang="en-GB" dirty="0"/>
          </a:p>
        </p:txBody>
      </p:sp>
      <p:sp>
        <p:nvSpPr>
          <p:cNvPr id="4" name="Date Placeholder 3">
            <a:extLst>
              <a:ext uri="{FF2B5EF4-FFF2-40B4-BE49-F238E27FC236}">
                <a16:creationId xmlns:a16="http://schemas.microsoft.com/office/drawing/2014/main" id="{FB2820DD-CF14-40F6-A577-1B4BE3C92DC6}"/>
              </a:ext>
            </a:extLst>
          </p:cNvPr>
          <p:cNvSpPr>
            <a:spLocks noGrp="1"/>
          </p:cNvSpPr>
          <p:nvPr>
            <p:ph type="dt" sz="half" idx="19"/>
          </p:nvPr>
        </p:nvSpPr>
        <p:spPr/>
        <p:txBody>
          <a:bodyPr/>
          <a:lstStyle/>
          <a:p>
            <a:endParaRPr lang="en-GB" dirty="0">
              <a:solidFill>
                <a:prstClr val="black"/>
              </a:solidFill>
            </a:endParaRPr>
          </a:p>
        </p:txBody>
      </p:sp>
    </p:spTree>
    <p:extLst>
      <p:ext uri="{BB962C8B-B14F-4D97-AF65-F5344CB8AC3E}">
        <p14:creationId xmlns:p14="http://schemas.microsoft.com/office/powerpoint/2010/main" val="2374093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Large image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endParaRPr lang="en-GB" dirty="0">
              <a:solidFill>
                <a:prstClr val="black"/>
              </a:solidFill>
            </a:endParaRPr>
          </a:p>
        </p:txBody>
      </p:sp>
      <p:sp>
        <p:nvSpPr>
          <p:cNvPr id="4" name="Slide Number Placeholder 3"/>
          <p:cNvSpPr>
            <a:spLocks noGrp="1"/>
          </p:cNvSpPr>
          <p:nvPr>
            <p:ph type="sldNum" sz="quarter" idx="11"/>
          </p:nvPr>
        </p:nvSpPr>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8" name="Picture Placeholder 7"/>
          <p:cNvSpPr>
            <a:spLocks noGrp="1"/>
          </p:cNvSpPr>
          <p:nvPr>
            <p:ph type="pic" sz="quarter" idx="14"/>
          </p:nvPr>
        </p:nvSpPr>
        <p:spPr>
          <a:xfrm>
            <a:off x="2306638" y="1773238"/>
            <a:ext cx="1716087" cy="2839402"/>
          </a:xfrm>
        </p:spPr>
        <p:txBody>
          <a:bodyPr/>
          <a:lstStyle>
            <a:lvl1pPr marL="0" indent="0">
              <a:buNone/>
              <a:defRPr/>
            </a:lvl1pPr>
          </a:lstStyle>
          <a:p>
            <a:r>
              <a:rPr lang="en-US" dirty="0"/>
              <a:t>Drag picture to placeholder or click icon to add</a:t>
            </a:r>
            <a:endParaRPr lang="en-GB" dirty="0"/>
          </a:p>
        </p:txBody>
      </p:sp>
      <p:sp>
        <p:nvSpPr>
          <p:cNvPr id="10" name="Text Placeholder 9"/>
          <p:cNvSpPr>
            <a:spLocks noGrp="1"/>
          </p:cNvSpPr>
          <p:nvPr>
            <p:ph type="body" sz="quarter" idx="15"/>
          </p:nvPr>
        </p:nvSpPr>
        <p:spPr>
          <a:xfrm>
            <a:off x="2306638" y="4765040"/>
            <a:ext cx="1716087" cy="143573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7"/>
          <p:cNvSpPr>
            <a:spLocks noGrp="1"/>
          </p:cNvSpPr>
          <p:nvPr>
            <p:ph type="pic" sz="quarter" idx="16"/>
          </p:nvPr>
        </p:nvSpPr>
        <p:spPr>
          <a:xfrm>
            <a:off x="383458" y="1773238"/>
            <a:ext cx="1716087" cy="2839402"/>
          </a:xfrm>
        </p:spPr>
        <p:txBody>
          <a:bodyPr/>
          <a:lstStyle>
            <a:lvl1pPr marL="0" indent="0">
              <a:buNone/>
              <a:defRPr/>
            </a:lvl1pPr>
          </a:lstStyle>
          <a:p>
            <a:r>
              <a:rPr lang="en-US" dirty="0"/>
              <a:t>Drag picture to placeholder or click icon to add</a:t>
            </a:r>
            <a:endParaRPr lang="en-GB" dirty="0"/>
          </a:p>
        </p:txBody>
      </p:sp>
      <p:sp>
        <p:nvSpPr>
          <p:cNvPr id="12" name="Text Placeholder 9"/>
          <p:cNvSpPr>
            <a:spLocks noGrp="1"/>
          </p:cNvSpPr>
          <p:nvPr>
            <p:ph type="body" sz="quarter" idx="17"/>
          </p:nvPr>
        </p:nvSpPr>
        <p:spPr>
          <a:xfrm>
            <a:off x="383458" y="4765040"/>
            <a:ext cx="1716087" cy="143573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Picture Placeholder 7"/>
          <p:cNvSpPr>
            <a:spLocks noGrp="1"/>
          </p:cNvSpPr>
          <p:nvPr>
            <p:ph type="pic" sz="quarter" idx="18"/>
          </p:nvPr>
        </p:nvSpPr>
        <p:spPr>
          <a:xfrm>
            <a:off x="6211405" y="1773238"/>
            <a:ext cx="1716087" cy="2839402"/>
          </a:xfrm>
        </p:spPr>
        <p:txBody>
          <a:bodyPr/>
          <a:lstStyle>
            <a:lvl1pPr marL="0" indent="0">
              <a:buNone/>
              <a:defRPr/>
            </a:lvl1pPr>
          </a:lstStyle>
          <a:p>
            <a:r>
              <a:rPr lang="en-US" dirty="0"/>
              <a:t>Drag picture to placeholder or click icon to add</a:t>
            </a:r>
            <a:endParaRPr lang="en-GB" dirty="0"/>
          </a:p>
        </p:txBody>
      </p:sp>
      <p:sp>
        <p:nvSpPr>
          <p:cNvPr id="14" name="Text Placeholder 9"/>
          <p:cNvSpPr>
            <a:spLocks noGrp="1"/>
          </p:cNvSpPr>
          <p:nvPr>
            <p:ph type="body" sz="quarter" idx="19"/>
          </p:nvPr>
        </p:nvSpPr>
        <p:spPr>
          <a:xfrm>
            <a:off x="6211405" y="4765040"/>
            <a:ext cx="1716087" cy="143573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Picture Placeholder 7"/>
          <p:cNvSpPr>
            <a:spLocks noGrp="1"/>
          </p:cNvSpPr>
          <p:nvPr>
            <p:ph type="pic" sz="quarter" idx="20"/>
          </p:nvPr>
        </p:nvSpPr>
        <p:spPr>
          <a:xfrm>
            <a:off x="4239978" y="1773238"/>
            <a:ext cx="1716087" cy="2839402"/>
          </a:xfrm>
        </p:spPr>
        <p:txBody>
          <a:bodyPr/>
          <a:lstStyle>
            <a:lvl1pPr marL="0" indent="0">
              <a:buNone/>
              <a:defRPr/>
            </a:lvl1pPr>
          </a:lstStyle>
          <a:p>
            <a:r>
              <a:rPr lang="en-US" dirty="0"/>
              <a:t>Drag picture to placeholder or click icon to add</a:t>
            </a:r>
            <a:endParaRPr lang="en-GB" dirty="0"/>
          </a:p>
        </p:txBody>
      </p:sp>
      <p:sp>
        <p:nvSpPr>
          <p:cNvPr id="16" name="Text Placeholder 9"/>
          <p:cNvSpPr>
            <a:spLocks noGrp="1"/>
          </p:cNvSpPr>
          <p:nvPr>
            <p:ph type="body" sz="quarter" idx="21"/>
          </p:nvPr>
        </p:nvSpPr>
        <p:spPr>
          <a:xfrm>
            <a:off x="4239978" y="4765040"/>
            <a:ext cx="1716087" cy="143573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Picture Placeholder 7"/>
          <p:cNvSpPr>
            <a:spLocks noGrp="1"/>
          </p:cNvSpPr>
          <p:nvPr>
            <p:ph type="pic" sz="quarter" idx="22"/>
          </p:nvPr>
        </p:nvSpPr>
        <p:spPr>
          <a:xfrm>
            <a:off x="10067925" y="1773238"/>
            <a:ext cx="1716087" cy="2839402"/>
          </a:xfrm>
        </p:spPr>
        <p:txBody>
          <a:bodyPr/>
          <a:lstStyle>
            <a:lvl1pPr marL="0" indent="0">
              <a:buNone/>
              <a:defRPr/>
            </a:lvl1pPr>
          </a:lstStyle>
          <a:p>
            <a:r>
              <a:rPr lang="en-US" dirty="0"/>
              <a:t>Drag picture to placeholder or click icon to add</a:t>
            </a:r>
            <a:endParaRPr lang="en-GB" dirty="0"/>
          </a:p>
        </p:txBody>
      </p:sp>
      <p:sp>
        <p:nvSpPr>
          <p:cNvPr id="18" name="Text Placeholder 9"/>
          <p:cNvSpPr>
            <a:spLocks noGrp="1"/>
          </p:cNvSpPr>
          <p:nvPr>
            <p:ph type="body" sz="quarter" idx="23"/>
          </p:nvPr>
        </p:nvSpPr>
        <p:spPr>
          <a:xfrm>
            <a:off x="10067925" y="4765040"/>
            <a:ext cx="1716087" cy="143573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Picture Placeholder 7"/>
          <p:cNvSpPr>
            <a:spLocks noGrp="1"/>
          </p:cNvSpPr>
          <p:nvPr>
            <p:ph type="pic" sz="quarter" idx="24"/>
          </p:nvPr>
        </p:nvSpPr>
        <p:spPr>
          <a:xfrm>
            <a:off x="8134585" y="1773238"/>
            <a:ext cx="1716087" cy="2839402"/>
          </a:xfrm>
        </p:spPr>
        <p:txBody>
          <a:bodyPr/>
          <a:lstStyle>
            <a:lvl1pPr marL="0" indent="0">
              <a:buNone/>
              <a:defRPr/>
            </a:lvl1pPr>
          </a:lstStyle>
          <a:p>
            <a:r>
              <a:rPr lang="en-US" dirty="0"/>
              <a:t>Drag picture to placeholder or click icon to add</a:t>
            </a:r>
            <a:endParaRPr lang="en-GB" dirty="0"/>
          </a:p>
        </p:txBody>
      </p:sp>
      <p:sp>
        <p:nvSpPr>
          <p:cNvPr id="20" name="Text Placeholder 9"/>
          <p:cNvSpPr>
            <a:spLocks noGrp="1"/>
          </p:cNvSpPr>
          <p:nvPr>
            <p:ph type="body" sz="quarter" idx="25"/>
          </p:nvPr>
        </p:nvSpPr>
        <p:spPr>
          <a:xfrm>
            <a:off x="8134585" y="4765040"/>
            <a:ext cx="1716087" cy="1435734"/>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09FEB571-2BC8-4100-ADEA-A7C73873AA95}"/>
              </a:ext>
            </a:extLst>
          </p:cNvPr>
          <p:cNvSpPr>
            <a:spLocks noGrp="1"/>
          </p:cNvSpPr>
          <p:nvPr>
            <p:ph type="dt" sz="half" idx="26"/>
          </p:nvPr>
        </p:nvSpPr>
        <p:spPr/>
        <p:txBody>
          <a:bodyPr/>
          <a:lstStyle/>
          <a:p>
            <a:endParaRPr lang="en-GB" dirty="0">
              <a:solidFill>
                <a:prstClr val="black"/>
              </a:solidFill>
            </a:endParaRPr>
          </a:p>
        </p:txBody>
      </p:sp>
    </p:spTree>
    <p:extLst>
      <p:ext uri="{BB962C8B-B14F-4D97-AF65-F5344CB8AC3E}">
        <p14:creationId xmlns:p14="http://schemas.microsoft.com/office/powerpoint/2010/main" val="428319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p:spPr>
        <p:txBody>
          <a:bodyPr/>
          <a:lstStyle>
            <a:lvl1pPr marL="0" indent="0">
              <a:buNone/>
              <a:defRPr/>
            </a:lvl1pPr>
          </a:lstStyle>
          <a:p>
            <a:r>
              <a:rPr lang="en-US" dirty="0"/>
              <a:t>Drag picture to placeholder or click icon to add</a:t>
            </a:r>
            <a:endParaRPr lang="en-GB" dirty="0"/>
          </a:p>
        </p:txBody>
      </p:sp>
      <p:sp>
        <p:nvSpPr>
          <p:cNvPr id="2" name="Marcador de pie de página 1"/>
          <p:cNvSpPr>
            <a:spLocks noGrp="1"/>
          </p:cNvSpPr>
          <p:nvPr>
            <p:ph type="ftr" sz="quarter" idx="11"/>
          </p:nvPr>
        </p:nvSpPr>
        <p:spPr/>
        <p:txBody>
          <a:bodyPr/>
          <a:lstStyle/>
          <a:p>
            <a:endParaRPr lang="es-MX" dirty="0"/>
          </a:p>
        </p:txBody>
      </p:sp>
    </p:spTree>
    <p:extLst>
      <p:ext uri="{BB962C8B-B14F-4D97-AF65-F5344CB8AC3E}">
        <p14:creationId xmlns:p14="http://schemas.microsoft.com/office/powerpoint/2010/main" val="3277974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 2/3">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6D3A93A-7ADB-4F58-9585-7CDA4DA8F3D6}"/>
              </a:ext>
            </a:extLst>
          </p:cNvPr>
          <p:cNvSpPr>
            <a:spLocks noGrp="1"/>
          </p:cNvSpPr>
          <p:nvPr>
            <p:ph sz="quarter" idx="16"/>
          </p:nvPr>
        </p:nvSpPr>
        <p:spPr>
          <a:xfrm>
            <a:off x="383458" y="1773238"/>
            <a:ext cx="3636092" cy="440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9" name="Content Placeholder 2"/>
          <p:cNvSpPr>
            <a:spLocks noGrp="1"/>
          </p:cNvSpPr>
          <p:nvPr>
            <p:ph idx="14"/>
          </p:nvPr>
        </p:nvSpPr>
        <p:spPr>
          <a:xfrm>
            <a:off x="4259263" y="1773238"/>
            <a:ext cx="7524750" cy="4403726"/>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0BC3D64B-A92E-4573-9C2F-1F8D293BCCE8}"/>
              </a:ext>
            </a:extLst>
          </p:cNvPr>
          <p:cNvSpPr>
            <a:spLocks noGrp="1"/>
          </p:cNvSpPr>
          <p:nvPr>
            <p:ph type="dt" sz="half" idx="15"/>
          </p:nvPr>
        </p:nvSpPr>
        <p:spPr/>
        <p:txBody>
          <a:bodyPr/>
          <a:lstStyle/>
          <a:p>
            <a:endParaRPr lang="en-GB" dirty="0">
              <a:solidFill>
                <a:prstClr val="black"/>
              </a:solidFill>
            </a:endParaRPr>
          </a:p>
        </p:txBody>
      </p:sp>
    </p:spTree>
    <p:extLst>
      <p:ext uri="{BB962C8B-B14F-4D97-AF65-F5344CB8AC3E}">
        <p14:creationId xmlns:p14="http://schemas.microsoft.com/office/powerpoint/2010/main" val="15916507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ntent and long heading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9" name="Content Placeholder 2"/>
          <p:cNvSpPr>
            <a:spLocks noGrp="1"/>
          </p:cNvSpPr>
          <p:nvPr>
            <p:ph idx="14"/>
          </p:nvPr>
        </p:nvSpPr>
        <p:spPr>
          <a:xfrm>
            <a:off x="4259263" y="2519680"/>
            <a:ext cx="2376000" cy="365728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6"/>
          </p:nvPr>
        </p:nvSpPr>
        <p:spPr>
          <a:xfrm>
            <a:off x="4259263" y="1757363"/>
            <a:ext cx="7511806" cy="640397"/>
          </a:xfrm>
        </p:spPr>
        <p:txBody>
          <a:bodyPr>
            <a:normAutofit/>
          </a:bodyPr>
          <a:lstStyle>
            <a:lvl1pPr marL="0" indent="0">
              <a:buSzPct val="90000"/>
              <a:buNone/>
              <a:defRPr sz="1800"/>
            </a:lvl1pPr>
            <a:lvl2pPr>
              <a:buSzPct val="90000"/>
              <a:defRPr/>
            </a:lvl2pPr>
            <a:lvl3pPr>
              <a:buSzPct val="90000"/>
              <a:defRPr/>
            </a:lvl3pPr>
            <a:lvl4pPr>
              <a:buSzPct val="90000"/>
              <a:defRPr/>
            </a:lvl4pPr>
            <a:lvl5pPr>
              <a:buSzPct val="90000"/>
              <a:defRPr/>
            </a:lvl5pPr>
          </a:lstStyle>
          <a:p>
            <a:pPr lvl="0"/>
            <a:r>
              <a:rPr lang="en-US"/>
              <a:t>Click to edit Master text styles</a:t>
            </a:r>
          </a:p>
        </p:txBody>
      </p:sp>
      <p:sp>
        <p:nvSpPr>
          <p:cNvPr id="12" name="Content Placeholder 2"/>
          <p:cNvSpPr>
            <a:spLocks noGrp="1"/>
          </p:cNvSpPr>
          <p:nvPr>
            <p:ph idx="17"/>
          </p:nvPr>
        </p:nvSpPr>
        <p:spPr>
          <a:xfrm>
            <a:off x="6827166" y="2519680"/>
            <a:ext cx="2376000" cy="365728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8"/>
          </p:nvPr>
        </p:nvSpPr>
        <p:spPr>
          <a:xfrm>
            <a:off x="9395069" y="2519680"/>
            <a:ext cx="2376000" cy="3657284"/>
          </a:xfrm>
        </p:spPr>
        <p:txBody>
          <a:bodyPr/>
          <a:lstStyle>
            <a:lvl1pPr>
              <a:buSzPct val="90000"/>
              <a:defRPr/>
            </a:lvl1pPr>
            <a:lvl2pPr>
              <a:buSzPct val="9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Date Placeholder 2">
            <a:extLst>
              <a:ext uri="{FF2B5EF4-FFF2-40B4-BE49-F238E27FC236}">
                <a16:creationId xmlns:a16="http://schemas.microsoft.com/office/drawing/2014/main" id="{D939E28E-CE6C-4284-9A3A-5BF0A8B79ECD}"/>
              </a:ext>
            </a:extLst>
          </p:cNvPr>
          <p:cNvSpPr>
            <a:spLocks noGrp="1"/>
          </p:cNvSpPr>
          <p:nvPr>
            <p:ph type="dt" sz="half" idx="19"/>
          </p:nvPr>
        </p:nvSpPr>
        <p:spPr/>
        <p:txBody>
          <a:bodyPr/>
          <a:lstStyle/>
          <a:p>
            <a:endParaRPr lang="en-GB" dirty="0">
              <a:solidFill>
                <a:prstClr val="black"/>
              </a:solidFill>
            </a:endParaRPr>
          </a:p>
        </p:txBody>
      </p:sp>
    </p:spTree>
    <p:extLst>
      <p:ext uri="{BB962C8B-B14F-4D97-AF65-F5344CB8AC3E}">
        <p14:creationId xmlns:p14="http://schemas.microsoft.com/office/powerpoint/2010/main" val="2657387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83457" y="1773238"/>
            <a:ext cx="3636000" cy="4403726"/>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9" name="Content Placeholder 2"/>
          <p:cNvSpPr>
            <a:spLocks noGrp="1"/>
          </p:cNvSpPr>
          <p:nvPr>
            <p:ph idx="14"/>
          </p:nvPr>
        </p:nvSpPr>
        <p:spPr>
          <a:xfrm>
            <a:off x="4259263" y="1773238"/>
            <a:ext cx="3636000" cy="4403726"/>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5"/>
          </p:nvPr>
        </p:nvSpPr>
        <p:spPr>
          <a:xfrm>
            <a:off x="8135069" y="1773238"/>
            <a:ext cx="3636000" cy="4403726"/>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AFFDB164-1CCB-4EB3-94A5-E592984784F0}"/>
              </a:ext>
            </a:extLst>
          </p:cNvPr>
          <p:cNvSpPr>
            <a:spLocks noGrp="1"/>
          </p:cNvSpPr>
          <p:nvPr>
            <p:ph type="dt" sz="half" idx="16"/>
          </p:nvPr>
        </p:nvSpPr>
        <p:spPr/>
        <p:txBody>
          <a:bodyPr/>
          <a:lstStyle/>
          <a:p>
            <a:endParaRPr lang="en-GB" dirty="0">
              <a:solidFill>
                <a:prstClr val="black"/>
              </a:solidFill>
            </a:endParaRPr>
          </a:p>
        </p:txBody>
      </p:sp>
    </p:spTree>
    <p:extLst>
      <p:ext uri="{BB962C8B-B14F-4D97-AF65-F5344CB8AC3E}">
        <p14:creationId xmlns:p14="http://schemas.microsoft.com/office/powerpoint/2010/main" val="34296033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endParaRPr lang="en-GB" dirty="0">
              <a:solidFill>
                <a:prstClr val="black"/>
              </a:solidFill>
            </a:endParaRPr>
          </a:p>
        </p:txBody>
      </p:sp>
      <p:sp>
        <p:nvSpPr>
          <p:cNvPr id="4" name="Slide Number Placeholder 3"/>
          <p:cNvSpPr>
            <a:spLocks noGrp="1"/>
          </p:cNvSpPr>
          <p:nvPr>
            <p:ph type="sldNum" sz="quarter" idx="11"/>
          </p:nvPr>
        </p:nvSpPr>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10" name="Text Placeholder 9"/>
          <p:cNvSpPr>
            <a:spLocks noGrp="1"/>
          </p:cNvSpPr>
          <p:nvPr>
            <p:ph type="body" sz="quarter" idx="15"/>
          </p:nvPr>
        </p:nvSpPr>
        <p:spPr>
          <a:xfrm>
            <a:off x="2306638" y="1773238"/>
            <a:ext cx="1716087" cy="4427536"/>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9"/>
          <p:cNvSpPr>
            <a:spLocks noGrp="1"/>
          </p:cNvSpPr>
          <p:nvPr>
            <p:ph type="body" sz="quarter" idx="17"/>
          </p:nvPr>
        </p:nvSpPr>
        <p:spPr>
          <a:xfrm>
            <a:off x="383458" y="1773238"/>
            <a:ext cx="1716087" cy="4427536"/>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9"/>
          <p:cNvSpPr>
            <a:spLocks noGrp="1"/>
          </p:cNvSpPr>
          <p:nvPr>
            <p:ph type="body" sz="quarter" idx="19"/>
          </p:nvPr>
        </p:nvSpPr>
        <p:spPr>
          <a:xfrm>
            <a:off x="6187281" y="1773238"/>
            <a:ext cx="1716087" cy="4427536"/>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9"/>
          <p:cNvSpPr>
            <a:spLocks noGrp="1"/>
          </p:cNvSpPr>
          <p:nvPr>
            <p:ph type="body" sz="quarter" idx="21"/>
          </p:nvPr>
        </p:nvSpPr>
        <p:spPr>
          <a:xfrm>
            <a:off x="4239978" y="1773238"/>
            <a:ext cx="1716087" cy="4427536"/>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9"/>
          <p:cNvSpPr>
            <a:spLocks noGrp="1"/>
          </p:cNvSpPr>
          <p:nvPr>
            <p:ph type="body" sz="quarter" idx="23"/>
          </p:nvPr>
        </p:nvSpPr>
        <p:spPr>
          <a:xfrm>
            <a:off x="10067925" y="1773238"/>
            <a:ext cx="1716087" cy="4427536"/>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9"/>
          <p:cNvSpPr>
            <a:spLocks noGrp="1"/>
          </p:cNvSpPr>
          <p:nvPr>
            <p:ph type="body" sz="quarter" idx="25"/>
          </p:nvPr>
        </p:nvSpPr>
        <p:spPr>
          <a:xfrm>
            <a:off x="8134585" y="1773238"/>
            <a:ext cx="1716087" cy="4427536"/>
          </a:xfrm>
        </p:spPr>
        <p:txBody>
          <a:bodyPr>
            <a:noAutofit/>
          </a:bodyPr>
          <a:lstStyle>
            <a:lvl1pPr marL="182563" indent="-182563">
              <a:defRPr sz="1050"/>
            </a:lvl1pPr>
            <a:lvl2pPr marL="355600" indent="-173038">
              <a:defRPr sz="1050"/>
            </a:lvl2pPr>
            <a:lvl3pPr marL="538163" indent="-182563">
              <a:defRPr sz="1050"/>
            </a:lvl3pPr>
            <a:lvl4pPr marL="720725" indent="-182563">
              <a:defRPr sz="1050"/>
            </a:lvl4pPr>
            <a:lvl5pPr marL="893763" indent="-177800">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FCDC4238-6712-4FB7-914F-27A59DECEE5E}"/>
              </a:ext>
            </a:extLst>
          </p:cNvPr>
          <p:cNvSpPr>
            <a:spLocks noGrp="1"/>
          </p:cNvSpPr>
          <p:nvPr>
            <p:ph type="dt" sz="half" idx="26"/>
          </p:nvPr>
        </p:nvSpPr>
        <p:spPr/>
        <p:txBody>
          <a:bodyPr/>
          <a:lstStyle/>
          <a:p>
            <a:endParaRPr lang="en-GB" dirty="0">
              <a:solidFill>
                <a:prstClr val="black"/>
              </a:solidFill>
            </a:endParaRPr>
          </a:p>
        </p:txBody>
      </p:sp>
    </p:spTree>
    <p:extLst>
      <p:ext uri="{BB962C8B-B14F-4D97-AF65-F5344CB8AC3E}">
        <p14:creationId xmlns:p14="http://schemas.microsoft.com/office/powerpoint/2010/main" val="1750099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rge Biographi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83457" y="3007360"/>
            <a:ext cx="3636000" cy="3169604"/>
          </a:xfrm>
        </p:spPr>
        <p:txBody>
          <a:bodyPr>
            <a:normAutofit/>
          </a:bodyPr>
          <a:lstStyle>
            <a:lvl1pPr marL="0" indent="0">
              <a:buSzPct val="90000"/>
              <a:buNone/>
              <a:defRPr sz="1050"/>
            </a:lvl1pPr>
            <a:lvl2pPr>
              <a:buSzPct val="90000"/>
              <a:defRPr/>
            </a:lvl2pPr>
            <a:lvl3pPr>
              <a:buSzPct val="90000"/>
              <a:defRPr/>
            </a:lvl3pPr>
            <a:lvl4pPr>
              <a:buSzPct val="90000"/>
              <a:defRPr/>
            </a:lvl4pPr>
            <a:lvl5pPr>
              <a:buSzPct val="90000"/>
              <a:defRPr/>
            </a:lvl5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7" name="Content Placeholder 2"/>
          <p:cNvSpPr>
            <a:spLocks noGrp="1"/>
          </p:cNvSpPr>
          <p:nvPr>
            <p:ph idx="14"/>
          </p:nvPr>
        </p:nvSpPr>
        <p:spPr>
          <a:xfrm>
            <a:off x="4259263" y="3007360"/>
            <a:ext cx="3636000" cy="3169604"/>
          </a:xfrm>
        </p:spPr>
        <p:txBody>
          <a:bodyPr>
            <a:normAutofit/>
          </a:bodyPr>
          <a:lstStyle>
            <a:lvl1pPr marL="0" indent="0">
              <a:buSzPct val="90000"/>
              <a:buNone/>
              <a:defRPr sz="1050"/>
            </a:lvl1pPr>
            <a:lvl2pPr>
              <a:buSzPct val="90000"/>
              <a:defRPr/>
            </a:lvl2pPr>
            <a:lvl3pPr>
              <a:buSzPct val="90000"/>
              <a:defRPr/>
            </a:lvl3pPr>
            <a:lvl4pPr>
              <a:buSzPct val="90000"/>
              <a:defRPr/>
            </a:lvl4pPr>
            <a:lvl5pPr>
              <a:buSzPct val="90000"/>
              <a:defRPr/>
            </a:lvl5pPr>
          </a:lstStyle>
          <a:p>
            <a:pPr lvl="0"/>
            <a:r>
              <a:rPr lang="en-US"/>
              <a:t>Click to edit Master text styles</a:t>
            </a:r>
          </a:p>
        </p:txBody>
      </p:sp>
      <p:sp>
        <p:nvSpPr>
          <p:cNvPr id="9" name="Content Placeholder 2"/>
          <p:cNvSpPr>
            <a:spLocks noGrp="1"/>
          </p:cNvSpPr>
          <p:nvPr>
            <p:ph idx="15"/>
          </p:nvPr>
        </p:nvSpPr>
        <p:spPr>
          <a:xfrm>
            <a:off x="8135069" y="3007360"/>
            <a:ext cx="3636000" cy="3169604"/>
          </a:xfrm>
        </p:spPr>
        <p:txBody>
          <a:bodyPr>
            <a:normAutofit/>
          </a:bodyPr>
          <a:lstStyle>
            <a:lvl1pPr marL="0" indent="0">
              <a:buSzPct val="90000"/>
              <a:buNone/>
              <a:defRPr sz="1050"/>
            </a:lvl1pPr>
            <a:lvl2pPr>
              <a:buSzPct val="90000"/>
              <a:defRPr/>
            </a:lvl2pPr>
            <a:lvl3pPr>
              <a:buSzPct val="90000"/>
              <a:defRPr/>
            </a:lvl3pPr>
            <a:lvl4pPr>
              <a:buSzPct val="90000"/>
              <a:defRPr/>
            </a:lvl4pPr>
            <a:lvl5pPr>
              <a:buSzPct val="90000"/>
              <a:defRPr/>
            </a:lvl5pPr>
          </a:lstStyle>
          <a:p>
            <a:pPr lvl="0"/>
            <a:r>
              <a:rPr lang="en-US"/>
              <a:t>Click to edit Master text styles</a:t>
            </a:r>
          </a:p>
        </p:txBody>
      </p:sp>
      <p:sp>
        <p:nvSpPr>
          <p:cNvPr id="11" name="Picture Placeholder 7"/>
          <p:cNvSpPr>
            <a:spLocks noGrp="1"/>
          </p:cNvSpPr>
          <p:nvPr>
            <p:ph type="pic" sz="quarter" idx="16"/>
          </p:nvPr>
        </p:nvSpPr>
        <p:spPr>
          <a:xfrm>
            <a:off x="383459" y="1773238"/>
            <a:ext cx="863906" cy="1041082"/>
          </a:xfrm>
        </p:spPr>
        <p:txBody>
          <a:bodyPr/>
          <a:lstStyle>
            <a:lvl1pPr marL="0" indent="0">
              <a:buNone/>
              <a:defRPr/>
            </a:lvl1pPr>
          </a:lstStyle>
          <a:p>
            <a:r>
              <a:rPr lang="en-US" dirty="0"/>
              <a:t>Drag picture to placeholder or click icon to add</a:t>
            </a:r>
            <a:endParaRPr lang="en-GB" dirty="0"/>
          </a:p>
        </p:txBody>
      </p:sp>
      <p:sp>
        <p:nvSpPr>
          <p:cNvPr id="12" name="Picture Placeholder 7"/>
          <p:cNvSpPr>
            <a:spLocks noGrp="1"/>
          </p:cNvSpPr>
          <p:nvPr>
            <p:ph type="pic" sz="quarter" idx="17"/>
          </p:nvPr>
        </p:nvSpPr>
        <p:spPr>
          <a:xfrm>
            <a:off x="4259264" y="1773238"/>
            <a:ext cx="863906" cy="1041082"/>
          </a:xfrm>
        </p:spPr>
        <p:txBody>
          <a:bodyPr/>
          <a:lstStyle>
            <a:lvl1pPr marL="0" indent="0">
              <a:buNone/>
              <a:defRPr/>
            </a:lvl1pPr>
          </a:lstStyle>
          <a:p>
            <a:r>
              <a:rPr lang="en-US" dirty="0"/>
              <a:t>Drag picture to placeholder or click icon to add</a:t>
            </a:r>
            <a:endParaRPr lang="en-GB" dirty="0"/>
          </a:p>
        </p:txBody>
      </p:sp>
      <p:sp>
        <p:nvSpPr>
          <p:cNvPr id="13" name="Picture Placeholder 7"/>
          <p:cNvSpPr>
            <a:spLocks noGrp="1"/>
          </p:cNvSpPr>
          <p:nvPr>
            <p:ph type="pic" sz="quarter" idx="18"/>
          </p:nvPr>
        </p:nvSpPr>
        <p:spPr>
          <a:xfrm>
            <a:off x="8148014" y="1773238"/>
            <a:ext cx="863906" cy="1041082"/>
          </a:xfrm>
        </p:spPr>
        <p:txBody>
          <a:bodyPr/>
          <a:lstStyle>
            <a:lvl1pPr marL="0" indent="0">
              <a:buNone/>
              <a:defRPr/>
            </a:lvl1pPr>
          </a:lstStyle>
          <a:p>
            <a:r>
              <a:rPr lang="en-US" dirty="0"/>
              <a:t>Drag picture to placeholder or click icon to add</a:t>
            </a:r>
            <a:endParaRPr lang="en-GB" dirty="0"/>
          </a:p>
        </p:txBody>
      </p:sp>
      <p:sp>
        <p:nvSpPr>
          <p:cNvPr id="14" name="Text Placeholder 13"/>
          <p:cNvSpPr>
            <a:spLocks noGrp="1"/>
          </p:cNvSpPr>
          <p:nvPr>
            <p:ph type="body" sz="quarter" idx="19"/>
          </p:nvPr>
        </p:nvSpPr>
        <p:spPr>
          <a:xfrm>
            <a:off x="5211445" y="1773238"/>
            <a:ext cx="2154238" cy="1041400"/>
          </a:xfrm>
        </p:spPr>
        <p:txBody>
          <a:bodyPr/>
          <a:lstStyle>
            <a:lvl1pPr marL="0" indent="0">
              <a:spcBef>
                <a:spcPts val="0"/>
              </a:spcBef>
              <a:spcAft>
                <a:spcPts val="800"/>
              </a:spcAft>
              <a:buNone/>
              <a:defRPr sz="900">
                <a:latin typeface="+mj-lt"/>
              </a:defRPr>
            </a:lvl1pPr>
            <a:lvl2pPr marL="0" indent="0">
              <a:spcBef>
                <a:spcPts val="0"/>
              </a:spcBef>
              <a:buNone/>
              <a:defRPr sz="1000"/>
            </a:lvl2pPr>
            <a:lvl3pPr marL="0" indent="0">
              <a:spcBef>
                <a:spcPts val="300"/>
              </a:spcBef>
              <a:buNone/>
              <a:defRPr sz="700">
                <a:solidFill>
                  <a:srgbClr val="DB0011"/>
                </a:solidFill>
              </a:defRPr>
            </a:lvl3pPr>
          </a:lstStyle>
          <a:p>
            <a:pPr lvl="0"/>
            <a:r>
              <a:rPr lang="en-US"/>
              <a:t>Click to edit Master text styles</a:t>
            </a:r>
          </a:p>
          <a:p>
            <a:pPr lvl="1"/>
            <a:r>
              <a:rPr lang="en-US"/>
              <a:t>Second level</a:t>
            </a:r>
          </a:p>
          <a:p>
            <a:pPr lvl="2"/>
            <a:r>
              <a:rPr lang="en-US"/>
              <a:t>Third level</a:t>
            </a:r>
          </a:p>
        </p:txBody>
      </p:sp>
      <p:sp>
        <p:nvSpPr>
          <p:cNvPr id="15" name="Text Placeholder 13"/>
          <p:cNvSpPr>
            <a:spLocks noGrp="1"/>
          </p:cNvSpPr>
          <p:nvPr>
            <p:ph type="body" sz="quarter" idx="20"/>
          </p:nvPr>
        </p:nvSpPr>
        <p:spPr>
          <a:xfrm>
            <a:off x="1322695" y="1773238"/>
            <a:ext cx="2154238" cy="1041400"/>
          </a:xfrm>
        </p:spPr>
        <p:txBody>
          <a:bodyPr/>
          <a:lstStyle>
            <a:lvl1pPr marL="0" indent="0">
              <a:spcBef>
                <a:spcPts val="0"/>
              </a:spcBef>
              <a:spcAft>
                <a:spcPts val="800"/>
              </a:spcAft>
              <a:buNone/>
              <a:defRPr sz="900">
                <a:latin typeface="+mj-lt"/>
              </a:defRPr>
            </a:lvl1pPr>
            <a:lvl2pPr marL="0" indent="0">
              <a:spcBef>
                <a:spcPts val="0"/>
              </a:spcBef>
              <a:buNone/>
              <a:defRPr sz="1000"/>
            </a:lvl2pPr>
            <a:lvl3pPr marL="0" indent="0">
              <a:spcBef>
                <a:spcPts val="300"/>
              </a:spcBef>
              <a:buNone/>
              <a:defRPr sz="700">
                <a:solidFill>
                  <a:srgbClr val="DB0011"/>
                </a:solidFill>
              </a:defRPr>
            </a:lvl3pPr>
          </a:lstStyle>
          <a:p>
            <a:pPr lvl="0"/>
            <a:r>
              <a:rPr lang="en-US"/>
              <a:t>Click to edit Master text styles</a:t>
            </a:r>
          </a:p>
          <a:p>
            <a:pPr lvl="1"/>
            <a:r>
              <a:rPr lang="en-US"/>
              <a:t>Second level</a:t>
            </a:r>
          </a:p>
          <a:p>
            <a:pPr lvl="2"/>
            <a:r>
              <a:rPr lang="en-US"/>
              <a:t>Third level</a:t>
            </a:r>
          </a:p>
        </p:txBody>
      </p:sp>
      <p:sp>
        <p:nvSpPr>
          <p:cNvPr id="16" name="Text Placeholder 13"/>
          <p:cNvSpPr>
            <a:spLocks noGrp="1"/>
          </p:cNvSpPr>
          <p:nvPr>
            <p:ph type="body" sz="quarter" idx="21"/>
          </p:nvPr>
        </p:nvSpPr>
        <p:spPr>
          <a:xfrm>
            <a:off x="9100195" y="1773238"/>
            <a:ext cx="2154238" cy="1041400"/>
          </a:xfrm>
        </p:spPr>
        <p:txBody>
          <a:bodyPr/>
          <a:lstStyle>
            <a:lvl1pPr marL="0" indent="0">
              <a:spcBef>
                <a:spcPts val="0"/>
              </a:spcBef>
              <a:spcAft>
                <a:spcPts val="800"/>
              </a:spcAft>
              <a:buNone/>
              <a:defRPr sz="900">
                <a:latin typeface="+mj-lt"/>
              </a:defRPr>
            </a:lvl1pPr>
            <a:lvl2pPr marL="0" indent="0">
              <a:spcBef>
                <a:spcPts val="0"/>
              </a:spcBef>
              <a:buNone/>
              <a:defRPr sz="1000"/>
            </a:lvl2pPr>
            <a:lvl3pPr marL="0" indent="0">
              <a:spcBef>
                <a:spcPts val="300"/>
              </a:spcBef>
              <a:buNone/>
              <a:defRPr sz="700">
                <a:solidFill>
                  <a:srgbClr val="DB0011"/>
                </a:solidFill>
              </a:defRPr>
            </a:lvl3pPr>
          </a:lstStyle>
          <a:p>
            <a:pPr lvl="0"/>
            <a:r>
              <a:rPr lang="en-US"/>
              <a:t>Click to edit Master text styles</a:t>
            </a:r>
          </a:p>
          <a:p>
            <a:pPr lvl="1"/>
            <a:r>
              <a:rPr lang="en-US"/>
              <a:t>Second level</a:t>
            </a:r>
          </a:p>
          <a:p>
            <a:pPr lvl="2"/>
            <a:r>
              <a:rPr lang="en-US"/>
              <a:t>Third level</a:t>
            </a:r>
          </a:p>
        </p:txBody>
      </p:sp>
      <p:sp>
        <p:nvSpPr>
          <p:cNvPr id="18" name="Picture Placeholder 17"/>
          <p:cNvSpPr>
            <a:spLocks noGrp="1"/>
          </p:cNvSpPr>
          <p:nvPr>
            <p:ph type="pic" sz="quarter" idx="22" hasCustomPrompt="1"/>
          </p:nvPr>
        </p:nvSpPr>
        <p:spPr>
          <a:xfrm>
            <a:off x="3637935" y="1773238"/>
            <a:ext cx="381615" cy="262039"/>
          </a:xfrm>
        </p:spPr>
        <p:txBody>
          <a:bodyPr/>
          <a:lstStyle>
            <a:lvl1pPr marL="0" indent="0">
              <a:buNone/>
              <a:defRPr/>
            </a:lvl1pPr>
          </a:lstStyle>
          <a:p>
            <a:r>
              <a:rPr lang="en-GB" dirty="0"/>
              <a:t>Flag</a:t>
            </a:r>
          </a:p>
        </p:txBody>
      </p:sp>
      <p:sp>
        <p:nvSpPr>
          <p:cNvPr id="19" name="Picture Placeholder 17"/>
          <p:cNvSpPr>
            <a:spLocks noGrp="1"/>
          </p:cNvSpPr>
          <p:nvPr>
            <p:ph type="pic" sz="quarter" idx="23" hasCustomPrompt="1"/>
          </p:nvPr>
        </p:nvSpPr>
        <p:spPr>
          <a:xfrm>
            <a:off x="7531454" y="1773238"/>
            <a:ext cx="381615" cy="262039"/>
          </a:xfrm>
        </p:spPr>
        <p:txBody>
          <a:bodyPr/>
          <a:lstStyle>
            <a:lvl1pPr marL="0" indent="0">
              <a:buNone/>
              <a:defRPr/>
            </a:lvl1pPr>
          </a:lstStyle>
          <a:p>
            <a:r>
              <a:rPr lang="en-GB" dirty="0"/>
              <a:t>Flag</a:t>
            </a:r>
          </a:p>
        </p:txBody>
      </p:sp>
      <p:sp>
        <p:nvSpPr>
          <p:cNvPr id="21" name="Picture Placeholder 17"/>
          <p:cNvSpPr>
            <a:spLocks noGrp="1"/>
          </p:cNvSpPr>
          <p:nvPr>
            <p:ph type="pic" sz="quarter" idx="25" hasCustomPrompt="1"/>
          </p:nvPr>
        </p:nvSpPr>
        <p:spPr>
          <a:xfrm>
            <a:off x="11402397" y="1773238"/>
            <a:ext cx="381615" cy="262039"/>
          </a:xfrm>
        </p:spPr>
        <p:txBody>
          <a:bodyPr/>
          <a:lstStyle>
            <a:lvl1pPr marL="0" indent="0">
              <a:buNone/>
              <a:defRPr/>
            </a:lvl1pPr>
          </a:lstStyle>
          <a:p>
            <a:r>
              <a:rPr lang="en-GB" dirty="0"/>
              <a:t>Flag</a:t>
            </a:r>
          </a:p>
        </p:txBody>
      </p:sp>
      <p:cxnSp>
        <p:nvCxnSpPr>
          <p:cNvPr id="23" name="Straight Connector 22"/>
          <p:cNvCxnSpPr/>
          <p:nvPr userDrawn="1"/>
        </p:nvCxnSpPr>
        <p:spPr>
          <a:xfrm>
            <a:off x="371475" y="2915920"/>
            <a:ext cx="36479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4247281" y="2915920"/>
            <a:ext cx="36479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8123087" y="2915920"/>
            <a:ext cx="36479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A0C6F6D7-2455-4F22-BDDA-B2993C8B33AB}"/>
              </a:ext>
            </a:extLst>
          </p:cNvPr>
          <p:cNvSpPr>
            <a:spLocks noGrp="1"/>
          </p:cNvSpPr>
          <p:nvPr>
            <p:ph type="dt" sz="half" idx="26"/>
          </p:nvPr>
        </p:nvSpPr>
        <p:spPr/>
        <p:txBody>
          <a:bodyPr/>
          <a:lstStyle/>
          <a:p>
            <a:endParaRPr lang="en-GB" dirty="0">
              <a:solidFill>
                <a:prstClr val="black"/>
              </a:solidFill>
            </a:endParaRPr>
          </a:p>
        </p:txBody>
      </p:sp>
    </p:spTree>
    <p:extLst>
      <p:ext uri="{BB962C8B-B14F-4D97-AF65-F5344CB8AC3E}">
        <p14:creationId xmlns:p14="http://schemas.microsoft.com/office/powerpoint/2010/main" val="659896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Biographi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hasCustomPrompt="1"/>
          </p:nvPr>
        </p:nvSpPr>
        <p:spPr>
          <a:xfrm>
            <a:off x="383457" y="3901440"/>
            <a:ext cx="1717200" cy="2275524"/>
          </a:xfrm>
        </p:spPr>
        <p:txBody>
          <a:bodyPr>
            <a:normAutofit/>
          </a:bodyPr>
          <a:lstStyle>
            <a:lvl1pPr marL="0" indent="0">
              <a:buSzPct val="90000"/>
              <a:buNone/>
              <a:defRPr sz="1000"/>
            </a:lvl1pPr>
            <a:lvl2pPr>
              <a:buSzPct val="90000"/>
              <a:defRPr/>
            </a:lvl2pPr>
            <a:lvl3pPr>
              <a:buSzPct val="90000"/>
              <a:defRPr/>
            </a:lvl3pPr>
            <a:lvl4pPr>
              <a:buSzPct val="90000"/>
              <a:defRPr/>
            </a:lvl4pPr>
            <a:lvl5pPr>
              <a:buSzPct val="90000"/>
              <a:defRPr/>
            </a:lvl5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11" name="Picture Placeholder 7"/>
          <p:cNvSpPr>
            <a:spLocks noGrp="1"/>
          </p:cNvSpPr>
          <p:nvPr>
            <p:ph type="pic" sz="quarter" idx="16"/>
          </p:nvPr>
        </p:nvSpPr>
        <p:spPr>
          <a:xfrm>
            <a:off x="383459" y="1773238"/>
            <a:ext cx="863906" cy="1041082"/>
          </a:xfrm>
        </p:spPr>
        <p:txBody>
          <a:bodyPr/>
          <a:lstStyle>
            <a:lvl1pPr marL="0" indent="0">
              <a:buNone/>
              <a:defRPr/>
            </a:lvl1pPr>
          </a:lstStyle>
          <a:p>
            <a:r>
              <a:rPr lang="en-US" dirty="0"/>
              <a:t>Drag picture to placeholder or click icon to add</a:t>
            </a:r>
            <a:endParaRPr lang="en-GB" dirty="0"/>
          </a:p>
        </p:txBody>
      </p:sp>
      <p:sp>
        <p:nvSpPr>
          <p:cNvPr id="15" name="Text Placeholder 13"/>
          <p:cNvSpPr>
            <a:spLocks noGrp="1"/>
          </p:cNvSpPr>
          <p:nvPr>
            <p:ph type="body" sz="quarter" idx="20"/>
          </p:nvPr>
        </p:nvSpPr>
        <p:spPr>
          <a:xfrm>
            <a:off x="383457" y="3047684"/>
            <a:ext cx="1717200" cy="681035"/>
          </a:xfrm>
        </p:spPr>
        <p:txBody>
          <a:bodyPr/>
          <a:lstStyle>
            <a:lvl1pPr marL="0" indent="0">
              <a:spcBef>
                <a:spcPts val="0"/>
              </a:spcBef>
              <a:spcAft>
                <a:spcPts val="800"/>
              </a:spcAft>
              <a:buNone/>
              <a:defRPr sz="900">
                <a:latin typeface="+mj-lt"/>
              </a:defRPr>
            </a:lvl1pPr>
            <a:lvl2pPr marL="0" indent="0">
              <a:spcBef>
                <a:spcPts val="0"/>
              </a:spcBef>
              <a:buNone/>
              <a:defRPr sz="1000"/>
            </a:lvl2pPr>
            <a:lvl3pPr marL="0" indent="0">
              <a:spcBef>
                <a:spcPts val="300"/>
              </a:spcBef>
              <a:buNone/>
              <a:defRPr sz="700">
                <a:solidFill>
                  <a:srgbClr val="DB0011"/>
                </a:solidFill>
              </a:defRPr>
            </a:lvl3pPr>
          </a:lstStyle>
          <a:p>
            <a:pPr lvl="0"/>
            <a:r>
              <a:rPr lang="en-US"/>
              <a:t>Click to edit Master text styles</a:t>
            </a:r>
          </a:p>
          <a:p>
            <a:pPr lvl="1"/>
            <a:r>
              <a:rPr lang="en-US"/>
              <a:t>Second level</a:t>
            </a:r>
          </a:p>
          <a:p>
            <a:pPr lvl="2"/>
            <a:r>
              <a:rPr lang="en-US"/>
              <a:t>Third level</a:t>
            </a:r>
          </a:p>
        </p:txBody>
      </p:sp>
      <p:cxnSp>
        <p:nvCxnSpPr>
          <p:cNvPr id="23" name="Straight Connector 22"/>
          <p:cNvCxnSpPr/>
          <p:nvPr userDrawn="1"/>
        </p:nvCxnSpPr>
        <p:spPr>
          <a:xfrm>
            <a:off x="371475" y="2935584"/>
            <a:ext cx="17291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p:cNvSpPr>
            <a:spLocks noGrp="1"/>
          </p:cNvSpPr>
          <p:nvPr>
            <p:ph idx="21" hasCustomPrompt="1"/>
          </p:nvPr>
        </p:nvSpPr>
        <p:spPr>
          <a:xfrm>
            <a:off x="2320412" y="3901440"/>
            <a:ext cx="1717200" cy="2275524"/>
          </a:xfrm>
        </p:spPr>
        <p:txBody>
          <a:bodyPr>
            <a:normAutofit/>
          </a:bodyPr>
          <a:lstStyle>
            <a:lvl1pPr marL="0" indent="0">
              <a:buSzPct val="90000"/>
              <a:buNone/>
              <a:defRPr sz="1000"/>
            </a:lvl1pPr>
            <a:lvl2pPr>
              <a:buSzPct val="90000"/>
              <a:defRPr/>
            </a:lvl2pPr>
            <a:lvl3pPr>
              <a:buSzPct val="90000"/>
              <a:defRPr/>
            </a:lvl3pPr>
            <a:lvl4pPr>
              <a:buSzPct val="90000"/>
              <a:defRPr/>
            </a:lvl4pPr>
            <a:lvl5pPr>
              <a:buSzPct val="90000"/>
              <a:defRPr/>
            </a:lvl5pPr>
          </a:lstStyle>
          <a:p>
            <a:pPr lvl="0"/>
            <a:r>
              <a:rPr lang="en-US" dirty="0"/>
              <a:t>Click to edit Master text  styles</a:t>
            </a:r>
          </a:p>
        </p:txBody>
      </p:sp>
      <p:sp>
        <p:nvSpPr>
          <p:cNvPr id="27" name="Picture Placeholder 7"/>
          <p:cNvSpPr>
            <a:spLocks noGrp="1"/>
          </p:cNvSpPr>
          <p:nvPr>
            <p:ph type="pic" sz="quarter" idx="22"/>
          </p:nvPr>
        </p:nvSpPr>
        <p:spPr>
          <a:xfrm>
            <a:off x="2320414" y="1773238"/>
            <a:ext cx="863906" cy="1041082"/>
          </a:xfrm>
        </p:spPr>
        <p:txBody>
          <a:bodyPr/>
          <a:lstStyle>
            <a:lvl1pPr marL="0" indent="0">
              <a:buNone/>
              <a:defRPr/>
            </a:lvl1pPr>
          </a:lstStyle>
          <a:p>
            <a:r>
              <a:rPr lang="en-US" dirty="0"/>
              <a:t>Drag picture to placeholder or click icon to add</a:t>
            </a:r>
            <a:endParaRPr lang="en-GB" dirty="0"/>
          </a:p>
        </p:txBody>
      </p:sp>
      <p:sp>
        <p:nvSpPr>
          <p:cNvPr id="28" name="Text Placeholder 13"/>
          <p:cNvSpPr>
            <a:spLocks noGrp="1"/>
          </p:cNvSpPr>
          <p:nvPr>
            <p:ph type="body" sz="quarter" idx="23"/>
          </p:nvPr>
        </p:nvSpPr>
        <p:spPr>
          <a:xfrm>
            <a:off x="2320412" y="3047684"/>
            <a:ext cx="1717200" cy="681035"/>
          </a:xfrm>
        </p:spPr>
        <p:txBody>
          <a:bodyPr/>
          <a:lstStyle>
            <a:lvl1pPr marL="0" indent="0">
              <a:spcBef>
                <a:spcPts val="0"/>
              </a:spcBef>
              <a:spcAft>
                <a:spcPts val="800"/>
              </a:spcAft>
              <a:buNone/>
              <a:defRPr sz="900">
                <a:latin typeface="+mj-lt"/>
              </a:defRPr>
            </a:lvl1pPr>
            <a:lvl2pPr marL="0" indent="0">
              <a:spcBef>
                <a:spcPts val="0"/>
              </a:spcBef>
              <a:buNone/>
              <a:defRPr sz="1000"/>
            </a:lvl2pPr>
            <a:lvl3pPr marL="0" indent="0">
              <a:spcBef>
                <a:spcPts val="300"/>
              </a:spcBef>
              <a:buNone/>
              <a:defRPr sz="700">
                <a:solidFill>
                  <a:srgbClr val="DB0011"/>
                </a:solidFill>
              </a:defRPr>
            </a:lvl3pPr>
          </a:lstStyle>
          <a:p>
            <a:pPr lvl="0"/>
            <a:r>
              <a:rPr lang="en-US"/>
              <a:t>Click to edit Master text styles</a:t>
            </a:r>
          </a:p>
          <a:p>
            <a:pPr lvl="1"/>
            <a:r>
              <a:rPr lang="en-US"/>
              <a:t>Second level</a:t>
            </a:r>
          </a:p>
          <a:p>
            <a:pPr lvl="2"/>
            <a:r>
              <a:rPr lang="en-US"/>
              <a:t>Third level</a:t>
            </a:r>
          </a:p>
        </p:txBody>
      </p:sp>
      <p:cxnSp>
        <p:nvCxnSpPr>
          <p:cNvPr id="29" name="Straight Connector 28"/>
          <p:cNvCxnSpPr/>
          <p:nvPr userDrawn="1"/>
        </p:nvCxnSpPr>
        <p:spPr>
          <a:xfrm>
            <a:off x="2308430" y="2935584"/>
            <a:ext cx="17291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p:cNvSpPr>
            <a:spLocks noGrp="1"/>
          </p:cNvSpPr>
          <p:nvPr>
            <p:ph idx="24" hasCustomPrompt="1"/>
          </p:nvPr>
        </p:nvSpPr>
        <p:spPr>
          <a:xfrm>
            <a:off x="4257367" y="3901440"/>
            <a:ext cx="1717200" cy="2275524"/>
          </a:xfrm>
        </p:spPr>
        <p:txBody>
          <a:bodyPr>
            <a:normAutofit/>
          </a:bodyPr>
          <a:lstStyle>
            <a:lvl1pPr marL="0" indent="0">
              <a:buSzPct val="90000"/>
              <a:buNone/>
              <a:defRPr sz="1000"/>
            </a:lvl1pPr>
            <a:lvl2pPr>
              <a:buSzPct val="90000"/>
              <a:defRPr/>
            </a:lvl2pPr>
            <a:lvl3pPr>
              <a:buSzPct val="90000"/>
              <a:defRPr/>
            </a:lvl3pPr>
            <a:lvl4pPr>
              <a:buSzPct val="90000"/>
              <a:defRPr/>
            </a:lvl4pPr>
            <a:lvl5pPr>
              <a:buSzPct val="90000"/>
              <a:defRPr/>
            </a:lvl5pPr>
          </a:lstStyle>
          <a:p>
            <a:pPr lvl="0"/>
            <a:r>
              <a:rPr lang="en-US" dirty="0"/>
              <a:t>Click to edit Master text  styles</a:t>
            </a:r>
          </a:p>
        </p:txBody>
      </p:sp>
      <p:sp>
        <p:nvSpPr>
          <p:cNvPr id="31" name="Picture Placeholder 7"/>
          <p:cNvSpPr>
            <a:spLocks noGrp="1"/>
          </p:cNvSpPr>
          <p:nvPr>
            <p:ph type="pic" sz="quarter" idx="25"/>
          </p:nvPr>
        </p:nvSpPr>
        <p:spPr>
          <a:xfrm>
            <a:off x="4257369" y="1773238"/>
            <a:ext cx="863906" cy="1041082"/>
          </a:xfrm>
        </p:spPr>
        <p:txBody>
          <a:bodyPr/>
          <a:lstStyle>
            <a:lvl1pPr marL="0" indent="0">
              <a:buNone/>
              <a:defRPr/>
            </a:lvl1pPr>
          </a:lstStyle>
          <a:p>
            <a:r>
              <a:rPr lang="en-US" dirty="0"/>
              <a:t>Drag picture to placeholder or click icon to add</a:t>
            </a:r>
            <a:endParaRPr lang="en-GB" dirty="0"/>
          </a:p>
        </p:txBody>
      </p:sp>
      <p:sp>
        <p:nvSpPr>
          <p:cNvPr id="32" name="Text Placeholder 13"/>
          <p:cNvSpPr>
            <a:spLocks noGrp="1"/>
          </p:cNvSpPr>
          <p:nvPr>
            <p:ph type="body" sz="quarter" idx="26"/>
          </p:nvPr>
        </p:nvSpPr>
        <p:spPr>
          <a:xfrm>
            <a:off x="4257367" y="3047684"/>
            <a:ext cx="1717200" cy="681035"/>
          </a:xfrm>
        </p:spPr>
        <p:txBody>
          <a:bodyPr/>
          <a:lstStyle>
            <a:lvl1pPr marL="0" indent="0">
              <a:spcBef>
                <a:spcPts val="0"/>
              </a:spcBef>
              <a:spcAft>
                <a:spcPts val="800"/>
              </a:spcAft>
              <a:buNone/>
              <a:defRPr sz="900">
                <a:latin typeface="+mj-lt"/>
              </a:defRPr>
            </a:lvl1pPr>
            <a:lvl2pPr marL="0" indent="0">
              <a:spcBef>
                <a:spcPts val="0"/>
              </a:spcBef>
              <a:buNone/>
              <a:defRPr sz="1000"/>
            </a:lvl2pPr>
            <a:lvl3pPr marL="0" indent="0">
              <a:spcBef>
                <a:spcPts val="300"/>
              </a:spcBef>
              <a:buNone/>
              <a:defRPr sz="700">
                <a:solidFill>
                  <a:srgbClr val="DB0011"/>
                </a:solidFill>
              </a:defRPr>
            </a:lvl3pPr>
          </a:lstStyle>
          <a:p>
            <a:pPr lvl="0"/>
            <a:r>
              <a:rPr lang="en-US"/>
              <a:t>Click to edit Master text styles</a:t>
            </a:r>
          </a:p>
          <a:p>
            <a:pPr lvl="1"/>
            <a:r>
              <a:rPr lang="en-US"/>
              <a:t>Second level</a:t>
            </a:r>
          </a:p>
          <a:p>
            <a:pPr lvl="2"/>
            <a:r>
              <a:rPr lang="en-US"/>
              <a:t>Third level</a:t>
            </a:r>
          </a:p>
        </p:txBody>
      </p:sp>
      <p:cxnSp>
        <p:nvCxnSpPr>
          <p:cNvPr id="33" name="Straight Connector 32"/>
          <p:cNvCxnSpPr/>
          <p:nvPr userDrawn="1"/>
        </p:nvCxnSpPr>
        <p:spPr>
          <a:xfrm>
            <a:off x="4245385" y="2935584"/>
            <a:ext cx="17291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ontent Placeholder 2"/>
          <p:cNvSpPr>
            <a:spLocks noGrp="1"/>
          </p:cNvSpPr>
          <p:nvPr>
            <p:ph idx="27" hasCustomPrompt="1"/>
          </p:nvPr>
        </p:nvSpPr>
        <p:spPr>
          <a:xfrm>
            <a:off x="6194322" y="3901440"/>
            <a:ext cx="1717200" cy="2275524"/>
          </a:xfrm>
        </p:spPr>
        <p:txBody>
          <a:bodyPr>
            <a:normAutofit/>
          </a:bodyPr>
          <a:lstStyle>
            <a:lvl1pPr marL="0" indent="0">
              <a:buSzPct val="90000"/>
              <a:buNone/>
              <a:defRPr sz="1000"/>
            </a:lvl1pPr>
            <a:lvl2pPr>
              <a:buSzPct val="90000"/>
              <a:defRPr/>
            </a:lvl2pPr>
            <a:lvl3pPr>
              <a:buSzPct val="90000"/>
              <a:defRPr/>
            </a:lvl3pPr>
            <a:lvl4pPr>
              <a:buSzPct val="90000"/>
              <a:defRPr/>
            </a:lvl4pPr>
            <a:lvl5pPr>
              <a:buSzPct val="90000"/>
              <a:defRPr/>
            </a:lvl5pPr>
          </a:lstStyle>
          <a:p>
            <a:pPr lvl="0"/>
            <a:r>
              <a:rPr lang="en-US" dirty="0"/>
              <a:t>Click to edit Master text  styles</a:t>
            </a:r>
          </a:p>
        </p:txBody>
      </p:sp>
      <p:sp>
        <p:nvSpPr>
          <p:cNvPr id="35" name="Picture Placeholder 7"/>
          <p:cNvSpPr>
            <a:spLocks noGrp="1"/>
          </p:cNvSpPr>
          <p:nvPr>
            <p:ph type="pic" sz="quarter" idx="28"/>
          </p:nvPr>
        </p:nvSpPr>
        <p:spPr>
          <a:xfrm>
            <a:off x="6194324" y="1773238"/>
            <a:ext cx="863906" cy="1041082"/>
          </a:xfrm>
        </p:spPr>
        <p:txBody>
          <a:bodyPr/>
          <a:lstStyle>
            <a:lvl1pPr marL="0" indent="0">
              <a:buNone/>
              <a:defRPr/>
            </a:lvl1pPr>
          </a:lstStyle>
          <a:p>
            <a:r>
              <a:rPr lang="en-US" dirty="0"/>
              <a:t>Drag picture to placeholder or click icon to add</a:t>
            </a:r>
            <a:endParaRPr lang="en-GB" dirty="0"/>
          </a:p>
        </p:txBody>
      </p:sp>
      <p:sp>
        <p:nvSpPr>
          <p:cNvPr id="36" name="Text Placeholder 13"/>
          <p:cNvSpPr>
            <a:spLocks noGrp="1"/>
          </p:cNvSpPr>
          <p:nvPr>
            <p:ph type="body" sz="quarter" idx="29"/>
          </p:nvPr>
        </p:nvSpPr>
        <p:spPr>
          <a:xfrm>
            <a:off x="6194322" y="3047684"/>
            <a:ext cx="1717200" cy="681035"/>
          </a:xfrm>
        </p:spPr>
        <p:txBody>
          <a:bodyPr/>
          <a:lstStyle>
            <a:lvl1pPr marL="0" indent="0">
              <a:spcBef>
                <a:spcPts val="0"/>
              </a:spcBef>
              <a:spcAft>
                <a:spcPts val="800"/>
              </a:spcAft>
              <a:buNone/>
              <a:defRPr sz="900">
                <a:latin typeface="+mj-lt"/>
              </a:defRPr>
            </a:lvl1pPr>
            <a:lvl2pPr marL="0" indent="0">
              <a:spcBef>
                <a:spcPts val="0"/>
              </a:spcBef>
              <a:buNone/>
              <a:defRPr sz="1000"/>
            </a:lvl2pPr>
            <a:lvl3pPr marL="0" indent="0">
              <a:spcBef>
                <a:spcPts val="300"/>
              </a:spcBef>
              <a:buNone/>
              <a:defRPr sz="700">
                <a:solidFill>
                  <a:srgbClr val="DB0011"/>
                </a:solidFill>
              </a:defRPr>
            </a:lvl3pPr>
          </a:lstStyle>
          <a:p>
            <a:pPr lvl="0"/>
            <a:r>
              <a:rPr lang="en-US"/>
              <a:t>Click to edit Master text styles</a:t>
            </a:r>
          </a:p>
          <a:p>
            <a:pPr lvl="1"/>
            <a:r>
              <a:rPr lang="en-US"/>
              <a:t>Second level</a:t>
            </a:r>
          </a:p>
          <a:p>
            <a:pPr lvl="2"/>
            <a:r>
              <a:rPr lang="en-US"/>
              <a:t>Third level</a:t>
            </a:r>
          </a:p>
        </p:txBody>
      </p:sp>
      <p:cxnSp>
        <p:nvCxnSpPr>
          <p:cNvPr id="37" name="Straight Connector 36"/>
          <p:cNvCxnSpPr/>
          <p:nvPr userDrawn="1"/>
        </p:nvCxnSpPr>
        <p:spPr>
          <a:xfrm>
            <a:off x="6182340" y="2935584"/>
            <a:ext cx="17291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p:cNvSpPr>
            <a:spLocks noGrp="1"/>
          </p:cNvSpPr>
          <p:nvPr>
            <p:ph idx="30" hasCustomPrompt="1"/>
          </p:nvPr>
        </p:nvSpPr>
        <p:spPr>
          <a:xfrm>
            <a:off x="8131277" y="3901440"/>
            <a:ext cx="1717200" cy="2275524"/>
          </a:xfrm>
        </p:spPr>
        <p:txBody>
          <a:bodyPr>
            <a:normAutofit/>
          </a:bodyPr>
          <a:lstStyle>
            <a:lvl1pPr marL="0" indent="0">
              <a:buSzPct val="90000"/>
              <a:buNone/>
              <a:defRPr sz="1000"/>
            </a:lvl1pPr>
            <a:lvl2pPr>
              <a:buSzPct val="90000"/>
              <a:defRPr/>
            </a:lvl2pPr>
            <a:lvl3pPr>
              <a:buSzPct val="90000"/>
              <a:defRPr/>
            </a:lvl3pPr>
            <a:lvl4pPr>
              <a:buSzPct val="90000"/>
              <a:defRPr/>
            </a:lvl4pPr>
            <a:lvl5pPr>
              <a:buSzPct val="90000"/>
              <a:defRPr/>
            </a:lvl5pPr>
          </a:lstStyle>
          <a:p>
            <a:pPr lvl="0"/>
            <a:r>
              <a:rPr lang="en-US" dirty="0"/>
              <a:t>Click to edit Master text  styles</a:t>
            </a:r>
          </a:p>
        </p:txBody>
      </p:sp>
      <p:sp>
        <p:nvSpPr>
          <p:cNvPr id="39" name="Picture Placeholder 7"/>
          <p:cNvSpPr>
            <a:spLocks noGrp="1"/>
          </p:cNvSpPr>
          <p:nvPr>
            <p:ph type="pic" sz="quarter" idx="31"/>
          </p:nvPr>
        </p:nvSpPr>
        <p:spPr>
          <a:xfrm>
            <a:off x="8131279" y="1773238"/>
            <a:ext cx="863906" cy="1041082"/>
          </a:xfrm>
        </p:spPr>
        <p:txBody>
          <a:bodyPr/>
          <a:lstStyle>
            <a:lvl1pPr marL="0" indent="0">
              <a:buNone/>
              <a:defRPr/>
            </a:lvl1pPr>
          </a:lstStyle>
          <a:p>
            <a:r>
              <a:rPr lang="en-US" dirty="0"/>
              <a:t>Drag picture to placeholder or click icon to add</a:t>
            </a:r>
            <a:endParaRPr lang="en-GB" dirty="0"/>
          </a:p>
        </p:txBody>
      </p:sp>
      <p:sp>
        <p:nvSpPr>
          <p:cNvPr id="40" name="Text Placeholder 13"/>
          <p:cNvSpPr>
            <a:spLocks noGrp="1"/>
          </p:cNvSpPr>
          <p:nvPr>
            <p:ph type="body" sz="quarter" idx="32"/>
          </p:nvPr>
        </p:nvSpPr>
        <p:spPr>
          <a:xfrm>
            <a:off x="8131277" y="3047684"/>
            <a:ext cx="1717200" cy="681035"/>
          </a:xfrm>
        </p:spPr>
        <p:txBody>
          <a:bodyPr/>
          <a:lstStyle>
            <a:lvl1pPr marL="0" indent="0">
              <a:spcBef>
                <a:spcPts val="0"/>
              </a:spcBef>
              <a:spcAft>
                <a:spcPts val="800"/>
              </a:spcAft>
              <a:buNone/>
              <a:defRPr sz="900">
                <a:latin typeface="+mj-lt"/>
              </a:defRPr>
            </a:lvl1pPr>
            <a:lvl2pPr marL="0" indent="0">
              <a:spcBef>
                <a:spcPts val="0"/>
              </a:spcBef>
              <a:buNone/>
              <a:defRPr sz="1000"/>
            </a:lvl2pPr>
            <a:lvl3pPr marL="0" indent="0">
              <a:spcBef>
                <a:spcPts val="300"/>
              </a:spcBef>
              <a:buNone/>
              <a:defRPr sz="700">
                <a:solidFill>
                  <a:srgbClr val="DB0011"/>
                </a:solidFill>
              </a:defRPr>
            </a:lvl3pPr>
          </a:lstStyle>
          <a:p>
            <a:pPr lvl="0"/>
            <a:r>
              <a:rPr lang="en-US"/>
              <a:t>Click to edit Master text styles</a:t>
            </a:r>
          </a:p>
          <a:p>
            <a:pPr lvl="1"/>
            <a:r>
              <a:rPr lang="en-US"/>
              <a:t>Second level</a:t>
            </a:r>
          </a:p>
          <a:p>
            <a:pPr lvl="2"/>
            <a:r>
              <a:rPr lang="en-US"/>
              <a:t>Third level</a:t>
            </a:r>
          </a:p>
        </p:txBody>
      </p:sp>
      <p:cxnSp>
        <p:nvCxnSpPr>
          <p:cNvPr id="41" name="Straight Connector 40"/>
          <p:cNvCxnSpPr/>
          <p:nvPr userDrawn="1"/>
        </p:nvCxnSpPr>
        <p:spPr>
          <a:xfrm>
            <a:off x="8119295" y="2935584"/>
            <a:ext cx="17291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Content Placeholder 2"/>
          <p:cNvSpPr>
            <a:spLocks noGrp="1"/>
          </p:cNvSpPr>
          <p:nvPr>
            <p:ph idx="33" hasCustomPrompt="1"/>
          </p:nvPr>
        </p:nvSpPr>
        <p:spPr>
          <a:xfrm>
            <a:off x="10068232" y="3901440"/>
            <a:ext cx="1717200" cy="2275524"/>
          </a:xfrm>
        </p:spPr>
        <p:txBody>
          <a:bodyPr>
            <a:normAutofit/>
          </a:bodyPr>
          <a:lstStyle>
            <a:lvl1pPr marL="0" indent="0">
              <a:buSzPct val="90000"/>
              <a:buNone/>
              <a:defRPr sz="1000"/>
            </a:lvl1pPr>
            <a:lvl2pPr>
              <a:buSzPct val="90000"/>
              <a:defRPr/>
            </a:lvl2pPr>
            <a:lvl3pPr>
              <a:buSzPct val="90000"/>
              <a:defRPr/>
            </a:lvl3pPr>
            <a:lvl4pPr>
              <a:buSzPct val="90000"/>
              <a:defRPr/>
            </a:lvl4pPr>
            <a:lvl5pPr>
              <a:buSzPct val="90000"/>
              <a:defRPr/>
            </a:lvl5pPr>
          </a:lstStyle>
          <a:p>
            <a:pPr lvl="0"/>
            <a:r>
              <a:rPr lang="en-US" dirty="0"/>
              <a:t>Click to edit Master text  styles</a:t>
            </a:r>
          </a:p>
        </p:txBody>
      </p:sp>
      <p:sp>
        <p:nvSpPr>
          <p:cNvPr id="43" name="Picture Placeholder 7"/>
          <p:cNvSpPr>
            <a:spLocks noGrp="1"/>
          </p:cNvSpPr>
          <p:nvPr>
            <p:ph type="pic" sz="quarter" idx="34"/>
          </p:nvPr>
        </p:nvSpPr>
        <p:spPr>
          <a:xfrm>
            <a:off x="10068234" y="1773238"/>
            <a:ext cx="863906" cy="1041082"/>
          </a:xfrm>
        </p:spPr>
        <p:txBody>
          <a:bodyPr/>
          <a:lstStyle>
            <a:lvl1pPr marL="0" indent="0">
              <a:buNone/>
              <a:defRPr/>
            </a:lvl1pPr>
          </a:lstStyle>
          <a:p>
            <a:r>
              <a:rPr lang="en-US" dirty="0"/>
              <a:t>Drag picture to placeholder or click icon to add</a:t>
            </a:r>
            <a:endParaRPr lang="en-GB" dirty="0"/>
          </a:p>
        </p:txBody>
      </p:sp>
      <p:sp>
        <p:nvSpPr>
          <p:cNvPr id="44" name="Text Placeholder 13"/>
          <p:cNvSpPr>
            <a:spLocks noGrp="1"/>
          </p:cNvSpPr>
          <p:nvPr>
            <p:ph type="body" sz="quarter" idx="35"/>
          </p:nvPr>
        </p:nvSpPr>
        <p:spPr>
          <a:xfrm>
            <a:off x="10068232" y="3047684"/>
            <a:ext cx="1717200" cy="681035"/>
          </a:xfrm>
        </p:spPr>
        <p:txBody>
          <a:bodyPr/>
          <a:lstStyle>
            <a:lvl1pPr marL="0" indent="0">
              <a:spcBef>
                <a:spcPts val="0"/>
              </a:spcBef>
              <a:spcAft>
                <a:spcPts val="800"/>
              </a:spcAft>
              <a:buNone/>
              <a:defRPr sz="900">
                <a:latin typeface="+mj-lt"/>
              </a:defRPr>
            </a:lvl1pPr>
            <a:lvl2pPr marL="0" indent="0">
              <a:spcBef>
                <a:spcPts val="0"/>
              </a:spcBef>
              <a:buNone/>
              <a:defRPr sz="1000"/>
            </a:lvl2pPr>
            <a:lvl3pPr marL="0" indent="0">
              <a:spcBef>
                <a:spcPts val="300"/>
              </a:spcBef>
              <a:buNone/>
              <a:defRPr sz="700">
                <a:solidFill>
                  <a:srgbClr val="DB0011"/>
                </a:solidFill>
              </a:defRPr>
            </a:lvl3pPr>
          </a:lstStyle>
          <a:p>
            <a:pPr lvl="0"/>
            <a:r>
              <a:rPr lang="en-US"/>
              <a:t>Click to edit Master text styles</a:t>
            </a:r>
          </a:p>
          <a:p>
            <a:pPr lvl="1"/>
            <a:r>
              <a:rPr lang="en-US"/>
              <a:t>Second level</a:t>
            </a:r>
          </a:p>
          <a:p>
            <a:pPr lvl="2"/>
            <a:r>
              <a:rPr lang="en-US"/>
              <a:t>Third level</a:t>
            </a:r>
          </a:p>
        </p:txBody>
      </p:sp>
      <p:cxnSp>
        <p:nvCxnSpPr>
          <p:cNvPr id="45" name="Straight Connector 44"/>
          <p:cNvCxnSpPr/>
          <p:nvPr userDrawn="1"/>
        </p:nvCxnSpPr>
        <p:spPr>
          <a:xfrm>
            <a:off x="10056250" y="2935584"/>
            <a:ext cx="17291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8B580F97-C3EF-4BC2-AF0F-36B52E281423}"/>
              </a:ext>
            </a:extLst>
          </p:cNvPr>
          <p:cNvSpPr>
            <a:spLocks noGrp="1"/>
          </p:cNvSpPr>
          <p:nvPr>
            <p:ph type="dt" sz="half" idx="36"/>
          </p:nvPr>
        </p:nvSpPr>
        <p:spPr/>
        <p:txBody>
          <a:bodyPr/>
          <a:lstStyle/>
          <a:p>
            <a:endParaRPr lang="en-GB" dirty="0">
              <a:solidFill>
                <a:prstClr val="black"/>
              </a:solidFill>
            </a:endParaRPr>
          </a:p>
        </p:txBody>
      </p:sp>
    </p:spTree>
    <p:extLst>
      <p:ext uri="{BB962C8B-B14F-4D97-AF65-F5344CB8AC3E}">
        <p14:creationId xmlns:p14="http://schemas.microsoft.com/office/powerpoint/2010/main" val="141524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2A6926-A3DD-4945-9991-D2C0886BA933}"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2624078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383457" y="1747778"/>
            <a:ext cx="11400555" cy="4429186"/>
          </a:xfrm>
        </p:spPr>
        <p:txBody>
          <a:bodyPr/>
          <a:lstStyle>
            <a:lvl1pPr>
              <a:buSzPct val="90000"/>
              <a:defRPr/>
            </a:lvl1pPr>
            <a:lvl2pPr>
              <a:buSzPct val="100000"/>
              <a:defRPr/>
            </a:lvl2pPr>
            <a:lvl3pPr>
              <a:buSzPct val="90000"/>
              <a:defRPr/>
            </a:lvl3pPr>
            <a:lvl4pPr>
              <a:buSzPct val="90000"/>
              <a:defRPr/>
            </a:lvl4pPr>
            <a:lvl5pPr>
              <a:buSzPct val="9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lvl1pPr>
              <a:defRPr sz="1050"/>
            </a:lvl1pPr>
          </a:lstStyle>
          <a:p>
            <a:fld id="{1E899A84-0A7C-4488-B245-0310F52DBB74}" type="slidenum">
              <a:rPr lang="en-GB" smtClean="0">
                <a:solidFill>
                  <a:prstClr val="black"/>
                </a:solidFill>
              </a:rPr>
              <a:pPr/>
              <a:t>‹#›</a:t>
            </a:fld>
            <a:endParaRPr lang="en-GB" dirty="0">
              <a:solidFill>
                <a:prstClr val="black"/>
              </a:solidFill>
            </a:endParaRPr>
          </a:p>
        </p:txBody>
      </p:sp>
      <p:sp>
        <p:nvSpPr>
          <p:cNvPr id="4" name="Date Placeholder 3">
            <a:extLst>
              <a:ext uri="{FF2B5EF4-FFF2-40B4-BE49-F238E27FC236}">
                <a16:creationId xmlns:a16="http://schemas.microsoft.com/office/drawing/2014/main" id="{315C5578-CCCE-4C07-B9CB-CEFCEE952195}"/>
              </a:ext>
            </a:extLst>
          </p:cNvPr>
          <p:cNvSpPr>
            <a:spLocks noGrp="1"/>
          </p:cNvSpPr>
          <p:nvPr>
            <p:ph type="dt" sz="half" idx="14"/>
          </p:nvPr>
        </p:nvSpPr>
        <p:spPr/>
        <p:txBody>
          <a:bodyPr/>
          <a:lstStyle/>
          <a:p>
            <a:endParaRPr lang="en-GB" dirty="0">
              <a:solidFill>
                <a:prstClr val="black"/>
              </a:solidFill>
            </a:endParaRPr>
          </a:p>
        </p:txBody>
      </p:sp>
    </p:spTree>
    <p:extLst>
      <p:ext uri="{BB962C8B-B14F-4D97-AF65-F5344CB8AC3E}">
        <p14:creationId xmlns:p14="http://schemas.microsoft.com/office/powerpoint/2010/main" val="2602719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185545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2" name="Title 1"/>
          <p:cNvSpPr>
            <a:spLocks noGrp="1"/>
          </p:cNvSpPr>
          <p:nvPr>
            <p:ph type="title"/>
          </p:nvPr>
        </p:nvSpPr>
        <p:spPr>
          <a:xfrm>
            <a:off x="383631" y="905703"/>
            <a:ext cx="3736085" cy="324465"/>
          </a:xfrm>
        </p:spPr>
        <p:txBody>
          <a:bodyPr/>
          <a:lstStyle/>
          <a:p>
            <a:r>
              <a:rPr lang="en-US"/>
              <a:t>Click to edit Master title style</a:t>
            </a:r>
            <a:endParaRPr lang="en-GB" dirty="0"/>
          </a:p>
        </p:txBody>
      </p:sp>
      <p:sp>
        <p:nvSpPr>
          <p:cNvPr id="3" name="Content Placeholder 2"/>
          <p:cNvSpPr>
            <a:spLocks noGrp="1"/>
          </p:cNvSpPr>
          <p:nvPr>
            <p:ph idx="1"/>
          </p:nvPr>
        </p:nvSpPr>
        <p:spPr>
          <a:xfrm>
            <a:off x="4259263" y="1747778"/>
            <a:ext cx="7524749" cy="4429186"/>
          </a:xfrm>
        </p:spPr>
        <p:txBody>
          <a:bodyPr/>
          <a:lstStyle>
            <a:lvl1pPr marL="0" indent="0">
              <a:buSzPct val="90000"/>
              <a:buNone/>
              <a:defRPr sz="1400">
                <a:latin typeface="+mj-lt"/>
              </a:defRPr>
            </a:lvl1pPr>
            <a:lvl2pPr marL="0" indent="0">
              <a:spcBef>
                <a:spcPts val="0"/>
              </a:spcBef>
              <a:buSzPct val="90000"/>
              <a:buNone/>
              <a:defRPr sz="1400"/>
            </a:lvl2pPr>
            <a:lvl3pPr marL="0" indent="0">
              <a:spcBef>
                <a:spcPts val="1200"/>
              </a:spcBef>
              <a:buSzPct val="90000"/>
              <a:buNone/>
              <a:defRPr/>
            </a:lvl3pPr>
            <a:lvl4pPr marL="0" indent="0">
              <a:spcBef>
                <a:spcPts val="0"/>
              </a:spcBef>
              <a:buSzPct val="90000"/>
              <a:buNone/>
              <a:defRPr>
                <a:solidFill>
                  <a:srgbClr val="DB0011"/>
                </a:solidFill>
              </a:defRPr>
            </a:lvl4pPr>
            <a:lvl5pPr marL="0" indent="0">
              <a:buSzPct val="9000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1"/>
          </p:nvPr>
        </p:nvSpPr>
        <p:spPr/>
        <p:txBody>
          <a:bodyPr/>
          <a:lstStyle/>
          <a:p>
            <a:endParaRPr lang="en-GB" dirty="0">
              <a:solidFill>
                <a:prstClr val="black"/>
              </a:solidFill>
            </a:endParaRPr>
          </a:p>
        </p:txBody>
      </p:sp>
      <p:sp>
        <p:nvSpPr>
          <p:cNvPr id="6" name="Slide Number Placeholder 5"/>
          <p:cNvSpPr>
            <a:spLocks noGrp="1"/>
          </p:cNvSpPr>
          <p:nvPr>
            <p:ph type="sldNum" sz="quarter" idx="12"/>
          </p:nvPr>
        </p:nvSpPr>
        <p:spPr>
          <a:xfrm>
            <a:off x="9065341" y="497148"/>
            <a:ext cx="2718671" cy="300596"/>
          </a:xfrm>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10" name="Text Placeholder 9"/>
          <p:cNvSpPr>
            <a:spLocks noGrp="1"/>
          </p:cNvSpPr>
          <p:nvPr>
            <p:ph type="body" sz="quarter" idx="14"/>
          </p:nvPr>
        </p:nvSpPr>
        <p:spPr>
          <a:xfrm>
            <a:off x="4259263" y="905703"/>
            <a:ext cx="7524750" cy="765935"/>
          </a:xfrm>
        </p:spPr>
        <p:txBody>
          <a:bodyPr>
            <a:normAutofit/>
          </a:bodyPr>
          <a:lstStyle>
            <a:lvl1pPr marL="0" indent="0">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49EAA4A3-18A3-46D1-B390-2DA81987A2F9}"/>
              </a:ext>
            </a:extLst>
          </p:cNvPr>
          <p:cNvSpPr>
            <a:spLocks noGrp="1"/>
          </p:cNvSpPr>
          <p:nvPr>
            <p:ph type="dt" sz="half" idx="15"/>
          </p:nvPr>
        </p:nvSpPr>
        <p:spPr/>
        <p:txBody>
          <a:bodyPr/>
          <a:lstStyle/>
          <a:p>
            <a:endParaRPr lang="en-GB" dirty="0">
              <a:solidFill>
                <a:prstClr val="black"/>
              </a:solidFill>
            </a:endParaRPr>
          </a:p>
        </p:txBody>
      </p:sp>
    </p:spTree>
    <p:extLst>
      <p:ext uri="{BB962C8B-B14F-4D97-AF65-F5344CB8AC3E}">
        <p14:creationId xmlns:p14="http://schemas.microsoft.com/office/powerpoint/2010/main" val="1118058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Footer Placeholder 2"/>
          <p:cNvSpPr>
            <a:spLocks noGrp="1"/>
          </p:cNvSpPr>
          <p:nvPr>
            <p:ph type="ftr" sz="quarter" idx="10"/>
          </p:nvPr>
        </p:nvSpPr>
        <p:spPr/>
        <p:txBody>
          <a:bodyPr/>
          <a:lstStyle/>
          <a:p>
            <a:endParaRPr lang="en-GB" dirty="0">
              <a:solidFill>
                <a:prstClr val="black"/>
              </a:solidFill>
            </a:endParaRPr>
          </a:p>
        </p:txBody>
      </p:sp>
      <p:sp>
        <p:nvSpPr>
          <p:cNvPr id="4" name="Slide Number Placeholder 3"/>
          <p:cNvSpPr>
            <a:spLocks noGrp="1"/>
          </p:cNvSpPr>
          <p:nvPr>
            <p:ph type="sldNum" sz="quarter" idx="11"/>
          </p:nvPr>
        </p:nvSpPr>
        <p:spPr/>
        <p:txBody>
          <a:bodyPr/>
          <a:lstStyle/>
          <a:p>
            <a:fld id="{1E899A84-0A7C-4488-B245-0310F52DBB74}" type="slidenum">
              <a:rPr lang="en-GB" smtClean="0">
                <a:solidFill>
                  <a:prstClr val="black"/>
                </a:solidFill>
              </a:rPr>
              <a:pPr/>
              <a:t>‹#›</a:t>
            </a:fld>
            <a:endParaRPr lang="en-GB" dirty="0">
              <a:solidFill>
                <a:prstClr val="black"/>
              </a:solidFill>
            </a:endParaRPr>
          </a:p>
        </p:txBody>
      </p:sp>
      <p:sp>
        <p:nvSpPr>
          <p:cNvPr id="6" name="Text Placeholder 5"/>
          <p:cNvSpPr>
            <a:spLocks noGrp="1"/>
          </p:cNvSpPr>
          <p:nvPr>
            <p:ph type="body" sz="quarter" idx="12"/>
          </p:nvPr>
        </p:nvSpPr>
        <p:spPr>
          <a:xfrm>
            <a:off x="384175" y="1773238"/>
            <a:ext cx="5580000" cy="4427537"/>
          </a:xfrm>
        </p:spPr>
        <p:txBody>
          <a:bodyPr>
            <a:normAutofit/>
          </a:bodyPr>
          <a:lstStyle>
            <a:lvl1pPr marL="0" indent="0">
              <a:buNone/>
              <a:defRPr sz="1000"/>
            </a:lvl1pPr>
          </a:lstStyle>
          <a:p>
            <a:pPr lvl="0"/>
            <a:r>
              <a:rPr lang="en-US"/>
              <a:t>Click to edit Master text styles</a:t>
            </a:r>
          </a:p>
        </p:txBody>
      </p:sp>
      <p:sp>
        <p:nvSpPr>
          <p:cNvPr id="7" name="Text Placeholder 5"/>
          <p:cNvSpPr>
            <a:spLocks noGrp="1"/>
          </p:cNvSpPr>
          <p:nvPr>
            <p:ph type="body" sz="quarter" idx="13"/>
          </p:nvPr>
        </p:nvSpPr>
        <p:spPr>
          <a:xfrm>
            <a:off x="6204013" y="1773238"/>
            <a:ext cx="5580000" cy="4427537"/>
          </a:xfrm>
        </p:spPr>
        <p:txBody>
          <a:bodyPr>
            <a:normAutofit/>
          </a:bodyPr>
          <a:lstStyle>
            <a:lvl1pPr marL="0" indent="0">
              <a:buNone/>
              <a:defRPr sz="1000"/>
            </a:lvl1pPr>
          </a:lstStyle>
          <a:p>
            <a:pPr lvl="0"/>
            <a:r>
              <a:rPr lang="en-US"/>
              <a:t>Click to edit Master text styles</a:t>
            </a:r>
          </a:p>
        </p:txBody>
      </p:sp>
      <p:sp>
        <p:nvSpPr>
          <p:cNvPr id="5" name="Date Placeholder 4">
            <a:extLst>
              <a:ext uri="{FF2B5EF4-FFF2-40B4-BE49-F238E27FC236}">
                <a16:creationId xmlns:a16="http://schemas.microsoft.com/office/drawing/2014/main" id="{9DE37930-67FD-4F00-99D0-C34B99D9DE83}"/>
              </a:ext>
            </a:extLst>
          </p:cNvPr>
          <p:cNvSpPr>
            <a:spLocks noGrp="1"/>
          </p:cNvSpPr>
          <p:nvPr>
            <p:ph type="dt" sz="half" idx="15"/>
          </p:nvPr>
        </p:nvSpPr>
        <p:spPr/>
        <p:txBody>
          <a:bodyPr/>
          <a:lstStyle/>
          <a:p>
            <a:endParaRPr lang="en-GB" dirty="0">
              <a:solidFill>
                <a:prstClr val="black"/>
              </a:solidFill>
            </a:endParaRPr>
          </a:p>
        </p:txBody>
      </p:sp>
    </p:spTree>
    <p:extLst>
      <p:ext uri="{BB962C8B-B14F-4D97-AF65-F5344CB8AC3E}">
        <p14:creationId xmlns:p14="http://schemas.microsoft.com/office/powerpoint/2010/main" val="2806318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grpSp>
        <p:nvGrpSpPr>
          <p:cNvPr id="30" name="Group 29"/>
          <p:cNvGrpSpPr/>
          <p:nvPr userDrawn="1"/>
        </p:nvGrpSpPr>
        <p:grpSpPr>
          <a:xfrm>
            <a:off x="4279086" y="2540081"/>
            <a:ext cx="3634284" cy="1819981"/>
            <a:chOff x="3175" y="374650"/>
            <a:chExt cx="12192001" cy="6105526"/>
          </a:xfrm>
        </p:grpSpPr>
        <p:sp>
          <p:nvSpPr>
            <p:cNvPr id="26" name="Freeform 9"/>
            <p:cNvSpPr>
              <a:spLocks/>
            </p:cNvSpPr>
            <p:nvPr userDrawn="1"/>
          </p:nvSpPr>
          <p:spPr bwMode="auto">
            <a:xfrm>
              <a:off x="3175" y="374650"/>
              <a:ext cx="3046413" cy="6105525"/>
            </a:xfrm>
            <a:custGeom>
              <a:avLst/>
              <a:gdLst>
                <a:gd name="T0" fmla="*/ 0 w 1919"/>
                <a:gd name="T1" fmla="*/ 1923 h 3846"/>
                <a:gd name="T2" fmla="*/ 1919 w 1919"/>
                <a:gd name="T3" fmla="*/ 3846 h 3846"/>
                <a:gd name="T4" fmla="*/ 1919 w 1919"/>
                <a:gd name="T5" fmla="*/ 0 h 3846"/>
                <a:gd name="T6" fmla="*/ 0 w 1919"/>
                <a:gd name="T7" fmla="*/ 1923 h 3846"/>
              </a:gdLst>
              <a:ahLst/>
              <a:cxnLst>
                <a:cxn ang="0">
                  <a:pos x="T0" y="T1"/>
                </a:cxn>
                <a:cxn ang="0">
                  <a:pos x="T2" y="T3"/>
                </a:cxn>
                <a:cxn ang="0">
                  <a:pos x="T4" y="T5"/>
                </a:cxn>
                <a:cxn ang="0">
                  <a:pos x="T6" y="T7"/>
                </a:cxn>
              </a:cxnLst>
              <a:rect l="0" t="0" r="r" b="b"/>
              <a:pathLst>
                <a:path w="1919" h="3846">
                  <a:moveTo>
                    <a:pt x="0" y="1923"/>
                  </a:moveTo>
                  <a:lnTo>
                    <a:pt x="1919" y="3846"/>
                  </a:lnTo>
                  <a:lnTo>
                    <a:pt x="1919" y="0"/>
                  </a:lnTo>
                  <a:lnTo>
                    <a:pt x="0" y="1923"/>
                  </a:lnTo>
                  <a:close/>
                </a:path>
              </a:pathLst>
            </a:custGeom>
            <a:solidFill>
              <a:srgbClr val="DB0011"/>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7" name="Freeform 10"/>
            <p:cNvSpPr>
              <a:spLocks/>
            </p:cNvSpPr>
            <p:nvPr userDrawn="1"/>
          </p:nvSpPr>
          <p:spPr bwMode="auto">
            <a:xfrm>
              <a:off x="3049588" y="3427413"/>
              <a:ext cx="6099175" cy="3052763"/>
            </a:xfrm>
            <a:custGeom>
              <a:avLst/>
              <a:gdLst>
                <a:gd name="T0" fmla="*/ 1921 w 3842"/>
                <a:gd name="T1" fmla="*/ 0 h 1923"/>
                <a:gd name="T2" fmla="*/ 0 w 3842"/>
                <a:gd name="T3" fmla="*/ 1923 h 1923"/>
                <a:gd name="T4" fmla="*/ 3842 w 3842"/>
                <a:gd name="T5" fmla="*/ 1923 h 1923"/>
                <a:gd name="T6" fmla="*/ 1921 w 3842"/>
                <a:gd name="T7" fmla="*/ 0 h 1923"/>
              </a:gdLst>
              <a:ahLst/>
              <a:cxnLst>
                <a:cxn ang="0">
                  <a:pos x="T0" y="T1"/>
                </a:cxn>
                <a:cxn ang="0">
                  <a:pos x="T2" y="T3"/>
                </a:cxn>
                <a:cxn ang="0">
                  <a:pos x="T4" y="T5"/>
                </a:cxn>
                <a:cxn ang="0">
                  <a:pos x="T6" y="T7"/>
                </a:cxn>
              </a:cxnLst>
              <a:rect l="0" t="0" r="r" b="b"/>
              <a:pathLst>
                <a:path w="3842" h="1923">
                  <a:moveTo>
                    <a:pt x="1921" y="0"/>
                  </a:moveTo>
                  <a:lnTo>
                    <a:pt x="0" y="1923"/>
                  </a:lnTo>
                  <a:lnTo>
                    <a:pt x="3842" y="1923"/>
                  </a:lnTo>
                  <a:lnTo>
                    <a:pt x="1921" y="0"/>
                  </a:lnTo>
                  <a:close/>
                </a:path>
              </a:pathLst>
            </a:custGeom>
            <a:solidFill>
              <a:srgbClr val="DB0011"/>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8" name="Freeform 11"/>
            <p:cNvSpPr>
              <a:spLocks/>
            </p:cNvSpPr>
            <p:nvPr userDrawn="1"/>
          </p:nvSpPr>
          <p:spPr bwMode="auto">
            <a:xfrm>
              <a:off x="9148763" y="374650"/>
              <a:ext cx="3046413" cy="6105525"/>
            </a:xfrm>
            <a:custGeom>
              <a:avLst/>
              <a:gdLst>
                <a:gd name="T0" fmla="*/ 1919 w 1919"/>
                <a:gd name="T1" fmla="*/ 1923 h 3846"/>
                <a:gd name="T2" fmla="*/ 0 w 1919"/>
                <a:gd name="T3" fmla="*/ 0 h 3846"/>
                <a:gd name="T4" fmla="*/ 0 w 1919"/>
                <a:gd name="T5" fmla="*/ 3846 h 3846"/>
                <a:gd name="T6" fmla="*/ 1919 w 1919"/>
                <a:gd name="T7" fmla="*/ 1923 h 3846"/>
              </a:gdLst>
              <a:ahLst/>
              <a:cxnLst>
                <a:cxn ang="0">
                  <a:pos x="T0" y="T1"/>
                </a:cxn>
                <a:cxn ang="0">
                  <a:pos x="T2" y="T3"/>
                </a:cxn>
                <a:cxn ang="0">
                  <a:pos x="T4" y="T5"/>
                </a:cxn>
                <a:cxn ang="0">
                  <a:pos x="T6" y="T7"/>
                </a:cxn>
              </a:cxnLst>
              <a:rect l="0" t="0" r="r" b="b"/>
              <a:pathLst>
                <a:path w="1919" h="3846">
                  <a:moveTo>
                    <a:pt x="1919" y="1923"/>
                  </a:moveTo>
                  <a:lnTo>
                    <a:pt x="0" y="0"/>
                  </a:lnTo>
                  <a:lnTo>
                    <a:pt x="0" y="3846"/>
                  </a:lnTo>
                  <a:lnTo>
                    <a:pt x="1919" y="1923"/>
                  </a:lnTo>
                  <a:close/>
                </a:path>
              </a:pathLst>
            </a:custGeom>
            <a:solidFill>
              <a:srgbClr val="DB0011"/>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9" name="Freeform 12"/>
            <p:cNvSpPr>
              <a:spLocks/>
            </p:cNvSpPr>
            <p:nvPr userDrawn="1"/>
          </p:nvSpPr>
          <p:spPr bwMode="auto">
            <a:xfrm>
              <a:off x="3049588" y="374650"/>
              <a:ext cx="6099175" cy="3052763"/>
            </a:xfrm>
            <a:custGeom>
              <a:avLst/>
              <a:gdLst>
                <a:gd name="T0" fmla="*/ 1921 w 3842"/>
                <a:gd name="T1" fmla="*/ 1923 h 1923"/>
                <a:gd name="T2" fmla="*/ 3842 w 3842"/>
                <a:gd name="T3" fmla="*/ 0 h 1923"/>
                <a:gd name="T4" fmla="*/ 0 w 3842"/>
                <a:gd name="T5" fmla="*/ 0 h 1923"/>
                <a:gd name="T6" fmla="*/ 1921 w 3842"/>
                <a:gd name="T7" fmla="*/ 1923 h 1923"/>
              </a:gdLst>
              <a:ahLst/>
              <a:cxnLst>
                <a:cxn ang="0">
                  <a:pos x="T0" y="T1"/>
                </a:cxn>
                <a:cxn ang="0">
                  <a:pos x="T2" y="T3"/>
                </a:cxn>
                <a:cxn ang="0">
                  <a:pos x="T4" y="T5"/>
                </a:cxn>
                <a:cxn ang="0">
                  <a:pos x="T6" y="T7"/>
                </a:cxn>
              </a:cxnLst>
              <a:rect l="0" t="0" r="r" b="b"/>
              <a:pathLst>
                <a:path w="3842" h="1923">
                  <a:moveTo>
                    <a:pt x="1921" y="1923"/>
                  </a:moveTo>
                  <a:lnTo>
                    <a:pt x="3842" y="0"/>
                  </a:lnTo>
                  <a:lnTo>
                    <a:pt x="0" y="0"/>
                  </a:lnTo>
                  <a:lnTo>
                    <a:pt x="1921" y="1923"/>
                  </a:lnTo>
                  <a:close/>
                </a:path>
              </a:pathLst>
            </a:custGeom>
            <a:solidFill>
              <a:srgbClr val="DB0011"/>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sp>
        <p:nvSpPr>
          <p:cNvPr id="2" name="Marcador de pie de página 1"/>
          <p:cNvSpPr>
            <a:spLocks noGrp="1"/>
          </p:cNvSpPr>
          <p:nvPr>
            <p:ph type="ftr" sz="quarter" idx="10"/>
          </p:nvPr>
        </p:nvSpPr>
        <p:spPr/>
        <p:txBody>
          <a:bodyPr/>
          <a:lstStyle/>
          <a:p>
            <a:endParaRPr lang="es-MX" dirty="0"/>
          </a:p>
        </p:txBody>
      </p:sp>
    </p:spTree>
    <p:extLst>
      <p:ext uri="{BB962C8B-B14F-4D97-AF65-F5344CB8AC3E}">
        <p14:creationId xmlns:p14="http://schemas.microsoft.com/office/powerpoint/2010/main" val="26506041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6" name="Title Text"/>
          <p:cNvSpPr>
            <a:spLocks noGrp="1"/>
          </p:cNvSpPr>
          <p:nvPr>
            <p:ph type="title"/>
          </p:nvPr>
        </p:nvSpPr>
        <p:spPr>
          <a:xfrm>
            <a:off x="167301" y="173987"/>
            <a:ext cx="8476452" cy="966082"/>
          </a:xfrm>
          <a:prstGeom prst="rect">
            <a:avLst/>
          </a:prstGeom>
          <a:ln w="3175"/>
        </p:spPr>
        <p:txBody>
          <a:bodyPr lIns="0" tIns="0" rIns="0" bIns="0" anchor="t">
            <a:noAutofit/>
          </a:bodyPr>
          <a:lstStyle>
            <a:lvl1pPr defTabSz="412626">
              <a:defRPr sz="3000" b="1" kern="1200" dirty="0">
                <a:solidFill>
                  <a:schemeClr val="tx1">
                    <a:lumMod val="50000"/>
                    <a:lumOff val="50000"/>
                  </a:schemeClr>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dirty="0"/>
              <a:t>Title Text</a:t>
            </a:r>
          </a:p>
        </p:txBody>
      </p:sp>
      <p:pic>
        <p:nvPicPr>
          <p:cNvPr id="7" name="Picture 6"/>
          <p:cNvPicPr>
            <a:picLocks noChangeAspect="1"/>
          </p:cNvPicPr>
          <p:nvPr userDrawn="1"/>
        </p:nvPicPr>
        <p:blipFill>
          <a:blip r:embed="rId2" cstate="email">
            <a:biLevel thresh="50000"/>
            <a:extLst>
              <a:ext uri="{28A0092B-C50C-407E-A947-70E740481C1C}">
                <a14:useLocalDpi xmlns:a14="http://schemas.microsoft.com/office/drawing/2010/main" val="0"/>
              </a:ext>
            </a:extLst>
          </a:blip>
          <a:stretch>
            <a:fillRect/>
          </a:stretch>
        </p:blipFill>
        <p:spPr>
          <a:xfrm>
            <a:off x="11163300" y="6349684"/>
            <a:ext cx="848310" cy="433883"/>
          </a:xfrm>
          <a:prstGeom prst="rect">
            <a:avLst/>
          </a:prstGeom>
        </p:spPr>
      </p:pic>
      <p:cxnSp>
        <p:nvCxnSpPr>
          <p:cNvPr id="13" name="Straight Connector 12"/>
          <p:cNvCxnSpPr/>
          <p:nvPr userDrawn="1"/>
        </p:nvCxnSpPr>
        <p:spPr>
          <a:xfrm>
            <a:off x="167300" y="818591"/>
            <a:ext cx="2194560" cy="0"/>
          </a:xfrm>
          <a:prstGeom prst="line">
            <a:avLst/>
          </a:prstGeom>
          <a:ln w="44450" cmpd="sng">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5" name="Shape 42"/>
          <p:cNvSpPr txBox="1">
            <a:spLocks/>
          </p:cNvSpPr>
          <p:nvPr userDrawn="1"/>
        </p:nvSpPr>
        <p:spPr>
          <a:xfrm>
            <a:off x="5619146" y="6442074"/>
            <a:ext cx="468287" cy="279401"/>
          </a:xfrm>
          <a:prstGeom prst="rect">
            <a:avLst/>
          </a:prstGeom>
        </p:spPr>
        <p:txBody>
          <a:bodyPr/>
          <a:lstStyle>
            <a:defPPr>
              <a:defRPr lang="en-US"/>
            </a:defPPr>
            <a:lvl1pPr marL="0" algn="l" defTabSz="914400" rtl="0" eaLnBrk="1" latinLnBrk="0" hangingPunct="1">
              <a:defRPr sz="1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US" sz="1100" smtClean="0">
                <a:latin typeface="Segoe UI" panose="020B0502040204020203" pitchFamily="34" charset="0"/>
                <a:cs typeface="Segoe UI" panose="020B0502040204020203" pitchFamily="34" charset="0"/>
              </a:rPr>
              <a:pPr/>
              <a:t>‹#›</a:t>
            </a:fld>
            <a:endParaRPr lang="en-US" sz="1100" dirty="0">
              <a:latin typeface="Segoe UI" panose="020B0502040204020203" pitchFamily="34" charset="0"/>
              <a:cs typeface="Segoe UI" panose="020B0502040204020203" pitchFamily="34" charset="0"/>
            </a:endParaRPr>
          </a:p>
        </p:txBody>
      </p:sp>
      <p:pic>
        <p:nvPicPr>
          <p:cNvPr id="9" name="Picture 2" descr="Image result for telcel logo"/>
          <p:cNvPicPr>
            <a:picLocks noChangeAspect="1" noChangeArrowheads="1"/>
          </p:cNvPicPr>
          <p:nvPr userDrawn="1"/>
        </p:nvPicPr>
        <p:blipFill>
          <a:blip r:embed="rId3" cstate="email">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67300" y="5722053"/>
            <a:ext cx="1689144" cy="168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0077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5" y="200355"/>
            <a:ext cx="11630733" cy="603984"/>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96"/>
            <a:ext cx="11229262" cy="4880879"/>
          </a:xfrm>
          <a:prstGeom prst="rect">
            <a:avLst/>
          </a:prstGeom>
        </p:spPr>
        <p:txBody>
          <a:bodyPr/>
          <a:lstStyle>
            <a:lvl1pPr marL="112721" indent="-112721">
              <a:defRPr sz="1400">
                <a:solidFill>
                  <a:schemeClr val="tx2">
                    <a:lumMod val="50000"/>
                  </a:schemeClr>
                </a:solidFill>
                <a:latin typeface="Arial" panose="020B0604020202020204" pitchFamily="34" charset="0"/>
                <a:cs typeface="Arial" panose="020B0604020202020204" pitchFamily="34" charset="0"/>
              </a:defRPr>
            </a:lvl1pPr>
            <a:lvl2pPr marL="400077" indent="-174637">
              <a:defRPr sz="1200">
                <a:solidFill>
                  <a:schemeClr val="tx2">
                    <a:lumMod val="50000"/>
                  </a:schemeClr>
                </a:solidFill>
                <a:latin typeface="Arial" panose="020B0604020202020204" pitchFamily="34" charset="0"/>
                <a:cs typeface="Arial" panose="020B0604020202020204" pitchFamily="34" charset="0"/>
              </a:defRPr>
            </a:lvl2pPr>
            <a:lvl3pPr marL="739824" indent="-165112">
              <a:defRPr sz="1100">
                <a:solidFill>
                  <a:schemeClr val="tx2">
                    <a:lumMod val="50000"/>
                  </a:schemeClr>
                </a:solidFill>
                <a:latin typeface="Arial" panose="020B0604020202020204" pitchFamily="34" charset="0"/>
                <a:cs typeface="Arial" panose="020B0604020202020204" pitchFamily="34" charset="0"/>
              </a:defRPr>
            </a:lvl3pPr>
            <a:lvl4pPr marL="1089098" indent="-236554">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9" y="6340183"/>
            <a:ext cx="624383"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6" y="2832021"/>
            <a:ext cx="138934"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1" y="2832021"/>
            <a:ext cx="138934"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23" y="6015484"/>
            <a:ext cx="1212887" cy="620352"/>
          </a:xfrm>
          <a:prstGeom prst="rect">
            <a:avLst/>
          </a:prstGeom>
        </p:spPr>
      </p:pic>
    </p:spTree>
    <p:extLst>
      <p:ext uri="{BB962C8B-B14F-4D97-AF65-F5344CB8AC3E}">
        <p14:creationId xmlns:p14="http://schemas.microsoft.com/office/powerpoint/2010/main" val="118538819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1347" y="200355"/>
            <a:ext cx="11630733" cy="603984"/>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308519" y="6340183"/>
            <a:ext cx="624383"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12064946" y="2832021"/>
            <a:ext cx="138934"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1" y="2832021"/>
            <a:ext cx="138934"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23" y="6015484"/>
            <a:ext cx="1212887" cy="620352"/>
          </a:xfrm>
          <a:prstGeom prst="rect">
            <a:avLst/>
          </a:prstGeom>
        </p:spPr>
      </p:pic>
    </p:spTree>
    <p:extLst>
      <p:ext uri="{BB962C8B-B14F-4D97-AF65-F5344CB8AC3E}">
        <p14:creationId xmlns:p14="http://schemas.microsoft.com/office/powerpoint/2010/main" val="173565084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438305" y="46467"/>
            <a:ext cx="258703" cy="254428"/>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12709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A6926-A3DD-4945-9991-D2C0886BA933}"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37788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2A6926-A3DD-4945-9991-D2C0886BA933}"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36326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2A6926-A3DD-4945-9991-D2C0886BA933}"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400106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A6926-A3DD-4945-9991-D2C0886BA933}"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173331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2A6926-A3DD-4945-9991-D2C0886BA933}"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366757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2A6926-A3DD-4945-9991-D2C0886BA933}"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DB2-9065-4C04-9461-ED7063AF94E9}" type="slidenum">
              <a:rPr lang="en-US" smtClean="0"/>
              <a:t>‹#›</a:t>
            </a:fld>
            <a:endParaRPr lang="en-US"/>
          </a:p>
        </p:txBody>
      </p:sp>
    </p:spTree>
    <p:extLst>
      <p:ext uri="{BB962C8B-B14F-4D97-AF65-F5344CB8AC3E}">
        <p14:creationId xmlns:p14="http://schemas.microsoft.com/office/powerpoint/2010/main" val="83170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A6926-A3DD-4945-9991-D2C0886BA933}" type="datetimeFigureOut">
              <a:rPr lang="en-US" smtClean="0"/>
              <a:t>4/14/2019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ADDB2-9065-4C04-9461-ED7063AF94E9}" type="slidenum">
              <a:rPr lang="en-US" smtClean="0"/>
              <a:t>‹#›</a:t>
            </a:fld>
            <a:endParaRPr lang="en-US"/>
          </a:p>
        </p:txBody>
      </p:sp>
    </p:spTree>
    <p:extLst>
      <p:ext uri="{BB962C8B-B14F-4D97-AF65-F5344CB8AC3E}">
        <p14:creationId xmlns:p14="http://schemas.microsoft.com/office/powerpoint/2010/main" val="770020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3631" y="905703"/>
            <a:ext cx="11400381" cy="324465"/>
          </a:xfrm>
          <a:prstGeom prst="rect">
            <a:avLst/>
          </a:prstGeom>
        </p:spPr>
        <p:txBody>
          <a:bodyPr vert="horz" lIns="0" tIns="0" rIns="0" bIns="0" rtlCol="0" anchor="t" anchorCtr="0">
            <a:noAutofit/>
          </a:bodyPr>
          <a:lstStyle/>
          <a:p>
            <a:r>
              <a:rPr lang="en-US" dirty="0"/>
              <a:t>Slide title</a:t>
            </a:r>
            <a:endParaRPr lang="en-GB" dirty="0"/>
          </a:p>
        </p:txBody>
      </p:sp>
      <p:sp>
        <p:nvSpPr>
          <p:cNvPr id="3" name="Text Placeholder 2"/>
          <p:cNvSpPr>
            <a:spLocks noGrp="1"/>
          </p:cNvSpPr>
          <p:nvPr>
            <p:ph type="body" idx="1"/>
          </p:nvPr>
        </p:nvSpPr>
        <p:spPr>
          <a:xfrm>
            <a:off x="383457" y="1773238"/>
            <a:ext cx="11400555" cy="4403725"/>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383458" y="497149"/>
            <a:ext cx="3382297" cy="254173"/>
          </a:xfrm>
          <a:prstGeom prst="rect">
            <a:avLst/>
          </a:prstGeom>
        </p:spPr>
        <p:txBody>
          <a:bodyPr vert="horz" lIns="0" tIns="0" rIns="0" bIns="0" rtlCol="0" anchor="t" anchorCtr="0">
            <a:noAutofit/>
          </a:bodyPr>
          <a:lstStyle>
            <a:lvl1pPr algn="l">
              <a:lnSpc>
                <a:spcPct val="100000"/>
              </a:lnSpc>
              <a:defRPr sz="1050" b="0">
                <a:solidFill>
                  <a:schemeClr val="tx1"/>
                </a:solidFill>
                <a:latin typeface="+mj-lt"/>
              </a:defRPr>
            </a:lvl1pPr>
          </a:lstStyle>
          <a:p>
            <a:endParaRPr lang="en-GB" dirty="0">
              <a:solidFill>
                <a:prstClr val="black"/>
              </a:solidFill>
            </a:endParaRPr>
          </a:p>
        </p:txBody>
      </p:sp>
      <p:sp>
        <p:nvSpPr>
          <p:cNvPr id="6" name="Slide Number Placeholder 5"/>
          <p:cNvSpPr>
            <a:spLocks noGrp="1"/>
          </p:cNvSpPr>
          <p:nvPr>
            <p:ph type="sldNum" sz="quarter" idx="4"/>
          </p:nvPr>
        </p:nvSpPr>
        <p:spPr>
          <a:xfrm>
            <a:off x="9065341" y="497149"/>
            <a:ext cx="2718671" cy="254173"/>
          </a:xfrm>
          <a:prstGeom prst="rect">
            <a:avLst/>
          </a:prstGeom>
        </p:spPr>
        <p:txBody>
          <a:bodyPr vert="horz" lIns="0" tIns="0" rIns="0" bIns="0" rtlCol="0" anchor="t" anchorCtr="0">
            <a:noAutofit/>
          </a:bodyPr>
          <a:lstStyle>
            <a:lvl1pPr algn="r">
              <a:lnSpc>
                <a:spcPct val="100000"/>
              </a:lnSpc>
              <a:defRPr sz="1050">
                <a:solidFill>
                  <a:schemeClr val="tx1"/>
                </a:solidFill>
              </a:defRPr>
            </a:lvl1pPr>
          </a:lstStyle>
          <a:p>
            <a:fld id="{1E899A84-0A7C-4488-B245-0310F52DBB74}" type="slidenum">
              <a:rPr lang="en-GB" smtClean="0">
                <a:solidFill>
                  <a:prstClr val="black"/>
                </a:solidFill>
              </a:rPr>
              <a:pPr/>
              <a:t>‹#›</a:t>
            </a:fld>
            <a:endParaRPr lang="en-GB" dirty="0">
              <a:solidFill>
                <a:prstClr val="black"/>
              </a:solidFill>
            </a:endParaRPr>
          </a:p>
        </p:txBody>
      </p:sp>
      <p:cxnSp>
        <p:nvCxnSpPr>
          <p:cNvPr id="10" name="Straight Connector 9"/>
          <p:cNvCxnSpPr/>
          <p:nvPr/>
        </p:nvCxnSpPr>
        <p:spPr>
          <a:xfrm>
            <a:off x="383457" y="800100"/>
            <a:ext cx="114005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D5D6CB6B-5AAF-4E2B-8182-D7AAA6F47000}"/>
              </a:ext>
            </a:extLst>
          </p:cNvPr>
          <p:cNvSpPr>
            <a:spLocks noGrp="1"/>
          </p:cNvSpPr>
          <p:nvPr>
            <p:ph type="dt" sz="half" idx="2"/>
          </p:nvPr>
        </p:nvSpPr>
        <p:spPr>
          <a:xfrm>
            <a:off x="4259263" y="497149"/>
            <a:ext cx="2743200" cy="255600"/>
          </a:xfrm>
          <a:prstGeom prst="rect">
            <a:avLst/>
          </a:prstGeom>
        </p:spPr>
        <p:txBody>
          <a:bodyPr vert="horz" lIns="0" tIns="0" rIns="0" bIns="0" rtlCol="0" anchor="t" anchorCtr="0"/>
          <a:lstStyle>
            <a:lvl1pPr algn="l">
              <a:defRPr sz="1050">
                <a:solidFill>
                  <a:schemeClr val="tx1"/>
                </a:solidFill>
              </a:defRPr>
            </a:lvl1pPr>
          </a:lstStyle>
          <a:p>
            <a:endParaRPr lang="en-GB" dirty="0">
              <a:solidFill>
                <a:prstClr val="black"/>
              </a:solidFill>
            </a:endParaRPr>
          </a:p>
        </p:txBody>
      </p:sp>
    </p:spTree>
    <p:extLst>
      <p:ext uri="{BB962C8B-B14F-4D97-AF65-F5344CB8AC3E}">
        <p14:creationId xmlns:p14="http://schemas.microsoft.com/office/powerpoint/2010/main" val="3696382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hf hdr="0" dt="0"/>
  <p:txStyles>
    <p:titleStyle>
      <a:lvl1pPr algn="l" defTabSz="914400" rtl="0" eaLnBrk="1" latinLnBrk="0" hangingPunct="1">
        <a:lnSpc>
          <a:spcPct val="100000"/>
        </a:lnSpc>
        <a:spcBef>
          <a:spcPct val="0"/>
        </a:spcBef>
        <a:buNone/>
        <a:defRPr sz="1800" kern="1200">
          <a:solidFill>
            <a:schemeClr val="tx1"/>
          </a:solidFill>
          <a:latin typeface="+mj-lt"/>
          <a:ea typeface="+mj-ea"/>
          <a:cs typeface="+mj-cs"/>
        </a:defRPr>
      </a:lvl1pPr>
    </p:titleStyle>
    <p:bodyStyle>
      <a:lvl1pPr marL="360000" indent="-360000" algn="l" defTabSz="914400" rtl="0" eaLnBrk="1" latinLnBrk="0" hangingPunct="1">
        <a:lnSpc>
          <a:spcPct val="100000"/>
        </a:lnSpc>
        <a:spcBef>
          <a:spcPts val="1000"/>
        </a:spcBef>
        <a:buClr>
          <a:schemeClr val="accent1"/>
        </a:buClr>
        <a:buSzPct val="90000"/>
        <a:buFont typeface="Wingdings" panose="05000000000000000000" pitchFamily="2" charset="2"/>
        <a:buChar char="u"/>
        <a:defRPr sz="1400" kern="1200">
          <a:solidFill>
            <a:schemeClr val="tx1"/>
          </a:solidFill>
          <a:latin typeface="+mn-lt"/>
          <a:ea typeface="+mn-ea"/>
          <a:cs typeface="+mn-cs"/>
        </a:defRPr>
      </a:lvl1pPr>
      <a:lvl2pPr marL="719138" indent="-358775" algn="l" defTabSz="914400" rtl="0" eaLnBrk="1" latinLnBrk="0" hangingPunct="1">
        <a:lnSpc>
          <a:spcPct val="100000"/>
        </a:lnSpc>
        <a:spcBef>
          <a:spcPts val="500"/>
        </a:spcBef>
        <a:buClr>
          <a:schemeClr val="accent1"/>
        </a:buClr>
        <a:buSzPct val="100000"/>
        <a:buFont typeface="Wingdings 2" panose="05020102010507070707" pitchFamily="18" charset="2"/>
        <a:buChar char=""/>
        <a:defRPr sz="1400" kern="1200">
          <a:solidFill>
            <a:schemeClr val="tx1"/>
          </a:solidFill>
          <a:latin typeface="+mn-lt"/>
          <a:ea typeface="+mn-ea"/>
          <a:cs typeface="+mn-cs"/>
        </a:defRPr>
      </a:lvl2pPr>
      <a:lvl3pPr marL="1074738" indent="-358775" algn="l" defTabSz="914400" rtl="0" eaLnBrk="1" latinLnBrk="0" hangingPunct="1">
        <a:lnSpc>
          <a:spcPct val="100000"/>
        </a:lnSpc>
        <a:spcBef>
          <a:spcPts val="500"/>
        </a:spcBef>
        <a:buClr>
          <a:schemeClr val="accent1"/>
        </a:buClr>
        <a:buSzPct val="100000"/>
        <a:buFont typeface="Helvetica Neue for HSBC Lt" panose="020B0404020202020204" pitchFamily="34" charset="0"/>
        <a:buChar char="–"/>
        <a:tabLst>
          <a:tab pos="355600" algn="l"/>
          <a:tab pos="1163638" algn="l"/>
        </a:tabLst>
        <a:defRPr sz="1400" kern="1200">
          <a:solidFill>
            <a:schemeClr val="tx1"/>
          </a:solidFill>
          <a:latin typeface="+mn-lt"/>
          <a:ea typeface="+mn-ea"/>
          <a:cs typeface="+mn-cs"/>
        </a:defRPr>
      </a:lvl3pPr>
      <a:lvl4pPr marL="1438275" indent="-358775" algn="l" defTabSz="914400" rtl="0" eaLnBrk="1" latinLnBrk="0" hangingPunct="1">
        <a:lnSpc>
          <a:spcPct val="100000"/>
        </a:lnSpc>
        <a:spcBef>
          <a:spcPts val="500"/>
        </a:spcBef>
        <a:buClr>
          <a:schemeClr val="accent1"/>
        </a:buClr>
        <a:buSzPct val="100000"/>
        <a:buFont typeface="Helvetica Neue for HSBC Lt" panose="020B0404020202020204" pitchFamily="34" charset="0"/>
        <a:buChar char="‐"/>
        <a:tabLst>
          <a:tab pos="88900" algn="l"/>
          <a:tab pos="1339850" algn="l"/>
        </a:tabLst>
        <a:defRPr sz="1400" kern="1200">
          <a:solidFill>
            <a:schemeClr val="tx1"/>
          </a:solidFill>
          <a:latin typeface="+mn-lt"/>
          <a:ea typeface="+mn-ea"/>
          <a:cs typeface="+mn-cs"/>
        </a:defRPr>
      </a:lvl4pPr>
      <a:lvl5pPr marL="1793875" indent="-358775" algn="l" defTabSz="914400" rtl="0" eaLnBrk="1" latinLnBrk="0" hangingPunct="1">
        <a:lnSpc>
          <a:spcPct val="100000"/>
        </a:lnSpc>
        <a:spcBef>
          <a:spcPts val="500"/>
        </a:spcBef>
        <a:buClr>
          <a:schemeClr val="accent1"/>
        </a:buClr>
        <a:buSzPct val="100000"/>
        <a:buFont typeface="Helvetica Neue for HSBC Lt" panose="020B0404020202020204" pitchFamily="34" charset="0"/>
        <a:buChar char="‐"/>
        <a:tabLst>
          <a:tab pos="1882775" algn="l"/>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orient="horz" pos="504">
          <p15:clr>
            <a:srgbClr val="F26B43"/>
          </p15:clr>
        </p15:guide>
        <p15:guide id="3" pos="7423">
          <p15:clr>
            <a:srgbClr val="F26B43"/>
          </p15:clr>
        </p15:guide>
        <p15:guide id="4" pos="234">
          <p15:clr>
            <a:srgbClr val="F26B43"/>
          </p15:clr>
        </p15:guide>
        <p15:guide id="5" orient="horz" pos="1107">
          <p15:clr>
            <a:srgbClr val="F26B43"/>
          </p15:clr>
        </p15:guide>
        <p15:guide id="6" pos="2683">
          <p15:clr>
            <a:srgbClr val="F26B43"/>
          </p15:clr>
        </p15:guide>
        <p15:guide id="7" orient="horz" pos="389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9"/>
          <p:cNvSpPr txBox="1">
            <a:spLocks/>
          </p:cNvSpPr>
          <p:nvPr/>
        </p:nvSpPr>
        <p:spPr bwMode="gray">
          <a:xfrm>
            <a:off x="350044" y="615341"/>
            <a:ext cx="11541919" cy="6242659"/>
          </a:xfrm>
          <a:prstGeom prst="rect">
            <a:avLst/>
          </a:prstGeom>
        </p:spPr>
        <p:txBody>
          <a:bodyPr/>
          <a:lstStyle>
            <a:lvl1pPr marL="112713" marR="0" indent="-112713" algn="l" defTabSz="457200" rtl="0" eaLnBrk="1" latinLnBrk="0" hangingPunct="1">
              <a:lnSpc>
                <a:spcPct val="100000"/>
              </a:lnSpc>
              <a:spcBef>
                <a:spcPts val="700"/>
              </a:spcBef>
              <a:spcAft>
                <a:spcPts val="0"/>
              </a:spcAft>
              <a:buClrTx/>
              <a:buSzPct val="100000"/>
              <a:buFont typeface="Arial"/>
              <a:buChar char="•"/>
              <a:tabLst/>
              <a:defRPr lang="en-US" sz="1600" b="0" i="0" u="none" strike="noStrike" kern="1200" cap="none" spc="0" baseline="0" dirty="0" smtClean="0">
                <a:ln>
                  <a:noFill/>
                </a:ln>
                <a:solidFill>
                  <a:schemeClr val="tx1"/>
                </a:solidFill>
                <a:uFillTx/>
                <a:latin typeface="Arial" panose="020B0604020202020204" pitchFamily="34" charset="0"/>
                <a:ea typeface="+mn-ea"/>
                <a:cs typeface="Arial" panose="020B0604020202020204" pitchFamily="34" charset="0"/>
                <a:sym typeface="Calibri"/>
              </a:defRPr>
            </a:lvl1pPr>
            <a:lvl2pPr marL="511175" indent="-285750" algn="l" defTabSz="914400" rtl="0" eaLnBrk="1" latinLnBrk="0" hangingPunct="1">
              <a:lnSpc>
                <a:spcPct val="90000"/>
              </a:lnSpc>
              <a:spcBef>
                <a:spcPts val="500"/>
              </a:spcBef>
              <a:buFont typeface="Courier New" charset="0"/>
              <a:buChar char="o"/>
              <a:defRPr lang="en-US" sz="1600" b="0" i="0" u="none" strike="noStrike" kern="1200" cap="none" spc="0" baseline="0" dirty="0" smtClean="0">
                <a:ln>
                  <a:noFill/>
                </a:ln>
                <a:solidFill>
                  <a:schemeClr val="tx1"/>
                </a:solidFill>
                <a:uFillTx/>
                <a:latin typeface="Arial" panose="020B0604020202020204" pitchFamily="34" charset="0"/>
                <a:ea typeface="+mn-ea"/>
                <a:cs typeface="Arial" panose="020B0604020202020204" pitchFamily="34" charset="0"/>
                <a:sym typeface="Calibri"/>
              </a:defRPr>
            </a:lvl2pPr>
            <a:lvl3pPr marL="746125" indent="-171450" algn="l" defTabSz="914400" rtl="0" eaLnBrk="1" latinLnBrk="0" hangingPunct="1">
              <a:lnSpc>
                <a:spcPct val="90000"/>
              </a:lnSpc>
              <a:spcBef>
                <a:spcPts val="500"/>
              </a:spcBef>
              <a:buFont typeface="Wingdings" charset="2"/>
              <a:buChar char="§"/>
              <a:defRPr lang="en-US" sz="1600" b="0" i="0" u="none" strike="noStrike" kern="1200" cap="none" spc="0" baseline="0" dirty="0" smtClean="0">
                <a:ln>
                  <a:noFill/>
                </a:ln>
                <a:solidFill>
                  <a:schemeClr val="tx1"/>
                </a:solidFill>
                <a:uFillTx/>
                <a:latin typeface="Arial" panose="020B0604020202020204" pitchFamily="34" charset="0"/>
                <a:ea typeface="+mn-ea"/>
                <a:cs typeface="Arial" panose="020B0604020202020204" pitchFamily="34" charset="0"/>
                <a:sym typeface="Calibri"/>
              </a:defRPr>
            </a:lvl3pPr>
            <a:lvl4pPr marL="1600200" indent="-228600" algn="l" defTabSz="914400" rtl="0" eaLnBrk="1" latinLnBrk="0" hangingPunct="1">
              <a:lnSpc>
                <a:spcPct val="90000"/>
              </a:lnSpc>
              <a:spcBef>
                <a:spcPts val="500"/>
              </a:spcBef>
              <a:buFont typeface="Arial"/>
              <a:buChar char="•"/>
              <a:defRPr sz="16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4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Arial" charset="0"/>
                <a:ea typeface="Arial" charset="0"/>
                <a:cs typeface="Arial" charset="0"/>
              </a:defRPr>
            </a:lvl9pPr>
          </a:lstStyle>
          <a:p>
            <a:pPr marL="112713" marR="0" lvl="0" indent="-112713" algn="l" defTabSz="457200" rtl="0" eaLnBrk="1" fontAlgn="auto" latinLnBrk="0" hangingPunct="1">
              <a:lnSpc>
                <a:spcPct val="250000"/>
              </a:lnSpc>
              <a:spcBef>
                <a:spcPts val="700"/>
              </a:spcBef>
              <a:spcAft>
                <a:spcPts val="0"/>
              </a:spcAft>
              <a:buClrTx/>
              <a:buSzPct val="100000"/>
              <a:buFont typeface="Arial"/>
              <a:buChar char="•"/>
              <a:tabLst/>
              <a:defRPr/>
            </a:pPr>
            <a:endParaRPr kumimoji="0" lang="en-US" sz="1200" b="0"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sym typeface="Calibri"/>
            </a:endParaRPr>
          </a:p>
          <a:p>
            <a:pPr marL="112713" marR="0" lvl="0" indent="-112713" algn="l" defTabSz="457200" rtl="0" eaLnBrk="1" fontAlgn="auto" latinLnBrk="0" hangingPunct="1">
              <a:lnSpc>
                <a:spcPct val="250000"/>
              </a:lnSpc>
              <a:spcBef>
                <a:spcPts val="700"/>
              </a:spcBef>
              <a:spcAft>
                <a:spcPts val="0"/>
              </a:spcAft>
              <a:buClrTx/>
              <a:buSzPct val="100000"/>
              <a:buFont typeface="Arial"/>
              <a:buChar char="•"/>
              <a:tabLst/>
              <a:defRPr/>
            </a:pPr>
            <a:endParaRPr kumimoji="0" lang="en-US" sz="1400" b="0" i="0" u="none" strike="noStrike" kern="1200" cap="none" spc="0" normalizeH="0" baseline="0" noProof="0" dirty="0">
              <a:ln>
                <a:noFill/>
              </a:ln>
              <a:solidFill>
                <a:srgbClr val="E7E6E6">
                  <a:lumMod val="50000"/>
                </a:srgbClr>
              </a:solidFill>
              <a:effectLst/>
              <a:uLnTx/>
              <a:uFillTx/>
              <a:latin typeface="Arial" panose="020B0604020202020204" pitchFamily="34" charset="0"/>
              <a:ea typeface="+mn-ea"/>
              <a:cs typeface="Arial" panose="020B0604020202020204" pitchFamily="34" charset="0"/>
              <a:sym typeface="Calibri"/>
            </a:endParaRPr>
          </a:p>
        </p:txBody>
      </p:sp>
      <p:sp>
        <p:nvSpPr>
          <p:cNvPr id="5" name="TextBox 4"/>
          <p:cNvSpPr txBox="1"/>
          <p:nvPr/>
        </p:nvSpPr>
        <p:spPr>
          <a:xfrm>
            <a:off x="1653988" y="2523545"/>
            <a:ext cx="7866530" cy="1249573"/>
          </a:xfrm>
          <a:prstGeom prst="rect">
            <a:avLst/>
          </a:prstGeom>
          <a:noFill/>
        </p:spPr>
        <p:txBody>
          <a:bodyPr wrap="square" rtlCol="0">
            <a:spAutoFit/>
          </a:bodyPr>
          <a:lstStyle>
            <a:defPPr>
              <a:defRPr lang="en-US"/>
            </a:defPPr>
            <a:lvl1pPr>
              <a:lnSpc>
                <a:spcPct val="80000"/>
              </a:lnSpc>
              <a:defRPr sz="5000" b="0" spc="-300">
                <a:latin typeface="Segoe UI bold"/>
                <a:cs typeface="Segoe UI bold"/>
              </a:defRPr>
            </a:lvl1p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4200" b="1" dirty="0">
                <a:solidFill>
                  <a:srgbClr val="4884CC"/>
                </a:solidFill>
                <a:latin typeface="Arial" panose="020B0604020202020204" pitchFamily="34" charset="0"/>
                <a:ea typeface="+mj-ea"/>
                <a:cs typeface="Arial" panose="020B0604020202020204" pitchFamily="34" charset="0"/>
              </a:rPr>
              <a:t>Global Certificate in Data Science</a:t>
            </a:r>
          </a:p>
          <a:p>
            <a:pPr lvl="0" algn="ctr">
              <a:defRPr/>
            </a:pPr>
            <a:r>
              <a:rPr lang="en-US" sz="2400" b="1" dirty="0">
                <a:solidFill>
                  <a:srgbClr val="9CB4E0"/>
                </a:solidFill>
                <a:latin typeface="Arial" panose="020B0604020202020204" pitchFamily="34" charset="0"/>
                <a:ea typeface="+mj-ea"/>
                <a:cs typeface="Arial" panose="020B0604020202020204" pitchFamily="34" charset="0"/>
              </a:rPr>
              <a:t>Project  for Term -1  &amp;  Term- 2</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800" b="1" i="0" u="none" strike="noStrike" kern="1200" cap="none" spc="-30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916" y="134887"/>
            <a:ext cx="3619047" cy="698413"/>
          </a:xfrm>
          <a:prstGeom prst="rect">
            <a:avLst/>
          </a:prstGeom>
        </p:spPr>
      </p:pic>
      <p:sp>
        <p:nvSpPr>
          <p:cNvPr id="4" name="Rectangle 3"/>
          <p:cNvSpPr/>
          <p:nvPr/>
        </p:nvSpPr>
        <p:spPr>
          <a:xfrm>
            <a:off x="292925" y="5705944"/>
            <a:ext cx="3270546" cy="830997"/>
          </a:xfrm>
          <a:prstGeom prst="rect">
            <a:avLst/>
          </a:prstGeom>
        </p:spPr>
        <p:txBody>
          <a:bodyPr wrap="square">
            <a:spAutoFit/>
          </a:bodyPr>
          <a:lstStyle/>
          <a:p>
            <a:pPr lvl="0">
              <a:lnSpc>
                <a:spcPct val="80000"/>
              </a:lnSpc>
              <a:defRPr/>
            </a:pPr>
            <a:endParaRPr lang="en-US" sz="2400" spc="-300" dirty="0">
              <a:solidFill>
                <a:schemeClr val="tx2">
                  <a:lumMod val="60000"/>
                  <a:lumOff val="40000"/>
                </a:schemeClr>
              </a:solidFill>
              <a:latin typeface="Calibri" panose="020F0502020204030204" pitchFamily="34" charset="0"/>
              <a:cs typeface="Calibri" panose="020F0502020204030204" pitchFamily="34" charset="0"/>
            </a:endParaRPr>
          </a:p>
          <a:p>
            <a:pPr lvl="0">
              <a:lnSpc>
                <a:spcPct val="80000"/>
              </a:lnSpc>
              <a:defRPr/>
            </a:pPr>
            <a:r>
              <a:rPr lang="en-US" b="1" dirty="0">
                <a:solidFill>
                  <a:srgbClr val="2F5395"/>
                </a:solidFill>
                <a:latin typeface="Arial" panose="020B0604020202020204" pitchFamily="34" charset="0"/>
                <a:ea typeface="+mj-ea"/>
                <a:cs typeface="Arial" panose="020B0604020202020204" pitchFamily="34" charset="0"/>
              </a:rPr>
              <a:t>Sanjit Kumar Ghosh</a:t>
            </a:r>
          </a:p>
          <a:p>
            <a:pPr lvl="0">
              <a:lnSpc>
                <a:spcPct val="80000"/>
              </a:lnSpc>
              <a:defRPr/>
            </a:pPr>
            <a:r>
              <a:rPr lang="en-US" b="1" dirty="0">
                <a:solidFill>
                  <a:srgbClr val="2F5395"/>
                </a:solidFill>
                <a:latin typeface="Arial" panose="020B0604020202020204" pitchFamily="34" charset="0"/>
                <a:ea typeface="+mj-ea"/>
                <a:cs typeface="Arial" panose="020B0604020202020204" pitchFamily="34" charset="0"/>
              </a:rPr>
              <a:t>Batch : Feb - 2019</a:t>
            </a:r>
          </a:p>
        </p:txBody>
      </p:sp>
    </p:spTree>
    <p:extLst>
      <p:ext uri="{BB962C8B-B14F-4D97-AF65-F5344CB8AC3E}">
        <p14:creationId xmlns:p14="http://schemas.microsoft.com/office/powerpoint/2010/main" val="412202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BECB8D-3A3B-4081-87C4-99B7A489C90C}"/>
              </a:ext>
            </a:extLst>
          </p:cNvPr>
          <p:cNvSpPr txBox="1"/>
          <p:nvPr/>
        </p:nvSpPr>
        <p:spPr>
          <a:xfrm>
            <a:off x="726888" y="721340"/>
            <a:ext cx="10617200" cy="661720"/>
          </a:xfrm>
          <a:prstGeom prst="rect">
            <a:avLst/>
          </a:prstGeom>
          <a:noFill/>
        </p:spPr>
        <p:txBody>
          <a:bodyPr wrap="square" rtlCol="0">
            <a:spAutoFit/>
          </a:bodyPr>
          <a:lstStyle/>
          <a:p>
            <a:pPr algn="ctr">
              <a:spcBef>
                <a:spcPts val="600"/>
              </a:spcBef>
              <a:buClr>
                <a:schemeClr val="accent1"/>
              </a:buClr>
              <a:buSzPct val="90000"/>
            </a:pPr>
            <a:r>
              <a:rPr lang="en-US" u="sng" dirty="0">
                <a:solidFill>
                  <a:srgbClr val="192C4F"/>
                </a:solidFill>
                <a:latin typeface="Arial" panose="020B0604020202020204" pitchFamily="34" charset="0"/>
                <a:cs typeface="Arial" panose="020B0604020202020204" pitchFamily="34" charset="0"/>
              </a:rPr>
              <a:t>Win type and how it relates with Toss decision</a:t>
            </a:r>
          </a:p>
          <a:p>
            <a:pPr marL="285750" indent="-285750">
              <a:spcBef>
                <a:spcPts val="600"/>
              </a:spcBef>
              <a:buClr>
                <a:schemeClr val="accent1"/>
              </a:buClr>
              <a:buSzPct val="90000"/>
              <a:buFont typeface="Wingdings" panose="05000000000000000000" pitchFamily="2" charset="2"/>
              <a:buChar char="v"/>
            </a:pPr>
            <a:endParaRPr lang="en-GB" sz="1400" dirty="0">
              <a:latin typeface="Arial" panose="020B0604020202020204" pitchFamily="34" charset="0"/>
              <a:cs typeface="Arial" panose="020B0604020202020204" pitchFamily="34" charset="0"/>
            </a:endParaRPr>
          </a:p>
        </p:txBody>
      </p:sp>
      <p:sp>
        <p:nvSpPr>
          <p:cNvPr id="7" name="Title 2"/>
          <p:cNvSpPr txBox="1">
            <a:spLocks/>
          </p:cNvSpPr>
          <p:nvPr/>
        </p:nvSpPr>
        <p:spPr>
          <a:xfrm>
            <a:off x="172655" y="148425"/>
            <a:ext cx="11135323" cy="389457"/>
          </a:xfrm>
          <a:prstGeom prst="rect">
            <a:avLst/>
          </a:prstGeom>
          <a:noFill/>
          <a:ln>
            <a:noFill/>
          </a:ln>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3000" dirty="0">
                <a:solidFill>
                  <a:srgbClr val="2F5395"/>
                </a:solidFill>
              </a:rPr>
              <a:t>Feature Engineering- Plotting…contd</a:t>
            </a:r>
            <a:r>
              <a:rPr lang="en-US" sz="2800" dirty="0">
                <a:solidFill>
                  <a:srgbClr val="2F5395"/>
                </a:solidFill>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17" y="1323975"/>
            <a:ext cx="5773618" cy="4377254"/>
          </a:xfrm>
          <a:prstGeom prst="rect">
            <a:avLst/>
          </a:prstGeom>
          <a:ln>
            <a:solidFill>
              <a:schemeClr val="accent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507" y="1266914"/>
            <a:ext cx="4461901" cy="4434315"/>
          </a:xfrm>
          <a:prstGeom prst="rect">
            <a:avLst/>
          </a:prstGeom>
          <a:ln>
            <a:solidFill>
              <a:schemeClr val="accent1"/>
            </a:solidFill>
          </a:ln>
        </p:spPr>
      </p:pic>
      <p:sp>
        <p:nvSpPr>
          <p:cNvPr id="10" name="Rectangle 9"/>
          <p:cNvSpPr/>
          <p:nvPr/>
        </p:nvSpPr>
        <p:spPr>
          <a:xfrm>
            <a:off x="334217" y="5832764"/>
            <a:ext cx="10665478" cy="102523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192C4F"/>
                </a:solidFill>
                <a:latin typeface="Arial" panose="020B0604020202020204" pitchFamily="34" charset="0"/>
                <a:cs typeface="Arial" panose="020B0604020202020204" pitchFamily="34" charset="0"/>
              </a:rPr>
              <a:t># Inference:</a:t>
            </a:r>
            <a:endParaRPr lang="en-US" sz="1200" dirty="0">
              <a:solidFill>
                <a:srgbClr val="192C4F"/>
              </a:solidFill>
              <a:latin typeface="Arial" panose="020B0604020202020204" pitchFamily="34" charset="0"/>
              <a:cs typeface="Arial" panose="020B0604020202020204" pitchFamily="34" charset="0"/>
            </a:endParaRPr>
          </a:p>
          <a:p>
            <a:r>
              <a:rPr lang="en-US" sz="1200" dirty="0">
                <a:solidFill>
                  <a:srgbClr val="192C4F"/>
                </a:solidFill>
                <a:latin typeface="Arial" panose="020B0604020202020204" pitchFamily="34" charset="0"/>
                <a:cs typeface="Arial" panose="020B0604020202020204" pitchFamily="34" charset="0"/>
              </a:rPr>
              <a:t>The above two graph provides a view on winning type- Win By wickets or runs</a:t>
            </a:r>
          </a:p>
          <a:p>
            <a:pPr marL="171450" indent="-171450">
              <a:buFont typeface="Wingdings" panose="05000000000000000000" pitchFamily="2" charset="2"/>
              <a:buChar char="§"/>
            </a:pPr>
            <a:r>
              <a:rPr lang="en-US" sz="1200" dirty="0">
                <a:solidFill>
                  <a:srgbClr val="192C4F"/>
                </a:solidFill>
                <a:latin typeface="Arial" panose="020B0604020202020204" pitchFamily="34" charset="0"/>
                <a:cs typeface="Arial" panose="020B0604020202020204" pitchFamily="34" charset="0"/>
              </a:rPr>
              <a:t>The Heat map shows a negative co orelation between win by runs and win by wickets. For one being zero the other is non Zero</a:t>
            </a:r>
          </a:p>
          <a:p>
            <a:pPr marL="171450" indent="-171450">
              <a:buFont typeface="Wingdings" panose="05000000000000000000" pitchFamily="2" charset="2"/>
              <a:buChar char="§"/>
            </a:pPr>
            <a:r>
              <a:rPr lang="en-US" sz="1200" dirty="0">
                <a:solidFill>
                  <a:srgbClr val="192C4F"/>
                </a:solidFill>
                <a:latin typeface="Arial" panose="020B0604020202020204" pitchFamily="34" charset="0"/>
                <a:cs typeface="Arial" panose="020B0604020202020204" pitchFamily="34" charset="0"/>
              </a:rPr>
              <a:t>The Donut chart was created to further validate the point that winning by Chasing has a better win predictability than win by Defending. The Toss decision to follow accordingly for a favorable outcome</a:t>
            </a:r>
          </a:p>
        </p:txBody>
      </p:sp>
    </p:spTree>
    <p:extLst>
      <p:ext uri="{BB962C8B-B14F-4D97-AF65-F5344CB8AC3E}">
        <p14:creationId xmlns:p14="http://schemas.microsoft.com/office/powerpoint/2010/main" val="160760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72655" y="148425"/>
            <a:ext cx="11135323" cy="389457"/>
          </a:xfrm>
          <a:prstGeom prst="rect">
            <a:avLst/>
          </a:prstGeom>
          <a:noFill/>
          <a:ln>
            <a:noFill/>
          </a:ln>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3000" dirty="0">
                <a:solidFill>
                  <a:srgbClr val="2F5395"/>
                </a:solidFill>
              </a:rPr>
              <a:t>Conclusion</a:t>
            </a:r>
            <a:endParaRPr lang="en-US" sz="2800" dirty="0">
              <a:solidFill>
                <a:srgbClr val="2F5395"/>
              </a:solidFill>
            </a:endParaRPr>
          </a:p>
        </p:txBody>
      </p:sp>
      <p:sp>
        <p:nvSpPr>
          <p:cNvPr id="5" name="TextBox 4">
            <a:extLst>
              <a:ext uri="{FF2B5EF4-FFF2-40B4-BE49-F238E27FC236}">
                <a16:creationId xmlns:a16="http://schemas.microsoft.com/office/drawing/2014/main" id="{D3BECB8D-3A3B-4081-87C4-99B7A489C90C}"/>
              </a:ext>
            </a:extLst>
          </p:cNvPr>
          <p:cNvSpPr txBox="1"/>
          <p:nvPr/>
        </p:nvSpPr>
        <p:spPr>
          <a:xfrm>
            <a:off x="456329" y="1649187"/>
            <a:ext cx="10887759" cy="4736681"/>
          </a:xfrm>
          <a:prstGeom prst="rect">
            <a:avLst/>
          </a:prstGeom>
          <a:noFill/>
        </p:spPr>
        <p:txBody>
          <a:bodyPr wrap="square" rtlCol="0">
            <a:spAutoFit/>
          </a:bodyPr>
          <a:lstStyle/>
          <a:p>
            <a:pPr>
              <a:spcBef>
                <a:spcPts val="600"/>
              </a:spcBef>
              <a:buClr>
                <a:schemeClr val="accent1"/>
              </a:buClr>
              <a:buSzPct val="90000"/>
            </a:pPr>
            <a:r>
              <a:rPr lang="en-US" sz="1280" b="1" u="sng" dirty="0">
                <a:solidFill>
                  <a:srgbClr val="192C4F"/>
                </a:solidFill>
                <a:latin typeface="Arial" panose="020B0604020202020204" pitchFamily="34" charset="0"/>
                <a:cs typeface="Arial" panose="020B0604020202020204" pitchFamily="34" charset="0"/>
              </a:rPr>
              <a:t>Outcome of the Analysis</a:t>
            </a:r>
          </a:p>
          <a:p>
            <a:pPr>
              <a:spcBef>
                <a:spcPts val="600"/>
              </a:spcBef>
              <a:buClr>
                <a:schemeClr val="accent5">
                  <a:lumMod val="75000"/>
                </a:schemeClr>
              </a:buClr>
              <a:buSzPct val="90000"/>
            </a:pPr>
            <a:endParaRPr lang="en-US" sz="1400" dirty="0">
              <a:solidFill>
                <a:srgbClr val="192C4F"/>
              </a:solidFill>
              <a:latin typeface="Arial" panose="020B0604020202020204" pitchFamily="34" charset="0"/>
              <a:cs typeface="Arial" panose="020B0604020202020204" pitchFamily="34" charset="0"/>
            </a:endParaRPr>
          </a:p>
          <a:p>
            <a:pPr>
              <a:spcBef>
                <a:spcPts val="600"/>
              </a:spcBef>
              <a:buClr>
                <a:schemeClr val="accent5">
                  <a:lumMod val="75000"/>
                </a:schemeClr>
              </a:buClr>
              <a:buSzPct val="90000"/>
            </a:pPr>
            <a:r>
              <a:rPr lang="en-US" sz="1400" dirty="0">
                <a:solidFill>
                  <a:srgbClr val="192C4F"/>
                </a:solidFill>
                <a:latin typeface="Arial" panose="020B0604020202020204" pitchFamily="34" charset="0"/>
                <a:cs typeface="Arial" panose="020B0604020202020204" pitchFamily="34" charset="0"/>
              </a:rPr>
              <a:t>Based on the analysis conducted on the Matches.csv data, it was observed that</a:t>
            </a:r>
          </a:p>
          <a:p>
            <a:pPr marL="285750" indent="-285750">
              <a:spcBef>
                <a:spcPts val="600"/>
              </a:spcBef>
              <a:buClr>
                <a:schemeClr val="accent5">
                  <a:lumMod val="75000"/>
                </a:schemeClr>
              </a:buClr>
              <a:buSzPct val="90000"/>
              <a:buFont typeface="Wingdings" panose="05000000000000000000" pitchFamily="2" charset="2"/>
              <a:buChar char="Ø"/>
            </a:pPr>
            <a:r>
              <a:rPr lang="en-US" sz="1400" dirty="0">
                <a:solidFill>
                  <a:srgbClr val="192C4F"/>
                </a:solidFill>
                <a:latin typeface="Arial" panose="020B0604020202020204" pitchFamily="34" charset="0"/>
                <a:cs typeface="Arial" panose="020B0604020202020204" pitchFamily="34" charset="0"/>
              </a:rPr>
              <a:t>357 matches had a positive Outcome due to Toss- winning going in their favor and with them opting for Batting or Bowling as per the following</a:t>
            </a:r>
          </a:p>
          <a:p>
            <a:pPr marL="742950" lvl="1" indent="-285750">
              <a:spcBef>
                <a:spcPts val="600"/>
              </a:spcBef>
              <a:buClr>
                <a:schemeClr val="accent5">
                  <a:lumMod val="75000"/>
                </a:schemeClr>
              </a:buClr>
              <a:buSzPct val="90000"/>
              <a:buFont typeface="Wingdings" panose="05000000000000000000" pitchFamily="2" charset="2"/>
              <a:buChar char="§"/>
            </a:pPr>
            <a:r>
              <a:rPr lang="en-US" sz="1400" dirty="0">
                <a:solidFill>
                  <a:srgbClr val="192C4F"/>
                </a:solidFill>
                <a:latin typeface="Arial" panose="020B0604020202020204" pitchFamily="34" charset="0"/>
                <a:cs typeface="Arial" panose="020B0604020202020204" pitchFamily="34" charset="0"/>
              </a:rPr>
              <a:t>Pitch condition</a:t>
            </a:r>
          </a:p>
          <a:p>
            <a:pPr marL="742950" lvl="1" indent="-285750">
              <a:spcBef>
                <a:spcPts val="600"/>
              </a:spcBef>
              <a:buClr>
                <a:schemeClr val="accent5">
                  <a:lumMod val="75000"/>
                </a:schemeClr>
              </a:buClr>
              <a:buSzPct val="90000"/>
              <a:buFont typeface="Wingdings" panose="05000000000000000000" pitchFamily="2" charset="2"/>
              <a:buChar char="§"/>
            </a:pPr>
            <a:r>
              <a:rPr lang="en-US" sz="1400" dirty="0">
                <a:solidFill>
                  <a:srgbClr val="192C4F"/>
                </a:solidFill>
                <a:latin typeface="Arial" panose="020B0604020202020204" pitchFamily="34" charset="0"/>
                <a:cs typeface="Arial" panose="020B0604020202020204" pitchFamily="34" charset="0"/>
              </a:rPr>
              <a:t>Time of the day (for matches having a start during later part of the evening dew is a factor which  helps team batting second)</a:t>
            </a:r>
          </a:p>
          <a:p>
            <a:pPr marL="285750" indent="-285750">
              <a:spcBef>
                <a:spcPts val="600"/>
              </a:spcBef>
              <a:buClr>
                <a:schemeClr val="accent5">
                  <a:lumMod val="75000"/>
                </a:schemeClr>
              </a:buClr>
              <a:buSzPct val="90000"/>
              <a:buFont typeface="Wingdings" panose="05000000000000000000" pitchFamily="2" charset="2"/>
              <a:buChar char="Ø"/>
            </a:pPr>
            <a:r>
              <a:rPr lang="en-US" sz="1400" dirty="0">
                <a:solidFill>
                  <a:srgbClr val="192C4F"/>
                </a:solidFill>
                <a:latin typeface="Arial" panose="020B0604020202020204" pitchFamily="34" charset="0"/>
                <a:cs typeface="Arial" panose="020B0604020202020204" pitchFamily="34" charset="0"/>
              </a:rPr>
              <a:t>Over 230 matches had a positive outcome with the winning team selecting to Chase Total by fielding first</a:t>
            </a:r>
          </a:p>
          <a:p>
            <a:pPr marL="742950" lvl="1" indent="-285750">
              <a:spcBef>
                <a:spcPts val="600"/>
              </a:spcBef>
              <a:buClr>
                <a:schemeClr val="accent5">
                  <a:lumMod val="75000"/>
                </a:schemeClr>
              </a:buClr>
              <a:buSzPct val="90000"/>
              <a:buFont typeface="Wingdings" panose="05000000000000000000" pitchFamily="2" charset="2"/>
              <a:buChar char="§"/>
            </a:pPr>
            <a:r>
              <a:rPr lang="en-US" sz="1400" dirty="0">
                <a:solidFill>
                  <a:srgbClr val="192C4F"/>
                </a:solidFill>
                <a:latin typeface="Arial" panose="020B0604020202020204" pitchFamily="34" charset="0"/>
                <a:cs typeface="Arial" panose="020B0604020202020204" pitchFamily="34" charset="0"/>
              </a:rPr>
              <a:t>Over around 125 matches had winning Team selecting to Defend Total by batting first</a:t>
            </a:r>
          </a:p>
          <a:p>
            <a:pPr marL="285750" indent="-285750">
              <a:spcBef>
                <a:spcPts val="600"/>
              </a:spcBef>
              <a:buClr>
                <a:schemeClr val="accent5">
                  <a:lumMod val="75000"/>
                </a:schemeClr>
              </a:buClr>
              <a:buSzPct val="90000"/>
              <a:buFont typeface="Wingdings" panose="05000000000000000000" pitchFamily="2" charset="2"/>
              <a:buChar char="Ø"/>
            </a:pPr>
            <a:r>
              <a:rPr lang="en-US" sz="1400" dirty="0">
                <a:solidFill>
                  <a:srgbClr val="192C4F"/>
                </a:solidFill>
                <a:latin typeface="Arial" panose="020B0604020202020204" pitchFamily="34" charset="0"/>
                <a:cs typeface="Arial" panose="020B0604020202020204" pitchFamily="34" charset="0"/>
              </a:rPr>
              <a:t>A Donut plot was also created to find out details between the two- </a:t>
            </a:r>
            <a:r>
              <a:rPr lang="en-US" sz="1400" u="sng" dirty="0">
                <a:solidFill>
                  <a:srgbClr val="192C4F"/>
                </a:solidFill>
                <a:latin typeface="Arial" panose="020B0604020202020204" pitchFamily="34" charset="0"/>
                <a:cs typeface="Arial" panose="020B0604020202020204" pitchFamily="34" charset="0"/>
              </a:rPr>
              <a:t>Win by Runs and Win by Wickets</a:t>
            </a:r>
          </a:p>
          <a:p>
            <a:pPr marL="742950" lvl="1" indent="-285750">
              <a:spcBef>
                <a:spcPts val="600"/>
              </a:spcBef>
              <a:buClr>
                <a:schemeClr val="accent5">
                  <a:lumMod val="75000"/>
                </a:schemeClr>
              </a:buClr>
              <a:buSzPct val="90000"/>
              <a:buFont typeface="Wingdings" panose="05000000000000000000" pitchFamily="2" charset="2"/>
              <a:buChar char="§"/>
            </a:pPr>
            <a:r>
              <a:rPr lang="en-US" sz="1400" dirty="0">
                <a:solidFill>
                  <a:srgbClr val="192C4F"/>
                </a:solidFill>
                <a:latin typeface="Arial" panose="020B0604020202020204" pitchFamily="34" charset="0"/>
                <a:cs typeface="Arial" panose="020B0604020202020204" pitchFamily="34" charset="0"/>
              </a:rPr>
              <a:t>The Plot clearly shows (Outer Circle) that winning % by Chasing total has been higher than Defending target </a:t>
            </a:r>
          </a:p>
          <a:p>
            <a:pPr marL="742950" lvl="1" indent="-285750">
              <a:spcBef>
                <a:spcPts val="600"/>
              </a:spcBef>
              <a:buClr>
                <a:schemeClr val="accent5">
                  <a:lumMod val="75000"/>
                </a:schemeClr>
              </a:buClr>
              <a:buSzPct val="90000"/>
              <a:buFont typeface="Wingdings" panose="05000000000000000000" pitchFamily="2" charset="2"/>
              <a:buChar char="§"/>
            </a:pPr>
            <a:r>
              <a:rPr lang="en-US" sz="1400" dirty="0">
                <a:solidFill>
                  <a:srgbClr val="192C4F"/>
                </a:solidFill>
                <a:latin typeface="Arial" panose="020B0604020202020204" pitchFamily="34" charset="0"/>
                <a:cs typeface="Arial" panose="020B0604020202020204" pitchFamily="34" charset="0"/>
              </a:rPr>
              <a:t>A further analysis of the matches won by Chasing Total, the number of matches won by teams who had opted to Field first after winning Toss is higher. </a:t>
            </a:r>
          </a:p>
          <a:p>
            <a:pPr marL="742950" lvl="1" indent="-285750">
              <a:spcBef>
                <a:spcPts val="600"/>
              </a:spcBef>
              <a:buClr>
                <a:schemeClr val="accent5">
                  <a:lumMod val="75000"/>
                </a:schemeClr>
              </a:buClr>
              <a:buSzPct val="90000"/>
              <a:buFont typeface="Wingdings" panose="05000000000000000000" pitchFamily="2" charset="2"/>
              <a:buChar char="§"/>
            </a:pPr>
            <a:endParaRPr lang="en-US" sz="1400" dirty="0">
              <a:solidFill>
                <a:srgbClr val="192C4F"/>
              </a:solidFill>
              <a:latin typeface="Arial" panose="020B0604020202020204" pitchFamily="34" charset="0"/>
              <a:cs typeface="Arial" panose="020B0604020202020204" pitchFamily="34" charset="0"/>
            </a:endParaRPr>
          </a:p>
          <a:p>
            <a:pPr marL="285750" indent="-285750">
              <a:spcBef>
                <a:spcPts val="600"/>
              </a:spcBef>
              <a:buClr>
                <a:schemeClr val="accent5">
                  <a:lumMod val="75000"/>
                </a:schemeClr>
              </a:buClr>
              <a:buSzPct val="90000"/>
              <a:buFont typeface="Wingdings" panose="05000000000000000000" pitchFamily="2" charset="2"/>
              <a:buChar char="Ø"/>
            </a:pPr>
            <a:r>
              <a:rPr lang="en-US" sz="1400" dirty="0">
                <a:solidFill>
                  <a:srgbClr val="192C4F"/>
                </a:solidFill>
                <a:latin typeface="Arial" panose="020B0604020202020204" pitchFamily="34" charset="0"/>
                <a:cs typeface="Arial" panose="020B0604020202020204" pitchFamily="34" charset="0"/>
              </a:rPr>
              <a:t>The above clearly shows that Winning by Chasing total is preferred option and the Predictability of winning is higher. Hence the decision to Field first after winning Toss should lead to a favorable outcome</a:t>
            </a:r>
          </a:p>
          <a:p>
            <a:pPr marL="285750" indent="-285750">
              <a:spcBef>
                <a:spcPts val="600"/>
              </a:spcBef>
              <a:buClr>
                <a:schemeClr val="accent1"/>
              </a:buClr>
              <a:buSzPct val="90000"/>
              <a:buFont typeface="Wingdings" panose="05000000000000000000" pitchFamily="2" charset="2"/>
              <a:buChar char="v"/>
            </a:pPr>
            <a:endParaRPr lang="en-GB" sz="1400" dirty="0">
              <a:latin typeface="Arial" panose="020B0604020202020204" pitchFamily="34" charset="0"/>
              <a:cs typeface="Arial" panose="020B0604020202020204" pitchFamily="34" charset="0"/>
            </a:endParaRPr>
          </a:p>
        </p:txBody>
      </p:sp>
      <p:sp>
        <p:nvSpPr>
          <p:cNvPr id="6" name="Rectangle 5"/>
          <p:cNvSpPr/>
          <p:nvPr/>
        </p:nvSpPr>
        <p:spPr>
          <a:xfrm>
            <a:off x="456329" y="779931"/>
            <a:ext cx="10910172" cy="524435"/>
          </a:xfrm>
          <a:prstGeom prst="rect">
            <a:avLst/>
          </a:prstGeom>
          <a:solidFill>
            <a:srgbClr val="F5F5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192C4F"/>
                </a:solidFill>
              </a:rPr>
              <a:t>Hypothesis: </a:t>
            </a:r>
            <a:r>
              <a:rPr lang="en-US" sz="1700" dirty="0">
                <a:solidFill>
                  <a:srgbClr val="192C4F"/>
                </a:solidFill>
              </a:rPr>
              <a:t>Toss winning has a good bearing on the winner for a match</a:t>
            </a:r>
          </a:p>
        </p:txBody>
      </p:sp>
    </p:spTree>
    <p:extLst>
      <p:ext uri="{BB962C8B-B14F-4D97-AF65-F5344CB8AC3E}">
        <p14:creationId xmlns:p14="http://schemas.microsoft.com/office/powerpoint/2010/main" val="168334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3988" y="2523545"/>
            <a:ext cx="7866530" cy="954107"/>
          </a:xfrm>
          <a:prstGeom prst="rect">
            <a:avLst/>
          </a:prstGeom>
          <a:noFill/>
        </p:spPr>
        <p:txBody>
          <a:bodyPr wrap="square" rtlCol="0">
            <a:spAutoFit/>
          </a:bodyPr>
          <a:lstStyle>
            <a:defPPr>
              <a:defRPr lang="en-US"/>
            </a:defPPr>
            <a:lvl1pPr>
              <a:lnSpc>
                <a:spcPct val="80000"/>
              </a:lnSpc>
              <a:defRPr sz="5000" b="0" spc="-300">
                <a:latin typeface="Segoe UI bold"/>
                <a:cs typeface="Segoe UI bold"/>
              </a:defRPr>
            </a:lvl1p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4200" b="1" dirty="0">
                <a:solidFill>
                  <a:srgbClr val="4884CC"/>
                </a:solidFill>
                <a:latin typeface="Arial" panose="020B0604020202020204" pitchFamily="34" charset="0"/>
                <a:ea typeface="+mj-ea"/>
                <a:cs typeface="Arial" panose="020B0604020202020204" pitchFamily="34" charset="0"/>
              </a:rPr>
              <a:t>Thanks</a:t>
            </a:r>
            <a:endParaRPr lang="en-US" sz="2400" b="1" dirty="0">
              <a:solidFill>
                <a:srgbClr val="9CB4E0"/>
              </a:solidFill>
              <a:latin typeface="Arial" panose="020B0604020202020204" pitchFamily="34" charset="0"/>
              <a:ea typeface="+mj-ea"/>
              <a:cs typeface="Arial" panose="020B0604020202020204" pitchFamily="34" charset="0"/>
            </a:endParaRP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800" b="1" i="0" u="none" strike="noStrike" kern="1200" cap="none" spc="-30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p:spTree>
    <p:extLst>
      <p:ext uri="{BB962C8B-B14F-4D97-AF65-F5344CB8AC3E}">
        <p14:creationId xmlns:p14="http://schemas.microsoft.com/office/powerpoint/2010/main" val="206866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BECB8D-3A3B-4081-87C4-99B7A489C90C}"/>
              </a:ext>
            </a:extLst>
          </p:cNvPr>
          <p:cNvSpPr txBox="1"/>
          <p:nvPr/>
        </p:nvSpPr>
        <p:spPr>
          <a:xfrm>
            <a:off x="726888" y="1205432"/>
            <a:ext cx="10617200" cy="2539157"/>
          </a:xfrm>
          <a:prstGeom prst="rect">
            <a:avLst/>
          </a:prstGeom>
          <a:noFill/>
        </p:spPr>
        <p:txBody>
          <a:bodyPr wrap="square" rtlCol="0">
            <a:spAutoFit/>
          </a:bodyPr>
          <a:lstStyle/>
          <a:p>
            <a:pPr marL="342900" indent="-342900">
              <a:spcBef>
                <a:spcPts val="600"/>
              </a:spcBef>
              <a:buClr>
                <a:schemeClr val="accent5">
                  <a:lumMod val="75000"/>
                </a:schemeClr>
              </a:buClr>
              <a:buSzPct val="90000"/>
              <a:buFont typeface="Wingdings" panose="05000000000000000000" pitchFamily="2" charset="2"/>
              <a:buChar char="q"/>
            </a:pPr>
            <a:r>
              <a:rPr lang="en-US" sz="2400" dirty="0">
                <a:solidFill>
                  <a:srgbClr val="192C4F"/>
                </a:solidFill>
                <a:latin typeface="Arial" panose="020B0604020202020204" pitchFamily="34" charset="0"/>
                <a:cs typeface="Arial" panose="020B0604020202020204" pitchFamily="34" charset="0"/>
              </a:rPr>
              <a:t>Detailed Steps for the Project completion</a:t>
            </a:r>
          </a:p>
          <a:p>
            <a:pPr marL="342900" indent="-342900">
              <a:spcBef>
                <a:spcPts val="600"/>
              </a:spcBef>
              <a:buClr>
                <a:schemeClr val="accent5">
                  <a:lumMod val="75000"/>
                </a:schemeClr>
              </a:buClr>
              <a:buSzPct val="90000"/>
              <a:buFont typeface="Wingdings" panose="05000000000000000000" pitchFamily="2" charset="2"/>
              <a:buChar char="q"/>
            </a:pPr>
            <a:r>
              <a:rPr lang="en-US" sz="2400" dirty="0">
                <a:solidFill>
                  <a:srgbClr val="192C4F"/>
                </a:solidFill>
                <a:latin typeface="Arial" panose="020B0604020202020204" pitchFamily="34" charset="0"/>
                <a:cs typeface="Arial" panose="020B0604020202020204" pitchFamily="34" charset="0"/>
              </a:rPr>
              <a:t>Create a Problem Statement</a:t>
            </a:r>
          </a:p>
          <a:p>
            <a:pPr marL="342900" indent="-342900">
              <a:spcBef>
                <a:spcPts val="600"/>
              </a:spcBef>
              <a:buClr>
                <a:schemeClr val="accent5">
                  <a:lumMod val="75000"/>
                </a:schemeClr>
              </a:buClr>
              <a:buSzPct val="90000"/>
              <a:buFont typeface="Wingdings" panose="05000000000000000000" pitchFamily="2" charset="2"/>
              <a:buChar char="q"/>
            </a:pPr>
            <a:r>
              <a:rPr lang="en-US" sz="2400" dirty="0">
                <a:solidFill>
                  <a:srgbClr val="192C4F"/>
                </a:solidFill>
                <a:latin typeface="Arial" panose="020B0604020202020204" pitchFamily="34" charset="0"/>
                <a:cs typeface="Arial" panose="020B0604020202020204" pitchFamily="34" charset="0"/>
              </a:rPr>
              <a:t>Feature Engineering</a:t>
            </a:r>
          </a:p>
          <a:p>
            <a:pPr marL="342900" indent="-342900">
              <a:spcBef>
                <a:spcPts val="600"/>
              </a:spcBef>
              <a:buClr>
                <a:schemeClr val="accent5">
                  <a:lumMod val="75000"/>
                </a:schemeClr>
              </a:buClr>
              <a:buSzPct val="90000"/>
              <a:buFont typeface="Wingdings" panose="05000000000000000000" pitchFamily="2" charset="2"/>
              <a:buChar char="q"/>
            </a:pPr>
            <a:r>
              <a:rPr lang="en-US" sz="2400" dirty="0">
                <a:solidFill>
                  <a:srgbClr val="192C4F"/>
                </a:solidFill>
                <a:latin typeface="Arial" panose="020B0604020202020204" pitchFamily="34" charset="0"/>
                <a:cs typeface="Arial" panose="020B0604020202020204" pitchFamily="34" charset="0"/>
              </a:rPr>
              <a:t>Hypothesis Testing</a:t>
            </a:r>
          </a:p>
          <a:p>
            <a:pPr marL="342900" indent="-342900">
              <a:spcBef>
                <a:spcPts val="600"/>
              </a:spcBef>
              <a:buClr>
                <a:schemeClr val="accent5">
                  <a:lumMod val="75000"/>
                </a:schemeClr>
              </a:buClr>
              <a:buSzPct val="90000"/>
              <a:buFont typeface="Wingdings" panose="05000000000000000000" pitchFamily="2" charset="2"/>
              <a:buChar char="q"/>
            </a:pPr>
            <a:r>
              <a:rPr lang="en-US" sz="2400" dirty="0">
                <a:solidFill>
                  <a:srgbClr val="192C4F"/>
                </a:solidFill>
                <a:latin typeface="Arial" panose="020B0604020202020204" pitchFamily="34" charset="0"/>
                <a:cs typeface="Arial" panose="020B0604020202020204" pitchFamily="34" charset="0"/>
              </a:rPr>
              <a:t>Conclusion</a:t>
            </a:r>
          </a:p>
          <a:p>
            <a:pPr marL="285750" indent="-285750">
              <a:spcBef>
                <a:spcPts val="600"/>
              </a:spcBef>
              <a:buClr>
                <a:schemeClr val="accent1"/>
              </a:buClr>
              <a:buSzPct val="90000"/>
              <a:buFont typeface="Wingdings" panose="05000000000000000000" pitchFamily="2" charset="2"/>
              <a:buChar char="v"/>
            </a:pPr>
            <a:endParaRPr lang="en-GB" sz="1400" dirty="0">
              <a:latin typeface="Arial" panose="020B0604020202020204" pitchFamily="34" charset="0"/>
              <a:cs typeface="Arial" panose="020B0604020202020204" pitchFamily="34" charset="0"/>
            </a:endParaRPr>
          </a:p>
        </p:txBody>
      </p:sp>
      <p:sp>
        <p:nvSpPr>
          <p:cNvPr id="6" name="Title 2"/>
          <p:cNvSpPr txBox="1">
            <a:spLocks/>
          </p:cNvSpPr>
          <p:nvPr/>
        </p:nvSpPr>
        <p:spPr>
          <a:xfrm>
            <a:off x="447362" y="148425"/>
            <a:ext cx="10860616" cy="609600"/>
          </a:xfrm>
          <a:prstGeom prst="rect">
            <a:avLst/>
          </a:prstGeom>
          <a:noFill/>
          <a:ln>
            <a:noFill/>
          </a:ln>
        </p:spPr>
        <p:txBody>
          <a:bodyPr vert="horz" lIns="91440" tIns="45720" rIns="91440" bIns="45720" rtlCol="0" anchor="t">
            <a:normAutofit/>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2800" dirty="0">
                <a:solidFill>
                  <a:srgbClr val="2F5395"/>
                </a:solidFill>
              </a:rPr>
              <a:t>Table of Contents</a:t>
            </a:r>
          </a:p>
        </p:txBody>
      </p:sp>
    </p:spTree>
    <p:extLst>
      <p:ext uri="{BB962C8B-B14F-4D97-AF65-F5344CB8AC3E}">
        <p14:creationId xmlns:p14="http://schemas.microsoft.com/office/powerpoint/2010/main" val="244271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BECB8D-3A3B-4081-87C4-99B7A489C90C}"/>
              </a:ext>
            </a:extLst>
          </p:cNvPr>
          <p:cNvSpPr txBox="1"/>
          <p:nvPr/>
        </p:nvSpPr>
        <p:spPr>
          <a:xfrm>
            <a:off x="726888" y="721340"/>
            <a:ext cx="10617200" cy="5844677"/>
          </a:xfrm>
          <a:prstGeom prst="rect">
            <a:avLst/>
          </a:prstGeom>
          <a:noFill/>
        </p:spPr>
        <p:txBody>
          <a:bodyPr wrap="square" rtlCol="0">
            <a:spAutoFit/>
          </a:bodyPr>
          <a:lstStyle/>
          <a:p>
            <a:pPr>
              <a:spcBef>
                <a:spcPts val="600"/>
              </a:spcBef>
              <a:buClr>
                <a:schemeClr val="accent1"/>
              </a:buClr>
              <a:buSzPct val="90000"/>
            </a:pPr>
            <a:r>
              <a:rPr lang="en-US" sz="1280" b="1" u="sng" dirty="0">
                <a:solidFill>
                  <a:srgbClr val="192C4F"/>
                </a:solidFill>
                <a:latin typeface="Arial" panose="020B0604020202020204" pitchFamily="34" charset="0"/>
                <a:cs typeface="Arial" panose="020B0604020202020204" pitchFamily="34" charset="0"/>
              </a:rPr>
              <a:t>Detailed Steps for the Project completion</a:t>
            </a:r>
          </a:p>
          <a:p>
            <a:pPr marL="342900" indent="-342900">
              <a:spcBef>
                <a:spcPts val="600"/>
              </a:spcBef>
              <a:buClr>
                <a:schemeClr val="accent5">
                  <a:lumMod val="75000"/>
                </a:schemeClr>
              </a:buClr>
              <a:buSzPct val="90000"/>
              <a:buFont typeface="+mj-lt"/>
              <a:buAutoNum type="arabicPeriod"/>
            </a:pPr>
            <a:r>
              <a:rPr lang="en-US" sz="1400" dirty="0">
                <a:solidFill>
                  <a:srgbClr val="192C4F"/>
                </a:solidFill>
                <a:latin typeface="Arial" panose="020B0604020202020204" pitchFamily="34" charset="0"/>
                <a:cs typeface="Arial" panose="020B0604020202020204" pitchFamily="34" charset="0"/>
              </a:rPr>
              <a:t>Problem Statement</a:t>
            </a:r>
          </a:p>
          <a:p>
            <a:pPr marL="342900" indent="-342900">
              <a:spcBef>
                <a:spcPts val="600"/>
              </a:spcBef>
              <a:buClr>
                <a:schemeClr val="accent5">
                  <a:lumMod val="75000"/>
                </a:schemeClr>
              </a:buClr>
              <a:buSzPct val="90000"/>
              <a:buFont typeface="+mj-lt"/>
              <a:buAutoNum type="arabicPeriod"/>
            </a:pPr>
            <a:r>
              <a:rPr lang="en-US" sz="1400" dirty="0">
                <a:solidFill>
                  <a:srgbClr val="192C4F"/>
                </a:solidFill>
                <a:latin typeface="Arial" panose="020B0604020202020204" pitchFamily="34" charset="0"/>
                <a:cs typeface="Arial" panose="020B0604020202020204" pitchFamily="34" charset="0"/>
              </a:rPr>
              <a:t>Data Loading and Description</a:t>
            </a:r>
          </a:p>
          <a:p>
            <a:pPr marL="342900" indent="-342900">
              <a:spcBef>
                <a:spcPts val="600"/>
              </a:spcBef>
              <a:buClr>
                <a:schemeClr val="accent5">
                  <a:lumMod val="75000"/>
                </a:schemeClr>
              </a:buClr>
              <a:buSzPct val="90000"/>
              <a:buFont typeface="+mj-lt"/>
              <a:buAutoNum type="arabicPeriod"/>
            </a:pPr>
            <a:r>
              <a:rPr lang="en-US" sz="1400" dirty="0">
                <a:solidFill>
                  <a:srgbClr val="192C4F"/>
                </a:solidFill>
                <a:latin typeface="Arial" panose="020B0604020202020204" pitchFamily="34" charset="0"/>
                <a:cs typeface="Arial" panose="020B0604020202020204" pitchFamily="34" charset="0"/>
              </a:rPr>
              <a:t>Data Profiling</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Understanding the Dataset</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Pre profiling</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Pre processing</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Data Cleansing</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Post Profiling</a:t>
            </a:r>
          </a:p>
          <a:p>
            <a:pPr marL="342900" indent="-342900">
              <a:spcBef>
                <a:spcPts val="600"/>
              </a:spcBef>
              <a:buClr>
                <a:schemeClr val="accent5">
                  <a:lumMod val="75000"/>
                </a:schemeClr>
              </a:buClr>
              <a:buSzPct val="90000"/>
              <a:buFont typeface="+mj-lt"/>
              <a:buAutoNum type="arabicPeriod"/>
            </a:pPr>
            <a:r>
              <a:rPr lang="en-US" sz="1400" dirty="0">
                <a:solidFill>
                  <a:srgbClr val="192C4F"/>
                </a:solidFill>
                <a:latin typeface="Arial" panose="020B0604020202020204" pitchFamily="34" charset="0"/>
                <a:cs typeface="Arial" panose="020B0604020202020204" pitchFamily="34" charset="0"/>
              </a:rPr>
              <a:t>Questions</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Which team has a better win % over others</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Does Toss winning have a bearing on the final Match Outcome</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Which option post Toss winning has led to higher % of winners</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To identify Team/ Teams who is good at chasing Totals and winning</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To identify Team/ Teams who is good at Defending Total set for rival teams</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To narrow down on the range of winning by runs and or wickets for Teams over the seasons</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Establish Co orelation between all the features</a:t>
            </a:r>
          </a:p>
          <a:p>
            <a:pPr marL="857250" lvl="1" indent="-400050">
              <a:spcBef>
                <a:spcPts val="600"/>
              </a:spcBef>
              <a:buClr>
                <a:schemeClr val="accent5">
                  <a:lumMod val="75000"/>
                </a:schemeClr>
              </a:buClr>
              <a:buSzPct val="90000"/>
              <a:buFont typeface="+mj-lt"/>
              <a:buAutoNum type="romanLcPeriod"/>
            </a:pPr>
            <a:r>
              <a:rPr lang="en-US" sz="1400" dirty="0">
                <a:solidFill>
                  <a:srgbClr val="192C4F"/>
                </a:solidFill>
                <a:latin typeface="Arial" panose="020B0604020202020204" pitchFamily="34" charset="0"/>
                <a:cs typeface="Arial" panose="020B0604020202020204" pitchFamily="34" charset="0"/>
              </a:rPr>
              <a:t>Hypothesis: Toss winning and choosing to field first has a good bearing on the final outcome </a:t>
            </a:r>
          </a:p>
          <a:p>
            <a:pPr marL="342900" indent="-342900">
              <a:spcBef>
                <a:spcPts val="600"/>
              </a:spcBef>
              <a:buClr>
                <a:schemeClr val="accent5">
                  <a:lumMod val="75000"/>
                </a:schemeClr>
              </a:buClr>
              <a:buSzPct val="90000"/>
              <a:buFont typeface="+mj-lt"/>
              <a:buAutoNum type="arabicPeriod"/>
            </a:pPr>
            <a:r>
              <a:rPr lang="en-US" sz="1400" dirty="0">
                <a:solidFill>
                  <a:srgbClr val="192C4F"/>
                </a:solidFill>
                <a:latin typeface="Arial" panose="020B0604020202020204" pitchFamily="34" charset="0"/>
                <a:cs typeface="Arial" panose="020B0604020202020204" pitchFamily="34" charset="0"/>
              </a:rPr>
              <a:t>Conclusion</a:t>
            </a:r>
          </a:p>
          <a:p>
            <a:pPr marL="285750" indent="-285750">
              <a:spcBef>
                <a:spcPts val="600"/>
              </a:spcBef>
              <a:buClr>
                <a:schemeClr val="accent1"/>
              </a:buClr>
              <a:buSzPct val="90000"/>
              <a:buFont typeface="Wingdings" panose="05000000000000000000" pitchFamily="2" charset="2"/>
              <a:buChar char="v"/>
            </a:pPr>
            <a:endParaRPr lang="en-GB" sz="1400" dirty="0">
              <a:latin typeface="Arial" panose="020B0604020202020204" pitchFamily="34" charset="0"/>
              <a:cs typeface="Arial" panose="020B0604020202020204" pitchFamily="34" charset="0"/>
            </a:endParaRPr>
          </a:p>
        </p:txBody>
      </p:sp>
      <p:sp>
        <p:nvSpPr>
          <p:cNvPr id="6" name="Title 2"/>
          <p:cNvSpPr txBox="1">
            <a:spLocks/>
          </p:cNvSpPr>
          <p:nvPr/>
        </p:nvSpPr>
        <p:spPr>
          <a:xfrm>
            <a:off x="447362" y="148425"/>
            <a:ext cx="10860616" cy="609600"/>
          </a:xfrm>
          <a:prstGeom prst="rect">
            <a:avLst/>
          </a:prstGeom>
          <a:noFill/>
          <a:ln>
            <a:noFill/>
          </a:ln>
        </p:spPr>
        <p:txBody>
          <a:bodyPr vert="horz" lIns="91440" tIns="45720" rIns="91440" bIns="45720" rtlCol="0" anchor="t">
            <a:normAutofit/>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2800" dirty="0">
                <a:solidFill>
                  <a:srgbClr val="2F5395"/>
                </a:solidFill>
              </a:rPr>
              <a:t>Detailed Steps from Inception to Conclusion</a:t>
            </a:r>
          </a:p>
        </p:txBody>
      </p:sp>
    </p:spTree>
    <p:extLst>
      <p:ext uri="{BB962C8B-B14F-4D97-AF65-F5344CB8AC3E}">
        <p14:creationId xmlns:p14="http://schemas.microsoft.com/office/powerpoint/2010/main" val="287829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47362" y="148425"/>
            <a:ext cx="10860616" cy="609600"/>
          </a:xfrm>
          <a:prstGeom prst="rect">
            <a:avLst/>
          </a:prstGeom>
          <a:noFill/>
          <a:ln>
            <a:noFill/>
          </a:ln>
        </p:spPr>
        <p:txBody>
          <a:bodyPr vert="horz" lIns="91440" tIns="45720" rIns="91440" bIns="45720" rtlCol="0" anchor="t">
            <a:normAutofit/>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2800" dirty="0">
                <a:solidFill>
                  <a:srgbClr val="2F5395"/>
                </a:solidFill>
              </a:rPr>
              <a:t>Data loading , Cleansing and Processing</a:t>
            </a:r>
          </a:p>
        </p:txBody>
      </p:sp>
      <p:sp>
        <p:nvSpPr>
          <p:cNvPr id="5" name="TextBox 4">
            <a:extLst>
              <a:ext uri="{FF2B5EF4-FFF2-40B4-BE49-F238E27FC236}">
                <a16:creationId xmlns:a16="http://schemas.microsoft.com/office/drawing/2014/main" id="{D3BECB8D-3A3B-4081-87C4-99B7A489C90C}"/>
              </a:ext>
            </a:extLst>
          </p:cNvPr>
          <p:cNvSpPr txBox="1"/>
          <p:nvPr/>
        </p:nvSpPr>
        <p:spPr>
          <a:xfrm>
            <a:off x="2353234" y="2267745"/>
            <a:ext cx="9013266" cy="1400383"/>
          </a:xfrm>
          <a:prstGeom prst="rect">
            <a:avLst/>
          </a:prstGeom>
          <a:noFill/>
          <a:ln>
            <a:solidFill>
              <a:schemeClr val="accent1"/>
            </a:solidFill>
          </a:ln>
        </p:spPr>
        <p:txBody>
          <a:bodyPr wrap="square" rtlCol="0">
            <a:spAutoFit/>
          </a:bodyPr>
          <a:lstStyle/>
          <a:p>
            <a:pPr marL="342900" indent="-342900">
              <a:spcBef>
                <a:spcPts val="600"/>
              </a:spcBef>
              <a:buClr>
                <a:schemeClr val="accent5">
                  <a:lumMod val="75000"/>
                </a:schemeClr>
              </a:buClr>
              <a:buSzPct val="90000"/>
              <a:buFont typeface="Wingdings" panose="05000000000000000000" pitchFamily="2" charset="2"/>
              <a:buChar char="§"/>
            </a:pPr>
            <a:r>
              <a:rPr lang="en-US" sz="1400" dirty="0">
                <a:solidFill>
                  <a:srgbClr val="192C4F"/>
                </a:solidFill>
                <a:latin typeface="Arial" panose="020B0604020202020204" pitchFamily="34" charset="0"/>
                <a:cs typeface="Arial" panose="020B0604020202020204" pitchFamily="34" charset="0"/>
              </a:rPr>
              <a:t>Data is loaded from the GitHub location ( </a:t>
            </a:r>
            <a:r>
              <a:rPr lang="en-US" sz="1200" dirty="0">
                <a:solidFill>
                  <a:srgbClr val="192C4F"/>
                </a:solidFill>
                <a:latin typeface="Arial" panose="020B0604020202020204" pitchFamily="34" charset="0"/>
                <a:cs typeface="Arial" panose="020B0604020202020204" pitchFamily="34" charset="0"/>
              </a:rPr>
              <a:t>https://rawgithubusercontent.com/insaid2018/Term1/master/Data/ Projects/matches.csv</a:t>
            </a:r>
            <a:r>
              <a:rPr lang="en-US" sz="1400" dirty="0">
                <a:solidFill>
                  <a:srgbClr val="192C4F"/>
                </a:solidFill>
                <a:latin typeface="Arial" panose="020B0604020202020204" pitchFamily="34" charset="0"/>
                <a:cs typeface="Arial" panose="020B0604020202020204" pitchFamily="34" charset="0"/>
              </a:rPr>
              <a:t>  )</a:t>
            </a:r>
          </a:p>
          <a:p>
            <a:pPr marL="342900" indent="-342900">
              <a:spcBef>
                <a:spcPts val="600"/>
              </a:spcBef>
              <a:buClr>
                <a:schemeClr val="accent5">
                  <a:lumMod val="75000"/>
                </a:schemeClr>
              </a:buClr>
              <a:buSzPct val="90000"/>
              <a:buFont typeface="Wingdings" panose="05000000000000000000" pitchFamily="2" charset="2"/>
              <a:buChar char="§"/>
            </a:pPr>
            <a:r>
              <a:rPr lang="en-US" sz="1400" dirty="0">
                <a:solidFill>
                  <a:srgbClr val="192C4F"/>
                </a:solidFill>
                <a:latin typeface="Arial" panose="020B0604020202020204" pitchFamily="34" charset="0"/>
                <a:cs typeface="Arial" panose="020B0604020202020204" pitchFamily="34" charset="0"/>
              </a:rPr>
              <a:t>The Matches Data set has the following</a:t>
            </a:r>
          </a:p>
          <a:p>
            <a:pPr marL="800100" lvl="1" indent="-342900">
              <a:spcBef>
                <a:spcPts val="600"/>
              </a:spcBef>
              <a:buClr>
                <a:schemeClr val="accent5">
                  <a:lumMod val="75000"/>
                </a:schemeClr>
              </a:buClr>
              <a:buSzPct val="90000"/>
              <a:buFont typeface="Courier New" panose="02070309020205020404" pitchFamily="49" charset="0"/>
              <a:buChar char="o"/>
            </a:pPr>
            <a:r>
              <a:rPr lang="en-US" sz="1400" dirty="0">
                <a:solidFill>
                  <a:srgbClr val="192C4F"/>
                </a:solidFill>
                <a:latin typeface="Arial" panose="020B0604020202020204" pitchFamily="34" charset="0"/>
                <a:cs typeface="Arial" panose="020B0604020202020204" pitchFamily="34" charset="0"/>
              </a:rPr>
              <a:t>696 Rows of data and 18 columns</a:t>
            </a:r>
          </a:p>
          <a:p>
            <a:pPr marL="800100" lvl="1" indent="-342900">
              <a:spcBef>
                <a:spcPts val="600"/>
              </a:spcBef>
              <a:buClr>
                <a:schemeClr val="accent5">
                  <a:lumMod val="75000"/>
                </a:schemeClr>
              </a:buClr>
              <a:buSzPct val="90000"/>
              <a:buFont typeface="Courier New" panose="02070309020205020404" pitchFamily="49" charset="0"/>
              <a:buChar char="o"/>
            </a:pPr>
            <a:r>
              <a:rPr lang="en-US" sz="1400" dirty="0">
                <a:solidFill>
                  <a:srgbClr val="192C4F"/>
                </a:solidFill>
                <a:latin typeface="Arial" panose="020B0604020202020204" pitchFamily="34" charset="0"/>
                <a:cs typeface="Arial" panose="020B0604020202020204" pitchFamily="34" charset="0"/>
              </a:rPr>
              <a:t>Inputs on each match elaborated- Winner, Winning type, season, toss decision and selection etc.</a:t>
            </a:r>
            <a:endParaRPr lang="en-GB" sz="1400" dirty="0">
              <a:latin typeface="Arial" panose="020B0604020202020204" pitchFamily="34" charset="0"/>
              <a:cs typeface="Arial" panose="020B0604020202020204" pitchFamily="34" charset="0"/>
            </a:endParaRPr>
          </a:p>
        </p:txBody>
      </p:sp>
      <p:sp>
        <p:nvSpPr>
          <p:cNvPr id="7" name="Right Arrow 6"/>
          <p:cNvSpPr/>
          <p:nvPr/>
        </p:nvSpPr>
        <p:spPr>
          <a:xfrm>
            <a:off x="447362" y="2259101"/>
            <a:ext cx="1367991" cy="1409027"/>
          </a:xfrm>
          <a:prstGeom prst="rightArrow">
            <a:avLst>
              <a:gd name="adj1" fmla="val 100000"/>
              <a:gd name="adj2" fmla="val 0"/>
            </a:avLst>
          </a:prstGeom>
          <a:solidFill>
            <a:srgbClr val="4884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Loading &amp; Description</a:t>
            </a:r>
          </a:p>
        </p:txBody>
      </p:sp>
      <p:sp>
        <p:nvSpPr>
          <p:cNvPr id="8" name="TextBox 7">
            <a:extLst>
              <a:ext uri="{FF2B5EF4-FFF2-40B4-BE49-F238E27FC236}">
                <a16:creationId xmlns:a16="http://schemas.microsoft.com/office/drawing/2014/main" id="{D3BECB8D-3A3B-4081-87C4-99B7A489C90C}"/>
              </a:ext>
            </a:extLst>
          </p:cNvPr>
          <p:cNvSpPr txBox="1"/>
          <p:nvPr/>
        </p:nvSpPr>
        <p:spPr>
          <a:xfrm>
            <a:off x="2357717" y="3845550"/>
            <a:ext cx="8990853" cy="1184940"/>
          </a:xfrm>
          <a:prstGeom prst="rect">
            <a:avLst/>
          </a:prstGeom>
          <a:noFill/>
          <a:ln>
            <a:solidFill>
              <a:schemeClr val="accent1"/>
            </a:solidFill>
          </a:ln>
        </p:spPr>
        <p:txBody>
          <a:bodyPr wrap="square" rtlCol="0">
            <a:spAutoFit/>
          </a:bodyPr>
          <a:lstStyle/>
          <a:p>
            <a:pPr marL="342900" indent="-342900">
              <a:spcBef>
                <a:spcPts val="600"/>
              </a:spcBef>
              <a:buClr>
                <a:schemeClr val="accent5">
                  <a:lumMod val="75000"/>
                </a:schemeClr>
              </a:buClr>
              <a:buSzPct val="90000"/>
              <a:buFont typeface="Wingdings" panose="05000000000000000000" pitchFamily="2" charset="2"/>
              <a:buChar char="§"/>
            </a:pPr>
            <a:r>
              <a:rPr lang="en-US" sz="1400" dirty="0">
                <a:solidFill>
                  <a:srgbClr val="192C4F"/>
                </a:solidFill>
                <a:latin typeface="Arial" panose="020B0604020202020204" pitchFamily="34" charset="0"/>
                <a:cs typeface="Arial" panose="020B0604020202020204" pitchFamily="34" charset="0"/>
              </a:rPr>
              <a:t>The Data loaded was cleaned to ensure the following</a:t>
            </a:r>
          </a:p>
          <a:p>
            <a:pPr marL="800100" lvl="1" indent="-342900">
              <a:spcBef>
                <a:spcPts val="600"/>
              </a:spcBef>
              <a:buClr>
                <a:schemeClr val="accent5">
                  <a:lumMod val="75000"/>
                </a:schemeClr>
              </a:buClr>
              <a:buSzPct val="90000"/>
              <a:buFont typeface="Courier New" panose="02070309020205020404" pitchFamily="49" charset="0"/>
              <a:buChar char="o"/>
            </a:pPr>
            <a:r>
              <a:rPr lang="en-US" sz="1400" dirty="0">
                <a:solidFill>
                  <a:srgbClr val="192C4F"/>
                </a:solidFill>
                <a:latin typeface="Arial" panose="020B0604020202020204" pitchFamily="34" charset="0"/>
                <a:cs typeface="Arial" panose="020B0604020202020204" pitchFamily="34" charset="0"/>
              </a:rPr>
              <a:t>The Missing data for ‘City’ column is filled with alternate data</a:t>
            </a:r>
          </a:p>
          <a:p>
            <a:pPr marL="800100" lvl="1" indent="-342900">
              <a:spcBef>
                <a:spcPts val="600"/>
              </a:spcBef>
              <a:buClr>
                <a:schemeClr val="accent5">
                  <a:lumMod val="75000"/>
                </a:schemeClr>
              </a:buClr>
              <a:buSzPct val="90000"/>
              <a:buFont typeface="Courier New" panose="02070309020205020404" pitchFamily="49" charset="0"/>
              <a:buChar char="o"/>
            </a:pPr>
            <a:r>
              <a:rPr lang="en-US" sz="1400" dirty="0">
                <a:solidFill>
                  <a:srgbClr val="192C4F"/>
                </a:solidFill>
                <a:latin typeface="Arial" panose="020B0604020202020204" pitchFamily="34" charset="0"/>
                <a:cs typeface="Arial" panose="020B0604020202020204" pitchFamily="34" charset="0"/>
              </a:rPr>
              <a:t>The Missing rows for Umpire3 is dropped since it had around 91% data missing</a:t>
            </a:r>
          </a:p>
          <a:p>
            <a:pPr marL="800100" lvl="1" indent="-342900">
              <a:spcBef>
                <a:spcPts val="600"/>
              </a:spcBef>
              <a:buClr>
                <a:schemeClr val="accent5">
                  <a:lumMod val="75000"/>
                </a:schemeClr>
              </a:buClr>
              <a:buSzPct val="90000"/>
              <a:buFont typeface="Courier New" panose="02070309020205020404" pitchFamily="49" charset="0"/>
              <a:buChar char="o"/>
            </a:pPr>
            <a:r>
              <a:rPr lang="en-US" sz="1400" dirty="0">
                <a:solidFill>
                  <a:srgbClr val="192C4F"/>
                </a:solidFill>
                <a:latin typeface="Arial" panose="020B0604020202020204" pitchFamily="34" charset="0"/>
                <a:cs typeface="Arial" panose="020B0604020202020204" pitchFamily="34" charset="0"/>
              </a:rPr>
              <a:t>Few rows- Umpire1, Umpire 2 is dropped &amp; Team names consolidated</a:t>
            </a:r>
            <a:endParaRPr lang="en-GB" sz="1400" dirty="0">
              <a:solidFill>
                <a:srgbClr val="192C4F"/>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3BECB8D-3A3B-4081-87C4-99B7A489C90C}"/>
              </a:ext>
            </a:extLst>
          </p:cNvPr>
          <p:cNvSpPr txBox="1"/>
          <p:nvPr/>
        </p:nvSpPr>
        <p:spPr>
          <a:xfrm>
            <a:off x="2353235" y="5221604"/>
            <a:ext cx="9013266" cy="1107996"/>
          </a:xfrm>
          <a:prstGeom prst="rect">
            <a:avLst/>
          </a:prstGeom>
          <a:noFill/>
          <a:ln>
            <a:solidFill>
              <a:schemeClr val="accent1"/>
            </a:solidFill>
          </a:ln>
        </p:spPr>
        <p:txBody>
          <a:bodyPr wrap="square" rtlCol="0">
            <a:spAutoFit/>
          </a:bodyPr>
          <a:lstStyle/>
          <a:p>
            <a:pPr marL="342900" indent="-342900">
              <a:spcBef>
                <a:spcPts val="600"/>
              </a:spcBef>
              <a:buClr>
                <a:schemeClr val="accent5">
                  <a:lumMod val="75000"/>
                </a:schemeClr>
              </a:buClr>
              <a:buSzPct val="90000"/>
              <a:buFont typeface="Wingdings" panose="05000000000000000000" pitchFamily="2" charset="2"/>
              <a:buChar char="§"/>
            </a:pPr>
            <a:r>
              <a:rPr lang="en-US" sz="1400" dirty="0">
                <a:solidFill>
                  <a:srgbClr val="192C4F"/>
                </a:solidFill>
                <a:latin typeface="Arial" panose="020B0604020202020204" pitchFamily="34" charset="0"/>
                <a:cs typeface="Arial" panose="020B0604020202020204" pitchFamily="34" charset="0"/>
              </a:rPr>
              <a:t>The Loaded Dataset was processed initially as well as post cleaning to ensure there are no Missing values</a:t>
            </a:r>
          </a:p>
          <a:p>
            <a:pPr marL="800100" lvl="1" indent="-342900">
              <a:spcBef>
                <a:spcPts val="600"/>
              </a:spcBef>
              <a:buClr>
                <a:schemeClr val="accent5">
                  <a:lumMod val="75000"/>
                </a:schemeClr>
              </a:buClr>
              <a:buSzPct val="90000"/>
              <a:buFont typeface="Courier New" panose="02070309020205020404" pitchFamily="49" charset="0"/>
              <a:buChar char="o"/>
            </a:pPr>
            <a:r>
              <a:rPr lang="en-US" sz="1400" dirty="0">
                <a:solidFill>
                  <a:srgbClr val="192C4F"/>
                </a:solidFill>
                <a:latin typeface="Arial" panose="020B0604020202020204" pitchFamily="34" charset="0"/>
                <a:cs typeface="Arial" panose="020B0604020202020204" pitchFamily="34" charset="0"/>
              </a:rPr>
              <a:t>Preprocessing : This was done to check for hidden issues – Missing data, Team name overlap</a:t>
            </a:r>
          </a:p>
          <a:p>
            <a:pPr marL="800100" lvl="1" indent="-342900">
              <a:spcBef>
                <a:spcPts val="600"/>
              </a:spcBef>
              <a:buClr>
                <a:schemeClr val="accent5">
                  <a:lumMod val="75000"/>
                </a:schemeClr>
              </a:buClr>
              <a:buSzPct val="90000"/>
              <a:buFont typeface="Courier New" panose="02070309020205020404" pitchFamily="49" charset="0"/>
              <a:buChar char="o"/>
            </a:pPr>
            <a:r>
              <a:rPr lang="en-US" sz="1400" dirty="0">
                <a:solidFill>
                  <a:srgbClr val="192C4F"/>
                </a:solidFill>
                <a:latin typeface="Arial" panose="020B0604020202020204" pitchFamily="34" charset="0"/>
                <a:cs typeface="Arial" panose="020B0604020202020204" pitchFamily="34" charset="0"/>
              </a:rPr>
              <a:t>Post Processing: This was done to check that the cleansing activity was as planned so that the data is clean and the next step of analysis can progress without any hitch</a:t>
            </a:r>
            <a:endParaRPr lang="en-GB" sz="1400" dirty="0">
              <a:latin typeface="Arial" panose="020B0604020202020204" pitchFamily="34" charset="0"/>
              <a:cs typeface="Arial" panose="020B0604020202020204" pitchFamily="34" charset="0"/>
            </a:endParaRPr>
          </a:p>
        </p:txBody>
      </p:sp>
      <p:sp>
        <p:nvSpPr>
          <p:cNvPr id="16" name="Right Arrow 15"/>
          <p:cNvSpPr/>
          <p:nvPr/>
        </p:nvSpPr>
        <p:spPr>
          <a:xfrm>
            <a:off x="451845" y="3863800"/>
            <a:ext cx="1367991" cy="1169895"/>
          </a:xfrm>
          <a:prstGeom prst="rightArrow">
            <a:avLst>
              <a:gd name="adj1" fmla="val 100000"/>
              <a:gd name="adj2" fmla="val 0"/>
            </a:avLst>
          </a:prstGeom>
          <a:solidFill>
            <a:srgbClr val="4884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p>
        </p:txBody>
      </p:sp>
      <p:sp>
        <p:nvSpPr>
          <p:cNvPr id="17" name="Right Arrow 16"/>
          <p:cNvSpPr/>
          <p:nvPr/>
        </p:nvSpPr>
        <p:spPr>
          <a:xfrm>
            <a:off x="456328" y="5212960"/>
            <a:ext cx="1367991" cy="1169895"/>
          </a:xfrm>
          <a:prstGeom prst="rightArrow">
            <a:avLst>
              <a:gd name="adj1" fmla="val 100000"/>
              <a:gd name="adj2" fmla="val 0"/>
            </a:avLst>
          </a:prstGeom>
          <a:solidFill>
            <a:srgbClr val="4884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 and Post Processing</a:t>
            </a:r>
          </a:p>
        </p:txBody>
      </p:sp>
      <p:sp>
        <p:nvSpPr>
          <p:cNvPr id="18" name="Rectangle 17"/>
          <p:cNvSpPr/>
          <p:nvPr/>
        </p:nvSpPr>
        <p:spPr>
          <a:xfrm>
            <a:off x="456329" y="981636"/>
            <a:ext cx="10910172" cy="524435"/>
          </a:xfrm>
          <a:prstGeom prst="rect">
            <a:avLst/>
          </a:prstGeom>
          <a:solidFill>
            <a:srgbClr val="F5F5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192C4F"/>
                </a:solidFill>
              </a:rPr>
              <a:t>Problem Statement: </a:t>
            </a:r>
            <a:r>
              <a:rPr lang="en-US" sz="1700" dirty="0">
                <a:solidFill>
                  <a:srgbClr val="192C4F"/>
                </a:solidFill>
              </a:rPr>
              <a:t>To bring out an element of predictability on the winning % of different teams by analyzing the Matches.csv data which has been provided from GitHub </a:t>
            </a:r>
          </a:p>
        </p:txBody>
      </p:sp>
      <p:sp>
        <p:nvSpPr>
          <p:cNvPr id="19" name="Rectangle 18"/>
          <p:cNvSpPr/>
          <p:nvPr/>
        </p:nvSpPr>
        <p:spPr>
          <a:xfrm>
            <a:off x="456328" y="1842247"/>
            <a:ext cx="1359025" cy="255494"/>
          </a:xfrm>
          <a:prstGeom prst="rect">
            <a:avLst/>
          </a:prstGeom>
          <a:solidFill>
            <a:srgbClr val="F5F5F5"/>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192C4F"/>
                </a:solidFill>
              </a:rPr>
              <a:t>Activities</a:t>
            </a:r>
          </a:p>
        </p:txBody>
      </p:sp>
      <p:sp>
        <p:nvSpPr>
          <p:cNvPr id="20" name="Rectangle 19"/>
          <p:cNvSpPr/>
          <p:nvPr/>
        </p:nvSpPr>
        <p:spPr>
          <a:xfrm>
            <a:off x="2397179" y="1842247"/>
            <a:ext cx="8969321" cy="255494"/>
          </a:xfrm>
          <a:prstGeom prst="rect">
            <a:avLst/>
          </a:prstGeom>
          <a:solidFill>
            <a:srgbClr val="F5F5F5"/>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192C4F"/>
                </a:solidFill>
              </a:rPr>
              <a:t>Steps</a:t>
            </a:r>
          </a:p>
        </p:txBody>
      </p:sp>
      <p:sp>
        <p:nvSpPr>
          <p:cNvPr id="21" name="Right Arrow 20"/>
          <p:cNvSpPr/>
          <p:nvPr/>
        </p:nvSpPr>
        <p:spPr>
          <a:xfrm>
            <a:off x="1949825" y="2267745"/>
            <a:ext cx="134470" cy="4115110"/>
          </a:xfrm>
          <a:prstGeom prst="rightArrow">
            <a:avLst>
              <a:gd name="adj1" fmla="val 100000"/>
              <a:gd name="adj2" fmla="val 100000"/>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91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47362" y="148425"/>
            <a:ext cx="10860616" cy="609600"/>
          </a:xfrm>
          <a:prstGeom prst="rect">
            <a:avLst/>
          </a:prstGeom>
          <a:noFill/>
          <a:ln>
            <a:noFill/>
          </a:ln>
        </p:spPr>
        <p:txBody>
          <a:bodyPr vert="horz" lIns="91440" tIns="45720" rIns="91440" bIns="45720" rtlCol="0" anchor="t">
            <a:normAutofit/>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2800" dirty="0">
                <a:solidFill>
                  <a:srgbClr val="2F5395"/>
                </a:solidFill>
              </a:rPr>
              <a:t>Glimpse of the Raw Data- Initial Observation</a:t>
            </a:r>
          </a:p>
        </p:txBody>
      </p:sp>
      <p:graphicFrame>
        <p:nvGraphicFramePr>
          <p:cNvPr id="10" name="Table 9"/>
          <p:cNvGraphicFramePr>
            <a:graphicFrameLocks noGrp="1"/>
          </p:cNvGraphicFramePr>
          <p:nvPr>
            <p:extLst>
              <p:ext uri="{D42A27DB-BD31-4B8C-83A1-F6EECF244321}">
                <p14:modId xmlns:p14="http://schemas.microsoft.com/office/powerpoint/2010/main" val="3440847486"/>
              </p:ext>
            </p:extLst>
          </p:nvPr>
        </p:nvGraphicFramePr>
        <p:xfrm>
          <a:off x="712694" y="1277465"/>
          <a:ext cx="7207624" cy="4711170"/>
        </p:xfrm>
        <a:graphic>
          <a:graphicData uri="http://schemas.openxmlformats.org/drawingml/2006/table">
            <a:tbl>
              <a:tblPr firstRow="1" firstCol="1" bandRow="1"/>
              <a:tblGrid>
                <a:gridCol w="2815688">
                  <a:extLst>
                    <a:ext uri="{9D8B030D-6E8A-4147-A177-3AD203B41FA5}">
                      <a16:colId xmlns:a16="http://schemas.microsoft.com/office/drawing/2014/main" val="1456701772"/>
                    </a:ext>
                  </a:extLst>
                </a:gridCol>
                <a:gridCol w="4391936">
                  <a:extLst>
                    <a:ext uri="{9D8B030D-6E8A-4147-A177-3AD203B41FA5}">
                      <a16:colId xmlns:a16="http://schemas.microsoft.com/office/drawing/2014/main" val="217839035"/>
                    </a:ext>
                  </a:extLst>
                </a:gridCol>
              </a:tblGrid>
              <a:tr h="236109">
                <a:tc>
                  <a:txBody>
                    <a:bodyPr/>
                    <a:lstStyle/>
                    <a:p>
                      <a:pPr marL="0" marR="0">
                        <a:spcBef>
                          <a:spcPts val="0"/>
                        </a:spcBef>
                        <a:spcAft>
                          <a:spcPts val="0"/>
                        </a:spcAft>
                      </a:pPr>
                      <a:r>
                        <a:rPr lang="en-US" sz="16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Column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spcBef>
                          <a:spcPts val="0"/>
                        </a:spcBef>
                        <a:spcAft>
                          <a:spcPts val="0"/>
                        </a:spcAft>
                      </a:pPr>
                      <a:r>
                        <a:rPr lang="en-US" sz="1600" b="1"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Rows with Data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67175544"/>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id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int64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783771165"/>
                  </a:ext>
                </a:extLst>
              </a:tr>
              <a:tr h="322050">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season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int64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81876880"/>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city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689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998066588"/>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date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123822044"/>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team1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061598810"/>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team2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934183225"/>
                  </a:ext>
                </a:extLst>
              </a:tr>
              <a:tr h="236109">
                <a:tc>
                  <a:txBody>
                    <a:bodyPr/>
                    <a:lstStyle/>
                    <a:p>
                      <a:pPr marL="0" marR="0">
                        <a:spcBef>
                          <a:spcPts val="0"/>
                        </a:spcBef>
                        <a:spcAft>
                          <a:spcPts val="0"/>
                        </a:spcAft>
                      </a:pPr>
                      <a:r>
                        <a:rPr lang="en-US" sz="1600" b="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toss_winner</a:t>
                      </a: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453884667"/>
                  </a:ext>
                </a:extLst>
              </a:tr>
              <a:tr h="236109">
                <a:tc>
                  <a:txBody>
                    <a:bodyPr/>
                    <a:lstStyle/>
                    <a:p>
                      <a:pPr marL="0" marR="0">
                        <a:spcBef>
                          <a:spcPts val="0"/>
                        </a:spcBef>
                        <a:spcAft>
                          <a:spcPts val="0"/>
                        </a:spcAft>
                      </a:pPr>
                      <a:r>
                        <a:rPr lang="en-US" sz="1600" b="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toss_decision</a:t>
                      </a: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12497796"/>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result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046740107"/>
                  </a:ext>
                </a:extLst>
              </a:tr>
              <a:tr h="236109">
                <a:tc>
                  <a:txBody>
                    <a:bodyPr/>
                    <a:lstStyle/>
                    <a:p>
                      <a:pPr marL="0" marR="0">
                        <a:spcBef>
                          <a:spcPts val="0"/>
                        </a:spcBef>
                        <a:spcAft>
                          <a:spcPts val="0"/>
                        </a:spcAft>
                      </a:pPr>
                      <a:r>
                        <a:rPr lang="en-US" sz="1600" b="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dl_applied</a:t>
                      </a: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int64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699393820"/>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winner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693 non-null object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685134228"/>
                  </a:ext>
                </a:extLst>
              </a:tr>
              <a:tr h="236109">
                <a:tc>
                  <a:txBody>
                    <a:bodyPr/>
                    <a:lstStyle/>
                    <a:p>
                      <a:pPr marL="0" marR="0">
                        <a:spcBef>
                          <a:spcPts val="0"/>
                        </a:spcBef>
                        <a:spcAft>
                          <a:spcPts val="0"/>
                        </a:spcAft>
                      </a:pPr>
                      <a:r>
                        <a:rPr lang="en-US" sz="1600" b="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win_by_runs</a:t>
                      </a: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int64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044798981"/>
                  </a:ext>
                </a:extLst>
              </a:tr>
              <a:tr h="236109">
                <a:tc>
                  <a:txBody>
                    <a:bodyPr/>
                    <a:lstStyle/>
                    <a:p>
                      <a:pPr marL="0" marR="0">
                        <a:spcBef>
                          <a:spcPts val="0"/>
                        </a:spcBef>
                        <a:spcAft>
                          <a:spcPts val="0"/>
                        </a:spcAft>
                      </a:pPr>
                      <a:r>
                        <a:rPr lang="en-US" sz="1600" b="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win_by_wickets</a:t>
                      </a: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int64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151998978"/>
                  </a:ext>
                </a:extLst>
              </a:tr>
              <a:tr h="236109">
                <a:tc>
                  <a:txBody>
                    <a:bodyPr/>
                    <a:lstStyle/>
                    <a:p>
                      <a:pPr marL="0" marR="0">
                        <a:spcBef>
                          <a:spcPts val="0"/>
                        </a:spcBef>
                        <a:spcAft>
                          <a:spcPts val="0"/>
                        </a:spcAft>
                      </a:pPr>
                      <a:r>
                        <a:rPr lang="en-US" sz="1600" b="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player_of_match</a:t>
                      </a: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693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411905854"/>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venue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696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879719240"/>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umpire1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695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4152438724"/>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umpire2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695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236555593"/>
                  </a:ext>
                </a:extLst>
              </a:tr>
              <a:tr h="236109">
                <a:tc>
                  <a:txBody>
                    <a:bodyPr/>
                    <a:lstStyle/>
                    <a:p>
                      <a:pPr marL="0" marR="0">
                        <a:spcBef>
                          <a:spcPts val="0"/>
                        </a:spcBef>
                        <a:spcAft>
                          <a:spcPts val="0"/>
                        </a:spcAft>
                      </a:pPr>
                      <a:r>
                        <a:rPr lang="en-US" sz="1600" b="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umpire3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60 non-null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1071" marR="61071"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629436609"/>
                  </a:ext>
                </a:extLst>
              </a:tr>
            </a:tbl>
          </a:graphicData>
        </a:graphic>
      </p:graphicFrame>
      <p:sp>
        <p:nvSpPr>
          <p:cNvPr id="11" name="Rounded Rectangle 10"/>
          <p:cNvSpPr/>
          <p:nvPr/>
        </p:nvSpPr>
        <p:spPr>
          <a:xfrm>
            <a:off x="8248261" y="1277465"/>
            <a:ext cx="3303037" cy="4711170"/>
          </a:xfrm>
          <a:prstGeom prst="roundRect">
            <a:avLst/>
          </a:prstGeom>
          <a:solidFill>
            <a:schemeClr val="bg1"/>
          </a:solidFill>
          <a:ln>
            <a:solidFill>
              <a:srgbClr val="4884CC"/>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Bef>
                <a:spcPts val="600"/>
              </a:spcBef>
              <a:buClr>
                <a:schemeClr val="accent5">
                  <a:lumMod val="75000"/>
                </a:schemeClr>
              </a:buClr>
              <a:buSzPct val="90000"/>
            </a:pPr>
            <a:r>
              <a:rPr lang="en-US" b="1" dirty="0">
                <a:solidFill>
                  <a:srgbClr val="192C4F"/>
                </a:solidFill>
                <a:latin typeface="Arial" panose="020B0604020202020204" pitchFamily="34" charset="0"/>
                <a:cs typeface="Arial" panose="020B0604020202020204" pitchFamily="34" charset="0"/>
              </a:rPr>
              <a:t>Observation:</a:t>
            </a:r>
          </a:p>
          <a:p>
            <a:pPr marL="285750" indent="-285750">
              <a:spcBef>
                <a:spcPts val="600"/>
              </a:spcBef>
              <a:buClr>
                <a:schemeClr val="accent5">
                  <a:lumMod val="75000"/>
                </a:schemeClr>
              </a:buClr>
              <a:buSzPct val="90000"/>
              <a:buFont typeface="Wingdings" panose="05000000000000000000" pitchFamily="2" charset="2"/>
              <a:buChar char="§"/>
            </a:pPr>
            <a:r>
              <a:rPr lang="en-US" dirty="0">
                <a:solidFill>
                  <a:srgbClr val="192C4F"/>
                </a:solidFill>
                <a:latin typeface="Arial" panose="020B0604020202020204" pitchFamily="34" charset="0"/>
                <a:cs typeface="Arial" panose="020B0604020202020204" pitchFamily="34" charset="0"/>
              </a:rPr>
              <a:t>Total 696 rows</a:t>
            </a:r>
          </a:p>
          <a:p>
            <a:pPr marL="285750" indent="-285750">
              <a:spcBef>
                <a:spcPts val="600"/>
              </a:spcBef>
              <a:buClr>
                <a:schemeClr val="accent5">
                  <a:lumMod val="75000"/>
                </a:schemeClr>
              </a:buClr>
              <a:buSzPct val="90000"/>
              <a:buFont typeface="Wingdings" panose="05000000000000000000" pitchFamily="2" charset="2"/>
              <a:buChar char="§"/>
            </a:pPr>
            <a:r>
              <a:rPr lang="en-US" dirty="0">
                <a:solidFill>
                  <a:srgbClr val="192C4F"/>
                </a:solidFill>
                <a:latin typeface="Arial" panose="020B0604020202020204" pitchFamily="34" charset="0"/>
                <a:cs typeface="Arial" panose="020B0604020202020204" pitchFamily="34" charset="0"/>
              </a:rPr>
              <a:t>18 Column</a:t>
            </a:r>
          </a:p>
          <a:p>
            <a:pPr marL="285750" indent="-285750">
              <a:spcBef>
                <a:spcPts val="600"/>
              </a:spcBef>
              <a:buClr>
                <a:schemeClr val="accent5">
                  <a:lumMod val="75000"/>
                </a:schemeClr>
              </a:buClr>
              <a:buSzPct val="90000"/>
              <a:buFont typeface="Wingdings" panose="05000000000000000000" pitchFamily="2" charset="2"/>
              <a:buChar char="§"/>
            </a:pPr>
            <a:r>
              <a:rPr lang="en-US" dirty="0">
                <a:solidFill>
                  <a:srgbClr val="192C4F"/>
                </a:solidFill>
                <a:latin typeface="Arial" panose="020B0604020202020204" pitchFamily="34" charset="0"/>
                <a:cs typeface="Arial" panose="020B0604020202020204" pitchFamily="34" charset="0"/>
              </a:rPr>
              <a:t>3 matches did not have a winner- A Tie</a:t>
            </a:r>
          </a:p>
          <a:p>
            <a:pPr marL="285750" indent="-285750">
              <a:spcBef>
                <a:spcPts val="600"/>
              </a:spcBef>
              <a:buClr>
                <a:schemeClr val="accent5">
                  <a:lumMod val="75000"/>
                </a:schemeClr>
              </a:buClr>
              <a:buSzPct val="90000"/>
              <a:buFont typeface="Wingdings" panose="05000000000000000000" pitchFamily="2" charset="2"/>
              <a:buChar char="§"/>
            </a:pPr>
            <a:r>
              <a:rPr lang="en-US" dirty="0">
                <a:solidFill>
                  <a:srgbClr val="192C4F"/>
                </a:solidFill>
                <a:latin typeface="Arial" panose="020B0604020202020204" pitchFamily="34" charset="0"/>
                <a:cs typeface="Arial" panose="020B0604020202020204" pitchFamily="34" charset="0"/>
              </a:rPr>
              <a:t>One Match had no Umpire (Umpire1 and or Umpire 2 missing)</a:t>
            </a:r>
          </a:p>
          <a:p>
            <a:pPr marL="285750" indent="-285750">
              <a:spcBef>
                <a:spcPts val="600"/>
              </a:spcBef>
              <a:buClr>
                <a:schemeClr val="accent5">
                  <a:lumMod val="75000"/>
                </a:schemeClr>
              </a:buClr>
              <a:buSzPct val="90000"/>
              <a:buFont typeface="Wingdings" panose="05000000000000000000" pitchFamily="2" charset="2"/>
              <a:buChar char="§"/>
            </a:pPr>
            <a:r>
              <a:rPr lang="en-US" dirty="0">
                <a:solidFill>
                  <a:srgbClr val="192C4F"/>
                </a:solidFill>
                <a:latin typeface="Arial" panose="020B0604020202020204" pitchFamily="34" charset="0"/>
                <a:cs typeface="Arial" panose="020B0604020202020204" pitchFamily="34" charset="0"/>
              </a:rPr>
              <a:t>Umpire 3 had only 60 entries- It could be that the match did not have the provision of Third umpire</a:t>
            </a:r>
          </a:p>
          <a:p>
            <a:pPr marL="285750" indent="-285750">
              <a:spcBef>
                <a:spcPts val="600"/>
              </a:spcBef>
              <a:buClr>
                <a:schemeClr val="accent5">
                  <a:lumMod val="75000"/>
                </a:schemeClr>
              </a:buClr>
              <a:buSzPct val="90000"/>
              <a:buFont typeface="Wingdings" panose="05000000000000000000" pitchFamily="2" charset="2"/>
              <a:buChar char="§"/>
            </a:pPr>
            <a:endParaRPr lang="en-US" dirty="0">
              <a:solidFill>
                <a:srgbClr val="192C4F"/>
              </a:solidFill>
              <a:latin typeface="Arial" panose="020B0604020202020204" pitchFamily="34" charset="0"/>
              <a:cs typeface="Arial" panose="020B0604020202020204" pitchFamily="34" charset="0"/>
            </a:endParaRPr>
          </a:p>
          <a:p>
            <a:pPr marL="285750" indent="-285750">
              <a:spcBef>
                <a:spcPts val="600"/>
              </a:spcBef>
              <a:buClr>
                <a:schemeClr val="accent5">
                  <a:lumMod val="75000"/>
                </a:schemeClr>
              </a:buClr>
              <a:buSzPct val="90000"/>
              <a:buFont typeface="Wingdings" panose="05000000000000000000" pitchFamily="2" charset="2"/>
              <a:buChar char="§"/>
            </a:pPr>
            <a:endParaRPr lang="en-US" dirty="0">
              <a:solidFill>
                <a:srgbClr val="192C4F"/>
              </a:solidFill>
              <a:latin typeface="Arial" panose="020B0604020202020204" pitchFamily="34" charset="0"/>
              <a:cs typeface="Arial" panose="020B0604020202020204" pitchFamily="34" charset="0"/>
            </a:endParaRPr>
          </a:p>
          <a:p>
            <a:pPr marL="285750" indent="-285750">
              <a:spcBef>
                <a:spcPts val="600"/>
              </a:spcBef>
              <a:buClr>
                <a:schemeClr val="accent5">
                  <a:lumMod val="75000"/>
                </a:schemeClr>
              </a:buClr>
              <a:buSzPct val="90000"/>
              <a:buFont typeface="Wingdings" panose="05000000000000000000" pitchFamily="2" charset="2"/>
              <a:buChar char="§"/>
            </a:pPr>
            <a:endParaRPr lang="en-US" dirty="0">
              <a:solidFill>
                <a:srgbClr val="192C4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52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BECB8D-3A3B-4081-87C4-99B7A489C90C}"/>
              </a:ext>
            </a:extLst>
          </p:cNvPr>
          <p:cNvSpPr txBox="1"/>
          <p:nvPr/>
        </p:nvSpPr>
        <p:spPr>
          <a:xfrm>
            <a:off x="726888" y="721340"/>
            <a:ext cx="10617200" cy="661720"/>
          </a:xfrm>
          <a:prstGeom prst="rect">
            <a:avLst/>
          </a:prstGeom>
          <a:noFill/>
        </p:spPr>
        <p:txBody>
          <a:bodyPr wrap="square" rtlCol="0">
            <a:spAutoFit/>
          </a:bodyPr>
          <a:lstStyle/>
          <a:p>
            <a:pPr algn="ctr">
              <a:spcBef>
                <a:spcPts val="600"/>
              </a:spcBef>
              <a:buClr>
                <a:schemeClr val="accent1"/>
              </a:buClr>
              <a:buSzPct val="90000"/>
            </a:pPr>
            <a:r>
              <a:rPr lang="en-US" u="sng" dirty="0">
                <a:solidFill>
                  <a:srgbClr val="192C4F"/>
                </a:solidFill>
                <a:latin typeface="Arial" panose="020B0604020202020204" pitchFamily="34" charset="0"/>
                <a:cs typeface="Arial" panose="020B0604020202020204" pitchFamily="34" charset="0"/>
              </a:rPr>
              <a:t>Identify Teams having better win %</a:t>
            </a:r>
          </a:p>
          <a:p>
            <a:pPr marL="285750" indent="-285750">
              <a:spcBef>
                <a:spcPts val="600"/>
              </a:spcBef>
              <a:buClr>
                <a:schemeClr val="accent1"/>
              </a:buClr>
              <a:buSzPct val="90000"/>
              <a:buFont typeface="Wingdings" panose="05000000000000000000" pitchFamily="2" charset="2"/>
              <a:buChar char="v"/>
            </a:pPr>
            <a:endParaRPr lang="en-GB" sz="1400" dirty="0">
              <a:latin typeface="Arial" panose="020B0604020202020204" pitchFamily="34" charset="0"/>
              <a:cs typeface="Arial" panose="020B0604020202020204" pitchFamily="34" charset="0"/>
            </a:endParaRPr>
          </a:p>
        </p:txBody>
      </p:sp>
      <p:sp>
        <p:nvSpPr>
          <p:cNvPr id="6" name="Title 2"/>
          <p:cNvSpPr txBox="1">
            <a:spLocks/>
          </p:cNvSpPr>
          <p:nvPr/>
        </p:nvSpPr>
        <p:spPr>
          <a:xfrm>
            <a:off x="447362" y="148425"/>
            <a:ext cx="10860616" cy="609600"/>
          </a:xfrm>
          <a:prstGeom prst="rect">
            <a:avLst/>
          </a:prstGeom>
          <a:noFill/>
          <a:ln>
            <a:noFill/>
          </a:ln>
        </p:spPr>
        <p:txBody>
          <a:bodyPr vert="horz" lIns="91440" tIns="45720" rIns="91440" bIns="45720" rtlCol="0" anchor="t">
            <a:normAutofit/>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2800" dirty="0">
                <a:solidFill>
                  <a:srgbClr val="2F5395"/>
                </a:solidFill>
              </a:rPr>
              <a:t>Feature Engineering- Plotting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55" y="1367956"/>
            <a:ext cx="5417764" cy="4220552"/>
          </a:xfrm>
          <a:prstGeom prst="rect">
            <a:avLst/>
          </a:prstGeom>
          <a:ln>
            <a:solidFill>
              <a:schemeClr val="accent1"/>
            </a:solidFill>
          </a:ln>
        </p:spPr>
      </p:pic>
      <p:pic>
        <p:nvPicPr>
          <p:cNvPr id="3" name="Picture 2" title="Pie Ch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980" y="1328984"/>
            <a:ext cx="6234749" cy="4259524"/>
          </a:xfrm>
          <a:prstGeom prst="rect">
            <a:avLst/>
          </a:prstGeom>
          <a:ln>
            <a:solidFill>
              <a:schemeClr val="accent1"/>
            </a:solidFill>
          </a:ln>
        </p:spPr>
      </p:pic>
      <p:sp>
        <p:nvSpPr>
          <p:cNvPr id="4" name="Rectangle 3"/>
          <p:cNvSpPr/>
          <p:nvPr/>
        </p:nvSpPr>
        <p:spPr>
          <a:xfrm>
            <a:off x="172655" y="5896947"/>
            <a:ext cx="11770529" cy="76511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rgbClr val="192C4F"/>
                </a:solidFill>
                <a:latin typeface="Arial" panose="020B0604020202020204" pitchFamily="34" charset="0"/>
                <a:cs typeface="Arial" panose="020B0604020202020204" pitchFamily="34" charset="0"/>
              </a:rPr>
              <a:t># Inference:</a:t>
            </a:r>
          </a:p>
          <a:p>
            <a:r>
              <a:rPr lang="en-US" sz="1200" dirty="0">
                <a:solidFill>
                  <a:srgbClr val="192C4F"/>
                </a:solidFill>
                <a:latin typeface="Arial" panose="020B0604020202020204" pitchFamily="34" charset="0"/>
                <a:cs typeface="Arial" panose="020B0604020202020204" pitchFamily="34" charset="0"/>
              </a:rPr>
              <a:t>692 matches had a clear winner with Mumbai Indians having a bigger share of 14% winning followed by Chennai Super Kings with 13% and Kolkata Knight Riders with 12.4%</a:t>
            </a:r>
          </a:p>
          <a:p>
            <a:r>
              <a:rPr lang="en-US" sz="1200" dirty="0">
                <a:solidFill>
                  <a:srgbClr val="192C4F"/>
                </a:solidFill>
                <a:latin typeface="Arial" panose="020B0604020202020204" pitchFamily="34" charset="0"/>
                <a:cs typeface="Arial" panose="020B0604020202020204" pitchFamily="34" charset="0"/>
              </a:rPr>
              <a:t>Both Graph give similar views- one in numbers and the other in %</a:t>
            </a:r>
            <a:endParaRPr lang="en-US" sz="1200" dirty="0"/>
          </a:p>
        </p:txBody>
      </p:sp>
    </p:spTree>
    <p:extLst>
      <p:ext uri="{BB962C8B-B14F-4D97-AF65-F5344CB8AC3E}">
        <p14:creationId xmlns:p14="http://schemas.microsoft.com/office/powerpoint/2010/main" val="174177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14" y="941293"/>
            <a:ext cx="5402915" cy="5082989"/>
          </a:xfrm>
          <a:prstGeom prst="rect">
            <a:avLst/>
          </a:prstGeom>
          <a:ln>
            <a:solidFill>
              <a:schemeClr val="accent1"/>
            </a:solidFill>
          </a:ln>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694" y="941293"/>
            <a:ext cx="4854387" cy="5198185"/>
          </a:xfrm>
          <a:prstGeom prst="rect">
            <a:avLst/>
          </a:prstGeom>
          <a:ln>
            <a:solidFill>
              <a:schemeClr val="accent1"/>
            </a:solidFill>
          </a:ln>
        </p:spPr>
      </p:pic>
      <p:sp>
        <p:nvSpPr>
          <p:cNvPr id="11" name="TextBox 10">
            <a:extLst>
              <a:ext uri="{FF2B5EF4-FFF2-40B4-BE49-F238E27FC236}">
                <a16:creationId xmlns:a16="http://schemas.microsoft.com/office/drawing/2014/main" id="{D3BECB8D-3A3B-4081-87C4-99B7A489C90C}"/>
              </a:ext>
            </a:extLst>
          </p:cNvPr>
          <p:cNvSpPr txBox="1"/>
          <p:nvPr/>
        </p:nvSpPr>
        <p:spPr>
          <a:xfrm>
            <a:off x="726888" y="559976"/>
            <a:ext cx="10617200" cy="661720"/>
          </a:xfrm>
          <a:prstGeom prst="rect">
            <a:avLst/>
          </a:prstGeom>
          <a:noFill/>
        </p:spPr>
        <p:txBody>
          <a:bodyPr wrap="square" rtlCol="0">
            <a:spAutoFit/>
          </a:bodyPr>
          <a:lstStyle/>
          <a:p>
            <a:pPr algn="ctr">
              <a:spcBef>
                <a:spcPts val="600"/>
              </a:spcBef>
              <a:buClr>
                <a:schemeClr val="accent1"/>
              </a:buClr>
              <a:buSzPct val="90000"/>
            </a:pPr>
            <a:r>
              <a:rPr lang="en-US" u="sng" dirty="0">
                <a:solidFill>
                  <a:srgbClr val="192C4F"/>
                </a:solidFill>
                <a:latin typeface="Arial" panose="020B0604020202020204" pitchFamily="34" charset="0"/>
                <a:cs typeface="Arial" panose="020B0604020202020204" pitchFamily="34" charset="0"/>
              </a:rPr>
              <a:t>To Check Influence of Toss on the Team winning</a:t>
            </a:r>
          </a:p>
          <a:p>
            <a:pPr marL="285750" indent="-285750">
              <a:spcBef>
                <a:spcPts val="600"/>
              </a:spcBef>
              <a:buClr>
                <a:schemeClr val="accent1"/>
              </a:buClr>
              <a:buSzPct val="90000"/>
              <a:buFont typeface="Wingdings" panose="05000000000000000000" pitchFamily="2" charset="2"/>
              <a:buChar char="v"/>
            </a:pPr>
            <a:endParaRPr lang="en-GB" sz="1400" dirty="0">
              <a:latin typeface="Arial" panose="020B0604020202020204" pitchFamily="34" charset="0"/>
              <a:cs typeface="Arial" panose="020B0604020202020204" pitchFamily="34" charset="0"/>
            </a:endParaRPr>
          </a:p>
        </p:txBody>
      </p:sp>
      <p:sp>
        <p:nvSpPr>
          <p:cNvPr id="12" name="Rectangle 11"/>
          <p:cNvSpPr/>
          <p:nvPr/>
        </p:nvSpPr>
        <p:spPr>
          <a:xfrm>
            <a:off x="172655" y="6044864"/>
            <a:ext cx="11770529" cy="76511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192C4F"/>
                </a:solidFill>
                <a:latin typeface="Arial" panose="020B0604020202020204" pitchFamily="34" charset="0"/>
                <a:cs typeface="Arial" panose="020B0604020202020204" pitchFamily="34" charset="0"/>
              </a:rPr>
              <a:t># Inference:</a:t>
            </a:r>
            <a:endParaRPr lang="en-US" sz="1200" dirty="0">
              <a:solidFill>
                <a:srgbClr val="192C4F"/>
              </a:solidFill>
              <a:latin typeface="Arial" panose="020B0604020202020204" pitchFamily="34" charset="0"/>
              <a:cs typeface="Arial" panose="020B0604020202020204" pitchFamily="34" charset="0"/>
            </a:endParaRPr>
          </a:p>
          <a:p>
            <a:r>
              <a:rPr lang="en-US" sz="1200" dirty="0">
                <a:solidFill>
                  <a:srgbClr val="192C4F"/>
                </a:solidFill>
                <a:latin typeface="Arial" panose="020B0604020202020204" pitchFamily="34" charset="0"/>
                <a:cs typeface="Arial" panose="020B0604020202020204" pitchFamily="34" charset="0"/>
              </a:rPr>
              <a:t>Winning Toss had clearly influenced the Outcome of matches. Number of matches won by teams who have won the toss is more than those who lost</a:t>
            </a:r>
          </a:p>
          <a:p>
            <a:r>
              <a:rPr lang="en-US" sz="1200" dirty="0">
                <a:solidFill>
                  <a:srgbClr val="192C4F"/>
                </a:solidFill>
                <a:latin typeface="Arial" panose="020B0604020202020204" pitchFamily="34" charset="0"/>
                <a:cs typeface="Arial" panose="020B0604020202020204" pitchFamily="34" charset="0"/>
              </a:rPr>
              <a:t>The Toss Decision- Opt for Field or Bat too had an influence. Those Opting to Field (chase Total) were far more than those who opted to Bat. This resonates with the overall trend of maximum matches in IPL won by Chasing being more than those who Defended (Opt to bat first)</a:t>
            </a:r>
          </a:p>
        </p:txBody>
      </p:sp>
      <p:sp>
        <p:nvSpPr>
          <p:cNvPr id="13" name="Title 2"/>
          <p:cNvSpPr txBox="1">
            <a:spLocks/>
          </p:cNvSpPr>
          <p:nvPr/>
        </p:nvSpPr>
        <p:spPr>
          <a:xfrm>
            <a:off x="172655" y="148425"/>
            <a:ext cx="11135323" cy="389457"/>
          </a:xfrm>
          <a:prstGeom prst="rect">
            <a:avLst/>
          </a:prstGeom>
          <a:noFill/>
          <a:ln>
            <a:noFill/>
          </a:ln>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3000" dirty="0">
                <a:solidFill>
                  <a:srgbClr val="2F5395"/>
                </a:solidFill>
              </a:rPr>
              <a:t>Feature Engineering- Plotting…contd</a:t>
            </a:r>
            <a:r>
              <a:rPr lang="en-US" sz="2800" dirty="0">
                <a:solidFill>
                  <a:srgbClr val="2F5395"/>
                </a:solidFill>
              </a:rPr>
              <a:t>.</a:t>
            </a:r>
          </a:p>
        </p:txBody>
      </p:sp>
    </p:spTree>
    <p:extLst>
      <p:ext uri="{BB962C8B-B14F-4D97-AF65-F5344CB8AC3E}">
        <p14:creationId xmlns:p14="http://schemas.microsoft.com/office/powerpoint/2010/main" val="20621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BECB8D-3A3B-4081-87C4-99B7A489C90C}"/>
              </a:ext>
            </a:extLst>
          </p:cNvPr>
          <p:cNvSpPr txBox="1"/>
          <p:nvPr/>
        </p:nvSpPr>
        <p:spPr>
          <a:xfrm>
            <a:off x="726888" y="721340"/>
            <a:ext cx="10617200" cy="661720"/>
          </a:xfrm>
          <a:prstGeom prst="rect">
            <a:avLst/>
          </a:prstGeom>
          <a:noFill/>
        </p:spPr>
        <p:txBody>
          <a:bodyPr wrap="square" rtlCol="0">
            <a:spAutoFit/>
          </a:bodyPr>
          <a:lstStyle/>
          <a:p>
            <a:pPr algn="ctr">
              <a:spcBef>
                <a:spcPts val="600"/>
              </a:spcBef>
              <a:buClr>
                <a:schemeClr val="accent1"/>
              </a:buClr>
              <a:buSzPct val="90000"/>
            </a:pPr>
            <a:r>
              <a:rPr lang="en-US" u="sng" dirty="0">
                <a:solidFill>
                  <a:srgbClr val="192C4F"/>
                </a:solidFill>
                <a:latin typeface="Arial" panose="020B0604020202020204" pitchFamily="34" charset="0"/>
                <a:cs typeface="Arial" panose="020B0604020202020204" pitchFamily="34" charset="0"/>
              </a:rPr>
              <a:t>Range of Winning</a:t>
            </a:r>
          </a:p>
          <a:p>
            <a:pPr marL="285750" indent="-285750">
              <a:spcBef>
                <a:spcPts val="600"/>
              </a:spcBef>
              <a:buClr>
                <a:schemeClr val="accent1"/>
              </a:buClr>
              <a:buSzPct val="90000"/>
              <a:buFont typeface="Wingdings" panose="05000000000000000000" pitchFamily="2" charset="2"/>
              <a:buChar char="v"/>
            </a:pPr>
            <a:endParaRPr lang="en-GB" sz="1400" dirty="0">
              <a:latin typeface="Arial" panose="020B0604020202020204" pitchFamily="34" charset="0"/>
              <a:cs typeface="Arial" panose="020B0604020202020204" pitchFamily="34" charset="0"/>
            </a:endParaRPr>
          </a:p>
        </p:txBody>
      </p:sp>
      <p:sp>
        <p:nvSpPr>
          <p:cNvPr id="7" name="Title 2"/>
          <p:cNvSpPr txBox="1">
            <a:spLocks/>
          </p:cNvSpPr>
          <p:nvPr/>
        </p:nvSpPr>
        <p:spPr>
          <a:xfrm>
            <a:off x="172655" y="148425"/>
            <a:ext cx="11135323" cy="389457"/>
          </a:xfrm>
          <a:prstGeom prst="rect">
            <a:avLst/>
          </a:prstGeom>
          <a:noFill/>
          <a:ln>
            <a:noFill/>
          </a:ln>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3000" dirty="0">
                <a:solidFill>
                  <a:srgbClr val="2F5395"/>
                </a:solidFill>
              </a:rPr>
              <a:t>Feature Engineering- Plotting…contd</a:t>
            </a:r>
            <a:r>
              <a:rPr lang="en-US" sz="2800" dirty="0">
                <a:solidFill>
                  <a:srgbClr val="2F5395"/>
                </a:solidFill>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23" y="1266825"/>
            <a:ext cx="4895850" cy="4324350"/>
          </a:xfrm>
          <a:prstGeom prst="rect">
            <a:avLst/>
          </a:prstGeom>
          <a:ln>
            <a:solidFill>
              <a:schemeClr val="accent1"/>
            </a:solidFill>
          </a:ln>
        </p:spPr>
      </p:pic>
      <p:sp>
        <p:nvSpPr>
          <p:cNvPr id="10" name="Rectangle 9"/>
          <p:cNvSpPr/>
          <p:nvPr/>
        </p:nvSpPr>
        <p:spPr>
          <a:xfrm>
            <a:off x="461123" y="5923841"/>
            <a:ext cx="11380409" cy="76511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192C4F"/>
                </a:solidFill>
                <a:latin typeface="Arial" panose="020B0604020202020204" pitchFamily="34" charset="0"/>
                <a:cs typeface="Arial" panose="020B0604020202020204" pitchFamily="34" charset="0"/>
              </a:rPr>
              <a:t># Inference:</a:t>
            </a:r>
            <a:endParaRPr lang="en-US" sz="1200" dirty="0">
              <a:solidFill>
                <a:srgbClr val="192C4F"/>
              </a:solidFill>
              <a:latin typeface="Arial" panose="020B0604020202020204" pitchFamily="34" charset="0"/>
              <a:cs typeface="Arial" panose="020B0604020202020204" pitchFamily="34" charset="0"/>
            </a:endParaRPr>
          </a:p>
          <a:p>
            <a:r>
              <a:rPr lang="en-US" sz="1200" dirty="0">
                <a:solidFill>
                  <a:srgbClr val="192C4F"/>
                </a:solidFill>
                <a:latin typeface="Arial" panose="020B0604020202020204" pitchFamily="34" charset="0"/>
                <a:cs typeface="Arial" panose="020B0604020202020204" pitchFamily="34" charset="0"/>
              </a:rPr>
              <a:t>The above two graph provides a view on the Range of Win by Teams</a:t>
            </a:r>
          </a:p>
          <a:p>
            <a:pPr marL="171450" indent="-171450">
              <a:buFont typeface="Wingdings" panose="05000000000000000000" pitchFamily="2" charset="2"/>
              <a:buChar char="§"/>
            </a:pPr>
            <a:r>
              <a:rPr lang="en-US" sz="1200" dirty="0">
                <a:solidFill>
                  <a:srgbClr val="192C4F"/>
                </a:solidFill>
                <a:latin typeface="Arial" panose="020B0604020202020204" pitchFamily="34" charset="0"/>
                <a:cs typeface="Arial" panose="020B0604020202020204" pitchFamily="34" charset="0"/>
              </a:rPr>
              <a:t>Win by wickets is mostly concentrated at 4- 5 wickets </a:t>
            </a:r>
          </a:p>
          <a:p>
            <a:pPr marL="171450" indent="-171450">
              <a:buFont typeface="Wingdings" panose="05000000000000000000" pitchFamily="2" charset="2"/>
              <a:buChar char="§"/>
            </a:pPr>
            <a:r>
              <a:rPr lang="en-US" sz="1200" dirty="0">
                <a:solidFill>
                  <a:srgbClr val="192C4F"/>
                </a:solidFill>
                <a:latin typeface="Arial" panose="020B0604020202020204" pitchFamily="34" charset="0"/>
                <a:cs typeface="Arial" panose="020B0604020202020204" pitchFamily="34" charset="0"/>
              </a:rPr>
              <a:t>Win by runs is mostly in the Range of 10- 25 which shows that the matches were closely fought on the field.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708" y="1262062"/>
            <a:ext cx="6219825" cy="4333875"/>
          </a:xfrm>
          <a:prstGeom prst="rect">
            <a:avLst/>
          </a:prstGeom>
          <a:ln>
            <a:solidFill>
              <a:srgbClr val="4884CC"/>
            </a:solidFill>
          </a:ln>
        </p:spPr>
      </p:pic>
    </p:spTree>
    <p:extLst>
      <p:ext uri="{BB962C8B-B14F-4D97-AF65-F5344CB8AC3E}">
        <p14:creationId xmlns:p14="http://schemas.microsoft.com/office/powerpoint/2010/main" val="360812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BECB8D-3A3B-4081-87C4-99B7A489C90C}"/>
              </a:ext>
            </a:extLst>
          </p:cNvPr>
          <p:cNvSpPr txBox="1"/>
          <p:nvPr/>
        </p:nvSpPr>
        <p:spPr>
          <a:xfrm>
            <a:off x="726888" y="721340"/>
            <a:ext cx="10617200" cy="661720"/>
          </a:xfrm>
          <a:prstGeom prst="rect">
            <a:avLst/>
          </a:prstGeom>
          <a:noFill/>
        </p:spPr>
        <p:txBody>
          <a:bodyPr wrap="square" rtlCol="0">
            <a:spAutoFit/>
          </a:bodyPr>
          <a:lstStyle/>
          <a:p>
            <a:pPr algn="ctr">
              <a:spcBef>
                <a:spcPts val="600"/>
              </a:spcBef>
              <a:buClr>
                <a:schemeClr val="accent1"/>
              </a:buClr>
              <a:buSzPct val="90000"/>
            </a:pPr>
            <a:r>
              <a:rPr lang="en-US" u="sng" dirty="0">
                <a:solidFill>
                  <a:srgbClr val="192C4F"/>
                </a:solidFill>
                <a:latin typeface="Arial" panose="020B0604020202020204" pitchFamily="34" charset="0"/>
                <a:cs typeface="Arial" panose="020B0604020202020204" pitchFamily="34" charset="0"/>
              </a:rPr>
              <a:t>Team level proficiency in winning</a:t>
            </a:r>
          </a:p>
          <a:p>
            <a:pPr marL="285750" indent="-285750">
              <a:spcBef>
                <a:spcPts val="600"/>
              </a:spcBef>
              <a:buClr>
                <a:schemeClr val="accent1"/>
              </a:buClr>
              <a:buSzPct val="90000"/>
              <a:buFont typeface="Wingdings" panose="05000000000000000000" pitchFamily="2" charset="2"/>
              <a:buChar char="v"/>
            </a:pPr>
            <a:endParaRPr lang="en-GB" sz="1400" dirty="0">
              <a:latin typeface="Arial" panose="020B0604020202020204" pitchFamily="34" charset="0"/>
              <a:cs typeface="Arial" panose="020B0604020202020204" pitchFamily="34" charset="0"/>
            </a:endParaRPr>
          </a:p>
        </p:txBody>
      </p:sp>
      <p:sp>
        <p:nvSpPr>
          <p:cNvPr id="7" name="Title 2"/>
          <p:cNvSpPr txBox="1">
            <a:spLocks/>
          </p:cNvSpPr>
          <p:nvPr/>
        </p:nvSpPr>
        <p:spPr>
          <a:xfrm>
            <a:off x="172655" y="148425"/>
            <a:ext cx="11135323" cy="389457"/>
          </a:xfrm>
          <a:prstGeom prst="rect">
            <a:avLst/>
          </a:prstGeom>
          <a:noFill/>
          <a:ln>
            <a:noFill/>
          </a:ln>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2000" b="1" kern="1200">
                <a:solidFill>
                  <a:schemeClr val="tx1"/>
                </a:solidFill>
                <a:latin typeface="Arial" panose="020B0604020202020204" pitchFamily="34" charset="0"/>
                <a:ea typeface="+mj-ea"/>
                <a:cs typeface="Arial" panose="020B0604020202020204" pitchFamily="34" charset="0"/>
              </a:defRPr>
            </a:lvl1pPr>
          </a:lstStyle>
          <a:p>
            <a:r>
              <a:rPr lang="en-US" sz="3000" dirty="0">
                <a:solidFill>
                  <a:srgbClr val="2F5395"/>
                </a:solidFill>
              </a:rPr>
              <a:t>Feature Engineering-Plotting…contd</a:t>
            </a:r>
            <a:r>
              <a:rPr lang="en-US" sz="2800" dirty="0">
                <a:solidFill>
                  <a:srgbClr val="2F5395"/>
                </a:solidFill>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75" y="1030820"/>
            <a:ext cx="4550372" cy="4787953"/>
          </a:xfrm>
          <a:prstGeom prst="rect">
            <a:avLst/>
          </a:prstGeom>
          <a:ln>
            <a:solidFill>
              <a:schemeClr val="accent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412" y="1025257"/>
            <a:ext cx="4706468" cy="4831851"/>
          </a:xfrm>
          <a:prstGeom prst="rect">
            <a:avLst/>
          </a:prstGeom>
          <a:ln>
            <a:solidFill>
              <a:schemeClr val="accent1"/>
            </a:solidFill>
          </a:ln>
        </p:spPr>
      </p:pic>
      <p:sp>
        <p:nvSpPr>
          <p:cNvPr id="10" name="Rectangle 9"/>
          <p:cNvSpPr/>
          <p:nvPr/>
        </p:nvSpPr>
        <p:spPr>
          <a:xfrm>
            <a:off x="263675" y="5923841"/>
            <a:ext cx="10561205" cy="76511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rgbClr val="192C4F"/>
                </a:solidFill>
                <a:latin typeface="Arial" panose="020B0604020202020204" pitchFamily="34" charset="0"/>
                <a:cs typeface="Arial" panose="020B0604020202020204" pitchFamily="34" charset="0"/>
              </a:rPr>
              <a:t># Inference:</a:t>
            </a:r>
            <a:endParaRPr lang="en-US" sz="1200" dirty="0">
              <a:solidFill>
                <a:srgbClr val="192C4F"/>
              </a:solidFill>
              <a:latin typeface="Arial" panose="020B0604020202020204" pitchFamily="34" charset="0"/>
              <a:cs typeface="Arial" panose="020B0604020202020204" pitchFamily="34" charset="0"/>
            </a:endParaRPr>
          </a:p>
          <a:p>
            <a:r>
              <a:rPr lang="en-US" sz="1200" dirty="0">
                <a:solidFill>
                  <a:srgbClr val="192C4F"/>
                </a:solidFill>
                <a:latin typeface="Arial" panose="020B0604020202020204" pitchFamily="34" charset="0"/>
                <a:cs typeface="Arial" panose="020B0604020202020204" pitchFamily="34" charset="0"/>
              </a:rPr>
              <a:t>The above two graph provides a view on the performance of Teams- Winning by runs or wickets</a:t>
            </a:r>
          </a:p>
          <a:p>
            <a:pPr marL="171450" indent="-171450">
              <a:buFont typeface="Wingdings" panose="05000000000000000000" pitchFamily="2" charset="2"/>
              <a:buChar char="§"/>
            </a:pPr>
            <a:r>
              <a:rPr lang="en-US" sz="1200" dirty="0">
                <a:solidFill>
                  <a:srgbClr val="192C4F"/>
                </a:solidFill>
                <a:latin typeface="Arial" panose="020B0604020202020204" pitchFamily="34" charset="0"/>
                <a:cs typeface="Arial" panose="020B0604020202020204" pitchFamily="34" charset="0"/>
              </a:rPr>
              <a:t>Kolkata Knight Riders seemed to be better at chasing over the seasons followed by Chennai Super Kings and Royal Challenges Bangalore</a:t>
            </a:r>
          </a:p>
          <a:p>
            <a:pPr marL="171450" indent="-171450">
              <a:buFont typeface="Wingdings" panose="05000000000000000000" pitchFamily="2" charset="2"/>
              <a:buChar char="§"/>
            </a:pPr>
            <a:r>
              <a:rPr lang="en-US" sz="1200" dirty="0">
                <a:solidFill>
                  <a:srgbClr val="192C4F"/>
                </a:solidFill>
                <a:latin typeface="Arial" panose="020B0604020202020204" pitchFamily="34" charset="0"/>
                <a:cs typeface="Arial" panose="020B0604020202020204" pitchFamily="34" charset="0"/>
              </a:rPr>
              <a:t>Mumbai Indians was found best at defending total followed by </a:t>
            </a:r>
            <a:r>
              <a:rPr lang="en-US" sz="1200" dirty="0" err="1">
                <a:solidFill>
                  <a:srgbClr val="192C4F"/>
                </a:solidFill>
                <a:latin typeface="Arial" panose="020B0604020202020204" pitchFamily="34" charset="0"/>
                <a:cs typeface="Arial" panose="020B0604020202020204" pitchFamily="34" charset="0"/>
              </a:rPr>
              <a:t>Sunrisers</a:t>
            </a:r>
            <a:r>
              <a:rPr lang="en-US" sz="1200" dirty="0">
                <a:solidFill>
                  <a:srgbClr val="192C4F"/>
                </a:solidFill>
                <a:latin typeface="Arial" panose="020B0604020202020204" pitchFamily="34" charset="0"/>
                <a:cs typeface="Arial" panose="020B0604020202020204" pitchFamily="34" charset="0"/>
              </a:rPr>
              <a:t> Hyderabad and Chennai Super Kings. </a:t>
            </a:r>
          </a:p>
        </p:txBody>
      </p:sp>
    </p:spTree>
    <p:extLst>
      <p:ext uri="{BB962C8B-B14F-4D97-AF65-F5344CB8AC3E}">
        <p14:creationId xmlns:p14="http://schemas.microsoft.com/office/powerpoint/2010/main" val="2784923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HSBC Template_16x9">
  <a:themeElements>
    <a:clrScheme name="HSBC_Colours">
      <a:dk1>
        <a:sysClr val="windowText" lastClr="000000"/>
      </a:dk1>
      <a:lt1>
        <a:sysClr val="window" lastClr="FFFFFF"/>
      </a:lt1>
      <a:dk2>
        <a:srgbClr val="44546A"/>
      </a:dk2>
      <a:lt2>
        <a:srgbClr val="E7E6E6"/>
      </a:lt2>
      <a:accent1>
        <a:srgbClr val="DB0011"/>
      </a:accent1>
      <a:accent2>
        <a:srgbClr val="767576"/>
      </a:accent2>
      <a:accent3>
        <a:srgbClr val="D7D8D6"/>
      </a:accent3>
      <a:accent4>
        <a:srgbClr val="F3F3F3"/>
      </a:accent4>
      <a:accent5>
        <a:srgbClr val="252525"/>
      </a:accent5>
      <a:accent6>
        <a:srgbClr val="000000"/>
      </a:accent6>
      <a:hlink>
        <a:srgbClr val="0563C1"/>
      </a:hlink>
      <a:folHlink>
        <a:srgbClr val="954F72"/>
      </a:folHlink>
    </a:clrScheme>
    <a:fontScheme name="HSBC_Fonts">
      <a:majorFont>
        <a:latin typeface="Univers Next for HSBC Medium"/>
        <a:ea typeface=""/>
        <a:cs typeface=""/>
      </a:majorFont>
      <a:minorFont>
        <a:latin typeface="Univers Next for HSBC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marL="285750" indent="-285750">
          <a:spcBef>
            <a:spcPts val="1000"/>
          </a:spcBef>
          <a:buClr>
            <a:schemeClr val="accent1"/>
          </a:buClr>
          <a:buSzPct val="90000"/>
          <a:buFont typeface="Wingdings" panose="05000000000000000000" pitchFamily="2" charset="2"/>
          <a:buChar char="u"/>
          <a:defRPr sz="1400" dirty="0" smtClean="0"/>
        </a:defPPr>
      </a:lstStyle>
    </a:txDef>
  </a:objectDefaults>
  <a:extraClrSchemeLst/>
  <a:extLst>
    <a:ext uri="{05A4C25C-085E-4340-85A3-A5531E510DB2}">
      <thm15:themeFamily xmlns:thm15="http://schemas.microsoft.com/office/thememl/2012/main" name="HSBC Template_16x9.potx" id="{AB25DAB7-9000-491C-A5C9-1A4ECDF2EFAE}" vid="{93A3310D-39BB-4381-B876-6FF675574E0E}"/>
    </a:ext>
  </a:extLst>
</a:theme>
</file>

<file path=docProps/app.xml><?xml version="1.0" encoding="utf-8"?>
<Properties xmlns="http://schemas.openxmlformats.org/officeDocument/2006/extended-properties" xmlns:vt="http://schemas.openxmlformats.org/officeDocument/2006/docPropsVTypes">
  <TotalTime>1245</TotalTime>
  <Words>1103</Words>
  <Application>Microsoft Office PowerPoint</Application>
  <PresentationFormat>Widescreen</PresentationFormat>
  <Paragraphs>141</Paragraphs>
  <Slides>12</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Arial</vt:lpstr>
      <vt:lpstr>Calibri</vt:lpstr>
      <vt:lpstr>Calibri Light</vt:lpstr>
      <vt:lpstr>Courier New</vt:lpstr>
      <vt:lpstr>Helvetica Neue for HSBC Lt</vt:lpstr>
      <vt:lpstr>Segoe UI</vt:lpstr>
      <vt:lpstr>Segoe UI Black</vt:lpstr>
      <vt:lpstr>Univers Next for HSBC Light</vt:lpstr>
      <vt:lpstr>Univers Next for HSBC Medium</vt:lpstr>
      <vt:lpstr>Wingdings</vt:lpstr>
      <vt:lpstr>Wingdings 2</vt:lpstr>
      <vt:lpstr>Office Theme</vt:lpstr>
      <vt:lpstr>2_HSBC Template_16x9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Sanjit K Ghosh</dc:creator>
  <cp:lastModifiedBy>Sanjit Ghosh</cp:lastModifiedBy>
  <cp:revision>50</cp:revision>
  <dcterms:created xsi:type="dcterms:W3CDTF">2019-04-13T12:18:32Z</dcterms:created>
  <dcterms:modified xsi:type="dcterms:W3CDTF">2019-04-14T15:33:02Z</dcterms:modified>
</cp:coreProperties>
</file>