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arlow Semi Condensed" panose="020B0604020202020204" charset="0"/>
      <p:regular r:id="rId21"/>
      <p:bold r:id="rId22"/>
      <p:italic r:id="rId23"/>
      <p:boldItalic r:id="rId24"/>
    </p:embeddedFont>
    <p:embeddedFont>
      <p:font typeface="Barlow Semi Condensed Medium" panose="020B0604020202020204" charset="0"/>
      <p:regular r:id="rId25"/>
      <p:bold r:id="rId26"/>
      <p:italic r:id="rId27"/>
      <p:boldItalic r:id="rId28"/>
    </p:embeddedFont>
    <p:embeddedFont>
      <p:font typeface="Fjalla One" panose="020B0604020202020204" charset="0"/>
      <p:regular r:id="rId29"/>
    </p:embeddedFont>
    <p:embeddedFont>
      <p:font typeface="Roboto" panose="02000000000000000000" pitchFamily="2" charset="0"/>
      <p:regular r:id="rId30"/>
      <p:bold r:id="rId31"/>
      <p:italic r:id="rId32"/>
      <p:boldItalic r:id="rId33"/>
    </p:embeddedFont>
    <p:embeddedFont>
      <p:font typeface="Roboto Condensed Light"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8714a43093_1_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5" name="Google Shape;2255;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4"/>
        <p:cNvGrpSpPr/>
        <p:nvPr/>
      </p:nvGrpSpPr>
      <p:grpSpPr>
        <a:xfrm>
          <a:off x="0" y="0"/>
          <a:ext cx="0" cy="0"/>
          <a:chOff x="0" y="0"/>
          <a:chExt cx="0" cy="0"/>
        </a:xfrm>
      </p:grpSpPr>
      <p:sp>
        <p:nvSpPr>
          <p:cNvPr id="2405" name="Google Shape;2405;g8714a43093_3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6" name="Google Shape;2406;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dfaf4360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dfaf4360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6"/>
        <p:cNvGrpSpPr/>
        <p:nvPr/>
      </p:nvGrpSpPr>
      <p:grpSpPr>
        <a:xfrm>
          <a:off x="0" y="0"/>
          <a:ext cx="0" cy="0"/>
          <a:chOff x="0" y="0"/>
          <a:chExt cx="0" cy="0"/>
        </a:xfrm>
      </p:grpSpPr>
      <p:sp>
        <p:nvSpPr>
          <p:cNvPr id="2417" name="Google Shape;2417;gdfaf4360b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8" name="Google Shape;2418;gdfaf4360b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gdfaf4360b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gdfaf4360b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dfaf4360b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dfaf4360b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4"/>
        <p:cNvGrpSpPr/>
        <p:nvPr/>
      </p:nvGrpSpPr>
      <p:grpSpPr>
        <a:xfrm>
          <a:off x="0" y="0"/>
          <a:ext cx="0" cy="0"/>
          <a:chOff x="0" y="0"/>
          <a:chExt cx="0" cy="0"/>
        </a:xfrm>
      </p:grpSpPr>
      <p:sp>
        <p:nvSpPr>
          <p:cNvPr id="2435" name="Google Shape;2435;gdfb89d7f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dfb89d7f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0"/>
        <p:cNvGrpSpPr/>
        <p:nvPr/>
      </p:nvGrpSpPr>
      <p:grpSpPr>
        <a:xfrm>
          <a:off x="0" y="0"/>
          <a:ext cx="0" cy="0"/>
          <a:chOff x="0" y="0"/>
          <a:chExt cx="0" cy="0"/>
        </a:xfrm>
      </p:grpSpPr>
      <p:sp>
        <p:nvSpPr>
          <p:cNvPr id="2441" name="Google Shape;2441;g8714a43093_3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2" name="Google Shape;2442;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4"/>
        <p:cNvGrpSpPr/>
        <p:nvPr/>
      </p:nvGrpSpPr>
      <p:grpSpPr>
        <a:xfrm>
          <a:off x="0" y="0"/>
          <a:ext cx="0" cy="0"/>
          <a:chOff x="0" y="0"/>
          <a:chExt cx="0" cy="0"/>
        </a:xfrm>
      </p:grpSpPr>
      <p:sp>
        <p:nvSpPr>
          <p:cNvPr id="2685" name="Google Shape;2685;gdfaf4360b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6" name="Google Shape;2686;gdfaf4360b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dfaf4360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dfaf4360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dfaf4360b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dfaf4360b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804e9800b4_0_1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dfaf4360b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dfaf4360b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804e9800b4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mailto:sanjusrini2001@gmai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a:t>Image Encryption</a:t>
            </a:r>
            <a:endParaRPr sz="5000">
              <a:solidFill>
                <a:schemeClr val="dk2"/>
              </a:solidFill>
            </a:endParaRPr>
          </a:p>
        </p:txBody>
      </p:sp>
      <p:sp>
        <p:nvSpPr>
          <p:cNvPr id="1881" name="Google Shape;1881;p33"/>
          <p:cNvSpPr txBox="1">
            <a:spLocks noGrp="1"/>
          </p:cNvSpPr>
          <p:nvPr>
            <p:ph type="subTitle" idx="1"/>
          </p:nvPr>
        </p:nvSpPr>
        <p:spPr>
          <a:xfrm>
            <a:off x="5007556" y="39627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b="1">
                <a:latin typeface="Barlow Semi Condensed"/>
                <a:ea typeface="Barlow Semi Condensed"/>
                <a:cs typeface="Barlow Semi Condensed"/>
                <a:sym typeface="Barlow Semi Condensed"/>
              </a:rPr>
              <a:t>TRIPLE DES</a:t>
            </a:r>
            <a:endParaRPr sz="2700" b="1">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p42"/>
          <p:cNvSpPr/>
          <p:nvPr/>
        </p:nvSpPr>
        <p:spPr>
          <a:xfrm>
            <a:off x="1183525" y="104002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2"/>
          <p:cNvSpPr/>
          <p:nvPr/>
        </p:nvSpPr>
        <p:spPr>
          <a:xfrm>
            <a:off x="1183525" y="231469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2"/>
          <p:cNvSpPr/>
          <p:nvPr/>
        </p:nvSpPr>
        <p:spPr>
          <a:xfrm>
            <a:off x="1183525" y="3592724"/>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2"/>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WEB PAGES </a:t>
            </a:r>
            <a:endParaRPr/>
          </a:p>
        </p:txBody>
      </p:sp>
      <p:grpSp>
        <p:nvGrpSpPr>
          <p:cNvPr id="2261" name="Google Shape;2261;p42"/>
          <p:cNvGrpSpPr/>
          <p:nvPr/>
        </p:nvGrpSpPr>
        <p:grpSpPr>
          <a:xfrm>
            <a:off x="3789873" y="1086902"/>
            <a:ext cx="4253274" cy="3501506"/>
            <a:chOff x="801025" y="358275"/>
            <a:chExt cx="6170425" cy="5079800"/>
          </a:xfrm>
        </p:grpSpPr>
        <p:sp>
          <p:nvSpPr>
            <p:cNvPr id="2262" name="Google Shape;2262;p42"/>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2"/>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2"/>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2"/>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2"/>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2"/>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2"/>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2"/>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2"/>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2"/>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2"/>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2"/>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2"/>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2"/>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2"/>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2"/>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2"/>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2"/>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2"/>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2"/>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2"/>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2"/>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2"/>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2"/>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2"/>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2"/>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2"/>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2"/>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2"/>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2"/>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2"/>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2"/>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2"/>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2"/>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2"/>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2"/>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2"/>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2"/>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2"/>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2"/>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2"/>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2"/>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2"/>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2"/>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2"/>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2"/>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2"/>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2"/>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2"/>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2"/>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2"/>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2"/>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2"/>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2"/>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2"/>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2"/>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2"/>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2"/>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2"/>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2"/>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2"/>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2"/>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2"/>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2"/>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2"/>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2"/>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2"/>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2"/>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2"/>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2"/>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2"/>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2"/>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2"/>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2"/>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2"/>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2"/>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2"/>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2"/>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2"/>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2"/>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2"/>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2"/>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2"/>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2"/>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2"/>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2"/>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2"/>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2"/>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2"/>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2"/>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2"/>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2"/>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2"/>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2"/>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2"/>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2"/>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2"/>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2"/>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2"/>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2"/>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2"/>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2"/>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2"/>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2"/>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2"/>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2"/>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2"/>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2"/>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2"/>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2"/>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2"/>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2"/>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2"/>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2"/>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2"/>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8" name="Google Shape;2398;p42"/>
          <p:cNvSpPr txBox="1">
            <a:spLocks noGrp="1"/>
          </p:cNvSpPr>
          <p:nvPr>
            <p:ph type="subTitle" idx="1"/>
          </p:nvPr>
        </p:nvSpPr>
        <p:spPr>
          <a:xfrm>
            <a:off x="1408175" y="1031304"/>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PAGE</a:t>
            </a:r>
            <a:endParaRPr/>
          </a:p>
        </p:txBody>
      </p:sp>
      <p:sp>
        <p:nvSpPr>
          <p:cNvPr id="2399" name="Google Shape;2399;p42"/>
          <p:cNvSpPr txBox="1">
            <a:spLocks noGrp="1"/>
          </p:cNvSpPr>
          <p:nvPr>
            <p:ph type="subTitle" idx="2"/>
          </p:nvPr>
        </p:nvSpPr>
        <p:spPr>
          <a:xfrm>
            <a:off x="1408175" y="1387818"/>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Encryption / decryption page navigation.</a:t>
            </a:r>
            <a:endParaRPr>
              <a:latin typeface="Barlow Semi Condensed"/>
              <a:ea typeface="Barlow Semi Condensed"/>
              <a:cs typeface="Barlow Semi Condensed"/>
              <a:sym typeface="Barlow Semi Condensed"/>
            </a:endParaRPr>
          </a:p>
        </p:txBody>
      </p:sp>
      <p:sp>
        <p:nvSpPr>
          <p:cNvPr id="2400" name="Google Shape;2400;p42"/>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Encryption page</a:t>
            </a:r>
            <a:endParaRPr/>
          </a:p>
        </p:txBody>
      </p:sp>
      <p:sp>
        <p:nvSpPr>
          <p:cNvPr id="2401" name="Google Shape;2401;p42"/>
          <p:cNvSpPr txBox="1">
            <a:spLocks noGrp="1"/>
          </p:cNvSpPr>
          <p:nvPr>
            <p:ph type="subTitle" idx="4"/>
          </p:nvPr>
        </p:nvSpPr>
        <p:spPr>
          <a:xfrm>
            <a:off x="1408175" y="2609979"/>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can be encrypted here.</a:t>
            </a:r>
            <a:endParaRPr>
              <a:latin typeface="Barlow Semi Condensed"/>
              <a:ea typeface="Barlow Semi Condensed"/>
              <a:cs typeface="Barlow Semi Condensed"/>
              <a:sym typeface="Barlow Semi Condensed"/>
            </a:endParaRPr>
          </a:p>
        </p:txBody>
      </p:sp>
      <p:sp>
        <p:nvSpPr>
          <p:cNvPr id="2402" name="Google Shape;2402;p42"/>
          <p:cNvSpPr txBox="1">
            <a:spLocks noGrp="1"/>
          </p:cNvSpPr>
          <p:nvPr>
            <p:ph type="subTitle" idx="5"/>
          </p:nvPr>
        </p:nvSpPr>
        <p:spPr>
          <a:xfrm>
            <a:off x="1408175" y="3587645"/>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Decryption page</a:t>
            </a:r>
            <a:endParaRPr/>
          </a:p>
        </p:txBody>
      </p:sp>
      <p:sp>
        <p:nvSpPr>
          <p:cNvPr id="2403" name="Google Shape;2403;p42"/>
          <p:cNvSpPr txBox="1">
            <a:spLocks noGrp="1"/>
          </p:cNvSpPr>
          <p:nvPr>
            <p:ph type="subTitle" idx="6"/>
          </p:nvPr>
        </p:nvSpPr>
        <p:spPr>
          <a:xfrm>
            <a:off x="1408175" y="3889317"/>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Encrypted files can be decrypted here.</a:t>
            </a:r>
            <a:endParaRPr>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7"/>
        <p:cNvGrpSpPr/>
        <p:nvPr/>
      </p:nvGrpSpPr>
      <p:grpSpPr>
        <a:xfrm>
          <a:off x="0" y="0"/>
          <a:ext cx="0" cy="0"/>
          <a:chOff x="0" y="0"/>
          <a:chExt cx="0" cy="0"/>
        </a:xfrm>
      </p:grpSpPr>
      <p:sp>
        <p:nvSpPr>
          <p:cNvPr id="2408" name="Google Shape;2408;p43"/>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HOME PAGE (preview)</a:t>
            </a:r>
            <a:endParaRPr/>
          </a:p>
        </p:txBody>
      </p:sp>
      <p:pic>
        <p:nvPicPr>
          <p:cNvPr id="2409" name="Google Shape;2409;p43"/>
          <p:cNvPicPr preferRelativeResize="0"/>
          <p:nvPr/>
        </p:nvPicPr>
        <p:blipFill>
          <a:blip r:embed="rId3">
            <a:alphaModFix/>
          </a:blip>
          <a:stretch>
            <a:fillRect/>
          </a:stretch>
        </p:blipFill>
        <p:spPr>
          <a:xfrm>
            <a:off x="1095000" y="1084950"/>
            <a:ext cx="6991948" cy="405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44"/>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ENCRYPTION PAGE</a:t>
            </a:r>
            <a:endParaRPr/>
          </a:p>
        </p:txBody>
      </p:sp>
      <p:pic>
        <p:nvPicPr>
          <p:cNvPr id="2415" name="Google Shape;2415;p44"/>
          <p:cNvPicPr preferRelativeResize="0"/>
          <p:nvPr/>
        </p:nvPicPr>
        <p:blipFill>
          <a:blip r:embed="rId3">
            <a:alphaModFix/>
          </a:blip>
          <a:stretch>
            <a:fillRect/>
          </a:stretch>
        </p:blipFill>
        <p:spPr>
          <a:xfrm>
            <a:off x="1135175" y="1063425"/>
            <a:ext cx="6881448" cy="408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9"/>
        <p:cNvGrpSpPr/>
        <p:nvPr/>
      </p:nvGrpSpPr>
      <p:grpSpPr>
        <a:xfrm>
          <a:off x="0" y="0"/>
          <a:ext cx="0" cy="0"/>
          <a:chOff x="0" y="0"/>
          <a:chExt cx="0" cy="0"/>
        </a:xfrm>
      </p:grpSpPr>
      <p:sp>
        <p:nvSpPr>
          <p:cNvPr id="2420" name="Google Shape;2420;p45"/>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ENCRYPTION_COMPLETE</a:t>
            </a:r>
            <a:endParaRPr/>
          </a:p>
        </p:txBody>
      </p:sp>
      <p:pic>
        <p:nvPicPr>
          <p:cNvPr id="2421" name="Google Shape;2421;p45"/>
          <p:cNvPicPr preferRelativeResize="0"/>
          <p:nvPr/>
        </p:nvPicPr>
        <p:blipFill>
          <a:blip r:embed="rId3">
            <a:alphaModFix/>
          </a:blip>
          <a:stretch>
            <a:fillRect/>
          </a:stretch>
        </p:blipFill>
        <p:spPr>
          <a:xfrm>
            <a:off x="1205500" y="1053375"/>
            <a:ext cx="6791026" cy="409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Google Shape;2426;p4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DECRYPTION PAGE</a:t>
            </a:r>
            <a:endParaRPr/>
          </a:p>
        </p:txBody>
      </p:sp>
      <p:pic>
        <p:nvPicPr>
          <p:cNvPr id="2427" name="Google Shape;2427;p46"/>
          <p:cNvPicPr preferRelativeResize="0"/>
          <p:nvPr/>
        </p:nvPicPr>
        <p:blipFill>
          <a:blip r:embed="rId3">
            <a:alphaModFix/>
          </a:blip>
          <a:stretch>
            <a:fillRect/>
          </a:stretch>
        </p:blipFill>
        <p:spPr>
          <a:xfrm>
            <a:off x="1155275" y="1097725"/>
            <a:ext cx="6791027" cy="396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sp>
        <p:nvSpPr>
          <p:cNvPr id="2432" name="Google Shape;2432;p47"/>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DECRYPTION_COMPLETE</a:t>
            </a:r>
            <a:endParaRPr/>
          </a:p>
        </p:txBody>
      </p:sp>
      <p:pic>
        <p:nvPicPr>
          <p:cNvPr id="2433" name="Google Shape;2433;p47"/>
          <p:cNvPicPr preferRelativeResize="0"/>
          <p:nvPr/>
        </p:nvPicPr>
        <p:blipFill>
          <a:blip r:embed="rId3">
            <a:alphaModFix/>
          </a:blip>
          <a:stretch>
            <a:fillRect/>
          </a:stretch>
        </p:blipFill>
        <p:spPr>
          <a:xfrm>
            <a:off x="1064875" y="1103600"/>
            <a:ext cx="7012024" cy="4039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7"/>
        <p:cNvGrpSpPr/>
        <p:nvPr/>
      </p:nvGrpSpPr>
      <p:grpSpPr>
        <a:xfrm>
          <a:off x="0" y="0"/>
          <a:ext cx="0" cy="0"/>
          <a:chOff x="0" y="0"/>
          <a:chExt cx="0" cy="0"/>
        </a:xfrm>
      </p:grpSpPr>
      <p:sp>
        <p:nvSpPr>
          <p:cNvPr id="2438" name="Google Shape;2438;p48"/>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p:txBody>
      </p:sp>
      <p:pic>
        <p:nvPicPr>
          <p:cNvPr id="2439" name="Google Shape;2439;p48"/>
          <p:cNvPicPr preferRelativeResize="0"/>
          <p:nvPr/>
        </p:nvPicPr>
        <p:blipFill>
          <a:blip r:embed="rId3">
            <a:alphaModFix/>
          </a:blip>
          <a:stretch>
            <a:fillRect/>
          </a:stretch>
        </p:blipFill>
        <p:spPr>
          <a:xfrm>
            <a:off x="1177075" y="1215828"/>
            <a:ext cx="6878080" cy="39276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3"/>
        <p:cNvGrpSpPr/>
        <p:nvPr/>
      </p:nvGrpSpPr>
      <p:grpSpPr>
        <a:xfrm>
          <a:off x="0" y="0"/>
          <a:ext cx="0" cy="0"/>
          <a:chOff x="0" y="0"/>
          <a:chExt cx="0" cy="0"/>
        </a:xfrm>
      </p:grpSpPr>
      <p:sp>
        <p:nvSpPr>
          <p:cNvPr id="2444" name="Google Shape;2444;p49"/>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SUMMARY</a:t>
            </a:r>
            <a:endParaRPr/>
          </a:p>
        </p:txBody>
      </p:sp>
      <p:sp>
        <p:nvSpPr>
          <p:cNvPr id="2445" name="Google Shape;2445;p49"/>
          <p:cNvSpPr txBox="1">
            <a:spLocks noGrp="1"/>
          </p:cNvSpPr>
          <p:nvPr>
            <p:ph type="subTitle" idx="1"/>
          </p:nvPr>
        </p:nvSpPr>
        <p:spPr>
          <a:xfrm>
            <a:off x="4690875" y="1491351"/>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Triple DES is</a:t>
            </a:r>
            <a:endParaRPr/>
          </a:p>
          <a:p>
            <a:pPr marL="457200" lvl="0" indent="-330200" algn="l" rtl="0">
              <a:spcBef>
                <a:spcPts val="0"/>
              </a:spcBef>
              <a:spcAft>
                <a:spcPts val="0"/>
              </a:spcAft>
              <a:buClr>
                <a:schemeClr val="accent1"/>
              </a:buClr>
              <a:buSzPts val="1600"/>
              <a:buFont typeface="Barlow Semi Condensed"/>
              <a:buChar char="●"/>
            </a:pPr>
            <a:r>
              <a:rPr lang="en"/>
              <a:t>More secure than DES and prevents intrusion attacks</a:t>
            </a:r>
            <a:endParaRPr>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t>Best when 3 unique secret keys used</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a:p>
            <a:pPr marL="0" lvl="0" indent="0" algn="l" rtl="0">
              <a:spcBef>
                <a:spcPts val="1000"/>
              </a:spcBef>
              <a:spcAft>
                <a:spcPts val="0"/>
              </a:spcAft>
              <a:buClr>
                <a:schemeClr val="dk1"/>
              </a:buClr>
              <a:buSzPts val="1100"/>
              <a:buFont typeface="Arial"/>
              <a:buNone/>
            </a:pPr>
            <a:r>
              <a:rPr lang="en"/>
              <a:t>Cyber Security is one of the most important domains in the IT industry. Lets learn new algorithms and techniques to keep all our data safe.</a:t>
            </a:r>
            <a:endParaRPr>
              <a:latin typeface="Barlow Semi Condensed"/>
              <a:ea typeface="Barlow Semi Condensed"/>
              <a:cs typeface="Barlow Semi Condensed"/>
              <a:sym typeface="Barlow Semi Condensed"/>
            </a:endParaRPr>
          </a:p>
        </p:txBody>
      </p:sp>
      <p:grpSp>
        <p:nvGrpSpPr>
          <p:cNvPr id="2446" name="Google Shape;2446;p49"/>
          <p:cNvGrpSpPr/>
          <p:nvPr/>
        </p:nvGrpSpPr>
        <p:grpSpPr>
          <a:xfrm>
            <a:off x="899732" y="1213281"/>
            <a:ext cx="3584753" cy="2934361"/>
            <a:chOff x="845850" y="467825"/>
            <a:chExt cx="5996575" cy="4908600"/>
          </a:xfrm>
        </p:grpSpPr>
        <p:sp>
          <p:nvSpPr>
            <p:cNvPr id="2447" name="Google Shape;2447;p49"/>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9"/>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9"/>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9"/>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9"/>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9"/>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9"/>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9"/>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9"/>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9"/>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9"/>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9"/>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9"/>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9"/>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9"/>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9"/>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9"/>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9"/>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9"/>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9"/>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9"/>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9"/>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9"/>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9"/>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9"/>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9"/>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9"/>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9"/>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9"/>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9"/>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9"/>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9"/>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9"/>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9"/>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9"/>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9"/>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9"/>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9"/>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9"/>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9"/>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9"/>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9"/>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9"/>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9"/>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9"/>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9"/>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9"/>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9"/>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9"/>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9"/>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9"/>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9"/>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9"/>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9"/>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9"/>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9"/>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9"/>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9"/>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9"/>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9"/>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9"/>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9"/>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9"/>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9"/>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9"/>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9"/>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9"/>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9"/>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9"/>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9"/>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9"/>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9"/>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9"/>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9"/>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9"/>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9"/>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9"/>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9"/>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9"/>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9"/>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9"/>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9"/>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9"/>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9"/>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9"/>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9"/>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9"/>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9"/>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9"/>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9"/>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9"/>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9"/>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9"/>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9"/>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9"/>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9"/>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9"/>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9"/>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9"/>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9"/>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9"/>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9"/>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9"/>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9"/>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9"/>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9"/>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9"/>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9"/>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9"/>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9"/>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9"/>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9"/>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9"/>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9"/>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9"/>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9"/>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9"/>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9"/>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9"/>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9"/>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9"/>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9"/>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9"/>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9"/>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9"/>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9"/>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9"/>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9"/>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9"/>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9"/>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9"/>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9"/>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9"/>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9"/>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9"/>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9"/>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9"/>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9"/>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9"/>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9"/>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9"/>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9"/>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9"/>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9"/>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9"/>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9"/>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9"/>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7"/>
        <p:cNvGrpSpPr/>
        <p:nvPr/>
      </p:nvGrpSpPr>
      <p:grpSpPr>
        <a:xfrm>
          <a:off x="0" y="0"/>
          <a:ext cx="0" cy="0"/>
          <a:chOff x="0" y="0"/>
          <a:chExt cx="0" cy="0"/>
        </a:xfrm>
      </p:grpSpPr>
      <p:sp>
        <p:nvSpPr>
          <p:cNvPr id="2688" name="Google Shape;2688;p50"/>
          <p:cNvSpPr txBox="1">
            <a:spLocks noGrp="1"/>
          </p:cNvSpPr>
          <p:nvPr>
            <p:ph type="title"/>
          </p:nvPr>
        </p:nvSpPr>
        <p:spPr>
          <a:xfrm>
            <a:off x="2971800" y="1748936"/>
            <a:ext cx="32004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t>THANK  YOU</a:t>
            </a:r>
            <a:endParaRPr sz="4700"/>
          </a:p>
        </p:txBody>
      </p:sp>
      <p:sp>
        <p:nvSpPr>
          <p:cNvPr id="2689" name="Google Shape;2689;p50"/>
          <p:cNvSpPr txBox="1"/>
          <p:nvPr/>
        </p:nvSpPr>
        <p:spPr>
          <a:xfrm>
            <a:off x="5454925" y="3877725"/>
            <a:ext cx="2250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Regards,</a:t>
            </a:r>
            <a:endParaRPr/>
          </a:p>
          <a:p>
            <a:pPr marL="0" lvl="0" indent="0" algn="l" rtl="0">
              <a:spcBef>
                <a:spcPts val="0"/>
              </a:spcBef>
              <a:spcAft>
                <a:spcPts val="0"/>
              </a:spcAft>
              <a:buNone/>
            </a:pPr>
            <a:endParaRPr/>
          </a:p>
          <a:p>
            <a:pPr marL="0" lvl="0" indent="0" algn="l" rtl="0">
              <a:spcBef>
                <a:spcPts val="0"/>
              </a:spcBef>
              <a:spcAft>
                <a:spcPts val="0"/>
              </a:spcAft>
              <a:buNone/>
            </a:pPr>
            <a:r>
              <a:rPr lang="en"/>
              <a:t>SANJITA 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6" name="Google Shape;1886;p34"/>
          <p:cNvGrpSpPr/>
          <p:nvPr/>
        </p:nvGrpSpPr>
        <p:grpSpPr>
          <a:xfrm>
            <a:off x="3994598" y="1510458"/>
            <a:ext cx="4430405" cy="3106404"/>
            <a:chOff x="862950" y="825025"/>
            <a:chExt cx="5862650" cy="4111175"/>
          </a:xfrm>
        </p:grpSpPr>
        <p:sp>
          <p:nvSpPr>
            <p:cNvPr id="1887" name="Google Shape;1887;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34"/>
          <p:cNvGrpSpPr/>
          <p:nvPr/>
        </p:nvGrpSpPr>
        <p:grpSpPr>
          <a:xfrm>
            <a:off x="731647" y="573573"/>
            <a:ext cx="635100" cy="734640"/>
            <a:chOff x="731647" y="573573"/>
            <a:chExt cx="635100" cy="734640"/>
          </a:xfrm>
        </p:grpSpPr>
        <p:grpSp>
          <p:nvGrpSpPr>
            <p:cNvPr id="2097" name="Google Shape;2097;p34"/>
            <p:cNvGrpSpPr/>
            <p:nvPr/>
          </p:nvGrpSpPr>
          <p:grpSpPr>
            <a:xfrm>
              <a:off x="731647" y="573573"/>
              <a:ext cx="635100" cy="635100"/>
              <a:chOff x="917231" y="750460"/>
              <a:chExt cx="635100" cy="635100"/>
            </a:xfrm>
          </p:grpSpPr>
          <p:sp>
            <p:nvSpPr>
              <p:cNvPr id="2098" name="Google Shape;2098;p34"/>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34"/>
            <p:cNvGrpSpPr/>
            <p:nvPr/>
          </p:nvGrpSpPr>
          <p:grpSpPr>
            <a:xfrm>
              <a:off x="961679" y="1281213"/>
              <a:ext cx="175013" cy="27000"/>
              <a:chOff x="5662375" y="212375"/>
              <a:chExt cx="175013" cy="27000"/>
            </a:xfrm>
          </p:grpSpPr>
          <p:sp>
            <p:nvSpPr>
              <p:cNvPr id="2101" name="Google Shape;2101;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2" name="Google Shape;2102;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3" name="Google Shape;2103;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04" name="Google Shape;2104;p34"/>
          <p:cNvGrpSpPr/>
          <p:nvPr/>
        </p:nvGrpSpPr>
        <p:grpSpPr>
          <a:xfrm>
            <a:off x="731647" y="1650460"/>
            <a:ext cx="635100" cy="733490"/>
            <a:chOff x="731647" y="1650460"/>
            <a:chExt cx="635100" cy="733490"/>
          </a:xfrm>
        </p:grpSpPr>
        <p:grpSp>
          <p:nvGrpSpPr>
            <p:cNvPr id="2105" name="Google Shape;2105;p34"/>
            <p:cNvGrpSpPr/>
            <p:nvPr/>
          </p:nvGrpSpPr>
          <p:grpSpPr>
            <a:xfrm>
              <a:off x="731647" y="1650460"/>
              <a:ext cx="635100" cy="635100"/>
              <a:chOff x="917231" y="1827973"/>
              <a:chExt cx="635100" cy="635100"/>
            </a:xfrm>
          </p:grpSpPr>
          <p:sp>
            <p:nvSpPr>
              <p:cNvPr id="2106" name="Google Shape;2106;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34"/>
            <p:cNvGrpSpPr/>
            <p:nvPr/>
          </p:nvGrpSpPr>
          <p:grpSpPr>
            <a:xfrm>
              <a:off x="961679" y="2356951"/>
              <a:ext cx="175013" cy="27000"/>
              <a:chOff x="5662375" y="212375"/>
              <a:chExt cx="175013" cy="27000"/>
            </a:xfrm>
          </p:grpSpPr>
          <p:sp>
            <p:nvSpPr>
              <p:cNvPr id="2109" name="Google Shape;2109;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0" name="Google Shape;2110;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1" name="Google Shape;2111;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2" name="Google Shape;2112;p34"/>
          <p:cNvGrpSpPr/>
          <p:nvPr/>
        </p:nvGrpSpPr>
        <p:grpSpPr>
          <a:xfrm>
            <a:off x="731647" y="2728277"/>
            <a:ext cx="635100" cy="734984"/>
            <a:chOff x="731647" y="2728277"/>
            <a:chExt cx="635100" cy="734984"/>
          </a:xfrm>
        </p:grpSpPr>
        <p:grpSp>
          <p:nvGrpSpPr>
            <p:cNvPr id="2113" name="Google Shape;2113;p34"/>
            <p:cNvGrpSpPr/>
            <p:nvPr/>
          </p:nvGrpSpPr>
          <p:grpSpPr>
            <a:xfrm>
              <a:off x="731647" y="2728277"/>
              <a:ext cx="635100" cy="635100"/>
              <a:chOff x="917231" y="2905502"/>
              <a:chExt cx="635100" cy="635100"/>
            </a:xfrm>
          </p:grpSpPr>
          <p:sp>
            <p:nvSpPr>
              <p:cNvPr id="2114" name="Google Shape;2114;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34"/>
            <p:cNvGrpSpPr/>
            <p:nvPr/>
          </p:nvGrpSpPr>
          <p:grpSpPr>
            <a:xfrm>
              <a:off x="961679" y="3436260"/>
              <a:ext cx="175013" cy="27000"/>
              <a:chOff x="5662375" y="212375"/>
              <a:chExt cx="175013" cy="27000"/>
            </a:xfrm>
          </p:grpSpPr>
          <p:sp>
            <p:nvSpPr>
              <p:cNvPr id="2117" name="Google Shape;2117;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8" name="Google Shape;2118;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9" name="Google Shape;2119;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0" name="Google Shape;2120;p34"/>
          <p:cNvGrpSpPr/>
          <p:nvPr/>
        </p:nvGrpSpPr>
        <p:grpSpPr>
          <a:xfrm>
            <a:off x="731647" y="3806675"/>
            <a:ext cx="635100" cy="734704"/>
            <a:chOff x="731647" y="3806675"/>
            <a:chExt cx="635100" cy="734704"/>
          </a:xfrm>
        </p:grpSpPr>
        <p:grpSp>
          <p:nvGrpSpPr>
            <p:cNvPr id="2121" name="Google Shape;2121;p34"/>
            <p:cNvGrpSpPr/>
            <p:nvPr/>
          </p:nvGrpSpPr>
          <p:grpSpPr>
            <a:xfrm>
              <a:off x="731647" y="3806675"/>
              <a:ext cx="635100" cy="635100"/>
              <a:chOff x="917231" y="3983097"/>
              <a:chExt cx="635100" cy="635100"/>
            </a:xfrm>
          </p:grpSpPr>
          <p:sp>
            <p:nvSpPr>
              <p:cNvPr id="2122" name="Google Shape;2122;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34"/>
            <p:cNvGrpSpPr/>
            <p:nvPr/>
          </p:nvGrpSpPr>
          <p:grpSpPr>
            <a:xfrm>
              <a:off x="961679" y="4514379"/>
              <a:ext cx="175013" cy="27000"/>
              <a:chOff x="5662375" y="212375"/>
              <a:chExt cx="175013" cy="27000"/>
            </a:xfrm>
          </p:grpSpPr>
          <p:sp>
            <p:nvSpPr>
              <p:cNvPr id="2125" name="Google Shape;2125;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6" name="Google Shape;2126;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7" name="Google Shape;2127;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28" name="Google Shape;2128;p34"/>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29" name="Google Shape;2129;p34"/>
          <p:cNvSpPr txBox="1">
            <a:spLocks noGrp="1"/>
          </p:cNvSpPr>
          <p:nvPr>
            <p:ph type="subTitle" idx="1"/>
          </p:nvPr>
        </p:nvSpPr>
        <p:spPr>
          <a:xfrm>
            <a:off x="1664208" y="7040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INTRODUCTION</a:t>
            </a:r>
            <a:endParaRPr/>
          </a:p>
        </p:txBody>
      </p:sp>
      <p:sp>
        <p:nvSpPr>
          <p:cNvPr id="2130" name="Google Shape;2130;p34"/>
          <p:cNvSpPr txBox="1">
            <a:spLocks noGrp="1"/>
          </p:cNvSpPr>
          <p:nvPr>
            <p:ph type="subTitle" idx="3"/>
          </p:nvPr>
        </p:nvSpPr>
        <p:spPr>
          <a:xfrm>
            <a:off x="1664208" y="176478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TECHNOLOGIES USED</a:t>
            </a:r>
            <a:endParaRPr/>
          </a:p>
        </p:txBody>
      </p:sp>
      <p:sp>
        <p:nvSpPr>
          <p:cNvPr id="2131" name="Google Shape;2131;p34"/>
          <p:cNvSpPr txBox="1">
            <a:spLocks noGrp="1"/>
          </p:cNvSpPr>
          <p:nvPr>
            <p:ph type="subTitle" idx="5"/>
          </p:nvPr>
        </p:nvSpPr>
        <p:spPr>
          <a:xfrm>
            <a:off x="1664208" y="282547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ARCHITECTURE</a:t>
            </a:r>
            <a:endParaRPr/>
          </a:p>
        </p:txBody>
      </p:sp>
      <p:sp>
        <p:nvSpPr>
          <p:cNvPr id="2132" name="Google Shape;2132;p34"/>
          <p:cNvSpPr txBox="1">
            <a:spLocks noGrp="1"/>
          </p:cNvSpPr>
          <p:nvPr>
            <p:ph type="subTitle" idx="7"/>
          </p:nvPr>
        </p:nvSpPr>
        <p:spPr>
          <a:xfrm>
            <a:off x="1664208" y="388616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SUMMARY</a:t>
            </a:r>
            <a:endParaRPr/>
          </a:p>
        </p:txBody>
      </p:sp>
      <p:sp>
        <p:nvSpPr>
          <p:cNvPr id="2133" name="Google Shape;2133;p34"/>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4" name="Google Shape;2134;p34"/>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35" name="Google Shape;2135;p34"/>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36" name="Google Shape;2136;p34"/>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35"/>
          <p:cNvSpPr txBox="1">
            <a:spLocks noGrp="1"/>
          </p:cNvSpPr>
          <p:nvPr>
            <p:ph type="title"/>
          </p:nvPr>
        </p:nvSpPr>
        <p:spPr>
          <a:xfrm>
            <a:off x="2971800" y="2411961"/>
            <a:ext cx="32004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t>Introduction</a:t>
            </a:r>
            <a:endParaRPr sz="4700"/>
          </a:p>
        </p:txBody>
      </p:sp>
      <p:sp>
        <p:nvSpPr>
          <p:cNvPr id="2142" name="Google Shape;2142;p35"/>
          <p:cNvSpPr txBox="1">
            <a:spLocks noGrp="1"/>
          </p:cNvSpPr>
          <p:nvPr>
            <p:ph type="title" idx="2"/>
          </p:nvPr>
        </p:nvSpPr>
        <p:spPr>
          <a:xfrm>
            <a:off x="297180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grpSp>
        <p:nvGrpSpPr>
          <p:cNvPr id="2147" name="Google Shape;2147;p36"/>
          <p:cNvGrpSpPr/>
          <p:nvPr/>
        </p:nvGrpSpPr>
        <p:grpSpPr>
          <a:xfrm>
            <a:off x="3732436" y="526916"/>
            <a:ext cx="1679127" cy="1679127"/>
            <a:chOff x="3614228" y="234880"/>
            <a:chExt cx="1915500" cy="1915500"/>
          </a:xfrm>
        </p:grpSpPr>
        <p:sp>
          <p:nvSpPr>
            <p:cNvPr id="2148" name="Google Shape;2148;p36"/>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36"/>
          <p:cNvGrpSpPr/>
          <p:nvPr/>
        </p:nvGrpSpPr>
        <p:grpSpPr>
          <a:xfrm>
            <a:off x="4276542" y="950661"/>
            <a:ext cx="591455" cy="590639"/>
            <a:chOff x="1190625" y="238125"/>
            <a:chExt cx="5238750" cy="5231525"/>
          </a:xfrm>
        </p:grpSpPr>
        <p:sp>
          <p:nvSpPr>
            <p:cNvPr id="2151" name="Google Shape;2151;p36"/>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2" name="Google Shape;2152;p36"/>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3" name="Google Shape;2153;p36"/>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4" name="Google Shape;2154;p36"/>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5" name="Google Shape;2155;p36"/>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6" name="Google Shape;2156;p36"/>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7" name="Google Shape;2157;p36"/>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8" name="Google Shape;2158;p36"/>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59" name="Google Shape;2159;p36"/>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0" name="Google Shape;2160;p36"/>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61" name="Google Shape;2161;p36"/>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a:t>
            </a:r>
            <a:endParaRPr/>
          </a:p>
        </p:txBody>
      </p:sp>
      <p:sp>
        <p:nvSpPr>
          <p:cNvPr id="2162" name="Google Shape;2162;p36"/>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This is a simple website developed for the purpose of IMAGE ENCRYPTION using TRIPLE DATA ENCRYPTION STANDARD. The aim is to provide higher security standards during the transfer of images over the network.Further detailed explanation is given in the submitted report.</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grpSp>
        <p:nvGrpSpPr>
          <p:cNvPr id="2167" name="Google Shape;2167;p37"/>
          <p:cNvGrpSpPr/>
          <p:nvPr/>
        </p:nvGrpSpPr>
        <p:grpSpPr>
          <a:xfrm>
            <a:off x="3732436" y="526916"/>
            <a:ext cx="1679127" cy="1679127"/>
            <a:chOff x="3614228" y="234880"/>
            <a:chExt cx="1915500" cy="1915500"/>
          </a:xfrm>
        </p:grpSpPr>
        <p:sp>
          <p:nvSpPr>
            <p:cNvPr id="2168" name="Google Shape;2168;p3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7"/>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7"/>
          <p:cNvGrpSpPr/>
          <p:nvPr/>
        </p:nvGrpSpPr>
        <p:grpSpPr>
          <a:xfrm>
            <a:off x="4276542" y="950661"/>
            <a:ext cx="591455" cy="590639"/>
            <a:chOff x="1190625" y="238125"/>
            <a:chExt cx="5238750" cy="5231525"/>
          </a:xfrm>
        </p:grpSpPr>
        <p:sp>
          <p:nvSpPr>
            <p:cNvPr id="2171" name="Google Shape;2171;p3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7" name="Google Shape;2177;p3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8" name="Google Shape;2178;p3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9" name="Google Shape;2179;p3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0" name="Google Shape;2180;p3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81" name="Google Shape;2181;p37"/>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DEVELOPER</a:t>
            </a:r>
            <a:endParaRPr/>
          </a:p>
        </p:txBody>
      </p:sp>
      <p:sp>
        <p:nvSpPr>
          <p:cNvPr id="2182" name="Google Shape;2182;p37"/>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600"/>
              <a:t>The project was developed by SANJITA S.</a:t>
            </a:r>
            <a:endParaRPr sz="1600"/>
          </a:p>
          <a:p>
            <a:pPr marL="0" lvl="0" indent="457200" algn="just" rtl="0">
              <a:spcBef>
                <a:spcPts val="0"/>
              </a:spcBef>
              <a:spcAft>
                <a:spcPts val="0"/>
              </a:spcAft>
              <a:buNone/>
            </a:pPr>
            <a:r>
              <a:rPr lang="en" sz="1600"/>
              <a:t>I have completed my second year in MSc.Software systems from PSG College of technology, Coimbatore.</a:t>
            </a:r>
            <a:endParaRPr sz="1600"/>
          </a:p>
          <a:p>
            <a:pPr marL="0" lvl="0" indent="457200" algn="just" rtl="0">
              <a:spcBef>
                <a:spcPts val="0"/>
              </a:spcBef>
              <a:spcAft>
                <a:spcPts val="0"/>
              </a:spcAft>
              <a:buNone/>
            </a:pPr>
            <a:r>
              <a:rPr lang="en" sz="1600"/>
              <a:t>Email      : </a:t>
            </a:r>
            <a:r>
              <a:rPr lang="en" sz="1600" u="sng">
                <a:solidFill>
                  <a:schemeClr val="hlink"/>
                </a:solidFill>
                <a:hlinkClick r:id="rId3"/>
              </a:rPr>
              <a:t>sanjusrini2001@gmail.com</a:t>
            </a:r>
            <a:endParaRPr sz="1600"/>
          </a:p>
          <a:p>
            <a:pPr marL="0" lvl="0" indent="457200" algn="just" rtl="0">
              <a:spcBef>
                <a:spcPts val="0"/>
              </a:spcBef>
              <a:spcAft>
                <a:spcPts val="0"/>
              </a:spcAft>
              <a:buNone/>
            </a:pPr>
            <a:r>
              <a:rPr lang="en" sz="1600"/>
              <a:t>Linkedin:https://www.linkedin.com/in/sanju-srinivasan/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sp>
        <p:nvSpPr>
          <p:cNvPr id="2187" name="Google Shape;2187;p38"/>
          <p:cNvSpPr txBox="1">
            <a:spLocks noGrp="1"/>
          </p:cNvSpPr>
          <p:nvPr>
            <p:ph type="title"/>
          </p:nvPr>
        </p:nvSpPr>
        <p:spPr>
          <a:xfrm>
            <a:off x="2642250" y="2381800"/>
            <a:ext cx="3626700" cy="16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Technologies   used</a:t>
            </a:r>
            <a:endParaRPr sz="4700"/>
          </a:p>
        </p:txBody>
      </p:sp>
      <p:sp>
        <p:nvSpPr>
          <p:cNvPr id="2188" name="Google Shape;2188;p38"/>
          <p:cNvSpPr txBox="1">
            <a:spLocks noGrp="1"/>
          </p:cNvSpPr>
          <p:nvPr>
            <p:ph type="title" idx="2"/>
          </p:nvPr>
        </p:nvSpPr>
        <p:spPr>
          <a:xfrm>
            <a:off x="297180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39"/>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Technologies</a:t>
            </a:r>
            <a:endParaRPr/>
          </a:p>
        </p:txBody>
      </p:sp>
      <p:sp>
        <p:nvSpPr>
          <p:cNvPr id="2194" name="Google Shape;2194;p39"/>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HTML</a:t>
            </a:r>
            <a:endParaRPr/>
          </a:p>
        </p:txBody>
      </p:sp>
      <p:sp>
        <p:nvSpPr>
          <p:cNvPr id="2195" name="Google Shape;2195;p39"/>
          <p:cNvSpPr txBox="1">
            <a:spLocks noGrp="1"/>
          </p:cNvSpPr>
          <p:nvPr>
            <p:ph type="subTitle" idx="2"/>
          </p:nvPr>
        </p:nvSpPr>
        <p:spPr>
          <a:xfrm>
            <a:off x="1709928" y="1938528"/>
            <a:ext cx="1945200" cy="759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424242"/>
                </a:solidFill>
                <a:latin typeface="Roboto"/>
                <a:ea typeface="Roboto"/>
                <a:cs typeface="Roboto"/>
                <a:sym typeface="Roboto"/>
              </a:rPr>
              <a:t>FRONTEND TEMPLATES</a:t>
            </a:r>
            <a:endParaRPr>
              <a:solidFill>
                <a:srgbClr val="424242"/>
              </a:solidFill>
              <a:latin typeface="Roboto"/>
              <a:ea typeface="Roboto"/>
              <a:cs typeface="Roboto"/>
              <a:sym typeface="Roboto"/>
            </a:endParaRPr>
          </a:p>
          <a:p>
            <a:pPr marL="0" lvl="0" indent="0" algn="l" rtl="0">
              <a:spcBef>
                <a:spcPts val="1600"/>
              </a:spcBef>
              <a:spcAft>
                <a:spcPts val="0"/>
              </a:spcAft>
              <a:buNone/>
            </a:pPr>
            <a:endParaRPr sz="1600"/>
          </a:p>
        </p:txBody>
      </p:sp>
      <p:sp>
        <p:nvSpPr>
          <p:cNvPr id="2196" name="Google Shape;2196;p39"/>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CSS</a:t>
            </a:r>
            <a:endParaRPr/>
          </a:p>
        </p:txBody>
      </p:sp>
      <p:sp>
        <p:nvSpPr>
          <p:cNvPr id="2197" name="Google Shape;2197;p39"/>
          <p:cNvSpPr txBox="1">
            <a:spLocks noGrp="1"/>
          </p:cNvSpPr>
          <p:nvPr>
            <p:ph type="subTitle" idx="4"/>
          </p:nvPr>
        </p:nvSpPr>
        <p:spPr>
          <a:xfrm>
            <a:off x="5468112" y="1938528"/>
            <a:ext cx="1947600" cy="759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424242"/>
                </a:solidFill>
                <a:latin typeface="Roboto"/>
                <a:ea typeface="Roboto"/>
                <a:cs typeface="Roboto"/>
                <a:sym typeface="Roboto"/>
              </a:rPr>
              <a:t>STYLING FRONTEND TEMPLATES</a:t>
            </a:r>
            <a:endParaRPr>
              <a:solidFill>
                <a:srgbClr val="424242"/>
              </a:solidFill>
              <a:latin typeface="Roboto"/>
              <a:ea typeface="Roboto"/>
              <a:cs typeface="Roboto"/>
              <a:sym typeface="Roboto"/>
            </a:endParaRPr>
          </a:p>
          <a:p>
            <a:pPr marL="0" lvl="0" indent="0" algn="l" rtl="0">
              <a:spcBef>
                <a:spcPts val="1600"/>
              </a:spcBef>
              <a:spcAft>
                <a:spcPts val="0"/>
              </a:spcAft>
              <a:buNone/>
            </a:pPr>
            <a:endParaRPr/>
          </a:p>
        </p:txBody>
      </p:sp>
      <p:sp>
        <p:nvSpPr>
          <p:cNvPr id="2198" name="Google Shape;2198;p39"/>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BOOTSTRAP</a:t>
            </a:r>
            <a:endParaRPr/>
          </a:p>
        </p:txBody>
      </p:sp>
      <p:sp>
        <p:nvSpPr>
          <p:cNvPr id="2199" name="Google Shape;2199;p39"/>
          <p:cNvSpPr txBox="1">
            <a:spLocks noGrp="1"/>
          </p:cNvSpPr>
          <p:nvPr>
            <p:ph type="subTitle" idx="6"/>
          </p:nvPr>
        </p:nvSpPr>
        <p:spPr>
          <a:xfrm>
            <a:off x="2825496" y="3593592"/>
            <a:ext cx="1945200" cy="759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424242"/>
                </a:solidFill>
                <a:latin typeface="Roboto"/>
                <a:ea typeface="Roboto"/>
                <a:cs typeface="Roboto"/>
                <a:sym typeface="Roboto"/>
              </a:rPr>
              <a:t>STYLING FRONTEND TEMPLATES</a:t>
            </a:r>
            <a:endParaRPr>
              <a:solidFill>
                <a:srgbClr val="424242"/>
              </a:solidFill>
              <a:latin typeface="Roboto"/>
              <a:ea typeface="Roboto"/>
              <a:cs typeface="Roboto"/>
              <a:sym typeface="Roboto"/>
            </a:endParaRPr>
          </a:p>
          <a:p>
            <a:pPr marL="0" lvl="0" indent="0" algn="l" rtl="0">
              <a:spcBef>
                <a:spcPts val="1600"/>
              </a:spcBef>
              <a:spcAft>
                <a:spcPts val="0"/>
              </a:spcAft>
              <a:buNone/>
            </a:pPr>
            <a:endParaRPr sz="1600"/>
          </a:p>
        </p:txBody>
      </p:sp>
      <p:sp>
        <p:nvSpPr>
          <p:cNvPr id="2200" name="Google Shape;2200;p39"/>
          <p:cNvSpPr txBox="1">
            <a:spLocks noGrp="1"/>
          </p:cNvSpPr>
          <p:nvPr>
            <p:ph type="subTitle" idx="7"/>
          </p:nvPr>
        </p:nvSpPr>
        <p:spPr>
          <a:xfrm>
            <a:off x="6464808" y="320040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PYTHON, DJANGO</a:t>
            </a:r>
            <a:endParaRPr/>
          </a:p>
        </p:txBody>
      </p:sp>
      <p:sp>
        <p:nvSpPr>
          <p:cNvPr id="2201" name="Google Shape;2201;p39"/>
          <p:cNvSpPr txBox="1">
            <a:spLocks noGrp="1"/>
          </p:cNvSpPr>
          <p:nvPr>
            <p:ph type="subTitle" idx="8"/>
          </p:nvPr>
        </p:nvSpPr>
        <p:spPr>
          <a:xfrm>
            <a:off x="6464808" y="3593592"/>
            <a:ext cx="1993500" cy="75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24242"/>
                </a:solidFill>
                <a:latin typeface="Roboto"/>
                <a:ea typeface="Roboto"/>
                <a:cs typeface="Roboto"/>
                <a:sym typeface="Roboto"/>
              </a:rPr>
              <a:t>BINDS THE FRONTEND AND BACKEND BY RENDERING TEMPLATES     SQLITE3 IS USED FOR STORING THE IMAGES</a:t>
            </a:r>
            <a:endParaRPr>
              <a:solidFill>
                <a:srgbClr val="424242"/>
              </a:solidFill>
              <a:latin typeface="Roboto"/>
              <a:ea typeface="Roboto"/>
              <a:cs typeface="Roboto"/>
              <a:sym typeface="Roboto"/>
            </a:endParaRPr>
          </a:p>
          <a:p>
            <a:pPr marL="0" lvl="0" indent="0" algn="l" rtl="0">
              <a:spcBef>
                <a:spcPts val="1600"/>
              </a:spcBef>
              <a:spcAft>
                <a:spcPts val="0"/>
              </a:spcAft>
              <a:buNone/>
            </a:pPr>
            <a:endParaRPr sz="1600"/>
          </a:p>
        </p:txBody>
      </p:sp>
      <p:sp>
        <p:nvSpPr>
          <p:cNvPr id="2202" name="Google Shape;2202;p39"/>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03" name="Google Shape;2203;p39"/>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04" name="Google Shape;2204;p39"/>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05" name="Google Shape;2205;p39"/>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40"/>
          <p:cNvSpPr txBox="1">
            <a:spLocks noGrp="1"/>
          </p:cNvSpPr>
          <p:nvPr>
            <p:ph type="title"/>
          </p:nvPr>
        </p:nvSpPr>
        <p:spPr>
          <a:xfrm>
            <a:off x="2822900" y="2411950"/>
            <a:ext cx="36267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t> Architecture</a:t>
            </a:r>
            <a:endParaRPr sz="4700"/>
          </a:p>
        </p:txBody>
      </p:sp>
      <p:sp>
        <p:nvSpPr>
          <p:cNvPr id="2211" name="Google Shape;2211;p40"/>
          <p:cNvSpPr txBox="1">
            <a:spLocks noGrp="1"/>
          </p:cNvSpPr>
          <p:nvPr>
            <p:ph type="title" idx="2"/>
          </p:nvPr>
        </p:nvSpPr>
        <p:spPr>
          <a:xfrm>
            <a:off x="297180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grpSp>
        <p:nvGrpSpPr>
          <p:cNvPr id="2216" name="Google Shape;2216;p41"/>
          <p:cNvGrpSpPr/>
          <p:nvPr/>
        </p:nvGrpSpPr>
        <p:grpSpPr>
          <a:xfrm>
            <a:off x="1819024" y="3893816"/>
            <a:ext cx="175013" cy="27000"/>
            <a:chOff x="5662375" y="212375"/>
            <a:chExt cx="175013" cy="27000"/>
          </a:xfrm>
        </p:grpSpPr>
        <p:sp>
          <p:nvSpPr>
            <p:cNvPr id="2217" name="Google Shape;2217;p4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18" name="Google Shape;2218;p4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19" name="Google Shape;2219;p4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220" name="Google Shape;2220;p41"/>
          <p:cNvGrpSpPr/>
          <p:nvPr/>
        </p:nvGrpSpPr>
        <p:grpSpPr>
          <a:xfrm>
            <a:off x="4484494" y="3893828"/>
            <a:ext cx="175013" cy="27000"/>
            <a:chOff x="5662375" y="212375"/>
            <a:chExt cx="175013" cy="27000"/>
          </a:xfrm>
        </p:grpSpPr>
        <p:sp>
          <p:nvSpPr>
            <p:cNvPr id="2221" name="Google Shape;2221;p4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2" name="Google Shape;2222;p4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3" name="Google Shape;2223;p4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224" name="Google Shape;2224;p41"/>
          <p:cNvGrpSpPr/>
          <p:nvPr/>
        </p:nvGrpSpPr>
        <p:grpSpPr>
          <a:xfrm>
            <a:off x="7149964" y="3893816"/>
            <a:ext cx="175013" cy="27000"/>
            <a:chOff x="5662375" y="212375"/>
            <a:chExt cx="175013" cy="27000"/>
          </a:xfrm>
        </p:grpSpPr>
        <p:sp>
          <p:nvSpPr>
            <p:cNvPr id="2225" name="Google Shape;2225;p4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6" name="Google Shape;2226;p4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27" name="Google Shape;2227;p4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28" name="Google Shape;2228;p41"/>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the Project</a:t>
            </a:r>
            <a:endParaRPr/>
          </a:p>
        </p:txBody>
      </p:sp>
      <p:sp>
        <p:nvSpPr>
          <p:cNvPr id="2229" name="Google Shape;2229;p41"/>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Crypto.cipher</a:t>
            </a:r>
            <a:endParaRPr/>
          </a:p>
        </p:txBody>
      </p:sp>
      <p:sp>
        <p:nvSpPr>
          <p:cNvPr id="2230" name="Google Shape;2230;p41"/>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Triple DES</a:t>
            </a:r>
            <a:endParaRPr/>
          </a:p>
        </p:txBody>
      </p:sp>
      <p:sp>
        <p:nvSpPr>
          <p:cNvPr id="2231" name="Google Shape;2231;p41"/>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Django</a:t>
            </a:r>
            <a:endParaRPr/>
          </a:p>
        </p:txBody>
      </p:sp>
      <p:sp>
        <p:nvSpPr>
          <p:cNvPr id="2232" name="Google Shape;2232;p41"/>
          <p:cNvSpPr txBox="1">
            <a:spLocks noGrp="1"/>
          </p:cNvSpPr>
          <p:nvPr>
            <p:ph type="subTitle" idx="4"/>
          </p:nvPr>
        </p:nvSpPr>
        <p:spPr>
          <a:xfrm>
            <a:off x="3694176"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Package consisting of algorithms for confidentiality.</a:t>
            </a:r>
            <a:endParaRPr/>
          </a:p>
          <a:p>
            <a:pPr marL="0" lvl="0" indent="0" algn="l" rtl="0">
              <a:spcBef>
                <a:spcPts val="0"/>
              </a:spcBef>
              <a:spcAft>
                <a:spcPts val="0"/>
              </a:spcAft>
              <a:buNone/>
            </a:pPr>
            <a:r>
              <a:rPr lang="en"/>
              <a:t>  (Implementation)</a:t>
            </a:r>
            <a:endParaRPr/>
          </a:p>
        </p:txBody>
      </p:sp>
      <p:sp>
        <p:nvSpPr>
          <p:cNvPr id="2233" name="Google Shape;2233;p41"/>
          <p:cNvSpPr txBox="1">
            <a:spLocks noGrp="1"/>
          </p:cNvSpPr>
          <p:nvPr>
            <p:ph type="subTitle" idx="5"/>
          </p:nvPr>
        </p:nvSpPr>
        <p:spPr>
          <a:xfrm>
            <a:off x="1024128"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Encryption and Decryption(Detailed explanation in the report)</a:t>
            </a:r>
            <a:endParaRPr>
              <a:latin typeface="Barlow Semi Condensed"/>
              <a:ea typeface="Barlow Semi Condensed"/>
              <a:cs typeface="Barlow Semi Condensed"/>
              <a:sym typeface="Barlow Semi Condensed"/>
            </a:endParaRPr>
          </a:p>
        </p:txBody>
      </p:sp>
      <p:sp>
        <p:nvSpPr>
          <p:cNvPr id="2234" name="Google Shape;2234;p41"/>
          <p:cNvSpPr txBox="1">
            <a:spLocks noGrp="1"/>
          </p:cNvSpPr>
          <p:nvPr>
            <p:ph type="subTitle" idx="6"/>
          </p:nvPr>
        </p:nvSpPr>
        <p:spPr>
          <a:xfrm>
            <a:off x="6355080"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developed using django (framework built on python)</a:t>
            </a:r>
            <a:endParaRPr>
              <a:latin typeface="Barlow Semi Condensed"/>
              <a:ea typeface="Barlow Semi Condensed"/>
              <a:cs typeface="Barlow Semi Condensed"/>
              <a:sym typeface="Barlow Semi Condensed"/>
            </a:endParaRPr>
          </a:p>
        </p:txBody>
      </p:sp>
      <p:grpSp>
        <p:nvGrpSpPr>
          <p:cNvPr id="2235" name="Google Shape;2235;p41"/>
          <p:cNvGrpSpPr/>
          <p:nvPr/>
        </p:nvGrpSpPr>
        <p:grpSpPr>
          <a:xfrm>
            <a:off x="1696099" y="1908349"/>
            <a:ext cx="420796" cy="370732"/>
            <a:chOff x="-3137650" y="2067900"/>
            <a:chExt cx="291450" cy="256775"/>
          </a:xfrm>
        </p:grpSpPr>
        <p:sp>
          <p:nvSpPr>
            <p:cNvPr id="2236" name="Google Shape;2236;p41"/>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37" name="Google Shape;2237;p41"/>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38" name="Google Shape;2238;p41"/>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39" name="Google Shape;2239;p41"/>
          <p:cNvGrpSpPr/>
          <p:nvPr/>
        </p:nvGrpSpPr>
        <p:grpSpPr>
          <a:xfrm>
            <a:off x="4361602" y="1908360"/>
            <a:ext cx="420796" cy="421770"/>
            <a:chOff x="-3137650" y="2408950"/>
            <a:chExt cx="291450" cy="292125"/>
          </a:xfrm>
        </p:grpSpPr>
        <p:sp>
          <p:nvSpPr>
            <p:cNvPr id="2240" name="Google Shape;2240;p41"/>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1" name="Google Shape;2241;p41"/>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2" name="Google Shape;2242;p41"/>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3" name="Google Shape;2243;p41"/>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4" name="Google Shape;2244;p41"/>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45" name="Google Shape;2245;p41"/>
          <p:cNvGrpSpPr/>
          <p:nvPr/>
        </p:nvGrpSpPr>
        <p:grpSpPr>
          <a:xfrm>
            <a:off x="7027102" y="1909371"/>
            <a:ext cx="421914" cy="420759"/>
            <a:chOff x="-2571737" y="2403625"/>
            <a:chExt cx="292225" cy="291425"/>
          </a:xfrm>
        </p:grpSpPr>
        <p:sp>
          <p:nvSpPr>
            <p:cNvPr id="2246" name="Google Shape;2246;p41"/>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7" name="Google Shape;2247;p41"/>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8" name="Google Shape;2248;p41"/>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49" name="Google Shape;2249;p41"/>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50" name="Google Shape;2250;p41"/>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51" name="Google Shape;2251;p41"/>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52" name="Google Shape;2252;p41"/>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On-screen Show (16:9)</PresentationFormat>
  <Paragraphs>68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Fjalla One</vt:lpstr>
      <vt:lpstr>Roboto Condensed Light</vt:lpstr>
      <vt:lpstr>Barlow Semi Condensed Medium</vt:lpstr>
      <vt:lpstr>Barlow Semi Condensed</vt:lpstr>
      <vt:lpstr>Roboto</vt:lpstr>
      <vt:lpstr>Arial</vt:lpstr>
      <vt:lpstr>Technology Consulting by Slidesgo</vt:lpstr>
      <vt:lpstr>Image Encryption</vt:lpstr>
      <vt:lpstr>Table of Contents</vt:lpstr>
      <vt:lpstr>Introduction</vt:lpstr>
      <vt:lpstr>PROJECT</vt:lpstr>
      <vt:lpstr>DEVELOPER</vt:lpstr>
      <vt:lpstr>Technologies   used</vt:lpstr>
      <vt:lpstr>Technologies</vt:lpstr>
      <vt:lpstr> Architecture</vt:lpstr>
      <vt:lpstr>Understanding the Project</vt:lpstr>
      <vt:lpstr>WEB PAGES </vt:lpstr>
      <vt:lpstr>HOME PAGE (preview)</vt:lpstr>
      <vt:lpstr>ENCRYPTION PAGE</vt:lpstr>
      <vt:lpstr>ENCRYPTION_COMPLETE</vt:lpstr>
      <vt:lpstr>DECRYPTION PAGE</vt:lpstr>
      <vt:lpstr>DECRYPTION_COMPLETE</vt:lpstr>
      <vt:lpstr>DATABASE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dc:title>
  <cp:lastModifiedBy>Sanjita Srinivasan</cp:lastModifiedBy>
  <cp:revision>1</cp:revision>
  <dcterms:modified xsi:type="dcterms:W3CDTF">2021-06-12T16:11:09Z</dcterms:modified>
</cp:coreProperties>
</file>